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77" r:id="rId1"/>
  </p:sldMasterIdLst>
  <p:notesMasterIdLst>
    <p:notesMasterId r:id="rId30"/>
  </p:notesMasterIdLst>
  <p:sldIdLst>
    <p:sldId id="256" r:id="rId2"/>
    <p:sldId id="257" r:id="rId3"/>
    <p:sldId id="258" r:id="rId4"/>
    <p:sldId id="259" r:id="rId5"/>
    <p:sldId id="260" r:id="rId6"/>
    <p:sldId id="289" r:id="rId7"/>
    <p:sldId id="266" r:id="rId8"/>
    <p:sldId id="290" r:id="rId9"/>
    <p:sldId id="283" r:id="rId10"/>
    <p:sldId id="268" r:id="rId11"/>
    <p:sldId id="291" r:id="rId12"/>
    <p:sldId id="261" r:id="rId13"/>
    <p:sldId id="292" r:id="rId14"/>
    <p:sldId id="282" r:id="rId15"/>
    <p:sldId id="293" r:id="rId16"/>
    <p:sldId id="276" r:id="rId17"/>
    <p:sldId id="277" r:id="rId18"/>
    <p:sldId id="278" r:id="rId19"/>
    <p:sldId id="270" r:id="rId20"/>
    <p:sldId id="280" r:id="rId21"/>
    <p:sldId id="281" r:id="rId22"/>
    <p:sldId id="294" r:id="rId23"/>
    <p:sldId id="296" r:id="rId24"/>
    <p:sldId id="297" r:id="rId25"/>
    <p:sldId id="298" r:id="rId26"/>
    <p:sldId id="299" r:id="rId27"/>
    <p:sldId id="274" r:id="rId28"/>
    <p:sldId id="285" r:id="rId29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437C1"/>
    <a:srgbClr val="CBE4CB"/>
    <a:srgbClr val="FFDEFF"/>
    <a:srgbClr val="C7E8F1"/>
    <a:srgbClr val="98E6FF"/>
    <a:srgbClr val="DEEBF7"/>
    <a:srgbClr val="FBE5D6"/>
    <a:srgbClr val="9383A0"/>
    <a:srgbClr val="FF37C0"/>
    <a:srgbClr val="C39FA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淡色スタイル 2 - アクセント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5A111915-BE36-4E01-A7E5-04B1672EAD32}" styleName="淡色スタイル 2 - アクセント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073A0DAA-6AF3-43AB-8588-CEC1D06C72B9}" styleName="スタイル (中間)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892"/>
    <p:restoredTop sz="96143"/>
  </p:normalViewPr>
  <p:slideViewPr>
    <p:cSldViewPr snapToGrid="0" snapToObjects="1">
      <p:cViewPr varScale="1">
        <p:scale>
          <a:sx n="121" d="100"/>
          <a:sy n="121" d="100"/>
        </p:scale>
        <p:origin x="2008" y="1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A45AF7D-932F-0147-89BD-D7147A12E086}" type="datetimeFigureOut">
              <a:rPr kumimoji="1" lang="ja-JP" altLang="en-US" smtClean="0"/>
              <a:t>2023/1/31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B0FA19C-BB35-1B4B-918A-65B7135AAA19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314517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0E4A998-B2FA-1C60-636C-40F3D9F844A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7592" y="1370640"/>
            <a:ext cx="7682837" cy="737647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3200" b="1">
                <a:solidFill>
                  <a:srgbClr val="1E219C"/>
                </a:solidFill>
              </a:defRPr>
            </a:lvl1pPr>
          </a:lstStyle>
          <a:p>
            <a:r>
              <a:rPr kumimoji="1" lang="ja-JP" altLang="en-US"/>
              <a:t>タイトル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4CF41D5E-7C0C-2461-A6B1-EFC9D3689BB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97592" y="2466015"/>
            <a:ext cx="7682836" cy="456288"/>
          </a:xfrm>
          <a:prstGeom prst="rect">
            <a:avLst/>
          </a:prstGeom>
        </p:spPr>
        <p:txBody>
          <a:bodyPr anchor="b"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ja-JP" altLang="en-US"/>
              <a:t>サブタイトルの書式設定</a:t>
            </a:r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549C7212-4D96-18C5-6F5C-55F5F6F25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05917" y="6530853"/>
            <a:ext cx="2057400" cy="303194"/>
          </a:xfrm>
          <a:prstGeom prst="rect">
            <a:avLst/>
          </a:prstGeom>
        </p:spPr>
        <p:txBody>
          <a:bodyPr/>
          <a:lstStyle>
            <a:lvl1pPr>
              <a:defRPr sz="1600" b="1">
                <a:solidFill>
                  <a:schemeClr val="bg1"/>
                </a:solidFill>
              </a:defRPr>
            </a:lvl1pPr>
          </a:lstStyle>
          <a:p>
            <a:fld id="{E025A48F-C8C6-4749-8D6D-B241B2D2F01E}" type="slidenum">
              <a:rPr kumimoji="1" lang="ja-JP" altLang="en-US" smtClean="0"/>
              <a:pPr/>
              <a:t>‹#›</a:t>
            </a:fld>
            <a:endParaRPr kumimoji="1" lang="ja-JP" altLang="en-US"/>
          </a:p>
        </p:txBody>
      </p:sp>
      <p:cxnSp>
        <p:nvCxnSpPr>
          <p:cNvPr id="7" name="直線コネクタ 6">
            <a:extLst>
              <a:ext uri="{FF2B5EF4-FFF2-40B4-BE49-F238E27FC236}">
                <a16:creationId xmlns:a16="http://schemas.microsoft.com/office/drawing/2014/main" id="{E7F50C24-76F4-9AA1-15B6-D068874FE1F0}"/>
              </a:ext>
            </a:extLst>
          </p:cNvPr>
          <p:cNvCxnSpPr/>
          <p:nvPr userDrawn="1"/>
        </p:nvCxnSpPr>
        <p:spPr>
          <a:xfrm>
            <a:off x="391886" y="3429000"/>
            <a:ext cx="8360228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pic>
        <p:nvPicPr>
          <p:cNvPr id="17" name="図 16" descr="図形&#10;&#10;自動的に生成された説明">
            <a:extLst>
              <a:ext uri="{FF2B5EF4-FFF2-40B4-BE49-F238E27FC236}">
                <a16:creationId xmlns:a16="http://schemas.microsoft.com/office/drawing/2014/main" id="{D2E9584B-3060-352A-4930-1B228BF7CE7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6679515" y="4332499"/>
            <a:ext cx="2057399" cy="1743304"/>
          </a:xfrm>
          <a:prstGeom prst="rect">
            <a:avLst/>
          </a:prstGeom>
        </p:spPr>
      </p:pic>
      <p:sp>
        <p:nvSpPr>
          <p:cNvPr id="23" name="テキスト プレースホルダー 22">
            <a:extLst>
              <a:ext uri="{FF2B5EF4-FFF2-40B4-BE49-F238E27FC236}">
                <a16:creationId xmlns:a16="http://schemas.microsoft.com/office/drawing/2014/main" id="{96CE96CD-BCD8-6587-4DA7-8EBD966CBD3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7592" y="3928766"/>
            <a:ext cx="5981923" cy="481346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/>
            </a:lvl1pPr>
          </a:lstStyle>
          <a:p>
            <a:pPr lvl="0"/>
            <a:r>
              <a:rPr kumimoji="1" lang="ja-JP" altLang="en-US"/>
              <a:t>名前</a:t>
            </a:r>
          </a:p>
        </p:txBody>
      </p:sp>
      <p:sp>
        <p:nvSpPr>
          <p:cNvPr id="25" name="テキスト プレースホルダー 22">
            <a:extLst>
              <a:ext uri="{FF2B5EF4-FFF2-40B4-BE49-F238E27FC236}">
                <a16:creationId xmlns:a16="http://schemas.microsoft.com/office/drawing/2014/main" id="{75BEAE00-9360-0BB5-E7EB-172ACCEA4F1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7592" y="4525628"/>
            <a:ext cx="5981923" cy="377152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kumimoji="1" lang="ja-JP" altLang="en-US"/>
              <a:t>補足</a:t>
            </a:r>
          </a:p>
        </p:txBody>
      </p:sp>
      <p:sp>
        <p:nvSpPr>
          <p:cNvPr id="26" name="テキスト プレースホルダー 22">
            <a:extLst>
              <a:ext uri="{FF2B5EF4-FFF2-40B4-BE49-F238E27FC236}">
                <a16:creationId xmlns:a16="http://schemas.microsoft.com/office/drawing/2014/main" id="{5FF0F301-2424-9425-33EC-8FBE8728AA9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97591" y="4993821"/>
            <a:ext cx="5981923" cy="377152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kumimoji="1" lang="ja-JP" altLang="en-US"/>
              <a:t>補足</a:t>
            </a:r>
          </a:p>
        </p:txBody>
      </p:sp>
      <p:sp>
        <p:nvSpPr>
          <p:cNvPr id="27" name="テキスト プレースホルダー 22">
            <a:extLst>
              <a:ext uri="{FF2B5EF4-FFF2-40B4-BE49-F238E27FC236}">
                <a16:creationId xmlns:a16="http://schemas.microsoft.com/office/drawing/2014/main" id="{5A5D6BF9-4939-61CE-57B1-A5C23A9F09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7591" y="5462014"/>
            <a:ext cx="5981923" cy="377152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kumimoji="1" lang="ja-JP" altLang="en-US"/>
              <a:t>補足</a:t>
            </a:r>
          </a:p>
        </p:txBody>
      </p:sp>
      <p:sp>
        <p:nvSpPr>
          <p:cNvPr id="28" name="テキスト プレースホルダー 22">
            <a:extLst>
              <a:ext uri="{FF2B5EF4-FFF2-40B4-BE49-F238E27FC236}">
                <a16:creationId xmlns:a16="http://schemas.microsoft.com/office/drawing/2014/main" id="{28B97F2A-F275-03EA-867E-9684C78E836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7590" y="5913201"/>
            <a:ext cx="5981923" cy="377152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kumimoji="1" lang="ja-JP" altLang="en-US"/>
              <a:t>補足</a:t>
            </a:r>
          </a:p>
        </p:txBody>
      </p:sp>
    </p:spTree>
    <p:extLst>
      <p:ext uri="{BB962C8B-B14F-4D97-AF65-F5344CB8AC3E}">
        <p14:creationId xmlns:p14="http://schemas.microsoft.com/office/powerpoint/2010/main" val="41182937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DD61E701-FCCB-3780-0F2C-DEC3E218CAC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55722" y="523551"/>
            <a:ext cx="8259628" cy="461665"/>
          </a:xfrm>
          <a:prstGeom prst="rect">
            <a:avLst/>
          </a:prstGeom>
        </p:spPr>
        <p:txBody>
          <a:bodyPr anchor="b">
            <a:normAutofit/>
          </a:bodyPr>
          <a:lstStyle>
            <a:lvl1pPr algn="l">
              <a:defRPr sz="2400" b="1" i="0">
                <a:latin typeface="Hiragino Kaku Gothic Pro W6" panose="020B0300000000000000" pitchFamily="34" charset="-128"/>
                <a:ea typeface="Hiragino Kaku Gothic Pro W6" panose="020B0300000000000000" pitchFamily="34" charset="-128"/>
              </a:defRPr>
            </a:lvl1pPr>
          </a:lstStyle>
          <a:p>
            <a:r>
              <a:rPr kumimoji="1" lang="ja-JP" altLang="en-US"/>
              <a:t>タイトル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7D10F5AA-FDF6-3408-EDDA-9549B5BDE5E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4941" y="1204950"/>
            <a:ext cx="8694118" cy="515459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50000"/>
              </a:lnSpc>
              <a:buNone/>
              <a:defRPr sz="1800"/>
            </a:lvl1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8" name="L 字 7">
            <a:extLst>
              <a:ext uri="{FF2B5EF4-FFF2-40B4-BE49-F238E27FC236}">
                <a16:creationId xmlns:a16="http://schemas.microsoft.com/office/drawing/2014/main" id="{508D238A-A834-9DD5-31D2-95F61C8E9A63}"/>
              </a:ext>
            </a:extLst>
          </p:cNvPr>
          <p:cNvSpPr/>
          <p:nvPr userDrawn="1"/>
        </p:nvSpPr>
        <p:spPr>
          <a:xfrm>
            <a:off x="143358" y="479837"/>
            <a:ext cx="8876656" cy="620810"/>
          </a:xfrm>
          <a:prstGeom prst="corner">
            <a:avLst>
              <a:gd name="adj1" fmla="val 13461"/>
              <a:gd name="adj2" fmla="val 13462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350"/>
          </a:p>
        </p:txBody>
      </p:sp>
      <p:sp>
        <p:nvSpPr>
          <p:cNvPr id="5" name="スライド番号プレースホルダー 5">
            <a:extLst>
              <a:ext uri="{FF2B5EF4-FFF2-40B4-BE49-F238E27FC236}">
                <a16:creationId xmlns:a16="http://schemas.microsoft.com/office/drawing/2014/main" id="{B0759116-F0F3-6F3F-148A-1E839F0EBB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05917" y="6530853"/>
            <a:ext cx="2057400" cy="303194"/>
          </a:xfrm>
          <a:prstGeom prst="rect">
            <a:avLst/>
          </a:prstGeom>
        </p:spPr>
        <p:txBody>
          <a:bodyPr/>
          <a:lstStyle>
            <a:lvl1pPr>
              <a:defRPr sz="1600" b="1">
                <a:solidFill>
                  <a:schemeClr val="bg1"/>
                </a:solidFill>
              </a:defRPr>
            </a:lvl1pPr>
          </a:lstStyle>
          <a:p>
            <a:fld id="{E025A48F-C8C6-4749-8D6D-B241B2D2F01E}" type="slidenum">
              <a:rPr kumimoji="1" lang="ja-JP" altLang="en-US" smtClean="0"/>
              <a:pPr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205819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コンテンツ プレースホルダー 2">
            <a:extLst>
              <a:ext uri="{FF2B5EF4-FFF2-40B4-BE49-F238E27FC236}">
                <a16:creationId xmlns:a16="http://schemas.microsoft.com/office/drawing/2014/main" id="{6922BA3A-FCBF-6534-BB76-3D95599346D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4941" y="506003"/>
            <a:ext cx="8694118" cy="5845993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lnSpc>
                <a:spcPct val="150000"/>
              </a:lnSpc>
              <a:buNone/>
              <a:defRPr sz="1800"/>
            </a:lvl1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3" name="スライド番号プレースホルダー 5">
            <a:extLst>
              <a:ext uri="{FF2B5EF4-FFF2-40B4-BE49-F238E27FC236}">
                <a16:creationId xmlns:a16="http://schemas.microsoft.com/office/drawing/2014/main" id="{EC5287E7-8279-96BB-DFA3-6FFCC18A33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05917" y="6530853"/>
            <a:ext cx="2057400" cy="303194"/>
          </a:xfrm>
          <a:prstGeom prst="rect">
            <a:avLst/>
          </a:prstGeom>
        </p:spPr>
        <p:txBody>
          <a:bodyPr/>
          <a:lstStyle>
            <a:lvl1pPr>
              <a:defRPr sz="1600" b="1">
                <a:solidFill>
                  <a:schemeClr val="bg1"/>
                </a:solidFill>
              </a:defRPr>
            </a:lvl1pPr>
          </a:lstStyle>
          <a:p>
            <a:fld id="{E025A48F-C8C6-4749-8D6D-B241B2D2F01E}" type="slidenum">
              <a:rPr kumimoji="1" lang="ja-JP" altLang="en-US" smtClean="0"/>
              <a:pPr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570665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正方形/長方形 12">
            <a:extLst>
              <a:ext uri="{FF2B5EF4-FFF2-40B4-BE49-F238E27FC236}">
                <a16:creationId xmlns:a16="http://schemas.microsoft.com/office/drawing/2014/main" id="{DCE7504E-D232-15B8-F5B8-D7A5C12764F7}"/>
              </a:ext>
            </a:extLst>
          </p:cNvPr>
          <p:cNvSpPr/>
          <p:nvPr userDrawn="1"/>
        </p:nvSpPr>
        <p:spPr>
          <a:xfrm>
            <a:off x="0" y="1"/>
            <a:ext cx="9144000" cy="365126"/>
          </a:xfrm>
          <a:prstGeom prst="rect">
            <a:avLst/>
          </a:prstGeom>
          <a:pattFill prst="wdUpDiag">
            <a:fgClr>
              <a:srgbClr val="3437C1"/>
            </a:fgClr>
            <a:bgClr>
              <a:srgbClr val="1E219C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kumimoji="1" lang="ja-JP" altLang="en-US" sz="2700">
              <a:solidFill>
                <a:schemeClr val="bg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14" name="正方形/長方形 13">
            <a:extLst>
              <a:ext uri="{FF2B5EF4-FFF2-40B4-BE49-F238E27FC236}">
                <a16:creationId xmlns:a16="http://schemas.microsoft.com/office/drawing/2014/main" id="{2671C960-28BE-BAAE-D3BF-373A39D73A31}"/>
              </a:ext>
            </a:extLst>
          </p:cNvPr>
          <p:cNvSpPr/>
          <p:nvPr userDrawn="1"/>
        </p:nvSpPr>
        <p:spPr>
          <a:xfrm>
            <a:off x="-1" y="6498088"/>
            <a:ext cx="9144000" cy="365126"/>
          </a:xfrm>
          <a:prstGeom prst="rect">
            <a:avLst/>
          </a:prstGeom>
          <a:pattFill prst="wdUpDiag">
            <a:fgClr>
              <a:srgbClr val="3437C1"/>
            </a:fgClr>
            <a:bgClr>
              <a:srgbClr val="1E219C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kumimoji="1" lang="ja-JP" altLang="en-US" sz="2700">
              <a:solidFill>
                <a:schemeClr val="bg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4" name="スライド番号プレースホルダー 5">
            <a:extLst>
              <a:ext uri="{FF2B5EF4-FFF2-40B4-BE49-F238E27FC236}">
                <a16:creationId xmlns:a16="http://schemas.microsoft.com/office/drawing/2014/main" id="{1C0386BD-060E-BF15-441A-60754C7210F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05917" y="6510757"/>
            <a:ext cx="2057400" cy="303194"/>
          </a:xfrm>
          <a:prstGeom prst="rect">
            <a:avLst/>
          </a:prstGeom>
        </p:spPr>
        <p:txBody>
          <a:bodyPr/>
          <a:lstStyle>
            <a:lvl1pPr algn="r">
              <a:defRPr sz="1600" b="1">
                <a:solidFill>
                  <a:schemeClr val="bg1"/>
                </a:solidFill>
              </a:defRPr>
            </a:lvl1pPr>
          </a:lstStyle>
          <a:p>
            <a:fld id="{E025A48F-C8C6-4749-8D6D-B241B2D2F01E}" type="slidenum">
              <a:rPr kumimoji="1" lang="ja-JP" altLang="en-US" smtClean="0"/>
              <a:pPr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53075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4" r:id="rId3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b="0" i="0" kern="1200">
          <a:solidFill>
            <a:srgbClr val="1E219C"/>
          </a:solidFill>
          <a:latin typeface="Hiragino Kaku Gothic Pro W3" panose="020B0300000000000000" pitchFamily="34" charset="-128"/>
          <a:ea typeface="Hiragino Kaku Gothic Pro W3" panose="020B0300000000000000" pitchFamily="34" charset="-128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b="0" i="0" kern="1200">
          <a:solidFill>
            <a:schemeClr val="tx1"/>
          </a:solidFill>
          <a:latin typeface="Hiragino Kaku Gothic Pro W3" panose="020B0300000000000000" pitchFamily="34" charset="-128"/>
          <a:ea typeface="Hiragino Kaku Gothic Pro W3" panose="020B0300000000000000" pitchFamily="34" charset="-128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b="0" i="0" kern="1200">
          <a:solidFill>
            <a:schemeClr val="tx1"/>
          </a:solidFill>
          <a:latin typeface="Hiragino Kaku Gothic Pro W3" panose="020B0300000000000000" pitchFamily="34" charset="-128"/>
          <a:ea typeface="Hiragino Kaku Gothic Pro W3" panose="020B0300000000000000" pitchFamily="34" charset="-128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b="0" i="0" kern="1200">
          <a:solidFill>
            <a:schemeClr val="tx1"/>
          </a:solidFill>
          <a:latin typeface="Hiragino Kaku Gothic Pro W3" panose="020B0300000000000000" pitchFamily="34" charset="-128"/>
          <a:ea typeface="Hiragino Kaku Gothic Pro W3" panose="020B0300000000000000" pitchFamily="34" charset="-128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b="0" i="0" kern="1200">
          <a:solidFill>
            <a:schemeClr val="tx1"/>
          </a:solidFill>
          <a:latin typeface="Hiragino Kaku Gothic Pro W3" panose="020B0300000000000000" pitchFamily="34" charset="-128"/>
          <a:ea typeface="Hiragino Kaku Gothic Pro W3" panose="020B0300000000000000" pitchFamily="34" charset="-128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b="0" i="0" kern="1200">
          <a:solidFill>
            <a:schemeClr val="tx1"/>
          </a:solidFill>
          <a:latin typeface="Hiragino Kaku Gothic Pro W3" panose="020B0300000000000000" pitchFamily="34" charset="-128"/>
          <a:ea typeface="Hiragino Kaku Gothic Pro W3" panose="020B0300000000000000" pitchFamily="34" charset="-128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3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Relationship Id="rId14" Type="http://schemas.openxmlformats.org/officeDocument/2006/relationships/image" Target="../media/image4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10" Type="http://schemas.openxmlformats.org/officeDocument/2006/relationships/image" Target="../media/image36.png"/><Relationship Id="rId4" Type="http://schemas.openxmlformats.org/officeDocument/2006/relationships/image" Target="../media/image31.png"/><Relationship Id="rId9" Type="http://schemas.openxmlformats.org/officeDocument/2006/relationships/image" Target="../media/image4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10" Type="http://schemas.openxmlformats.org/officeDocument/2006/relationships/image" Target="../media/image47.png"/><Relationship Id="rId4" Type="http://schemas.openxmlformats.org/officeDocument/2006/relationships/image" Target="../media/image31.png"/><Relationship Id="rId9" Type="http://schemas.openxmlformats.org/officeDocument/2006/relationships/image" Target="../media/image4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48.png"/><Relationship Id="rId7" Type="http://schemas.openxmlformats.org/officeDocument/2006/relationships/image" Target="../media/image51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png"/><Relationship Id="rId5" Type="http://schemas.openxmlformats.org/officeDocument/2006/relationships/image" Target="../media/image49.png"/><Relationship Id="rId4" Type="http://schemas.openxmlformats.org/officeDocument/2006/relationships/image" Target="../media/image133.png"/><Relationship Id="rId9" Type="http://schemas.openxmlformats.org/officeDocument/2006/relationships/image" Target="../media/image5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58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12" Type="http://schemas.openxmlformats.org/officeDocument/2006/relationships/image" Target="../media/image57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11" Type="http://schemas.openxmlformats.org/officeDocument/2006/relationships/image" Target="../media/image56.png"/><Relationship Id="rId5" Type="http://schemas.openxmlformats.org/officeDocument/2006/relationships/image" Target="../media/image32.png"/><Relationship Id="rId10" Type="http://schemas.openxmlformats.org/officeDocument/2006/relationships/image" Target="../media/image55.png"/><Relationship Id="rId4" Type="http://schemas.openxmlformats.org/officeDocument/2006/relationships/image" Target="../media/image31.png"/><Relationship Id="rId9" Type="http://schemas.openxmlformats.org/officeDocument/2006/relationships/image" Target="../media/image54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66.svg"/><Relationship Id="rId3" Type="http://schemas.openxmlformats.org/officeDocument/2006/relationships/image" Target="../media/image17.svg"/><Relationship Id="rId7" Type="http://schemas.openxmlformats.org/officeDocument/2006/relationships/image" Target="../media/image60.svg"/><Relationship Id="rId12" Type="http://schemas.openxmlformats.org/officeDocument/2006/relationships/image" Target="../media/image65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png"/><Relationship Id="rId11" Type="http://schemas.openxmlformats.org/officeDocument/2006/relationships/image" Target="../media/image64.svg"/><Relationship Id="rId5" Type="http://schemas.openxmlformats.org/officeDocument/2006/relationships/image" Target="../media/image29.svg"/><Relationship Id="rId10" Type="http://schemas.openxmlformats.org/officeDocument/2006/relationships/image" Target="../media/image63.png"/><Relationship Id="rId4" Type="http://schemas.openxmlformats.org/officeDocument/2006/relationships/image" Target="../media/image28.png"/><Relationship Id="rId9" Type="http://schemas.openxmlformats.org/officeDocument/2006/relationships/image" Target="../media/image62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0.png"/><Relationship Id="rId2" Type="http://schemas.openxmlformats.org/officeDocument/2006/relationships/image" Target="../media/image540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sv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3" Type="http://schemas.openxmlformats.org/officeDocument/2006/relationships/image" Target="../media/image70.png"/><Relationship Id="rId7" Type="http://schemas.openxmlformats.org/officeDocument/2006/relationships/image" Target="../media/image75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Relationship Id="rId9" Type="http://schemas.openxmlformats.org/officeDocument/2006/relationships/image" Target="../media/image7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0.png"/><Relationship Id="rId7" Type="http://schemas.openxmlformats.org/officeDocument/2006/relationships/image" Target="../media/image750.png"/><Relationship Id="rId2" Type="http://schemas.openxmlformats.org/officeDocument/2006/relationships/image" Target="../media/image15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0.png"/><Relationship Id="rId5" Type="http://schemas.openxmlformats.org/officeDocument/2006/relationships/image" Target="../media/image731.png"/><Relationship Id="rId4" Type="http://schemas.openxmlformats.org/officeDocument/2006/relationships/image" Target="../media/image720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10" Type="http://schemas.openxmlformats.org/officeDocument/2006/relationships/image" Target="../media/image68.svg"/><Relationship Id="rId4" Type="http://schemas.openxmlformats.org/officeDocument/2006/relationships/image" Target="../media/image31.png"/><Relationship Id="rId9" Type="http://schemas.openxmlformats.org/officeDocument/2006/relationships/image" Target="../media/image6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70.jpe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8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jpeg"/><Relationship Id="rId5" Type="http://schemas.openxmlformats.org/officeDocument/2006/relationships/image" Target="../media/image78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0.png"/><Relationship Id="rId13" Type="http://schemas.openxmlformats.org/officeDocument/2006/relationships/image" Target="../media/image157.png"/><Relationship Id="rId3" Type="http://schemas.openxmlformats.org/officeDocument/2006/relationships/image" Target="../media/image148.png"/><Relationship Id="rId7" Type="http://schemas.openxmlformats.org/officeDocument/2006/relationships/image" Target="../media/image152.png"/><Relationship Id="rId12" Type="http://schemas.openxmlformats.org/officeDocument/2006/relationships/image" Target="../media/image191.png"/><Relationship Id="rId2" Type="http://schemas.openxmlformats.org/officeDocument/2006/relationships/image" Target="../media/image7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1.png"/><Relationship Id="rId11" Type="http://schemas.openxmlformats.org/officeDocument/2006/relationships/image" Target="../media/image156.png"/><Relationship Id="rId5" Type="http://schemas.openxmlformats.org/officeDocument/2006/relationships/image" Target="../media/image80.svg"/><Relationship Id="rId10" Type="http://schemas.openxmlformats.org/officeDocument/2006/relationships/image" Target="../media/image155.png"/><Relationship Id="rId4" Type="http://schemas.openxmlformats.org/officeDocument/2006/relationships/image" Target="../media/image79.png"/><Relationship Id="rId9" Type="http://schemas.openxmlformats.org/officeDocument/2006/relationships/image" Target="../media/image154.png"/><Relationship Id="rId14" Type="http://schemas.openxmlformats.org/officeDocument/2006/relationships/image" Target="../media/image158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.png"/><Relationship Id="rId3" Type="http://schemas.openxmlformats.org/officeDocument/2006/relationships/image" Target="../media/image760.png"/><Relationship Id="rId7" Type="http://schemas.openxmlformats.org/officeDocument/2006/relationships/image" Target="../media/image164.png"/><Relationship Id="rId12" Type="http://schemas.openxmlformats.org/officeDocument/2006/relationships/image" Target="../media/image149.png"/><Relationship Id="rId2" Type="http://schemas.openxmlformats.org/officeDocument/2006/relationships/image" Target="../media/image7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3.png"/><Relationship Id="rId11" Type="http://schemas.openxmlformats.org/officeDocument/2006/relationships/image" Target="../media/image168.png"/><Relationship Id="rId5" Type="http://schemas.openxmlformats.org/officeDocument/2006/relationships/image" Target="../media/image162.png"/><Relationship Id="rId10" Type="http://schemas.openxmlformats.org/officeDocument/2006/relationships/image" Target="../media/image167.png"/><Relationship Id="rId4" Type="http://schemas.openxmlformats.org/officeDocument/2006/relationships/image" Target="../media/image161.png"/><Relationship Id="rId9" Type="http://schemas.openxmlformats.org/officeDocument/2006/relationships/image" Target="../media/image12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3" Type="http://schemas.openxmlformats.org/officeDocument/2006/relationships/image" Target="../media/image110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0" Type="http://schemas.openxmlformats.org/officeDocument/2006/relationships/image" Target="../media/image23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0CD20FE3-686A-247B-3B15-37B9BE61623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97591" y="1603359"/>
            <a:ext cx="7682837" cy="737647"/>
          </a:xfrm>
        </p:spPr>
        <p:txBody>
          <a:bodyPr>
            <a:normAutofit/>
          </a:bodyPr>
          <a:lstStyle/>
          <a:p>
            <a:r>
              <a:rPr lang="ja-JP" altLang="en-US" sz="3000"/>
              <a:t>直方体の格子展開図における重なり</a:t>
            </a:r>
            <a:endParaRPr kumimoji="1" lang="ja-JP" altLang="en-US" sz="3000"/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E1E0645E-A057-24B7-00B0-97B7024CAFA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7592" y="2542137"/>
            <a:ext cx="7682836" cy="456288"/>
          </a:xfrm>
        </p:spPr>
        <p:txBody>
          <a:bodyPr/>
          <a:lstStyle/>
          <a:p>
            <a:r>
              <a:rPr kumimoji="1" lang="en-US" altLang="ja-JP" dirty="0"/>
              <a:t>2022</a:t>
            </a:r>
            <a:r>
              <a:rPr kumimoji="1" lang="ja-JP" altLang="en-US"/>
              <a:t>年度</a:t>
            </a:r>
            <a:r>
              <a:rPr kumimoji="1" lang="en-US" altLang="ja-JP" dirty="0"/>
              <a:t> </a:t>
            </a:r>
            <a:r>
              <a:rPr kumimoji="1" lang="ja-JP" altLang="en-US"/>
              <a:t>冬の</a:t>
            </a:r>
            <a:r>
              <a:rPr kumimoji="1" lang="en-US" altLang="ja-JP" dirty="0"/>
              <a:t>LA</a:t>
            </a:r>
            <a:r>
              <a:rPr kumimoji="1" lang="ja-JP" altLang="en-US"/>
              <a:t>シンポジウム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CE999BDE-EE91-C436-A312-8625A54AE4F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97590" y="3766206"/>
            <a:ext cx="5981923" cy="481346"/>
          </a:xfrm>
        </p:spPr>
        <p:txBody>
          <a:bodyPr/>
          <a:lstStyle/>
          <a:p>
            <a:r>
              <a:rPr kumimoji="1" lang="ja-JP" altLang="en-US" sz="2200"/>
              <a:t>◎</a:t>
            </a:r>
            <a:r>
              <a:rPr kumimoji="1" lang="en-US" altLang="ja-JP" sz="2200" dirty="0"/>
              <a:t> </a:t>
            </a:r>
            <a:r>
              <a:rPr kumimoji="1" lang="ja-JP" altLang="en-US" sz="2200"/>
              <a:t>塩田</a:t>
            </a:r>
            <a:r>
              <a:rPr kumimoji="1" lang="en-US" altLang="ja-JP" sz="2200" dirty="0"/>
              <a:t> </a:t>
            </a:r>
            <a:r>
              <a:rPr kumimoji="1" lang="ja-JP" altLang="en-US" sz="2200"/>
              <a:t>拓海（九州工業大学）</a:t>
            </a:r>
          </a:p>
        </p:txBody>
      </p:sp>
      <p:sp>
        <p:nvSpPr>
          <p:cNvPr id="10" name="スライド番号プレースホルダー 9">
            <a:extLst>
              <a:ext uri="{FF2B5EF4-FFF2-40B4-BE49-F238E27FC236}">
                <a16:creationId xmlns:a16="http://schemas.microsoft.com/office/drawing/2014/main" id="{F96D8ECA-2F0A-8669-D924-303EFFE7C0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</a:t>
            </a:fld>
            <a:endParaRPr kumimoji="1" lang="ja-JP" altLang="en-US"/>
          </a:p>
        </p:txBody>
      </p:sp>
      <p:sp>
        <p:nvSpPr>
          <p:cNvPr id="9" name="テキスト プレースホルダー 3">
            <a:extLst>
              <a:ext uri="{FF2B5EF4-FFF2-40B4-BE49-F238E27FC236}">
                <a16:creationId xmlns:a16="http://schemas.microsoft.com/office/drawing/2014/main" id="{32A0D176-7B32-5CBF-D8DA-49E96B4A59B8}"/>
              </a:ext>
            </a:extLst>
          </p:cNvPr>
          <p:cNvSpPr txBox="1">
            <a:spLocks/>
          </p:cNvSpPr>
          <p:nvPr/>
        </p:nvSpPr>
        <p:spPr>
          <a:xfrm>
            <a:off x="697589" y="4323345"/>
            <a:ext cx="6308326" cy="481346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kumimoji="1" sz="28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ja-JP" altLang="en-US" sz="2200"/>
              <a:t>鎌田</a:t>
            </a:r>
            <a:r>
              <a:rPr lang="en-US" altLang="ja-JP" sz="2200" dirty="0"/>
              <a:t> </a:t>
            </a:r>
            <a:r>
              <a:rPr lang="ja-JP" altLang="en-US" sz="2200"/>
              <a:t>斗南（北陸先端科学技術大学院大学）</a:t>
            </a:r>
          </a:p>
        </p:txBody>
      </p:sp>
      <p:sp>
        <p:nvSpPr>
          <p:cNvPr id="11" name="テキスト プレースホルダー 3">
            <a:extLst>
              <a:ext uri="{FF2B5EF4-FFF2-40B4-BE49-F238E27FC236}">
                <a16:creationId xmlns:a16="http://schemas.microsoft.com/office/drawing/2014/main" id="{7A3DFB15-DE23-D75F-E743-3685D6B13638}"/>
              </a:ext>
            </a:extLst>
          </p:cNvPr>
          <p:cNvSpPr txBox="1">
            <a:spLocks/>
          </p:cNvSpPr>
          <p:nvPr/>
        </p:nvSpPr>
        <p:spPr>
          <a:xfrm>
            <a:off x="697588" y="4880484"/>
            <a:ext cx="6308326" cy="481346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kumimoji="1" sz="28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ja-JP" altLang="en-US" sz="2200"/>
              <a:t>上原</a:t>
            </a:r>
            <a:r>
              <a:rPr lang="en-US" altLang="ja-JP" sz="2200" dirty="0"/>
              <a:t> </a:t>
            </a:r>
            <a:r>
              <a:rPr lang="ja-JP" altLang="en-US" sz="2200"/>
              <a:t>隆平（北陸先端科学技術大学院大学）</a:t>
            </a:r>
          </a:p>
        </p:txBody>
      </p:sp>
      <p:sp>
        <p:nvSpPr>
          <p:cNvPr id="5" name="テキスト プレースホルダー 3">
            <a:extLst>
              <a:ext uri="{FF2B5EF4-FFF2-40B4-BE49-F238E27FC236}">
                <a16:creationId xmlns:a16="http://schemas.microsoft.com/office/drawing/2014/main" id="{AFDE1C57-C060-BF2B-1AFA-57A62FCE175E}"/>
              </a:ext>
            </a:extLst>
          </p:cNvPr>
          <p:cNvSpPr txBox="1">
            <a:spLocks/>
          </p:cNvSpPr>
          <p:nvPr/>
        </p:nvSpPr>
        <p:spPr>
          <a:xfrm>
            <a:off x="697588" y="5534098"/>
            <a:ext cx="6308326" cy="481346"/>
          </a:xfrm>
          <a:prstGeom prst="rect">
            <a:avLst/>
          </a:prstGeom>
        </p:spPr>
        <p:txBody>
          <a:bodyPr anchor="b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kumimoji="1" sz="28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b="0" i="0" kern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200" dirty="0"/>
              <a:t>2023</a:t>
            </a:r>
            <a:r>
              <a:rPr lang="ja-JP" altLang="en-US" sz="2200"/>
              <a:t>年</a:t>
            </a:r>
            <a:r>
              <a:rPr lang="en-US" altLang="ja-JP" sz="2200" dirty="0"/>
              <a:t> 1</a:t>
            </a:r>
            <a:r>
              <a:rPr lang="ja-JP" altLang="en-US" sz="2200"/>
              <a:t>月</a:t>
            </a:r>
            <a:r>
              <a:rPr lang="en-US" altLang="ja-JP" sz="2200" dirty="0"/>
              <a:t> 31</a:t>
            </a:r>
            <a:r>
              <a:rPr lang="ja-JP" altLang="en-US" sz="2200"/>
              <a:t>日</a:t>
            </a:r>
            <a:r>
              <a:rPr lang="en-US" altLang="ja-JP" sz="2200" dirty="0"/>
              <a:t> (</a:t>
            </a:r>
            <a:r>
              <a:rPr lang="ja-JP" altLang="en-US" sz="2200"/>
              <a:t>土</a:t>
            </a:r>
            <a:r>
              <a:rPr lang="en-US" altLang="ja-JP" sz="2200" dirty="0"/>
              <a:t>) 13:00〜13:25</a:t>
            </a:r>
            <a:endParaRPr lang="ja-JP" altLang="en-US" sz="2200"/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ED9716EB-DFC2-3B7B-A4D5-026D60AAE06D}"/>
              </a:ext>
            </a:extLst>
          </p:cNvPr>
          <p:cNvSpPr txBox="1"/>
          <p:nvPr/>
        </p:nvSpPr>
        <p:spPr>
          <a:xfrm>
            <a:off x="697588" y="1213752"/>
            <a:ext cx="45720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ja-JP" altLang="en-US" sz="2000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一般セッション３</a:t>
            </a:r>
            <a:r>
              <a:rPr lang="en-US" altLang="ja-JP" sz="2000" b="1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[9]</a:t>
            </a:r>
            <a:endParaRPr lang="ja-JP" altLang="en-US" sz="2000" b="1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FE961F07-52E1-B5F2-B42F-DB8F99749DC5}"/>
              </a:ext>
            </a:extLst>
          </p:cNvPr>
          <p:cNvSpPr/>
          <p:nvPr/>
        </p:nvSpPr>
        <p:spPr>
          <a:xfrm>
            <a:off x="7106948" y="603466"/>
            <a:ext cx="1855334" cy="1336186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kumimoji="1" lang="ja-JP" altLang="en-US" sz="14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お配りしている</a:t>
            </a:r>
            <a:endParaRPr kumimoji="1" lang="en-US" altLang="ja-JP" sz="1400" dirty="0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  <a:p>
            <a:pPr algn="ctr">
              <a:lnSpc>
                <a:spcPct val="120000"/>
              </a:lnSpc>
            </a:pPr>
            <a:r>
              <a:rPr kumimoji="1" lang="ja-JP" altLang="en-US" sz="14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サンプルの</a:t>
            </a:r>
            <a:endParaRPr kumimoji="1" lang="en-US" altLang="ja-JP" sz="1400" dirty="0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  <a:p>
            <a:pPr algn="ctr">
              <a:lnSpc>
                <a:spcPct val="120000"/>
              </a:lnSpc>
            </a:pPr>
            <a:r>
              <a:rPr kumimoji="1" lang="ja-JP" altLang="en-US" sz="14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組み立て方はこちら</a:t>
            </a:r>
            <a:endParaRPr kumimoji="1" lang="en-US" altLang="ja-JP" sz="1400" dirty="0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  <a:p>
            <a:pPr algn="ctr"/>
            <a:r>
              <a:rPr kumimoji="1" lang="ja-JP" altLang="en-US" sz="2400" b="1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↓</a:t>
            </a:r>
            <a:endParaRPr kumimoji="1" lang="ja-JP" altLang="en-US" sz="1400" b="1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pic>
        <p:nvPicPr>
          <p:cNvPr id="7" name="図 6">
            <a:extLst>
              <a:ext uri="{FF2B5EF4-FFF2-40B4-BE49-F238E27FC236}">
                <a16:creationId xmlns:a16="http://schemas.microsoft.com/office/drawing/2014/main" id="{1432F4F1-32C3-8E44-95E8-1FA02E74D9B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299893" y="1807415"/>
            <a:ext cx="1469443" cy="14694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119821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1" name="グループ化 1010">
            <a:extLst>
              <a:ext uri="{FF2B5EF4-FFF2-40B4-BE49-F238E27FC236}">
                <a16:creationId xmlns:a16="http://schemas.microsoft.com/office/drawing/2014/main" id="{8973BCC3-7274-BCCF-BE1F-23B8BAADCA8A}"/>
              </a:ext>
            </a:extLst>
          </p:cNvPr>
          <p:cNvGrpSpPr/>
          <p:nvPr/>
        </p:nvGrpSpPr>
        <p:grpSpPr>
          <a:xfrm>
            <a:off x="6828762" y="3440704"/>
            <a:ext cx="1673560" cy="1669811"/>
            <a:chOff x="6828762" y="3156616"/>
            <a:chExt cx="1673560" cy="1669811"/>
          </a:xfrm>
        </p:grpSpPr>
        <p:grpSp>
          <p:nvGrpSpPr>
            <p:cNvPr id="1012" name="グラフィックス 959">
              <a:extLst>
                <a:ext uri="{FF2B5EF4-FFF2-40B4-BE49-F238E27FC236}">
                  <a16:creationId xmlns:a16="http://schemas.microsoft.com/office/drawing/2014/main" id="{87C0ED94-9244-4428-6F54-8E38B0F67676}"/>
                </a:ext>
              </a:extLst>
            </p:cNvPr>
            <p:cNvGrpSpPr/>
            <p:nvPr/>
          </p:nvGrpSpPr>
          <p:grpSpPr>
            <a:xfrm>
              <a:off x="6828762" y="3156616"/>
              <a:ext cx="1673560" cy="1669811"/>
              <a:chOff x="6828762" y="3156616"/>
              <a:chExt cx="1673560" cy="1669811"/>
            </a:xfrm>
            <a:solidFill>
              <a:srgbClr val="FFFFFF"/>
            </a:solidFill>
          </p:grpSpPr>
          <p:sp>
            <p:nvSpPr>
              <p:cNvPr id="1014" name="フリーフォーム 1013">
                <a:extLst>
                  <a:ext uri="{FF2B5EF4-FFF2-40B4-BE49-F238E27FC236}">
                    <a16:creationId xmlns:a16="http://schemas.microsoft.com/office/drawing/2014/main" id="{40680DB7-E8F7-C080-81A1-ECCB36882290}"/>
                  </a:ext>
                </a:extLst>
              </p:cNvPr>
              <p:cNvSpPr/>
              <p:nvPr/>
            </p:nvSpPr>
            <p:spPr>
              <a:xfrm>
                <a:off x="8083934" y="4408974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C7E8F1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grpSp>
            <p:nvGrpSpPr>
              <p:cNvPr id="1015" name="グラフィックス 959">
                <a:extLst>
                  <a:ext uri="{FF2B5EF4-FFF2-40B4-BE49-F238E27FC236}">
                    <a16:creationId xmlns:a16="http://schemas.microsoft.com/office/drawing/2014/main" id="{6A6761A1-0171-EC0F-792B-5AA9AEE38A84}"/>
                  </a:ext>
                </a:extLst>
              </p:cNvPr>
              <p:cNvGrpSpPr/>
              <p:nvPr/>
            </p:nvGrpSpPr>
            <p:grpSpPr>
              <a:xfrm>
                <a:off x="7665545" y="3156616"/>
                <a:ext cx="418389" cy="1669811"/>
                <a:chOff x="7665545" y="3156616"/>
                <a:chExt cx="418389" cy="1669811"/>
              </a:xfrm>
              <a:solidFill>
                <a:srgbClr val="FFFFFF"/>
              </a:solidFill>
            </p:grpSpPr>
            <p:sp>
              <p:nvSpPr>
                <p:cNvPr id="1021" name="フリーフォーム 1020">
                  <a:extLst>
                    <a:ext uri="{FF2B5EF4-FFF2-40B4-BE49-F238E27FC236}">
                      <a16:creationId xmlns:a16="http://schemas.microsoft.com/office/drawing/2014/main" id="{3209853C-9C91-2C21-C2A0-9D70939C7FAF}"/>
                    </a:ext>
                  </a:extLst>
                </p:cNvPr>
                <p:cNvSpPr/>
                <p:nvPr/>
              </p:nvSpPr>
              <p:spPr>
                <a:xfrm>
                  <a:off x="7665545" y="4408974"/>
                  <a:ext cx="418389" cy="417453"/>
                </a:xfrm>
                <a:custGeom>
                  <a:avLst/>
                  <a:gdLst>
                    <a:gd name="connsiteX0" fmla="*/ 0 w 418389"/>
                    <a:gd name="connsiteY0" fmla="*/ 0 h 417453"/>
                    <a:gd name="connsiteX1" fmla="*/ 418389 w 418389"/>
                    <a:gd name="connsiteY1" fmla="*/ 0 h 417453"/>
                    <a:gd name="connsiteX2" fmla="*/ 418389 w 418389"/>
                    <a:gd name="connsiteY2" fmla="*/ 417453 h 417453"/>
                    <a:gd name="connsiteX3" fmla="*/ 0 w 418389"/>
                    <a:gd name="connsiteY3" fmla="*/ 417453 h 41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389" h="417453">
                      <a:moveTo>
                        <a:pt x="0" y="0"/>
                      </a:moveTo>
                      <a:lnTo>
                        <a:pt x="418389" y="0"/>
                      </a:lnTo>
                      <a:lnTo>
                        <a:pt x="418389" y="417453"/>
                      </a:lnTo>
                      <a:lnTo>
                        <a:pt x="0" y="417453"/>
                      </a:lnTo>
                      <a:close/>
                    </a:path>
                  </a:pathLst>
                </a:custGeom>
                <a:solidFill>
                  <a:srgbClr val="CBE4CB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022" name="フリーフォーム 1021">
                  <a:extLst>
                    <a:ext uri="{FF2B5EF4-FFF2-40B4-BE49-F238E27FC236}">
                      <a16:creationId xmlns:a16="http://schemas.microsoft.com/office/drawing/2014/main" id="{416A5695-5D64-D048-090B-17BA7746204C}"/>
                    </a:ext>
                  </a:extLst>
                </p:cNvPr>
                <p:cNvSpPr/>
                <p:nvPr/>
              </p:nvSpPr>
              <p:spPr>
                <a:xfrm>
                  <a:off x="7665545" y="3991521"/>
                  <a:ext cx="418389" cy="417453"/>
                </a:xfrm>
                <a:custGeom>
                  <a:avLst/>
                  <a:gdLst>
                    <a:gd name="connsiteX0" fmla="*/ 0 w 418389"/>
                    <a:gd name="connsiteY0" fmla="*/ 0 h 417453"/>
                    <a:gd name="connsiteX1" fmla="*/ 418389 w 418389"/>
                    <a:gd name="connsiteY1" fmla="*/ 0 h 417453"/>
                    <a:gd name="connsiteX2" fmla="*/ 418389 w 418389"/>
                    <a:gd name="connsiteY2" fmla="*/ 417453 h 417453"/>
                    <a:gd name="connsiteX3" fmla="*/ 0 w 418389"/>
                    <a:gd name="connsiteY3" fmla="*/ 417453 h 41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389" h="417453">
                      <a:moveTo>
                        <a:pt x="0" y="0"/>
                      </a:moveTo>
                      <a:lnTo>
                        <a:pt x="418389" y="0"/>
                      </a:lnTo>
                      <a:lnTo>
                        <a:pt x="418389" y="417453"/>
                      </a:lnTo>
                      <a:lnTo>
                        <a:pt x="0" y="417453"/>
                      </a:lnTo>
                      <a:close/>
                    </a:path>
                  </a:pathLst>
                </a:custGeom>
                <a:solidFill>
                  <a:srgbClr val="CBE4CB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023" name="フリーフォーム 1022">
                  <a:extLst>
                    <a:ext uri="{FF2B5EF4-FFF2-40B4-BE49-F238E27FC236}">
                      <a16:creationId xmlns:a16="http://schemas.microsoft.com/office/drawing/2014/main" id="{0E5F4A3D-4916-FFEE-3EDF-231CFB69CC53}"/>
                    </a:ext>
                  </a:extLst>
                </p:cNvPr>
                <p:cNvSpPr/>
                <p:nvPr/>
              </p:nvSpPr>
              <p:spPr>
                <a:xfrm>
                  <a:off x="7665545" y="3574069"/>
                  <a:ext cx="418389" cy="417453"/>
                </a:xfrm>
                <a:custGeom>
                  <a:avLst/>
                  <a:gdLst>
                    <a:gd name="connsiteX0" fmla="*/ 0 w 418389"/>
                    <a:gd name="connsiteY0" fmla="*/ 0 h 417453"/>
                    <a:gd name="connsiteX1" fmla="*/ 418389 w 418389"/>
                    <a:gd name="connsiteY1" fmla="*/ 0 h 417453"/>
                    <a:gd name="connsiteX2" fmla="*/ 418389 w 418389"/>
                    <a:gd name="connsiteY2" fmla="*/ 417453 h 417453"/>
                    <a:gd name="connsiteX3" fmla="*/ 0 w 418389"/>
                    <a:gd name="connsiteY3" fmla="*/ 417453 h 41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389" h="417453">
                      <a:moveTo>
                        <a:pt x="0" y="0"/>
                      </a:moveTo>
                      <a:lnTo>
                        <a:pt x="418389" y="0"/>
                      </a:lnTo>
                      <a:lnTo>
                        <a:pt x="418389" y="417453"/>
                      </a:lnTo>
                      <a:lnTo>
                        <a:pt x="0" y="417453"/>
                      </a:lnTo>
                      <a:close/>
                    </a:path>
                  </a:pathLst>
                </a:custGeom>
                <a:solidFill>
                  <a:srgbClr val="CBE4CB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024" name="フリーフォーム 1023">
                  <a:extLst>
                    <a:ext uri="{FF2B5EF4-FFF2-40B4-BE49-F238E27FC236}">
                      <a16:creationId xmlns:a16="http://schemas.microsoft.com/office/drawing/2014/main" id="{0EF58748-114B-9406-D4A5-9E9E953299D6}"/>
                    </a:ext>
                  </a:extLst>
                </p:cNvPr>
                <p:cNvSpPr/>
                <p:nvPr/>
              </p:nvSpPr>
              <p:spPr>
                <a:xfrm>
                  <a:off x="7665545" y="3156616"/>
                  <a:ext cx="418389" cy="417453"/>
                </a:xfrm>
                <a:custGeom>
                  <a:avLst/>
                  <a:gdLst>
                    <a:gd name="connsiteX0" fmla="*/ 0 w 418389"/>
                    <a:gd name="connsiteY0" fmla="*/ 0 h 417453"/>
                    <a:gd name="connsiteX1" fmla="*/ 418389 w 418389"/>
                    <a:gd name="connsiteY1" fmla="*/ 0 h 417453"/>
                    <a:gd name="connsiteX2" fmla="*/ 418389 w 418389"/>
                    <a:gd name="connsiteY2" fmla="*/ 417453 h 417453"/>
                    <a:gd name="connsiteX3" fmla="*/ 0 w 418389"/>
                    <a:gd name="connsiteY3" fmla="*/ 417453 h 41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389" h="417453">
                      <a:moveTo>
                        <a:pt x="0" y="0"/>
                      </a:moveTo>
                      <a:lnTo>
                        <a:pt x="418389" y="0"/>
                      </a:lnTo>
                      <a:lnTo>
                        <a:pt x="418389" y="417453"/>
                      </a:lnTo>
                      <a:lnTo>
                        <a:pt x="0" y="417453"/>
                      </a:lnTo>
                      <a:close/>
                    </a:path>
                  </a:pathLst>
                </a:custGeom>
                <a:solidFill>
                  <a:srgbClr val="CBE4CB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016" name="グラフィックス 959">
                <a:extLst>
                  <a:ext uri="{FF2B5EF4-FFF2-40B4-BE49-F238E27FC236}">
                    <a16:creationId xmlns:a16="http://schemas.microsoft.com/office/drawing/2014/main" id="{CDEBAC07-508C-5371-2B54-45DCDEC302CF}"/>
                  </a:ext>
                </a:extLst>
              </p:cNvPr>
              <p:cNvGrpSpPr/>
              <p:nvPr/>
            </p:nvGrpSpPr>
            <p:grpSpPr>
              <a:xfrm>
                <a:off x="6828762" y="3156616"/>
                <a:ext cx="418389" cy="1669811"/>
                <a:chOff x="6828762" y="3156616"/>
                <a:chExt cx="418389" cy="1669811"/>
              </a:xfrm>
              <a:solidFill>
                <a:srgbClr val="FFFFFF"/>
              </a:solidFill>
            </p:grpSpPr>
            <p:sp>
              <p:nvSpPr>
                <p:cNvPr id="1017" name="フリーフォーム 1016">
                  <a:extLst>
                    <a:ext uri="{FF2B5EF4-FFF2-40B4-BE49-F238E27FC236}">
                      <a16:creationId xmlns:a16="http://schemas.microsoft.com/office/drawing/2014/main" id="{97DB1847-11E6-AF63-B395-22520D6D1845}"/>
                    </a:ext>
                  </a:extLst>
                </p:cNvPr>
                <p:cNvSpPr/>
                <p:nvPr/>
              </p:nvSpPr>
              <p:spPr>
                <a:xfrm>
                  <a:off x="6828762" y="4408974"/>
                  <a:ext cx="418389" cy="417453"/>
                </a:xfrm>
                <a:custGeom>
                  <a:avLst/>
                  <a:gdLst>
                    <a:gd name="connsiteX0" fmla="*/ 0 w 418389"/>
                    <a:gd name="connsiteY0" fmla="*/ 0 h 417453"/>
                    <a:gd name="connsiteX1" fmla="*/ 418389 w 418389"/>
                    <a:gd name="connsiteY1" fmla="*/ 0 h 417453"/>
                    <a:gd name="connsiteX2" fmla="*/ 418389 w 418389"/>
                    <a:gd name="connsiteY2" fmla="*/ 417453 h 417453"/>
                    <a:gd name="connsiteX3" fmla="*/ 0 w 418389"/>
                    <a:gd name="connsiteY3" fmla="*/ 417453 h 41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389" h="417453">
                      <a:moveTo>
                        <a:pt x="0" y="0"/>
                      </a:moveTo>
                      <a:lnTo>
                        <a:pt x="418389" y="0"/>
                      </a:lnTo>
                      <a:lnTo>
                        <a:pt x="418389" y="417453"/>
                      </a:lnTo>
                      <a:lnTo>
                        <a:pt x="0" y="417453"/>
                      </a:lnTo>
                      <a:close/>
                    </a:path>
                  </a:pathLst>
                </a:custGeom>
                <a:solidFill>
                  <a:srgbClr val="CBE4CB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018" name="フリーフォーム 1017">
                  <a:extLst>
                    <a:ext uri="{FF2B5EF4-FFF2-40B4-BE49-F238E27FC236}">
                      <a16:creationId xmlns:a16="http://schemas.microsoft.com/office/drawing/2014/main" id="{9D774B05-A95C-5712-548E-D311C2D96125}"/>
                    </a:ext>
                  </a:extLst>
                </p:cNvPr>
                <p:cNvSpPr/>
                <p:nvPr/>
              </p:nvSpPr>
              <p:spPr>
                <a:xfrm>
                  <a:off x="6828762" y="3991521"/>
                  <a:ext cx="418389" cy="417453"/>
                </a:xfrm>
                <a:custGeom>
                  <a:avLst/>
                  <a:gdLst>
                    <a:gd name="connsiteX0" fmla="*/ 0 w 418389"/>
                    <a:gd name="connsiteY0" fmla="*/ 0 h 417453"/>
                    <a:gd name="connsiteX1" fmla="*/ 418389 w 418389"/>
                    <a:gd name="connsiteY1" fmla="*/ 0 h 417453"/>
                    <a:gd name="connsiteX2" fmla="*/ 418389 w 418389"/>
                    <a:gd name="connsiteY2" fmla="*/ 417453 h 417453"/>
                    <a:gd name="connsiteX3" fmla="*/ 0 w 418389"/>
                    <a:gd name="connsiteY3" fmla="*/ 417453 h 41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389" h="417453">
                      <a:moveTo>
                        <a:pt x="0" y="0"/>
                      </a:moveTo>
                      <a:lnTo>
                        <a:pt x="418389" y="0"/>
                      </a:lnTo>
                      <a:lnTo>
                        <a:pt x="418389" y="417453"/>
                      </a:lnTo>
                      <a:lnTo>
                        <a:pt x="0" y="417453"/>
                      </a:lnTo>
                      <a:close/>
                    </a:path>
                  </a:pathLst>
                </a:custGeom>
                <a:solidFill>
                  <a:srgbClr val="CBE4CB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019" name="フリーフォーム 1018">
                  <a:extLst>
                    <a:ext uri="{FF2B5EF4-FFF2-40B4-BE49-F238E27FC236}">
                      <a16:creationId xmlns:a16="http://schemas.microsoft.com/office/drawing/2014/main" id="{3B57D4A3-5978-0B8A-F563-EC052999656C}"/>
                    </a:ext>
                  </a:extLst>
                </p:cNvPr>
                <p:cNvSpPr/>
                <p:nvPr/>
              </p:nvSpPr>
              <p:spPr>
                <a:xfrm>
                  <a:off x="6828762" y="3574069"/>
                  <a:ext cx="418389" cy="417453"/>
                </a:xfrm>
                <a:custGeom>
                  <a:avLst/>
                  <a:gdLst>
                    <a:gd name="connsiteX0" fmla="*/ 0 w 418389"/>
                    <a:gd name="connsiteY0" fmla="*/ 0 h 417453"/>
                    <a:gd name="connsiteX1" fmla="*/ 418389 w 418389"/>
                    <a:gd name="connsiteY1" fmla="*/ 0 h 417453"/>
                    <a:gd name="connsiteX2" fmla="*/ 418389 w 418389"/>
                    <a:gd name="connsiteY2" fmla="*/ 417453 h 417453"/>
                    <a:gd name="connsiteX3" fmla="*/ 0 w 418389"/>
                    <a:gd name="connsiteY3" fmla="*/ 417453 h 41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389" h="417453">
                      <a:moveTo>
                        <a:pt x="0" y="0"/>
                      </a:moveTo>
                      <a:lnTo>
                        <a:pt x="418389" y="0"/>
                      </a:lnTo>
                      <a:lnTo>
                        <a:pt x="418389" y="417453"/>
                      </a:lnTo>
                      <a:lnTo>
                        <a:pt x="0" y="417453"/>
                      </a:lnTo>
                      <a:close/>
                    </a:path>
                  </a:pathLst>
                </a:custGeom>
                <a:solidFill>
                  <a:srgbClr val="CBE4CB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020" name="フリーフォーム 1019">
                  <a:extLst>
                    <a:ext uri="{FF2B5EF4-FFF2-40B4-BE49-F238E27FC236}">
                      <a16:creationId xmlns:a16="http://schemas.microsoft.com/office/drawing/2014/main" id="{B9148BA3-F21A-1DC0-154F-0575FBD70C5F}"/>
                    </a:ext>
                  </a:extLst>
                </p:cNvPr>
                <p:cNvSpPr/>
                <p:nvPr/>
              </p:nvSpPr>
              <p:spPr>
                <a:xfrm>
                  <a:off x="6828762" y="3156616"/>
                  <a:ext cx="418389" cy="417453"/>
                </a:xfrm>
                <a:custGeom>
                  <a:avLst/>
                  <a:gdLst>
                    <a:gd name="connsiteX0" fmla="*/ 0 w 418389"/>
                    <a:gd name="connsiteY0" fmla="*/ 0 h 417453"/>
                    <a:gd name="connsiteX1" fmla="*/ 418389 w 418389"/>
                    <a:gd name="connsiteY1" fmla="*/ 0 h 417453"/>
                    <a:gd name="connsiteX2" fmla="*/ 418389 w 418389"/>
                    <a:gd name="connsiteY2" fmla="*/ 417453 h 417453"/>
                    <a:gd name="connsiteX3" fmla="*/ 0 w 418389"/>
                    <a:gd name="connsiteY3" fmla="*/ 417453 h 417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389" h="417453">
                      <a:moveTo>
                        <a:pt x="0" y="0"/>
                      </a:moveTo>
                      <a:lnTo>
                        <a:pt x="418389" y="0"/>
                      </a:lnTo>
                      <a:lnTo>
                        <a:pt x="418389" y="417453"/>
                      </a:lnTo>
                      <a:lnTo>
                        <a:pt x="0" y="417453"/>
                      </a:lnTo>
                      <a:close/>
                    </a:path>
                  </a:pathLst>
                </a:custGeom>
                <a:solidFill>
                  <a:srgbClr val="CBE4CB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1013" name="テキスト ボックス 1012">
              <a:extLst>
                <a:ext uri="{FF2B5EF4-FFF2-40B4-BE49-F238E27FC236}">
                  <a16:creationId xmlns:a16="http://schemas.microsoft.com/office/drawing/2014/main" id="{0E0E56EE-1887-5244-866C-CC2ED1AA60B2}"/>
                </a:ext>
              </a:extLst>
            </p:cNvPr>
            <p:cNvSpPr txBox="1"/>
            <p:nvPr/>
          </p:nvSpPr>
          <p:spPr>
            <a:xfrm>
              <a:off x="7215503" y="3793553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2400" dirty="0"/>
                <a:t>…</a:t>
              </a:r>
              <a:endParaRPr kumimoji="1" lang="ja-JP" altLang="en-US" sz="2400"/>
            </a:p>
          </p:txBody>
        </p:sp>
      </p:grpSp>
      <p:grpSp>
        <p:nvGrpSpPr>
          <p:cNvPr id="1004" name="グラフィックス 959">
            <a:extLst>
              <a:ext uri="{FF2B5EF4-FFF2-40B4-BE49-F238E27FC236}">
                <a16:creationId xmlns:a16="http://schemas.microsoft.com/office/drawing/2014/main" id="{F1B36F34-F5F0-22BC-0694-2A924F43F18C}"/>
              </a:ext>
            </a:extLst>
          </p:cNvPr>
          <p:cNvGrpSpPr/>
          <p:nvPr/>
        </p:nvGrpSpPr>
        <p:grpSpPr>
          <a:xfrm>
            <a:off x="6828762" y="3440704"/>
            <a:ext cx="836783" cy="1669811"/>
            <a:chOff x="6828762" y="3156616"/>
            <a:chExt cx="836783" cy="1669811"/>
          </a:xfrm>
          <a:solidFill>
            <a:srgbClr val="FFFFFF"/>
          </a:solidFill>
        </p:grpSpPr>
        <p:grpSp>
          <p:nvGrpSpPr>
            <p:cNvPr id="1005" name="グラフィックス 959">
              <a:extLst>
                <a:ext uri="{FF2B5EF4-FFF2-40B4-BE49-F238E27FC236}">
                  <a16:creationId xmlns:a16="http://schemas.microsoft.com/office/drawing/2014/main" id="{94734E3A-5663-672A-D622-7A97ED3B06E3}"/>
                </a:ext>
              </a:extLst>
            </p:cNvPr>
            <p:cNvGrpSpPr/>
            <p:nvPr/>
          </p:nvGrpSpPr>
          <p:grpSpPr>
            <a:xfrm>
              <a:off x="6828762" y="3156616"/>
              <a:ext cx="418389" cy="1669811"/>
              <a:chOff x="6828762" y="3156616"/>
              <a:chExt cx="418389" cy="1669811"/>
            </a:xfrm>
            <a:solidFill>
              <a:srgbClr val="FFFFFF"/>
            </a:solidFill>
          </p:grpSpPr>
          <p:sp>
            <p:nvSpPr>
              <p:cNvPr id="1007" name="フリーフォーム 1006">
                <a:extLst>
                  <a:ext uri="{FF2B5EF4-FFF2-40B4-BE49-F238E27FC236}">
                    <a16:creationId xmlns:a16="http://schemas.microsoft.com/office/drawing/2014/main" id="{7BD66797-66EE-3A60-DD3A-7BA1D540F236}"/>
                  </a:ext>
                </a:extLst>
              </p:cNvPr>
              <p:cNvSpPr/>
              <p:nvPr/>
            </p:nvSpPr>
            <p:spPr>
              <a:xfrm>
                <a:off x="6828762" y="4408974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CBE4CB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8" name="フリーフォーム 1007">
                <a:extLst>
                  <a:ext uri="{FF2B5EF4-FFF2-40B4-BE49-F238E27FC236}">
                    <a16:creationId xmlns:a16="http://schemas.microsoft.com/office/drawing/2014/main" id="{487C0030-61D6-DC08-91EB-1783FC966F44}"/>
                  </a:ext>
                </a:extLst>
              </p:cNvPr>
              <p:cNvSpPr/>
              <p:nvPr/>
            </p:nvSpPr>
            <p:spPr>
              <a:xfrm>
                <a:off x="6828762" y="3991521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CBE4CB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9" name="フリーフォーム 1008">
                <a:extLst>
                  <a:ext uri="{FF2B5EF4-FFF2-40B4-BE49-F238E27FC236}">
                    <a16:creationId xmlns:a16="http://schemas.microsoft.com/office/drawing/2014/main" id="{1E684E88-56E1-BB25-2E28-F87BA407D686}"/>
                  </a:ext>
                </a:extLst>
              </p:cNvPr>
              <p:cNvSpPr/>
              <p:nvPr/>
            </p:nvSpPr>
            <p:spPr>
              <a:xfrm>
                <a:off x="6828762" y="3574069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CBE4CB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0" name="フリーフォーム 1009">
                <a:extLst>
                  <a:ext uri="{FF2B5EF4-FFF2-40B4-BE49-F238E27FC236}">
                    <a16:creationId xmlns:a16="http://schemas.microsoft.com/office/drawing/2014/main" id="{C21680E1-CCBA-F1BB-BDB8-CF79B821F21B}"/>
                  </a:ext>
                </a:extLst>
              </p:cNvPr>
              <p:cNvSpPr/>
              <p:nvPr/>
            </p:nvSpPr>
            <p:spPr>
              <a:xfrm>
                <a:off x="6828762" y="3156616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CBE4CB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sp>
          <p:nvSpPr>
            <p:cNvPr id="1006" name="フリーフォーム 1005">
              <a:extLst>
                <a:ext uri="{FF2B5EF4-FFF2-40B4-BE49-F238E27FC236}">
                  <a16:creationId xmlns:a16="http://schemas.microsoft.com/office/drawing/2014/main" id="{D1F4124D-05AB-FC88-DE45-9075A59F89AC}"/>
                </a:ext>
              </a:extLst>
            </p:cNvPr>
            <p:cNvSpPr/>
            <p:nvPr/>
          </p:nvSpPr>
          <p:spPr>
            <a:xfrm>
              <a:off x="7247156" y="4408974"/>
              <a:ext cx="418389" cy="417453"/>
            </a:xfrm>
            <a:custGeom>
              <a:avLst/>
              <a:gdLst>
                <a:gd name="connsiteX0" fmla="*/ 0 w 418389"/>
                <a:gd name="connsiteY0" fmla="*/ 0 h 417453"/>
                <a:gd name="connsiteX1" fmla="*/ 418389 w 418389"/>
                <a:gd name="connsiteY1" fmla="*/ 0 h 417453"/>
                <a:gd name="connsiteX2" fmla="*/ 418389 w 418389"/>
                <a:gd name="connsiteY2" fmla="*/ 417453 h 417453"/>
                <a:gd name="connsiteX3" fmla="*/ 0 w 418389"/>
                <a:gd name="connsiteY3" fmla="*/ 417453 h 41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389" h="417453">
                  <a:moveTo>
                    <a:pt x="0" y="0"/>
                  </a:moveTo>
                  <a:lnTo>
                    <a:pt x="418389" y="0"/>
                  </a:lnTo>
                  <a:lnTo>
                    <a:pt x="418389" y="417453"/>
                  </a:lnTo>
                  <a:lnTo>
                    <a:pt x="0" y="417453"/>
                  </a:lnTo>
                  <a:close/>
                </a:path>
              </a:pathLst>
            </a:custGeom>
            <a:solidFill>
              <a:srgbClr val="C7E8F1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A1B91E7F-FE89-6C9F-47C6-359532AD1E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10</a:t>
            </a:fld>
            <a:endParaRPr kumimoji="1" lang="ja-JP" altLang="en-US"/>
          </a:p>
        </p:txBody>
      </p:sp>
      <p:cxnSp>
        <p:nvCxnSpPr>
          <p:cNvPr id="5" name="直線コネクタ 4">
            <a:extLst>
              <a:ext uri="{FF2B5EF4-FFF2-40B4-BE49-F238E27FC236}">
                <a16:creationId xmlns:a16="http://schemas.microsoft.com/office/drawing/2014/main" id="{C190ED40-1B7A-D611-B1D0-29AB6B7E4033}"/>
              </a:ext>
            </a:extLst>
          </p:cNvPr>
          <p:cNvCxnSpPr>
            <a:cxnSpLocks/>
          </p:cNvCxnSpPr>
          <p:nvPr/>
        </p:nvCxnSpPr>
        <p:spPr>
          <a:xfrm>
            <a:off x="143358" y="147737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9B76AF7F-D38F-9C25-21F0-0D99A1A27250}"/>
              </a:ext>
            </a:extLst>
          </p:cNvPr>
          <p:cNvSpPr txBox="1"/>
          <p:nvPr/>
        </p:nvSpPr>
        <p:spPr>
          <a:xfrm>
            <a:off x="315854" y="1277315"/>
            <a:ext cx="2412266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定理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3 [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宇野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, 2008]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cxnSp>
        <p:nvCxnSpPr>
          <p:cNvPr id="7" name="直線コネクタ 6">
            <a:extLst>
              <a:ext uri="{FF2B5EF4-FFF2-40B4-BE49-F238E27FC236}">
                <a16:creationId xmlns:a16="http://schemas.microsoft.com/office/drawing/2014/main" id="{7E05A922-8E78-73D3-8797-A1BC8B45EB4F}"/>
              </a:ext>
            </a:extLst>
          </p:cNvPr>
          <p:cNvCxnSpPr>
            <a:cxnSpLocks/>
          </p:cNvCxnSpPr>
          <p:nvPr/>
        </p:nvCxnSpPr>
        <p:spPr>
          <a:xfrm>
            <a:off x="133672" y="2497799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テキスト ボックス 7">
                <a:extLst>
                  <a:ext uri="{FF2B5EF4-FFF2-40B4-BE49-F238E27FC236}">
                    <a16:creationId xmlns:a16="http://schemas.microsoft.com/office/drawing/2014/main" id="{67E8F7A3-8CDF-D591-D1D7-567A243380EB}"/>
                  </a:ext>
                </a:extLst>
              </p:cNvPr>
              <p:cNvSpPr txBox="1"/>
              <p:nvPr/>
            </p:nvSpPr>
            <p:spPr>
              <a:xfrm>
                <a:off x="255722" y="1652435"/>
                <a:ext cx="8623312" cy="7750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en-US" altLang="ja-JP" dirty="0">
                    <a:ea typeface="Hiragino Kaku Gothic Pro W3" panose="020B0300000000000000" pitchFamily="34" charset="-128"/>
                  </a:rPr>
                  <a:t>  </a:t>
                </a:r>
                <a14:m>
                  <m:oMath xmlns:m="http://schemas.openxmlformats.org/officeDocument/2006/math">
                    <m:r>
                      <a:rPr lang="en-US" altLang="ja-JP" i="1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1×1×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d>
                      <m:d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ja-JP" i="1">
                            <a:latin typeface="Cambria Math" panose="02040503050406030204" pitchFamily="18" charset="0"/>
                          </a:rPr>
                          <m:t>𝑧</m:t>
                        </m:r>
                        <m:r>
                          <a:rPr kumimoji="1" lang="en-US" altLang="ja-JP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≥3</m:t>
                        </m:r>
                      </m:e>
                    </m:d>
                    <m:r>
                      <a:rPr kumimoji="1" lang="en-US" altLang="ja-JP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の格子直方体には，面どうしが重なる格子展開図が存在する．</a:t>
                </a:r>
                <a:b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</a:b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また，辺および頂点が接触する格子展開図が存在する．</a:t>
                </a:r>
              </a:p>
            </p:txBody>
          </p:sp>
        </mc:Choice>
        <mc:Fallback xmlns="">
          <p:sp>
            <p:nvSpPr>
              <p:cNvPr id="8" name="テキスト ボックス 7">
                <a:extLst>
                  <a:ext uri="{FF2B5EF4-FFF2-40B4-BE49-F238E27FC236}">
                    <a16:creationId xmlns:a16="http://schemas.microsoft.com/office/drawing/2014/main" id="{67E8F7A3-8CDF-D591-D1D7-567A243380E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722" y="1652435"/>
                <a:ext cx="8623312" cy="775020"/>
              </a:xfrm>
              <a:prstGeom prst="rect">
                <a:avLst/>
              </a:prstGeom>
              <a:blipFill>
                <a:blip r:embed="rId2"/>
                <a:stretch>
                  <a:fillRect l="-588" r="-588" b="-967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02" name="タイトル 301">
                <a:extLst>
                  <a:ext uri="{FF2B5EF4-FFF2-40B4-BE49-F238E27FC236}">
                    <a16:creationId xmlns:a16="http://schemas.microsoft.com/office/drawing/2014/main" id="{36654E47-06BE-40B6-F19C-DFB37E088E22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>
                <a:normAutofit/>
              </a:bodyPr>
              <a:lstStyle/>
              <a:p>
                <a:r>
                  <a:rPr lang="ja-JP" altLang="en-US"/>
                  <a:t>格子直方体</a:t>
                </a:r>
                <a14:m>
                  <m:oMath xmlns:m="http://schemas.openxmlformats.org/officeDocument/2006/math">
                    <m:r>
                      <a:rPr lang="en-US" altLang="ja-JP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ja-JP" i="1" smtClean="0">
                        <a:latin typeface="Cambria Math" panose="02040503050406030204" pitchFamily="18" charset="0"/>
                      </a:rPr>
                      <m:t>𝒙</m:t>
                    </m:r>
                    <m:r>
                      <a:rPr lang="en-US" altLang="ja-JP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 smtClean="0"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US" altLang="ja-JP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𝒛</m:t>
                    </m:r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 (</m:t>
                    </m:r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𝒛</m:t>
                    </m:r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≥</m:t>
                    </m:r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𝟑</m:t>
                    </m:r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) </m:t>
                    </m:r>
                  </m:oMath>
                </a14:m>
                <a:r>
                  <a:rPr lang="ja-JP" altLang="en-US"/>
                  <a:t>における重なり</a:t>
                </a:r>
              </a:p>
            </p:txBody>
          </p:sp>
        </mc:Choice>
        <mc:Fallback xmlns="">
          <p:sp>
            <p:nvSpPr>
              <p:cNvPr id="302" name="タイトル 301">
                <a:extLst>
                  <a:ext uri="{FF2B5EF4-FFF2-40B4-BE49-F238E27FC236}">
                    <a16:creationId xmlns:a16="http://schemas.microsoft.com/office/drawing/2014/main" id="{36654E47-06BE-40B6-F19C-DFB37E088E22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13"/>
                <a:stretch>
                  <a:fillRect l="-1229" t="-10811" b="-297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テキスト ボックス 2">
                <a:extLst>
                  <a:ext uri="{FF2B5EF4-FFF2-40B4-BE49-F238E27FC236}">
                    <a16:creationId xmlns:a16="http://schemas.microsoft.com/office/drawing/2014/main" id="{AC18C1FD-922B-F260-15DC-C7431829473D}"/>
                  </a:ext>
                </a:extLst>
              </p:cNvPr>
              <p:cNvSpPr txBox="1"/>
              <p:nvPr/>
            </p:nvSpPr>
            <p:spPr>
              <a:xfrm>
                <a:off x="255722" y="2540037"/>
                <a:ext cx="6896424" cy="41492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14:m>
                  <m:oMath xmlns:m="http://schemas.openxmlformats.org/officeDocument/2006/math"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1×1×3 </m:t>
                    </m:r>
                  </m:oMath>
                </a14:m>
                <a:r>
                  <a:rPr kumimoji="1"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の格子直方体の</a:t>
                </a:r>
                <a:r>
                  <a:rPr kumimoji="1" lang="ja-JP" altLang="en-US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赤色の太線</a:t>
                </a:r>
                <a:r>
                  <a:rPr kumimoji="1"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に沿って切り開くと</a:t>
                </a:r>
                <a:r>
                  <a:rPr kumimoji="1"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…</a:t>
                </a:r>
              </a:p>
            </p:txBody>
          </p:sp>
        </mc:Choice>
        <mc:Fallback xmlns="">
          <p:sp>
            <p:nvSpPr>
              <p:cNvPr id="3" name="テキスト ボックス 2">
                <a:extLst>
                  <a:ext uri="{FF2B5EF4-FFF2-40B4-BE49-F238E27FC236}">
                    <a16:creationId xmlns:a16="http://schemas.microsoft.com/office/drawing/2014/main" id="{AC18C1FD-922B-F260-15DC-C7431829473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722" y="2540037"/>
                <a:ext cx="6896424" cy="414922"/>
              </a:xfrm>
              <a:prstGeom prst="rect">
                <a:avLst/>
              </a:prstGeom>
              <a:blipFill>
                <a:blip r:embed="rId14"/>
                <a:stretch>
                  <a:fillRect l="-368" b="-2424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319129F0-6AE8-2977-6D0A-C48164B77729}"/>
              </a:ext>
            </a:extLst>
          </p:cNvPr>
          <p:cNvSpPr/>
          <p:nvPr/>
        </p:nvSpPr>
        <p:spPr>
          <a:xfrm>
            <a:off x="2169771" y="4144142"/>
            <a:ext cx="408822" cy="660018"/>
          </a:xfrm>
          <a:custGeom>
            <a:avLst/>
            <a:gdLst>
              <a:gd name="connsiteX0" fmla="*/ 408822 w 408822"/>
              <a:gd name="connsiteY0" fmla="*/ 507715 h 660018"/>
              <a:gd name="connsiteX1" fmla="*/ 0 w 408822"/>
              <a:gd name="connsiteY1" fmla="*/ 660018 h 660018"/>
              <a:gd name="connsiteX2" fmla="*/ 0 w 408822"/>
              <a:gd name="connsiteY2" fmla="*/ 152305 h 660018"/>
              <a:gd name="connsiteX3" fmla="*/ 408822 w 408822"/>
              <a:gd name="connsiteY3" fmla="*/ 0 h 660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822" h="660018">
                <a:moveTo>
                  <a:pt x="408822" y="507715"/>
                </a:moveTo>
                <a:lnTo>
                  <a:pt x="0" y="660018"/>
                </a:lnTo>
                <a:lnTo>
                  <a:pt x="0" y="152305"/>
                </a:lnTo>
                <a:lnTo>
                  <a:pt x="408822" y="0"/>
                </a:lnTo>
                <a:close/>
              </a:path>
            </a:pathLst>
          </a:custGeom>
          <a:solidFill>
            <a:srgbClr val="C4E4ED"/>
          </a:solidFill>
          <a:ln w="6000" cap="flat">
            <a:noFill/>
            <a:prstDash val="solid"/>
            <a:miter/>
          </a:ln>
        </p:spPr>
        <p:txBody>
          <a:bodyPr rtlCol="0" anchor="ctr"/>
          <a:lstStyle/>
          <a:p>
            <a:endParaRPr lang="ja-JP" altLang="en-US"/>
          </a:p>
        </p:txBody>
      </p:sp>
      <p:grpSp>
        <p:nvGrpSpPr>
          <p:cNvPr id="340" name="グラフィックス 335">
            <a:extLst>
              <a:ext uri="{FF2B5EF4-FFF2-40B4-BE49-F238E27FC236}">
                <a16:creationId xmlns:a16="http://schemas.microsoft.com/office/drawing/2014/main" id="{1089B903-F2A6-5E07-092E-74166018475B}"/>
              </a:ext>
            </a:extLst>
          </p:cNvPr>
          <p:cNvGrpSpPr/>
          <p:nvPr/>
        </p:nvGrpSpPr>
        <p:grpSpPr>
          <a:xfrm>
            <a:off x="636538" y="4144132"/>
            <a:ext cx="1942055" cy="660027"/>
            <a:chOff x="636538" y="3589699"/>
            <a:chExt cx="1942055" cy="660027"/>
          </a:xfrm>
        </p:grpSpPr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33F32158-A918-511C-4959-8FC91F455E3E}"/>
                </a:ext>
              </a:extLst>
            </p:cNvPr>
            <p:cNvSpPr/>
            <p:nvPr/>
          </p:nvSpPr>
          <p:spPr>
            <a:xfrm>
              <a:off x="1658691" y="4249727"/>
              <a:ext cx="511080" cy="5970"/>
            </a:xfrm>
            <a:custGeom>
              <a:avLst/>
              <a:gdLst>
                <a:gd name="connsiteX0" fmla="*/ 0 w 511080"/>
                <a:gd name="connsiteY0" fmla="*/ 0 h 5970"/>
                <a:gd name="connsiteX1" fmla="*/ 511080 w 511080"/>
                <a:gd name="connsiteY1" fmla="*/ 0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080" h="5970">
                  <a:moveTo>
                    <a:pt x="0" y="0"/>
                  </a:moveTo>
                  <a:lnTo>
                    <a:pt x="51108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81A38434-602C-2999-FFD2-F13A01C3831F}"/>
                </a:ext>
              </a:extLst>
            </p:cNvPr>
            <p:cNvSpPr/>
            <p:nvPr/>
          </p:nvSpPr>
          <p:spPr>
            <a:xfrm>
              <a:off x="1658691" y="3742014"/>
              <a:ext cx="511080" cy="5970"/>
            </a:xfrm>
            <a:custGeom>
              <a:avLst/>
              <a:gdLst>
                <a:gd name="connsiteX0" fmla="*/ 0 w 511080"/>
                <a:gd name="connsiteY0" fmla="*/ 0 h 5970"/>
                <a:gd name="connsiteX1" fmla="*/ 511080 w 511080"/>
                <a:gd name="connsiteY1" fmla="*/ 0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080" h="5970">
                  <a:moveTo>
                    <a:pt x="0" y="0"/>
                  </a:moveTo>
                  <a:lnTo>
                    <a:pt x="51108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CFAA7CE4-3960-1761-055E-271E9B9014EC}"/>
                </a:ext>
              </a:extLst>
            </p:cNvPr>
            <p:cNvSpPr/>
            <p:nvPr/>
          </p:nvSpPr>
          <p:spPr>
            <a:xfrm>
              <a:off x="2067519" y="3589709"/>
              <a:ext cx="511074" cy="5970"/>
            </a:xfrm>
            <a:custGeom>
              <a:avLst/>
              <a:gdLst>
                <a:gd name="connsiteX0" fmla="*/ 0 w 511074"/>
                <a:gd name="connsiteY0" fmla="*/ 0 h 5970"/>
                <a:gd name="connsiteX1" fmla="*/ 511075 w 511074"/>
                <a:gd name="connsiteY1" fmla="*/ 0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074" h="5970">
                  <a:moveTo>
                    <a:pt x="0" y="0"/>
                  </a:moveTo>
                  <a:lnTo>
                    <a:pt x="511075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1A304A35-9C12-62AA-B346-D5485AE4EA3B}"/>
                </a:ext>
              </a:extLst>
            </p:cNvPr>
            <p:cNvSpPr/>
            <p:nvPr/>
          </p:nvSpPr>
          <p:spPr>
            <a:xfrm>
              <a:off x="1147615" y="3742014"/>
              <a:ext cx="6009" cy="507713"/>
            </a:xfrm>
            <a:custGeom>
              <a:avLst/>
              <a:gdLst>
                <a:gd name="connsiteX0" fmla="*/ 0 w 6009"/>
                <a:gd name="connsiteY0" fmla="*/ 507714 h 507713"/>
                <a:gd name="connsiteX1" fmla="*/ 0 w 6009"/>
                <a:gd name="connsiteY1" fmla="*/ 0 h 50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09" h="507713">
                  <a:moveTo>
                    <a:pt x="0" y="50771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90BE608B-626E-6AB0-5D8B-B10DC1ECBE4C}"/>
                </a:ext>
              </a:extLst>
            </p:cNvPr>
            <p:cNvSpPr/>
            <p:nvPr/>
          </p:nvSpPr>
          <p:spPr>
            <a:xfrm>
              <a:off x="1147615" y="3742014"/>
              <a:ext cx="511075" cy="5970"/>
            </a:xfrm>
            <a:custGeom>
              <a:avLst/>
              <a:gdLst>
                <a:gd name="connsiteX0" fmla="*/ 0 w 511075"/>
                <a:gd name="connsiteY0" fmla="*/ 0 h 5970"/>
                <a:gd name="connsiteX1" fmla="*/ 511076 w 511075"/>
                <a:gd name="connsiteY1" fmla="*/ 0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075" h="5970">
                  <a:moveTo>
                    <a:pt x="0" y="0"/>
                  </a:moveTo>
                  <a:lnTo>
                    <a:pt x="511076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15E9CFC9-2165-49BC-3D69-9A13DF3A2F02}"/>
                </a:ext>
              </a:extLst>
            </p:cNvPr>
            <p:cNvSpPr/>
            <p:nvPr/>
          </p:nvSpPr>
          <p:spPr>
            <a:xfrm>
              <a:off x="636538" y="3742014"/>
              <a:ext cx="6009" cy="507713"/>
            </a:xfrm>
            <a:custGeom>
              <a:avLst/>
              <a:gdLst>
                <a:gd name="connsiteX0" fmla="*/ 0 w 6009"/>
                <a:gd name="connsiteY0" fmla="*/ 507714 h 507713"/>
                <a:gd name="connsiteX1" fmla="*/ 0 w 6009"/>
                <a:gd name="connsiteY1" fmla="*/ 0 h 50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09" h="507713">
                  <a:moveTo>
                    <a:pt x="0" y="50771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D3E67764-84B6-A835-FC7D-824B8FC697B4}"/>
                </a:ext>
              </a:extLst>
            </p:cNvPr>
            <p:cNvSpPr/>
            <p:nvPr/>
          </p:nvSpPr>
          <p:spPr>
            <a:xfrm>
              <a:off x="636538" y="3589699"/>
              <a:ext cx="408861" cy="152314"/>
            </a:xfrm>
            <a:custGeom>
              <a:avLst/>
              <a:gdLst>
                <a:gd name="connsiteX0" fmla="*/ 0 w 408861"/>
                <a:gd name="connsiteY0" fmla="*/ 152314 h 152314"/>
                <a:gd name="connsiteX1" fmla="*/ 408861 w 408861"/>
                <a:gd name="connsiteY1" fmla="*/ 0 h 15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8861" h="152314">
                  <a:moveTo>
                    <a:pt x="0" y="152314"/>
                  </a:moveTo>
                  <a:lnTo>
                    <a:pt x="408861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99F544C0-E86E-7068-7164-834EF8D49F1E}"/>
                </a:ext>
              </a:extLst>
            </p:cNvPr>
            <p:cNvSpPr/>
            <p:nvPr/>
          </p:nvSpPr>
          <p:spPr>
            <a:xfrm>
              <a:off x="1045365" y="3589708"/>
              <a:ext cx="511079" cy="5970"/>
            </a:xfrm>
            <a:custGeom>
              <a:avLst/>
              <a:gdLst>
                <a:gd name="connsiteX0" fmla="*/ 0 w 511079"/>
                <a:gd name="connsiteY0" fmla="*/ 0 h 5970"/>
                <a:gd name="connsiteX1" fmla="*/ 511080 w 511079"/>
                <a:gd name="connsiteY1" fmla="*/ 0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079" h="5970">
                  <a:moveTo>
                    <a:pt x="0" y="0"/>
                  </a:moveTo>
                  <a:lnTo>
                    <a:pt x="51108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349" name="グラフィックス 335">
            <a:extLst>
              <a:ext uri="{FF2B5EF4-FFF2-40B4-BE49-F238E27FC236}">
                <a16:creationId xmlns:a16="http://schemas.microsoft.com/office/drawing/2014/main" id="{34C46176-7B49-A604-8014-DDF21A505BF8}"/>
              </a:ext>
            </a:extLst>
          </p:cNvPr>
          <p:cNvGrpSpPr/>
          <p:nvPr/>
        </p:nvGrpSpPr>
        <p:grpSpPr>
          <a:xfrm>
            <a:off x="2169771" y="4144142"/>
            <a:ext cx="408858" cy="660030"/>
            <a:chOff x="2169771" y="3589709"/>
            <a:chExt cx="408858" cy="660030"/>
          </a:xfrm>
        </p:grpSpPr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E676E93C-CADB-268A-8BBA-09668EF3A1FC}"/>
                </a:ext>
              </a:extLst>
            </p:cNvPr>
            <p:cNvSpPr/>
            <p:nvPr/>
          </p:nvSpPr>
          <p:spPr>
            <a:xfrm>
              <a:off x="2578593" y="3589709"/>
              <a:ext cx="6009" cy="507714"/>
            </a:xfrm>
            <a:custGeom>
              <a:avLst/>
              <a:gdLst>
                <a:gd name="connsiteX0" fmla="*/ 0 w 6009"/>
                <a:gd name="connsiteY0" fmla="*/ 507715 h 507714"/>
                <a:gd name="connsiteX1" fmla="*/ 0 w 6009"/>
                <a:gd name="connsiteY1" fmla="*/ 0 h 50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09" h="507714">
                  <a:moveTo>
                    <a:pt x="0" y="507715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9833D89E-3C26-A522-0F4B-B4B0A7B48F1E}"/>
                </a:ext>
              </a:extLst>
            </p:cNvPr>
            <p:cNvSpPr/>
            <p:nvPr/>
          </p:nvSpPr>
          <p:spPr>
            <a:xfrm>
              <a:off x="2169771" y="4097424"/>
              <a:ext cx="408858" cy="152315"/>
            </a:xfrm>
            <a:custGeom>
              <a:avLst/>
              <a:gdLst>
                <a:gd name="connsiteX0" fmla="*/ 0 w 408858"/>
                <a:gd name="connsiteY0" fmla="*/ 152315 h 152315"/>
                <a:gd name="connsiteX1" fmla="*/ 408858 w 408858"/>
                <a:gd name="connsiteY1" fmla="*/ 0 h 15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8858" h="152315">
                  <a:moveTo>
                    <a:pt x="0" y="152315"/>
                  </a:moveTo>
                  <a:lnTo>
                    <a:pt x="408858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847" name="グラフィックス 335">
            <a:extLst>
              <a:ext uri="{FF2B5EF4-FFF2-40B4-BE49-F238E27FC236}">
                <a16:creationId xmlns:a16="http://schemas.microsoft.com/office/drawing/2014/main" id="{3AD2F9A6-9F9D-6C76-D123-033392544E31}"/>
              </a:ext>
            </a:extLst>
          </p:cNvPr>
          <p:cNvGrpSpPr/>
          <p:nvPr/>
        </p:nvGrpSpPr>
        <p:grpSpPr>
          <a:xfrm>
            <a:off x="2141534" y="4116080"/>
            <a:ext cx="465334" cy="716131"/>
            <a:chOff x="2141534" y="3561647"/>
            <a:chExt cx="465334" cy="716131"/>
          </a:xfrm>
          <a:solidFill>
            <a:srgbClr val="000000"/>
          </a:solidFill>
        </p:grpSpPr>
        <p:sp>
          <p:nvSpPr>
            <p:cNvPr id="862" name="フリーフォーム 861">
              <a:extLst>
                <a:ext uri="{FF2B5EF4-FFF2-40B4-BE49-F238E27FC236}">
                  <a16:creationId xmlns:a16="http://schemas.microsoft.com/office/drawing/2014/main" id="{39DDAB1B-1A4E-7AC0-9A73-A3440F21F2DC}"/>
                </a:ext>
              </a:extLst>
            </p:cNvPr>
            <p:cNvSpPr/>
            <p:nvPr/>
          </p:nvSpPr>
          <p:spPr>
            <a:xfrm>
              <a:off x="2141534" y="4221676"/>
              <a:ext cx="56474" cy="56102"/>
            </a:xfrm>
            <a:custGeom>
              <a:avLst/>
              <a:gdLst>
                <a:gd name="connsiteX0" fmla="*/ 56474 w 56474"/>
                <a:gd name="connsiteY0" fmla="*/ 28051 h 56102"/>
                <a:gd name="connsiteX1" fmla="*/ 28237 w 56474"/>
                <a:gd name="connsiteY1" fmla="*/ 56103 h 56102"/>
                <a:gd name="connsiteX2" fmla="*/ 0 w 56474"/>
                <a:gd name="connsiteY2" fmla="*/ 28051 h 56102"/>
                <a:gd name="connsiteX3" fmla="*/ 28237 w 56474"/>
                <a:gd name="connsiteY3" fmla="*/ 0 h 56102"/>
                <a:gd name="connsiteX4" fmla="*/ 56474 w 56474"/>
                <a:gd name="connsiteY4" fmla="*/ 28051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4" h="56102">
                  <a:moveTo>
                    <a:pt x="56474" y="28051"/>
                  </a:moveTo>
                  <a:cubicBezTo>
                    <a:pt x="56474" y="43544"/>
                    <a:pt x="43832" y="56103"/>
                    <a:pt x="28237" y="56103"/>
                  </a:cubicBezTo>
                  <a:cubicBezTo>
                    <a:pt x="12642" y="56103"/>
                    <a:pt x="0" y="43544"/>
                    <a:pt x="0" y="28051"/>
                  </a:cubicBezTo>
                  <a:cubicBezTo>
                    <a:pt x="0" y="12559"/>
                    <a:pt x="12642" y="0"/>
                    <a:pt x="28237" y="0"/>
                  </a:cubicBezTo>
                  <a:cubicBezTo>
                    <a:pt x="43832" y="0"/>
                    <a:pt x="56474" y="12559"/>
                    <a:pt x="56474" y="28051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63" name="フリーフォーム 862">
              <a:extLst>
                <a:ext uri="{FF2B5EF4-FFF2-40B4-BE49-F238E27FC236}">
                  <a16:creationId xmlns:a16="http://schemas.microsoft.com/office/drawing/2014/main" id="{628A51DC-C927-7356-63B3-37459F73AE2C}"/>
                </a:ext>
              </a:extLst>
            </p:cNvPr>
            <p:cNvSpPr/>
            <p:nvPr/>
          </p:nvSpPr>
          <p:spPr>
            <a:xfrm>
              <a:off x="2550391" y="3561647"/>
              <a:ext cx="56477" cy="56105"/>
            </a:xfrm>
            <a:custGeom>
              <a:avLst/>
              <a:gdLst>
                <a:gd name="connsiteX0" fmla="*/ 56478 w 56477"/>
                <a:gd name="connsiteY0" fmla="*/ 28053 h 56105"/>
                <a:gd name="connsiteX1" fmla="*/ 28239 w 56477"/>
                <a:gd name="connsiteY1" fmla="*/ 56106 h 56105"/>
                <a:gd name="connsiteX2" fmla="*/ 0 w 56477"/>
                <a:gd name="connsiteY2" fmla="*/ 28053 h 56105"/>
                <a:gd name="connsiteX3" fmla="*/ 28239 w 56477"/>
                <a:gd name="connsiteY3" fmla="*/ 0 h 56105"/>
                <a:gd name="connsiteX4" fmla="*/ 56478 w 56477"/>
                <a:gd name="connsiteY4" fmla="*/ 28053 h 5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7" h="56105">
                  <a:moveTo>
                    <a:pt x="56478" y="28053"/>
                  </a:moveTo>
                  <a:cubicBezTo>
                    <a:pt x="56478" y="43546"/>
                    <a:pt x="43835" y="56106"/>
                    <a:pt x="28239" y="56106"/>
                  </a:cubicBezTo>
                  <a:cubicBezTo>
                    <a:pt x="12643" y="56106"/>
                    <a:pt x="0" y="43546"/>
                    <a:pt x="0" y="28053"/>
                  </a:cubicBezTo>
                  <a:cubicBezTo>
                    <a:pt x="0" y="12560"/>
                    <a:pt x="12643" y="0"/>
                    <a:pt x="28239" y="0"/>
                  </a:cubicBezTo>
                  <a:cubicBezTo>
                    <a:pt x="43835" y="0"/>
                    <a:pt x="56478" y="12560"/>
                    <a:pt x="56478" y="28053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64" name="フリーフォーム 863">
              <a:extLst>
                <a:ext uri="{FF2B5EF4-FFF2-40B4-BE49-F238E27FC236}">
                  <a16:creationId xmlns:a16="http://schemas.microsoft.com/office/drawing/2014/main" id="{003655BC-626B-CA83-A605-8DA7E0313D86}"/>
                </a:ext>
              </a:extLst>
            </p:cNvPr>
            <p:cNvSpPr/>
            <p:nvPr/>
          </p:nvSpPr>
          <p:spPr>
            <a:xfrm>
              <a:off x="2550393" y="4069363"/>
              <a:ext cx="56474" cy="56102"/>
            </a:xfrm>
            <a:custGeom>
              <a:avLst/>
              <a:gdLst>
                <a:gd name="connsiteX0" fmla="*/ 56474 w 56474"/>
                <a:gd name="connsiteY0" fmla="*/ 28051 h 56102"/>
                <a:gd name="connsiteX1" fmla="*/ 28237 w 56474"/>
                <a:gd name="connsiteY1" fmla="*/ 56103 h 56102"/>
                <a:gd name="connsiteX2" fmla="*/ 0 w 56474"/>
                <a:gd name="connsiteY2" fmla="*/ 28051 h 56102"/>
                <a:gd name="connsiteX3" fmla="*/ 28237 w 56474"/>
                <a:gd name="connsiteY3" fmla="*/ 0 h 56102"/>
                <a:gd name="connsiteX4" fmla="*/ 56474 w 56474"/>
                <a:gd name="connsiteY4" fmla="*/ 28051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4" h="56102">
                  <a:moveTo>
                    <a:pt x="56474" y="28051"/>
                  </a:moveTo>
                  <a:cubicBezTo>
                    <a:pt x="56474" y="43544"/>
                    <a:pt x="43832" y="56103"/>
                    <a:pt x="28237" y="56103"/>
                  </a:cubicBezTo>
                  <a:cubicBezTo>
                    <a:pt x="12642" y="56103"/>
                    <a:pt x="0" y="43544"/>
                    <a:pt x="0" y="28051"/>
                  </a:cubicBezTo>
                  <a:cubicBezTo>
                    <a:pt x="0" y="12559"/>
                    <a:pt x="12642" y="0"/>
                    <a:pt x="28237" y="0"/>
                  </a:cubicBezTo>
                  <a:cubicBezTo>
                    <a:pt x="43832" y="0"/>
                    <a:pt x="56474" y="12559"/>
                    <a:pt x="56474" y="28051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65" name="フリーフォーム 864">
              <a:extLst>
                <a:ext uri="{FF2B5EF4-FFF2-40B4-BE49-F238E27FC236}">
                  <a16:creationId xmlns:a16="http://schemas.microsoft.com/office/drawing/2014/main" id="{3C9DECA3-EDB0-FE91-6614-329B238D2166}"/>
                </a:ext>
              </a:extLst>
            </p:cNvPr>
            <p:cNvSpPr/>
            <p:nvPr/>
          </p:nvSpPr>
          <p:spPr>
            <a:xfrm>
              <a:off x="2141534" y="3713963"/>
              <a:ext cx="56474" cy="56102"/>
            </a:xfrm>
            <a:custGeom>
              <a:avLst/>
              <a:gdLst>
                <a:gd name="connsiteX0" fmla="*/ 56474 w 56474"/>
                <a:gd name="connsiteY0" fmla="*/ 28051 h 56102"/>
                <a:gd name="connsiteX1" fmla="*/ 28237 w 56474"/>
                <a:gd name="connsiteY1" fmla="*/ 56103 h 56102"/>
                <a:gd name="connsiteX2" fmla="*/ 0 w 56474"/>
                <a:gd name="connsiteY2" fmla="*/ 28051 h 56102"/>
                <a:gd name="connsiteX3" fmla="*/ 28237 w 56474"/>
                <a:gd name="connsiteY3" fmla="*/ 0 h 56102"/>
                <a:gd name="connsiteX4" fmla="*/ 56474 w 56474"/>
                <a:gd name="connsiteY4" fmla="*/ 28051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4" h="56102">
                  <a:moveTo>
                    <a:pt x="56474" y="28051"/>
                  </a:moveTo>
                  <a:cubicBezTo>
                    <a:pt x="56474" y="43544"/>
                    <a:pt x="43832" y="56103"/>
                    <a:pt x="28237" y="56103"/>
                  </a:cubicBezTo>
                  <a:cubicBezTo>
                    <a:pt x="12642" y="56103"/>
                    <a:pt x="0" y="43544"/>
                    <a:pt x="0" y="28051"/>
                  </a:cubicBezTo>
                  <a:cubicBezTo>
                    <a:pt x="0" y="12559"/>
                    <a:pt x="12642" y="0"/>
                    <a:pt x="28237" y="0"/>
                  </a:cubicBezTo>
                  <a:cubicBezTo>
                    <a:pt x="43832" y="0"/>
                    <a:pt x="56474" y="12559"/>
                    <a:pt x="56474" y="28051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848" name="グラフィックス 335">
            <a:extLst>
              <a:ext uri="{FF2B5EF4-FFF2-40B4-BE49-F238E27FC236}">
                <a16:creationId xmlns:a16="http://schemas.microsoft.com/office/drawing/2014/main" id="{85A3D63D-FC2C-1290-E879-BA8A5EEE7857}"/>
              </a:ext>
            </a:extLst>
          </p:cNvPr>
          <p:cNvGrpSpPr/>
          <p:nvPr/>
        </p:nvGrpSpPr>
        <p:grpSpPr>
          <a:xfrm>
            <a:off x="608301" y="4116081"/>
            <a:ext cx="465336" cy="716130"/>
            <a:chOff x="608301" y="3561648"/>
            <a:chExt cx="465336" cy="716130"/>
          </a:xfrm>
          <a:solidFill>
            <a:srgbClr val="000000"/>
          </a:solidFill>
        </p:grpSpPr>
        <p:sp>
          <p:nvSpPr>
            <p:cNvPr id="859" name="フリーフォーム 858">
              <a:extLst>
                <a:ext uri="{FF2B5EF4-FFF2-40B4-BE49-F238E27FC236}">
                  <a16:creationId xmlns:a16="http://schemas.microsoft.com/office/drawing/2014/main" id="{470BDCE9-7C6D-4955-7389-179996D6041C}"/>
                </a:ext>
              </a:extLst>
            </p:cNvPr>
            <p:cNvSpPr/>
            <p:nvPr/>
          </p:nvSpPr>
          <p:spPr>
            <a:xfrm>
              <a:off x="608301" y="3713962"/>
              <a:ext cx="56474" cy="56102"/>
            </a:xfrm>
            <a:custGeom>
              <a:avLst/>
              <a:gdLst>
                <a:gd name="connsiteX0" fmla="*/ 56474 w 56474"/>
                <a:gd name="connsiteY0" fmla="*/ 28051 h 56102"/>
                <a:gd name="connsiteX1" fmla="*/ 28237 w 56474"/>
                <a:gd name="connsiteY1" fmla="*/ 56103 h 56102"/>
                <a:gd name="connsiteX2" fmla="*/ 0 w 56474"/>
                <a:gd name="connsiteY2" fmla="*/ 28051 h 56102"/>
                <a:gd name="connsiteX3" fmla="*/ 28237 w 56474"/>
                <a:gd name="connsiteY3" fmla="*/ 0 h 56102"/>
                <a:gd name="connsiteX4" fmla="*/ 56474 w 56474"/>
                <a:gd name="connsiteY4" fmla="*/ 28051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4" h="56102">
                  <a:moveTo>
                    <a:pt x="56474" y="28051"/>
                  </a:moveTo>
                  <a:cubicBezTo>
                    <a:pt x="56474" y="43544"/>
                    <a:pt x="43832" y="56103"/>
                    <a:pt x="28237" y="56103"/>
                  </a:cubicBezTo>
                  <a:cubicBezTo>
                    <a:pt x="12642" y="56103"/>
                    <a:pt x="0" y="43544"/>
                    <a:pt x="0" y="28051"/>
                  </a:cubicBezTo>
                  <a:cubicBezTo>
                    <a:pt x="0" y="12559"/>
                    <a:pt x="12642" y="0"/>
                    <a:pt x="28237" y="0"/>
                  </a:cubicBezTo>
                  <a:cubicBezTo>
                    <a:pt x="43832" y="0"/>
                    <a:pt x="56474" y="12559"/>
                    <a:pt x="56474" y="28051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60" name="フリーフォーム 859">
              <a:extLst>
                <a:ext uri="{FF2B5EF4-FFF2-40B4-BE49-F238E27FC236}">
                  <a16:creationId xmlns:a16="http://schemas.microsoft.com/office/drawing/2014/main" id="{7CDC97CB-9035-ED53-F7CC-BB1866F072E5}"/>
                </a:ext>
              </a:extLst>
            </p:cNvPr>
            <p:cNvSpPr/>
            <p:nvPr/>
          </p:nvSpPr>
          <p:spPr>
            <a:xfrm>
              <a:off x="608301" y="4221676"/>
              <a:ext cx="56474" cy="56102"/>
            </a:xfrm>
            <a:custGeom>
              <a:avLst/>
              <a:gdLst>
                <a:gd name="connsiteX0" fmla="*/ 56474 w 56474"/>
                <a:gd name="connsiteY0" fmla="*/ 28051 h 56102"/>
                <a:gd name="connsiteX1" fmla="*/ 28237 w 56474"/>
                <a:gd name="connsiteY1" fmla="*/ 56103 h 56102"/>
                <a:gd name="connsiteX2" fmla="*/ 0 w 56474"/>
                <a:gd name="connsiteY2" fmla="*/ 28051 h 56102"/>
                <a:gd name="connsiteX3" fmla="*/ 28237 w 56474"/>
                <a:gd name="connsiteY3" fmla="*/ 0 h 56102"/>
                <a:gd name="connsiteX4" fmla="*/ 56474 w 56474"/>
                <a:gd name="connsiteY4" fmla="*/ 28051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4" h="56102">
                  <a:moveTo>
                    <a:pt x="56474" y="28051"/>
                  </a:moveTo>
                  <a:cubicBezTo>
                    <a:pt x="56474" y="43544"/>
                    <a:pt x="43832" y="56103"/>
                    <a:pt x="28237" y="56103"/>
                  </a:cubicBezTo>
                  <a:cubicBezTo>
                    <a:pt x="12642" y="56103"/>
                    <a:pt x="0" y="43544"/>
                    <a:pt x="0" y="28051"/>
                  </a:cubicBezTo>
                  <a:cubicBezTo>
                    <a:pt x="0" y="12559"/>
                    <a:pt x="12642" y="0"/>
                    <a:pt x="28237" y="0"/>
                  </a:cubicBezTo>
                  <a:cubicBezTo>
                    <a:pt x="43832" y="0"/>
                    <a:pt x="56474" y="12559"/>
                    <a:pt x="56474" y="28051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61" name="フリーフォーム 860">
              <a:extLst>
                <a:ext uri="{FF2B5EF4-FFF2-40B4-BE49-F238E27FC236}">
                  <a16:creationId xmlns:a16="http://schemas.microsoft.com/office/drawing/2014/main" id="{D66831CE-CB4E-6EBA-F277-A0C209180341}"/>
                </a:ext>
              </a:extLst>
            </p:cNvPr>
            <p:cNvSpPr/>
            <p:nvPr/>
          </p:nvSpPr>
          <p:spPr>
            <a:xfrm>
              <a:off x="1017163" y="3561648"/>
              <a:ext cx="56474" cy="56102"/>
            </a:xfrm>
            <a:custGeom>
              <a:avLst/>
              <a:gdLst>
                <a:gd name="connsiteX0" fmla="*/ 56474 w 56474"/>
                <a:gd name="connsiteY0" fmla="*/ 28051 h 56102"/>
                <a:gd name="connsiteX1" fmla="*/ 28237 w 56474"/>
                <a:gd name="connsiteY1" fmla="*/ 56103 h 56102"/>
                <a:gd name="connsiteX2" fmla="*/ 0 w 56474"/>
                <a:gd name="connsiteY2" fmla="*/ 28051 h 56102"/>
                <a:gd name="connsiteX3" fmla="*/ 28237 w 56474"/>
                <a:gd name="connsiteY3" fmla="*/ 0 h 56102"/>
                <a:gd name="connsiteX4" fmla="*/ 56474 w 56474"/>
                <a:gd name="connsiteY4" fmla="*/ 28051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4" h="56102">
                  <a:moveTo>
                    <a:pt x="56474" y="28051"/>
                  </a:moveTo>
                  <a:cubicBezTo>
                    <a:pt x="56474" y="43544"/>
                    <a:pt x="43832" y="56103"/>
                    <a:pt x="28237" y="56103"/>
                  </a:cubicBezTo>
                  <a:cubicBezTo>
                    <a:pt x="12642" y="56103"/>
                    <a:pt x="0" y="43544"/>
                    <a:pt x="0" y="28051"/>
                  </a:cubicBezTo>
                  <a:cubicBezTo>
                    <a:pt x="0" y="12559"/>
                    <a:pt x="12642" y="0"/>
                    <a:pt x="28237" y="0"/>
                  </a:cubicBezTo>
                  <a:cubicBezTo>
                    <a:pt x="43832" y="0"/>
                    <a:pt x="56474" y="12559"/>
                    <a:pt x="56474" y="28051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A74BD12F-AC28-4345-1946-7B679086504D}"/>
              </a:ext>
            </a:extLst>
          </p:cNvPr>
          <p:cNvSpPr/>
          <p:nvPr/>
        </p:nvSpPr>
        <p:spPr>
          <a:xfrm>
            <a:off x="2680864" y="4144136"/>
            <a:ext cx="408822" cy="660017"/>
          </a:xfrm>
          <a:custGeom>
            <a:avLst/>
            <a:gdLst>
              <a:gd name="connsiteX0" fmla="*/ 408822 w 408822"/>
              <a:gd name="connsiteY0" fmla="*/ 507716 h 660017"/>
              <a:gd name="connsiteX1" fmla="*/ 0 w 408822"/>
              <a:gd name="connsiteY1" fmla="*/ 660018 h 660017"/>
              <a:gd name="connsiteX2" fmla="*/ 0 w 408822"/>
              <a:gd name="connsiteY2" fmla="*/ 152304 h 660017"/>
              <a:gd name="connsiteX3" fmla="*/ 408822 w 408822"/>
              <a:gd name="connsiteY3" fmla="*/ 0 h 66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8822" h="660017">
                <a:moveTo>
                  <a:pt x="408822" y="507716"/>
                </a:moveTo>
                <a:lnTo>
                  <a:pt x="0" y="660018"/>
                </a:lnTo>
                <a:lnTo>
                  <a:pt x="0" y="152304"/>
                </a:lnTo>
                <a:lnTo>
                  <a:pt x="408822" y="0"/>
                </a:lnTo>
                <a:close/>
              </a:path>
            </a:pathLst>
          </a:custGeom>
          <a:solidFill>
            <a:srgbClr val="C4E4ED"/>
          </a:solidFill>
          <a:ln w="6000" cap="flat">
            <a:noFill/>
            <a:prstDash val="solid"/>
            <a:miter/>
          </a:ln>
        </p:spPr>
        <p:txBody>
          <a:bodyPr rtlCol="0" anchor="ctr"/>
          <a:lstStyle/>
          <a:p>
            <a:endParaRPr lang="ja-JP" altLang="en-US"/>
          </a:p>
        </p:txBody>
      </p:sp>
      <p:grpSp>
        <p:nvGrpSpPr>
          <p:cNvPr id="922" name="グラフィックス 335">
            <a:extLst>
              <a:ext uri="{FF2B5EF4-FFF2-40B4-BE49-F238E27FC236}">
                <a16:creationId xmlns:a16="http://schemas.microsoft.com/office/drawing/2014/main" id="{2213C09E-4439-3B0D-743D-D4F765E0E510}"/>
              </a:ext>
            </a:extLst>
          </p:cNvPr>
          <p:cNvGrpSpPr/>
          <p:nvPr/>
        </p:nvGrpSpPr>
        <p:grpSpPr>
          <a:xfrm>
            <a:off x="2169771" y="4144127"/>
            <a:ext cx="919932" cy="660038"/>
            <a:chOff x="2169771" y="3589694"/>
            <a:chExt cx="919932" cy="660038"/>
          </a:xfrm>
          <a:solidFill>
            <a:srgbClr val="C8E0C8"/>
          </a:solidFill>
        </p:grpSpPr>
        <p:sp>
          <p:nvSpPr>
            <p:cNvPr id="923" name="フリーフォーム 922">
              <a:extLst>
                <a:ext uri="{FF2B5EF4-FFF2-40B4-BE49-F238E27FC236}">
                  <a16:creationId xmlns:a16="http://schemas.microsoft.com/office/drawing/2014/main" id="{296A9731-D06C-7D41-FC37-FA517AD9BFD4}"/>
                </a:ext>
              </a:extLst>
            </p:cNvPr>
            <p:cNvSpPr/>
            <p:nvPr/>
          </p:nvSpPr>
          <p:spPr>
            <a:xfrm>
              <a:off x="2169783" y="3742009"/>
              <a:ext cx="511061" cy="507714"/>
            </a:xfrm>
            <a:custGeom>
              <a:avLst/>
              <a:gdLst>
                <a:gd name="connsiteX0" fmla="*/ 0 w 511061"/>
                <a:gd name="connsiteY0" fmla="*/ 0 h 507714"/>
                <a:gd name="connsiteX1" fmla="*/ 511061 w 511061"/>
                <a:gd name="connsiteY1" fmla="*/ 0 h 507714"/>
                <a:gd name="connsiteX2" fmla="*/ 511061 w 511061"/>
                <a:gd name="connsiteY2" fmla="*/ 507715 h 507714"/>
                <a:gd name="connsiteX3" fmla="*/ 0 w 511061"/>
                <a:gd name="connsiteY3" fmla="*/ 507715 h 50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1061" h="507714">
                  <a:moveTo>
                    <a:pt x="0" y="0"/>
                  </a:moveTo>
                  <a:lnTo>
                    <a:pt x="511061" y="0"/>
                  </a:lnTo>
                  <a:lnTo>
                    <a:pt x="511061" y="507715"/>
                  </a:lnTo>
                  <a:lnTo>
                    <a:pt x="0" y="507715"/>
                  </a:lnTo>
                  <a:close/>
                </a:path>
              </a:pathLst>
            </a:custGeom>
            <a:solidFill>
              <a:srgbClr val="C8E0C8"/>
            </a:solidFill>
            <a:ln w="6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24" name="フリーフォーム 923">
              <a:extLst>
                <a:ext uri="{FF2B5EF4-FFF2-40B4-BE49-F238E27FC236}">
                  <a16:creationId xmlns:a16="http://schemas.microsoft.com/office/drawing/2014/main" id="{3C32F971-0D1B-4916-E616-42A457B21BA3}"/>
                </a:ext>
              </a:extLst>
            </p:cNvPr>
            <p:cNvSpPr/>
            <p:nvPr/>
          </p:nvSpPr>
          <p:spPr>
            <a:xfrm>
              <a:off x="2169783" y="3589703"/>
              <a:ext cx="919902" cy="152311"/>
            </a:xfrm>
            <a:custGeom>
              <a:avLst/>
              <a:gdLst>
                <a:gd name="connsiteX0" fmla="*/ 511062 w 919902"/>
                <a:gd name="connsiteY0" fmla="*/ 152311 h 152311"/>
                <a:gd name="connsiteX1" fmla="*/ 0 w 919902"/>
                <a:gd name="connsiteY1" fmla="*/ 152311 h 152311"/>
                <a:gd name="connsiteX2" fmla="*/ 408846 w 919902"/>
                <a:gd name="connsiteY2" fmla="*/ 0 h 152311"/>
                <a:gd name="connsiteX3" fmla="*/ 919903 w 919902"/>
                <a:gd name="connsiteY3" fmla="*/ 0 h 15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9902" h="152311">
                  <a:moveTo>
                    <a:pt x="511062" y="152311"/>
                  </a:moveTo>
                  <a:lnTo>
                    <a:pt x="0" y="152311"/>
                  </a:lnTo>
                  <a:lnTo>
                    <a:pt x="408846" y="0"/>
                  </a:lnTo>
                  <a:lnTo>
                    <a:pt x="919903" y="0"/>
                  </a:lnTo>
                  <a:close/>
                </a:path>
              </a:pathLst>
            </a:custGeom>
            <a:solidFill>
              <a:srgbClr val="C8E0C8"/>
            </a:solidFill>
            <a:ln w="60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grpSp>
          <p:nvGrpSpPr>
            <p:cNvPr id="925" name="グラフィックス 335">
              <a:extLst>
                <a:ext uri="{FF2B5EF4-FFF2-40B4-BE49-F238E27FC236}">
                  <a16:creationId xmlns:a16="http://schemas.microsoft.com/office/drawing/2014/main" id="{A763517B-05EF-6F8D-9B06-A8F46D100EA1}"/>
                </a:ext>
              </a:extLst>
            </p:cNvPr>
            <p:cNvGrpSpPr/>
            <p:nvPr/>
          </p:nvGrpSpPr>
          <p:grpSpPr>
            <a:xfrm>
              <a:off x="2169771" y="3589694"/>
              <a:ext cx="919932" cy="660038"/>
              <a:chOff x="2169771" y="3589694"/>
              <a:chExt cx="919932" cy="660038"/>
            </a:xfrm>
          </p:grpSpPr>
          <p:sp>
            <p:nvSpPr>
              <p:cNvPr id="926" name="フリーフォーム 925">
                <a:extLst>
                  <a:ext uri="{FF2B5EF4-FFF2-40B4-BE49-F238E27FC236}">
                    <a16:creationId xmlns:a16="http://schemas.microsoft.com/office/drawing/2014/main" id="{FA524367-AD34-51E5-197A-5DD55BCA1690}"/>
                  </a:ext>
                </a:extLst>
              </p:cNvPr>
              <p:cNvSpPr/>
              <p:nvPr/>
            </p:nvSpPr>
            <p:spPr>
              <a:xfrm>
                <a:off x="2169771" y="4249721"/>
                <a:ext cx="511074" cy="5970"/>
              </a:xfrm>
              <a:custGeom>
                <a:avLst/>
                <a:gdLst>
                  <a:gd name="connsiteX0" fmla="*/ 0 w 511074"/>
                  <a:gd name="connsiteY0" fmla="*/ 0 h 5970"/>
                  <a:gd name="connsiteX1" fmla="*/ 511074 w 511074"/>
                  <a:gd name="connsiteY1" fmla="*/ 0 h 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1074" h="5970">
                    <a:moveTo>
                      <a:pt x="0" y="0"/>
                    </a:moveTo>
                    <a:lnTo>
                      <a:pt x="51107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27" name="フリーフォーム 926">
                <a:extLst>
                  <a:ext uri="{FF2B5EF4-FFF2-40B4-BE49-F238E27FC236}">
                    <a16:creationId xmlns:a16="http://schemas.microsoft.com/office/drawing/2014/main" id="{488034F1-8781-0850-5936-FB243A3E52E3}"/>
                  </a:ext>
                </a:extLst>
              </p:cNvPr>
              <p:cNvSpPr/>
              <p:nvPr/>
            </p:nvSpPr>
            <p:spPr>
              <a:xfrm>
                <a:off x="2169771" y="3742009"/>
                <a:ext cx="511074" cy="5970"/>
              </a:xfrm>
              <a:custGeom>
                <a:avLst/>
                <a:gdLst>
                  <a:gd name="connsiteX0" fmla="*/ 0 w 511074"/>
                  <a:gd name="connsiteY0" fmla="*/ 0 h 5970"/>
                  <a:gd name="connsiteX1" fmla="*/ 511074 w 511074"/>
                  <a:gd name="connsiteY1" fmla="*/ 0 h 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1074" h="5970">
                    <a:moveTo>
                      <a:pt x="0" y="0"/>
                    </a:moveTo>
                    <a:lnTo>
                      <a:pt x="51107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28" name="フリーフォーム 927">
                <a:extLst>
                  <a:ext uri="{FF2B5EF4-FFF2-40B4-BE49-F238E27FC236}">
                    <a16:creationId xmlns:a16="http://schemas.microsoft.com/office/drawing/2014/main" id="{492EC3EE-68E8-101E-DC71-2C6BE9765E64}"/>
                  </a:ext>
                </a:extLst>
              </p:cNvPr>
              <p:cNvSpPr/>
              <p:nvPr/>
            </p:nvSpPr>
            <p:spPr>
              <a:xfrm>
                <a:off x="2578593" y="3589703"/>
                <a:ext cx="511080" cy="5970"/>
              </a:xfrm>
              <a:custGeom>
                <a:avLst/>
                <a:gdLst>
                  <a:gd name="connsiteX0" fmla="*/ 0 w 511080"/>
                  <a:gd name="connsiteY0" fmla="*/ 0 h 5970"/>
                  <a:gd name="connsiteX1" fmla="*/ 511080 w 511080"/>
                  <a:gd name="connsiteY1" fmla="*/ 0 h 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1080" h="5970">
                    <a:moveTo>
                      <a:pt x="0" y="0"/>
                    </a:moveTo>
                    <a:lnTo>
                      <a:pt x="51108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29" name="フリーフォーム 928">
                <a:extLst>
                  <a:ext uri="{FF2B5EF4-FFF2-40B4-BE49-F238E27FC236}">
                    <a16:creationId xmlns:a16="http://schemas.microsoft.com/office/drawing/2014/main" id="{9B3DC711-663B-D084-6FD1-FAF41F087AA0}"/>
                  </a:ext>
                </a:extLst>
              </p:cNvPr>
              <p:cNvSpPr/>
              <p:nvPr/>
            </p:nvSpPr>
            <p:spPr>
              <a:xfrm>
                <a:off x="3089674" y="3589703"/>
                <a:ext cx="6009" cy="507714"/>
              </a:xfrm>
              <a:custGeom>
                <a:avLst/>
                <a:gdLst>
                  <a:gd name="connsiteX0" fmla="*/ 0 w 6009"/>
                  <a:gd name="connsiteY0" fmla="*/ 507714 h 507714"/>
                  <a:gd name="connsiteX1" fmla="*/ 0 w 6009"/>
                  <a:gd name="connsiteY1" fmla="*/ 0 h 50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09" h="507714">
                    <a:moveTo>
                      <a:pt x="0" y="507714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30" name="フリーフォーム 929">
                <a:extLst>
                  <a:ext uri="{FF2B5EF4-FFF2-40B4-BE49-F238E27FC236}">
                    <a16:creationId xmlns:a16="http://schemas.microsoft.com/office/drawing/2014/main" id="{11726A25-31EC-00E0-8526-815BEBB982CC}"/>
                  </a:ext>
                </a:extLst>
              </p:cNvPr>
              <p:cNvSpPr/>
              <p:nvPr/>
            </p:nvSpPr>
            <p:spPr>
              <a:xfrm>
                <a:off x="2680846" y="4097418"/>
                <a:ext cx="408858" cy="152315"/>
              </a:xfrm>
              <a:custGeom>
                <a:avLst/>
                <a:gdLst>
                  <a:gd name="connsiteX0" fmla="*/ 0 w 408858"/>
                  <a:gd name="connsiteY0" fmla="*/ 152315 h 152315"/>
                  <a:gd name="connsiteX1" fmla="*/ 408858 w 408858"/>
                  <a:gd name="connsiteY1" fmla="*/ 0 h 152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8858" h="152315">
                    <a:moveTo>
                      <a:pt x="0" y="152315"/>
                    </a:moveTo>
                    <a:lnTo>
                      <a:pt x="408858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31" name="フリーフォーム 930">
                <a:extLst>
                  <a:ext uri="{FF2B5EF4-FFF2-40B4-BE49-F238E27FC236}">
                    <a16:creationId xmlns:a16="http://schemas.microsoft.com/office/drawing/2014/main" id="{0E07B1A3-0F6D-2604-8CA5-294198A49BE5}"/>
                  </a:ext>
                </a:extLst>
              </p:cNvPr>
              <p:cNvSpPr/>
              <p:nvPr/>
            </p:nvSpPr>
            <p:spPr>
              <a:xfrm>
                <a:off x="2680846" y="3742009"/>
                <a:ext cx="6009" cy="507712"/>
              </a:xfrm>
              <a:custGeom>
                <a:avLst/>
                <a:gdLst>
                  <a:gd name="connsiteX0" fmla="*/ 0 w 6009"/>
                  <a:gd name="connsiteY0" fmla="*/ 507712 h 507712"/>
                  <a:gd name="connsiteX1" fmla="*/ 0 w 6009"/>
                  <a:gd name="connsiteY1" fmla="*/ 0 h 50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09" h="507712">
                    <a:moveTo>
                      <a:pt x="0" y="507712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32" name="フリーフォーム 931">
                <a:extLst>
                  <a:ext uri="{FF2B5EF4-FFF2-40B4-BE49-F238E27FC236}">
                    <a16:creationId xmlns:a16="http://schemas.microsoft.com/office/drawing/2014/main" id="{6BE6C17B-1480-425F-3070-A1BDD0009999}"/>
                  </a:ext>
                </a:extLst>
              </p:cNvPr>
              <p:cNvSpPr/>
              <p:nvPr/>
            </p:nvSpPr>
            <p:spPr>
              <a:xfrm>
                <a:off x="2680846" y="3589694"/>
                <a:ext cx="408858" cy="152314"/>
              </a:xfrm>
              <a:custGeom>
                <a:avLst/>
                <a:gdLst>
                  <a:gd name="connsiteX0" fmla="*/ 0 w 408858"/>
                  <a:gd name="connsiteY0" fmla="*/ 152315 h 152314"/>
                  <a:gd name="connsiteX1" fmla="*/ 408858 w 408858"/>
                  <a:gd name="connsiteY1" fmla="*/ 0 h 15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8858" h="152314">
                    <a:moveTo>
                      <a:pt x="0" y="152315"/>
                    </a:moveTo>
                    <a:lnTo>
                      <a:pt x="408858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</p:grpSp>
      <p:grpSp>
        <p:nvGrpSpPr>
          <p:cNvPr id="933" name="グラフィックス 335">
            <a:extLst>
              <a:ext uri="{FF2B5EF4-FFF2-40B4-BE49-F238E27FC236}">
                <a16:creationId xmlns:a16="http://schemas.microsoft.com/office/drawing/2014/main" id="{D1D38600-217F-B20E-68F0-8E109034F3CF}"/>
              </a:ext>
            </a:extLst>
          </p:cNvPr>
          <p:cNvGrpSpPr/>
          <p:nvPr/>
        </p:nvGrpSpPr>
        <p:grpSpPr>
          <a:xfrm>
            <a:off x="2652627" y="4116073"/>
            <a:ext cx="465334" cy="716132"/>
            <a:chOff x="2652627" y="3561640"/>
            <a:chExt cx="465334" cy="716132"/>
          </a:xfrm>
          <a:solidFill>
            <a:srgbClr val="000000"/>
          </a:solidFill>
        </p:grpSpPr>
        <p:sp>
          <p:nvSpPr>
            <p:cNvPr id="934" name="フリーフォーム 933">
              <a:extLst>
                <a:ext uri="{FF2B5EF4-FFF2-40B4-BE49-F238E27FC236}">
                  <a16:creationId xmlns:a16="http://schemas.microsoft.com/office/drawing/2014/main" id="{9FDF31AA-79D3-BB6B-FDB4-1D2CB5D66F64}"/>
                </a:ext>
              </a:extLst>
            </p:cNvPr>
            <p:cNvSpPr/>
            <p:nvPr/>
          </p:nvSpPr>
          <p:spPr>
            <a:xfrm>
              <a:off x="2652627" y="4221670"/>
              <a:ext cx="56474" cy="56102"/>
            </a:xfrm>
            <a:custGeom>
              <a:avLst/>
              <a:gdLst>
                <a:gd name="connsiteX0" fmla="*/ 56474 w 56474"/>
                <a:gd name="connsiteY0" fmla="*/ 28051 h 56102"/>
                <a:gd name="connsiteX1" fmla="*/ 28237 w 56474"/>
                <a:gd name="connsiteY1" fmla="*/ 56103 h 56102"/>
                <a:gd name="connsiteX2" fmla="*/ 0 w 56474"/>
                <a:gd name="connsiteY2" fmla="*/ 28051 h 56102"/>
                <a:gd name="connsiteX3" fmla="*/ 28237 w 56474"/>
                <a:gd name="connsiteY3" fmla="*/ 0 h 56102"/>
                <a:gd name="connsiteX4" fmla="*/ 56474 w 56474"/>
                <a:gd name="connsiteY4" fmla="*/ 28051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4" h="56102">
                  <a:moveTo>
                    <a:pt x="56474" y="28051"/>
                  </a:moveTo>
                  <a:cubicBezTo>
                    <a:pt x="56474" y="43544"/>
                    <a:pt x="43832" y="56103"/>
                    <a:pt x="28237" y="56103"/>
                  </a:cubicBezTo>
                  <a:cubicBezTo>
                    <a:pt x="12642" y="56103"/>
                    <a:pt x="0" y="43544"/>
                    <a:pt x="0" y="28051"/>
                  </a:cubicBezTo>
                  <a:cubicBezTo>
                    <a:pt x="0" y="12559"/>
                    <a:pt x="12642" y="0"/>
                    <a:pt x="28237" y="0"/>
                  </a:cubicBezTo>
                  <a:cubicBezTo>
                    <a:pt x="43832" y="0"/>
                    <a:pt x="56474" y="12559"/>
                    <a:pt x="56474" y="28051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35" name="フリーフォーム 934">
              <a:extLst>
                <a:ext uri="{FF2B5EF4-FFF2-40B4-BE49-F238E27FC236}">
                  <a16:creationId xmlns:a16="http://schemas.microsoft.com/office/drawing/2014/main" id="{CA2D4B77-E7F9-2D73-3E94-0032F4298D90}"/>
                </a:ext>
              </a:extLst>
            </p:cNvPr>
            <p:cNvSpPr/>
            <p:nvPr/>
          </p:nvSpPr>
          <p:spPr>
            <a:xfrm>
              <a:off x="3061483" y="3561640"/>
              <a:ext cx="56477" cy="56105"/>
            </a:xfrm>
            <a:custGeom>
              <a:avLst/>
              <a:gdLst>
                <a:gd name="connsiteX0" fmla="*/ 56477 w 56477"/>
                <a:gd name="connsiteY0" fmla="*/ 28053 h 56105"/>
                <a:gd name="connsiteX1" fmla="*/ 28239 w 56477"/>
                <a:gd name="connsiteY1" fmla="*/ 56106 h 56105"/>
                <a:gd name="connsiteX2" fmla="*/ 0 w 56477"/>
                <a:gd name="connsiteY2" fmla="*/ 28053 h 56105"/>
                <a:gd name="connsiteX3" fmla="*/ 28239 w 56477"/>
                <a:gd name="connsiteY3" fmla="*/ 0 h 56105"/>
                <a:gd name="connsiteX4" fmla="*/ 56477 w 56477"/>
                <a:gd name="connsiteY4" fmla="*/ 28053 h 5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7" h="56105">
                  <a:moveTo>
                    <a:pt x="56477" y="28053"/>
                  </a:moveTo>
                  <a:cubicBezTo>
                    <a:pt x="56477" y="43546"/>
                    <a:pt x="43835" y="56106"/>
                    <a:pt x="28239" y="56106"/>
                  </a:cubicBezTo>
                  <a:cubicBezTo>
                    <a:pt x="12643" y="56106"/>
                    <a:pt x="0" y="43546"/>
                    <a:pt x="0" y="28053"/>
                  </a:cubicBezTo>
                  <a:cubicBezTo>
                    <a:pt x="0" y="12560"/>
                    <a:pt x="12643" y="0"/>
                    <a:pt x="28239" y="0"/>
                  </a:cubicBezTo>
                  <a:cubicBezTo>
                    <a:pt x="43835" y="0"/>
                    <a:pt x="56477" y="12560"/>
                    <a:pt x="56477" y="28053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36" name="フリーフォーム 935">
              <a:extLst>
                <a:ext uri="{FF2B5EF4-FFF2-40B4-BE49-F238E27FC236}">
                  <a16:creationId xmlns:a16="http://schemas.microsoft.com/office/drawing/2014/main" id="{714CC303-02E3-09ED-DD90-C65D4C40BB1D}"/>
                </a:ext>
              </a:extLst>
            </p:cNvPr>
            <p:cNvSpPr/>
            <p:nvPr/>
          </p:nvSpPr>
          <p:spPr>
            <a:xfrm>
              <a:off x="3061485" y="4069357"/>
              <a:ext cx="56474" cy="56102"/>
            </a:xfrm>
            <a:custGeom>
              <a:avLst/>
              <a:gdLst>
                <a:gd name="connsiteX0" fmla="*/ 56474 w 56474"/>
                <a:gd name="connsiteY0" fmla="*/ 28051 h 56102"/>
                <a:gd name="connsiteX1" fmla="*/ 28237 w 56474"/>
                <a:gd name="connsiteY1" fmla="*/ 56103 h 56102"/>
                <a:gd name="connsiteX2" fmla="*/ 0 w 56474"/>
                <a:gd name="connsiteY2" fmla="*/ 28051 h 56102"/>
                <a:gd name="connsiteX3" fmla="*/ 28237 w 56474"/>
                <a:gd name="connsiteY3" fmla="*/ 0 h 56102"/>
                <a:gd name="connsiteX4" fmla="*/ 56474 w 56474"/>
                <a:gd name="connsiteY4" fmla="*/ 28051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4" h="56102">
                  <a:moveTo>
                    <a:pt x="56474" y="28051"/>
                  </a:moveTo>
                  <a:cubicBezTo>
                    <a:pt x="56474" y="43544"/>
                    <a:pt x="43832" y="56103"/>
                    <a:pt x="28237" y="56103"/>
                  </a:cubicBezTo>
                  <a:cubicBezTo>
                    <a:pt x="12642" y="56103"/>
                    <a:pt x="0" y="43544"/>
                    <a:pt x="0" y="28051"/>
                  </a:cubicBezTo>
                  <a:cubicBezTo>
                    <a:pt x="0" y="12559"/>
                    <a:pt x="12642" y="0"/>
                    <a:pt x="28237" y="0"/>
                  </a:cubicBezTo>
                  <a:cubicBezTo>
                    <a:pt x="43832" y="0"/>
                    <a:pt x="56474" y="12559"/>
                    <a:pt x="56474" y="28051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37" name="フリーフォーム 936">
              <a:extLst>
                <a:ext uri="{FF2B5EF4-FFF2-40B4-BE49-F238E27FC236}">
                  <a16:creationId xmlns:a16="http://schemas.microsoft.com/office/drawing/2014/main" id="{11838D9D-1E84-31A0-6999-B84B75DFDA75}"/>
                </a:ext>
              </a:extLst>
            </p:cNvPr>
            <p:cNvSpPr/>
            <p:nvPr/>
          </p:nvSpPr>
          <p:spPr>
            <a:xfrm>
              <a:off x="2652627" y="3713956"/>
              <a:ext cx="56474" cy="56102"/>
            </a:xfrm>
            <a:custGeom>
              <a:avLst/>
              <a:gdLst>
                <a:gd name="connsiteX0" fmla="*/ 56474 w 56474"/>
                <a:gd name="connsiteY0" fmla="*/ 28051 h 56102"/>
                <a:gd name="connsiteX1" fmla="*/ 28237 w 56474"/>
                <a:gd name="connsiteY1" fmla="*/ 56103 h 56102"/>
                <a:gd name="connsiteX2" fmla="*/ 0 w 56474"/>
                <a:gd name="connsiteY2" fmla="*/ 28051 h 56102"/>
                <a:gd name="connsiteX3" fmla="*/ 28237 w 56474"/>
                <a:gd name="connsiteY3" fmla="*/ 0 h 56102"/>
                <a:gd name="connsiteX4" fmla="*/ 56474 w 56474"/>
                <a:gd name="connsiteY4" fmla="*/ 28051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74" h="56102">
                  <a:moveTo>
                    <a:pt x="56474" y="28051"/>
                  </a:moveTo>
                  <a:cubicBezTo>
                    <a:pt x="56474" y="43544"/>
                    <a:pt x="43832" y="56103"/>
                    <a:pt x="28237" y="56103"/>
                  </a:cubicBezTo>
                  <a:cubicBezTo>
                    <a:pt x="12642" y="56103"/>
                    <a:pt x="0" y="43544"/>
                    <a:pt x="0" y="28051"/>
                  </a:cubicBezTo>
                  <a:cubicBezTo>
                    <a:pt x="0" y="12559"/>
                    <a:pt x="12642" y="0"/>
                    <a:pt x="28237" y="0"/>
                  </a:cubicBezTo>
                  <a:cubicBezTo>
                    <a:pt x="43832" y="0"/>
                    <a:pt x="56474" y="12559"/>
                    <a:pt x="56474" y="28051"/>
                  </a:cubicBezTo>
                  <a:close/>
                </a:path>
              </a:pathLst>
            </a:custGeom>
            <a:solidFill>
              <a:srgbClr val="000000"/>
            </a:solidFill>
            <a:ln w="222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364" name="グラフィックス 335">
            <a:extLst>
              <a:ext uri="{FF2B5EF4-FFF2-40B4-BE49-F238E27FC236}">
                <a16:creationId xmlns:a16="http://schemas.microsoft.com/office/drawing/2014/main" id="{7EC969C8-C735-3B41-369F-96011FDE4BC0}"/>
              </a:ext>
            </a:extLst>
          </p:cNvPr>
          <p:cNvGrpSpPr/>
          <p:nvPr/>
        </p:nvGrpSpPr>
        <p:grpSpPr>
          <a:xfrm>
            <a:off x="636538" y="4144132"/>
            <a:ext cx="1942091" cy="660027"/>
            <a:chOff x="636538" y="3589699"/>
            <a:chExt cx="1942091" cy="660027"/>
          </a:xfrm>
        </p:grpSpPr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DDA3CCC7-7356-7EBA-CEF4-54C65A3F0E7E}"/>
                </a:ext>
              </a:extLst>
            </p:cNvPr>
            <p:cNvSpPr/>
            <p:nvPr/>
          </p:nvSpPr>
          <p:spPr>
            <a:xfrm>
              <a:off x="1658691" y="3742014"/>
              <a:ext cx="6009" cy="507712"/>
            </a:xfrm>
            <a:custGeom>
              <a:avLst/>
              <a:gdLst>
                <a:gd name="connsiteX0" fmla="*/ 0 w 6009"/>
                <a:gd name="connsiteY0" fmla="*/ 507713 h 507712"/>
                <a:gd name="connsiteX1" fmla="*/ 0 w 6009"/>
                <a:gd name="connsiteY1" fmla="*/ 0 h 50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09" h="507712">
                  <a:moveTo>
                    <a:pt x="0" y="507713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5CCFA3DA-61FE-E23F-1AE9-BF19D36D5B6F}"/>
                </a:ext>
              </a:extLst>
            </p:cNvPr>
            <p:cNvSpPr/>
            <p:nvPr/>
          </p:nvSpPr>
          <p:spPr>
            <a:xfrm>
              <a:off x="2169771" y="3742014"/>
              <a:ext cx="6009" cy="507712"/>
            </a:xfrm>
            <a:custGeom>
              <a:avLst/>
              <a:gdLst>
                <a:gd name="connsiteX0" fmla="*/ 0 w 6009"/>
                <a:gd name="connsiteY0" fmla="*/ 507713 h 507712"/>
                <a:gd name="connsiteX1" fmla="*/ 0 w 6009"/>
                <a:gd name="connsiteY1" fmla="*/ 0 h 50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09" h="507712">
                  <a:moveTo>
                    <a:pt x="0" y="507713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762CF606-4BC2-40A2-14F4-C7895CEDD48E}"/>
                </a:ext>
              </a:extLst>
            </p:cNvPr>
            <p:cNvSpPr/>
            <p:nvPr/>
          </p:nvSpPr>
          <p:spPr>
            <a:xfrm>
              <a:off x="1658691" y="3589700"/>
              <a:ext cx="408864" cy="152314"/>
            </a:xfrm>
            <a:custGeom>
              <a:avLst/>
              <a:gdLst>
                <a:gd name="connsiteX0" fmla="*/ 0 w 408864"/>
                <a:gd name="connsiteY0" fmla="*/ 152314 h 152314"/>
                <a:gd name="connsiteX1" fmla="*/ 408864 w 408864"/>
                <a:gd name="connsiteY1" fmla="*/ 0 h 15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8864" h="152314">
                  <a:moveTo>
                    <a:pt x="0" y="152314"/>
                  </a:moveTo>
                  <a:lnTo>
                    <a:pt x="408864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5AD7DD77-7D17-AFD5-36CE-4993A1A0188E}"/>
                </a:ext>
              </a:extLst>
            </p:cNvPr>
            <p:cNvSpPr/>
            <p:nvPr/>
          </p:nvSpPr>
          <p:spPr>
            <a:xfrm>
              <a:off x="2169771" y="3589700"/>
              <a:ext cx="408858" cy="152314"/>
            </a:xfrm>
            <a:custGeom>
              <a:avLst/>
              <a:gdLst>
                <a:gd name="connsiteX0" fmla="*/ 0 w 408858"/>
                <a:gd name="connsiteY0" fmla="*/ 152314 h 152314"/>
                <a:gd name="connsiteX1" fmla="*/ 408858 w 408858"/>
                <a:gd name="connsiteY1" fmla="*/ 0 h 15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8858" h="152314">
                  <a:moveTo>
                    <a:pt x="0" y="152314"/>
                  </a:moveTo>
                  <a:lnTo>
                    <a:pt x="408858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5F8F2C47-AC29-90BB-6B7D-DC7EDF9671D5}"/>
                </a:ext>
              </a:extLst>
            </p:cNvPr>
            <p:cNvSpPr/>
            <p:nvPr/>
          </p:nvSpPr>
          <p:spPr>
            <a:xfrm>
              <a:off x="1147615" y="4249727"/>
              <a:ext cx="511075" cy="5970"/>
            </a:xfrm>
            <a:custGeom>
              <a:avLst/>
              <a:gdLst>
                <a:gd name="connsiteX0" fmla="*/ 0 w 511075"/>
                <a:gd name="connsiteY0" fmla="*/ 0 h 5970"/>
                <a:gd name="connsiteX1" fmla="*/ 511076 w 511075"/>
                <a:gd name="connsiteY1" fmla="*/ 0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075" h="5970">
                  <a:moveTo>
                    <a:pt x="0" y="0"/>
                  </a:moveTo>
                  <a:lnTo>
                    <a:pt x="511076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D97CB404-8557-CD8D-763E-295EA5B5F44D}"/>
                </a:ext>
              </a:extLst>
            </p:cNvPr>
            <p:cNvSpPr/>
            <p:nvPr/>
          </p:nvSpPr>
          <p:spPr>
            <a:xfrm>
              <a:off x="1147615" y="3589699"/>
              <a:ext cx="408859" cy="152314"/>
            </a:xfrm>
            <a:custGeom>
              <a:avLst/>
              <a:gdLst>
                <a:gd name="connsiteX0" fmla="*/ 0 w 408859"/>
                <a:gd name="connsiteY0" fmla="*/ 152314 h 152314"/>
                <a:gd name="connsiteX1" fmla="*/ 408860 w 408859"/>
                <a:gd name="connsiteY1" fmla="*/ 0 h 152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8859" h="152314">
                  <a:moveTo>
                    <a:pt x="0" y="152314"/>
                  </a:moveTo>
                  <a:lnTo>
                    <a:pt x="40886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BE138EB1-6634-B75B-77B7-F1DBDE3B851C}"/>
                </a:ext>
              </a:extLst>
            </p:cNvPr>
            <p:cNvSpPr/>
            <p:nvPr/>
          </p:nvSpPr>
          <p:spPr>
            <a:xfrm>
              <a:off x="1556445" y="3589708"/>
              <a:ext cx="511074" cy="5970"/>
            </a:xfrm>
            <a:custGeom>
              <a:avLst/>
              <a:gdLst>
                <a:gd name="connsiteX0" fmla="*/ 0 w 511074"/>
                <a:gd name="connsiteY0" fmla="*/ 0 h 5970"/>
                <a:gd name="connsiteX1" fmla="*/ 511074 w 511074"/>
                <a:gd name="connsiteY1" fmla="*/ 0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074" h="5970">
                  <a:moveTo>
                    <a:pt x="0" y="0"/>
                  </a:moveTo>
                  <a:lnTo>
                    <a:pt x="511074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E013C44E-0328-241E-869E-496EFE7C4DB1}"/>
                </a:ext>
              </a:extLst>
            </p:cNvPr>
            <p:cNvSpPr/>
            <p:nvPr/>
          </p:nvSpPr>
          <p:spPr>
            <a:xfrm>
              <a:off x="636538" y="4249727"/>
              <a:ext cx="511076" cy="5970"/>
            </a:xfrm>
            <a:custGeom>
              <a:avLst/>
              <a:gdLst>
                <a:gd name="connsiteX0" fmla="*/ 0 w 511076"/>
                <a:gd name="connsiteY0" fmla="*/ 0 h 5970"/>
                <a:gd name="connsiteX1" fmla="*/ 511077 w 511076"/>
                <a:gd name="connsiteY1" fmla="*/ 0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076" h="5970">
                  <a:moveTo>
                    <a:pt x="0" y="0"/>
                  </a:moveTo>
                  <a:lnTo>
                    <a:pt x="511077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AC0A8D1A-6399-243E-CBD6-AA87DA75AD57}"/>
                </a:ext>
              </a:extLst>
            </p:cNvPr>
            <p:cNvSpPr/>
            <p:nvPr/>
          </p:nvSpPr>
          <p:spPr>
            <a:xfrm>
              <a:off x="636538" y="3742014"/>
              <a:ext cx="511076" cy="5970"/>
            </a:xfrm>
            <a:custGeom>
              <a:avLst/>
              <a:gdLst>
                <a:gd name="connsiteX0" fmla="*/ 0 w 511076"/>
                <a:gd name="connsiteY0" fmla="*/ 0 h 5970"/>
                <a:gd name="connsiteX1" fmla="*/ 511077 w 511076"/>
                <a:gd name="connsiteY1" fmla="*/ 0 h 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076" h="5970">
                  <a:moveTo>
                    <a:pt x="0" y="0"/>
                  </a:moveTo>
                  <a:lnTo>
                    <a:pt x="511077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938" name="グループ化 937">
            <a:extLst>
              <a:ext uri="{FF2B5EF4-FFF2-40B4-BE49-F238E27FC236}">
                <a16:creationId xmlns:a16="http://schemas.microsoft.com/office/drawing/2014/main" id="{FDBFF702-05E9-B46C-4640-98CCC58204E5}"/>
              </a:ext>
            </a:extLst>
          </p:cNvPr>
          <p:cNvGrpSpPr/>
          <p:nvPr/>
        </p:nvGrpSpPr>
        <p:grpSpPr>
          <a:xfrm>
            <a:off x="2788260" y="4116080"/>
            <a:ext cx="1351874" cy="716131"/>
            <a:chOff x="2788260" y="3561647"/>
            <a:chExt cx="1351874" cy="716131"/>
          </a:xfrm>
        </p:grpSpPr>
        <p:grpSp>
          <p:nvGrpSpPr>
            <p:cNvPr id="939" name="グループ化 938">
              <a:extLst>
                <a:ext uri="{FF2B5EF4-FFF2-40B4-BE49-F238E27FC236}">
                  <a16:creationId xmlns:a16="http://schemas.microsoft.com/office/drawing/2014/main" id="{25FC2BE7-E823-1B3A-0C84-76569B75CC2D}"/>
                </a:ext>
              </a:extLst>
            </p:cNvPr>
            <p:cNvGrpSpPr/>
            <p:nvPr/>
          </p:nvGrpSpPr>
          <p:grpSpPr>
            <a:xfrm>
              <a:off x="3191956" y="3561647"/>
              <a:ext cx="948178" cy="716131"/>
              <a:chOff x="3191956" y="3561647"/>
              <a:chExt cx="948178" cy="716131"/>
            </a:xfrm>
          </p:grpSpPr>
          <p:grpSp>
            <p:nvGrpSpPr>
              <p:cNvPr id="941" name="グラフィックス 335">
                <a:extLst>
                  <a:ext uri="{FF2B5EF4-FFF2-40B4-BE49-F238E27FC236}">
                    <a16:creationId xmlns:a16="http://schemas.microsoft.com/office/drawing/2014/main" id="{A7620B3C-B1FE-1FBE-9DEB-45953FC477EB}"/>
                  </a:ext>
                </a:extLst>
              </p:cNvPr>
              <p:cNvGrpSpPr/>
              <p:nvPr/>
            </p:nvGrpSpPr>
            <p:grpSpPr>
              <a:xfrm>
                <a:off x="3191956" y="3589700"/>
                <a:ext cx="919938" cy="660039"/>
                <a:chOff x="3191956" y="3589700"/>
                <a:chExt cx="919938" cy="660039"/>
              </a:xfrm>
            </p:grpSpPr>
            <p:sp>
              <p:nvSpPr>
                <p:cNvPr id="947" name="フリーフォーム 946">
                  <a:extLst>
                    <a:ext uri="{FF2B5EF4-FFF2-40B4-BE49-F238E27FC236}">
                      <a16:creationId xmlns:a16="http://schemas.microsoft.com/office/drawing/2014/main" id="{87F3108D-C415-0E3C-8F3E-3702CEA7A2C6}"/>
                    </a:ext>
                  </a:extLst>
                </p:cNvPr>
                <p:cNvSpPr/>
                <p:nvPr/>
              </p:nvSpPr>
              <p:spPr>
                <a:xfrm>
                  <a:off x="3703049" y="3589709"/>
                  <a:ext cx="408828" cy="660018"/>
                </a:xfrm>
                <a:custGeom>
                  <a:avLst/>
                  <a:gdLst>
                    <a:gd name="connsiteX0" fmla="*/ 408828 w 408828"/>
                    <a:gd name="connsiteY0" fmla="*/ 507715 h 660018"/>
                    <a:gd name="connsiteX1" fmla="*/ 0 w 408828"/>
                    <a:gd name="connsiteY1" fmla="*/ 660018 h 660018"/>
                    <a:gd name="connsiteX2" fmla="*/ 0 w 408828"/>
                    <a:gd name="connsiteY2" fmla="*/ 152305 h 660018"/>
                    <a:gd name="connsiteX3" fmla="*/ 408828 w 408828"/>
                    <a:gd name="connsiteY3" fmla="*/ 0 h 660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828" h="660018">
                      <a:moveTo>
                        <a:pt x="408828" y="507715"/>
                      </a:moveTo>
                      <a:lnTo>
                        <a:pt x="0" y="660018"/>
                      </a:lnTo>
                      <a:lnTo>
                        <a:pt x="0" y="152305"/>
                      </a:lnTo>
                      <a:lnTo>
                        <a:pt x="408828" y="0"/>
                      </a:lnTo>
                      <a:close/>
                    </a:path>
                  </a:pathLst>
                </a:custGeom>
                <a:solidFill>
                  <a:srgbClr val="C4E4ED"/>
                </a:solidFill>
                <a:ln w="60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48" name="フリーフォーム 947">
                  <a:extLst>
                    <a:ext uri="{FF2B5EF4-FFF2-40B4-BE49-F238E27FC236}">
                      <a16:creationId xmlns:a16="http://schemas.microsoft.com/office/drawing/2014/main" id="{566C5389-784F-CBBC-1978-7BE5B1789223}"/>
                    </a:ext>
                  </a:extLst>
                </p:cNvPr>
                <p:cNvSpPr/>
                <p:nvPr/>
              </p:nvSpPr>
              <p:spPr>
                <a:xfrm>
                  <a:off x="3191974" y="3742014"/>
                  <a:ext cx="511061" cy="507714"/>
                </a:xfrm>
                <a:custGeom>
                  <a:avLst/>
                  <a:gdLst>
                    <a:gd name="connsiteX0" fmla="*/ 0 w 511061"/>
                    <a:gd name="connsiteY0" fmla="*/ 0 h 507714"/>
                    <a:gd name="connsiteX1" fmla="*/ 511061 w 511061"/>
                    <a:gd name="connsiteY1" fmla="*/ 0 h 507714"/>
                    <a:gd name="connsiteX2" fmla="*/ 511061 w 511061"/>
                    <a:gd name="connsiteY2" fmla="*/ 507715 h 507714"/>
                    <a:gd name="connsiteX3" fmla="*/ 0 w 511061"/>
                    <a:gd name="connsiteY3" fmla="*/ 507715 h 507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061" h="507714">
                      <a:moveTo>
                        <a:pt x="0" y="0"/>
                      </a:moveTo>
                      <a:lnTo>
                        <a:pt x="511061" y="0"/>
                      </a:lnTo>
                      <a:lnTo>
                        <a:pt x="511061" y="507715"/>
                      </a:lnTo>
                      <a:lnTo>
                        <a:pt x="0" y="507715"/>
                      </a:lnTo>
                      <a:close/>
                    </a:path>
                  </a:pathLst>
                </a:custGeom>
                <a:solidFill>
                  <a:srgbClr val="C8E0C8"/>
                </a:solidFill>
                <a:ln w="60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49" name="フリーフォーム 948">
                  <a:extLst>
                    <a:ext uri="{FF2B5EF4-FFF2-40B4-BE49-F238E27FC236}">
                      <a16:creationId xmlns:a16="http://schemas.microsoft.com/office/drawing/2014/main" id="{591C8FE1-CAC2-44AC-29FA-E31120B4BF62}"/>
                    </a:ext>
                  </a:extLst>
                </p:cNvPr>
                <p:cNvSpPr/>
                <p:nvPr/>
              </p:nvSpPr>
              <p:spPr>
                <a:xfrm>
                  <a:off x="3191974" y="3589709"/>
                  <a:ext cx="919902" cy="152311"/>
                </a:xfrm>
                <a:custGeom>
                  <a:avLst/>
                  <a:gdLst>
                    <a:gd name="connsiteX0" fmla="*/ 511056 w 919902"/>
                    <a:gd name="connsiteY0" fmla="*/ 152311 h 152311"/>
                    <a:gd name="connsiteX1" fmla="*/ 0 w 919902"/>
                    <a:gd name="connsiteY1" fmla="*/ 152311 h 152311"/>
                    <a:gd name="connsiteX2" fmla="*/ 408840 w 919902"/>
                    <a:gd name="connsiteY2" fmla="*/ 0 h 152311"/>
                    <a:gd name="connsiteX3" fmla="*/ 919903 w 919902"/>
                    <a:gd name="connsiteY3" fmla="*/ 0 h 15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9902" h="152311">
                      <a:moveTo>
                        <a:pt x="511056" y="152311"/>
                      </a:moveTo>
                      <a:lnTo>
                        <a:pt x="0" y="152311"/>
                      </a:lnTo>
                      <a:lnTo>
                        <a:pt x="408840" y="0"/>
                      </a:lnTo>
                      <a:lnTo>
                        <a:pt x="919903" y="0"/>
                      </a:lnTo>
                      <a:close/>
                    </a:path>
                  </a:pathLst>
                </a:custGeom>
                <a:solidFill>
                  <a:srgbClr val="C8E0C8"/>
                </a:solidFill>
                <a:ln w="60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50" name="フリーフォーム 949">
                  <a:extLst>
                    <a:ext uri="{FF2B5EF4-FFF2-40B4-BE49-F238E27FC236}">
                      <a16:creationId xmlns:a16="http://schemas.microsoft.com/office/drawing/2014/main" id="{AB75918C-A91D-2DA5-57D6-EAA9459D75BA}"/>
                    </a:ext>
                  </a:extLst>
                </p:cNvPr>
                <p:cNvSpPr/>
                <p:nvPr/>
              </p:nvSpPr>
              <p:spPr>
                <a:xfrm>
                  <a:off x="3191956" y="4249727"/>
                  <a:ext cx="511074" cy="5970"/>
                </a:xfrm>
                <a:custGeom>
                  <a:avLst/>
                  <a:gdLst>
                    <a:gd name="connsiteX0" fmla="*/ 0 w 511074"/>
                    <a:gd name="connsiteY0" fmla="*/ 0 h 5970"/>
                    <a:gd name="connsiteX1" fmla="*/ 511074 w 511074"/>
                    <a:gd name="connsiteY1" fmla="*/ 0 h 5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1074" h="5970">
                      <a:moveTo>
                        <a:pt x="0" y="0"/>
                      </a:moveTo>
                      <a:lnTo>
                        <a:pt x="511074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51" name="フリーフォーム 950">
                  <a:extLst>
                    <a:ext uri="{FF2B5EF4-FFF2-40B4-BE49-F238E27FC236}">
                      <a16:creationId xmlns:a16="http://schemas.microsoft.com/office/drawing/2014/main" id="{5AC84CBE-EE93-FF4A-00A3-CED5EA0627DE}"/>
                    </a:ext>
                  </a:extLst>
                </p:cNvPr>
                <p:cNvSpPr/>
                <p:nvPr/>
              </p:nvSpPr>
              <p:spPr>
                <a:xfrm>
                  <a:off x="3191956" y="3742014"/>
                  <a:ext cx="511074" cy="5970"/>
                </a:xfrm>
                <a:custGeom>
                  <a:avLst/>
                  <a:gdLst>
                    <a:gd name="connsiteX0" fmla="*/ 0 w 511074"/>
                    <a:gd name="connsiteY0" fmla="*/ 0 h 5970"/>
                    <a:gd name="connsiteX1" fmla="*/ 511074 w 511074"/>
                    <a:gd name="connsiteY1" fmla="*/ 0 h 5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1074" h="5970">
                      <a:moveTo>
                        <a:pt x="0" y="0"/>
                      </a:moveTo>
                      <a:lnTo>
                        <a:pt x="511074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52" name="フリーフォーム 951">
                  <a:extLst>
                    <a:ext uri="{FF2B5EF4-FFF2-40B4-BE49-F238E27FC236}">
                      <a16:creationId xmlns:a16="http://schemas.microsoft.com/office/drawing/2014/main" id="{36084E35-45FF-5B37-BFF9-44A58268FE33}"/>
                    </a:ext>
                  </a:extLst>
                </p:cNvPr>
                <p:cNvSpPr/>
                <p:nvPr/>
              </p:nvSpPr>
              <p:spPr>
                <a:xfrm>
                  <a:off x="3600784" y="3589709"/>
                  <a:ext cx="511074" cy="5970"/>
                </a:xfrm>
                <a:custGeom>
                  <a:avLst/>
                  <a:gdLst>
                    <a:gd name="connsiteX0" fmla="*/ 0 w 511074"/>
                    <a:gd name="connsiteY0" fmla="*/ 0 h 5970"/>
                    <a:gd name="connsiteX1" fmla="*/ 511074 w 511074"/>
                    <a:gd name="connsiteY1" fmla="*/ 0 h 5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1074" h="5970">
                      <a:moveTo>
                        <a:pt x="0" y="0"/>
                      </a:moveTo>
                      <a:lnTo>
                        <a:pt x="511074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53" name="フリーフォーム 952">
                  <a:extLst>
                    <a:ext uri="{FF2B5EF4-FFF2-40B4-BE49-F238E27FC236}">
                      <a16:creationId xmlns:a16="http://schemas.microsoft.com/office/drawing/2014/main" id="{0FF240A4-99A5-6D63-9DB0-CB467BC778A4}"/>
                    </a:ext>
                  </a:extLst>
                </p:cNvPr>
                <p:cNvSpPr/>
                <p:nvPr/>
              </p:nvSpPr>
              <p:spPr>
                <a:xfrm>
                  <a:off x="3191974" y="3742014"/>
                  <a:ext cx="6009" cy="507712"/>
                </a:xfrm>
                <a:custGeom>
                  <a:avLst/>
                  <a:gdLst>
                    <a:gd name="connsiteX0" fmla="*/ 0 w 6009"/>
                    <a:gd name="connsiteY0" fmla="*/ 507713 h 507712"/>
                    <a:gd name="connsiteX1" fmla="*/ 0 w 6009"/>
                    <a:gd name="connsiteY1" fmla="*/ 0 h 50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09" h="507712">
                      <a:moveTo>
                        <a:pt x="0" y="507713"/>
                      </a:moveTo>
                      <a:lnTo>
                        <a:pt x="0" y="0"/>
                      </a:lnTo>
                    </a:path>
                  </a:pathLst>
                </a:custGeom>
                <a:ln w="1199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54" name="フリーフォーム 953">
                  <a:extLst>
                    <a:ext uri="{FF2B5EF4-FFF2-40B4-BE49-F238E27FC236}">
                      <a16:creationId xmlns:a16="http://schemas.microsoft.com/office/drawing/2014/main" id="{7974AAD5-6C17-DB3D-27D5-EF33FE7D1EA7}"/>
                    </a:ext>
                  </a:extLst>
                </p:cNvPr>
                <p:cNvSpPr/>
                <p:nvPr/>
              </p:nvSpPr>
              <p:spPr>
                <a:xfrm>
                  <a:off x="3703031" y="4097424"/>
                  <a:ext cx="408864" cy="152315"/>
                </a:xfrm>
                <a:custGeom>
                  <a:avLst/>
                  <a:gdLst>
                    <a:gd name="connsiteX0" fmla="*/ 0 w 408864"/>
                    <a:gd name="connsiteY0" fmla="*/ 152315 h 152315"/>
                    <a:gd name="connsiteX1" fmla="*/ 408864 w 408864"/>
                    <a:gd name="connsiteY1" fmla="*/ 0 h 152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8864" h="152315">
                      <a:moveTo>
                        <a:pt x="0" y="152315"/>
                      </a:moveTo>
                      <a:lnTo>
                        <a:pt x="408864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55" name="フリーフォーム 954">
                  <a:extLst>
                    <a:ext uri="{FF2B5EF4-FFF2-40B4-BE49-F238E27FC236}">
                      <a16:creationId xmlns:a16="http://schemas.microsoft.com/office/drawing/2014/main" id="{9AF9D769-52DD-4F01-673D-4C365C1EEF2C}"/>
                    </a:ext>
                  </a:extLst>
                </p:cNvPr>
                <p:cNvSpPr/>
                <p:nvPr/>
              </p:nvSpPr>
              <p:spPr>
                <a:xfrm>
                  <a:off x="3703031" y="3742014"/>
                  <a:ext cx="6009" cy="507712"/>
                </a:xfrm>
                <a:custGeom>
                  <a:avLst/>
                  <a:gdLst>
                    <a:gd name="connsiteX0" fmla="*/ 0 w 6009"/>
                    <a:gd name="connsiteY0" fmla="*/ 507713 h 507712"/>
                    <a:gd name="connsiteX1" fmla="*/ 0 w 6009"/>
                    <a:gd name="connsiteY1" fmla="*/ 0 h 50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09" h="507712">
                      <a:moveTo>
                        <a:pt x="0" y="507713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56" name="フリーフォーム 955">
                  <a:extLst>
                    <a:ext uri="{FF2B5EF4-FFF2-40B4-BE49-F238E27FC236}">
                      <a16:creationId xmlns:a16="http://schemas.microsoft.com/office/drawing/2014/main" id="{A7B5089D-8092-B8DB-06DC-33D91743CA37}"/>
                    </a:ext>
                  </a:extLst>
                </p:cNvPr>
                <p:cNvSpPr/>
                <p:nvPr/>
              </p:nvSpPr>
              <p:spPr>
                <a:xfrm>
                  <a:off x="3703031" y="3589700"/>
                  <a:ext cx="408864" cy="152314"/>
                </a:xfrm>
                <a:custGeom>
                  <a:avLst/>
                  <a:gdLst>
                    <a:gd name="connsiteX0" fmla="*/ 0 w 408864"/>
                    <a:gd name="connsiteY0" fmla="*/ 152314 h 152314"/>
                    <a:gd name="connsiteX1" fmla="*/ 408864 w 408864"/>
                    <a:gd name="connsiteY1" fmla="*/ 0 h 152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8864" h="152314">
                      <a:moveTo>
                        <a:pt x="0" y="152314"/>
                      </a:moveTo>
                      <a:lnTo>
                        <a:pt x="408864" y="0"/>
                      </a:lnTo>
                    </a:path>
                  </a:pathLst>
                </a:custGeom>
                <a:ln w="1199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57" name="フリーフォーム 956">
                  <a:extLst>
                    <a:ext uri="{FF2B5EF4-FFF2-40B4-BE49-F238E27FC236}">
                      <a16:creationId xmlns:a16="http://schemas.microsoft.com/office/drawing/2014/main" id="{7A7791F7-C5E8-EDF4-99C4-BF5B0FA727C2}"/>
                    </a:ext>
                  </a:extLst>
                </p:cNvPr>
                <p:cNvSpPr/>
                <p:nvPr/>
              </p:nvSpPr>
              <p:spPr>
                <a:xfrm>
                  <a:off x="3191974" y="3589709"/>
                  <a:ext cx="408840" cy="152305"/>
                </a:xfrm>
                <a:custGeom>
                  <a:avLst/>
                  <a:gdLst>
                    <a:gd name="connsiteX0" fmla="*/ 0 w 408840"/>
                    <a:gd name="connsiteY0" fmla="*/ 152305 h 152305"/>
                    <a:gd name="connsiteX1" fmla="*/ 408840 w 408840"/>
                    <a:gd name="connsiteY1" fmla="*/ 0 h 15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08840" h="152305">
                      <a:moveTo>
                        <a:pt x="0" y="152305"/>
                      </a:moveTo>
                      <a:lnTo>
                        <a:pt x="40884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58" name="フリーフォーム 957">
                  <a:extLst>
                    <a:ext uri="{FF2B5EF4-FFF2-40B4-BE49-F238E27FC236}">
                      <a16:creationId xmlns:a16="http://schemas.microsoft.com/office/drawing/2014/main" id="{3BF57D92-2FC7-4140-D39D-2598C8A8AE93}"/>
                    </a:ext>
                  </a:extLst>
                </p:cNvPr>
                <p:cNvSpPr/>
                <p:nvPr/>
              </p:nvSpPr>
              <p:spPr>
                <a:xfrm>
                  <a:off x="4111877" y="3589709"/>
                  <a:ext cx="6009" cy="507715"/>
                </a:xfrm>
                <a:custGeom>
                  <a:avLst/>
                  <a:gdLst>
                    <a:gd name="connsiteX0" fmla="*/ 0 w 6009"/>
                    <a:gd name="connsiteY0" fmla="*/ 507715 h 507715"/>
                    <a:gd name="connsiteX1" fmla="*/ 0 w 6009"/>
                    <a:gd name="connsiteY1" fmla="*/ 0 h 507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09" h="507715">
                      <a:moveTo>
                        <a:pt x="0" y="507715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942" name="グラフィックス 335">
                <a:extLst>
                  <a:ext uri="{FF2B5EF4-FFF2-40B4-BE49-F238E27FC236}">
                    <a16:creationId xmlns:a16="http://schemas.microsoft.com/office/drawing/2014/main" id="{3E4EA5B7-24E9-994E-4883-D928D730161C}"/>
                  </a:ext>
                </a:extLst>
              </p:cNvPr>
              <p:cNvGrpSpPr/>
              <p:nvPr/>
            </p:nvGrpSpPr>
            <p:grpSpPr>
              <a:xfrm>
                <a:off x="3674794" y="3561647"/>
                <a:ext cx="465340" cy="716131"/>
                <a:chOff x="3674794" y="3561647"/>
                <a:chExt cx="465340" cy="716131"/>
              </a:xfrm>
              <a:solidFill>
                <a:srgbClr val="000000"/>
              </a:solidFill>
            </p:grpSpPr>
            <p:sp>
              <p:nvSpPr>
                <p:cNvPr id="943" name="フリーフォーム 942">
                  <a:extLst>
                    <a:ext uri="{FF2B5EF4-FFF2-40B4-BE49-F238E27FC236}">
                      <a16:creationId xmlns:a16="http://schemas.microsoft.com/office/drawing/2014/main" id="{126D32A6-9D7C-0841-1865-864349E07256}"/>
                    </a:ext>
                  </a:extLst>
                </p:cNvPr>
                <p:cNvSpPr/>
                <p:nvPr/>
              </p:nvSpPr>
              <p:spPr>
                <a:xfrm>
                  <a:off x="3674794" y="4221676"/>
                  <a:ext cx="56474" cy="56102"/>
                </a:xfrm>
                <a:custGeom>
                  <a:avLst/>
                  <a:gdLst>
                    <a:gd name="connsiteX0" fmla="*/ 56474 w 56474"/>
                    <a:gd name="connsiteY0" fmla="*/ 28051 h 56102"/>
                    <a:gd name="connsiteX1" fmla="*/ 28237 w 56474"/>
                    <a:gd name="connsiteY1" fmla="*/ 56103 h 56102"/>
                    <a:gd name="connsiteX2" fmla="*/ 0 w 56474"/>
                    <a:gd name="connsiteY2" fmla="*/ 28051 h 56102"/>
                    <a:gd name="connsiteX3" fmla="*/ 28237 w 56474"/>
                    <a:gd name="connsiteY3" fmla="*/ 0 h 56102"/>
                    <a:gd name="connsiteX4" fmla="*/ 56474 w 56474"/>
                    <a:gd name="connsiteY4" fmla="*/ 28051 h 5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474" h="56102">
                      <a:moveTo>
                        <a:pt x="56474" y="28051"/>
                      </a:moveTo>
                      <a:cubicBezTo>
                        <a:pt x="56474" y="43544"/>
                        <a:pt x="43832" y="56103"/>
                        <a:pt x="28237" y="56103"/>
                      </a:cubicBezTo>
                      <a:cubicBezTo>
                        <a:pt x="12642" y="56103"/>
                        <a:pt x="0" y="43544"/>
                        <a:pt x="0" y="28051"/>
                      </a:cubicBezTo>
                      <a:cubicBezTo>
                        <a:pt x="0" y="12559"/>
                        <a:pt x="12642" y="0"/>
                        <a:pt x="28237" y="0"/>
                      </a:cubicBezTo>
                      <a:cubicBezTo>
                        <a:pt x="43832" y="0"/>
                        <a:pt x="56474" y="12559"/>
                        <a:pt x="56474" y="2805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2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44" name="フリーフォーム 943">
                  <a:extLst>
                    <a:ext uri="{FF2B5EF4-FFF2-40B4-BE49-F238E27FC236}">
                      <a16:creationId xmlns:a16="http://schemas.microsoft.com/office/drawing/2014/main" id="{75253617-04AA-96D7-900E-E1010307798E}"/>
                    </a:ext>
                  </a:extLst>
                </p:cNvPr>
                <p:cNvSpPr/>
                <p:nvPr/>
              </p:nvSpPr>
              <p:spPr>
                <a:xfrm>
                  <a:off x="4083656" y="3561647"/>
                  <a:ext cx="56477" cy="56105"/>
                </a:xfrm>
                <a:custGeom>
                  <a:avLst/>
                  <a:gdLst>
                    <a:gd name="connsiteX0" fmla="*/ 56477 w 56477"/>
                    <a:gd name="connsiteY0" fmla="*/ 28053 h 56105"/>
                    <a:gd name="connsiteX1" fmla="*/ 28239 w 56477"/>
                    <a:gd name="connsiteY1" fmla="*/ 56106 h 56105"/>
                    <a:gd name="connsiteX2" fmla="*/ 0 w 56477"/>
                    <a:gd name="connsiteY2" fmla="*/ 28053 h 56105"/>
                    <a:gd name="connsiteX3" fmla="*/ 28239 w 56477"/>
                    <a:gd name="connsiteY3" fmla="*/ 0 h 56105"/>
                    <a:gd name="connsiteX4" fmla="*/ 56477 w 56477"/>
                    <a:gd name="connsiteY4" fmla="*/ 28053 h 56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477" h="56105">
                      <a:moveTo>
                        <a:pt x="56477" y="28053"/>
                      </a:moveTo>
                      <a:cubicBezTo>
                        <a:pt x="56477" y="43546"/>
                        <a:pt x="43835" y="56106"/>
                        <a:pt x="28239" y="56106"/>
                      </a:cubicBezTo>
                      <a:cubicBezTo>
                        <a:pt x="12643" y="56106"/>
                        <a:pt x="0" y="43546"/>
                        <a:pt x="0" y="28053"/>
                      </a:cubicBezTo>
                      <a:cubicBezTo>
                        <a:pt x="0" y="12560"/>
                        <a:pt x="12643" y="0"/>
                        <a:pt x="28239" y="0"/>
                      </a:cubicBezTo>
                      <a:cubicBezTo>
                        <a:pt x="43835" y="0"/>
                        <a:pt x="56477" y="12560"/>
                        <a:pt x="56477" y="2805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2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45" name="フリーフォーム 944">
                  <a:extLst>
                    <a:ext uri="{FF2B5EF4-FFF2-40B4-BE49-F238E27FC236}">
                      <a16:creationId xmlns:a16="http://schemas.microsoft.com/office/drawing/2014/main" id="{BFE719CD-84E5-9F4D-0F11-34982C7A7491}"/>
                    </a:ext>
                  </a:extLst>
                </p:cNvPr>
                <p:cNvSpPr/>
                <p:nvPr/>
              </p:nvSpPr>
              <p:spPr>
                <a:xfrm>
                  <a:off x="4083658" y="4069363"/>
                  <a:ext cx="56474" cy="56102"/>
                </a:xfrm>
                <a:custGeom>
                  <a:avLst/>
                  <a:gdLst>
                    <a:gd name="connsiteX0" fmla="*/ 56474 w 56474"/>
                    <a:gd name="connsiteY0" fmla="*/ 28051 h 56102"/>
                    <a:gd name="connsiteX1" fmla="*/ 28237 w 56474"/>
                    <a:gd name="connsiteY1" fmla="*/ 56103 h 56102"/>
                    <a:gd name="connsiteX2" fmla="*/ 0 w 56474"/>
                    <a:gd name="connsiteY2" fmla="*/ 28051 h 56102"/>
                    <a:gd name="connsiteX3" fmla="*/ 28237 w 56474"/>
                    <a:gd name="connsiteY3" fmla="*/ 0 h 56102"/>
                    <a:gd name="connsiteX4" fmla="*/ 56474 w 56474"/>
                    <a:gd name="connsiteY4" fmla="*/ 28051 h 5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474" h="56102">
                      <a:moveTo>
                        <a:pt x="56474" y="28051"/>
                      </a:moveTo>
                      <a:cubicBezTo>
                        <a:pt x="56474" y="43544"/>
                        <a:pt x="43832" y="56103"/>
                        <a:pt x="28237" y="56103"/>
                      </a:cubicBezTo>
                      <a:cubicBezTo>
                        <a:pt x="12642" y="56103"/>
                        <a:pt x="0" y="43544"/>
                        <a:pt x="0" y="28051"/>
                      </a:cubicBezTo>
                      <a:cubicBezTo>
                        <a:pt x="0" y="12559"/>
                        <a:pt x="12642" y="0"/>
                        <a:pt x="28237" y="0"/>
                      </a:cubicBezTo>
                      <a:cubicBezTo>
                        <a:pt x="43832" y="0"/>
                        <a:pt x="56474" y="12559"/>
                        <a:pt x="56474" y="2805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2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46" name="フリーフォーム 945">
                  <a:extLst>
                    <a:ext uri="{FF2B5EF4-FFF2-40B4-BE49-F238E27FC236}">
                      <a16:creationId xmlns:a16="http://schemas.microsoft.com/office/drawing/2014/main" id="{6593DF8E-4869-D68B-4653-18E41CCA7EB6}"/>
                    </a:ext>
                  </a:extLst>
                </p:cNvPr>
                <p:cNvSpPr/>
                <p:nvPr/>
              </p:nvSpPr>
              <p:spPr>
                <a:xfrm>
                  <a:off x="3674794" y="3713963"/>
                  <a:ext cx="56474" cy="56102"/>
                </a:xfrm>
                <a:custGeom>
                  <a:avLst/>
                  <a:gdLst>
                    <a:gd name="connsiteX0" fmla="*/ 56474 w 56474"/>
                    <a:gd name="connsiteY0" fmla="*/ 28051 h 56102"/>
                    <a:gd name="connsiteX1" fmla="*/ 28237 w 56474"/>
                    <a:gd name="connsiteY1" fmla="*/ 56103 h 56102"/>
                    <a:gd name="connsiteX2" fmla="*/ 0 w 56474"/>
                    <a:gd name="connsiteY2" fmla="*/ 28051 h 56102"/>
                    <a:gd name="connsiteX3" fmla="*/ 28237 w 56474"/>
                    <a:gd name="connsiteY3" fmla="*/ 0 h 56102"/>
                    <a:gd name="connsiteX4" fmla="*/ 56474 w 56474"/>
                    <a:gd name="connsiteY4" fmla="*/ 28051 h 5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474" h="56102">
                      <a:moveTo>
                        <a:pt x="56474" y="28051"/>
                      </a:moveTo>
                      <a:cubicBezTo>
                        <a:pt x="56474" y="43544"/>
                        <a:pt x="43832" y="56103"/>
                        <a:pt x="28237" y="56103"/>
                      </a:cubicBezTo>
                      <a:cubicBezTo>
                        <a:pt x="12642" y="56103"/>
                        <a:pt x="0" y="43544"/>
                        <a:pt x="0" y="28051"/>
                      </a:cubicBezTo>
                      <a:cubicBezTo>
                        <a:pt x="0" y="12559"/>
                        <a:pt x="12642" y="0"/>
                        <a:pt x="28237" y="0"/>
                      </a:cubicBezTo>
                      <a:cubicBezTo>
                        <a:pt x="43832" y="0"/>
                        <a:pt x="56474" y="12559"/>
                        <a:pt x="56474" y="2805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2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940" name="テキスト ボックス 939">
              <a:extLst>
                <a:ext uri="{FF2B5EF4-FFF2-40B4-BE49-F238E27FC236}">
                  <a16:creationId xmlns:a16="http://schemas.microsoft.com/office/drawing/2014/main" id="{F18A79A8-4F5C-602C-7F8A-BA38C9A015C8}"/>
                </a:ext>
              </a:extLst>
            </p:cNvPr>
            <p:cNvSpPr txBox="1"/>
            <p:nvPr/>
          </p:nvSpPr>
          <p:spPr>
            <a:xfrm>
              <a:off x="2788260" y="3718280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sz="2400" dirty="0"/>
                <a:t>…</a:t>
              </a:r>
              <a:endParaRPr kumimoji="1" lang="ja-JP" altLang="en-US" sz="2400"/>
            </a:p>
          </p:txBody>
        </p:sp>
      </p:grp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166A3543-55C8-89ED-3186-375F2236F7E3}"/>
              </a:ext>
            </a:extLst>
          </p:cNvPr>
          <p:cNvSpPr/>
          <p:nvPr/>
        </p:nvSpPr>
        <p:spPr>
          <a:xfrm>
            <a:off x="6828762" y="4693062"/>
            <a:ext cx="418389" cy="417453"/>
          </a:xfrm>
          <a:custGeom>
            <a:avLst/>
            <a:gdLst>
              <a:gd name="connsiteX0" fmla="*/ 0 w 418389"/>
              <a:gd name="connsiteY0" fmla="*/ 0 h 417453"/>
              <a:gd name="connsiteX1" fmla="*/ 418389 w 418389"/>
              <a:gd name="connsiteY1" fmla="*/ 0 h 417453"/>
              <a:gd name="connsiteX2" fmla="*/ 418389 w 418389"/>
              <a:gd name="connsiteY2" fmla="*/ 417453 h 417453"/>
              <a:gd name="connsiteX3" fmla="*/ 0 w 418389"/>
              <a:gd name="connsiteY3" fmla="*/ 417453 h 417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8389" h="417453">
                <a:moveTo>
                  <a:pt x="0" y="0"/>
                </a:moveTo>
                <a:lnTo>
                  <a:pt x="418389" y="0"/>
                </a:lnTo>
                <a:lnTo>
                  <a:pt x="418389" y="417453"/>
                </a:lnTo>
                <a:lnTo>
                  <a:pt x="0" y="417453"/>
                </a:lnTo>
                <a:close/>
              </a:path>
            </a:pathLst>
          </a:custGeom>
          <a:solidFill>
            <a:srgbClr val="C7E8F1"/>
          </a:solidFill>
          <a:ln w="15875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ja-JP" altLang="en-US"/>
          </a:p>
        </p:txBody>
      </p:sp>
      <p:grpSp>
        <p:nvGrpSpPr>
          <p:cNvPr id="1003" name="グループ化 1002">
            <a:extLst>
              <a:ext uri="{FF2B5EF4-FFF2-40B4-BE49-F238E27FC236}">
                <a16:creationId xmlns:a16="http://schemas.microsoft.com/office/drawing/2014/main" id="{AD601B81-0CB7-65B0-E5C6-F065A154843D}"/>
              </a:ext>
            </a:extLst>
          </p:cNvPr>
          <p:cNvGrpSpPr/>
          <p:nvPr/>
        </p:nvGrpSpPr>
        <p:grpSpPr>
          <a:xfrm>
            <a:off x="4381510" y="3440704"/>
            <a:ext cx="2447252" cy="1669811"/>
            <a:chOff x="4381510" y="3156616"/>
            <a:chExt cx="2447252" cy="1669811"/>
          </a:xfrm>
        </p:grpSpPr>
        <p:grpSp>
          <p:nvGrpSpPr>
            <p:cNvPr id="962" name="グラフィックス 959">
              <a:extLst>
                <a:ext uri="{FF2B5EF4-FFF2-40B4-BE49-F238E27FC236}">
                  <a16:creationId xmlns:a16="http://schemas.microsoft.com/office/drawing/2014/main" id="{30F2A4F9-6F78-E3D1-5475-9241F00D5C8C}"/>
                </a:ext>
              </a:extLst>
            </p:cNvPr>
            <p:cNvGrpSpPr/>
            <p:nvPr/>
          </p:nvGrpSpPr>
          <p:grpSpPr>
            <a:xfrm>
              <a:off x="5155208" y="3156616"/>
              <a:ext cx="1673554" cy="1669811"/>
              <a:chOff x="5155208" y="3156616"/>
              <a:chExt cx="1673554" cy="1669811"/>
            </a:xfrm>
            <a:solidFill>
              <a:srgbClr val="FFFFFF"/>
            </a:solidFill>
          </p:grpSpPr>
          <p:sp>
            <p:nvSpPr>
              <p:cNvPr id="963" name="フリーフォーム 962">
                <a:extLst>
                  <a:ext uri="{FF2B5EF4-FFF2-40B4-BE49-F238E27FC236}">
                    <a16:creationId xmlns:a16="http://schemas.microsoft.com/office/drawing/2014/main" id="{3B2B6B54-9C81-7D5E-6FA2-1EB05B8DE7F9}"/>
                  </a:ext>
                </a:extLst>
              </p:cNvPr>
              <p:cNvSpPr/>
              <p:nvPr/>
            </p:nvSpPr>
            <p:spPr>
              <a:xfrm>
                <a:off x="5155208" y="4408974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64" name="フリーフォーム 963">
                <a:extLst>
                  <a:ext uri="{FF2B5EF4-FFF2-40B4-BE49-F238E27FC236}">
                    <a16:creationId xmlns:a16="http://schemas.microsoft.com/office/drawing/2014/main" id="{3DABC080-D231-F3A9-A00B-1C3B83F9B4C0}"/>
                  </a:ext>
                </a:extLst>
              </p:cNvPr>
              <p:cNvSpPr/>
              <p:nvPr/>
            </p:nvSpPr>
            <p:spPr>
              <a:xfrm>
                <a:off x="5991985" y="4408974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65" name="フリーフォーム 964">
                <a:extLst>
                  <a:ext uri="{FF2B5EF4-FFF2-40B4-BE49-F238E27FC236}">
                    <a16:creationId xmlns:a16="http://schemas.microsoft.com/office/drawing/2014/main" id="{2FEDE9E4-9D47-A488-FC5E-BFD8FE349E12}"/>
                  </a:ext>
                </a:extLst>
              </p:cNvPr>
              <p:cNvSpPr/>
              <p:nvPr/>
            </p:nvSpPr>
            <p:spPr>
              <a:xfrm>
                <a:off x="6410374" y="4408974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66" name="フリーフォーム 965">
                <a:extLst>
                  <a:ext uri="{FF2B5EF4-FFF2-40B4-BE49-F238E27FC236}">
                    <a16:creationId xmlns:a16="http://schemas.microsoft.com/office/drawing/2014/main" id="{722AE002-9F11-401A-5114-FB1F54837AAA}"/>
                  </a:ext>
                </a:extLst>
              </p:cNvPr>
              <p:cNvSpPr/>
              <p:nvPr/>
            </p:nvSpPr>
            <p:spPr>
              <a:xfrm>
                <a:off x="6410374" y="3991521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67" name="フリーフォーム 966">
                <a:extLst>
                  <a:ext uri="{FF2B5EF4-FFF2-40B4-BE49-F238E27FC236}">
                    <a16:creationId xmlns:a16="http://schemas.microsoft.com/office/drawing/2014/main" id="{BEC39F08-A43F-2A78-2E70-708C405B1825}"/>
                  </a:ext>
                </a:extLst>
              </p:cNvPr>
              <p:cNvSpPr/>
              <p:nvPr/>
            </p:nvSpPr>
            <p:spPr>
              <a:xfrm>
                <a:off x="6410374" y="3574069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68" name="フリーフォーム 967">
                <a:extLst>
                  <a:ext uri="{FF2B5EF4-FFF2-40B4-BE49-F238E27FC236}">
                    <a16:creationId xmlns:a16="http://schemas.microsoft.com/office/drawing/2014/main" id="{08E4B93F-1F88-96E9-5E9C-CEA185652C72}"/>
                  </a:ext>
                </a:extLst>
              </p:cNvPr>
              <p:cNvSpPr/>
              <p:nvPr/>
            </p:nvSpPr>
            <p:spPr>
              <a:xfrm>
                <a:off x="6410374" y="3156616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69" name="フリーフォーム 968">
                <a:extLst>
                  <a:ext uri="{FF2B5EF4-FFF2-40B4-BE49-F238E27FC236}">
                    <a16:creationId xmlns:a16="http://schemas.microsoft.com/office/drawing/2014/main" id="{B9B27A15-6899-0743-D4D8-17968EDCD070}"/>
                  </a:ext>
                </a:extLst>
              </p:cNvPr>
              <p:cNvSpPr/>
              <p:nvPr/>
            </p:nvSpPr>
            <p:spPr>
              <a:xfrm>
                <a:off x="5991985" y="3156616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70" name="フリーフォーム 969">
                <a:extLst>
                  <a:ext uri="{FF2B5EF4-FFF2-40B4-BE49-F238E27FC236}">
                    <a16:creationId xmlns:a16="http://schemas.microsoft.com/office/drawing/2014/main" id="{EAE8D196-8848-6933-00AC-A6E2CF0EB180}"/>
                  </a:ext>
                </a:extLst>
              </p:cNvPr>
              <p:cNvSpPr/>
              <p:nvPr/>
            </p:nvSpPr>
            <p:spPr>
              <a:xfrm>
                <a:off x="5573597" y="3156616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71" name="フリーフォーム 970">
                <a:extLst>
                  <a:ext uri="{FF2B5EF4-FFF2-40B4-BE49-F238E27FC236}">
                    <a16:creationId xmlns:a16="http://schemas.microsoft.com/office/drawing/2014/main" id="{2E7F85B0-A955-771B-0C8B-491BEEB6407A}"/>
                  </a:ext>
                </a:extLst>
              </p:cNvPr>
              <p:cNvSpPr/>
              <p:nvPr/>
            </p:nvSpPr>
            <p:spPr>
              <a:xfrm>
                <a:off x="5573597" y="3574069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72" name="フリーフォーム 971">
                <a:extLst>
                  <a:ext uri="{FF2B5EF4-FFF2-40B4-BE49-F238E27FC236}">
                    <a16:creationId xmlns:a16="http://schemas.microsoft.com/office/drawing/2014/main" id="{7B913365-7CC2-3B84-CB70-1797AD3A1038}"/>
                  </a:ext>
                </a:extLst>
              </p:cNvPr>
              <p:cNvSpPr/>
              <p:nvPr/>
            </p:nvSpPr>
            <p:spPr>
              <a:xfrm>
                <a:off x="5155208" y="3574069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73" name="フリーフォーム 972">
                <a:extLst>
                  <a:ext uri="{FF2B5EF4-FFF2-40B4-BE49-F238E27FC236}">
                    <a16:creationId xmlns:a16="http://schemas.microsoft.com/office/drawing/2014/main" id="{B4767A06-AA7F-BD49-4649-A50DE8DF16B2}"/>
                  </a:ext>
                </a:extLst>
              </p:cNvPr>
              <p:cNvSpPr/>
              <p:nvPr/>
            </p:nvSpPr>
            <p:spPr>
              <a:xfrm>
                <a:off x="5155208" y="3991521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FFFFFF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974" name="グラフィックス 959">
              <a:extLst>
                <a:ext uri="{FF2B5EF4-FFF2-40B4-BE49-F238E27FC236}">
                  <a16:creationId xmlns:a16="http://schemas.microsoft.com/office/drawing/2014/main" id="{3251207C-90F7-45CE-4C7D-A134778761B2}"/>
                </a:ext>
              </a:extLst>
            </p:cNvPr>
            <p:cNvGrpSpPr/>
            <p:nvPr/>
          </p:nvGrpSpPr>
          <p:grpSpPr>
            <a:xfrm>
              <a:off x="5573597" y="4408974"/>
              <a:ext cx="418389" cy="417453"/>
              <a:chOff x="5573597" y="4408974"/>
              <a:chExt cx="418389" cy="417453"/>
            </a:xfrm>
            <a:solidFill>
              <a:srgbClr val="B5B5B6"/>
            </a:solidFill>
          </p:grpSpPr>
          <p:sp>
            <p:nvSpPr>
              <p:cNvPr id="975" name="フリーフォーム 974">
                <a:extLst>
                  <a:ext uri="{FF2B5EF4-FFF2-40B4-BE49-F238E27FC236}">
                    <a16:creationId xmlns:a16="http://schemas.microsoft.com/office/drawing/2014/main" id="{EC0CEB6A-010B-09C8-11F5-49790B69FDE5}"/>
                  </a:ext>
                </a:extLst>
              </p:cNvPr>
              <p:cNvSpPr/>
              <p:nvPr/>
            </p:nvSpPr>
            <p:spPr>
              <a:xfrm>
                <a:off x="5573597" y="4408974"/>
                <a:ext cx="418389" cy="417453"/>
              </a:xfrm>
              <a:custGeom>
                <a:avLst/>
                <a:gdLst>
                  <a:gd name="connsiteX0" fmla="*/ 0 w 418389"/>
                  <a:gd name="connsiteY0" fmla="*/ 0 h 417453"/>
                  <a:gd name="connsiteX1" fmla="*/ 418389 w 418389"/>
                  <a:gd name="connsiteY1" fmla="*/ 0 h 417453"/>
                  <a:gd name="connsiteX2" fmla="*/ 418389 w 418389"/>
                  <a:gd name="connsiteY2" fmla="*/ 417453 h 417453"/>
                  <a:gd name="connsiteX3" fmla="*/ 0 w 418389"/>
                  <a:gd name="connsiteY3" fmla="*/ 417453 h 417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389" h="417453">
                    <a:moveTo>
                      <a:pt x="0" y="0"/>
                    </a:moveTo>
                    <a:lnTo>
                      <a:pt x="418389" y="0"/>
                    </a:lnTo>
                    <a:lnTo>
                      <a:pt x="418389" y="417453"/>
                    </a:lnTo>
                    <a:lnTo>
                      <a:pt x="0" y="417453"/>
                    </a:lnTo>
                    <a:close/>
                  </a:path>
                </a:pathLst>
              </a:custGeom>
              <a:solidFill>
                <a:srgbClr val="B5B5B6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76" name="フリーフォーム 975">
                <a:extLst>
                  <a:ext uri="{FF2B5EF4-FFF2-40B4-BE49-F238E27FC236}">
                    <a16:creationId xmlns:a16="http://schemas.microsoft.com/office/drawing/2014/main" id="{3FFFBC31-397A-70B0-22DD-B03038BBC5E3}"/>
                  </a:ext>
                </a:extLst>
              </p:cNvPr>
              <p:cNvSpPr/>
              <p:nvPr/>
            </p:nvSpPr>
            <p:spPr>
              <a:xfrm>
                <a:off x="5573597" y="4408974"/>
                <a:ext cx="418388" cy="417452"/>
              </a:xfrm>
              <a:custGeom>
                <a:avLst/>
                <a:gdLst>
                  <a:gd name="connsiteX0" fmla="*/ 0 w 418388"/>
                  <a:gd name="connsiteY0" fmla="*/ 0 h 417452"/>
                  <a:gd name="connsiteX1" fmla="*/ 418388 w 418388"/>
                  <a:gd name="connsiteY1" fmla="*/ 417453 h 417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8388" h="417452">
                    <a:moveTo>
                      <a:pt x="0" y="0"/>
                    </a:moveTo>
                    <a:lnTo>
                      <a:pt x="418388" y="417453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77" name="フリーフォーム 976">
                <a:extLst>
                  <a:ext uri="{FF2B5EF4-FFF2-40B4-BE49-F238E27FC236}">
                    <a16:creationId xmlns:a16="http://schemas.microsoft.com/office/drawing/2014/main" id="{D50CF72C-EEC9-AD4A-0963-2F8BD758C759}"/>
                  </a:ext>
                </a:extLst>
              </p:cNvPr>
              <p:cNvSpPr/>
              <p:nvPr/>
            </p:nvSpPr>
            <p:spPr>
              <a:xfrm>
                <a:off x="5573597" y="4408974"/>
                <a:ext cx="418388" cy="417452"/>
              </a:xfrm>
              <a:custGeom>
                <a:avLst/>
                <a:gdLst>
                  <a:gd name="connsiteX0" fmla="*/ 418388 w 418388"/>
                  <a:gd name="connsiteY0" fmla="*/ 0 h 417452"/>
                  <a:gd name="connsiteX1" fmla="*/ 0 w 418388"/>
                  <a:gd name="connsiteY1" fmla="*/ 417453 h 417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8388" h="417452">
                    <a:moveTo>
                      <a:pt x="418388" y="0"/>
                    </a:moveTo>
                    <a:lnTo>
                      <a:pt x="0" y="417453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sp>
          <p:nvSpPr>
            <p:cNvPr id="998" name="フリーフォーム 997">
              <a:extLst>
                <a:ext uri="{FF2B5EF4-FFF2-40B4-BE49-F238E27FC236}">
                  <a16:creationId xmlns:a16="http://schemas.microsoft.com/office/drawing/2014/main" id="{C76B158F-3B9A-F8A0-9F08-3F4480B8AC13}"/>
                </a:ext>
              </a:extLst>
            </p:cNvPr>
            <p:cNvSpPr/>
            <p:nvPr/>
          </p:nvSpPr>
          <p:spPr>
            <a:xfrm>
              <a:off x="5149516" y="3156616"/>
              <a:ext cx="1679245" cy="1669810"/>
            </a:xfrm>
            <a:custGeom>
              <a:avLst/>
              <a:gdLst>
                <a:gd name="connsiteX0" fmla="*/ 1679246 w 1679245"/>
                <a:gd name="connsiteY0" fmla="*/ 0 h 1669810"/>
                <a:gd name="connsiteX1" fmla="*/ 424081 w 1679245"/>
                <a:gd name="connsiteY1" fmla="*/ 0 h 1669810"/>
                <a:gd name="connsiteX2" fmla="*/ 424081 w 1679245"/>
                <a:gd name="connsiteY2" fmla="*/ 417453 h 1669810"/>
                <a:gd name="connsiteX3" fmla="*/ 0 w 1679245"/>
                <a:gd name="connsiteY3" fmla="*/ 417453 h 1669810"/>
                <a:gd name="connsiteX4" fmla="*/ 0 w 1679245"/>
                <a:gd name="connsiteY4" fmla="*/ 1669811 h 1669810"/>
                <a:gd name="connsiteX5" fmla="*/ 1679246 w 1679245"/>
                <a:gd name="connsiteY5" fmla="*/ 1669811 h 166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9245" h="1669810">
                  <a:moveTo>
                    <a:pt x="1679246" y="0"/>
                  </a:moveTo>
                  <a:lnTo>
                    <a:pt x="424081" y="0"/>
                  </a:lnTo>
                  <a:lnTo>
                    <a:pt x="424081" y="417453"/>
                  </a:lnTo>
                  <a:lnTo>
                    <a:pt x="0" y="417453"/>
                  </a:lnTo>
                  <a:lnTo>
                    <a:pt x="0" y="1669811"/>
                  </a:lnTo>
                  <a:lnTo>
                    <a:pt x="1679246" y="1669811"/>
                  </a:lnTo>
                  <a:close/>
                </a:path>
              </a:pathLst>
            </a:custGeom>
            <a:noFill/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99" name="フリーフォーム 998">
              <a:extLst>
                <a:ext uri="{FF2B5EF4-FFF2-40B4-BE49-F238E27FC236}">
                  <a16:creationId xmlns:a16="http://schemas.microsoft.com/office/drawing/2014/main" id="{0BA079D4-D512-7BDF-763E-5AE8A4E95E80}"/>
                </a:ext>
              </a:extLst>
            </p:cNvPr>
            <p:cNvSpPr/>
            <p:nvPr/>
          </p:nvSpPr>
          <p:spPr>
            <a:xfrm>
              <a:off x="5573597" y="3574069"/>
              <a:ext cx="836776" cy="834904"/>
            </a:xfrm>
            <a:custGeom>
              <a:avLst/>
              <a:gdLst>
                <a:gd name="connsiteX0" fmla="*/ 418388 w 836776"/>
                <a:gd name="connsiteY0" fmla="*/ 0 h 834904"/>
                <a:gd name="connsiteX1" fmla="*/ 418388 w 836776"/>
                <a:gd name="connsiteY1" fmla="*/ 417452 h 834904"/>
                <a:gd name="connsiteX2" fmla="*/ 0 w 836776"/>
                <a:gd name="connsiteY2" fmla="*/ 417452 h 834904"/>
                <a:gd name="connsiteX3" fmla="*/ 0 w 836776"/>
                <a:gd name="connsiteY3" fmla="*/ 834905 h 834904"/>
                <a:gd name="connsiteX4" fmla="*/ 836777 w 836776"/>
                <a:gd name="connsiteY4" fmla="*/ 834905 h 834904"/>
                <a:gd name="connsiteX5" fmla="*/ 836777 w 836776"/>
                <a:gd name="connsiteY5" fmla="*/ 0 h 83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6776" h="834904">
                  <a:moveTo>
                    <a:pt x="418388" y="0"/>
                  </a:moveTo>
                  <a:lnTo>
                    <a:pt x="418388" y="417452"/>
                  </a:lnTo>
                  <a:lnTo>
                    <a:pt x="0" y="417452"/>
                  </a:lnTo>
                  <a:lnTo>
                    <a:pt x="0" y="834905"/>
                  </a:lnTo>
                  <a:lnTo>
                    <a:pt x="836777" y="834905"/>
                  </a:lnTo>
                  <a:lnTo>
                    <a:pt x="836777" y="0"/>
                  </a:lnTo>
                  <a:close/>
                </a:path>
              </a:pathLst>
            </a:custGeom>
            <a:noFill/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00" name="フリーフォーム 999">
              <a:extLst>
                <a:ext uri="{FF2B5EF4-FFF2-40B4-BE49-F238E27FC236}">
                  <a16:creationId xmlns:a16="http://schemas.microsoft.com/office/drawing/2014/main" id="{F9D9F5D8-301F-8715-70E7-2755DD7840E9}"/>
                </a:ext>
              </a:extLst>
            </p:cNvPr>
            <p:cNvSpPr/>
            <p:nvPr/>
          </p:nvSpPr>
          <p:spPr>
            <a:xfrm>
              <a:off x="5991985" y="4408974"/>
              <a:ext cx="5691" cy="417452"/>
            </a:xfrm>
            <a:custGeom>
              <a:avLst/>
              <a:gdLst>
                <a:gd name="connsiteX0" fmla="*/ 0 w 5691"/>
                <a:gd name="connsiteY0" fmla="*/ 417453 h 417452"/>
                <a:gd name="connsiteX1" fmla="*/ 0 w 5691"/>
                <a:gd name="connsiteY1" fmla="*/ 0 h 41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91" h="417452">
                  <a:moveTo>
                    <a:pt x="0" y="417453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01" name="右矢印 1000">
              <a:extLst>
                <a:ext uri="{FF2B5EF4-FFF2-40B4-BE49-F238E27FC236}">
                  <a16:creationId xmlns:a16="http://schemas.microsoft.com/office/drawing/2014/main" id="{7DA31A62-EB0F-0213-5A68-53C39F2ABF53}"/>
                </a:ext>
              </a:extLst>
            </p:cNvPr>
            <p:cNvSpPr/>
            <p:nvPr/>
          </p:nvSpPr>
          <p:spPr>
            <a:xfrm>
              <a:off x="4381510" y="3992768"/>
              <a:ext cx="480848" cy="323391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025" name="雲形吹き出し 1024">
            <a:extLst>
              <a:ext uri="{FF2B5EF4-FFF2-40B4-BE49-F238E27FC236}">
                <a16:creationId xmlns:a16="http://schemas.microsoft.com/office/drawing/2014/main" id="{658E1EF9-202B-C2B2-EEBF-18D2DC7DDB9D}"/>
              </a:ext>
            </a:extLst>
          </p:cNvPr>
          <p:cNvSpPr/>
          <p:nvPr/>
        </p:nvSpPr>
        <p:spPr>
          <a:xfrm>
            <a:off x="2367448" y="4950483"/>
            <a:ext cx="2363679" cy="651582"/>
          </a:xfrm>
          <a:prstGeom prst="cloudCallout">
            <a:avLst>
              <a:gd name="adj1" fmla="val -21354"/>
              <a:gd name="adj2" fmla="val -6981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rIns="0" rtlCol="0" anchor="ctr"/>
          <a:lstStyle/>
          <a:p>
            <a:pPr algn="ctr"/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いくつ繋げても重なる</a:t>
            </a:r>
          </a:p>
        </p:txBody>
      </p:sp>
      <p:grpSp>
        <p:nvGrpSpPr>
          <p:cNvPr id="1026" name="グループ化 1025">
            <a:extLst>
              <a:ext uri="{FF2B5EF4-FFF2-40B4-BE49-F238E27FC236}">
                <a16:creationId xmlns:a16="http://schemas.microsoft.com/office/drawing/2014/main" id="{433F13D9-94EF-D4E2-930C-48022A3AFA3B}"/>
              </a:ext>
            </a:extLst>
          </p:cNvPr>
          <p:cNvGrpSpPr/>
          <p:nvPr/>
        </p:nvGrpSpPr>
        <p:grpSpPr>
          <a:xfrm>
            <a:off x="258907" y="3080130"/>
            <a:ext cx="937441" cy="1154185"/>
            <a:chOff x="976685" y="3276924"/>
            <a:chExt cx="937441" cy="1154185"/>
          </a:xfrm>
        </p:grpSpPr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B56101D8-0CC8-42DE-A853-EEE32E8754BE}"/>
                </a:ext>
              </a:extLst>
            </p:cNvPr>
            <p:cNvSpPr/>
            <p:nvPr/>
          </p:nvSpPr>
          <p:spPr>
            <a:xfrm flipH="1">
              <a:off x="1093940" y="3673984"/>
              <a:ext cx="657401" cy="3"/>
            </a:xfrm>
            <a:custGeom>
              <a:avLst/>
              <a:gdLst>
                <a:gd name="connsiteX0" fmla="*/ 657402 w 657401"/>
                <a:gd name="connsiteY0" fmla="*/ 0 h 3"/>
                <a:gd name="connsiteX1" fmla="*/ 0 w 657401"/>
                <a:gd name="connsiteY1" fmla="*/ 4 h 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7401" h="3">
                  <a:moveTo>
                    <a:pt x="657402" y="0"/>
                  </a:moveTo>
                  <a:lnTo>
                    <a:pt x="0" y="4"/>
                  </a:lnTo>
                </a:path>
              </a:pathLst>
            </a:custGeom>
            <a:ln w="38100" cap="flat">
              <a:solidFill>
                <a:srgbClr val="009944"/>
              </a:solidFill>
              <a:prstDash val="solid"/>
              <a:miter/>
              <a:headEnd type="none"/>
              <a:tail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F4E3A2A8-7D29-7688-9C6F-8069259AE36C}"/>
                </a:ext>
              </a:extLst>
            </p:cNvPr>
            <p:cNvSpPr/>
            <p:nvPr/>
          </p:nvSpPr>
          <p:spPr>
            <a:xfrm>
              <a:off x="1046944" y="3668288"/>
              <a:ext cx="0" cy="576000"/>
            </a:xfrm>
            <a:custGeom>
              <a:avLst/>
              <a:gdLst>
                <a:gd name="connsiteX0" fmla="*/ 21 w 20"/>
                <a:gd name="connsiteY0" fmla="*/ 495895 h 495894"/>
                <a:gd name="connsiteX1" fmla="*/ 0 w 20"/>
                <a:gd name="connsiteY1" fmla="*/ 0 h 49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" h="495894">
                  <a:moveTo>
                    <a:pt x="21" y="495895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4007F"/>
              </a:solidFill>
              <a:prstDash val="solid"/>
              <a:miter/>
              <a:head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D6035473-10F5-749A-70C0-00E8B686A1CC}"/>
                </a:ext>
              </a:extLst>
            </p:cNvPr>
            <p:cNvSpPr/>
            <p:nvPr/>
          </p:nvSpPr>
          <p:spPr>
            <a:xfrm>
              <a:off x="1046976" y="3447883"/>
              <a:ext cx="588910" cy="220403"/>
            </a:xfrm>
            <a:custGeom>
              <a:avLst/>
              <a:gdLst>
                <a:gd name="connsiteX0" fmla="*/ 0 w 588910"/>
                <a:gd name="connsiteY0" fmla="*/ 220404 h 220403"/>
                <a:gd name="connsiteX1" fmla="*/ 588911 w 588910"/>
                <a:gd name="connsiteY1" fmla="*/ 0 h 22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8910" h="220403">
                  <a:moveTo>
                    <a:pt x="0" y="220404"/>
                  </a:moveTo>
                  <a:lnTo>
                    <a:pt x="588911" y="0"/>
                  </a:lnTo>
                </a:path>
              </a:pathLst>
            </a:custGeom>
            <a:ln w="38100" cap="flat">
              <a:solidFill>
                <a:srgbClr val="00A0E9"/>
              </a:solidFill>
              <a:prstDash val="solid"/>
              <a:miter/>
              <a:tail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FDE07453-7259-B703-0D38-90A82A16A3CB}"/>
                </a:ext>
              </a:extLst>
            </p:cNvPr>
            <p:cNvSpPr/>
            <p:nvPr/>
          </p:nvSpPr>
          <p:spPr>
            <a:xfrm>
              <a:off x="1785486" y="3623637"/>
              <a:ext cx="119696" cy="127680"/>
            </a:xfrm>
            <a:custGeom>
              <a:avLst/>
              <a:gdLst>
                <a:gd name="connsiteX0" fmla="*/ 25406 w 119696"/>
                <a:gd name="connsiteY0" fmla="*/ 101186 h 127680"/>
                <a:gd name="connsiteX1" fmla="*/ 59003 w 119696"/>
                <a:gd name="connsiteY1" fmla="*/ 69055 h 127680"/>
                <a:gd name="connsiteX2" fmla="*/ 86663 w 119696"/>
                <a:gd name="connsiteY2" fmla="*/ 43688 h 127680"/>
                <a:gd name="connsiteX3" fmla="*/ 119696 w 119696"/>
                <a:gd name="connsiteY3" fmla="*/ 2819 h 127680"/>
                <a:gd name="connsiteX4" fmla="*/ 116592 w 119696"/>
                <a:gd name="connsiteY4" fmla="*/ 0 h 127680"/>
                <a:gd name="connsiteX5" fmla="*/ 112355 w 119696"/>
                <a:gd name="connsiteY5" fmla="*/ 3101 h 127680"/>
                <a:gd name="connsiteX6" fmla="*/ 91180 w 119696"/>
                <a:gd name="connsiteY6" fmla="*/ 21139 h 127680"/>
                <a:gd name="connsiteX7" fmla="*/ 76782 w 119696"/>
                <a:gd name="connsiteY7" fmla="*/ 12120 h 127680"/>
                <a:gd name="connsiteX8" fmla="*/ 57305 w 119696"/>
                <a:gd name="connsiteY8" fmla="*/ 0 h 127680"/>
                <a:gd name="connsiteX9" fmla="*/ 23151 w 119696"/>
                <a:gd name="connsiteY9" fmla="*/ 32131 h 127680"/>
                <a:gd name="connsiteX10" fmla="*/ 26534 w 119696"/>
                <a:gd name="connsiteY10" fmla="*/ 35232 h 127680"/>
                <a:gd name="connsiteX11" fmla="*/ 30208 w 119696"/>
                <a:gd name="connsiteY11" fmla="*/ 32131 h 127680"/>
                <a:gd name="connsiteX12" fmla="*/ 54201 w 119696"/>
                <a:gd name="connsiteY12" fmla="*/ 18885 h 127680"/>
                <a:gd name="connsiteX13" fmla="*/ 71987 w 119696"/>
                <a:gd name="connsiteY13" fmla="*/ 23112 h 127680"/>
                <a:gd name="connsiteX14" fmla="*/ 93726 w 119696"/>
                <a:gd name="connsiteY14" fmla="*/ 27340 h 127680"/>
                <a:gd name="connsiteX15" fmla="*/ 54486 w 119696"/>
                <a:gd name="connsiteY15" fmla="*/ 64263 h 127680"/>
                <a:gd name="connsiteX16" fmla="*/ 29080 w 119696"/>
                <a:gd name="connsiteY16" fmla="*/ 87939 h 127680"/>
                <a:gd name="connsiteX17" fmla="*/ 0 w 119696"/>
                <a:gd name="connsiteY17" fmla="*/ 124862 h 127680"/>
                <a:gd name="connsiteX18" fmla="*/ 3389 w 119696"/>
                <a:gd name="connsiteY18" fmla="*/ 127681 h 127680"/>
                <a:gd name="connsiteX19" fmla="*/ 7905 w 119696"/>
                <a:gd name="connsiteY19" fmla="*/ 124016 h 127680"/>
                <a:gd name="connsiteX20" fmla="*/ 31899 w 119696"/>
                <a:gd name="connsiteY20" fmla="*/ 106541 h 127680"/>
                <a:gd name="connsiteX21" fmla="*/ 48272 w 119696"/>
                <a:gd name="connsiteY21" fmla="*/ 117252 h 127680"/>
                <a:gd name="connsiteX22" fmla="*/ 66337 w 119696"/>
                <a:gd name="connsiteY22" fmla="*/ 127681 h 127680"/>
                <a:gd name="connsiteX23" fmla="*/ 110664 w 119696"/>
                <a:gd name="connsiteY23" fmla="*/ 84275 h 127680"/>
                <a:gd name="connsiteX24" fmla="*/ 107275 w 119696"/>
                <a:gd name="connsiteY24" fmla="*/ 81456 h 127680"/>
                <a:gd name="connsiteX25" fmla="*/ 103322 w 119696"/>
                <a:gd name="connsiteY25" fmla="*/ 85121 h 127680"/>
                <a:gd name="connsiteX26" fmla="*/ 69448 w 119696"/>
                <a:gd name="connsiteY26" fmla="*/ 108797 h 127680"/>
                <a:gd name="connsiteX27" fmla="*/ 52789 w 119696"/>
                <a:gd name="connsiteY27" fmla="*/ 105132 h 127680"/>
                <a:gd name="connsiteX28" fmla="*/ 33033 w 119696"/>
                <a:gd name="connsiteY28" fmla="*/ 100340 h 127680"/>
                <a:gd name="connsiteX29" fmla="*/ 25406 w 119696"/>
                <a:gd name="connsiteY29" fmla="*/ 101186 h 12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696" h="127680">
                  <a:moveTo>
                    <a:pt x="25406" y="101186"/>
                  </a:moveTo>
                  <a:cubicBezTo>
                    <a:pt x="40653" y="84839"/>
                    <a:pt x="48836" y="77792"/>
                    <a:pt x="59003" y="69055"/>
                  </a:cubicBezTo>
                  <a:cubicBezTo>
                    <a:pt x="59003" y="68773"/>
                    <a:pt x="76504" y="53835"/>
                    <a:pt x="86663" y="43688"/>
                  </a:cubicBezTo>
                  <a:cubicBezTo>
                    <a:pt x="113482" y="17475"/>
                    <a:pt x="119696" y="3946"/>
                    <a:pt x="119696" y="2819"/>
                  </a:cubicBezTo>
                  <a:cubicBezTo>
                    <a:pt x="119696" y="0"/>
                    <a:pt x="117156" y="0"/>
                    <a:pt x="116592" y="0"/>
                  </a:cubicBezTo>
                  <a:cubicBezTo>
                    <a:pt x="114616" y="0"/>
                    <a:pt x="113767" y="564"/>
                    <a:pt x="112355" y="3101"/>
                  </a:cubicBezTo>
                  <a:cubicBezTo>
                    <a:pt x="103886" y="16629"/>
                    <a:pt x="97957" y="21139"/>
                    <a:pt x="91180" y="21139"/>
                  </a:cubicBezTo>
                  <a:cubicBezTo>
                    <a:pt x="84409" y="21139"/>
                    <a:pt x="81020" y="16912"/>
                    <a:pt x="76782" y="12120"/>
                  </a:cubicBezTo>
                  <a:cubicBezTo>
                    <a:pt x="71424" y="5637"/>
                    <a:pt x="66622" y="0"/>
                    <a:pt x="57305" y="0"/>
                  </a:cubicBezTo>
                  <a:cubicBezTo>
                    <a:pt x="36136" y="0"/>
                    <a:pt x="23151" y="26213"/>
                    <a:pt x="23151" y="32131"/>
                  </a:cubicBezTo>
                  <a:cubicBezTo>
                    <a:pt x="23151" y="33541"/>
                    <a:pt x="23994" y="35232"/>
                    <a:pt x="26534" y="35232"/>
                  </a:cubicBezTo>
                  <a:cubicBezTo>
                    <a:pt x="29080" y="35232"/>
                    <a:pt x="29644" y="33823"/>
                    <a:pt x="30208" y="32131"/>
                  </a:cubicBezTo>
                  <a:cubicBezTo>
                    <a:pt x="35573" y="19166"/>
                    <a:pt x="51946" y="18885"/>
                    <a:pt x="54201" y="18885"/>
                  </a:cubicBezTo>
                  <a:cubicBezTo>
                    <a:pt x="60130" y="18885"/>
                    <a:pt x="65495" y="20858"/>
                    <a:pt x="71987" y="23112"/>
                  </a:cubicBezTo>
                  <a:cubicBezTo>
                    <a:pt x="83281" y="27340"/>
                    <a:pt x="86385" y="27340"/>
                    <a:pt x="93726" y="27340"/>
                  </a:cubicBezTo>
                  <a:cubicBezTo>
                    <a:pt x="83560" y="39460"/>
                    <a:pt x="59845" y="59754"/>
                    <a:pt x="54486" y="64263"/>
                  </a:cubicBezTo>
                  <a:lnTo>
                    <a:pt x="29080" y="87939"/>
                  </a:lnTo>
                  <a:cubicBezTo>
                    <a:pt x="9881" y="106823"/>
                    <a:pt x="0" y="122889"/>
                    <a:pt x="0" y="124862"/>
                  </a:cubicBezTo>
                  <a:cubicBezTo>
                    <a:pt x="0" y="127681"/>
                    <a:pt x="2825" y="127681"/>
                    <a:pt x="3389" y="127681"/>
                  </a:cubicBezTo>
                  <a:cubicBezTo>
                    <a:pt x="5644" y="127681"/>
                    <a:pt x="6214" y="127117"/>
                    <a:pt x="7905" y="124016"/>
                  </a:cubicBezTo>
                  <a:cubicBezTo>
                    <a:pt x="14398" y="114152"/>
                    <a:pt x="22866" y="106541"/>
                    <a:pt x="31899" y="106541"/>
                  </a:cubicBezTo>
                  <a:cubicBezTo>
                    <a:pt x="38391" y="106541"/>
                    <a:pt x="41216" y="109078"/>
                    <a:pt x="48272" y="117252"/>
                  </a:cubicBezTo>
                  <a:cubicBezTo>
                    <a:pt x="53074" y="123171"/>
                    <a:pt x="58154" y="127681"/>
                    <a:pt x="66337" y="127681"/>
                  </a:cubicBezTo>
                  <a:cubicBezTo>
                    <a:pt x="94290" y="127681"/>
                    <a:pt x="110664" y="91885"/>
                    <a:pt x="110664" y="84275"/>
                  </a:cubicBezTo>
                  <a:cubicBezTo>
                    <a:pt x="110664" y="82865"/>
                    <a:pt x="109530" y="81456"/>
                    <a:pt x="107275" y="81456"/>
                  </a:cubicBezTo>
                  <a:cubicBezTo>
                    <a:pt x="104735" y="81456"/>
                    <a:pt x="104171" y="83147"/>
                    <a:pt x="103322" y="85121"/>
                  </a:cubicBezTo>
                  <a:cubicBezTo>
                    <a:pt x="96830" y="103441"/>
                    <a:pt x="78758" y="108797"/>
                    <a:pt x="69448" y="108797"/>
                  </a:cubicBezTo>
                  <a:cubicBezTo>
                    <a:pt x="63797" y="108797"/>
                    <a:pt x="58717" y="107105"/>
                    <a:pt x="52789" y="105132"/>
                  </a:cubicBezTo>
                  <a:cubicBezTo>
                    <a:pt x="43192" y="101468"/>
                    <a:pt x="38955" y="100340"/>
                    <a:pt x="33033" y="100340"/>
                  </a:cubicBezTo>
                  <a:cubicBezTo>
                    <a:pt x="32462" y="100340"/>
                    <a:pt x="27946" y="100340"/>
                    <a:pt x="25406" y="101186"/>
                  </a:cubicBezTo>
                  <a:close/>
                </a:path>
              </a:pathLst>
            </a:custGeom>
            <a:solidFill>
              <a:srgbClr val="000000"/>
            </a:solidFill>
            <a:ln w="66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7CF51C5C-C2B4-D209-C063-A7BA27475F00}"/>
                </a:ext>
              </a:extLst>
            </p:cNvPr>
            <p:cNvSpPr/>
            <p:nvPr/>
          </p:nvSpPr>
          <p:spPr>
            <a:xfrm>
              <a:off x="976685" y="4303430"/>
              <a:ext cx="140584" cy="127679"/>
            </a:xfrm>
            <a:custGeom>
              <a:avLst/>
              <a:gdLst>
                <a:gd name="connsiteX0" fmla="*/ 86100 w 140584"/>
                <a:gd name="connsiteY0" fmla="*/ 39463 h 127679"/>
                <a:gd name="connsiteX1" fmla="*/ 114048 w 140584"/>
                <a:gd name="connsiteY1" fmla="*/ 6204 h 127679"/>
                <a:gd name="connsiteX2" fmla="*/ 128163 w 140584"/>
                <a:gd name="connsiteY2" fmla="*/ 9866 h 127679"/>
                <a:gd name="connsiteX3" fmla="*/ 114613 w 140584"/>
                <a:gd name="connsiteY3" fmla="*/ 25088 h 127679"/>
                <a:gd name="connsiteX4" fmla="*/ 125340 w 140584"/>
                <a:gd name="connsiteY4" fmla="*/ 34954 h 127679"/>
                <a:gd name="connsiteX5" fmla="*/ 140584 w 140584"/>
                <a:gd name="connsiteY5" fmla="*/ 18606 h 127679"/>
                <a:gd name="connsiteX6" fmla="*/ 114330 w 140584"/>
                <a:gd name="connsiteY6" fmla="*/ 0 h 127679"/>
                <a:gd name="connsiteX7" fmla="*/ 84689 w 140584"/>
                <a:gd name="connsiteY7" fmla="*/ 21420 h 127679"/>
                <a:gd name="connsiteX8" fmla="*/ 54201 w 140584"/>
                <a:gd name="connsiteY8" fmla="*/ 0 h 127679"/>
                <a:gd name="connsiteX9" fmla="*/ 8751 w 140584"/>
                <a:gd name="connsiteY9" fmla="*/ 43409 h 127679"/>
                <a:gd name="connsiteX10" fmla="*/ 12139 w 140584"/>
                <a:gd name="connsiteY10" fmla="*/ 46224 h 127679"/>
                <a:gd name="connsiteX11" fmla="*/ 15809 w 140584"/>
                <a:gd name="connsiteY11" fmla="*/ 43125 h 127679"/>
                <a:gd name="connsiteX12" fmla="*/ 53637 w 140584"/>
                <a:gd name="connsiteY12" fmla="*/ 6204 h 127679"/>
                <a:gd name="connsiteX13" fmla="*/ 68881 w 140584"/>
                <a:gd name="connsiteY13" fmla="*/ 25088 h 127679"/>
                <a:gd name="connsiteX14" fmla="*/ 53637 w 140584"/>
                <a:gd name="connsiteY14" fmla="*/ 92169 h 127679"/>
                <a:gd name="connsiteX15" fmla="*/ 26818 w 140584"/>
                <a:gd name="connsiteY15" fmla="*/ 121482 h 127679"/>
                <a:gd name="connsiteX16" fmla="*/ 12703 w 140584"/>
                <a:gd name="connsiteY16" fmla="*/ 117813 h 127679"/>
                <a:gd name="connsiteX17" fmla="*/ 25971 w 140584"/>
                <a:gd name="connsiteY17" fmla="*/ 102598 h 127679"/>
                <a:gd name="connsiteX18" fmla="*/ 15526 w 140584"/>
                <a:gd name="connsiteY18" fmla="*/ 92732 h 127679"/>
                <a:gd name="connsiteX19" fmla="*/ 0 w 140584"/>
                <a:gd name="connsiteY19" fmla="*/ 109080 h 127679"/>
                <a:gd name="connsiteX20" fmla="*/ 26536 w 140584"/>
                <a:gd name="connsiteY20" fmla="*/ 127679 h 127679"/>
                <a:gd name="connsiteX21" fmla="*/ 56177 w 140584"/>
                <a:gd name="connsiteY21" fmla="*/ 106259 h 127679"/>
                <a:gd name="connsiteX22" fmla="*/ 86666 w 140584"/>
                <a:gd name="connsiteY22" fmla="*/ 127679 h 127679"/>
                <a:gd name="connsiteX23" fmla="*/ 131833 w 140584"/>
                <a:gd name="connsiteY23" fmla="*/ 84276 h 127679"/>
                <a:gd name="connsiteX24" fmla="*/ 128445 w 140584"/>
                <a:gd name="connsiteY24" fmla="*/ 81456 h 127679"/>
                <a:gd name="connsiteX25" fmla="*/ 124775 w 140584"/>
                <a:gd name="connsiteY25" fmla="*/ 84555 h 127679"/>
                <a:gd name="connsiteX26" fmla="*/ 87230 w 140584"/>
                <a:gd name="connsiteY26" fmla="*/ 121482 h 127679"/>
                <a:gd name="connsiteX27" fmla="*/ 71704 w 140584"/>
                <a:gd name="connsiteY27" fmla="*/ 102876 h 127679"/>
                <a:gd name="connsiteX28" fmla="*/ 76502 w 140584"/>
                <a:gd name="connsiteY28" fmla="*/ 78072 h 127679"/>
                <a:gd name="connsiteX29" fmla="*/ 86100 w 140584"/>
                <a:gd name="connsiteY29" fmla="*/ 39463 h 12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0584" h="127679">
                  <a:moveTo>
                    <a:pt x="86100" y="39463"/>
                  </a:moveTo>
                  <a:cubicBezTo>
                    <a:pt x="87795" y="32133"/>
                    <a:pt x="94287" y="6204"/>
                    <a:pt x="114048" y="6204"/>
                  </a:cubicBezTo>
                  <a:cubicBezTo>
                    <a:pt x="115460" y="6204"/>
                    <a:pt x="122235" y="6204"/>
                    <a:pt x="128163" y="9866"/>
                  </a:cubicBezTo>
                  <a:cubicBezTo>
                    <a:pt x="120259" y="11276"/>
                    <a:pt x="114613" y="18321"/>
                    <a:pt x="114613" y="25088"/>
                  </a:cubicBezTo>
                  <a:cubicBezTo>
                    <a:pt x="114613" y="29597"/>
                    <a:pt x="117718" y="34954"/>
                    <a:pt x="125340" y="34954"/>
                  </a:cubicBezTo>
                  <a:cubicBezTo>
                    <a:pt x="131551" y="34954"/>
                    <a:pt x="140584" y="29876"/>
                    <a:pt x="140584" y="18606"/>
                  </a:cubicBezTo>
                  <a:cubicBezTo>
                    <a:pt x="140584" y="3946"/>
                    <a:pt x="123929" y="0"/>
                    <a:pt x="114330" y="0"/>
                  </a:cubicBezTo>
                  <a:cubicBezTo>
                    <a:pt x="97957" y="0"/>
                    <a:pt x="88077" y="14938"/>
                    <a:pt x="84689" y="21420"/>
                  </a:cubicBezTo>
                  <a:cubicBezTo>
                    <a:pt x="77632" y="2821"/>
                    <a:pt x="62388" y="0"/>
                    <a:pt x="54201" y="0"/>
                  </a:cubicBezTo>
                  <a:cubicBezTo>
                    <a:pt x="24842" y="0"/>
                    <a:pt x="8751" y="36358"/>
                    <a:pt x="8751" y="43409"/>
                  </a:cubicBezTo>
                  <a:cubicBezTo>
                    <a:pt x="8751" y="46224"/>
                    <a:pt x="11574" y="46224"/>
                    <a:pt x="12139" y="46224"/>
                  </a:cubicBezTo>
                  <a:cubicBezTo>
                    <a:pt x="14397" y="46224"/>
                    <a:pt x="15244" y="45661"/>
                    <a:pt x="15809" y="43125"/>
                  </a:cubicBezTo>
                  <a:cubicBezTo>
                    <a:pt x="25407" y="13249"/>
                    <a:pt x="44038" y="6204"/>
                    <a:pt x="53637" y="6204"/>
                  </a:cubicBezTo>
                  <a:cubicBezTo>
                    <a:pt x="59000" y="6204"/>
                    <a:pt x="68881" y="8740"/>
                    <a:pt x="68881" y="25088"/>
                  </a:cubicBezTo>
                  <a:cubicBezTo>
                    <a:pt x="68881" y="33822"/>
                    <a:pt x="64082" y="52706"/>
                    <a:pt x="53637" y="92169"/>
                  </a:cubicBezTo>
                  <a:cubicBezTo>
                    <a:pt x="49120" y="109643"/>
                    <a:pt x="39239" y="121482"/>
                    <a:pt x="26818" y="121482"/>
                  </a:cubicBezTo>
                  <a:cubicBezTo>
                    <a:pt x="25124" y="121482"/>
                    <a:pt x="18632" y="121482"/>
                    <a:pt x="12703" y="117813"/>
                  </a:cubicBezTo>
                  <a:cubicBezTo>
                    <a:pt x="19761" y="116410"/>
                    <a:pt x="25971" y="110490"/>
                    <a:pt x="25971" y="102598"/>
                  </a:cubicBezTo>
                  <a:cubicBezTo>
                    <a:pt x="25971" y="94983"/>
                    <a:pt x="19761" y="92732"/>
                    <a:pt x="15526" y="92732"/>
                  </a:cubicBezTo>
                  <a:cubicBezTo>
                    <a:pt x="7057" y="92732"/>
                    <a:pt x="0" y="100062"/>
                    <a:pt x="0" y="109080"/>
                  </a:cubicBezTo>
                  <a:cubicBezTo>
                    <a:pt x="0" y="122045"/>
                    <a:pt x="14115" y="127679"/>
                    <a:pt x="26536" y="127679"/>
                  </a:cubicBezTo>
                  <a:cubicBezTo>
                    <a:pt x="45168" y="127679"/>
                    <a:pt x="55330" y="107954"/>
                    <a:pt x="56177" y="106259"/>
                  </a:cubicBezTo>
                  <a:cubicBezTo>
                    <a:pt x="59565" y="116688"/>
                    <a:pt x="69727" y="127679"/>
                    <a:pt x="86666" y="127679"/>
                  </a:cubicBezTo>
                  <a:cubicBezTo>
                    <a:pt x="115742" y="127679"/>
                    <a:pt x="131833" y="91322"/>
                    <a:pt x="131833" y="84276"/>
                  </a:cubicBezTo>
                  <a:cubicBezTo>
                    <a:pt x="131833" y="81456"/>
                    <a:pt x="129292" y="81456"/>
                    <a:pt x="128445" y="81456"/>
                  </a:cubicBezTo>
                  <a:cubicBezTo>
                    <a:pt x="125905" y="81456"/>
                    <a:pt x="125340" y="82581"/>
                    <a:pt x="124775" y="84555"/>
                  </a:cubicBezTo>
                  <a:cubicBezTo>
                    <a:pt x="115460" y="114715"/>
                    <a:pt x="96264" y="121482"/>
                    <a:pt x="87230" y="121482"/>
                  </a:cubicBezTo>
                  <a:cubicBezTo>
                    <a:pt x="76221" y="121482"/>
                    <a:pt x="71704" y="112463"/>
                    <a:pt x="71704" y="102876"/>
                  </a:cubicBezTo>
                  <a:cubicBezTo>
                    <a:pt x="71704" y="96678"/>
                    <a:pt x="73397" y="90474"/>
                    <a:pt x="76502" y="78072"/>
                  </a:cubicBezTo>
                  <a:lnTo>
                    <a:pt x="86100" y="39463"/>
                  </a:lnTo>
                  <a:close/>
                </a:path>
              </a:pathLst>
            </a:custGeom>
            <a:solidFill>
              <a:srgbClr val="000000"/>
            </a:solidFill>
            <a:ln w="66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1A11EA3C-F891-D14D-A1B0-356A161BC781}"/>
                </a:ext>
              </a:extLst>
            </p:cNvPr>
            <p:cNvSpPr/>
            <p:nvPr/>
          </p:nvSpPr>
          <p:spPr>
            <a:xfrm>
              <a:off x="1783985" y="3276924"/>
              <a:ext cx="130141" cy="182360"/>
            </a:xfrm>
            <a:custGeom>
              <a:avLst/>
              <a:gdLst>
                <a:gd name="connsiteX0" fmla="*/ 129007 w 130141"/>
                <a:gd name="connsiteY0" fmla="*/ 17193 h 182360"/>
                <a:gd name="connsiteX1" fmla="*/ 130141 w 130141"/>
                <a:gd name="connsiteY1" fmla="*/ 10710 h 182360"/>
                <a:gd name="connsiteX2" fmla="*/ 121951 w 130141"/>
                <a:gd name="connsiteY2" fmla="*/ 3100 h 182360"/>
                <a:gd name="connsiteX3" fmla="*/ 112070 w 130141"/>
                <a:gd name="connsiteY3" fmla="*/ 9020 h 182360"/>
                <a:gd name="connsiteX4" fmla="*/ 108117 w 130141"/>
                <a:gd name="connsiteY4" fmla="*/ 24240 h 182360"/>
                <a:gd name="connsiteX5" fmla="*/ 102474 w 130141"/>
                <a:gd name="connsiteY5" fmla="*/ 46788 h 182360"/>
                <a:gd name="connsiteX6" fmla="*/ 89767 w 130141"/>
                <a:gd name="connsiteY6" fmla="*/ 97522 h 182360"/>
                <a:gd name="connsiteX7" fmla="*/ 57869 w 130141"/>
                <a:gd name="connsiteY7" fmla="*/ 121480 h 182360"/>
                <a:gd name="connsiteX8" fmla="*/ 40367 w 130141"/>
                <a:gd name="connsiteY8" fmla="*/ 98649 h 182360"/>
                <a:gd name="connsiteX9" fmla="*/ 54765 w 130141"/>
                <a:gd name="connsiteY9" fmla="*/ 43406 h 182360"/>
                <a:gd name="connsiteX10" fmla="*/ 60408 w 130141"/>
                <a:gd name="connsiteY10" fmla="*/ 23112 h 182360"/>
                <a:gd name="connsiteX11" fmla="*/ 37264 w 130141"/>
                <a:gd name="connsiteY11" fmla="*/ 0 h 182360"/>
                <a:gd name="connsiteX12" fmla="*/ 0 w 130141"/>
                <a:gd name="connsiteY12" fmla="*/ 43406 h 182360"/>
                <a:gd name="connsiteX13" fmla="*/ 3389 w 130141"/>
                <a:gd name="connsiteY13" fmla="*/ 46224 h 182360"/>
                <a:gd name="connsiteX14" fmla="*/ 7905 w 130141"/>
                <a:gd name="connsiteY14" fmla="*/ 41151 h 182360"/>
                <a:gd name="connsiteX15" fmla="*/ 36415 w 130141"/>
                <a:gd name="connsiteY15" fmla="*/ 6201 h 182360"/>
                <a:gd name="connsiteX16" fmla="*/ 43471 w 130141"/>
                <a:gd name="connsiteY16" fmla="*/ 15220 h 182360"/>
                <a:gd name="connsiteX17" fmla="*/ 38676 w 130141"/>
                <a:gd name="connsiteY17" fmla="*/ 34950 h 182360"/>
                <a:gd name="connsiteX18" fmla="*/ 22303 w 130141"/>
                <a:gd name="connsiteY18" fmla="*/ 94140 h 182360"/>
                <a:gd name="connsiteX19" fmla="*/ 56741 w 130141"/>
                <a:gd name="connsiteY19" fmla="*/ 127681 h 182360"/>
                <a:gd name="connsiteX20" fmla="*/ 85251 w 130141"/>
                <a:gd name="connsiteY20" fmla="*/ 114997 h 182360"/>
                <a:gd name="connsiteX21" fmla="*/ 66901 w 130141"/>
                <a:gd name="connsiteY21" fmla="*/ 158403 h 182360"/>
                <a:gd name="connsiteX22" fmla="*/ 35851 w 130141"/>
                <a:gd name="connsiteY22" fmla="*/ 176159 h 182360"/>
                <a:gd name="connsiteX23" fmla="*/ 14397 w 130141"/>
                <a:gd name="connsiteY23" fmla="*/ 164322 h 182360"/>
                <a:gd name="connsiteX24" fmla="*/ 26534 w 130141"/>
                <a:gd name="connsiteY24" fmla="*/ 160940 h 182360"/>
                <a:gd name="connsiteX25" fmla="*/ 32184 w 130141"/>
                <a:gd name="connsiteY25" fmla="*/ 149383 h 182360"/>
                <a:gd name="connsiteX26" fmla="*/ 21739 w 130141"/>
                <a:gd name="connsiteY26" fmla="*/ 139518 h 182360"/>
                <a:gd name="connsiteX27" fmla="*/ 5929 w 130141"/>
                <a:gd name="connsiteY27" fmla="*/ 157839 h 182360"/>
                <a:gd name="connsiteX28" fmla="*/ 35851 w 130141"/>
                <a:gd name="connsiteY28" fmla="*/ 182360 h 182360"/>
                <a:gd name="connsiteX29" fmla="*/ 101910 w 130141"/>
                <a:gd name="connsiteY29" fmla="*/ 124862 h 182360"/>
                <a:gd name="connsiteX30" fmla="*/ 129007 w 130141"/>
                <a:gd name="connsiteY30" fmla="*/ 17193 h 182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0141" h="182360">
                  <a:moveTo>
                    <a:pt x="129007" y="17193"/>
                  </a:moveTo>
                  <a:cubicBezTo>
                    <a:pt x="130141" y="13247"/>
                    <a:pt x="130141" y="12684"/>
                    <a:pt x="130141" y="10710"/>
                  </a:cubicBezTo>
                  <a:cubicBezTo>
                    <a:pt x="130141" y="5637"/>
                    <a:pt x="126189" y="3100"/>
                    <a:pt x="121951" y="3100"/>
                  </a:cubicBezTo>
                  <a:cubicBezTo>
                    <a:pt x="119126" y="3100"/>
                    <a:pt x="114610" y="4792"/>
                    <a:pt x="112070" y="9020"/>
                  </a:cubicBezTo>
                  <a:cubicBezTo>
                    <a:pt x="111506" y="10429"/>
                    <a:pt x="109251" y="19166"/>
                    <a:pt x="108117" y="24240"/>
                  </a:cubicBezTo>
                  <a:cubicBezTo>
                    <a:pt x="106141" y="31568"/>
                    <a:pt x="104165" y="39178"/>
                    <a:pt x="102474" y="46788"/>
                  </a:cubicBezTo>
                  <a:lnTo>
                    <a:pt x="89767" y="97522"/>
                  </a:lnTo>
                  <a:cubicBezTo>
                    <a:pt x="88640" y="101749"/>
                    <a:pt x="76504" y="121480"/>
                    <a:pt x="57869" y="121480"/>
                  </a:cubicBezTo>
                  <a:cubicBezTo>
                    <a:pt x="43471" y="121480"/>
                    <a:pt x="40367" y="109078"/>
                    <a:pt x="40367" y="98649"/>
                  </a:cubicBezTo>
                  <a:cubicBezTo>
                    <a:pt x="40367" y="85684"/>
                    <a:pt x="45169" y="68209"/>
                    <a:pt x="54765" y="43406"/>
                  </a:cubicBezTo>
                  <a:cubicBezTo>
                    <a:pt x="59281" y="31850"/>
                    <a:pt x="60408" y="28749"/>
                    <a:pt x="60408" y="23112"/>
                  </a:cubicBezTo>
                  <a:cubicBezTo>
                    <a:pt x="60408" y="10429"/>
                    <a:pt x="51376" y="0"/>
                    <a:pt x="37264" y="0"/>
                  </a:cubicBezTo>
                  <a:cubicBezTo>
                    <a:pt x="10445" y="0"/>
                    <a:pt x="0" y="40869"/>
                    <a:pt x="0" y="43406"/>
                  </a:cubicBezTo>
                  <a:cubicBezTo>
                    <a:pt x="0" y="46224"/>
                    <a:pt x="2825" y="46224"/>
                    <a:pt x="3389" y="46224"/>
                  </a:cubicBezTo>
                  <a:cubicBezTo>
                    <a:pt x="6207" y="46224"/>
                    <a:pt x="6492" y="45661"/>
                    <a:pt x="7905" y="41151"/>
                  </a:cubicBezTo>
                  <a:cubicBezTo>
                    <a:pt x="15525" y="14657"/>
                    <a:pt x="26819" y="6201"/>
                    <a:pt x="36415" y="6201"/>
                  </a:cubicBezTo>
                  <a:cubicBezTo>
                    <a:pt x="38676" y="6201"/>
                    <a:pt x="43471" y="6201"/>
                    <a:pt x="43471" y="15220"/>
                  </a:cubicBezTo>
                  <a:cubicBezTo>
                    <a:pt x="43471" y="22267"/>
                    <a:pt x="40653" y="29595"/>
                    <a:pt x="38676" y="34950"/>
                  </a:cubicBezTo>
                  <a:cubicBezTo>
                    <a:pt x="27382" y="64827"/>
                    <a:pt x="22303" y="80892"/>
                    <a:pt x="22303" y="94140"/>
                  </a:cubicBezTo>
                  <a:cubicBezTo>
                    <a:pt x="22303" y="119224"/>
                    <a:pt x="40089" y="127681"/>
                    <a:pt x="56741" y="127681"/>
                  </a:cubicBezTo>
                  <a:cubicBezTo>
                    <a:pt x="67750" y="127681"/>
                    <a:pt x="77346" y="122889"/>
                    <a:pt x="85251" y="114997"/>
                  </a:cubicBezTo>
                  <a:cubicBezTo>
                    <a:pt x="81584" y="129654"/>
                    <a:pt x="78195" y="143465"/>
                    <a:pt x="66901" y="158403"/>
                  </a:cubicBezTo>
                  <a:cubicBezTo>
                    <a:pt x="59566" y="167986"/>
                    <a:pt x="48836" y="176159"/>
                    <a:pt x="35851" y="176159"/>
                  </a:cubicBezTo>
                  <a:cubicBezTo>
                    <a:pt x="31899" y="176159"/>
                    <a:pt x="19199" y="175314"/>
                    <a:pt x="14397" y="164322"/>
                  </a:cubicBezTo>
                  <a:cubicBezTo>
                    <a:pt x="18914" y="164322"/>
                    <a:pt x="22581" y="164322"/>
                    <a:pt x="26534" y="160940"/>
                  </a:cubicBezTo>
                  <a:cubicBezTo>
                    <a:pt x="29359" y="158403"/>
                    <a:pt x="32184" y="154739"/>
                    <a:pt x="32184" y="149383"/>
                  </a:cubicBezTo>
                  <a:cubicBezTo>
                    <a:pt x="32184" y="140646"/>
                    <a:pt x="24557" y="139518"/>
                    <a:pt x="21739" y="139518"/>
                  </a:cubicBezTo>
                  <a:cubicBezTo>
                    <a:pt x="15246" y="139518"/>
                    <a:pt x="5929" y="144028"/>
                    <a:pt x="5929" y="157839"/>
                  </a:cubicBezTo>
                  <a:cubicBezTo>
                    <a:pt x="5929" y="171932"/>
                    <a:pt x="18350" y="182360"/>
                    <a:pt x="35851" y="182360"/>
                  </a:cubicBezTo>
                  <a:cubicBezTo>
                    <a:pt x="64925" y="182360"/>
                    <a:pt x="94005" y="156711"/>
                    <a:pt x="101910" y="124862"/>
                  </a:cubicBezTo>
                  <a:lnTo>
                    <a:pt x="129007" y="17193"/>
                  </a:lnTo>
                  <a:close/>
                </a:path>
              </a:pathLst>
            </a:custGeom>
            <a:solidFill>
              <a:srgbClr val="000000"/>
            </a:solidFill>
            <a:ln w="66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5D026BEB-542D-031A-6A50-AA62DFA2BD73}"/>
                </a:ext>
              </a:extLst>
            </p:cNvPr>
            <p:cNvSpPr/>
            <p:nvPr/>
          </p:nvSpPr>
          <p:spPr>
            <a:xfrm>
              <a:off x="999947" y="3621365"/>
              <a:ext cx="93993" cy="93845"/>
            </a:xfrm>
            <a:custGeom>
              <a:avLst/>
              <a:gdLst>
                <a:gd name="connsiteX0" fmla="*/ 93993 w 93993"/>
                <a:gd name="connsiteY0" fmla="*/ 46923 h 93845"/>
                <a:gd name="connsiteX1" fmla="*/ 46997 w 93993"/>
                <a:gd name="connsiteY1" fmla="*/ 93846 h 93845"/>
                <a:gd name="connsiteX2" fmla="*/ 0 w 93993"/>
                <a:gd name="connsiteY2" fmla="*/ 46923 h 93845"/>
                <a:gd name="connsiteX3" fmla="*/ 46997 w 93993"/>
                <a:gd name="connsiteY3" fmla="*/ 0 h 93845"/>
                <a:gd name="connsiteX4" fmla="*/ 93993 w 93993"/>
                <a:gd name="connsiteY4" fmla="*/ 46923 h 9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93" h="93845">
                  <a:moveTo>
                    <a:pt x="93993" y="46923"/>
                  </a:moveTo>
                  <a:cubicBezTo>
                    <a:pt x="93993" y="72838"/>
                    <a:pt x="72952" y="93846"/>
                    <a:pt x="46997" y="93846"/>
                  </a:cubicBezTo>
                  <a:cubicBezTo>
                    <a:pt x="21041" y="93846"/>
                    <a:pt x="0" y="72838"/>
                    <a:pt x="0" y="46923"/>
                  </a:cubicBezTo>
                  <a:cubicBezTo>
                    <a:pt x="0" y="21008"/>
                    <a:pt x="21041" y="0"/>
                    <a:pt x="46997" y="0"/>
                  </a:cubicBezTo>
                  <a:cubicBezTo>
                    <a:pt x="72952" y="0"/>
                    <a:pt x="93993" y="21008"/>
                    <a:pt x="93993" y="46923"/>
                  </a:cubicBezTo>
                  <a:close/>
                </a:path>
              </a:pathLst>
            </a:custGeom>
            <a:solidFill>
              <a:srgbClr val="000000"/>
            </a:solidFill>
            <a:ln w="660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034" name="グループ化 1033">
            <a:extLst>
              <a:ext uri="{FF2B5EF4-FFF2-40B4-BE49-F238E27FC236}">
                <a16:creationId xmlns:a16="http://schemas.microsoft.com/office/drawing/2014/main" id="{C2C71784-4D8E-EA70-93F1-8C66BE972A22}"/>
              </a:ext>
            </a:extLst>
          </p:cNvPr>
          <p:cNvGrpSpPr/>
          <p:nvPr/>
        </p:nvGrpSpPr>
        <p:grpSpPr>
          <a:xfrm>
            <a:off x="143358" y="5524195"/>
            <a:ext cx="8989018" cy="847488"/>
            <a:chOff x="143358" y="5585155"/>
            <a:chExt cx="8989018" cy="847488"/>
          </a:xfrm>
        </p:grpSpPr>
        <p:cxnSp>
          <p:nvCxnSpPr>
            <p:cNvPr id="1035" name="直線コネクタ 1034">
              <a:extLst>
                <a:ext uri="{FF2B5EF4-FFF2-40B4-BE49-F238E27FC236}">
                  <a16:creationId xmlns:a16="http://schemas.microsoft.com/office/drawing/2014/main" id="{84998C73-34E6-BCFD-8F2A-56AE7EC62019}"/>
                </a:ext>
              </a:extLst>
            </p:cNvPr>
            <p:cNvCxnSpPr>
              <a:cxnSpLocks/>
            </p:cNvCxnSpPr>
            <p:nvPr/>
          </p:nvCxnSpPr>
          <p:spPr>
            <a:xfrm>
              <a:off x="143358" y="5785210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1036" name="テキスト ボックス 1035">
              <a:extLst>
                <a:ext uri="{FF2B5EF4-FFF2-40B4-BE49-F238E27FC236}">
                  <a16:creationId xmlns:a16="http://schemas.microsoft.com/office/drawing/2014/main" id="{E1E49FE9-2C7D-C20A-FC0F-B29AAB841CF0}"/>
                </a:ext>
              </a:extLst>
            </p:cNvPr>
            <p:cNvSpPr txBox="1"/>
            <p:nvPr/>
          </p:nvSpPr>
          <p:spPr>
            <a:xfrm>
              <a:off x="255721" y="5960275"/>
              <a:ext cx="8876655" cy="4149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buClr>
                  <a:srgbClr val="1E219C"/>
                </a:buClr>
              </a:pPr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</a:t>
              </a:r>
              <a:r>
                <a:rPr kumimoji="1"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小さいユニットで重なりを持つことが言えると，拡張しても重なることが言える．</a:t>
              </a:r>
              <a:endPara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037" name="テキスト ボックス 1036">
              <a:extLst>
                <a:ext uri="{FF2B5EF4-FFF2-40B4-BE49-F238E27FC236}">
                  <a16:creationId xmlns:a16="http://schemas.microsoft.com/office/drawing/2014/main" id="{326F680E-2E30-1573-029D-E8097CBAC7EC}"/>
                </a:ext>
              </a:extLst>
            </p:cNvPr>
            <p:cNvSpPr txBox="1"/>
            <p:nvPr/>
          </p:nvSpPr>
          <p:spPr>
            <a:xfrm>
              <a:off x="315853" y="5585155"/>
              <a:ext cx="1111295" cy="36933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437C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ポイント</a:t>
              </a:r>
            </a:p>
          </p:txBody>
        </p:sp>
        <p:cxnSp>
          <p:nvCxnSpPr>
            <p:cNvPr id="1038" name="直線コネクタ 1037">
              <a:extLst>
                <a:ext uri="{FF2B5EF4-FFF2-40B4-BE49-F238E27FC236}">
                  <a16:creationId xmlns:a16="http://schemas.microsoft.com/office/drawing/2014/main" id="{B2B54A79-5529-4F60-7B2A-0FBA380A0473}"/>
                </a:ext>
              </a:extLst>
            </p:cNvPr>
            <p:cNvCxnSpPr>
              <a:cxnSpLocks/>
            </p:cNvCxnSpPr>
            <p:nvPr/>
          </p:nvCxnSpPr>
          <p:spPr>
            <a:xfrm>
              <a:off x="143358" y="6432643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12092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9" grpId="0" animBg="1"/>
      <p:bldP spid="339" grpId="1" animBg="1"/>
      <p:bldP spid="339" grpId="2" animBg="1"/>
      <p:bldP spid="921" grpId="0" animBg="1"/>
      <p:bldP spid="921" grpId="1" animBg="1"/>
      <p:bldP spid="978" grpId="0" animBg="1"/>
      <p:bldP spid="978" grpId="1" animBg="1"/>
      <p:bldP spid="102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E6F5ADE-B73A-2A3C-E329-B00DCCB940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格子直方体における重なりの</a:t>
            </a:r>
            <a:r>
              <a:rPr lang="ja-JP" altLang="en-US"/>
              <a:t>先行研究と主結果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400EF2B8-4A76-69EB-319F-1CE320DDE6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11</a:t>
            </a:fld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(3, 3, 3)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587" t="-3333" r="-84920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3226" t="-3333" r="-762903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00" t="-3333" r="-650794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04839" t="-3333" r="-561290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98413" t="-3333" r="-452381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06452" t="-3333" r="-359677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96825" t="-3333" r="-253968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08065" t="-3333" r="-158065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95238" t="-3333" r="-5555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58824" t="-3333" r="-2941" b="-3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(1, 0)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𝑥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𝑦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𝑧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1" lang="ja-JP" altLang="en-US" sz="700" b="0" i="0"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68" t="-4167" r="-168" b="-8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/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(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𝑎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,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𝑏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)</m:t>
                      </m:r>
                    </m:oMath>
                  </m:oMathPara>
                </a14:m>
                <a:endParaRPr kumimoji="1"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blipFill>
                <a:blip r:embed="rId5"/>
                <a:stretch>
                  <a:fillRect r="-3448"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(2, 1)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52" t="-2041" r="-1105556" b="-10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14706" t="-2041" r="-2941" b="-10816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21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⋱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048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2" t="-4167" r="-110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8710" t="-4167" r="-862903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714" t="-4167" r="-74920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290323" t="-4167" r="-661290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384127" t="-4167" r="-550794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491935" t="-4167" r="-459677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582540" t="-4167" r="-352381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693548" t="-4167" r="-2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793548" t="-4167" r="-1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79365" t="-4167" r="-5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14706" t="-4167" r="-2941" b="-2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1749" name="グループ化 1748">
            <a:extLst>
              <a:ext uri="{FF2B5EF4-FFF2-40B4-BE49-F238E27FC236}">
                <a16:creationId xmlns:a16="http://schemas.microsoft.com/office/drawing/2014/main" id="{32F83FAE-EA6E-8113-F931-59151111EFD1}"/>
              </a:ext>
            </a:extLst>
          </p:cNvPr>
          <p:cNvGrpSpPr/>
          <p:nvPr/>
        </p:nvGrpSpPr>
        <p:grpSpPr>
          <a:xfrm>
            <a:off x="1326977" y="1849602"/>
            <a:ext cx="7029067" cy="2948642"/>
            <a:chOff x="1326977" y="1849602"/>
            <a:chExt cx="7029067" cy="2948642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22DB1886-066D-10BC-DC7A-0E6A7ABE1430}"/>
                </a:ext>
              </a:extLst>
            </p:cNvPr>
            <p:cNvGrpSpPr/>
            <p:nvPr/>
          </p:nvGrpSpPr>
          <p:grpSpPr>
            <a:xfrm>
              <a:off x="1331212" y="4294133"/>
              <a:ext cx="7024832" cy="504111"/>
              <a:chOff x="1304633" y="5436601"/>
              <a:chExt cx="7024832" cy="504111"/>
            </a:xfrm>
          </p:grpSpPr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A41E78C8-D427-1CFD-CF28-F46849F101F5}"/>
                  </a:ext>
                </a:extLst>
              </p:cNvPr>
              <p:cNvGrpSpPr/>
              <p:nvPr/>
            </p:nvGrpSpPr>
            <p:grpSpPr>
              <a:xfrm>
                <a:off x="1304633" y="5441579"/>
                <a:ext cx="677002" cy="499133"/>
                <a:chOff x="1304633" y="5441579"/>
                <a:chExt cx="677002" cy="499133"/>
              </a:xfrm>
            </p:grpSpPr>
            <p:grpSp>
              <p:nvGrpSpPr>
                <p:cNvPr id="828" name="グラフィックス 764">
                  <a:extLst>
                    <a:ext uri="{FF2B5EF4-FFF2-40B4-BE49-F238E27FC236}">
                      <a16:creationId xmlns:a16="http://schemas.microsoft.com/office/drawing/2014/main" id="{049BC2C7-76AC-E950-80DC-D3EFF0A4E912}"/>
                    </a:ext>
                  </a:extLst>
                </p:cNvPr>
                <p:cNvGrpSpPr/>
                <p:nvPr/>
              </p:nvGrpSpPr>
              <p:grpSpPr>
                <a:xfrm>
                  <a:off x="1319897" y="5456897"/>
                  <a:ext cx="646473" cy="468506"/>
                  <a:chOff x="1319897" y="5456897"/>
                  <a:chExt cx="646473" cy="468506"/>
                </a:xfrm>
              </p:grpSpPr>
              <p:sp>
                <p:nvSpPr>
                  <p:cNvPr id="837" name="フリーフォーム 836">
                    <a:extLst>
                      <a:ext uri="{FF2B5EF4-FFF2-40B4-BE49-F238E27FC236}">
                        <a16:creationId xmlns:a16="http://schemas.microsoft.com/office/drawing/2014/main" id="{8E934D30-1383-119D-4F77-97B50A45A5CB}"/>
                      </a:ext>
                    </a:extLst>
                  </p:cNvPr>
                  <p:cNvSpPr/>
                  <p:nvPr/>
                </p:nvSpPr>
                <p:spPr>
                  <a:xfrm>
                    <a:off x="1319897" y="5925397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8" name="フリーフォーム 837">
                    <a:extLst>
                      <a:ext uri="{FF2B5EF4-FFF2-40B4-BE49-F238E27FC236}">
                        <a16:creationId xmlns:a16="http://schemas.microsoft.com/office/drawing/2014/main" id="{518421E0-21D9-E230-0731-0958A2646B65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9" name="フリーフォーム 838">
                    <a:extLst>
                      <a:ext uri="{FF2B5EF4-FFF2-40B4-BE49-F238E27FC236}">
                        <a16:creationId xmlns:a16="http://schemas.microsoft.com/office/drawing/2014/main" id="{7201ED4B-3E10-CD6E-77E7-6C4025E3BE5E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0" name="フリーフォーム 839">
                    <a:extLst>
                      <a:ext uri="{FF2B5EF4-FFF2-40B4-BE49-F238E27FC236}">
                        <a16:creationId xmlns:a16="http://schemas.microsoft.com/office/drawing/2014/main" id="{F21DABFE-D2D1-9AEC-A3FF-87FADA23164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1" name="フリーフォーム 840">
                    <a:extLst>
                      <a:ext uri="{FF2B5EF4-FFF2-40B4-BE49-F238E27FC236}">
                        <a16:creationId xmlns:a16="http://schemas.microsoft.com/office/drawing/2014/main" id="{DCEFA19A-91FC-49B1-D7ED-D020F2432BB0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2" name="フリーフォーム 841">
                    <a:extLst>
                      <a:ext uri="{FF2B5EF4-FFF2-40B4-BE49-F238E27FC236}">
                        <a16:creationId xmlns:a16="http://schemas.microsoft.com/office/drawing/2014/main" id="{D436EDD9-1251-BC73-6A26-BE1E7326B82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3" name="フリーフォーム 842">
                    <a:extLst>
                      <a:ext uri="{FF2B5EF4-FFF2-40B4-BE49-F238E27FC236}">
                        <a16:creationId xmlns:a16="http://schemas.microsoft.com/office/drawing/2014/main" id="{B4D08485-4533-918A-51D2-FBFDF93F0C2F}"/>
                      </a:ext>
                    </a:extLst>
                  </p:cNvPr>
                  <p:cNvSpPr/>
                  <p:nvPr/>
                </p:nvSpPr>
                <p:spPr>
                  <a:xfrm>
                    <a:off x="1607194" y="545690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4" name="フリーフォーム 843">
                    <a:extLst>
                      <a:ext uri="{FF2B5EF4-FFF2-40B4-BE49-F238E27FC236}">
                        <a16:creationId xmlns:a16="http://schemas.microsoft.com/office/drawing/2014/main" id="{05202D47-713D-0DEF-BB88-CD206E2B0C8A}"/>
                      </a:ext>
                    </a:extLst>
                  </p:cNvPr>
                  <p:cNvSpPr/>
                  <p:nvPr/>
                </p:nvSpPr>
                <p:spPr>
                  <a:xfrm>
                    <a:off x="1966346" y="545690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5" name="フリーフォーム 844">
                    <a:extLst>
                      <a:ext uri="{FF2B5EF4-FFF2-40B4-BE49-F238E27FC236}">
                        <a16:creationId xmlns:a16="http://schemas.microsoft.com/office/drawing/2014/main" id="{51209FF2-E991-E09E-0B03-943CBBD0F4A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81728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6" name="フリーフォーム 845">
                    <a:extLst>
                      <a:ext uri="{FF2B5EF4-FFF2-40B4-BE49-F238E27FC236}">
                        <a16:creationId xmlns:a16="http://schemas.microsoft.com/office/drawing/2014/main" id="{FCEF7DB2-FBA7-A1C6-F17A-E758C624EAC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7" name="フリーフォーム 846">
                    <a:extLst>
                      <a:ext uri="{FF2B5EF4-FFF2-40B4-BE49-F238E27FC236}">
                        <a16:creationId xmlns:a16="http://schemas.microsoft.com/office/drawing/2014/main" id="{C3FA3C2A-CD91-3FB8-F804-B88FB37F60A9}"/>
                      </a:ext>
                    </a:extLst>
                  </p:cNvPr>
                  <p:cNvSpPr/>
                  <p:nvPr/>
                </p:nvSpPr>
                <p:spPr>
                  <a:xfrm>
                    <a:off x="1499473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8" name="フリーフォーム 847">
                    <a:extLst>
                      <a:ext uri="{FF2B5EF4-FFF2-40B4-BE49-F238E27FC236}">
                        <a16:creationId xmlns:a16="http://schemas.microsoft.com/office/drawing/2014/main" id="{2DF32C7F-25AD-27A4-6E12-6EEDD34F0C5C}"/>
                      </a:ext>
                    </a:extLst>
                  </p:cNvPr>
                  <p:cNvSpPr/>
                  <p:nvPr/>
                </p:nvSpPr>
                <p:spPr>
                  <a:xfrm>
                    <a:off x="1319897" y="5745207"/>
                    <a:ext cx="359151" cy="180189"/>
                  </a:xfrm>
                  <a:custGeom>
                    <a:avLst/>
                    <a:gdLst>
                      <a:gd name="connsiteX0" fmla="*/ 0 w 359151"/>
                      <a:gd name="connsiteY0" fmla="*/ 0 h 180189"/>
                      <a:gd name="connsiteX1" fmla="*/ 359152 w 359151"/>
                      <a:gd name="connsiteY1" fmla="*/ 180190 h 180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89">
                        <a:moveTo>
                          <a:pt x="0" y="0"/>
                        </a:moveTo>
                        <a:lnTo>
                          <a:pt x="359152" y="18019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9" name="フリーフォーム 848">
                    <a:extLst>
                      <a:ext uri="{FF2B5EF4-FFF2-40B4-BE49-F238E27FC236}">
                        <a16:creationId xmlns:a16="http://schemas.microsoft.com/office/drawing/2014/main" id="{BB0B00BC-4BD1-B54B-74A6-3DC616E927A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180194"/>
                  </a:xfrm>
                  <a:custGeom>
                    <a:avLst/>
                    <a:gdLst>
                      <a:gd name="connsiteX0" fmla="*/ 0 w 359151"/>
                      <a:gd name="connsiteY0" fmla="*/ 0 h 180194"/>
                      <a:gd name="connsiteX1" fmla="*/ 359152 w 359151"/>
                      <a:gd name="connsiteY1" fmla="*/ 180195 h 180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94">
                        <a:moveTo>
                          <a:pt x="0" y="0"/>
                        </a:moveTo>
                        <a:lnTo>
                          <a:pt x="359152" y="1801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0" name="フリーフォーム 849">
                    <a:extLst>
                      <a:ext uri="{FF2B5EF4-FFF2-40B4-BE49-F238E27FC236}">
                        <a16:creationId xmlns:a16="http://schemas.microsoft.com/office/drawing/2014/main" id="{84E595D0-7AEB-EA9C-9DD5-DF5B1B010F3A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1" name="フリーフォーム 850">
                    <a:extLst>
                      <a:ext uri="{FF2B5EF4-FFF2-40B4-BE49-F238E27FC236}">
                        <a16:creationId xmlns:a16="http://schemas.microsoft.com/office/drawing/2014/main" id="{39CCD431-870D-444F-5316-D6110163888A}"/>
                      </a:ext>
                    </a:extLst>
                  </p:cNvPr>
                  <p:cNvSpPr/>
                  <p:nvPr/>
                </p:nvSpPr>
                <p:spPr>
                  <a:xfrm>
                    <a:off x="1499473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2" name="フリーフォーム 851">
                    <a:extLst>
                      <a:ext uri="{FF2B5EF4-FFF2-40B4-BE49-F238E27FC236}">
                        <a16:creationId xmlns:a16="http://schemas.microsoft.com/office/drawing/2014/main" id="{726097C8-3ECC-3DFC-D867-916B7DA54D0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745207"/>
                    <a:ext cx="287297" cy="72080"/>
                  </a:xfrm>
                  <a:custGeom>
                    <a:avLst/>
                    <a:gdLst>
                      <a:gd name="connsiteX0" fmla="*/ 287297 w 287297"/>
                      <a:gd name="connsiteY0" fmla="*/ 72081 h 72080"/>
                      <a:gd name="connsiteX1" fmla="*/ 0 w 287297"/>
                      <a:gd name="connsiteY1" fmla="*/ 0 h 7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80">
                        <a:moveTo>
                          <a:pt x="287297" y="7208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3" name="フリーフォーム 852">
                    <a:extLst>
                      <a:ext uri="{FF2B5EF4-FFF2-40B4-BE49-F238E27FC236}">
                        <a16:creationId xmlns:a16="http://schemas.microsoft.com/office/drawing/2014/main" id="{F82C9C71-7381-879C-7FB3-E812F37F55E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287297" cy="72079"/>
                  </a:xfrm>
                  <a:custGeom>
                    <a:avLst/>
                    <a:gdLst>
                      <a:gd name="connsiteX0" fmla="*/ 287297 w 287297"/>
                      <a:gd name="connsiteY0" fmla="*/ 72079 h 72079"/>
                      <a:gd name="connsiteX1" fmla="*/ 0 w 287297"/>
                      <a:gd name="connsiteY1" fmla="*/ 0 h 72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79">
                        <a:moveTo>
                          <a:pt x="287297" y="7207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4" name="フリーフォーム 853">
                    <a:extLst>
                      <a:ext uri="{FF2B5EF4-FFF2-40B4-BE49-F238E27FC236}">
                        <a16:creationId xmlns:a16="http://schemas.microsoft.com/office/drawing/2014/main" id="{F8630576-47BE-C77E-75F8-BEC088B3181F}"/>
                      </a:ext>
                    </a:extLst>
                  </p:cNvPr>
                  <p:cNvSpPr/>
                  <p:nvPr/>
                </p:nvSpPr>
                <p:spPr>
                  <a:xfrm>
                    <a:off x="1463558" y="5510954"/>
                    <a:ext cx="215491" cy="54057"/>
                  </a:xfrm>
                  <a:custGeom>
                    <a:avLst/>
                    <a:gdLst>
                      <a:gd name="connsiteX0" fmla="*/ 0 w 215491"/>
                      <a:gd name="connsiteY0" fmla="*/ 0 h 54057"/>
                      <a:gd name="connsiteX1" fmla="*/ 215491 w 215491"/>
                      <a:gd name="connsiteY1" fmla="*/ 54058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0" y="0"/>
                        </a:moveTo>
                        <a:lnTo>
                          <a:pt x="215491" y="5405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5" name="フリーフォーム 854">
                    <a:extLst>
                      <a:ext uri="{FF2B5EF4-FFF2-40B4-BE49-F238E27FC236}">
                        <a16:creationId xmlns:a16="http://schemas.microsoft.com/office/drawing/2014/main" id="{47D9A580-A1EB-5142-CD7A-7EC76F15C7D0}"/>
                      </a:ext>
                    </a:extLst>
                  </p:cNvPr>
                  <p:cNvSpPr/>
                  <p:nvPr/>
                </p:nvSpPr>
                <p:spPr>
                  <a:xfrm>
                    <a:off x="1607219" y="5456897"/>
                    <a:ext cx="215491" cy="54057"/>
                  </a:xfrm>
                  <a:custGeom>
                    <a:avLst/>
                    <a:gdLst>
                      <a:gd name="connsiteX0" fmla="*/ 215491 w 215491"/>
                      <a:gd name="connsiteY0" fmla="*/ 54058 h 54057"/>
                      <a:gd name="connsiteX1" fmla="*/ 0 w 215491"/>
                      <a:gd name="connsiteY1" fmla="*/ 0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215491" y="5405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6" name="フリーフォーム 855">
                    <a:extLst>
                      <a:ext uri="{FF2B5EF4-FFF2-40B4-BE49-F238E27FC236}">
                        <a16:creationId xmlns:a16="http://schemas.microsoft.com/office/drawing/2014/main" id="{3980AA48-CF70-428C-3D15-4612A51E76B2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10954"/>
                    <a:ext cx="143660" cy="414442"/>
                  </a:xfrm>
                  <a:custGeom>
                    <a:avLst/>
                    <a:gdLst>
                      <a:gd name="connsiteX0" fmla="*/ 0 w 143660"/>
                      <a:gd name="connsiteY0" fmla="*/ 414442 h 414442"/>
                      <a:gd name="connsiteX1" fmla="*/ 143661 w 143660"/>
                      <a:gd name="connsiteY1" fmla="*/ 0 h 41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2">
                        <a:moveTo>
                          <a:pt x="0" y="414442"/>
                        </a:moveTo>
                        <a:lnTo>
                          <a:pt x="1436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7" name="フリーフォーム 856">
                    <a:extLst>
                      <a:ext uri="{FF2B5EF4-FFF2-40B4-BE49-F238E27FC236}">
                        <a16:creationId xmlns:a16="http://schemas.microsoft.com/office/drawing/2014/main" id="{63A05F77-329E-8122-38F0-5742C92739FC}"/>
                      </a:ext>
                    </a:extLst>
                  </p:cNvPr>
                  <p:cNvSpPr/>
                  <p:nvPr/>
                </p:nvSpPr>
                <p:spPr>
                  <a:xfrm>
                    <a:off x="1822710" y="5456897"/>
                    <a:ext cx="143660" cy="414448"/>
                  </a:xfrm>
                  <a:custGeom>
                    <a:avLst/>
                    <a:gdLst>
                      <a:gd name="connsiteX0" fmla="*/ 143661 w 143660"/>
                      <a:gd name="connsiteY0" fmla="*/ 0 h 414448"/>
                      <a:gd name="connsiteX1" fmla="*/ 0 w 143660"/>
                      <a:gd name="connsiteY1" fmla="*/ 414449 h 414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8">
                        <a:moveTo>
                          <a:pt x="143661" y="0"/>
                        </a:moveTo>
                        <a:lnTo>
                          <a:pt x="0" y="41444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29" name="グラフィックス 764">
                  <a:extLst>
                    <a:ext uri="{FF2B5EF4-FFF2-40B4-BE49-F238E27FC236}">
                      <a16:creationId xmlns:a16="http://schemas.microsoft.com/office/drawing/2014/main" id="{2E0A3896-87EA-F6D4-220B-EAB249CB003C}"/>
                    </a:ext>
                  </a:extLst>
                </p:cNvPr>
                <p:cNvGrpSpPr/>
                <p:nvPr/>
              </p:nvGrpSpPr>
              <p:grpSpPr>
                <a:xfrm>
                  <a:off x="1304633" y="5441579"/>
                  <a:ext cx="677002" cy="499133"/>
                  <a:chOff x="1304633" y="5441579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830" name="フリーフォーム 829">
                    <a:extLst>
                      <a:ext uri="{FF2B5EF4-FFF2-40B4-BE49-F238E27FC236}">
                        <a16:creationId xmlns:a16="http://schemas.microsoft.com/office/drawing/2014/main" id="{DF175B1E-95BA-172A-DB9B-3D9632C88AD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1" name="フリーフォーム 830">
                    <a:extLst>
                      <a:ext uri="{FF2B5EF4-FFF2-40B4-BE49-F238E27FC236}">
                        <a16:creationId xmlns:a16="http://schemas.microsoft.com/office/drawing/2014/main" id="{11168509-5BA8-11AA-18CC-009817DE0459}"/>
                      </a:ext>
                    </a:extLst>
                  </p:cNvPr>
                  <p:cNvSpPr/>
                  <p:nvPr/>
                </p:nvSpPr>
                <p:spPr>
                  <a:xfrm>
                    <a:off x="1304633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2" name="フリーフォーム 831">
                    <a:extLst>
                      <a:ext uri="{FF2B5EF4-FFF2-40B4-BE49-F238E27FC236}">
                        <a16:creationId xmlns:a16="http://schemas.microsoft.com/office/drawing/2014/main" id="{913118B8-A8AF-1D3B-5ED4-F3A2C9FBFD9F}"/>
                      </a:ext>
                    </a:extLst>
                  </p:cNvPr>
                  <p:cNvSpPr/>
                  <p:nvPr/>
                </p:nvSpPr>
                <p:spPr>
                  <a:xfrm>
                    <a:off x="1304633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3" name="フリーフォーム 832">
                    <a:extLst>
                      <a:ext uri="{FF2B5EF4-FFF2-40B4-BE49-F238E27FC236}">
                        <a16:creationId xmlns:a16="http://schemas.microsoft.com/office/drawing/2014/main" id="{834FB446-DBB5-A0AA-0DFB-2572E676639A}"/>
                      </a:ext>
                    </a:extLst>
                  </p:cNvPr>
                  <p:cNvSpPr/>
                  <p:nvPr/>
                </p:nvSpPr>
                <p:spPr>
                  <a:xfrm>
                    <a:off x="1951106" y="5441579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4" name="フリーフォーム 833">
                    <a:extLst>
                      <a:ext uri="{FF2B5EF4-FFF2-40B4-BE49-F238E27FC236}">
                        <a16:creationId xmlns:a16="http://schemas.microsoft.com/office/drawing/2014/main" id="{64EC3090-46C9-FE34-F8EE-EDA5857886DD}"/>
                      </a:ext>
                    </a:extLst>
                  </p:cNvPr>
                  <p:cNvSpPr/>
                  <p:nvPr/>
                </p:nvSpPr>
                <p:spPr>
                  <a:xfrm>
                    <a:off x="1951107" y="5801965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5" name="フリーフォーム 834">
                    <a:extLst>
                      <a:ext uri="{FF2B5EF4-FFF2-40B4-BE49-F238E27FC236}">
                        <a16:creationId xmlns:a16="http://schemas.microsoft.com/office/drawing/2014/main" id="{1BEFC5A2-181F-D3D5-A1D2-06238F715DED}"/>
                      </a:ext>
                    </a:extLst>
                  </p:cNvPr>
                  <p:cNvSpPr/>
                  <p:nvPr/>
                </p:nvSpPr>
                <p:spPr>
                  <a:xfrm>
                    <a:off x="1591955" y="54415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6" name="フリーフォーム 835">
                    <a:extLst>
                      <a:ext uri="{FF2B5EF4-FFF2-40B4-BE49-F238E27FC236}">
                        <a16:creationId xmlns:a16="http://schemas.microsoft.com/office/drawing/2014/main" id="{84720967-B870-7AA3-C773-1E5BFC601DB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0" name="グループ化 9">
                <a:extLst>
                  <a:ext uri="{FF2B5EF4-FFF2-40B4-BE49-F238E27FC236}">
                    <a16:creationId xmlns:a16="http://schemas.microsoft.com/office/drawing/2014/main" id="{FAEF6A01-6040-31A8-B25C-8585599AFE2D}"/>
                  </a:ext>
                </a:extLst>
              </p:cNvPr>
              <p:cNvGrpSpPr/>
              <p:nvPr/>
            </p:nvGrpSpPr>
            <p:grpSpPr>
              <a:xfrm>
                <a:off x="2104821" y="5529503"/>
                <a:ext cx="674174" cy="323614"/>
                <a:chOff x="2104821" y="5529503"/>
                <a:chExt cx="674174" cy="323614"/>
              </a:xfrm>
            </p:grpSpPr>
            <p:grpSp>
              <p:nvGrpSpPr>
                <p:cNvPr id="785" name="グラフィックス 1393">
                  <a:extLst>
                    <a:ext uri="{FF2B5EF4-FFF2-40B4-BE49-F238E27FC236}">
                      <a16:creationId xmlns:a16="http://schemas.microsoft.com/office/drawing/2014/main" id="{829C44AE-CC38-DD40-3DE2-1CF2C63183C7}"/>
                    </a:ext>
                  </a:extLst>
                </p:cNvPr>
                <p:cNvGrpSpPr/>
                <p:nvPr/>
              </p:nvGrpSpPr>
              <p:grpSpPr>
                <a:xfrm>
                  <a:off x="2114753" y="5539434"/>
                  <a:ext cx="654311" cy="303756"/>
                  <a:chOff x="2114753" y="5539434"/>
                  <a:chExt cx="654311" cy="303756"/>
                </a:xfrm>
              </p:grpSpPr>
              <p:sp>
                <p:nvSpPr>
                  <p:cNvPr id="794" name="フリーフォーム 793">
                    <a:extLst>
                      <a:ext uri="{FF2B5EF4-FFF2-40B4-BE49-F238E27FC236}">
                        <a16:creationId xmlns:a16="http://schemas.microsoft.com/office/drawing/2014/main" id="{78B9DD96-FCE6-2575-8ED9-551C43BD80BA}"/>
                      </a:ext>
                    </a:extLst>
                  </p:cNvPr>
                  <p:cNvSpPr/>
                  <p:nvPr/>
                </p:nvSpPr>
                <p:spPr>
                  <a:xfrm>
                    <a:off x="2348446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5" name="フリーフォーム 794">
                    <a:extLst>
                      <a:ext uri="{FF2B5EF4-FFF2-40B4-BE49-F238E27FC236}">
                        <a16:creationId xmlns:a16="http://schemas.microsoft.com/office/drawing/2014/main" id="{533C53F9-81AD-84DC-BF95-C4423EAFAF89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6" name="フリーフォーム 795">
                    <a:extLst>
                      <a:ext uri="{FF2B5EF4-FFF2-40B4-BE49-F238E27FC236}">
                        <a16:creationId xmlns:a16="http://schemas.microsoft.com/office/drawing/2014/main" id="{92CF25FC-72D5-1E3F-4570-591B003D6AE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7" name="フリーフォーム 796">
                    <a:extLst>
                      <a:ext uri="{FF2B5EF4-FFF2-40B4-BE49-F238E27FC236}">
                        <a16:creationId xmlns:a16="http://schemas.microsoft.com/office/drawing/2014/main" id="{DBA7C181-144F-AE93-F390-6EF36421A6FD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8" name="フリーフォーム 797">
                    <a:extLst>
                      <a:ext uri="{FF2B5EF4-FFF2-40B4-BE49-F238E27FC236}">
                        <a16:creationId xmlns:a16="http://schemas.microsoft.com/office/drawing/2014/main" id="{2907D9AD-7234-8FEF-EAF5-8BF89F8D50EE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9" name="フリーフォーム 798">
                    <a:extLst>
                      <a:ext uri="{FF2B5EF4-FFF2-40B4-BE49-F238E27FC236}">
                        <a16:creationId xmlns:a16="http://schemas.microsoft.com/office/drawing/2014/main" id="{1622CA08-7C4B-2DD3-2200-463D25252CB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" name="フリーフォーム 799">
                    <a:extLst>
                      <a:ext uri="{FF2B5EF4-FFF2-40B4-BE49-F238E27FC236}">
                        <a16:creationId xmlns:a16="http://schemas.microsoft.com/office/drawing/2014/main" id="{CB5BBF44-D120-0CC2-5EC5-1868C70759EC}"/>
                      </a:ext>
                    </a:extLst>
                  </p:cNvPr>
                  <p:cNvSpPr/>
                  <p:nvPr/>
                </p:nvSpPr>
                <p:spPr>
                  <a:xfrm>
                    <a:off x="2535372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1" name="フリーフォーム 800">
                    <a:extLst>
                      <a:ext uri="{FF2B5EF4-FFF2-40B4-BE49-F238E27FC236}">
                        <a16:creationId xmlns:a16="http://schemas.microsoft.com/office/drawing/2014/main" id="{C6507919-FF1F-D7FA-B008-8BB3FE1F33F8}"/>
                      </a:ext>
                    </a:extLst>
                  </p:cNvPr>
                  <p:cNvSpPr/>
                  <p:nvPr/>
                </p:nvSpPr>
                <p:spPr>
                  <a:xfrm>
                    <a:off x="2769049" y="5539438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2" name="フリーフォーム 801">
                    <a:extLst>
                      <a:ext uri="{FF2B5EF4-FFF2-40B4-BE49-F238E27FC236}">
                        <a16:creationId xmlns:a16="http://schemas.microsoft.com/office/drawing/2014/main" id="{F9FC83CF-E483-C279-79F3-8201C0B84CFC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7309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3" name="フリーフォーム 802">
                    <a:extLst>
                      <a:ext uri="{FF2B5EF4-FFF2-40B4-BE49-F238E27FC236}">
                        <a16:creationId xmlns:a16="http://schemas.microsoft.com/office/drawing/2014/main" id="{3B9C1362-EF0D-6C45-65B9-C99B8955EF67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4" name="フリーフォーム 803">
                    <a:extLst>
                      <a:ext uri="{FF2B5EF4-FFF2-40B4-BE49-F238E27FC236}">
                        <a16:creationId xmlns:a16="http://schemas.microsoft.com/office/drawing/2014/main" id="{D0F6E21C-D845-BB18-0609-94A7CCCB5777}"/>
                      </a:ext>
                    </a:extLst>
                  </p:cNvPr>
                  <p:cNvSpPr/>
                  <p:nvPr/>
                </p:nvSpPr>
                <p:spPr>
                  <a:xfrm>
                    <a:off x="2465284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5" name="フリーフォーム 804">
                    <a:extLst>
                      <a:ext uri="{FF2B5EF4-FFF2-40B4-BE49-F238E27FC236}">
                        <a16:creationId xmlns:a16="http://schemas.microsoft.com/office/drawing/2014/main" id="{10442441-749A-D786-3A1C-8E44E6F3786B}"/>
                      </a:ext>
                    </a:extLst>
                  </p:cNvPr>
                  <p:cNvSpPr/>
                  <p:nvPr/>
                </p:nvSpPr>
                <p:spPr>
                  <a:xfrm>
                    <a:off x="2348446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6" name="フリーフォーム 805">
                    <a:extLst>
                      <a:ext uri="{FF2B5EF4-FFF2-40B4-BE49-F238E27FC236}">
                        <a16:creationId xmlns:a16="http://schemas.microsoft.com/office/drawing/2014/main" id="{0FD955FA-F458-A964-40E2-6AEE55F2D432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7" name="フリーフォーム 806">
                    <a:extLst>
                      <a:ext uri="{FF2B5EF4-FFF2-40B4-BE49-F238E27FC236}">
                        <a16:creationId xmlns:a16="http://schemas.microsoft.com/office/drawing/2014/main" id="{F5BBDC48-92ED-5F4F-4F55-7A5C89FB2040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8" name="フリーフォーム 807">
                    <a:extLst>
                      <a:ext uri="{FF2B5EF4-FFF2-40B4-BE49-F238E27FC236}">
                        <a16:creationId xmlns:a16="http://schemas.microsoft.com/office/drawing/2014/main" id="{596C81D2-1F51-57F2-BC76-A5F2905255D4}"/>
                      </a:ext>
                    </a:extLst>
                  </p:cNvPr>
                  <p:cNvSpPr/>
                  <p:nvPr/>
                </p:nvSpPr>
                <p:spPr>
                  <a:xfrm>
                    <a:off x="2465284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9" name="フリーフォーム 808">
                    <a:extLst>
                      <a:ext uri="{FF2B5EF4-FFF2-40B4-BE49-F238E27FC236}">
                        <a16:creationId xmlns:a16="http://schemas.microsoft.com/office/drawing/2014/main" id="{9438150F-0AF8-3B24-2E50-B4BF435F9B5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26360"/>
                    <a:ext cx="186925" cy="46733"/>
                  </a:xfrm>
                  <a:custGeom>
                    <a:avLst/>
                    <a:gdLst>
                      <a:gd name="connsiteX0" fmla="*/ 186926 w 186925"/>
                      <a:gd name="connsiteY0" fmla="*/ 46734 h 46733"/>
                      <a:gd name="connsiteX1" fmla="*/ 0 w 186925"/>
                      <a:gd name="connsiteY1" fmla="*/ 0 h 4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3">
                        <a:moveTo>
                          <a:pt x="186926" y="467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0" name="フリーフォーム 809">
                    <a:extLst>
                      <a:ext uri="{FF2B5EF4-FFF2-40B4-BE49-F238E27FC236}">
                        <a16:creationId xmlns:a16="http://schemas.microsoft.com/office/drawing/2014/main" id="{179D6522-14F0-01A7-916D-14AA990DE3F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186925" cy="46732"/>
                  </a:xfrm>
                  <a:custGeom>
                    <a:avLst/>
                    <a:gdLst>
                      <a:gd name="connsiteX0" fmla="*/ 186926 w 186925"/>
                      <a:gd name="connsiteY0" fmla="*/ 46733 h 46732"/>
                      <a:gd name="connsiteX1" fmla="*/ 0 w 186925"/>
                      <a:gd name="connsiteY1" fmla="*/ 0 h 46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2">
                        <a:moveTo>
                          <a:pt x="186926" y="4673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1" name="フリーフォーム 810">
                    <a:extLst>
                      <a:ext uri="{FF2B5EF4-FFF2-40B4-BE49-F238E27FC236}">
                        <a16:creationId xmlns:a16="http://schemas.microsoft.com/office/drawing/2014/main" id="{B7999CAB-0AB1-B2AC-B385-972AFD09ECBD}"/>
                      </a:ext>
                    </a:extLst>
                  </p:cNvPr>
                  <p:cNvSpPr/>
                  <p:nvPr/>
                </p:nvSpPr>
                <p:spPr>
                  <a:xfrm>
                    <a:off x="2441917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2" name="フリーフォーム 811">
                    <a:extLst>
                      <a:ext uri="{FF2B5EF4-FFF2-40B4-BE49-F238E27FC236}">
                        <a16:creationId xmlns:a16="http://schemas.microsoft.com/office/drawing/2014/main" id="{99914A10-E4FD-CB5F-115F-0B8015962368}"/>
                      </a:ext>
                    </a:extLst>
                  </p:cNvPr>
                  <p:cNvSpPr/>
                  <p:nvPr/>
                </p:nvSpPr>
                <p:spPr>
                  <a:xfrm>
                    <a:off x="2535387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3" name="フリーフォーム 812">
                    <a:extLst>
                      <a:ext uri="{FF2B5EF4-FFF2-40B4-BE49-F238E27FC236}">
                        <a16:creationId xmlns:a16="http://schemas.microsoft.com/office/drawing/2014/main" id="{EC7E9EE5-FCBD-A519-20D1-7C26192BAE4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74482"/>
                    <a:ext cx="93470" cy="268704"/>
                  </a:xfrm>
                  <a:custGeom>
                    <a:avLst/>
                    <a:gdLst>
                      <a:gd name="connsiteX0" fmla="*/ 0 w 93470"/>
                      <a:gd name="connsiteY0" fmla="*/ 268704 h 268704"/>
                      <a:gd name="connsiteX1" fmla="*/ 93471 w 93470"/>
                      <a:gd name="connsiteY1" fmla="*/ 0 h 268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4">
                        <a:moveTo>
                          <a:pt x="0" y="268704"/>
                        </a:moveTo>
                        <a:lnTo>
                          <a:pt x="934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4" name="フリーフォーム 813">
                    <a:extLst>
                      <a:ext uri="{FF2B5EF4-FFF2-40B4-BE49-F238E27FC236}">
                        <a16:creationId xmlns:a16="http://schemas.microsoft.com/office/drawing/2014/main" id="{3B9E03E0-EBA1-455B-6F1B-E17C541A34A3}"/>
                      </a:ext>
                    </a:extLst>
                  </p:cNvPr>
                  <p:cNvSpPr/>
                  <p:nvPr/>
                </p:nvSpPr>
                <p:spPr>
                  <a:xfrm>
                    <a:off x="2675594" y="5539434"/>
                    <a:ext cx="93470" cy="268708"/>
                  </a:xfrm>
                  <a:custGeom>
                    <a:avLst/>
                    <a:gdLst>
                      <a:gd name="connsiteX0" fmla="*/ 93471 w 93470"/>
                      <a:gd name="connsiteY0" fmla="*/ 0 h 268708"/>
                      <a:gd name="connsiteX1" fmla="*/ 0 w 93470"/>
                      <a:gd name="connsiteY1" fmla="*/ 268709 h 268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8">
                        <a:moveTo>
                          <a:pt x="93471" y="0"/>
                        </a:moveTo>
                        <a:lnTo>
                          <a:pt x="0" y="2687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5" name="フリーフォーム 814">
                    <a:extLst>
                      <a:ext uri="{FF2B5EF4-FFF2-40B4-BE49-F238E27FC236}">
                        <a16:creationId xmlns:a16="http://schemas.microsoft.com/office/drawing/2014/main" id="{E85652D6-F719-CC34-CAAE-8A885D1A8132}"/>
                      </a:ext>
                    </a:extLst>
                  </p:cNvPr>
                  <p:cNvSpPr/>
                  <p:nvPr/>
                </p:nvSpPr>
                <p:spPr>
                  <a:xfrm>
                    <a:off x="2114753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6" name="フリーフォーム 815">
                    <a:extLst>
                      <a:ext uri="{FF2B5EF4-FFF2-40B4-BE49-F238E27FC236}">
                        <a16:creationId xmlns:a16="http://schemas.microsoft.com/office/drawing/2014/main" id="{E515BB83-0AAC-41AF-DEF8-84AEC63AFE57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7" name="フリーフォーム 816">
                    <a:extLst>
                      <a:ext uri="{FF2B5EF4-FFF2-40B4-BE49-F238E27FC236}">
                        <a16:creationId xmlns:a16="http://schemas.microsoft.com/office/drawing/2014/main" id="{879461C8-8BA7-0275-7696-32E367DF92B8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8" name="フリーフォーム 817">
                    <a:extLst>
                      <a:ext uri="{FF2B5EF4-FFF2-40B4-BE49-F238E27FC236}">
                        <a16:creationId xmlns:a16="http://schemas.microsoft.com/office/drawing/2014/main" id="{CE1F0E57-7020-42E9-AB3D-57ED8DF05216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9" name="フリーフォーム 818">
                    <a:extLst>
                      <a:ext uri="{FF2B5EF4-FFF2-40B4-BE49-F238E27FC236}">
                        <a16:creationId xmlns:a16="http://schemas.microsoft.com/office/drawing/2014/main" id="{B25E4252-295D-0A85-9D63-FE57EEDD97B7}"/>
                      </a:ext>
                    </a:extLst>
                  </p:cNvPr>
                  <p:cNvSpPr/>
                  <p:nvPr/>
                </p:nvSpPr>
                <p:spPr>
                  <a:xfrm>
                    <a:off x="2301679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0" name="フリーフォーム 819">
                    <a:extLst>
                      <a:ext uri="{FF2B5EF4-FFF2-40B4-BE49-F238E27FC236}">
                        <a16:creationId xmlns:a16="http://schemas.microsoft.com/office/drawing/2014/main" id="{7CC30CCC-60B9-F290-B57F-21950BDE0EBC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1" name="フリーフォーム 820">
                    <a:extLst>
                      <a:ext uri="{FF2B5EF4-FFF2-40B4-BE49-F238E27FC236}">
                        <a16:creationId xmlns:a16="http://schemas.microsoft.com/office/drawing/2014/main" id="{BA6B5EDE-C189-47B9-F004-1B7FE2FCBD50}"/>
                      </a:ext>
                    </a:extLst>
                  </p:cNvPr>
                  <p:cNvSpPr/>
                  <p:nvPr/>
                </p:nvSpPr>
                <p:spPr>
                  <a:xfrm>
                    <a:off x="2231591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2" name="フリーフォーム 821">
                    <a:extLst>
                      <a:ext uri="{FF2B5EF4-FFF2-40B4-BE49-F238E27FC236}">
                        <a16:creationId xmlns:a16="http://schemas.microsoft.com/office/drawing/2014/main" id="{EF9BC47D-B7D1-871A-D4DF-26DDE45A612E}"/>
                      </a:ext>
                    </a:extLst>
                  </p:cNvPr>
                  <p:cNvSpPr/>
                  <p:nvPr/>
                </p:nvSpPr>
                <p:spPr>
                  <a:xfrm>
                    <a:off x="2114753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3" name="フリーフォーム 822">
                    <a:extLst>
                      <a:ext uri="{FF2B5EF4-FFF2-40B4-BE49-F238E27FC236}">
                        <a16:creationId xmlns:a16="http://schemas.microsoft.com/office/drawing/2014/main" id="{D4EF7CB8-A917-FBB2-5038-E4AB2B10532A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4" name="フリーフォーム 823">
                    <a:extLst>
                      <a:ext uri="{FF2B5EF4-FFF2-40B4-BE49-F238E27FC236}">
                        <a16:creationId xmlns:a16="http://schemas.microsoft.com/office/drawing/2014/main" id="{FAAA8822-9800-1322-8536-F083094287CF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5" name="フリーフォーム 824">
                    <a:extLst>
                      <a:ext uri="{FF2B5EF4-FFF2-40B4-BE49-F238E27FC236}">
                        <a16:creationId xmlns:a16="http://schemas.microsoft.com/office/drawing/2014/main" id="{D8BAC556-4201-7A85-2B2D-D3EF7611EC6D}"/>
                      </a:ext>
                    </a:extLst>
                  </p:cNvPr>
                  <p:cNvSpPr/>
                  <p:nvPr/>
                </p:nvSpPr>
                <p:spPr>
                  <a:xfrm>
                    <a:off x="2231591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6" name="フリーフォーム 825">
                    <a:extLst>
                      <a:ext uri="{FF2B5EF4-FFF2-40B4-BE49-F238E27FC236}">
                        <a16:creationId xmlns:a16="http://schemas.microsoft.com/office/drawing/2014/main" id="{61A3C0DC-786D-F567-8DB3-FC71804F869C}"/>
                      </a:ext>
                    </a:extLst>
                  </p:cNvPr>
                  <p:cNvSpPr/>
                  <p:nvPr/>
                </p:nvSpPr>
                <p:spPr>
                  <a:xfrm>
                    <a:off x="2208224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7" name="フリーフォーム 826">
                    <a:extLst>
                      <a:ext uri="{FF2B5EF4-FFF2-40B4-BE49-F238E27FC236}">
                        <a16:creationId xmlns:a16="http://schemas.microsoft.com/office/drawing/2014/main" id="{ECE68F83-2A7B-8129-1212-3D84C6138736}"/>
                      </a:ext>
                    </a:extLst>
                  </p:cNvPr>
                  <p:cNvSpPr/>
                  <p:nvPr/>
                </p:nvSpPr>
                <p:spPr>
                  <a:xfrm>
                    <a:off x="2301694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86" name="グラフィックス 1393">
                  <a:extLst>
                    <a:ext uri="{FF2B5EF4-FFF2-40B4-BE49-F238E27FC236}">
                      <a16:creationId xmlns:a16="http://schemas.microsoft.com/office/drawing/2014/main" id="{270D6DBA-5B23-D9B1-225E-D96AE1D6DAF5}"/>
                    </a:ext>
                  </a:extLst>
                </p:cNvPr>
                <p:cNvGrpSpPr/>
                <p:nvPr/>
              </p:nvGrpSpPr>
              <p:grpSpPr>
                <a:xfrm>
                  <a:off x="2104821" y="5529503"/>
                  <a:ext cx="674174" cy="323614"/>
                  <a:chOff x="2104821" y="5529503"/>
                  <a:chExt cx="674174" cy="323614"/>
                </a:xfrm>
                <a:solidFill>
                  <a:srgbClr val="000000"/>
                </a:solidFill>
              </p:grpSpPr>
              <p:sp>
                <p:nvSpPr>
                  <p:cNvPr id="787" name="フリーフォーム 786">
                    <a:extLst>
                      <a:ext uri="{FF2B5EF4-FFF2-40B4-BE49-F238E27FC236}">
                        <a16:creationId xmlns:a16="http://schemas.microsoft.com/office/drawing/2014/main" id="{83A24923-8DCC-2282-6B5F-4B8EFDC03A4F}"/>
                      </a:ext>
                    </a:extLst>
                  </p:cNvPr>
                  <p:cNvSpPr/>
                  <p:nvPr/>
                </p:nvSpPr>
                <p:spPr>
                  <a:xfrm>
                    <a:off x="2572192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8" name="フリーフォーム 787">
                    <a:extLst>
                      <a:ext uri="{FF2B5EF4-FFF2-40B4-BE49-F238E27FC236}">
                        <a16:creationId xmlns:a16="http://schemas.microsoft.com/office/drawing/2014/main" id="{5BADE349-686A-7D8E-2EDD-A22D2FBF46D4}"/>
                      </a:ext>
                    </a:extLst>
                  </p:cNvPr>
                  <p:cNvSpPr/>
                  <p:nvPr/>
                </p:nvSpPr>
                <p:spPr>
                  <a:xfrm>
                    <a:off x="2759133" y="5529503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9" name="フリーフォーム 788">
                    <a:extLst>
                      <a:ext uri="{FF2B5EF4-FFF2-40B4-BE49-F238E27FC236}">
                        <a16:creationId xmlns:a16="http://schemas.microsoft.com/office/drawing/2014/main" id="{4E622043-2E98-6CD7-306A-E1D23113E927}"/>
                      </a:ext>
                    </a:extLst>
                  </p:cNvPr>
                  <p:cNvSpPr/>
                  <p:nvPr/>
                </p:nvSpPr>
                <p:spPr>
                  <a:xfrm>
                    <a:off x="2759133" y="576316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0" name="フリーフォーム 789">
                    <a:extLst>
                      <a:ext uri="{FF2B5EF4-FFF2-40B4-BE49-F238E27FC236}">
                        <a16:creationId xmlns:a16="http://schemas.microsoft.com/office/drawing/2014/main" id="{4EAEE587-B8B9-5D67-8FC1-DAD75CA360DD}"/>
                      </a:ext>
                    </a:extLst>
                  </p:cNvPr>
                  <p:cNvSpPr/>
                  <p:nvPr/>
                </p:nvSpPr>
                <p:spPr>
                  <a:xfrm>
                    <a:off x="2104821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1" name="フリーフォーム 790">
                    <a:extLst>
                      <a:ext uri="{FF2B5EF4-FFF2-40B4-BE49-F238E27FC236}">
                        <a16:creationId xmlns:a16="http://schemas.microsoft.com/office/drawing/2014/main" id="{CCE542C1-F4E2-BB3F-63B5-3557270D32CB}"/>
                      </a:ext>
                    </a:extLst>
                  </p:cNvPr>
                  <p:cNvSpPr/>
                  <p:nvPr/>
                </p:nvSpPr>
                <p:spPr>
                  <a:xfrm>
                    <a:off x="2104821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2" name="フリーフォーム 791">
                    <a:extLst>
                      <a:ext uri="{FF2B5EF4-FFF2-40B4-BE49-F238E27FC236}">
                        <a16:creationId xmlns:a16="http://schemas.microsoft.com/office/drawing/2014/main" id="{C19F71C8-5E48-703A-B48D-E3C0B283BAE5}"/>
                      </a:ext>
                    </a:extLst>
                  </p:cNvPr>
                  <p:cNvSpPr/>
                  <p:nvPr/>
                </p:nvSpPr>
                <p:spPr>
                  <a:xfrm>
                    <a:off x="2291763" y="552950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3" name="フリーフォーム 792">
                    <a:extLst>
                      <a:ext uri="{FF2B5EF4-FFF2-40B4-BE49-F238E27FC236}">
                        <a16:creationId xmlns:a16="http://schemas.microsoft.com/office/drawing/2014/main" id="{03322F8C-CEA1-6689-A3BC-6E7F0AA3C1FF}"/>
                      </a:ext>
                    </a:extLst>
                  </p:cNvPr>
                  <p:cNvSpPr/>
                  <p:nvPr/>
                </p:nvSpPr>
                <p:spPr>
                  <a:xfrm>
                    <a:off x="2572176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B5A7E0C3-9DC5-301F-9224-2F9262E5BE6A}"/>
                  </a:ext>
                </a:extLst>
              </p:cNvPr>
              <p:cNvGrpSpPr/>
              <p:nvPr/>
            </p:nvGrpSpPr>
            <p:grpSpPr>
              <a:xfrm>
                <a:off x="2895255" y="5538562"/>
                <a:ext cx="669375" cy="306715"/>
                <a:chOff x="2895255" y="5538562"/>
                <a:chExt cx="669375" cy="306715"/>
              </a:xfrm>
            </p:grpSpPr>
            <p:grpSp>
              <p:nvGrpSpPr>
                <p:cNvPr id="723" name="グラフィックス 1394">
                  <a:extLst>
                    <a:ext uri="{FF2B5EF4-FFF2-40B4-BE49-F238E27FC236}">
                      <a16:creationId xmlns:a16="http://schemas.microsoft.com/office/drawing/2014/main" id="{258B9547-6A5F-2B25-C4C3-7BF35A4F4824}"/>
                    </a:ext>
                  </a:extLst>
                </p:cNvPr>
                <p:cNvGrpSpPr/>
                <p:nvPr/>
              </p:nvGrpSpPr>
              <p:grpSpPr>
                <a:xfrm>
                  <a:off x="2902974" y="5546299"/>
                  <a:ext cx="653934" cy="291245"/>
                  <a:chOff x="2902974" y="5546299"/>
                  <a:chExt cx="653934" cy="291245"/>
                </a:xfrm>
              </p:grpSpPr>
              <p:sp>
                <p:nvSpPr>
                  <p:cNvPr id="732" name="フリーフォーム 731">
                    <a:extLst>
                      <a:ext uri="{FF2B5EF4-FFF2-40B4-BE49-F238E27FC236}">
                        <a16:creationId xmlns:a16="http://schemas.microsoft.com/office/drawing/2014/main" id="{01CE8D43-F1A2-95FA-8E7E-EADD4EB0D57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3" name="フリーフォーム 732">
                    <a:extLst>
                      <a:ext uri="{FF2B5EF4-FFF2-40B4-BE49-F238E27FC236}">
                        <a16:creationId xmlns:a16="http://schemas.microsoft.com/office/drawing/2014/main" id="{4A713F04-BAD7-AE88-1D53-4729FE80B903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4" name="フリーフォーム 733">
                    <a:extLst>
                      <a:ext uri="{FF2B5EF4-FFF2-40B4-BE49-F238E27FC236}">
                        <a16:creationId xmlns:a16="http://schemas.microsoft.com/office/drawing/2014/main" id="{BF71EB12-3233-7FB5-9FCD-CB2D1FF8E486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5" name="フリーフォーム 734">
                    <a:extLst>
                      <a:ext uri="{FF2B5EF4-FFF2-40B4-BE49-F238E27FC236}">
                        <a16:creationId xmlns:a16="http://schemas.microsoft.com/office/drawing/2014/main" id="{F740CA63-9B32-92D8-A63C-E07F8D517B14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6" name="フリーフォーム 735">
                    <a:extLst>
                      <a:ext uri="{FF2B5EF4-FFF2-40B4-BE49-F238E27FC236}">
                        <a16:creationId xmlns:a16="http://schemas.microsoft.com/office/drawing/2014/main" id="{C5BA6E69-8C2D-10BB-8B9D-59D11DCF624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7" name="フリーフォーム 736">
                    <a:extLst>
                      <a:ext uri="{FF2B5EF4-FFF2-40B4-BE49-F238E27FC236}">
                        <a16:creationId xmlns:a16="http://schemas.microsoft.com/office/drawing/2014/main" id="{1F7A2147-EB74-887A-1A56-50CD2F2FCCDD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8" name="フリーフォーム 737">
                    <a:extLst>
                      <a:ext uri="{FF2B5EF4-FFF2-40B4-BE49-F238E27FC236}">
                        <a16:creationId xmlns:a16="http://schemas.microsoft.com/office/drawing/2014/main" id="{3F7F119B-17B8-2C19-0277-5A57BD9ABFFE}"/>
                      </a:ext>
                    </a:extLst>
                  </p:cNvPr>
                  <p:cNvSpPr/>
                  <p:nvPr/>
                </p:nvSpPr>
                <p:spPr>
                  <a:xfrm>
                    <a:off x="3229935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9" name="フリーフォーム 738">
                    <a:extLst>
                      <a:ext uri="{FF2B5EF4-FFF2-40B4-BE49-F238E27FC236}">
                        <a16:creationId xmlns:a16="http://schemas.microsoft.com/office/drawing/2014/main" id="{0B9A056C-8D27-3A57-F352-7E0C5D167014}"/>
                      </a:ext>
                    </a:extLst>
                  </p:cNvPr>
                  <p:cNvSpPr/>
                  <p:nvPr/>
                </p:nvSpPr>
                <p:spPr>
                  <a:xfrm>
                    <a:off x="3411580" y="5600904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0" name="フリーフォーム 739">
                    <a:extLst>
                      <a:ext uri="{FF2B5EF4-FFF2-40B4-BE49-F238E27FC236}">
                        <a16:creationId xmlns:a16="http://schemas.microsoft.com/office/drawing/2014/main" id="{06BD79CA-7896-92B9-08B5-1CC9CCC8AC13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8293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1" name="フリーフォーム 740">
                    <a:extLst>
                      <a:ext uri="{FF2B5EF4-FFF2-40B4-BE49-F238E27FC236}">
                        <a16:creationId xmlns:a16="http://schemas.microsoft.com/office/drawing/2014/main" id="{D4C61B76-5E70-5939-D0A4-A857CFFB88C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2" name="フリーフォーム 741">
                    <a:extLst>
                      <a:ext uri="{FF2B5EF4-FFF2-40B4-BE49-F238E27FC236}">
                        <a16:creationId xmlns:a16="http://schemas.microsoft.com/office/drawing/2014/main" id="{4E7DD273-0CD8-2C16-2439-2C4BA2C3E252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3" name="フリーフォーム 742">
                    <a:extLst>
                      <a:ext uri="{FF2B5EF4-FFF2-40B4-BE49-F238E27FC236}">
                        <a16:creationId xmlns:a16="http://schemas.microsoft.com/office/drawing/2014/main" id="{F401F145-24BF-3E6F-1AAF-989F2445EC81}"/>
                      </a:ext>
                    </a:extLst>
                  </p:cNvPr>
                  <p:cNvSpPr/>
                  <p:nvPr/>
                </p:nvSpPr>
                <p:spPr>
                  <a:xfrm>
                    <a:off x="3084632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4" name="フリーフォーム 743">
                    <a:extLst>
                      <a:ext uri="{FF2B5EF4-FFF2-40B4-BE49-F238E27FC236}">
                        <a16:creationId xmlns:a16="http://schemas.microsoft.com/office/drawing/2014/main" id="{5B1923AA-8130-E7BA-A038-132CF9B0367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5" name="フリーフォーム 744">
                    <a:extLst>
                      <a:ext uri="{FF2B5EF4-FFF2-40B4-BE49-F238E27FC236}">
                        <a16:creationId xmlns:a16="http://schemas.microsoft.com/office/drawing/2014/main" id="{884281A8-78F6-99B6-17A3-3B17914883EA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6" name="フリーフォーム 745">
                    <a:extLst>
                      <a:ext uri="{FF2B5EF4-FFF2-40B4-BE49-F238E27FC236}">
                        <a16:creationId xmlns:a16="http://schemas.microsoft.com/office/drawing/2014/main" id="{0CD01F20-DCF7-D22D-B870-256F42268B30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7" name="フリーフォーム 746">
                    <a:extLst>
                      <a:ext uri="{FF2B5EF4-FFF2-40B4-BE49-F238E27FC236}">
                        <a16:creationId xmlns:a16="http://schemas.microsoft.com/office/drawing/2014/main" id="{B25934BD-F5FA-742B-7E20-C0CCCFC2A6B5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46527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8" name="フリーフォーム 747">
                    <a:extLst>
                      <a:ext uri="{FF2B5EF4-FFF2-40B4-BE49-F238E27FC236}">
                        <a16:creationId xmlns:a16="http://schemas.microsoft.com/office/drawing/2014/main" id="{E64578FB-8E28-DEBB-7E8F-82734C825CDB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9" name="フリーフォーム 748">
                    <a:extLst>
                      <a:ext uri="{FF2B5EF4-FFF2-40B4-BE49-F238E27FC236}">
                        <a16:creationId xmlns:a16="http://schemas.microsoft.com/office/drawing/2014/main" id="{CF684AF7-59FD-91F7-BADB-74130DD62143}"/>
                      </a:ext>
                    </a:extLst>
                  </p:cNvPr>
                  <p:cNvSpPr/>
                  <p:nvPr/>
                </p:nvSpPr>
                <p:spPr>
                  <a:xfrm>
                    <a:off x="3157290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0" name="フリーフォーム 749">
                    <a:extLst>
                      <a:ext uri="{FF2B5EF4-FFF2-40B4-BE49-F238E27FC236}">
                        <a16:creationId xmlns:a16="http://schemas.microsoft.com/office/drawing/2014/main" id="{18F7F5E3-49A2-FB90-C667-D3E1633E1967}"/>
                      </a:ext>
                    </a:extLst>
                  </p:cNvPr>
                  <p:cNvSpPr/>
                  <p:nvPr/>
                </p:nvSpPr>
                <p:spPr>
                  <a:xfrm>
                    <a:off x="3229948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1" name="フリーフォーム 750">
                    <a:extLst>
                      <a:ext uri="{FF2B5EF4-FFF2-40B4-BE49-F238E27FC236}">
                        <a16:creationId xmlns:a16="http://schemas.microsoft.com/office/drawing/2014/main" id="{5F67B22E-37C2-EA1F-2295-AF99A938510A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28205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2" name="フリーフォーム 751">
                    <a:extLst>
                      <a:ext uri="{FF2B5EF4-FFF2-40B4-BE49-F238E27FC236}">
                        <a16:creationId xmlns:a16="http://schemas.microsoft.com/office/drawing/2014/main" id="{76613BAE-488F-965F-4B46-73C8CFB79278}"/>
                      </a:ext>
                    </a:extLst>
                  </p:cNvPr>
                  <p:cNvSpPr/>
                  <p:nvPr/>
                </p:nvSpPr>
                <p:spPr>
                  <a:xfrm>
                    <a:off x="3338935" y="5600901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3" name="フリーフォーム 752">
                    <a:extLst>
                      <a:ext uri="{FF2B5EF4-FFF2-40B4-BE49-F238E27FC236}">
                        <a16:creationId xmlns:a16="http://schemas.microsoft.com/office/drawing/2014/main" id="{034AA898-4F0C-3BFE-E86F-17A511E76904}"/>
                      </a:ext>
                    </a:extLst>
                  </p:cNvPr>
                  <p:cNvSpPr/>
                  <p:nvPr/>
                </p:nvSpPr>
                <p:spPr>
                  <a:xfrm>
                    <a:off x="2902974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4" name="フリーフォーム 753">
                    <a:extLst>
                      <a:ext uri="{FF2B5EF4-FFF2-40B4-BE49-F238E27FC236}">
                        <a16:creationId xmlns:a16="http://schemas.microsoft.com/office/drawing/2014/main" id="{ADF268FB-7DAC-EED2-47F5-DF0E9E76EC0B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5" name="フリーフォーム 754">
                    <a:extLst>
                      <a:ext uri="{FF2B5EF4-FFF2-40B4-BE49-F238E27FC236}">
                        <a16:creationId xmlns:a16="http://schemas.microsoft.com/office/drawing/2014/main" id="{D3B9C9A5-9E41-F802-0EE3-1923B61589D3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6" name="フリーフォーム 755">
                    <a:extLst>
                      <a:ext uri="{FF2B5EF4-FFF2-40B4-BE49-F238E27FC236}">
                        <a16:creationId xmlns:a16="http://schemas.microsoft.com/office/drawing/2014/main" id="{55EC6047-06CD-1512-1AB6-E7378032E2DA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7" name="フリーフォーム 756">
                    <a:extLst>
                      <a:ext uri="{FF2B5EF4-FFF2-40B4-BE49-F238E27FC236}">
                        <a16:creationId xmlns:a16="http://schemas.microsoft.com/office/drawing/2014/main" id="{29915390-876A-9EB6-5C92-0F487CFE12D9}"/>
                      </a:ext>
                    </a:extLst>
                  </p:cNvPr>
                  <p:cNvSpPr/>
                  <p:nvPr/>
                </p:nvSpPr>
                <p:spPr>
                  <a:xfrm>
                    <a:off x="3048278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8" name="フリーフォーム 757">
                    <a:extLst>
                      <a:ext uri="{FF2B5EF4-FFF2-40B4-BE49-F238E27FC236}">
                        <a16:creationId xmlns:a16="http://schemas.microsoft.com/office/drawing/2014/main" id="{A265946A-EB2C-5A22-94E3-18C806FB0149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9" name="フリーフォーム 758">
                    <a:extLst>
                      <a:ext uri="{FF2B5EF4-FFF2-40B4-BE49-F238E27FC236}">
                        <a16:creationId xmlns:a16="http://schemas.microsoft.com/office/drawing/2014/main" id="{40E69F5E-78AB-6840-510C-87F279B0A404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0" name="フリーフォーム 759">
                    <a:extLst>
                      <a:ext uri="{FF2B5EF4-FFF2-40B4-BE49-F238E27FC236}">
                        <a16:creationId xmlns:a16="http://schemas.microsoft.com/office/drawing/2014/main" id="{6AB1B8A6-88DE-6545-F81A-C79C3FC3534C}"/>
                      </a:ext>
                    </a:extLst>
                  </p:cNvPr>
                  <p:cNvSpPr/>
                  <p:nvPr/>
                </p:nvSpPr>
                <p:spPr>
                  <a:xfrm>
                    <a:off x="2902974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1" name="フリーフォーム 760">
                    <a:extLst>
                      <a:ext uri="{FF2B5EF4-FFF2-40B4-BE49-F238E27FC236}">
                        <a16:creationId xmlns:a16="http://schemas.microsoft.com/office/drawing/2014/main" id="{ACAE279B-D4A3-B1E5-EA9E-B32000B550F1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2" name="フリーフォーム 761">
                    <a:extLst>
                      <a:ext uri="{FF2B5EF4-FFF2-40B4-BE49-F238E27FC236}">
                        <a16:creationId xmlns:a16="http://schemas.microsoft.com/office/drawing/2014/main" id="{4116134F-1C43-856C-9C21-C72BA141B858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3" name="フリーフォーム 762">
                    <a:extLst>
                      <a:ext uri="{FF2B5EF4-FFF2-40B4-BE49-F238E27FC236}">
                        <a16:creationId xmlns:a16="http://schemas.microsoft.com/office/drawing/2014/main" id="{A16D1FF6-24CF-E0A6-CCFE-A49565C28E1E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4" name="フリーフォーム 763">
                    <a:extLst>
                      <a:ext uri="{FF2B5EF4-FFF2-40B4-BE49-F238E27FC236}">
                        <a16:creationId xmlns:a16="http://schemas.microsoft.com/office/drawing/2014/main" id="{EC9BCA68-67A9-81A9-342B-B0C2B48CB383}"/>
                      </a:ext>
                    </a:extLst>
                  </p:cNvPr>
                  <p:cNvSpPr/>
                  <p:nvPr/>
                </p:nvSpPr>
                <p:spPr>
                  <a:xfrm>
                    <a:off x="2975632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5" name="フリーフォーム 764">
                    <a:extLst>
                      <a:ext uri="{FF2B5EF4-FFF2-40B4-BE49-F238E27FC236}">
                        <a16:creationId xmlns:a16="http://schemas.microsoft.com/office/drawing/2014/main" id="{589F0449-DAAB-E111-0313-01B085A09468}"/>
                      </a:ext>
                    </a:extLst>
                  </p:cNvPr>
                  <p:cNvSpPr/>
                  <p:nvPr/>
                </p:nvSpPr>
                <p:spPr>
                  <a:xfrm>
                    <a:off x="3048290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6" name="フリーフォーム 765">
                    <a:extLst>
                      <a:ext uri="{FF2B5EF4-FFF2-40B4-BE49-F238E27FC236}">
                        <a16:creationId xmlns:a16="http://schemas.microsoft.com/office/drawing/2014/main" id="{1E60CD9C-A921-515F-9E57-422E522D8212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7" name="フリーフォーム 766">
                    <a:extLst>
                      <a:ext uri="{FF2B5EF4-FFF2-40B4-BE49-F238E27FC236}">
                        <a16:creationId xmlns:a16="http://schemas.microsoft.com/office/drawing/2014/main" id="{5BF4E8C8-605D-8EBA-089B-4CC06D3FA355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8" name="フリーフォーム 767">
                    <a:extLst>
                      <a:ext uri="{FF2B5EF4-FFF2-40B4-BE49-F238E27FC236}">
                        <a16:creationId xmlns:a16="http://schemas.microsoft.com/office/drawing/2014/main" id="{03EA740A-9A87-C658-04F3-49E8CE3692F5}"/>
                      </a:ext>
                    </a:extLst>
                  </p:cNvPr>
                  <p:cNvSpPr/>
                  <p:nvPr/>
                </p:nvSpPr>
                <p:spPr>
                  <a:xfrm>
                    <a:off x="3375252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9" name="フリーフォーム 768">
                    <a:extLst>
                      <a:ext uri="{FF2B5EF4-FFF2-40B4-BE49-F238E27FC236}">
                        <a16:creationId xmlns:a16="http://schemas.microsoft.com/office/drawing/2014/main" id="{426C4183-2410-99A4-DD91-F0ADDD4A4A3E}"/>
                      </a:ext>
                    </a:extLst>
                  </p:cNvPr>
                  <p:cNvSpPr/>
                  <p:nvPr/>
                </p:nvSpPr>
                <p:spPr>
                  <a:xfrm>
                    <a:off x="3556897" y="5546302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0" name="フリーフォーム 769">
                    <a:extLst>
                      <a:ext uri="{FF2B5EF4-FFF2-40B4-BE49-F238E27FC236}">
                        <a16:creationId xmlns:a16="http://schemas.microsoft.com/office/drawing/2014/main" id="{96020CE4-1B78-ABCE-1F90-9E2932560417}"/>
                      </a:ext>
                    </a:extLst>
                  </p:cNvPr>
                  <p:cNvSpPr/>
                  <p:nvPr/>
                </p:nvSpPr>
                <p:spPr>
                  <a:xfrm>
                    <a:off x="3411593" y="572833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1" name="フリーフォーム 770">
                    <a:extLst>
                      <a:ext uri="{FF2B5EF4-FFF2-40B4-BE49-F238E27FC236}">
                        <a16:creationId xmlns:a16="http://schemas.microsoft.com/office/drawing/2014/main" id="{700C5511-73EA-DB0A-243D-C23B7C1FD416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2" name="フリーフォーム 771">
                    <a:extLst>
                      <a:ext uri="{FF2B5EF4-FFF2-40B4-BE49-F238E27FC236}">
                        <a16:creationId xmlns:a16="http://schemas.microsoft.com/office/drawing/2014/main" id="{B16CE810-5658-96A3-D9B7-567D8B4EC328}"/>
                      </a:ext>
                    </a:extLst>
                  </p:cNvPr>
                  <p:cNvSpPr/>
                  <p:nvPr/>
                </p:nvSpPr>
                <p:spPr>
                  <a:xfrm>
                    <a:off x="332077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3" name="フリーフォーム 772">
                    <a:extLst>
                      <a:ext uri="{FF2B5EF4-FFF2-40B4-BE49-F238E27FC236}">
                        <a16:creationId xmlns:a16="http://schemas.microsoft.com/office/drawing/2014/main" id="{514E9895-DF2D-E843-11C9-FDC15D6971D0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91925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4" name="フリーフォーム 773">
                    <a:extLst>
                      <a:ext uri="{FF2B5EF4-FFF2-40B4-BE49-F238E27FC236}">
                        <a16:creationId xmlns:a16="http://schemas.microsoft.com/office/drawing/2014/main" id="{E7B75F64-110D-5020-67AB-ED3B4F827E6C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00909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5" name="フリーフォーム 774">
                    <a:extLst>
                      <a:ext uri="{FF2B5EF4-FFF2-40B4-BE49-F238E27FC236}">
                        <a16:creationId xmlns:a16="http://schemas.microsoft.com/office/drawing/2014/main" id="{8CF1B797-5C0F-6B86-DDDC-1505327C2FD6}"/>
                      </a:ext>
                    </a:extLst>
                  </p:cNvPr>
                  <p:cNvSpPr/>
                  <p:nvPr/>
                </p:nvSpPr>
                <p:spPr>
                  <a:xfrm>
                    <a:off x="3302607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6" name="フリーフォーム 775">
                    <a:extLst>
                      <a:ext uri="{FF2B5EF4-FFF2-40B4-BE49-F238E27FC236}">
                        <a16:creationId xmlns:a16="http://schemas.microsoft.com/office/drawing/2014/main" id="{9B89ECA0-87F0-73A5-F7E0-29D7DBE6F13D}"/>
                      </a:ext>
                    </a:extLst>
                  </p:cNvPr>
                  <p:cNvSpPr/>
                  <p:nvPr/>
                </p:nvSpPr>
                <p:spPr>
                  <a:xfrm>
                    <a:off x="3375264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7" name="フリーフォーム 776">
                    <a:extLst>
                      <a:ext uri="{FF2B5EF4-FFF2-40B4-BE49-F238E27FC236}">
                        <a16:creationId xmlns:a16="http://schemas.microsoft.com/office/drawing/2014/main" id="{3C0B737A-1860-5ECB-4A34-771A7540980D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73604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8" name="フリーフォーム 777">
                    <a:extLst>
                      <a:ext uri="{FF2B5EF4-FFF2-40B4-BE49-F238E27FC236}">
                        <a16:creationId xmlns:a16="http://schemas.microsoft.com/office/drawing/2014/main" id="{991B6234-A039-22A4-3152-028216EB25B2}"/>
                      </a:ext>
                    </a:extLst>
                  </p:cNvPr>
                  <p:cNvSpPr/>
                  <p:nvPr/>
                </p:nvSpPr>
                <p:spPr>
                  <a:xfrm>
                    <a:off x="3484251" y="5546299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9" name="フリーフォーム 778">
                    <a:extLst>
                      <a:ext uri="{FF2B5EF4-FFF2-40B4-BE49-F238E27FC236}">
                        <a16:creationId xmlns:a16="http://schemas.microsoft.com/office/drawing/2014/main" id="{97104152-C1AA-AFA7-F5F4-E4478460B7AF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0" name="フリーフォーム 779">
                    <a:extLst>
                      <a:ext uri="{FF2B5EF4-FFF2-40B4-BE49-F238E27FC236}">
                        <a16:creationId xmlns:a16="http://schemas.microsoft.com/office/drawing/2014/main" id="{4AAAA141-A934-44EE-83C9-F9207728C833}"/>
                      </a:ext>
                    </a:extLst>
                  </p:cNvPr>
                  <p:cNvSpPr/>
                  <p:nvPr/>
                </p:nvSpPr>
                <p:spPr>
                  <a:xfrm>
                    <a:off x="3193595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1" name="フリーフォーム 780">
                    <a:extLst>
                      <a:ext uri="{FF2B5EF4-FFF2-40B4-BE49-F238E27FC236}">
                        <a16:creationId xmlns:a16="http://schemas.microsoft.com/office/drawing/2014/main" id="{24901CDD-A899-AAD9-5EA9-B44B20797868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2" name="フリーフォーム 781">
                    <a:extLst>
                      <a:ext uri="{FF2B5EF4-FFF2-40B4-BE49-F238E27FC236}">
                        <a16:creationId xmlns:a16="http://schemas.microsoft.com/office/drawing/2014/main" id="{40AB7554-4E4F-D90A-EA33-5345B19B5C47}"/>
                      </a:ext>
                    </a:extLst>
                  </p:cNvPr>
                  <p:cNvSpPr/>
                  <p:nvPr/>
                </p:nvSpPr>
                <p:spPr>
                  <a:xfrm>
                    <a:off x="3139114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3" name="フリーフォーム 782">
                    <a:extLst>
                      <a:ext uri="{FF2B5EF4-FFF2-40B4-BE49-F238E27FC236}">
                        <a16:creationId xmlns:a16="http://schemas.microsoft.com/office/drawing/2014/main" id="{F986E0C9-5478-2028-6497-DE7427ABFDAE}"/>
                      </a:ext>
                    </a:extLst>
                  </p:cNvPr>
                  <p:cNvSpPr/>
                  <p:nvPr/>
                </p:nvSpPr>
                <p:spPr>
                  <a:xfrm>
                    <a:off x="3120949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4" name="フリーフォーム 783">
                    <a:extLst>
                      <a:ext uri="{FF2B5EF4-FFF2-40B4-BE49-F238E27FC236}">
                        <a16:creationId xmlns:a16="http://schemas.microsoft.com/office/drawing/2014/main" id="{F4C07103-97BF-8D41-1F30-B8F8F3CD0980}"/>
                      </a:ext>
                    </a:extLst>
                  </p:cNvPr>
                  <p:cNvSpPr/>
                  <p:nvPr/>
                </p:nvSpPr>
                <p:spPr>
                  <a:xfrm>
                    <a:off x="3193607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24" name="グラフィックス 1394">
                  <a:extLst>
                    <a:ext uri="{FF2B5EF4-FFF2-40B4-BE49-F238E27FC236}">
                      <a16:creationId xmlns:a16="http://schemas.microsoft.com/office/drawing/2014/main" id="{A2461558-81C5-051E-9297-0F4D1D96C459}"/>
                    </a:ext>
                  </a:extLst>
                </p:cNvPr>
                <p:cNvGrpSpPr/>
                <p:nvPr/>
              </p:nvGrpSpPr>
              <p:grpSpPr>
                <a:xfrm>
                  <a:off x="2895255" y="5538562"/>
                  <a:ext cx="669375" cy="306715"/>
                  <a:chOff x="2895255" y="5538562"/>
                  <a:chExt cx="669375" cy="306715"/>
                </a:xfrm>
                <a:solidFill>
                  <a:srgbClr val="000000"/>
                </a:solidFill>
              </p:grpSpPr>
              <p:sp>
                <p:nvSpPr>
                  <p:cNvPr id="725" name="フリーフォーム 724">
                    <a:extLst>
                      <a:ext uri="{FF2B5EF4-FFF2-40B4-BE49-F238E27FC236}">
                        <a16:creationId xmlns:a16="http://schemas.microsoft.com/office/drawing/2014/main" id="{63719BA7-4DBA-B5A8-74DA-BD4B76861DD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6" name="フリーフォーム 725">
                    <a:extLst>
                      <a:ext uri="{FF2B5EF4-FFF2-40B4-BE49-F238E27FC236}">
                        <a16:creationId xmlns:a16="http://schemas.microsoft.com/office/drawing/2014/main" id="{2CA91A71-FCD9-4808-7B16-A945B2F839B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7" name="フリーフォーム 726">
                    <a:extLst>
                      <a:ext uri="{FF2B5EF4-FFF2-40B4-BE49-F238E27FC236}">
                        <a16:creationId xmlns:a16="http://schemas.microsoft.com/office/drawing/2014/main" id="{3DEBACA9-AFB2-4D15-511A-B4E318A4736F}"/>
                      </a:ext>
                    </a:extLst>
                  </p:cNvPr>
                  <p:cNvSpPr/>
                  <p:nvPr/>
                </p:nvSpPr>
                <p:spPr>
                  <a:xfrm>
                    <a:off x="2895255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8" name="フリーフォーム 727">
                    <a:extLst>
                      <a:ext uri="{FF2B5EF4-FFF2-40B4-BE49-F238E27FC236}">
                        <a16:creationId xmlns:a16="http://schemas.microsoft.com/office/drawing/2014/main" id="{A3FC69C2-8AAF-313E-0A1E-6275A9122F3C}"/>
                      </a:ext>
                    </a:extLst>
                  </p:cNvPr>
                  <p:cNvSpPr/>
                  <p:nvPr/>
                </p:nvSpPr>
                <p:spPr>
                  <a:xfrm>
                    <a:off x="2895255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9" name="フリーフォーム 728">
                    <a:extLst>
                      <a:ext uri="{FF2B5EF4-FFF2-40B4-BE49-F238E27FC236}">
                        <a16:creationId xmlns:a16="http://schemas.microsoft.com/office/drawing/2014/main" id="{C7346697-47ED-FAAE-C8AB-16C8326588C2}"/>
                      </a:ext>
                    </a:extLst>
                  </p:cNvPr>
                  <p:cNvSpPr/>
                  <p:nvPr/>
                </p:nvSpPr>
                <p:spPr>
                  <a:xfrm>
                    <a:off x="3549189" y="5538562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0" name="フリーフォーム 729">
                    <a:extLst>
                      <a:ext uri="{FF2B5EF4-FFF2-40B4-BE49-F238E27FC236}">
                        <a16:creationId xmlns:a16="http://schemas.microsoft.com/office/drawing/2014/main" id="{60A6C8E8-2266-E1E2-84BF-160850CCBB24}"/>
                      </a:ext>
                    </a:extLst>
                  </p:cNvPr>
                  <p:cNvSpPr/>
                  <p:nvPr/>
                </p:nvSpPr>
                <p:spPr>
                  <a:xfrm>
                    <a:off x="3549190" y="572059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1" name="フリーフォーム 730">
                    <a:extLst>
                      <a:ext uri="{FF2B5EF4-FFF2-40B4-BE49-F238E27FC236}">
                        <a16:creationId xmlns:a16="http://schemas.microsoft.com/office/drawing/2014/main" id="{251DE882-7F39-F12D-A398-5E79E8490746}"/>
                      </a:ext>
                    </a:extLst>
                  </p:cNvPr>
                  <p:cNvSpPr/>
                  <p:nvPr/>
                </p:nvSpPr>
                <p:spPr>
                  <a:xfrm>
                    <a:off x="3185887" y="553856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46A04731-5596-9BAD-0DD2-842BB2F2F566}"/>
                  </a:ext>
                </a:extLst>
              </p:cNvPr>
              <p:cNvGrpSpPr/>
              <p:nvPr/>
            </p:nvGrpSpPr>
            <p:grpSpPr>
              <a:xfrm>
                <a:off x="3685993" y="5438613"/>
                <a:ext cx="680451" cy="494654"/>
                <a:chOff x="3685993" y="5438613"/>
                <a:chExt cx="680451" cy="494654"/>
              </a:xfrm>
            </p:grpSpPr>
            <p:grpSp>
              <p:nvGrpSpPr>
                <p:cNvPr id="636" name="グラフィックス 1395">
                  <a:extLst>
                    <a:ext uri="{FF2B5EF4-FFF2-40B4-BE49-F238E27FC236}">
                      <a16:creationId xmlns:a16="http://schemas.microsoft.com/office/drawing/2014/main" id="{2D21A1C7-453B-C365-3594-D92F72CF46DD}"/>
                    </a:ext>
                  </a:extLst>
                </p:cNvPr>
                <p:cNvGrpSpPr/>
                <p:nvPr/>
              </p:nvGrpSpPr>
              <p:grpSpPr>
                <a:xfrm>
                  <a:off x="3693841" y="5446444"/>
                  <a:ext cx="664756" cy="478997"/>
                  <a:chOff x="3693841" y="5446444"/>
                  <a:chExt cx="664756" cy="478997"/>
                </a:xfrm>
              </p:grpSpPr>
              <p:sp>
                <p:nvSpPr>
                  <p:cNvPr id="645" name="フリーフォーム 644">
                    <a:extLst>
                      <a:ext uri="{FF2B5EF4-FFF2-40B4-BE49-F238E27FC236}">
                        <a16:creationId xmlns:a16="http://schemas.microsoft.com/office/drawing/2014/main" id="{B56A0136-29D1-9932-16BE-23F3B8EF60C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6" name="フリーフォーム 645">
                    <a:extLst>
                      <a:ext uri="{FF2B5EF4-FFF2-40B4-BE49-F238E27FC236}">
                        <a16:creationId xmlns:a16="http://schemas.microsoft.com/office/drawing/2014/main" id="{A7BB7CE4-EADA-9A85-25F9-758B5FC68305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7" name="フリーフォーム 646">
                    <a:extLst>
                      <a:ext uri="{FF2B5EF4-FFF2-40B4-BE49-F238E27FC236}">
                        <a16:creationId xmlns:a16="http://schemas.microsoft.com/office/drawing/2014/main" id="{C673FA05-2D66-D381-723B-4C55B8DE0C1A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8" name="フリーフォーム 647">
                    <a:extLst>
                      <a:ext uri="{FF2B5EF4-FFF2-40B4-BE49-F238E27FC236}">
                        <a16:creationId xmlns:a16="http://schemas.microsoft.com/office/drawing/2014/main" id="{04B61BA2-4ED5-50EE-A56E-01A5A22248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9" name="フリーフォーム 648">
                    <a:extLst>
                      <a:ext uri="{FF2B5EF4-FFF2-40B4-BE49-F238E27FC236}">
                        <a16:creationId xmlns:a16="http://schemas.microsoft.com/office/drawing/2014/main" id="{AE2927EF-73FF-3AFC-C042-52B2D5A77EF9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0" name="フリーフォーム 649">
                    <a:extLst>
                      <a:ext uri="{FF2B5EF4-FFF2-40B4-BE49-F238E27FC236}">
                        <a16:creationId xmlns:a16="http://schemas.microsoft.com/office/drawing/2014/main" id="{D55D1D36-0B86-38DB-0073-C77B710B593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1" name="フリーフォーム 650">
                    <a:extLst>
                      <a:ext uri="{FF2B5EF4-FFF2-40B4-BE49-F238E27FC236}">
                        <a16:creationId xmlns:a16="http://schemas.microsoft.com/office/drawing/2014/main" id="{28BD5361-8F38-973F-A985-F63222E28B2A}"/>
                      </a:ext>
                    </a:extLst>
                  </p:cNvPr>
                  <p:cNvSpPr/>
                  <p:nvPr/>
                </p:nvSpPr>
                <p:spPr>
                  <a:xfrm>
                    <a:off x="4026209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2" name="フリーフォーム 651">
                    <a:extLst>
                      <a:ext uri="{FF2B5EF4-FFF2-40B4-BE49-F238E27FC236}">
                        <a16:creationId xmlns:a16="http://schemas.microsoft.com/office/drawing/2014/main" id="{90F3D204-310F-F02A-A1AF-9F99D2FD9E82}"/>
                      </a:ext>
                    </a:extLst>
                  </p:cNvPr>
                  <p:cNvSpPr/>
                  <p:nvPr/>
                </p:nvSpPr>
                <p:spPr>
                  <a:xfrm>
                    <a:off x="4210858" y="550170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3" name="フリーフォーム 652">
                    <a:extLst>
                      <a:ext uri="{FF2B5EF4-FFF2-40B4-BE49-F238E27FC236}">
                        <a16:creationId xmlns:a16="http://schemas.microsoft.com/office/drawing/2014/main" id="{5102C9B9-21CD-F2BD-1119-9B6379147402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859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4" name="フリーフォーム 653">
                    <a:extLst>
                      <a:ext uri="{FF2B5EF4-FFF2-40B4-BE49-F238E27FC236}">
                        <a16:creationId xmlns:a16="http://schemas.microsoft.com/office/drawing/2014/main" id="{A6CEEC08-F73A-873B-141B-68537B6616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5" name="フリーフォーム 654">
                    <a:extLst>
                      <a:ext uri="{FF2B5EF4-FFF2-40B4-BE49-F238E27FC236}">
                        <a16:creationId xmlns:a16="http://schemas.microsoft.com/office/drawing/2014/main" id="{1401A853-0F6A-8529-B3BD-E6738F1E28CF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6" name="フリーフォーム 655">
                    <a:extLst>
                      <a:ext uri="{FF2B5EF4-FFF2-40B4-BE49-F238E27FC236}">
                        <a16:creationId xmlns:a16="http://schemas.microsoft.com/office/drawing/2014/main" id="{932C17B6-481D-7BE9-6D18-EA222568253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7" name="フリーフォーム 656">
                    <a:extLst>
                      <a:ext uri="{FF2B5EF4-FFF2-40B4-BE49-F238E27FC236}">
                        <a16:creationId xmlns:a16="http://schemas.microsoft.com/office/drawing/2014/main" id="{22C8E9A0-1B9C-AB5D-3A8F-174888F4E08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8" name="フリーフォーム 657">
                    <a:extLst>
                      <a:ext uri="{FF2B5EF4-FFF2-40B4-BE49-F238E27FC236}">
                        <a16:creationId xmlns:a16="http://schemas.microsoft.com/office/drawing/2014/main" id="{754759BC-1F64-EB33-5B92-E2A96A0C472C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9" name="フリーフォーム 658">
                    <a:extLst>
                      <a:ext uri="{FF2B5EF4-FFF2-40B4-BE49-F238E27FC236}">
                        <a16:creationId xmlns:a16="http://schemas.microsoft.com/office/drawing/2014/main" id="{A3CF81D8-C1FB-AFEC-EA95-A4E30B8A7BCC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0" name="フリーフォーム 659">
                    <a:extLst>
                      <a:ext uri="{FF2B5EF4-FFF2-40B4-BE49-F238E27FC236}">
                        <a16:creationId xmlns:a16="http://schemas.microsoft.com/office/drawing/2014/main" id="{3E82B048-9328-4B3D-6516-A753BD8F589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49095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1" name="フリーフォーム 660">
                    <a:extLst>
                      <a:ext uri="{FF2B5EF4-FFF2-40B4-BE49-F238E27FC236}">
                        <a16:creationId xmlns:a16="http://schemas.microsoft.com/office/drawing/2014/main" id="{35ECD425-1112-FA1F-5052-0970C04008FC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2" name="フリーフォーム 661">
                    <a:extLst>
                      <a:ext uri="{FF2B5EF4-FFF2-40B4-BE49-F238E27FC236}">
                        <a16:creationId xmlns:a16="http://schemas.microsoft.com/office/drawing/2014/main" id="{16657198-4242-0773-2E93-A45CD1C323CA}"/>
                      </a:ext>
                    </a:extLst>
                  </p:cNvPr>
                  <p:cNvSpPr/>
                  <p:nvPr/>
                </p:nvSpPr>
                <p:spPr>
                  <a:xfrm>
                    <a:off x="3952362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3" name="フリーフォーム 662">
                    <a:extLst>
                      <a:ext uri="{FF2B5EF4-FFF2-40B4-BE49-F238E27FC236}">
                        <a16:creationId xmlns:a16="http://schemas.microsoft.com/office/drawing/2014/main" id="{7F56C603-DC3C-3B9D-8DDB-CA7DD8BEE343}"/>
                      </a:ext>
                    </a:extLst>
                  </p:cNvPr>
                  <p:cNvSpPr/>
                  <p:nvPr/>
                </p:nvSpPr>
                <p:spPr>
                  <a:xfrm>
                    <a:off x="4026222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4" name="フリーフォーム 663">
                    <a:extLst>
                      <a:ext uri="{FF2B5EF4-FFF2-40B4-BE49-F238E27FC236}">
                        <a16:creationId xmlns:a16="http://schemas.microsoft.com/office/drawing/2014/main" id="{14CDFDEB-1B31-BABB-23FC-9FF268D4B4FF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29341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5" name="フリーフォーム 664">
                    <a:extLst>
                      <a:ext uri="{FF2B5EF4-FFF2-40B4-BE49-F238E27FC236}">
                        <a16:creationId xmlns:a16="http://schemas.microsoft.com/office/drawing/2014/main" id="{56CEBBD7-E239-94AD-C1FC-44FBB7A47C21}"/>
                      </a:ext>
                    </a:extLst>
                  </p:cNvPr>
                  <p:cNvSpPr/>
                  <p:nvPr/>
                </p:nvSpPr>
                <p:spPr>
                  <a:xfrm>
                    <a:off x="4137011" y="5501706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6" name="フリーフォーム 665">
                    <a:extLst>
                      <a:ext uri="{FF2B5EF4-FFF2-40B4-BE49-F238E27FC236}">
                        <a16:creationId xmlns:a16="http://schemas.microsoft.com/office/drawing/2014/main" id="{F5C5B168-2256-5A47-198F-640A3B0C02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7" name="フリーフォーム 666">
                    <a:extLst>
                      <a:ext uri="{FF2B5EF4-FFF2-40B4-BE49-F238E27FC236}">
                        <a16:creationId xmlns:a16="http://schemas.microsoft.com/office/drawing/2014/main" id="{C439EC8C-3EFE-DF36-115C-DB75589B0BA9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8" name="フリーフォーム 667">
                    <a:extLst>
                      <a:ext uri="{FF2B5EF4-FFF2-40B4-BE49-F238E27FC236}">
                        <a16:creationId xmlns:a16="http://schemas.microsoft.com/office/drawing/2014/main" id="{F3D57082-2A5E-F443-DD8F-9F47700E621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9" name="フリーフォーム 668">
                    <a:extLst>
                      <a:ext uri="{FF2B5EF4-FFF2-40B4-BE49-F238E27FC236}">
                        <a16:creationId xmlns:a16="http://schemas.microsoft.com/office/drawing/2014/main" id="{7AEF44CF-0B07-5CE8-DB70-B991B5597458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0" name="フリーフォーム 669">
                    <a:extLst>
                      <a:ext uri="{FF2B5EF4-FFF2-40B4-BE49-F238E27FC236}">
                        <a16:creationId xmlns:a16="http://schemas.microsoft.com/office/drawing/2014/main" id="{B5CD3EA1-C644-4EE1-C459-8701BD0E6456}"/>
                      </a:ext>
                    </a:extLst>
                  </p:cNvPr>
                  <p:cNvSpPr/>
                  <p:nvPr/>
                </p:nvSpPr>
                <p:spPr>
                  <a:xfrm>
                    <a:off x="3841548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1" name="フリーフォーム 670">
                    <a:extLst>
                      <a:ext uri="{FF2B5EF4-FFF2-40B4-BE49-F238E27FC236}">
                        <a16:creationId xmlns:a16="http://schemas.microsoft.com/office/drawing/2014/main" id="{C7CF86A3-A495-78E1-7943-4E8E67AB74CA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2" name="フリーフォーム 671">
                    <a:extLst>
                      <a:ext uri="{FF2B5EF4-FFF2-40B4-BE49-F238E27FC236}">
                        <a16:creationId xmlns:a16="http://schemas.microsoft.com/office/drawing/2014/main" id="{6359946B-933A-107C-00AD-B8D0D0EAED19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3" name="フリーフォーム 672">
                    <a:extLst>
                      <a:ext uri="{FF2B5EF4-FFF2-40B4-BE49-F238E27FC236}">
                        <a16:creationId xmlns:a16="http://schemas.microsoft.com/office/drawing/2014/main" id="{20CDE336-BBF8-6D27-E8E8-B96C1D2DD38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4" name="フリーフォーム 673">
                    <a:extLst>
                      <a:ext uri="{FF2B5EF4-FFF2-40B4-BE49-F238E27FC236}">
                        <a16:creationId xmlns:a16="http://schemas.microsoft.com/office/drawing/2014/main" id="{680F7FC2-13E3-6E2E-6339-A59A431C00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5" name="フリーフォーム 674">
                    <a:extLst>
                      <a:ext uri="{FF2B5EF4-FFF2-40B4-BE49-F238E27FC236}">
                        <a16:creationId xmlns:a16="http://schemas.microsoft.com/office/drawing/2014/main" id="{967F0175-C1F3-D761-0A06-BC18B8B42B4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6" name="フリーフォーム 675">
                    <a:extLst>
                      <a:ext uri="{FF2B5EF4-FFF2-40B4-BE49-F238E27FC236}">
                        <a16:creationId xmlns:a16="http://schemas.microsoft.com/office/drawing/2014/main" id="{876D5C2E-CE68-32DD-8D49-8D643AB32EFD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7" name="フリーフォーム 676">
                    <a:extLst>
                      <a:ext uri="{FF2B5EF4-FFF2-40B4-BE49-F238E27FC236}">
                        <a16:creationId xmlns:a16="http://schemas.microsoft.com/office/drawing/2014/main" id="{72081154-56DD-2B9A-F542-33ED263CF2F5}"/>
                      </a:ext>
                    </a:extLst>
                  </p:cNvPr>
                  <p:cNvSpPr/>
                  <p:nvPr/>
                </p:nvSpPr>
                <p:spPr>
                  <a:xfrm>
                    <a:off x="3767700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8" name="フリーフォーム 677">
                    <a:extLst>
                      <a:ext uri="{FF2B5EF4-FFF2-40B4-BE49-F238E27FC236}">
                        <a16:creationId xmlns:a16="http://schemas.microsoft.com/office/drawing/2014/main" id="{20047D9B-845B-1D25-CE04-FF3716F57BD8}"/>
                      </a:ext>
                    </a:extLst>
                  </p:cNvPr>
                  <p:cNvSpPr/>
                  <p:nvPr/>
                </p:nvSpPr>
                <p:spPr>
                  <a:xfrm>
                    <a:off x="3841560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9" name="フリーフォーム 678">
                    <a:extLst>
                      <a:ext uri="{FF2B5EF4-FFF2-40B4-BE49-F238E27FC236}">
                        <a16:creationId xmlns:a16="http://schemas.microsoft.com/office/drawing/2014/main" id="{795F62A2-021D-CFDD-3BD1-B1BA4E094972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0" name="フリーフォーム 679">
                    <a:extLst>
                      <a:ext uri="{FF2B5EF4-FFF2-40B4-BE49-F238E27FC236}">
                        <a16:creationId xmlns:a16="http://schemas.microsoft.com/office/drawing/2014/main" id="{273237B2-BDE9-4C41-6951-883B68F358A0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1" name="フリーフォーム 680">
                    <a:extLst>
                      <a:ext uri="{FF2B5EF4-FFF2-40B4-BE49-F238E27FC236}">
                        <a16:creationId xmlns:a16="http://schemas.microsoft.com/office/drawing/2014/main" id="{6634E624-FE88-2D85-7745-F7F1A27E1B1F}"/>
                      </a:ext>
                    </a:extLst>
                  </p:cNvPr>
                  <p:cNvSpPr/>
                  <p:nvPr/>
                </p:nvSpPr>
                <p:spPr>
                  <a:xfrm>
                    <a:off x="4173930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2" name="フリーフォーム 681">
                    <a:extLst>
                      <a:ext uri="{FF2B5EF4-FFF2-40B4-BE49-F238E27FC236}">
                        <a16:creationId xmlns:a16="http://schemas.microsoft.com/office/drawing/2014/main" id="{616F1CB5-7D67-D975-429C-161A9B95534D}"/>
                      </a:ext>
                    </a:extLst>
                  </p:cNvPr>
                  <p:cNvSpPr/>
                  <p:nvPr/>
                </p:nvSpPr>
                <p:spPr>
                  <a:xfrm>
                    <a:off x="4358579" y="5446447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3" name="フリーフォーム 682">
                    <a:extLst>
                      <a:ext uri="{FF2B5EF4-FFF2-40B4-BE49-F238E27FC236}">
                        <a16:creationId xmlns:a16="http://schemas.microsoft.com/office/drawing/2014/main" id="{2035A30E-371F-407A-B543-BB5D51F99C93}"/>
                      </a:ext>
                    </a:extLst>
                  </p:cNvPr>
                  <p:cNvSpPr/>
                  <p:nvPr/>
                </p:nvSpPr>
                <p:spPr>
                  <a:xfrm>
                    <a:off x="4210872" y="563068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4" name="フリーフォーム 683">
                    <a:extLst>
                      <a:ext uri="{FF2B5EF4-FFF2-40B4-BE49-F238E27FC236}">
                        <a16:creationId xmlns:a16="http://schemas.microsoft.com/office/drawing/2014/main" id="{BB05310E-7394-9959-17BF-71940A04C745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5" name="フリーフォーム 684">
                    <a:extLst>
                      <a:ext uri="{FF2B5EF4-FFF2-40B4-BE49-F238E27FC236}">
                        <a16:creationId xmlns:a16="http://schemas.microsoft.com/office/drawing/2014/main" id="{BE9EBFEA-4CBE-F7C3-FC0B-EAFECB62423F}"/>
                      </a:ext>
                    </a:extLst>
                  </p:cNvPr>
                  <p:cNvSpPr/>
                  <p:nvPr/>
                </p:nvSpPr>
                <p:spPr>
                  <a:xfrm>
                    <a:off x="4118547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6" name="フリーフォーム 685">
                    <a:extLst>
                      <a:ext uri="{FF2B5EF4-FFF2-40B4-BE49-F238E27FC236}">
                        <a16:creationId xmlns:a16="http://schemas.microsoft.com/office/drawing/2014/main" id="{A9E0677B-0479-93C2-309F-AAFC863DCC4C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9383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7" name="フリーフォーム 686">
                    <a:extLst>
                      <a:ext uri="{FF2B5EF4-FFF2-40B4-BE49-F238E27FC236}">
                        <a16:creationId xmlns:a16="http://schemas.microsoft.com/office/drawing/2014/main" id="{CDD753F2-D8FD-C5E4-5452-D03DF64F2EF2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0171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8" name="フリーフォーム 687">
                    <a:extLst>
                      <a:ext uri="{FF2B5EF4-FFF2-40B4-BE49-F238E27FC236}">
                        <a16:creationId xmlns:a16="http://schemas.microsoft.com/office/drawing/2014/main" id="{76EF79EF-8D55-CC5B-673F-02E4FBDA9BEC}"/>
                      </a:ext>
                    </a:extLst>
                  </p:cNvPr>
                  <p:cNvSpPr/>
                  <p:nvPr/>
                </p:nvSpPr>
                <p:spPr>
                  <a:xfrm>
                    <a:off x="4100082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9" name="フリーフォーム 688">
                    <a:extLst>
                      <a:ext uri="{FF2B5EF4-FFF2-40B4-BE49-F238E27FC236}">
                        <a16:creationId xmlns:a16="http://schemas.microsoft.com/office/drawing/2014/main" id="{908C9518-D5DC-A3A5-F3B9-9D5999BBAB59}"/>
                      </a:ext>
                    </a:extLst>
                  </p:cNvPr>
                  <p:cNvSpPr/>
                  <p:nvPr/>
                </p:nvSpPr>
                <p:spPr>
                  <a:xfrm>
                    <a:off x="4173942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0" name="フリーフォーム 689">
                    <a:extLst>
                      <a:ext uri="{FF2B5EF4-FFF2-40B4-BE49-F238E27FC236}">
                        <a16:creationId xmlns:a16="http://schemas.microsoft.com/office/drawing/2014/main" id="{80DC74FF-6C5A-9815-73C0-0FFB75EA700B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74079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1" name="フリーフォーム 690">
                    <a:extLst>
                      <a:ext uri="{FF2B5EF4-FFF2-40B4-BE49-F238E27FC236}">
                        <a16:creationId xmlns:a16="http://schemas.microsoft.com/office/drawing/2014/main" id="{91639803-2A34-25D6-31A2-1DB8502EF9BA}"/>
                      </a:ext>
                    </a:extLst>
                  </p:cNvPr>
                  <p:cNvSpPr/>
                  <p:nvPr/>
                </p:nvSpPr>
                <p:spPr>
                  <a:xfrm>
                    <a:off x="4284732" y="5446444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2" name="フリーフォーム 691">
                    <a:extLst>
                      <a:ext uri="{FF2B5EF4-FFF2-40B4-BE49-F238E27FC236}">
                        <a16:creationId xmlns:a16="http://schemas.microsoft.com/office/drawing/2014/main" id="{9941A91B-FABA-CBDE-6336-1C742D52D3B2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3" name="フリーフォーム 692">
                    <a:extLst>
                      <a:ext uri="{FF2B5EF4-FFF2-40B4-BE49-F238E27FC236}">
                        <a16:creationId xmlns:a16="http://schemas.microsoft.com/office/drawing/2014/main" id="{3AF5C506-1258-B3D5-3A83-8F88B8A7B9E8}"/>
                      </a:ext>
                    </a:extLst>
                  </p:cNvPr>
                  <p:cNvSpPr/>
                  <p:nvPr/>
                </p:nvSpPr>
                <p:spPr>
                  <a:xfrm>
                    <a:off x="3989268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4" name="フリーフォーム 693">
                    <a:extLst>
                      <a:ext uri="{FF2B5EF4-FFF2-40B4-BE49-F238E27FC236}">
                        <a16:creationId xmlns:a16="http://schemas.microsoft.com/office/drawing/2014/main" id="{849A7B50-2029-B84E-3FCF-FDDF4A0F74B1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5" name="フリーフォーム 694">
                    <a:extLst>
                      <a:ext uri="{FF2B5EF4-FFF2-40B4-BE49-F238E27FC236}">
                        <a16:creationId xmlns:a16="http://schemas.microsoft.com/office/drawing/2014/main" id="{21215F77-33DD-B23E-39BB-B6965E82D709}"/>
                      </a:ext>
                    </a:extLst>
                  </p:cNvPr>
                  <p:cNvSpPr/>
                  <p:nvPr/>
                </p:nvSpPr>
                <p:spPr>
                  <a:xfrm>
                    <a:off x="3933886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6" name="フリーフォーム 695">
                    <a:extLst>
                      <a:ext uri="{FF2B5EF4-FFF2-40B4-BE49-F238E27FC236}">
                        <a16:creationId xmlns:a16="http://schemas.microsoft.com/office/drawing/2014/main" id="{933C6491-C447-DAE4-ACD2-9C2B2114F987}"/>
                      </a:ext>
                    </a:extLst>
                  </p:cNvPr>
                  <p:cNvSpPr/>
                  <p:nvPr/>
                </p:nvSpPr>
                <p:spPr>
                  <a:xfrm>
                    <a:off x="3915421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7" name="フリーフォーム 696">
                    <a:extLst>
                      <a:ext uri="{FF2B5EF4-FFF2-40B4-BE49-F238E27FC236}">
                        <a16:creationId xmlns:a16="http://schemas.microsoft.com/office/drawing/2014/main" id="{394CBE08-1A84-EDD8-6BAA-4A1837F91BFD}"/>
                      </a:ext>
                    </a:extLst>
                  </p:cNvPr>
                  <p:cNvSpPr/>
                  <p:nvPr/>
                </p:nvSpPr>
                <p:spPr>
                  <a:xfrm>
                    <a:off x="3989280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8" name="フリーフォーム 697">
                    <a:extLst>
                      <a:ext uri="{FF2B5EF4-FFF2-40B4-BE49-F238E27FC236}">
                        <a16:creationId xmlns:a16="http://schemas.microsoft.com/office/drawing/2014/main" id="{38A07146-2C96-AC6E-26B1-6BB7505B3D52}"/>
                      </a:ext>
                    </a:extLst>
                  </p:cNvPr>
                  <p:cNvSpPr/>
                  <p:nvPr/>
                </p:nvSpPr>
                <p:spPr>
                  <a:xfrm>
                    <a:off x="3878508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9" name="フリーフォーム 698">
                    <a:extLst>
                      <a:ext uri="{FF2B5EF4-FFF2-40B4-BE49-F238E27FC236}">
                        <a16:creationId xmlns:a16="http://schemas.microsoft.com/office/drawing/2014/main" id="{EDBDD19D-AFBA-BF05-000C-5C09F0332DA9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0" name="フリーフォーム 699">
                    <a:extLst>
                      <a:ext uri="{FF2B5EF4-FFF2-40B4-BE49-F238E27FC236}">
                        <a16:creationId xmlns:a16="http://schemas.microsoft.com/office/drawing/2014/main" id="{758ABCE5-D690-D8A9-2348-99A47D1E78B6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1" name="フリーフォーム 700">
                    <a:extLst>
                      <a:ext uri="{FF2B5EF4-FFF2-40B4-BE49-F238E27FC236}">
                        <a16:creationId xmlns:a16="http://schemas.microsoft.com/office/drawing/2014/main" id="{E200A3F6-82F5-D611-560A-F87BB4317D11}"/>
                      </a:ext>
                    </a:extLst>
                  </p:cNvPr>
                  <p:cNvSpPr/>
                  <p:nvPr/>
                </p:nvSpPr>
                <p:spPr>
                  <a:xfrm>
                    <a:off x="4210864" y="568593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2" name="フリーフォーム 701">
                    <a:extLst>
                      <a:ext uri="{FF2B5EF4-FFF2-40B4-BE49-F238E27FC236}">
                        <a16:creationId xmlns:a16="http://schemas.microsoft.com/office/drawing/2014/main" id="{E4E960CD-649F-15B8-A00A-A79A58872F01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7017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3" name="フリーフォーム 702">
                    <a:extLst>
                      <a:ext uri="{FF2B5EF4-FFF2-40B4-BE49-F238E27FC236}">
                        <a16:creationId xmlns:a16="http://schemas.microsoft.com/office/drawing/2014/main" id="{FB092FCE-CC1E-3B43-8031-C6EA7662EA43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4" name="フリーフォーム 703">
                    <a:extLst>
                      <a:ext uri="{FF2B5EF4-FFF2-40B4-BE49-F238E27FC236}">
                        <a16:creationId xmlns:a16="http://schemas.microsoft.com/office/drawing/2014/main" id="{2EE90020-8577-D293-6B6E-D44F2E2C1F3B}"/>
                      </a:ext>
                    </a:extLst>
                  </p:cNvPr>
                  <p:cNvSpPr/>
                  <p:nvPr/>
                </p:nvSpPr>
                <p:spPr>
                  <a:xfrm>
                    <a:off x="3970833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5" name="フリーフォーム 704">
                    <a:extLst>
                      <a:ext uri="{FF2B5EF4-FFF2-40B4-BE49-F238E27FC236}">
                        <a16:creationId xmlns:a16="http://schemas.microsoft.com/office/drawing/2014/main" id="{5875D253-8FC3-6F1C-8933-AB40A617702E}"/>
                      </a:ext>
                    </a:extLst>
                  </p:cNvPr>
                  <p:cNvSpPr/>
                  <p:nvPr/>
                </p:nvSpPr>
                <p:spPr>
                  <a:xfrm>
                    <a:off x="3878508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6" name="フリーフォーム 705">
                    <a:extLst>
                      <a:ext uri="{FF2B5EF4-FFF2-40B4-BE49-F238E27FC236}">
                        <a16:creationId xmlns:a16="http://schemas.microsoft.com/office/drawing/2014/main" id="{80965B21-DD06-F801-6F11-1923B810DE2C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7" name="フリーフォーム 706">
                    <a:extLst>
                      <a:ext uri="{FF2B5EF4-FFF2-40B4-BE49-F238E27FC236}">
                        <a16:creationId xmlns:a16="http://schemas.microsoft.com/office/drawing/2014/main" id="{0C7C4051-E9A1-6798-B0DD-A77DD6110060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3332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8" name="フリーフォーム 707">
                    <a:extLst>
                      <a:ext uri="{FF2B5EF4-FFF2-40B4-BE49-F238E27FC236}">
                        <a16:creationId xmlns:a16="http://schemas.microsoft.com/office/drawing/2014/main" id="{3CFA05A3-1465-8D4C-AC04-40830CA6958F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9" name="フリーフォーム 708">
                    <a:extLst>
                      <a:ext uri="{FF2B5EF4-FFF2-40B4-BE49-F238E27FC236}">
                        <a16:creationId xmlns:a16="http://schemas.microsoft.com/office/drawing/2014/main" id="{70891F87-2C09-2904-4A56-6965C0C87BCD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13568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0" name="フリーフォーム 709">
                    <a:extLst>
                      <a:ext uri="{FF2B5EF4-FFF2-40B4-BE49-F238E27FC236}">
                        <a16:creationId xmlns:a16="http://schemas.microsoft.com/office/drawing/2014/main" id="{BE37F9DF-DDBA-0107-976B-915DC422F126}"/>
                      </a:ext>
                    </a:extLst>
                  </p:cNvPr>
                  <p:cNvSpPr/>
                  <p:nvPr/>
                </p:nvSpPr>
                <p:spPr>
                  <a:xfrm>
                    <a:off x="4137017" y="5685933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1" name="フリーフォーム 710">
                    <a:extLst>
                      <a:ext uri="{FF2B5EF4-FFF2-40B4-BE49-F238E27FC236}">
                        <a16:creationId xmlns:a16="http://schemas.microsoft.com/office/drawing/2014/main" id="{A9C355C3-C287-7381-6D8B-3D27A85F159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2" name="フリーフォーム 711">
                    <a:extLst>
                      <a:ext uri="{FF2B5EF4-FFF2-40B4-BE49-F238E27FC236}">
                        <a16:creationId xmlns:a16="http://schemas.microsoft.com/office/drawing/2014/main" id="{B371F954-9FC5-72AA-2CB6-6D86736331E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3" name="フリーフォーム 712">
                    <a:extLst>
                      <a:ext uri="{FF2B5EF4-FFF2-40B4-BE49-F238E27FC236}">
                        <a16:creationId xmlns:a16="http://schemas.microsoft.com/office/drawing/2014/main" id="{BF1A72BA-2CF6-19F2-B3B7-12E74BE042A0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4" name="フリーフォーム 713">
                    <a:extLst>
                      <a:ext uri="{FF2B5EF4-FFF2-40B4-BE49-F238E27FC236}">
                        <a16:creationId xmlns:a16="http://schemas.microsoft.com/office/drawing/2014/main" id="{0B751289-AC9E-06AB-E99F-767DA05A5952}"/>
                      </a:ext>
                    </a:extLst>
                  </p:cNvPr>
                  <p:cNvSpPr/>
                  <p:nvPr/>
                </p:nvSpPr>
                <p:spPr>
                  <a:xfrm>
                    <a:off x="3786171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5" name="フリーフォーム 714">
                    <a:extLst>
                      <a:ext uri="{FF2B5EF4-FFF2-40B4-BE49-F238E27FC236}">
                        <a16:creationId xmlns:a16="http://schemas.microsoft.com/office/drawing/2014/main" id="{3D6C836C-A04B-839A-CE71-4F5CFAC8F29D}"/>
                      </a:ext>
                    </a:extLst>
                  </p:cNvPr>
                  <p:cNvSpPr/>
                  <p:nvPr/>
                </p:nvSpPr>
                <p:spPr>
                  <a:xfrm>
                    <a:off x="3693847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6" name="フリーフォーム 715">
                    <a:extLst>
                      <a:ext uri="{FF2B5EF4-FFF2-40B4-BE49-F238E27FC236}">
                        <a16:creationId xmlns:a16="http://schemas.microsoft.com/office/drawing/2014/main" id="{9A1BB04E-EDEB-0321-8F63-74229CC9D9A3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7" name="フリーフォーム 716">
                    <a:extLst>
                      <a:ext uri="{FF2B5EF4-FFF2-40B4-BE49-F238E27FC236}">
                        <a16:creationId xmlns:a16="http://schemas.microsoft.com/office/drawing/2014/main" id="{40AC3745-5C0B-DB10-9196-9E2ECCA83D68}"/>
                      </a:ext>
                    </a:extLst>
                  </p:cNvPr>
                  <p:cNvSpPr/>
                  <p:nvPr/>
                </p:nvSpPr>
                <p:spPr>
                  <a:xfrm>
                    <a:off x="4358585" y="563067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8" name="フリーフォーム 717">
                    <a:extLst>
                      <a:ext uri="{FF2B5EF4-FFF2-40B4-BE49-F238E27FC236}">
                        <a16:creationId xmlns:a16="http://schemas.microsoft.com/office/drawing/2014/main" id="{13AF97AC-1A10-123B-9F39-79A3E0571DE4}"/>
                      </a:ext>
                    </a:extLst>
                  </p:cNvPr>
                  <p:cNvSpPr/>
                  <p:nvPr/>
                </p:nvSpPr>
                <p:spPr>
                  <a:xfrm>
                    <a:off x="4210878" y="5814908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9" name="フリーフォーム 718">
                    <a:extLst>
                      <a:ext uri="{FF2B5EF4-FFF2-40B4-BE49-F238E27FC236}">
                        <a16:creationId xmlns:a16="http://schemas.microsoft.com/office/drawing/2014/main" id="{CD7C9440-D051-EF76-1224-E80942906EE0}"/>
                      </a:ext>
                    </a:extLst>
                  </p:cNvPr>
                  <p:cNvSpPr/>
                  <p:nvPr/>
                </p:nvSpPr>
                <p:spPr>
                  <a:xfrm>
                    <a:off x="4210878" y="5778059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0" name="フリーフォーム 719">
                    <a:extLst>
                      <a:ext uri="{FF2B5EF4-FFF2-40B4-BE49-F238E27FC236}">
                        <a16:creationId xmlns:a16="http://schemas.microsoft.com/office/drawing/2014/main" id="{BF659D15-92E3-D47E-4652-04AA22E420B9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85941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1" name="フリーフォーム 720">
                    <a:extLst>
                      <a:ext uri="{FF2B5EF4-FFF2-40B4-BE49-F238E27FC236}">
                        <a16:creationId xmlns:a16="http://schemas.microsoft.com/office/drawing/2014/main" id="{A27EFB64-23F1-88AF-E9DE-A4A339677B38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58306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2" name="フリーフォーム 721">
                    <a:extLst>
                      <a:ext uri="{FF2B5EF4-FFF2-40B4-BE49-F238E27FC236}">
                        <a16:creationId xmlns:a16="http://schemas.microsoft.com/office/drawing/2014/main" id="{896E8C88-C77F-EB29-836E-CD2AFC2FE6CC}"/>
                      </a:ext>
                    </a:extLst>
                  </p:cNvPr>
                  <p:cNvSpPr/>
                  <p:nvPr/>
                </p:nvSpPr>
                <p:spPr>
                  <a:xfrm>
                    <a:off x="4284737" y="5630671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637" name="グラフィックス 1395">
                  <a:extLst>
                    <a:ext uri="{FF2B5EF4-FFF2-40B4-BE49-F238E27FC236}">
                      <a16:creationId xmlns:a16="http://schemas.microsoft.com/office/drawing/2014/main" id="{E4CC0B07-BBEA-59B0-7917-AC07B58140E1}"/>
                    </a:ext>
                  </a:extLst>
                </p:cNvPr>
                <p:cNvGrpSpPr/>
                <p:nvPr/>
              </p:nvGrpSpPr>
              <p:grpSpPr>
                <a:xfrm>
                  <a:off x="3685993" y="5438613"/>
                  <a:ext cx="680451" cy="494654"/>
                  <a:chOff x="3685993" y="5438613"/>
                  <a:chExt cx="680451" cy="494654"/>
                </a:xfrm>
                <a:solidFill>
                  <a:srgbClr val="000000"/>
                </a:solidFill>
              </p:grpSpPr>
              <p:sp>
                <p:nvSpPr>
                  <p:cNvPr id="638" name="フリーフォーム 637">
                    <a:extLst>
                      <a:ext uri="{FF2B5EF4-FFF2-40B4-BE49-F238E27FC236}">
                        <a16:creationId xmlns:a16="http://schemas.microsoft.com/office/drawing/2014/main" id="{8393B5B1-A57A-A943-5490-DAAAB72983B3}"/>
                      </a:ext>
                    </a:extLst>
                  </p:cNvPr>
                  <p:cNvSpPr/>
                  <p:nvPr/>
                </p:nvSpPr>
                <p:spPr>
                  <a:xfrm>
                    <a:off x="4055304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9" name="フリーフォーム 638">
                    <a:extLst>
                      <a:ext uri="{FF2B5EF4-FFF2-40B4-BE49-F238E27FC236}">
                        <a16:creationId xmlns:a16="http://schemas.microsoft.com/office/drawing/2014/main" id="{2084775E-64BB-C1A3-364C-96DEF6C64CFA}"/>
                      </a:ext>
                    </a:extLst>
                  </p:cNvPr>
                  <p:cNvSpPr/>
                  <p:nvPr/>
                </p:nvSpPr>
                <p:spPr>
                  <a:xfrm>
                    <a:off x="3685993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0" name="フリーフォーム 639">
                    <a:extLst>
                      <a:ext uri="{FF2B5EF4-FFF2-40B4-BE49-F238E27FC236}">
                        <a16:creationId xmlns:a16="http://schemas.microsoft.com/office/drawing/2014/main" id="{E201DC46-9B56-7203-52E9-E85415DAF17C}"/>
                      </a:ext>
                    </a:extLst>
                  </p:cNvPr>
                  <p:cNvSpPr/>
                  <p:nvPr/>
                </p:nvSpPr>
                <p:spPr>
                  <a:xfrm>
                    <a:off x="4350743" y="5438613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1" name="フリーフォーム 640">
                    <a:extLst>
                      <a:ext uri="{FF2B5EF4-FFF2-40B4-BE49-F238E27FC236}">
                        <a16:creationId xmlns:a16="http://schemas.microsoft.com/office/drawing/2014/main" id="{D24C8D1B-6C40-0FB1-8A8D-1C8245F2A9F6}"/>
                      </a:ext>
                    </a:extLst>
                  </p:cNvPr>
                  <p:cNvSpPr/>
                  <p:nvPr/>
                </p:nvSpPr>
                <p:spPr>
                  <a:xfrm>
                    <a:off x="3981433" y="5438614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2" name="フリーフォーム 641">
                    <a:extLst>
                      <a:ext uri="{FF2B5EF4-FFF2-40B4-BE49-F238E27FC236}">
                        <a16:creationId xmlns:a16="http://schemas.microsoft.com/office/drawing/2014/main" id="{5E8D52BC-C60B-E332-1992-0A6AC7916370}"/>
                      </a:ext>
                    </a:extLst>
                  </p:cNvPr>
                  <p:cNvSpPr/>
                  <p:nvPr/>
                </p:nvSpPr>
                <p:spPr>
                  <a:xfrm>
                    <a:off x="4055310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3" name="フリーフォーム 642">
                    <a:extLst>
                      <a:ext uri="{FF2B5EF4-FFF2-40B4-BE49-F238E27FC236}">
                        <a16:creationId xmlns:a16="http://schemas.microsoft.com/office/drawing/2014/main" id="{19078654-EAC6-C0AB-D51B-1DBC104D5D77}"/>
                      </a:ext>
                    </a:extLst>
                  </p:cNvPr>
                  <p:cNvSpPr/>
                  <p:nvPr/>
                </p:nvSpPr>
                <p:spPr>
                  <a:xfrm>
                    <a:off x="3685999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4" name="フリーフォーム 643">
                    <a:extLst>
                      <a:ext uri="{FF2B5EF4-FFF2-40B4-BE49-F238E27FC236}">
                        <a16:creationId xmlns:a16="http://schemas.microsoft.com/office/drawing/2014/main" id="{86EE9192-3C1E-4210-4162-3BD7510B080A}"/>
                      </a:ext>
                    </a:extLst>
                  </p:cNvPr>
                  <p:cNvSpPr/>
                  <p:nvPr/>
                </p:nvSpPr>
                <p:spPr>
                  <a:xfrm>
                    <a:off x="4350750" y="580707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FA8D63E6-D31F-D5B9-2104-FEF87B90631F}"/>
                  </a:ext>
                </a:extLst>
              </p:cNvPr>
              <p:cNvGrpSpPr/>
              <p:nvPr/>
            </p:nvGrpSpPr>
            <p:grpSpPr>
              <a:xfrm>
                <a:off x="4480564" y="5568290"/>
                <a:ext cx="672797" cy="239421"/>
                <a:chOff x="4480564" y="5568290"/>
                <a:chExt cx="672797" cy="239421"/>
              </a:xfrm>
            </p:grpSpPr>
            <p:grpSp>
              <p:nvGrpSpPr>
                <p:cNvPr id="580" name="グラフィックス 1396">
                  <a:extLst>
                    <a:ext uri="{FF2B5EF4-FFF2-40B4-BE49-F238E27FC236}">
                      <a16:creationId xmlns:a16="http://schemas.microsoft.com/office/drawing/2014/main" id="{81BC6351-DF8F-3999-49A3-A85B6131D0B0}"/>
                    </a:ext>
                  </a:extLst>
                </p:cNvPr>
                <p:cNvGrpSpPr/>
                <p:nvPr/>
              </p:nvGrpSpPr>
              <p:grpSpPr>
                <a:xfrm>
                  <a:off x="4487924" y="5575637"/>
                  <a:ext cx="658077" cy="224730"/>
                  <a:chOff x="4487924" y="5575637"/>
                  <a:chExt cx="658077" cy="224730"/>
                </a:xfrm>
              </p:grpSpPr>
              <p:sp>
                <p:nvSpPr>
                  <p:cNvPr id="589" name="フリーフォーム 588">
                    <a:extLst>
                      <a:ext uri="{FF2B5EF4-FFF2-40B4-BE49-F238E27FC236}">
                        <a16:creationId xmlns:a16="http://schemas.microsoft.com/office/drawing/2014/main" id="{46D8496C-62C6-4CA4-468D-303F7876104A}"/>
                      </a:ext>
                    </a:extLst>
                  </p:cNvPr>
                  <p:cNvSpPr/>
                  <p:nvPr/>
                </p:nvSpPr>
                <p:spPr>
                  <a:xfrm>
                    <a:off x="483428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0" name="フリーフォーム 589">
                    <a:extLst>
                      <a:ext uri="{FF2B5EF4-FFF2-40B4-BE49-F238E27FC236}">
                        <a16:creationId xmlns:a16="http://schemas.microsoft.com/office/drawing/2014/main" id="{53256C21-AAB8-8A48-A252-D4C9B428B23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1" name="フリーフォーム 590">
                    <a:extLst>
                      <a:ext uri="{FF2B5EF4-FFF2-40B4-BE49-F238E27FC236}">
                        <a16:creationId xmlns:a16="http://schemas.microsoft.com/office/drawing/2014/main" id="{C0611B82-187E-B143-F424-23544F2857CC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2" name="フリーフォーム 591">
                    <a:extLst>
                      <a:ext uri="{FF2B5EF4-FFF2-40B4-BE49-F238E27FC236}">
                        <a16:creationId xmlns:a16="http://schemas.microsoft.com/office/drawing/2014/main" id="{6F132995-0291-2544-7D0B-4EAD039151BB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3" name="フリーフォーム 592">
                    <a:extLst>
                      <a:ext uri="{FF2B5EF4-FFF2-40B4-BE49-F238E27FC236}">
                        <a16:creationId xmlns:a16="http://schemas.microsoft.com/office/drawing/2014/main" id="{3CE082EF-3FCA-9AFA-2581-C5DCCF5ADF59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4" name="フリーフォーム 593">
                    <a:extLst>
                      <a:ext uri="{FF2B5EF4-FFF2-40B4-BE49-F238E27FC236}">
                        <a16:creationId xmlns:a16="http://schemas.microsoft.com/office/drawing/2014/main" id="{BED33B05-2ED2-8CB8-AEAD-84649820B38A}"/>
                      </a:ext>
                    </a:extLst>
                  </p:cNvPr>
                  <p:cNvSpPr/>
                  <p:nvPr/>
                </p:nvSpPr>
                <p:spPr>
                  <a:xfrm>
                    <a:off x="5007458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5" name="フリーフォーム 594">
                    <a:extLst>
                      <a:ext uri="{FF2B5EF4-FFF2-40B4-BE49-F238E27FC236}">
                        <a16:creationId xmlns:a16="http://schemas.microsoft.com/office/drawing/2014/main" id="{97EB4950-ECA4-2B18-B983-E5C378A2F1E9}"/>
                      </a:ext>
                    </a:extLst>
                  </p:cNvPr>
                  <p:cNvSpPr/>
                  <p:nvPr/>
                </p:nvSpPr>
                <p:spPr>
                  <a:xfrm>
                    <a:off x="497281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6" name="フリーフォーム 595">
                    <a:extLst>
                      <a:ext uri="{FF2B5EF4-FFF2-40B4-BE49-F238E27FC236}">
                        <a16:creationId xmlns:a16="http://schemas.microsoft.com/office/drawing/2014/main" id="{9B81AB57-22BC-A1DA-3F3F-BFD0A8AAEF0B}"/>
                      </a:ext>
                    </a:extLst>
                  </p:cNvPr>
                  <p:cNvSpPr/>
                  <p:nvPr/>
                </p:nvSpPr>
                <p:spPr>
                  <a:xfrm>
                    <a:off x="5145989" y="5575641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7" name="フリーフォーム 596">
                    <a:extLst>
                      <a:ext uri="{FF2B5EF4-FFF2-40B4-BE49-F238E27FC236}">
                        <a16:creationId xmlns:a16="http://schemas.microsoft.com/office/drawing/2014/main" id="{63291E1E-DDEB-1BE6-8AE6-551B99380D6E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4850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8" name="フリーフォーム 597">
                    <a:extLst>
                      <a:ext uri="{FF2B5EF4-FFF2-40B4-BE49-F238E27FC236}">
                        <a16:creationId xmlns:a16="http://schemas.microsoft.com/office/drawing/2014/main" id="{3D588468-BF5E-13F8-85A4-4A10A348BB3E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9" name="フリーフォーム 598">
                    <a:extLst>
                      <a:ext uri="{FF2B5EF4-FFF2-40B4-BE49-F238E27FC236}">
                        <a16:creationId xmlns:a16="http://schemas.microsoft.com/office/drawing/2014/main" id="{5ADAD579-1384-EA58-B4BA-69C87DC54A64}"/>
                      </a:ext>
                    </a:extLst>
                  </p:cNvPr>
                  <p:cNvSpPr/>
                  <p:nvPr/>
                </p:nvSpPr>
                <p:spPr>
                  <a:xfrm>
                    <a:off x="492086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0" name="フリーフォーム 599">
                    <a:extLst>
                      <a:ext uri="{FF2B5EF4-FFF2-40B4-BE49-F238E27FC236}">
                        <a16:creationId xmlns:a16="http://schemas.microsoft.com/office/drawing/2014/main" id="{5C51FDB7-ED12-E9D1-F7D1-2A19EF082BA0}"/>
                      </a:ext>
                    </a:extLst>
                  </p:cNvPr>
                  <p:cNvSpPr/>
                  <p:nvPr/>
                </p:nvSpPr>
                <p:spPr>
                  <a:xfrm>
                    <a:off x="483428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1" name="フリーフォーム 600">
                    <a:extLst>
                      <a:ext uri="{FF2B5EF4-FFF2-40B4-BE49-F238E27FC236}">
                        <a16:creationId xmlns:a16="http://schemas.microsoft.com/office/drawing/2014/main" id="{25B2EB21-6C31-4632-8341-E2B1B9E8489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2" name="フリーフォーム 601">
                    <a:extLst>
                      <a:ext uri="{FF2B5EF4-FFF2-40B4-BE49-F238E27FC236}">
                        <a16:creationId xmlns:a16="http://schemas.microsoft.com/office/drawing/2014/main" id="{F2499203-6F0F-682E-BBD8-410C701F5B45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3" name="フリーフォーム 602">
                    <a:extLst>
                      <a:ext uri="{FF2B5EF4-FFF2-40B4-BE49-F238E27FC236}">
                        <a16:creationId xmlns:a16="http://schemas.microsoft.com/office/drawing/2014/main" id="{F7A76FF3-5FB9-CA4A-E6AE-D7236935D2B9}"/>
                      </a:ext>
                    </a:extLst>
                  </p:cNvPr>
                  <p:cNvSpPr/>
                  <p:nvPr/>
                </p:nvSpPr>
                <p:spPr>
                  <a:xfrm>
                    <a:off x="492086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4" name="フリーフォーム 603">
                    <a:extLst>
                      <a:ext uri="{FF2B5EF4-FFF2-40B4-BE49-F238E27FC236}">
                        <a16:creationId xmlns:a16="http://schemas.microsoft.com/office/drawing/2014/main" id="{588ACD27-E9EB-AAE2-B43D-D9EBDAE686C2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13933"/>
                    <a:ext cx="138530" cy="34575"/>
                  </a:xfrm>
                  <a:custGeom>
                    <a:avLst/>
                    <a:gdLst>
                      <a:gd name="connsiteX0" fmla="*/ 138531 w 138530"/>
                      <a:gd name="connsiteY0" fmla="*/ 34575 h 34575"/>
                      <a:gd name="connsiteX1" fmla="*/ 0 w 138530"/>
                      <a:gd name="connsiteY1" fmla="*/ 0 h 34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5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5" name="フリーフォーム 604">
                    <a:extLst>
                      <a:ext uri="{FF2B5EF4-FFF2-40B4-BE49-F238E27FC236}">
                        <a16:creationId xmlns:a16="http://schemas.microsoft.com/office/drawing/2014/main" id="{57D6D27C-63CC-754D-A2F5-821857B7E54D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138530" cy="34574"/>
                  </a:xfrm>
                  <a:custGeom>
                    <a:avLst/>
                    <a:gdLst>
                      <a:gd name="connsiteX0" fmla="*/ 138531 w 138530"/>
                      <a:gd name="connsiteY0" fmla="*/ 34575 h 34574"/>
                      <a:gd name="connsiteX1" fmla="*/ 0 w 138530"/>
                      <a:gd name="connsiteY1" fmla="*/ 0 h 3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4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6" name="フリーフォーム 605">
                    <a:extLst>
                      <a:ext uri="{FF2B5EF4-FFF2-40B4-BE49-F238E27FC236}">
                        <a16:creationId xmlns:a16="http://schemas.microsoft.com/office/drawing/2014/main" id="{FF778496-2FFD-3C53-5C5B-CC87A5F8C8BB}"/>
                      </a:ext>
                    </a:extLst>
                  </p:cNvPr>
                  <p:cNvSpPr/>
                  <p:nvPr/>
                </p:nvSpPr>
                <p:spPr>
                  <a:xfrm>
                    <a:off x="490355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7" name="フリーフォーム 606">
                    <a:extLst>
                      <a:ext uri="{FF2B5EF4-FFF2-40B4-BE49-F238E27FC236}">
                        <a16:creationId xmlns:a16="http://schemas.microsoft.com/office/drawing/2014/main" id="{B69256AF-AC46-2805-BA7A-BB3DB2FF841B}"/>
                      </a:ext>
                    </a:extLst>
                  </p:cNvPr>
                  <p:cNvSpPr/>
                  <p:nvPr/>
                </p:nvSpPr>
                <p:spPr>
                  <a:xfrm>
                    <a:off x="497282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8" name="フリーフォーム 607">
                    <a:extLst>
                      <a:ext uri="{FF2B5EF4-FFF2-40B4-BE49-F238E27FC236}">
                        <a16:creationId xmlns:a16="http://schemas.microsoft.com/office/drawing/2014/main" id="{4BB21DAF-96B8-0768-17DC-CB4B461441BF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01568"/>
                    <a:ext cx="69271" cy="198797"/>
                  </a:xfrm>
                  <a:custGeom>
                    <a:avLst/>
                    <a:gdLst>
                      <a:gd name="connsiteX0" fmla="*/ 0 w 69271"/>
                      <a:gd name="connsiteY0" fmla="*/ 198797 h 198797"/>
                      <a:gd name="connsiteX1" fmla="*/ 69271 w 69271"/>
                      <a:gd name="connsiteY1" fmla="*/ 0 h 198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797">
                        <a:moveTo>
                          <a:pt x="0" y="198797"/>
                        </a:moveTo>
                        <a:lnTo>
                          <a:pt x="692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9" name="フリーフォーム 608">
                    <a:extLst>
                      <a:ext uri="{FF2B5EF4-FFF2-40B4-BE49-F238E27FC236}">
                        <a16:creationId xmlns:a16="http://schemas.microsoft.com/office/drawing/2014/main" id="{914EFA1D-FEB6-903F-C9DC-524FB42BF47A}"/>
                      </a:ext>
                    </a:extLst>
                  </p:cNvPr>
                  <p:cNvSpPr/>
                  <p:nvPr/>
                </p:nvSpPr>
                <p:spPr>
                  <a:xfrm>
                    <a:off x="5076730" y="5575638"/>
                    <a:ext cx="69271" cy="198800"/>
                  </a:xfrm>
                  <a:custGeom>
                    <a:avLst/>
                    <a:gdLst>
                      <a:gd name="connsiteX0" fmla="*/ 69271 w 69271"/>
                      <a:gd name="connsiteY0" fmla="*/ 0 h 198800"/>
                      <a:gd name="connsiteX1" fmla="*/ 0 w 69271"/>
                      <a:gd name="connsiteY1" fmla="*/ 198800 h 198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800">
                        <a:moveTo>
                          <a:pt x="69271" y="0"/>
                        </a:moveTo>
                        <a:lnTo>
                          <a:pt x="0" y="19880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0" name="フリーフォーム 609">
                    <a:extLst>
                      <a:ext uri="{FF2B5EF4-FFF2-40B4-BE49-F238E27FC236}">
                        <a16:creationId xmlns:a16="http://schemas.microsoft.com/office/drawing/2014/main" id="{4E4F2D67-2C21-DF27-AD71-DA7B16A25B9C}"/>
                      </a:ext>
                    </a:extLst>
                  </p:cNvPr>
                  <p:cNvSpPr/>
                  <p:nvPr/>
                </p:nvSpPr>
                <p:spPr>
                  <a:xfrm>
                    <a:off x="466109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1" name="フリーフォーム 610">
                    <a:extLst>
                      <a:ext uri="{FF2B5EF4-FFF2-40B4-BE49-F238E27FC236}">
                        <a16:creationId xmlns:a16="http://schemas.microsoft.com/office/drawing/2014/main" id="{29870724-7D28-C193-BBFB-ECD4EAC74F5D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2" name="フリーフォーム 611">
                    <a:extLst>
                      <a:ext uri="{FF2B5EF4-FFF2-40B4-BE49-F238E27FC236}">
                        <a16:creationId xmlns:a16="http://schemas.microsoft.com/office/drawing/2014/main" id="{1134F1BE-76D3-9B2C-0AE7-DE125A9FC1F6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3" name="フリーフォーム 612">
                    <a:extLst>
                      <a:ext uri="{FF2B5EF4-FFF2-40B4-BE49-F238E27FC236}">
                        <a16:creationId xmlns:a16="http://schemas.microsoft.com/office/drawing/2014/main" id="{09439F33-1EB4-A93D-5E81-D93EF9CF1FA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4" name="フリーフォーム 613">
                    <a:extLst>
                      <a:ext uri="{FF2B5EF4-FFF2-40B4-BE49-F238E27FC236}">
                        <a16:creationId xmlns:a16="http://schemas.microsoft.com/office/drawing/2014/main" id="{DAEEC9AF-1151-6C01-38F0-B4A1C7D314A7}"/>
                      </a:ext>
                    </a:extLst>
                  </p:cNvPr>
                  <p:cNvSpPr/>
                  <p:nvPr/>
                </p:nvSpPr>
                <p:spPr>
                  <a:xfrm>
                    <a:off x="479962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5" name="フリーフォーム 614">
                    <a:extLst>
                      <a:ext uri="{FF2B5EF4-FFF2-40B4-BE49-F238E27FC236}">
                        <a16:creationId xmlns:a16="http://schemas.microsoft.com/office/drawing/2014/main" id="{06481018-AB1A-7C4D-32D1-09572BF6425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6" name="フリーフォーム 615">
                    <a:extLst>
                      <a:ext uri="{FF2B5EF4-FFF2-40B4-BE49-F238E27FC236}">
                        <a16:creationId xmlns:a16="http://schemas.microsoft.com/office/drawing/2014/main" id="{DB211CE5-369D-7C3C-E431-7F29D0273FDE}"/>
                      </a:ext>
                    </a:extLst>
                  </p:cNvPr>
                  <p:cNvSpPr/>
                  <p:nvPr/>
                </p:nvSpPr>
                <p:spPr>
                  <a:xfrm>
                    <a:off x="474767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7" name="フリーフォーム 616">
                    <a:extLst>
                      <a:ext uri="{FF2B5EF4-FFF2-40B4-BE49-F238E27FC236}">
                        <a16:creationId xmlns:a16="http://schemas.microsoft.com/office/drawing/2014/main" id="{C4A39768-F6A1-DFEA-223F-01E5BD79141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8" name="フリーフォーム 617">
                    <a:extLst>
                      <a:ext uri="{FF2B5EF4-FFF2-40B4-BE49-F238E27FC236}">
                        <a16:creationId xmlns:a16="http://schemas.microsoft.com/office/drawing/2014/main" id="{9FD3401F-C28E-6764-A6DD-ED502ACD52C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9" name="フリーフォーム 618">
                    <a:extLst>
                      <a:ext uri="{FF2B5EF4-FFF2-40B4-BE49-F238E27FC236}">
                        <a16:creationId xmlns:a16="http://schemas.microsoft.com/office/drawing/2014/main" id="{821FAEA8-9A42-F589-FBDE-4246968BA669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0" name="フリーフォーム 619">
                    <a:extLst>
                      <a:ext uri="{FF2B5EF4-FFF2-40B4-BE49-F238E27FC236}">
                        <a16:creationId xmlns:a16="http://schemas.microsoft.com/office/drawing/2014/main" id="{CD09DD4F-0519-286F-D475-5298A2FA5937}"/>
                      </a:ext>
                    </a:extLst>
                  </p:cNvPr>
                  <p:cNvSpPr/>
                  <p:nvPr/>
                </p:nvSpPr>
                <p:spPr>
                  <a:xfrm>
                    <a:off x="474767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1" name="フリーフォーム 620">
                    <a:extLst>
                      <a:ext uri="{FF2B5EF4-FFF2-40B4-BE49-F238E27FC236}">
                        <a16:creationId xmlns:a16="http://schemas.microsoft.com/office/drawing/2014/main" id="{C36D6600-067E-D1B1-7392-11556A6C5196}"/>
                      </a:ext>
                    </a:extLst>
                  </p:cNvPr>
                  <p:cNvSpPr/>
                  <p:nvPr/>
                </p:nvSpPr>
                <p:spPr>
                  <a:xfrm>
                    <a:off x="473036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2" name="フリーフォーム 621">
                    <a:extLst>
                      <a:ext uri="{FF2B5EF4-FFF2-40B4-BE49-F238E27FC236}">
                        <a16:creationId xmlns:a16="http://schemas.microsoft.com/office/drawing/2014/main" id="{4C0F3C68-4376-69A7-0A42-AEAA3A937381}"/>
                      </a:ext>
                    </a:extLst>
                  </p:cNvPr>
                  <p:cNvSpPr/>
                  <p:nvPr/>
                </p:nvSpPr>
                <p:spPr>
                  <a:xfrm>
                    <a:off x="479963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3" name="フリーフォーム 622">
                    <a:extLst>
                      <a:ext uri="{FF2B5EF4-FFF2-40B4-BE49-F238E27FC236}">
                        <a16:creationId xmlns:a16="http://schemas.microsoft.com/office/drawing/2014/main" id="{E6D1E398-12FA-6A47-32B4-C92C620FF7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4" name="フリーフォーム 623">
                    <a:extLst>
                      <a:ext uri="{FF2B5EF4-FFF2-40B4-BE49-F238E27FC236}">
                        <a16:creationId xmlns:a16="http://schemas.microsoft.com/office/drawing/2014/main" id="{AB52D496-A3B5-E38C-2BB3-59273953B1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5" name="フリーフォーム 624">
                    <a:extLst>
                      <a:ext uri="{FF2B5EF4-FFF2-40B4-BE49-F238E27FC236}">
                        <a16:creationId xmlns:a16="http://schemas.microsoft.com/office/drawing/2014/main" id="{76AF8EAA-89F5-1122-EDBD-E6DA4C9D29C1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6" name="フリーフォーム 625">
                    <a:extLst>
                      <a:ext uri="{FF2B5EF4-FFF2-40B4-BE49-F238E27FC236}">
                        <a16:creationId xmlns:a16="http://schemas.microsoft.com/office/drawing/2014/main" id="{A2C33376-0E65-34C5-370E-5EE46F97CCB7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7" name="フリーフォーム 626">
                    <a:extLst>
                      <a:ext uri="{FF2B5EF4-FFF2-40B4-BE49-F238E27FC236}">
                        <a16:creationId xmlns:a16="http://schemas.microsoft.com/office/drawing/2014/main" id="{4F870BAA-DE2D-259D-7EE8-DDF33DE0DEB6}"/>
                      </a:ext>
                    </a:extLst>
                  </p:cNvPr>
                  <p:cNvSpPr/>
                  <p:nvPr/>
                </p:nvSpPr>
                <p:spPr>
                  <a:xfrm>
                    <a:off x="4626455" y="5575640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8" name="フリーフォーム 627">
                    <a:extLst>
                      <a:ext uri="{FF2B5EF4-FFF2-40B4-BE49-F238E27FC236}">
                        <a16:creationId xmlns:a16="http://schemas.microsoft.com/office/drawing/2014/main" id="{9BF70C87-C213-2116-7CDA-472E687873A0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9" name="フリーフォーム 628">
                    <a:extLst>
                      <a:ext uri="{FF2B5EF4-FFF2-40B4-BE49-F238E27FC236}">
                        <a16:creationId xmlns:a16="http://schemas.microsoft.com/office/drawing/2014/main" id="{0ECE7F79-121D-10D0-F534-7C07A9627165}"/>
                      </a:ext>
                    </a:extLst>
                  </p:cNvPr>
                  <p:cNvSpPr/>
                  <p:nvPr/>
                </p:nvSpPr>
                <p:spPr>
                  <a:xfrm>
                    <a:off x="4574513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0" name="フリーフォーム 629">
                    <a:extLst>
                      <a:ext uri="{FF2B5EF4-FFF2-40B4-BE49-F238E27FC236}">
                        <a16:creationId xmlns:a16="http://schemas.microsoft.com/office/drawing/2014/main" id="{C7400AE8-2FB2-E38F-89A5-9A9A16874969}"/>
                      </a:ext>
                    </a:extLst>
                  </p:cNvPr>
                  <p:cNvSpPr/>
                  <p:nvPr/>
                </p:nvSpPr>
                <p:spPr>
                  <a:xfrm>
                    <a:off x="4487924" y="5713932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1" name="フリーフォーム 630">
                    <a:extLst>
                      <a:ext uri="{FF2B5EF4-FFF2-40B4-BE49-F238E27FC236}">
                        <a16:creationId xmlns:a16="http://schemas.microsoft.com/office/drawing/2014/main" id="{A91EB506-8282-D5CE-2422-76D9EC70247B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2" name="フリーフォーム 631">
                    <a:extLst>
                      <a:ext uri="{FF2B5EF4-FFF2-40B4-BE49-F238E27FC236}">
                        <a16:creationId xmlns:a16="http://schemas.microsoft.com/office/drawing/2014/main" id="{5A1BD399-E7C8-9D80-DC73-D00E9DB561C5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3" name="フリーフォーム 632">
                    <a:extLst>
                      <a:ext uri="{FF2B5EF4-FFF2-40B4-BE49-F238E27FC236}">
                        <a16:creationId xmlns:a16="http://schemas.microsoft.com/office/drawing/2014/main" id="{83B3FFD1-3F13-C19C-1BA0-040B79BC019C}"/>
                      </a:ext>
                    </a:extLst>
                  </p:cNvPr>
                  <p:cNvSpPr/>
                  <p:nvPr/>
                </p:nvSpPr>
                <p:spPr>
                  <a:xfrm>
                    <a:off x="4574513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4" name="フリーフォーム 633">
                    <a:extLst>
                      <a:ext uri="{FF2B5EF4-FFF2-40B4-BE49-F238E27FC236}">
                        <a16:creationId xmlns:a16="http://schemas.microsoft.com/office/drawing/2014/main" id="{D1DAF33B-E519-A660-01A0-BE8CF48382B0}"/>
                      </a:ext>
                    </a:extLst>
                  </p:cNvPr>
                  <p:cNvSpPr/>
                  <p:nvPr/>
                </p:nvSpPr>
                <p:spPr>
                  <a:xfrm>
                    <a:off x="4557195" y="5601567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5" name="フリーフォーム 634">
                    <a:extLst>
                      <a:ext uri="{FF2B5EF4-FFF2-40B4-BE49-F238E27FC236}">
                        <a16:creationId xmlns:a16="http://schemas.microsoft.com/office/drawing/2014/main" id="{1EA15D66-127E-6DF8-DB9B-60A985160ED5}"/>
                      </a:ext>
                    </a:extLst>
                  </p:cNvPr>
                  <p:cNvSpPr/>
                  <p:nvPr/>
                </p:nvSpPr>
                <p:spPr>
                  <a:xfrm>
                    <a:off x="4626466" y="5575637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81" name="グラフィックス 1396">
                  <a:extLst>
                    <a:ext uri="{FF2B5EF4-FFF2-40B4-BE49-F238E27FC236}">
                      <a16:creationId xmlns:a16="http://schemas.microsoft.com/office/drawing/2014/main" id="{692FFABE-E0C8-2BD6-36DA-CD75B2234C60}"/>
                    </a:ext>
                  </a:extLst>
                </p:cNvPr>
                <p:cNvGrpSpPr/>
                <p:nvPr/>
              </p:nvGrpSpPr>
              <p:grpSpPr>
                <a:xfrm>
                  <a:off x="4480564" y="5568290"/>
                  <a:ext cx="672797" cy="239421"/>
                  <a:chOff x="4480564" y="5568290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582" name="フリーフォーム 581">
                    <a:extLst>
                      <a:ext uri="{FF2B5EF4-FFF2-40B4-BE49-F238E27FC236}">
                        <a16:creationId xmlns:a16="http://schemas.microsoft.com/office/drawing/2014/main" id="{59D71D84-A16E-1EE1-0FDC-B5D472EFDADF}"/>
                      </a:ext>
                    </a:extLst>
                  </p:cNvPr>
                  <p:cNvSpPr/>
                  <p:nvPr/>
                </p:nvSpPr>
                <p:spPr>
                  <a:xfrm>
                    <a:off x="5000098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3" name="フリーフォーム 582">
                    <a:extLst>
                      <a:ext uri="{FF2B5EF4-FFF2-40B4-BE49-F238E27FC236}">
                        <a16:creationId xmlns:a16="http://schemas.microsoft.com/office/drawing/2014/main" id="{44A4EB98-8F9D-A67F-F21D-20C65CA844C5}"/>
                      </a:ext>
                    </a:extLst>
                  </p:cNvPr>
                  <p:cNvSpPr/>
                  <p:nvPr/>
                </p:nvSpPr>
                <p:spPr>
                  <a:xfrm>
                    <a:off x="5138640" y="5568290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4" name="フリーフォーム 583">
                    <a:extLst>
                      <a:ext uri="{FF2B5EF4-FFF2-40B4-BE49-F238E27FC236}">
                        <a16:creationId xmlns:a16="http://schemas.microsoft.com/office/drawing/2014/main" id="{3035BBA5-E1B5-A828-A7C0-7E4BFFA9A305}"/>
                      </a:ext>
                    </a:extLst>
                  </p:cNvPr>
                  <p:cNvSpPr/>
                  <p:nvPr/>
                </p:nvSpPr>
                <p:spPr>
                  <a:xfrm>
                    <a:off x="5138641" y="574115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5" name="フリーフォーム 584">
                    <a:extLst>
                      <a:ext uri="{FF2B5EF4-FFF2-40B4-BE49-F238E27FC236}">
                        <a16:creationId xmlns:a16="http://schemas.microsoft.com/office/drawing/2014/main" id="{7B7EA18F-C099-3A25-1186-4ED2DEE2BD0A}"/>
                      </a:ext>
                    </a:extLst>
                  </p:cNvPr>
                  <p:cNvSpPr/>
                  <p:nvPr/>
                </p:nvSpPr>
                <p:spPr>
                  <a:xfrm>
                    <a:off x="5000098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6" name="フリーフォーム 585">
                    <a:extLst>
                      <a:ext uri="{FF2B5EF4-FFF2-40B4-BE49-F238E27FC236}">
                        <a16:creationId xmlns:a16="http://schemas.microsoft.com/office/drawing/2014/main" id="{BF0628C4-C4C2-602A-953F-A547FC2B5A5C}"/>
                      </a:ext>
                    </a:extLst>
                  </p:cNvPr>
                  <p:cNvSpPr/>
                  <p:nvPr/>
                </p:nvSpPr>
                <p:spPr>
                  <a:xfrm>
                    <a:off x="4480564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7" name="フリーフォーム 586">
                    <a:extLst>
                      <a:ext uri="{FF2B5EF4-FFF2-40B4-BE49-F238E27FC236}">
                        <a16:creationId xmlns:a16="http://schemas.microsoft.com/office/drawing/2014/main" id="{0308B4E8-381D-7D1A-CBCF-DC50600BDC63}"/>
                      </a:ext>
                    </a:extLst>
                  </p:cNvPr>
                  <p:cNvSpPr/>
                  <p:nvPr/>
                </p:nvSpPr>
                <p:spPr>
                  <a:xfrm>
                    <a:off x="4480564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8" name="フリーフォーム 587">
                    <a:extLst>
                      <a:ext uri="{FF2B5EF4-FFF2-40B4-BE49-F238E27FC236}">
                        <a16:creationId xmlns:a16="http://schemas.microsoft.com/office/drawing/2014/main" id="{F6652B48-BFFB-5F9E-2EB3-8ABBC6DB6B3E}"/>
                      </a:ext>
                    </a:extLst>
                  </p:cNvPr>
                  <p:cNvSpPr/>
                  <p:nvPr/>
                </p:nvSpPr>
                <p:spPr>
                  <a:xfrm>
                    <a:off x="4619106" y="556829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445BD694-0C5E-7366-3E01-4270F3A94381}"/>
                  </a:ext>
                </a:extLst>
              </p:cNvPr>
              <p:cNvGrpSpPr/>
              <p:nvPr/>
            </p:nvGrpSpPr>
            <p:grpSpPr>
              <a:xfrm>
                <a:off x="5278945" y="5565520"/>
                <a:ext cx="668491" cy="240633"/>
                <a:chOff x="5278945" y="5565520"/>
                <a:chExt cx="668491" cy="240633"/>
              </a:xfrm>
            </p:grpSpPr>
            <p:grpSp>
              <p:nvGrpSpPr>
                <p:cNvPr id="499" name="グラフィックス 1397">
                  <a:extLst>
                    <a:ext uri="{FF2B5EF4-FFF2-40B4-BE49-F238E27FC236}">
                      <a16:creationId xmlns:a16="http://schemas.microsoft.com/office/drawing/2014/main" id="{8AB9C908-7782-1119-2DA7-567FBA8BE44E}"/>
                    </a:ext>
                  </a:extLst>
                </p:cNvPr>
                <p:cNvGrpSpPr/>
                <p:nvPr/>
              </p:nvGrpSpPr>
              <p:grpSpPr>
                <a:xfrm>
                  <a:off x="5285010" y="5571589"/>
                  <a:ext cx="656362" cy="228497"/>
                  <a:chOff x="5285010" y="5571589"/>
                  <a:chExt cx="656362" cy="228497"/>
                </a:xfrm>
              </p:grpSpPr>
              <p:sp>
                <p:nvSpPr>
                  <p:cNvPr id="508" name="フリーフォーム 507">
                    <a:extLst>
                      <a:ext uri="{FF2B5EF4-FFF2-40B4-BE49-F238E27FC236}">
                        <a16:creationId xmlns:a16="http://schemas.microsoft.com/office/drawing/2014/main" id="{41C97920-230B-75DF-FB56-CCDAB0FBCD54}"/>
                      </a:ext>
                    </a:extLst>
                  </p:cNvPr>
                  <p:cNvSpPr/>
                  <p:nvPr/>
                </p:nvSpPr>
                <p:spPr>
                  <a:xfrm>
                    <a:off x="5570383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9" name="フリーフォーム 508">
                    <a:extLst>
                      <a:ext uri="{FF2B5EF4-FFF2-40B4-BE49-F238E27FC236}">
                        <a16:creationId xmlns:a16="http://schemas.microsoft.com/office/drawing/2014/main" id="{FA850962-9B4A-D415-EAB0-A96835144F6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0" name="フリーフォーム 509">
                    <a:extLst>
                      <a:ext uri="{FF2B5EF4-FFF2-40B4-BE49-F238E27FC236}">
                        <a16:creationId xmlns:a16="http://schemas.microsoft.com/office/drawing/2014/main" id="{0B6E8ED8-2160-05B1-B46C-830AEB43DE64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1" name="フリーフォーム 510">
                    <a:extLst>
                      <a:ext uri="{FF2B5EF4-FFF2-40B4-BE49-F238E27FC236}">
                        <a16:creationId xmlns:a16="http://schemas.microsoft.com/office/drawing/2014/main" id="{B0F35CC6-4407-7825-115F-9CFFB5344E4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2" name="フリーフォーム 511">
                    <a:extLst>
                      <a:ext uri="{FF2B5EF4-FFF2-40B4-BE49-F238E27FC236}">
                        <a16:creationId xmlns:a16="http://schemas.microsoft.com/office/drawing/2014/main" id="{D4625E2C-828F-99A2-613C-05ED190D19F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3" name="フリーフォーム 512">
                    <a:extLst>
                      <a:ext uri="{FF2B5EF4-FFF2-40B4-BE49-F238E27FC236}">
                        <a16:creationId xmlns:a16="http://schemas.microsoft.com/office/drawing/2014/main" id="{4C3F2EF9-7FF0-A869-80F3-62C66F74B81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4" name="フリーフォーム 513">
                    <a:extLst>
                      <a:ext uri="{FF2B5EF4-FFF2-40B4-BE49-F238E27FC236}">
                        <a16:creationId xmlns:a16="http://schemas.microsoft.com/office/drawing/2014/main" id="{0C0FBEA9-1EE1-5CFE-3CC5-DFBB32140FB8}"/>
                      </a:ext>
                    </a:extLst>
                  </p:cNvPr>
                  <p:cNvSpPr/>
                  <p:nvPr/>
                </p:nvSpPr>
                <p:spPr>
                  <a:xfrm>
                    <a:off x="5684522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5" name="フリーフォーム 514">
                    <a:extLst>
                      <a:ext uri="{FF2B5EF4-FFF2-40B4-BE49-F238E27FC236}">
                        <a16:creationId xmlns:a16="http://schemas.microsoft.com/office/drawing/2014/main" id="{9972DB80-4B2D-E2BA-A416-61C149E91E21}"/>
                      </a:ext>
                    </a:extLst>
                  </p:cNvPr>
                  <p:cNvSpPr/>
                  <p:nvPr/>
                </p:nvSpPr>
                <p:spPr>
                  <a:xfrm>
                    <a:off x="5827209" y="5614439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6" name="フリーフォーム 515">
                    <a:extLst>
                      <a:ext uri="{FF2B5EF4-FFF2-40B4-BE49-F238E27FC236}">
                        <a16:creationId xmlns:a16="http://schemas.microsoft.com/office/drawing/2014/main" id="{2D6B712B-B974-E01F-7C23-5CF5CB5CA08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5724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7" name="フリーフォーム 516">
                    <a:extLst>
                      <a:ext uri="{FF2B5EF4-FFF2-40B4-BE49-F238E27FC236}">
                        <a16:creationId xmlns:a16="http://schemas.microsoft.com/office/drawing/2014/main" id="{4872F4BF-592A-7CEB-E817-96ACB7B4F5B6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8" name="フリーフォーム 517">
                    <a:extLst>
                      <a:ext uri="{FF2B5EF4-FFF2-40B4-BE49-F238E27FC236}">
                        <a16:creationId xmlns:a16="http://schemas.microsoft.com/office/drawing/2014/main" id="{F620CEB4-0DD9-0933-852D-E6D5096FBCC3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9" name="フリーフォーム 518">
                    <a:extLst>
                      <a:ext uri="{FF2B5EF4-FFF2-40B4-BE49-F238E27FC236}">
                        <a16:creationId xmlns:a16="http://schemas.microsoft.com/office/drawing/2014/main" id="{52B65A90-F48E-3C99-FCE7-9BF40B77B3AA}"/>
                      </a:ext>
                    </a:extLst>
                  </p:cNvPr>
                  <p:cNvSpPr/>
                  <p:nvPr/>
                </p:nvSpPr>
                <p:spPr>
                  <a:xfrm>
                    <a:off x="5570383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0" name="フリーフォーム 519">
                    <a:extLst>
                      <a:ext uri="{FF2B5EF4-FFF2-40B4-BE49-F238E27FC236}">
                        <a16:creationId xmlns:a16="http://schemas.microsoft.com/office/drawing/2014/main" id="{C1408507-2F2F-FCAE-68F2-4B58DF0888F2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1" name="フリーフォーム 520">
                    <a:extLst>
                      <a:ext uri="{FF2B5EF4-FFF2-40B4-BE49-F238E27FC236}">
                        <a16:creationId xmlns:a16="http://schemas.microsoft.com/office/drawing/2014/main" id="{F4CA7D44-281F-FEDA-29AD-D342540DE0C8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2" name="フリーフォーム 521">
                    <a:extLst>
                      <a:ext uri="{FF2B5EF4-FFF2-40B4-BE49-F238E27FC236}">
                        <a16:creationId xmlns:a16="http://schemas.microsoft.com/office/drawing/2014/main" id="{FD12315F-7E87-8032-BD6C-AD58C0345AC9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3" name="フリーフォーム 522">
                    <a:extLst>
                      <a:ext uri="{FF2B5EF4-FFF2-40B4-BE49-F238E27FC236}">
                        <a16:creationId xmlns:a16="http://schemas.microsoft.com/office/drawing/2014/main" id="{2063707E-B248-218B-F62E-4A124717D68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28682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4" name="フリーフォーム 523">
                    <a:extLst>
                      <a:ext uri="{FF2B5EF4-FFF2-40B4-BE49-F238E27FC236}">
                        <a16:creationId xmlns:a16="http://schemas.microsoft.com/office/drawing/2014/main" id="{004C4F88-6CF8-AE7F-9AD2-FB3EFBCCC959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5" name="フリーフォーム 524">
                    <a:extLst>
                      <a:ext uri="{FF2B5EF4-FFF2-40B4-BE49-F238E27FC236}">
                        <a16:creationId xmlns:a16="http://schemas.microsoft.com/office/drawing/2014/main" id="{C6D0B276-C6B0-D9CF-DB40-0EAB1B340269}"/>
                      </a:ext>
                    </a:extLst>
                  </p:cNvPr>
                  <p:cNvSpPr/>
                  <p:nvPr/>
                </p:nvSpPr>
                <p:spPr>
                  <a:xfrm>
                    <a:off x="5627457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6" name="フリーフォーム 525">
                    <a:extLst>
                      <a:ext uri="{FF2B5EF4-FFF2-40B4-BE49-F238E27FC236}">
                        <a16:creationId xmlns:a16="http://schemas.microsoft.com/office/drawing/2014/main" id="{7DEA5F17-0DC5-EAA5-FA27-3B56F2ED0EA0}"/>
                      </a:ext>
                    </a:extLst>
                  </p:cNvPr>
                  <p:cNvSpPr/>
                  <p:nvPr/>
                </p:nvSpPr>
                <p:spPr>
                  <a:xfrm>
                    <a:off x="5684532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7" name="フリーフォーム 526">
                    <a:extLst>
                      <a:ext uri="{FF2B5EF4-FFF2-40B4-BE49-F238E27FC236}">
                        <a16:creationId xmlns:a16="http://schemas.microsoft.com/office/drawing/2014/main" id="{F9F53770-975E-2FCC-AE45-F7FA8F3D14E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35857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8" name="フリーフォーム 527">
                    <a:extLst>
                      <a:ext uri="{FF2B5EF4-FFF2-40B4-BE49-F238E27FC236}">
                        <a16:creationId xmlns:a16="http://schemas.microsoft.com/office/drawing/2014/main" id="{596A16F7-6D21-262B-42D6-304E398319AC}"/>
                      </a:ext>
                    </a:extLst>
                  </p:cNvPr>
                  <p:cNvSpPr/>
                  <p:nvPr/>
                </p:nvSpPr>
                <p:spPr>
                  <a:xfrm>
                    <a:off x="5770144" y="5614436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9" name="フリーフォーム 528">
                    <a:extLst>
                      <a:ext uri="{FF2B5EF4-FFF2-40B4-BE49-F238E27FC236}">
                        <a16:creationId xmlns:a16="http://schemas.microsoft.com/office/drawing/2014/main" id="{35DA8207-042C-5196-506A-48B513F31CFA}"/>
                      </a:ext>
                    </a:extLst>
                  </p:cNvPr>
                  <p:cNvSpPr/>
                  <p:nvPr/>
                </p:nvSpPr>
                <p:spPr>
                  <a:xfrm>
                    <a:off x="5427686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0" name="フリーフォーム 529">
                    <a:extLst>
                      <a:ext uri="{FF2B5EF4-FFF2-40B4-BE49-F238E27FC236}">
                        <a16:creationId xmlns:a16="http://schemas.microsoft.com/office/drawing/2014/main" id="{58158CB9-FE67-FB75-0D3A-9CFE1E4E888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1" name="フリーフォーム 530">
                    <a:extLst>
                      <a:ext uri="{FF2B5EF4-FFF2-40B4-BE49-F238E27FC236}">
                        <a16:creationId xmlns:a16="http://schemas.microsoft.com/office/drawing/2014/main" id="{B606045B-A6F7-8DBB-A669-7FC4F3C015E8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2" name="フリーフォーム 531">
                    <a:extLst>
                      <a:ext uri="{FF2B5EF4-FFF2-40B4-BE49-F238E27FC236}">
                        <a16:creationId xmlns:a16="http://schemas.microsoft.com/office/drawing/2014/main" id="{ABE972D8-1ABF-C47D-08F7-84E937F59475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3" name="フリーフォーム 532">
                    <a:extLst>
                      <a:ext uri="{FF2B5EF4-FFF2-40B4-BE49-F238E27FC236}">
                        <a16:creationId xmlns:a16="http://schemas.microsoft.com/office/drawing/2014/main" id="{7A2FEA12-11FB-DAC9-B7D4-6519F6A8B5E2}"/>
                      </a:ext>
                    </a:extLst>
                  </p:cNvPr>
                  <p:cNvSpPr/>
                  <p:nvPr/>
                </p:nvSpPr>
                <p:spPr>
                  <a:xfrm>
                    <a:off x="5541826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4" name="フリーフォーム 533">
                    <a:extLst>
                      <a:ext uri="{FF2B5EF4-FFF2-40B4-BE49-F238E27FC236}">
                        <a16:creationId xmlns:a16="http://schemas.microsoft.com/office/drawing/2014/main" id="{D1442CCD-1F19-AAF1-19AE-C5AC1F47CBAD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5" name="フリーフォーム 534">
                    <a:extLst>
                      <a:ext uri="{FF2B5EF4-FFF2-40B4-BE49-F238E27FC236}">
                        <a16:creationId xmlns:a16="http://schemas.microsoft.com/office/drawing/2014/main" id="{B227BDE2-D2A5-BFA9-A2B6-7AD6E6C049EB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6" name="フリーフォーム 535">
                    <a:extLst>
                      <a:ext uri="{FF2B5EF4-FFF2-40B4-BE49-F238E27FC236}">
                        <a16:creationId xmlns:a16="http://schemas.microsoft.com/office/drawing/2014/main" id="{B393DF14-214B-F9EC-2C8E-F5F8A9FCAA9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7" name="フリーフォーム 536">
                    <a:extLst>
                      <a:ext uri="{FF2B5EF4-FFF2-40B4-BE49-F238E27FC236}">
                        <a16:creationId xmlns:a16="http://schemas.microsoft.com/office/drawing/2014/main" id="{7C8AC7A7-0BD2-A041-5B79-DDD0E9856B80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8" name="フリーフォーム 537">
                    <a:extLst>
                      <a:ext uri="{FF2B5EF4-FFF2-40B4-BE49-F238E27FC236}">
                        <a16:creationId xmlns:a16="http://schemas.microsoft.com/office/drawing/2014/main" id="{3CC8050E-BDDD-0980-569F-B829531763DE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9" name="フリーフォーム 538">
                    <a:extLst>
                      <a:ext uri="{FF2B5EF4-FFF2-40B4-BE49-F238E27FC236}">
                        <a16:creationId xmlns:a16="http://schemas.microsoft.com/office/drawing/2014/main" id="{26F70B18-8210-7E1A-1F2A-EA4380765F02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0" name="フリーフォーム 539">
                    <a:extLst>
                      <a:ext uri="{FF2B5EF4-FFF2-40B4-BE49-F238E27FC236}">
                        <a16:creationId xmlns:a16="http://schemas.microsoft.com/office/drawing/2014/main" id="{B52AA8A8-954E-27F9-2A82-72E8117B5071}"/>
                      </a:ext>
                    </a:extLst>
                  </p:cNvPr>
                  <p:cNvSpPr/>
                  <p:nvPr/>
                </p:nvSpPr>
                <p:spPr>
                  <a:xfrm>
                    <a:off x="5484761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1" name="フリーフォーム 540">
                    <a:extLst>
                      <a:ext uri="{FF2B5EF4-FFF2-40B4-BE49-F238E27FC236}">
                        <a16:creationId xmlns:a16="http://schemas.microsoft.com/office/drawing/2014/main" id="{4BF229E4-C548-4753-A042-1DA95FA16D50}"/>
                      </a:ext>
                    </a:extLst>
                  </p:cNvPr>
                  <p:cNvSpPr/>
                  <p:nvPr/>
                </p:nvSpPr>
                <p:spPr>
                  <a:xfrm>
                    <a:off x="5541836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2" name="フリーフォーム 541">
                    <a:extLst>
                      <a:ext uri="{FF2B5EF4-FFF2-40B4-BE49-F238E27FC236}">
                        <a16:creationId xmlns:a16="http://schemas.microsoft.com/office/drawing/2014/main" id="{8FFBA33F-FA86-37D4-59BD-DC52D9A89215}"/>
                      </a:ext>
                    </a:extLst>
                  </p:cNvPr>
                  <p:cNvSpPr/>
                  <p:nvPr/>
                </p:nvSpPr>
                <p:spPr>
                  <a:xfrm>
                    <a:off x="5285010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3" name="フリーフォーム 542">
                    <a:extLst>
                      <a:ext uri="{FF2B5EF4-FFF2-40B4-BE49-F238E27FC236}">
                        <a16:creationId xmlns:a16="http://schemas.microsoft.com/office/drawing/2014/main" id="{FBA13143-3343-0B5E-8E99-43B786C8E812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4" name="フリーフォーム 543">
                    <a:extLst>
                      <a:ext uri="{FF2B5EF4-FFF2-40B4-BE49-F238E27FC236}">
                        <a16:creationId xmlns:a16="http://schemas.microsoft.com/office/drawing/2014/main" id="{CCD4F606-D8C6-D707-4052-262469565170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5" name="フリーフォーム 544">
                    <a:extLst>
                      <a:ext uri="{FF2B5EF4-FFF2-40B4-BE49-F238E27FC236}">
                        <a16:creationId xmlns:a16="http://schemas.microsoft.com/office/drawing/2014/main" id="{EF9D7A45-6CC3-2E03-3FB0-134F634171E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6" name="フリーフォーム 545">
                    <a:extLst>
                      <a:ext uri="{FF2B5EF4-FFF2-40B4-BE49-F238E27FC236}">
                        <a16:creationId xmlns:a16="http://schemas.microsoft.com/office/drawing/2014/main" id="{BC3F9BE7-51D8-1AF8-DF60-077AF3139BE7}"/>
                      </a:ext>
                    </a:extLst>
                  </p:cNvPr>
                  <p:cNvSpPr/>
                  <p:nvPr/>
                </p:nvSpPr>
                <p:spPr>
                  <a:xfrm>
                    <a:off x="5399149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7" name="フリーフォーム 546">
                    <a:extLst>
                      <a:ext uri="{FF2B5EF4-FFF2-40B4-BE49-F238E27FC236}">
                        <a16:creationId xmlns:a16="http://schemas.microsoft.com/office/drawing/2014/main" id="{B98ACDE9-D8C3-D959-4D52-EE07F6A0AE5D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8" name="フリーフォーム 547">
                    <a:extLst>
                      <a:ext uri="{FF2B5EF4-FFF2-40B4-BE49-F238E27FC236}">
                        <a16:creationId xmlns:a16="http://schemas.microsoft.com/office/drawing/2014/main" id="{99077F3C-8670-9BC6-359F-29ED2D93609C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9" name="フリーフォーム 548">
                    <a:extLst>
                      <a:ext uri="{FF2B5EF4-FFF2-40B4-BE49-F238E27FC236}">
                        <a16:creationId xmlns:a16="http://schemas.microsoft.com/office/drawing/2014/main" id="{9B9470B2-BBD8-44EC-22F9-EC47DE1FF9D8}"/>
                      </a:ext>
                    </a:extLst>
                  </p:cNvPr>
                  <p:cNvSpPr/>
                  <p:nvPr/>
                </p:nvSpPr>
                <p:spPr>
                  <a:xfrm>
                    <a:off x="5285010" y="5728682"/>
                    <a:ext cx="142686" cy="71401"/>
                  </a:xfrm>
                  <a:custGeom>
                    <a:avLst/>
                    <a:gdLst>
                      <a:gd name="connsiteX0" fmla="*/ 0 w 142686"/>
                      <a:gd name="connsiteY0" fmla="*/ 0 h 71401"/>
                      <a:gd name="connsiteX1" fmla="*/ 142686 w 142686"/>
                      <a:gd name="connsiteY1" fmla="*/ 71402 h 71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1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0" name="フリーフォーム 549">
                    <a:extLst>
                      <a:ext uri="{FF2B5EF4-FFF2-40B4-BE49-F238E27FC236}">
                        <a16:creationId xmlns:a16="http://schemas.microsoft.com/office/drawing/2014/main" id="{83E146CC-22D0-9C4E-DC9A-EFD49CEC05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1" name="フリーフォーム 550">
                    <a:extLst>
                      <a:ext uri="{FF2B5EF4-FFF2-40B4-BE49-F238E27FC236}">
                        <a16:creationId xmlns:a16="http://schemas.microsoft.com/office/drawing/2014/main" id="{4628E8C3-DAFD-4690-D7EB-6931687E818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2" name="フリーフォーム 551">
                    <a:extLst>
                      <a:ext uri="{FF2B5EF4-FFF2-40B4-BE49-F238E27FC236}">
                        <a16:creationId xmlns:a16="http://schemas.microsoft.com/office/drawing/2014/main" id="{631936A7-488F-B281-785E-6B0DBB4DFA72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3" name="フリーフォーム 552">
                    <a:extLst>
                      <a:ext uri="{FF2B5EF4-FFF2-40B4-BE49-F238E27FC236}">
                        <a16:creationId xmlns:a16="http://schemas.microsoft.com/office/drawing/2014/main" id="{B59BD948-4F56-C393-474C-F2082BA2F16A}"/>
                      </a:ext>
                    </a:extLst>
                  </p:cNvPr>
                  <p:cNvSpPr/>
                  <p:nvPr/>
                </p:nvSpPr>
                <p:spPr>
                  <a:xfrm>
                    <a:off x="5342084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4" name="フリーフォーム 553">
                    <a:extLst>
                      <a:ext uri="{FF2B5EF4-FFF2-40B4-BE49-F238E27FC236}">
                        <a16:creationId xmlns:a16="http://schemas.microsoft.com/office/drawing/2014/main" id="{EA069167-19FC-A36B-D861-D4330102C486}"/>
                      </a:ext>
                    </a:extLst>
                  </p:cNvPr>
                  <p:cNvSpPr/>
                  <p:nvPr/>
                </p:nvSpPr>
                <p:spPr>
                  <a:xfrm>
                    <a:off x="5399159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5" name="フリーフォーム 554">
                    <a:extLst>
                      <a:ext uri="{FF2B5EF4-FFF2-40B4-BE49-F238E27FC236}">
                        <a16:creationId xmlns:a16="http://schemas.microsoft.com/office/drawing/2014/main" id="{6607B05A-377F-84D1-E92C-3EBF57D93C98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6" name="フリーフォーム 555">
                    <a:extLst>
                      <a:ext uri="{FF2B5EF4-FFF2-40B4-BE49-F238E27FC236}">
                        <a16:creationId xmlns:a16="http://schemas.microsoft.com/office/drawing/2014/main" id="{3A852A79-7342-A5AF-1894-76CDEED0AFAA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7" name="フリーフォーム 556">
                    <a:extLst>
                      <a:ext uri="{FF2B5EF4-FFF2-40B4-BE49-F238E27FC236}">
                        <a16:creationId xmlns:a16="http://schemas.microsoft.com/office/drawing/2014/main" id="{07F8BDDC-5116-0A60-FB4B-93A7686A7713}"/>
                      </a:ext>
                    </a:extLst>
                  </p:cNvPr>
                  <p:cNvSpPr/>
                  <p:nvPr/>
                </p:nvSpPr>
                <p:spPr>
                  <a:xfrm>
                    <a:off x="5798676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8" name="フリーフォーム 557">
                    <a:extLst>
                      <a:ext uri="{FF2B5EF4-FFF2-40B4-BE49-F238E27FC236}">
                        <a16:creationId xmlns:a16="http://schemas.microsoft.com/office/drawing/2014/main" id="{480C977D-0F54-B76A-1BFB-92C8B6FF6B72}"/>
                      </a:ext>
                    </a:extLst>
                  </p:cNvPr>
                  <p:cNvSpPr/>
                  <p:nvPr/>
                </p:nvSpPr>
                <p:spPr>
                  <a:xfrm>
                    <a:off x="5941362" y="557159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9" name="フリーフォーム 558">
                    <a:extLst>
                      <a:ext uri="{FF2B5EF4-FFF2-40B4-BE49-F238E27FC236}">
                        <a16:creationId xmlns:a16="http://schemas.microsoft.com/office/drawing/2014/main" id="{0382FCBD-80C4-18E8-6998-74E46ABBB1CC}"/>
                      </a:ext>
                    </a:extLst>
                  </p:cNvPr>
                  <p:cNvSpPr/>
                  <p:nvPr/>
                </p:nvSpPr>
                <p:spPr>
                  <a:xfrm>
                    <a:off x="5827223" y="5714398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0" name="フリーフォーム 559">
                    <a:extLst>
                      <a:ext uri="{FF2B5EF4-FFF2-40B4-BE49-F238E27FC236}">
                        <a16:creationId xmlns:a16="http://schemas.microsoft.com/office/drawing/2014/main" id="{B6E0C392-394C-2161-E74B-2EF5822D74AE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1" name="フリーフォーム 560">
                    <a:extLst>
                      <a:ext uri="{FF2B5EF4-FFF2-40B4-BE49-F238E27FC236}">
                        <a16:creationId xmlns:a16="http://schemas.microsoft.com/office/drawing/2014/main" id="{924965DC-E552-4019-FD20-E4FC6A2FC881}"/>
                      </a:ext>
                    </a:extLst>
                  </p:cNvPr>
                  <p:cNvSpPr/>
                  <p:nvPr/>
                </p:nvSpPr>
                <p:spPr>
                  <a:xfrm>
                    <a:off x="575588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2" name="フリーフォーム 561">
                    <a:extLst>
                      <a:ext uri="{FF2B5EF4-FFF2-40B4-BE49-F238E27FC236}">
                        <a16:creationId xmlns:a16="http://schemas.microsoft.com/office/drawing/2014/main" id="{518808EA-4F41-7B52-5269-162E4E06EB3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85835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3" name="フリーフォーム 562">
                    <a:extLst>
                      <a:ext uri="{FF2B5EF4-FFF2-40B4-BE49-F238E27FC236}">
                        <a16:creationId xmlns:a16="http://schemas.microsoft.com/office/drawing/2014/main" id="{E31BDE55-2ABC-E3AF-21A2-D21F7123697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14431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4" name="フリーフォーム 563">
                    <a:extLst>
                      <a:ext uri="{FF2B5EF4-FFF2-40B4-BE49-F238E27FC236}">
                        <a16:creationId xmlns:a16="http://schemas.microsoft.com/office/drawing/2014/main" id="{0B80A079-7699-EB75-074A-A1BE481A5D01}"/>
                      </a:ext>
                    </a:extLst>
                  </p:cNvPr>
                  <p:cNvSpPr/>
                  <p:nvPr/>
                </p:nvSpPr>
                <p:spPr>
                  <a:xfrm>
                    <a:off x="5741611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5" name="フリーフォーム 564">
                    <a:extLst>
                      <a:ext uri="{FF2B5EF4-FFF2-40B4-BE49-F238E27FC236}">
                        <a16:creationId xmlns:a16="http://schemas.microsoft.com/office/drawing/2014/main" id="{720F3522-DEAC-C3A7-0267-B35BBB396F3D}"/>
                      </a:ext>
                    </a:extLst>
                  </p:cNvPr>
                  <p:cNvSpPr/>
                  <p:nvPr/>
                </p:nvSpPr>
                <p:spPr>
                  <a:xfrm>
                    <a:off x="5798685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6" name="フリーフォーム 565">
                    <a:extLst>
                      <a:ext uri="{FF2B5EF4-FFF2-40B4-BE49-F238E27FC236}">
                        <a16:creationId xmlns:a16="http://schemas.microsoft.com/office/drawing/2014/main" id="{CEF63D15-4F49-58D3-801F-2191D605B57E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93010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7" name="フリーフォーム 566">
                    <a:extLst>
                      <a:ext uri="{FF2B5EF4-FFF2-40B4-BE49-F238E27FC236}">
                        <a16:creationId xmlns:a16="http://schemas.microsoft.com/office/drawing/2014/main" id="{9035678A-66DB-7AA9-3027-7201E1F72C86}"/>
                      </a:ext>
                    </a:extLst>
                  </p:cNvPr>
                  <p:cNvSpPr/>
                  <p:nvPr/>
                </p:nvSpPr>
                <p:spPr>
                  <a:xfrm>
                    <a:off x="5884297" y="5571589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8" name="フリーフォーム 567">
                    <a:extLst>
                      <a:ext uri="{FF2B5EF4-FFF2-40B4-BE49-F238E27FC236}">
                        <a16:creationId xmlns:a16="http://schemas.microsoft.com/office/drawing/2014/main" id="{127128AC-24C5-D602-8423-743E66D9725E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9" name="フリーフォーム 568">
                    <a:extLst>
                      <a:ext uri="{FF2B5EF4-FFF2-40B4-BE49-F238E27FC236}">
                        <a16:creationId xmlns:a16="http://schemas.microsoft.com/office/drawing/2014/main" id="{3EA9BB7C-ADCF-7F19-F3C3-13097A593893}"/>
                      </a:ext>
                    </a:extLst>
                  </p:cNvPr>
                  <p:cNvSpPr/>
                  <p:nvPr/>
                </p:nvSpPr>
                <p:spPr>
                  <a:xfrm>
                    <a:off x="5655980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0" name="フリーフォーム 569">
                    <a:extLst>
                      <a:ext uri="{FF2B5EF4-FFF2-40B4-BE49-F238E27FC236}">
                        <a16:creationId xmlns:a16="http://schemas.microsoft.com/office/drawing/2014/main" id="{782EE9B8-F990-C7BC-2B66-E57D534CD9C5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1" name="フリーフォーム 570">
                    <a:extLst>
                      <a:ext uri="{FF2B5EF4-FFF2-40B4-BE49-F238E27FC236}">
                        <a16:creationId xmlns:a16="http://schemas.microsoft.com/office/drawing/2014/main" id="{4CB59AF9-A2FE-ACC7-73A5-50E74CC78852}"/>
                      </a:ext>
                    </a:extLst>
                  </p:cNvPr>
                  <p:cNvSpPr/>
                  <p:nvPr/>
                </p:nvSpPr>
                <p:spPr>
                  <a:xfrm>
                    <a:off x="561318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2" name="フリーフォーム 571">
                    <a:extLst>
                      <a:ext uri="{FF2B5EF4-FFF2-40B4-BE49-F238E27FC236}">
                        <a16:creationId xmlns:a16="http://schemas.microsoft.com/office/drawing/2014/main" id="{2F00EA60-7FE3-D321-38A5-E69AF0E680EF}"/>
                      </a:ext>
                    </a:extLst>
                  </p:cNvPr>
                  <p:cNvSpPr/>
                  <p:nvPr/>
                </p:nvSpPr>
                <p:spPr>
                  <a:xfrm>
                    <a:off x="5598915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3" name="フリーフォーム 572">
                    <a:extLst>
                      <a:ext uri="{FF2B5EF4-FFF2-40B4-BE49-F238E27FC236}">
                        <a16:creationId xmlns:a16="http://schemas.microsoft.com/office/drawing/2014/main" id="{C9C209C2-CEF0-A4F6-1766-50FC7ECD7301}"/>
                      </a:ext>
                    </a:extLst>
                  </p:cNvPr>
                  <p:cNvSpPr/>
                  <p:nvPr/>
                </p:nvSpPr>
                <p:spPr>
                  <a:xfrm>
                    <a:off x="5655989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4" name="フリーフォーム 573">
                    <a:extLst>
                      <a:ext uri="{FF2B5EF4-FFF2-40B4-BE49-F238E27FC236}">
                        <a16:creationId xmlns:a16="http://schemas.microsoft.com/office/drawing/2014/main" id="{265B7E3F-0275-A2D6-1B40-C6E0592E0F9B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5" name="フリーフォーム 574">
                    <a:extLst>
                      <a:ext uri="{FF2B5EF4-FFF2-40B4-BE49-F238E27FC236}">
                        <a16:creationId xmlns:a16="http://schemas.microsoft.com/office/drawing/2014/main" id="{6DA0B940-05BA-9C06-D934-27244E95D8C8}"/>
                      </a:ext>
                    </a:extLst>
                  </p:cNvPr>
                  <p:cNvSpPr/>
                  <p:nvPr/>
                </p:nvSpPr>
                <p:spPr>
                  <a:xfrm>
                    <a:off x="5513303" y="5571591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6" name="フリーフォーム 575">
                    <a:extLst>
                      <a:ext uri="{FF2B5EF4-FFF2-40B4-BE49-F238E27FC236}">
                        <a16:creationId xmlns:a16="http://schemas.microsoft.com/office/drawing/2014/main" id="{21BA2E41-A582-EBDB-0FEA-916F238B9ED4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7" name="フリーフォーム 576">
                    <a:extLst>
                      <a:ext uri="{FF2B5EF4-FFF2-40B4-BE49-F238E27FC236}">
                        <a16:creationId xmlns:a16="http://schemas.microsoft.com/office/drawing/2014/main" id="{02B8E416-B6F2-456C-FB6A-48A81AA01F60}"/>
                      </a:ext>
                    </a:extLst>
                  </p:cNvPr>
                  <p:cNvSpPr/>
                  <p:nvPr/>
                </p:nvSpPr>
                <p:spPr>
                  <a:xfrm>
                    <a:off x="5470507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8" name="フリーフォーム 577">
                    <a:extLst>
                      <a:ext uri="{FF2B5EF4-FFF2-40B4-BE49-F238E27FC236}">
                        <a16:creationId xmlns:a16="http://schemas.microsoft.com/office/drawing/2014/main" id="{D3E294F2-A773-0774-94F1-5A04A1D903F5}"/>
                      </a:ext>
                    </a:extLst>
                  </p:cNvPr>
                  <p:cNvSpPr/>
                  <p:nvPr/>
                </p:nvSpPr>
                <p:spPr>
                  <a:xfrm>
                    <a:off x="5456238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9" name="フリーフォーム 578">
                    <a:extLst>
                      <a:ext uri="{FF2B5EF4-FFF2-40B4-BE49-F238E27FC236}">
                        <a16:creationId xmlns:a16="http://schemas.microsoft.com/office/drawing/2014/main" id="{BA343FFD-1BA8-D521-208D-AE3A98087987}"/>
                      </a:ext>
                    </a:extLst>
                  </p:cNvPr>
                  <p:cNvSpPr/>
                  <p:nvPr/>
                </p:nvSpPr>
                <p:spPr>
                  <a:xfrm>
                    <a:off x="5513313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00" name="グラフィックス 1397">
                  <a:extLst>
                    <a:ext uri="{FF2B5EF4-FFF2-40B4-BE49-F238E27FC236}">
                      <a16:creationId xmlns:a16="http://schemas.microsoft.com/office/drawing/2014/main" id="{A207EF48-9D6E-7FB7-FE29-D59415A86AAE}"/>
                    </a:ext>
                  </a:extLst>
                </p:cNvPr>
                <p:cNvGrpSpPr/>
                <p:nvPr/>
              </p:nvGrpSpPr>
              <p:grpSpPr>
                <a:xfrm>
                  <a:off x="5278945" y="5565520"/>
                  <a:ext cx="668491" cy="240633"/>
                  <a:chOff x="5278945" y="5565520"/>
                  <a:chExt cx="668491" cy="240633"/>
                </a:xfrm>
                <a:solidFill>
                  <a:srgbClr val="000000"/>
                </a:solidFill>
              </p:grpSpPr>
              <p:sp>
                <p:nvSpPr>
                  <p:cNvPr id="501" name="フリーフォーム 500">
                    <a:extLst>
                      <a:ext uri="{FF2B5EF4-FFF2-40B4-BE49-F238E27FC236}">
                        <a16:creationId xmlns:a16="http://schemas.microsoft.com/office/drawing/2014/main" id="{991A3E4F-B9D4-3FB5-2CE0-D89BC32F647A}"/>
                      </a:ext>
                    </a:extLst>
                  </p:cNvPr>
                  <p:cNvSpPr/>
                  <p:nvPr/>
                </p:nvSpPr>
                <p:spPr>
                  <a:xfrm>
                    <a:off x="570700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2" name="フリーフォーム 501">
                    <a:extLst>
                      <a:ext uri="{FF2B5EF4-FFF2-40B4-BE49-F238E27FC236}">
                        <a16:creationId xmlns:a16="http://schemas.microsoft.com/office/drawing/2014/main" id="{728D6A2A-84C8-DB88-C91F-521BB5AE0BAD}"/>
                      </a:ext>
                    </a:extLst>
                  </p:cNvPr>
                  <p:cNvSpPr/>
                  <p:nvPr/>
                </p:nvSpPr>
                <p:spPr>
                  <a:xfrm>
                    <a:off x="570700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3" name="フリーフォーム 502">
                    <a:extLst>
                      <a:ext uri="{FF2B5EF4-FFF2-40B4-BE49-F238E27FC236}">
                        <a16:creationId xmlns:a16="http://schemas.microsoft.com/office/drawing/2014/main" id="{4153D8F4-F8EF-0057-3B07-2E0615FDF586}"/>
                      </a:ext>
                    </a:extLst>
                  </p:cNvPr>
                  <p:cNvSpPr/>
                  <p:nvPr/>
                </p:nvSpPr>
                <p:spPr>
                  <a:xfrm>
                    <a:off x="527894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4" name="フリーフォーム 503">
                    <a:extLst>
                      <a:ext uri="{FF2B5EF4-FFF2-40B4-BE49-F238E27FC236}">
                        <a16:creationId xmlns:a16="http://schemas.microsoft.com/office/drawing/2014/main" id="{D05A0C9B-CCF4-5397-B324-C9E9870DD660}"/>
                      </a:ext>
                    </a:extLst>
                  </p:cNvPr>
                  <p:cNvSpPr/>
                  <p:nvPr/>
                </p:nvSpPr>
                <p:spPr>
                  <a:xfrm>
                    <a:off x="527894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5" name="フリーフォーム 504">
                    <a:extLst>
                      <a:ext uri="{FF2B5EF4-FFF2-40B4-BE49-F238E27FC236}">
                        <a16:creationId xmlns:a16="http://schemas.microsoft.com/office/drawing/2014/main" id="{F2197954-2FDE-FA5D-742A-3A25B60BAC2D}"/>
                      </a:ext>
                    </a:extLst>
                  </p:cNvPr>
                  <p:cNvSpPr/>
                  <p:nvPr/>
                </p:nvSpPr>
                <p:spPr>
                  <a:xfrm>
                    <a:off x="5935307" y="5565520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6" name="フリーフォーム 505">
                    <a:extLst>
                      <a:ext uri="{FF2B5EF4-FFF2-40B4-BE49-F238E27FC236}">
                        <a16:creationId xmlns:a16="http://schemas.microsoft.com/office/drawing/2014/main" id="{60AA332A-3F8E-CB7C-2E7E-FBF1BB3B81BA}"/>
                      </a:ext>
                    </a:extLst>
                  </p:cNvPr>
                  <p:cNvSpPr/>
                  <p:nvPr/>
                </p:nvSpPr>
                <p:spPr>
                  <a:xfrm>
                    <a:off x="5935308" y="5708326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7" name="フリーフォーム 506">
                    <a:extLst>
                      <a:ext uri="{FF2B5EF4-FFF2-40B4-BE49-F238E27FC236}">
                        <a16:creationId xmlns:a16="http://schemas.microsoft.com/office/drawing/2014/main" id="{8DBD9035-C4E6-A70F-3F2D-FD3B7C27ED49}"/>
                      </a:ext>
                    </a:extLst>
                  </p:cNvPr>
                  <p:cNvSpPr/>
                  <p:nvPr/>
                </p:nvSpPr>
                <p:spPr>
                  <a:xfrm>
                    <a:off x="5507248" y="556552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427B20CE-CD42-45CC-9DA8-321D444B5B46}"/>
                  </a:ext>
                </a:extLst>
              </p:cNvPr>
              <p:cNvGrpSpPr/>
              <p:nvPr/>
            </p:nvGrpSpPr>
            <p:grpSpPr>
              <a:xfrm>
                <a:off x="6061526" y="5491833"/>
                <a:ext cx="679548" cy="388086"/>
                <a:chOff x="6061526" y="5491833"/>
                <a:chExt cx="679548" cy="388086"/>
              </a:xfrm>
            </p:grpSpPr>
            <p:grpSp>
              <p:nvGrpSpPr>
                <p:cNvPr id="387" name="グラフィックス 1398">
                  <a:extLst>
                    <a:ext uri="{FF2B5EF4-FFF2-40B4-BE49-F238E27FC236}">
                      <a16:creationId xmlns:a16="http://schemas.microsoft.com/office/drawing/2014/main" id="{BF099293-B560-5F2D-ABD0-4987DA6EF273}"/>
                    </a:ext>
                  </a:extLst>
                </p:cNvPr>
                <p:cNvGrpSpPr/>
                <p:nvPr/>
              </p:nvGrpSpPr>
              <p:grpSpPr>
                <a:xfrm>
                  <a:off x="6067691" y="5497976"/>
                  <a:ext cx="667219" cy="375803"/>
                  <a:chOff x="6067691" y="5497976"/>
                  <a:chExt cx="667219" cy="375803"/>
                </a:xfrm>
              </p:grpSpPr>
              <p:sp>
                <p:nvSpPr>
                  <p:cNvPr id="396" name="フリーフォーム 395">
                    <a:extLst>
                      <a:ext uri="{FF2B5EF4-FFF2-40B4-BE49-F238E27FC236}">
                        <a16:creationId xmlns:a16="http://schemas.microsoft.com/office/drawing/2014/main" id="{E1034A2B-4C7E-3B74-318F-17A556217B8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7" name="フリーフォーム 396">
                    <a:extLst>
                      <a:ext uri="{FF2B5EF4-FFF2-40B4-BE49-F238E27FC236}">
                        <a16:creationId xmlns:a16="http://schemas.microsoft.com/office/drawing/2014/main" id="{7504097A-B4CE-36EE-C830-3F384FC41053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8" name="フリーフォーム 397">
                    <a:extLst>
                      <a:ext uri="{FF2B5EF4-FFF2-40B4-BE49-F238E27FC236}">
                        <a16:creationId xmlns:a16="http://schemas.microsoft.com/office/drawing/2014/main" id="{79FAB949-4CA1-0455-7FB7-58D1F75D4FD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9" name="フリーフォーム 398">
                    <a:extLst>
                      <a:ext uri="{FF2B5EF4-FFF2-40B4-BE49-F238E27FC236}">
                        <a16:creationId xmlns:a16="http://schemas.microsoft.com/office/drawing/2014/main" id="{F6A27B6E-27B0-ABA5-F5F8-B3DEF6C75B8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0" name="フリーフォーム 399">
                    <a:extLst>
                      <a:ext uri="{FF2B5EF4-FFF2-40B4-BE49-F238E27FC236}">
                        <a16:creationId xmlns:a16="http://schemas.microsoft.com/office/drawing/2014/main" id="{6637CA9A-CA87-47DF-DFC0-171F4992D05A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1" name="フリーフォーム 400">
                    <a:extLst>
                      <a:ext uri="{FF2B5EF4-FFF2-40B4-BE49-F238E27FC236}">
                        <a16:creationId xmlns:a16="http://schemas.microsoft.com/office/drawing/2014/main" id="{1A615A3B-BF3D-BF13-8928-F422A95BA10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2" name="フリーフォーム 401">
                    <a:extLst>
                      <a:ext uri="{FF2B5EF4-FFF2-40B4-BE49-F238E27FC236}">
                        <a16:creationId xmlns:a16="http://schemas.microsoft.com/office/drawing/2014/main" id="{B66728B2-54DC-3273-B639-CA47F515D2A7}"/>
                      </a:ext>
                    </a:extLst>
                  </p:cNvPr>
                  <p:cNvSpPr/>
                  <p:nvPr/>
                </p:nvSpPr>
                <p:spPr>
                  <a:xfrm>
                    <a:off x="6473812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3" name="フリーフォーム 402">
                    <a:extLst>
                      <a:ext uri="{FF2B5EF4-FFF2-40B4-BE49-F238E27FC236}">
                        <a16:creationId xmlns:a16="http://schemas.microsoft.com/office/drawing/2014/main" id="{86C9DCC0-EDC8-6F93-395A-BE5DE01FFE2D}"/>
                      </a:ext>
                    </a:extLst>
                  </p:cNvPr>
                  <p:cNvSpPr/>
                  <p:nvPr/>
                </p:nvSpPr>
                <p:spPr>
                  <a:xfrm>
                    <a:off x="6618858" y="5541344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4" name="フリーフォーム 403">
                    <a:extLst>
                      <a:ext uri="{FF2B5EF4-FFF2-40B4-BE49-F238E27FC236}">
                        <a16:creationId xmlns:a16="http://schemas.microsoft.com/office/drawing/2014/main" id="{17C049E3-002A-832F-1973-5223DAC6497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85878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5" name="フリーフォーム 404">
                    <a:extLst>
                      <a:ext uri="{FF2B5EF4-FFF2-40B4-BE49-F238E27FC236}">
                        <a16:creationId xmlns:a16="http://schemas.microsoft.com/office/drawing/2014/main" id="{749E80AA-0F0C-21C6-7CF6-9777BFD4D6C7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6" name="フリーフォーム 405">
                    <a:extLst>
                      <a:ext uri="{FF2B5EF4-FFF2-40B4-BE49-F238E27FC236}">
                        <a16:creationId xmlns:a16="http://schemas.microsoft.com/office/drawing/2014/main" id="{B74FB23E-C156-0C37-5ED2-0F1194CB62E7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7" name="フリーフォーム 406">
                    <a:extLst>
                      <a:ext uri="{FF2B5EF4-FFF2-40B4-BE49-F238E27FC236}">
                        <a16:creationId xmlns:a16="http://schemas.microsoft.com/office/drawing/2014/main" id="{6170F3D1-20E4-6C27-2789-3C318055D17F}"/>
                      </a:ext>
                    </a:extLst>
                  </p:cNvPr>
                  <p:cNvSpPr/>
                  <p:nvPr/>
                </p:nvSpPr>
                <p:spPr>
                  <a:xfrm>
                    <a:off x="6357784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8" name="フリーフォーム 407">
                    <a:extLst>
                      <a:ext uri="{FF2B5EF4-FFF2-40B4-BE49-F238E27FC236}">
                        <a16:creationId xmlns:a16="http://schemas.microsoft.com/office/drawing/2014/main" id="{A70DB48A-547C-BC94-011A-C0236F00A55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9" name="フリーフォーム 408">
                    <a:extLst>
                      <a:ext uri="{FF2B5EF4-FFF2-40B4-BE49-F238E27FC236}">
                        <a16:creationId xmlns:a16="http://schemas.microsoft.com/office/drawing/2014/main" id="{259A778E-11D1-C9A2-85EF-94BAA86B1390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0" name="フリーフォーム 409">
                    <a:extLst>
                      <a:ext uri="{FF2B5EF4-FFF2-40B4-BE49-F238E27FC236}">
                        <a16:creationId xmlns:a16="http://schemas.microsoft.com/office/drawing/2014/main" id="{CABBBF97-66F1-2504-F1B2-E759295449E8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1" name="フリーフォーム 410">
                    <a:extLst>
                      <a:ext uri="{FF2B5EF4-FFF2-40B4-BE49-F238E27FC236}">
                        <a16:creationId xmlns:a16="http://schemas.microsoft.com/office/drawing/2014/main" id="{F60C0ADA-486B-1352-9A5E-C7BD2D64AF1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5697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2" name="フリーフォーム 411">
                    <a:extLst>
                      <a:ext uri="{FF2B5EF4-FFF2-40B4-BE49-F238E27FC236}">
                        <a16:creationId xmlns:a16="http://schemas.microsoft.com/office/drawing/2014/main" id="{E60284BE-C20E-96E8-BD66-0E78CF885E7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3" name="フリーフォーム 412">
                    <a:extLst>
                      <a:ext uri="{FF2B5EF4-FFF2-40B4-BE49-F238E27FC236}">
                        <a16:creationId xmlns:a16="http://schemas.microsoft.com/office/drawing/2014/main" id="{6CD50F0D-2D67-03B3-0A78-80ABBE1C9F33}"/>
                      </a:ext>
                    </a:extLst>
                  </p:cNvPr>
                  <p:cNvSpPr/>
                  <p:nvPr/>
                </p:nvSpPr>
                <p:spPr>
                  <a:xfrm>
                    <a:off x="6415803" y="5563022"/>
                    <a:ext cx="87027" cy="21680"/>
                  </a:xfrm>
                  <a:custGeom>
                    <a:avLst/>
                    <a:gdLst>
                      <a:gd name="connsiteX0" fmla="*/ 0 w 87027"/>
                      <a:gd name="connsiteY0" fmla="*/ 0 h 21680"/>
                      <a:gd name="connsiteX1" fmla="*/ 87028 w 87027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4" name="フリーフォーム 413">
                    <a:extLst>
                      <a:ext uri="{FF2B5EF4-FFF2-40B4-BE49-F238E27FC236}">
                        <a16:creationId xmlns:a16="http://schemas.microsoft.com/office/drawing/2014/main" id="{F6B83E2D-1904-E169-3569-26E616D1E781}"/>
                      </a:ext>
                    </a:extLst>
                  </p:cNvPr>
                  <p:cNvSpPr/>
                  <p:nvPr/>
                </p:nvSpPr>
                <p:spPr>
                  <a:xfrm>
                    <a:off x="6473822" y="5541342"/>
                    <a:ext cx="87027" cy="21680"/>
                  </a:xfrm>
                  <a:custGeom>
                    <a:avLst/>
                    <a:gdLst>
                      <a:gd name="connsiteX0" fmla="*/ 87028 w 87027"/>
                      <a:gd name="connsiteY0" fmla="*/ 21680 h 21680"/>
                      <a:gd name="connsiteX1" fmla="*/ 0 w 87027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5" name="フリーフォーム 414">
                    <a:extLst>
                      <a:ext uri="{FF2B5EF4-FFF2-40B4-BE49-F238E27FC236}">
                        <a16:creationId xmlns:a16="http://schemas.microsoft.com/office/drawing/2014/main" id="{06F7C729-271A-1712-F5D6-4D609E6A3B1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6302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6" name="フリーフォーム 415">
                    <a:extLst>
                      <a:ext uri="{FF2B5EF4-FFF2-40B4-BE49-F238E27FC236}">
                        <a16:creationId xmlns:a16="http://schemas.microsoft.com/office/drawing/2014/main" id="{DF21CF92-239A-A43F-542E-676F1FCE805E}"/>
                      </a:ext>
                    </a:extLst>
                  </p:cNvPr>
                  <p:cNvSpPr/>
                  <p:nvPr/>
                </p:nvSpPr>
                <p:spPr>
                  <a:xfrm>
                    <a:off x="6560850" y="554134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7" name="フリーフォーム 416">
                    <a:extLst>
                      <a:ext uri="{FF2B5EF4-FFF2-40B4-BE49-F238E27FC236}">
                        <a16:creationId xmlns:a16="http://schemas.microsoft.com/office/drawing/2014/main" id="{FBD53826-8C1C-4124-87EB-73BA8FA7571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8" name="フリーフォーム 417">
                    <a:extLst>
                      <a:ext uri="{FF2B5EF4-FFF2-40B4-BE49-F238E27FC236}">
                        <a16:creationId xmlns:a16="http://schemas.microsoft.com/office/drawing/2014/main" id="{24972B91-5B67-2EBF-D3FA-30B7CEA1ABDF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9" name="フリーフォーム 418">
                    <a:extLst>
                      <a:ext uri="{FF2B5EF4-FFF2-40B4-BE49-F238E27FC236}">
                        <a16:creationId xmlns:a16="http://schemas.microsoft.com/office/drawing/2014/main" id="{26B2F9CE-670A-A2AF-78C1-D5BEA26B77EE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0" name="フリーフォーム 419">
                    <a:extLst>
                      <a:ext uri="{FF2B5EF4-FFF2-40B4-BE49-F238E27FC236}">
                        <a16:creationId xmlns:a16="http://schemas.microsoft.com/office/drawing/2014/main" id="{6CEA27DC-2E57-732F-7996-8A9399466EE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1" name="フリーフォーム 420">
                    <a:extLst>
                      <a:ext uri="{FF2B5EF4-FFF2-40B4-BE49-F238E27FC236}">
                        <a16:creationId xmlns:a16="http://schemas.microsoft.com/office/drawing/2014/main" id="{40A251DF-C711-3F5A-AECE-DD93A566B6D9}"/>
                      </a:ext>
                    </a:extLst>
                  </p:cNvPr>
                  <p:cNvSpPr/>
                  <p:nvPr/>
                </p:nvSpPr>
                <p:spPr>
                  <a:xfrm>
                    <a:off x="6328755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2" name="フリーフォーム 421">
                    <a:extLst>
                      <a:ext uri="{FF2B5EF4-FFF2-40B4-BE49-F238E27FC236}">
                        <a16:creationId xmlns:a16="http://schemas.microsoft.com/office/drawing/2014/main" id="{0F255091-CF1E-18FF-8076-35B8FEF8450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3" name="フリーフォーム 422">
                    <a:extLst>
                      <a:ext uri="{FF2B5EF4-FFF2-40B4-BE49-F238E27FC236}">
                        <a16:creationId xmlns:a16="http://schemas.microsoft.com/office/drawing/2014/main" id="{3357115A-8815-E6BF-5229-C1B1BB228282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4" name="フリーフォーム 423">
                    <a:extLst>
                      <a:ext uri="{FF2B5EF4-FFF2-40B4-BE49-F238E27FC236}">
                        <a16:creationId xmlns:a16="http://schemas.microsoft.com/office/drawing/2014/main" id="{8DF5FC82-FF31-09E7-D6B3-DEDA2618E0A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5" name="フリーフォーム 424">
                    <a:extLst>
                      <a:ext uri="{FF2B5EF4-FFF2-40B4-BE49-F238E27FC236}">
                        <a16:creationId xmlns:a16="http://schemas.microsoft.com/office/drawing/2014/main" id="{649B6BE9-3F4E-E148-4669-6C2DA4504FC7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6" name="フリーフォーム 425">
                    <a:extLst>
                      <a:ext uri="{FF2B5EF4-FFF2-40B4-BE49-F238E27FC236}">
                        <a16:creationId xmlns:a16="http://schemas.microsoft.com/office/drawing/2014/main" id="{A897D941-2DE1-3863-670B-334A9A62638B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7" name="フリーフォーム 426">
                    <a:extLst>
                      <a:ext uri="{FF2B5EF4-FFF2-40B4-BE49-F238E27FC236}">
                        <a16:creationId xmlns:a16="http://schemas.microsoft.com/office/drawing/2014/main" id="{88848305-C6B7-7A1F-1EA6-2D3228E9E398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8" name="フリーフォーム 427">
                    <a:extLst>
                      <a:ext uri="{FF2B5EF4-FFF2-40B4-BE49-F238E27FC236}">
                        <a16:creationId xmlns:a16="http://schemas.microsoft.com/office/drawing/2014/main" id="{9E3C41B5-D714-C3C6-5E53-CE78CF511519}"/>
                      </a:ext>
                    </a:extLst>
                  </p:cNvPr>
                  <p:cNvSpPr/>
                  <p:nvPr/>
                </p:nvSpPr>
                <p:spPr>
                  <a:xfrm>
                    <a:off x="6270746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9" name="フリーフォーム 428">
                    <a:extLst>
                      <a:ext uri="{FF2B5EF4-FFF2-40B4-BE49-F238E27FC236}">
                        <a16:creationId xmlns:a16="http://schemas.microsoft.com/office/drawing/2014/main" id="{D1A22745-954F-771B-C4F3-E8026264ABF1}"/>
                      </a:ext>
                    </a:extLst>
                  </p:cNvPr>
                  <p:cNvSpPr/>
                  <p:nvPr/>
                </p:nvSpPr>
                <p:spPr>
                  <a:xfrm>
                    <a:off x="6328765" y="5541342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0" name="フリーフォーム 429">
                    <a:extLst>
                      <a:ext uri="{FF2B5EF4-FFF2-40B4-BE49-F238E27FC236}">
                        <a16:creationId xmlns:a16="http://schemas.microsoft.com/office/drawing/2014/main" id="{D4CDED71-E112-06DA-4572-C8518827D118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1" name="フリーフォーム 430">
                    <a:extLst>
                      <a:ext uri="{FF2B5EF4-FFF2-40B4-BE49-F238E27FC236}">
                        <a16:creationId xmlns:a16="http://schemas.microsoft.com/office/drawing/2014/main" id="{93B4891C-690D-0050-89FE-C923E27C207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2" name="フリーフォーム 431">
                    <a:extLst>
                      <a:ext uri="{FF2B5EF4-FFF2-40B4-BE49-F238E27FC236}">
                        <a16:creationId xmlns:a16="http://schemas.microsoft.com/office/drawing/2014/main" id="{310B03F3-A4E5-840A-4B8E-6FE21019815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3" name="フリーフォーム 432">
                    <a:extLst>
                      <a:ext uri="{FF2B5EF4-FFF2-40B4-BE49-F238E27FC236}">
                        <a16:creationId xmlns:a16="http://schemas.microsoft.com/office/drawing/2014/main" id="{887A049A-5F35-AB06-DC64-C5D966FFBE2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4" name="フリーフォーム 433">
                    <a:extLst>
                      <a:ext uri="{FF2B5EF4-FFF2-40B4-BE49-F238E27FC236}">
                        <a16:creationId xmlns:a16="http://schemas.microsoft.com/office/drawing/2014/main" id="{0F5E3766-E060-3BAD-F7D3-0DF6D2777F7B}"/>
                      </a:ext>
                    </a:extLst>
                  </p:cNvPr>
                  <p:cNvSpPr/>
                  <p:nvPr/>
                </p:nvSpPr>
                <p:spPr>
                  <a:xfrm>
                    <a:off x="6183718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5" name="フリーフォーム 434">
                    <a:extLst>
                      <a:ext uri="{FF2B5EF4-FFF2-40B4-BE49-F238E27FC236}">
                        <a16:creationId xmlns:a16="http://schemas.microsoft.com/office/drawing/2014/main" id="{1E3063D7-0B8A-5BDF-ED89-AE7D00A052B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6" name="フリーフォーム 435">
                    <a:extLst>
                      <a:ext uri="{FF2B5EF4-FFF2-40B4-BE49-F238E27FC236}">
                        <a16:creationId xmlns:a16="http://schemas.microsoft.com/office/drawing/2014/main" id="{E63DF4EB-F156-0D2A-6FA8-C7A230DCA700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7" name="フリーフォーム 436">
                    <a:extLst>
                      <a:ext uri="{FF2B5EF4-FFF2-40B4-BE49-F238E27FC236}">
                        <a16:creationId xmlns:a16="http://schemas.microsoft.com/office/drawing/2014/main" id="{DBC8D828-BBA7-26BB-C04F-F85EED7E02C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8" name="フリーフォーム 437">
                    <a:extLst>
                      <a:ext uri="{FF2B5EF4-FFF2-40B4-BE49-F238E27FC236}">
                        <a16:creationId xmlns:a16="http://schemas.microsoft.com/office/drawing/2014/main" id="{A3EF1519-D1D8-ABF3-AA29-252233B899BC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9" name="フリーフォーム 438">
                    <a:extLst>
                      <a:ext uri="{FF2B5EF4-FFF2-40B4-BE49-F238E27FC236}">
                        <a16:creationId xmlns:a16="http://schemas.microsoft.com/office/drawing/2014/main" id="{7513E822-6202-5AE6-13A9-40A7ABED33FD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0" name="フリーフォーム 439">
                    <a:extLst>
                      <a:ext uri="{FF2B5EF4-FFF2-40B4-BE49-F238E27FC236}">
                        <a16:creationId xmlns:a16="http://schemas.microsoft.com/office/drawing/2014/main" id="{2AE0E976-92F4-6A56-E3EA-551F9161A8EB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1" name="フリーフォーム 440">
                    <a:extLst>
                      <a:ext uri="{FF2B5EF4-FFF2-40B4-BE49-F238E27FC236}">
                        <a16:creationId xmlns:a16="http://schemas.microsoft.com/office/drawing/2014/main" id="{73DB9AD8-6C0F-9CE1-C197-265F069CC1C0}"/>
                      </a:ext>
                    </a:extLst>
                  </p:cNvPr>
                  <p:cNvSpPr/>
                  <p:nvPr/>
                </p:nvSpPr>
                <p:spPr>
                  <a:xfrm>
                    <a:off x="6125709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2" name="フリーフォーム 441">
                    <a:extLst>
                      <a:ext uri="{FF2B5EF4-FFF2-40B4-BE49-F238E27FC236}">
                        <a16:creationId xmlns:a16="http://schemas.microsoft.com/office/drawing/2014/main" id="{807F89DD-7CAC-1515-5D08-3EF46A622EAB}"/>
                      </a:ext>
                    </a:extLst>
                  </p:cNvPr>
                  <p:cNvSpPr/>
                  <p:nvPr/>
                </p:nvSpPr>
                <p:spPr>
                  <a:xfrm>
                    <a:off x="6183728" y="5541341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3" name="フリーフォーム 442">
                    <a:extLst>
                      <a:ext uri="{FF2B5EF4-FFF2-40B4-BE49-F238E27FC236}">
                        <a16:creationId xmlns:a16="http://schemas.microsoft.com/office/drawing/2014/main" id="{12579442-1272-A132-6B17-19E4F944CA9B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4" name="フリーフォーム 443">
                    <a:extLst>
                      <a:ext uri="{FF2B5EF4-FFF2-40B4-BE49-F238E27FC236}">
                        <a16:creationId xmlns:a16="http://schemas.microsoft.com/office/drawing/2014/main" id="{F9F5CE3E-AB73-15C3-D350-7FAC3A06D6FD}"/>
                      </a:ext>
                    </a:extLst>
                  </p:cNvPr>
                  <p:cNvSpPr/>
                  <p:nvPr/>
                </p:nvSpPr>
                <p:spPr>
                  <a:xfrm>
                    <a:off x="661887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5" name="フリーフォーム 444">
                    <a:extLst>
                      <a:ext uri="{FF2B5EF4-FFF2-40B4-BE49-F238E27FC236}">
                        <a16:creationId xmlns:a16="http://schemas.microsoft.com/office/drawing/2014/main" id="{0C256644-F891-81F3-E717-1ACEDF6571E2}"/>
                      </a:ext>
                    </a:extLst>
                  </p:cNvPr>
                  <p:cNvSpPr/>
                  <p:nvPr/>
                </p:nvSpPr>
                <p:spPr>
                  <a:xfrm>
                    <a:off x="6589854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6" name="フリーフォーム 445">
                    <a:extLst>
                      <a:ext uri="{FF2B5EF4-FFF2-40B4-BE49-F238E27FC236}">
                        <a16:creationId xmlns:a16="http://schemas.microsoft.com/office/drawing/2014/main" id="{B4A03712-E472-D1A5-EB9A-98E784248553}"/>
                      </a:ext>
                    </a:extLst>
                  </p:cNvPr>
                  <p:cNvSpPr/>
                  <p:nvPr/>
                </p:nvSpPr>
                <p:spPr>
                  <a:xfrm>
                    <a:off x="6734900" y="5497978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7" name="フリーフォーム 446">
                    <a:extLst>
                      <a:ext uri="{FF2B5EF4-FFF2-40B4-BE49-F238E27FC236}">
                        <a16:creationId xmlns:a16="http://schemas.microsoft.com/office/drawing/2014/main" id="{72428903-842A-BE8B-B391-6FA30D1E94AE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4251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8" name="フリーフォーム 447">
                    <a:extLst>
                      <a:ext uri="{FF2B5EF4-FFF2-40B4-BE49-F238E27FC236}">
                        <a16:creationId xmlns:a16="http://schemas.microsoft.com/office/drawing/2014/main" id="{8BAB07FA-66AF-4ECD-F448-DFD3BCAEB337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9" name="フリーフォーム 448">
                    <a:extLst>
                      <a:ext uri="{FF2B5EF4-FFF2-40B4-BE49-F238E27FC236}">
                        <a16:creationId xmlns:a16="http://schemas.microsoft.com/office/drawing/2014/main" id="{0EE41412-5B35-4A15-1F45-87C8E79FCFB7}"/>
                      </a:ext>
                    </a:extLst>
                  </p:cNvPr>
                  <p:cNvSpPr/>
                  <p:nvPr/>
                </p:nvSpPr>
                <p:spPr>
                  <a:xfrm>
                    <a:off x="6546349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0" name="フリーフォーム 449">
                    <a:extLst>
                      <a:ext uri="{FF2B5EF4-FFF2-40B4-BE49-F238E27FC236}">
                        <a16:creationId xmlns:a16="http://schemas.microsoft.com/office/drawing/2014/main" id="{605682E5-C81C-87EE-C439-AC51C48981E1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13604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" name="フリーフォーム 450">
                    <a:extLst>
                      <a:ext uri="{FF2B5EF4-FFF2-40B4-BE49-F238E27FC236}">
                        <a16:creationId xmlns:a16="http://schemas.microsoft.com/office/drawing/2014/main" id="{978FA44F-FBCF-4B37-2E2D-23DF15226A15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4133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2" name="フリーフォーム 451">
                    <a:extLst>
                      <a:ext uri="{FF2B5EF4-FFF2-40B4-BE49-F238E27FC236}">
                        <a16:creationId xmlns:a16="http://schemas.microsoft.com/office/drawing/2014/main" id="{45DF31AA-168B-009E-807A-C31F43DE5D23}"/>
                      </a:ext>
                    </a:extLst>
                  </p:cNvPr>
                  <p:cNvSpPr/>
                  <p:nvPr/>
                </p:nvSpPr>
                <p:spPr>
                  <a:xfrm>
                    <a:off x="6531845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3" name="フリーフォーム 452">
                    <a:extLst>
                      <a:ext uri="{FF2B5EF4-FFF2-40B4-BE49-F238E27FC236}">
                        <a16:creationId xmlns:a16="http://schemas.microsoft.com/office/drawing/2014/main" id="{B4307005-84BD-B807-A006-FF6E5736BA72}"/>
                      </a:ext>
                    </a:extLst>
                  </p:cNvPr>
                  <p:cNvSpPr/>
                  <p:nvPr/>
                </p:nvSpPr>
                <p:spPr>
                  <a:xfrm>
                    <a:off x="6589863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4" name="フリーフォーム 453">
                    <a:extLst>
                      <a:ext uri="{FF2B5EF4-FFF2-40B4-BE49-F238E27FC236}">
                        <a16:creationId xmlns:a16="http://schemas.microsoft.com/office/drawing/2014/main" id="{4AD506FA-5DC9-BF57-93D3-F0E30280B59C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1965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5" name="フリーフォーム 454">
                    <a:extLst>
                      <a:ext uri="{FF2B5EF4-FFF2-40B4-BE49-F238E27FC236}">
                        <a16:creationId xmlns:a16="http://schemas.microsoft.com/office/drawing/2014/main" id="{4428C2FA-9438-3E3A-03B7-22467A58505A}"/>
                      </a:ext>
                    </a:extLst>
                  </p:cNvPr>
                  <p:cNvSpPr/>
                  <p:nvPr/>
                </p:nvSpPr>
                <p:spPr>
                  <a:xfrm>
                    <a:off x="6676891" y="549797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6" name="フリーフォーム 455">
                    <a:extLst>
                      <a:ext uri="{FF2B5EF4-FFF2-40B4-BE49-F238E27FC236}">
                        <a16:creationId xmlns:a16="http://schemas.microsoft.com/office/drawing/2014/main" id="{87547D4E-E81D-E8A7-0183-77D87973032C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7" name="フリーフォーム 456">
                    <a:extLst>
                      <a:ext uri="{FF2B5EF4-FFF2-40B4-BE49-F238E27FC236}">
                        <a16:creationId xmlns:a16="http://schemas.microsoft.com/office/drawing/2014/main" id="{F8D9982C-399F-EE3A-AFA9-EADA46310BEC}"/>
                      </a:ext>
                    </a:extLst>
                  </p:cNvPr>
                  <p:cNvSpPr/>
                  <p:nvPr/>
                </p:nvSpPr>
                <p:spPr>
                  <a:xfrm>
                    <a:off x="6444797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8" name="フリーフォーム 457">
                    <a:extLst>
                      <a:ext uri="{FF2B5EF4-FFF2-40B4-BE49-F238E27FC236}">
                        <a16:creationId xmlns:a16="http://schemas.microsoft.com/office/drawing/2014/main" id="{04FD89C1-2DA4-628F-2032-00C1AF25937B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9" name="フリーフォーム 458">
                    <a:extLst>
                      <a:ext uri="{FF2B5EF4-FFF2-40B4-BE49-F238E27FC236}">
                        <a16:creationId xmlns:a16="http://schemas.microsoft.com/office/drawing/2014/main" id="{B411985A-656F-4D97-5A4E-0DC4C5B4C90C}"/>
                      </a:ext>
                    </a:extLst>
                  </p:cNvPr>
                  <p:cNvSpPr/>
                  <p:nvPr/>
                </p:nvSpPr>
                <p:spPr>
                  <a:xfrm>
                    <a:off x="640129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0" name="フリーフォーム 459">
                    <a:extLst>
                      <a:ext uri="{FF2B5EF4-FFF2-40B4-BE49-F238E27FC236}">
                        <a16:creationId xmlns:a16="http://schemas.microsoft.com/office/drawing/2014/main" id="{3D07D569-59C4-5B7A-FFA0-3B02FC752389}"/>
                      </a:ext>
                    </a:extLst>
                  </p:cNvPr>
                  <p:cNvSpPr/>
                  <p:nvPr/>
                </p:nvSpPr>
                <p:spPr>
                  <a:xfrm>
                    <a:off x="6386788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1" name="フリーフォーム 460">
                    <a:extLst>
                      <a:ext uri="{FF2B5EF4-FFF2-40B4-BE49-F238E27FC236}">
                        <a16:creationId xmlns:a16="http://schemas.microsoft.com/office/drawing/2014/main" id="{8397F8B3-CBFB-F773-6464-05C239877D75}"/>
                      </a:ext>
                    </a:extLst>
                  </p:cNvPr>
                  <p:cNvSpPr/>
                  <p:nvPr/>
                </p:nvSpPr>
                <p:spPr>
                  <a:xfrm>
                    <a:off x="6444807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2" name="フリーフォーム 461">
                    <a:extLst>
                      <a:ext uri="{FF2B5EF4-FFF2-40B4-BE49-F238E27FC236}">
                        <a16:creationId xmlns:a16="http://schemas.microsoft.com/office/drawing/2014/main" id="{EE489656-A634-B489-A5ED-C47BA3561268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3" name="フリーフォーム 462">
                    <a:extLst>
                      <a:ext uri="{FF2B5EF4-FFF2-40B4-BE49-F238E27FC236}">
                        <a16:creationId xmlns:a16="http://schemas.microsoft.com/office/drawing/2014/main" id="{32B15461-DD2B-5BFE-FDC3-3336B11FF4B2}"/>
                      </a:ext>
                    </a:extLst>
                  </p:cNvPr>
                  <p:cNvSpPr/>
                  <p:nvPr/>
                </p:nvSpPr>
                <p:spPr>
                  <a:xfrm>
                    <a:off x="6299760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4" name="フリーフォーム 463">
                    <a:extLst>
                      <a:ext uri="{FF2B5EF4-FFF2-40B4-BE49-F238E27FC236}">
                        <a16:creationId xmlns:a16="http://schemas.microsoft.com/office/drawing/2014/main" id="{BE38BF79-50C6-9EAB-C767-E0F3BBFEA08C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5" name="フリーフォーム 464">
                    <a:extLst>
                      <a:ext uri="{FF2B5EF4-FFF2-40B4-BE49-F238E27FC236}">
                        <a16:creationId xmlns:a16="http://schemas.microsoft.com/office/drawing/2014/main" id="{49E1C328-4230-A704-199B-A7D4F00B5777}"/>
                      </a:ext>
                    </a:extLst>
                  </p:cNvPr>
                  <p:cNvSpPr/>
                  <p:nvPr/>
                </p:nvSpPr>
                <p:spPr>
                  <a:xfrm>
                    <a:off x="625625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6" name="フリーフォーム 465">
                    <a:extLst>
                      <a:ext uri="{FF2B5EF4-FFF2-40B4-BE49-F238E27FC236}">
                        <a16:creationId xmlns:a16="http://schemas.microsoft.com/office/drawing/2014/main" id="{ED2B2307-5195-B66A-7B21-2EAA3A642125}"/>
                      </a:ext>
                    </a:extLst>
                  </p:cNvPr>
                  <p:cNvSpPr/>
                  <p:nvPr/>
                </p:nvSpPr>
                <p:spPr>
                  <a:xfrm>
                    <a:off x="6241751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7" name="フリーフォーム 466">
                    <a:extLst>
                      <a:ext uri="{FF2B5EF4-FFF2-40B4-BE49-F238E27FC236}">
                        <a16:creationId xmlns:a16="http://schemas.microsoft.com/office/drawing/2014/main" id="{FE903AED-DD8C-32DE-79A6-EABE49DEAFAF}"/>
                      </a:ext>
                    </a:extLst>
                  </p:cNvPr>
                  <p:cNvSpPr/>
                  <p:nvPr/>
                </p:nvSpPr>
                <p:spPr>
                  <a:xfrm>
                    <a:off x="6299770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8" name="フリーフォーム 467">
                    <a:extLst>
                      <a:ext uri="{FF2B5EF4-FFF2-40B4-BE49-F238E27FC236}">
                        <a16:creationId xmlns:a16="http://schemas.microsoft.com/office/drawing/2014/main" id="{67272592-CE1B-3D77-E319-C3E5DB6D42D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9" name="フリーフォーム 468">
                    <a:extLst>
                      <a:ext uri="{FF2B5EF4-FFF2-40B4-BE49-F238E27FC236}">
                        <a16:creationId xmlns:a16="http://schemas.microsoft.com/office/drawing/2014/main" id="{EE6C47E5-6FEC-49FD-16C5-032AE19B8AA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0" name="フリーフォーム 469">
                    <a:extLst>
                      <a:ext uri="{FF2B5EF4-FFF2-40B4-BE49-F238E27FC236}">
                        <a16:creationId xmlns:a16="http://schemas.microsoft.com/office/drawing/2014/main" id="{D0C0967C-AE74-2A8F-73EC-A3A0CE4F4422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1" name="フリーフォーム 470">
                    <a:extLst>
                      <a:ext uri="{FF2B5EF4-FFF2-40B4-BE49-F238E27FC236}">
                        <a16:creationId xmlns:a16="http://schemas.microsoft.com/office/drawing/2014/main" id="{4A867195-6385-64EE-1008-910D3C7AEAE3}"/>
                      </a:ext>
                    </a:extLst>
                  </p:cNvPr>
                  <p:cNvSpPr/>
                  <p:nvPr/>
                </p:nvSpPr>
                <p:spPr>
                  <a:xfrm>
                    <a:off x="6618858" y="5685885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2" name="フリーフォーム 471">
                    <a:extLst>
                      <a:ext uri="{FF2B5EF4-FFF2-40B4-BE49-F238E27FC236}">
                        <a16:creationId xmlns:a16="http://schemas.microsoft.com/office/drawing/2014/main" id="{B0DF9F84-7EDC-E3F9-A4B3-5E7286AFFBA4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30419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3" name="フリーフォーム 472">
                    <a:extLst>
                      <a:ext uri="{FF2B5EF4-FFF2-40B4-BE49-F238E27FC236}">
                        <a16:creationId xmlns:a16="http://schemas.microsoft.com/office/drawing/2014/main" id="{BAAB8403-9F4B-1434-A2BC-9E46FAA424BB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4" name="フリーフォーム 473">
                    <a:extLst>
                      <a:ext uri="{FF2B5EF4-FFF2-40B4-BE49-F238E27FC236}">
                        <a16:creationId xmlns:a16="http://schemas.microsoft.com/office/drawing/2014/main" id="{E0DFBB7E-B392-50C3-32CC-0A7F938078EF}"/>
                      </a:ext>
                    </a:extLst>
                  </p:cNvPr>
                  <p:cNvSpPr/>
                  <p:nvPr/>
                </p:nvSpPr>
                <p:spPr>
                  <a:xfrm>
                    <a:off x="643030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5" name="フリーフォーム 474">
                    <a:extLst>
                      <a:ext uri="{FF2B5EF4-FFF2-40B4-BE49-F238E27FC236}">
                        <a16:creationId xmlns:a16="http://schemas.microsoft.com/office/drawing/2014/main" id="{3045D6D9-DFBB-4E74-E9EC-E097B2ABB3A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6" name="フリーフォーム 475">
                    <a:extLst>
                      <a:ext uri="{FF2B5EF4-FFF2-40B4-BE49-F238E27FC236}">
                        <a16:creationId xmlns:a16="http://schemas.microsoft.com/office/drawing/2014/main" id="{D69B83AA-80BA-4CD8-755C-FD08D6BB292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7" name="フリーフォーム 476">
                    <a:extLst>
                      <a:ext uri="{FF2B5EF4-FFF2-40B4-BE49-F238E27FC236}">
                        <a16:creationId xmlns:a16="http://schemas.microsoft.com/office/drawing/2014/main" id="{17E4E08E-A588-0439-0D9F-39C709192DE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0151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8" name="フリーフォーム 477">
                    <a:extLst>
                      <a:ext uri="{FF2B5EF4-FFF2-40B4-BE49-F238E27FC236}">
                        <a16:creationId xmlns:a16="http://schemas.microsoft.com/office/drawing/2014/main" id="{C7A3AE1D-C217-F387-8234-863668AC81A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9" name="フリーフォーム 478">
                    <a:extLst>
                      <a:ext uri="{FF2B5EF4-FFF2-40B4-BE49-F238E27FC236}">
                        <a16:creationId xmlns:a16="http://schemas.microsoft.com/office/drawing/2014/main" id="{FAA619D4-B400-B641-E557-320B6859FA7A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0756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0" name="フリーフォーム 479">
                    <a:extLst>
                      <a:ext uri="{FF2B5EF4-FFF2-40B4-BE49-F238E27FC236}">
                        <a16:creationId xmlns:a16="http://schemas.microsoft.com/office/drawing/2014/main" id="{78AA5F05-A4CE-7218-474C-573CFDF1D56B}"/>
                      </a:ext>
                    </a:extLst>
                  </p:cNvPr>
                  <p:cNvSpPr/>
                  <p:nvPr/>
                </p:nvSpPr>
                <p:spPr>
                  <a:xfrm>
                    <a:off x="6560850" y="568588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1" name="フリーフォーム 480">
                    <a:extLst>
                      <a:ext uri="{FF2B5EF4-FFF2-40B4-BE49-F238E27FC236}">
                        <a16:creationId xmlns:a16="http://schemas.microsoft.com/office/drawing/2014/main" id="{95585317-78F7-99D7-6438-A3993B9EC001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2" name="フリーフォーム 481">
                    <a:extLst>
                      <a:ext uri="{FF2B5EF4-FFF2-40B4-BE49-F238E27FC236}">
                        <a16:creationId xmlns:a16="http://schemas.microsoft.com/office/drawing/2014/main" id="{FE147923-426D-E4EE-4459-79FB89892850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3" name="フリーフォーム 482">
                    <a:extLst>
                      <a:ext uri="{FF2B5EF4-FFF2-40B4-BE49-F238E27FC236}">
                        <a16:creationId xmlns:a16="http://schemas.microsoft.com/office/drawing/2014/main" id="{0F86BE0D-B191-0CF5-BC60-9A12F4C1077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4" name="フリーフォーム 483">
                    <a:extLst>
                      <a:ext uri="{FF2B5EF4-FFF2-40B4-BE49-F238E27FC236}">
                        <a16:creationId xmlns:a16="http://schemas.microsoft.com/office/drawing/2014/main" id="{1148418B-33C9-2966-3747-6EAA434311B5}"/>
                      </a:ext>
                    </a:extLst>
                  </p:cNvPr>
                  <p:cNvSpPr/>
                  <p:nvPr/>
                </p:nvSpPr>
                <p:spPr>
                  <a:xfrm>
                    <a:off x="628525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5" name="フリーフォーム 484">
                    <a:extLst>
                      <a:ext uri="{FF2B5EF4-FFF2-40B4-BE49-F238E27FC236}">
                        <a16:creationId xmlns:a16="http://schemas.microsoft.com/office/drawing/2014/main" id="{B1F887D2-F6D3-51D5-89A0-FF03B17D3AD5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6" name="フリーフォーム 485">
                    <a:extLst>
                      <a:ext uri="{FF2B5EF4-FFF2-40B4-BE49-F238E27FC236}">
                        <a16:creationId xmlns:a16="http://schemas.microsoft.com/office/drawing/2014/main" id="{5290A05E-3447-4476-1D5F-46B1C011D92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7" name="フリーフォーム 486">
                    <a:extLst>
                      <a:ext uri="{FF2B5EF4-FFF2-40B4-BE49-F238E27FC236}">
                        <a16:creationId xmlns:a16="http://schemas.microsoft.com/office/drawing/2014/main" id="{38304FA9-4D92-146A-476F-9E459542AA0B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7377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8" name="フリーフォーム 487">
                    <a:extLst>
                      <a:ext uri="{FF2B5EF4-FFF2-40B4-BE49-F238E27FC236}">
                        <a16:creationId xmlns:a16="http://schemas.microsoft.com/office/drawing/2014/main" id="{B88AAEAF-A076-84E9-3CC5-66C8A205459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9" name="フリーフォーム 488">
                    <a:extLst>
                      <a:ext uri="{FF2B5EF4-FFF2-40B4-BE49-F238E27FC236}">
                        <a16:creationId xmlns:a16="http://schemas.microsoft.com/office/drawing/2014/main" id="{301A7750-DD7A-4C64-D01F-4B34B08EB034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0" name="フリーフォーム 489">
                    <a:extLst>
                      <a:ext uri="{FF2B5EF4-FFF2-40B4-BE49-F238E27FC236}">
                        <a16:creationId xmlns:a16="http://schemas.microsoft.com/office/drawing/2014/main" id="{6B210A0A-B4CD-3450-8E8D-8FAFDFCB97E9}"/>
                      </a:ext>
                    </a:extLst>
                  </p:cNvPr>
                  <p:cNvSpPr/>
                  <p:nvPr/>
                </p:nvSpPr>
                <p:spPr>
                  <a:xfrm>
                    <a:off x="614021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1" name="フリーフォーム 490">
                    <a:extLst>
                      <a:ext uri="{FF2B5EF4-FFF2-40B4-BE49-F238E27FC236}">
                        <a16:creationId xmlns:a16="http://schemas.microsoft.com/office/drawing/2014/main" id="{258B09BE-1E3F-4942-F195-4560515E53A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2" name="フリーフォーム 491">
                    <a:extLst>
                      <a:ext uri="{FF2B5EF4-FFF2-40B4-BE49-F238E27FC236}">
                        <a16:creationId xmlns:a16="http://schemas.microsoft.com/office/drawing/2014/main" id="{CE2A5094-F698-1408-CBD2-22964944E07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3" name="フリーフォーム 492">
                    <a:extLst>
                      <a:ext uri="{FF2B5EF4-FFF2-40B4-BE49-F238E27FC236}">
                        <a16:creationId xmlns:a16="http://schemas.microsoft.com/office/drawing/2014/main" id="{039FEE24-6634-DC4A-0CE5-BC936C33659B}"/>
                      </a:ext>
                    </a:extLst>
                  </p:cNvPr>
                  <p:cNvSpPr/>
                  <p:nvPr/>
                </p:nvSpPr>
                <p:spPr>
                  <a:xfrm>
                    <a:off x="6734900" y="5642519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4" name="フリーフォーム 493">
                    <a:extLst>
                      <a:ext uri="{FF2B5EF4-FFF2-40B4-BE49-F238E27FC236}">
                        <a16:creationId xmlns:a16="http://schemas.microsoft.com/office/drawing/2014/main" id="{C1A15EC8-CF20-EA86-3236-913AF690B560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8705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5" name="フリーフォーム 494">
                    <a:extLst>
                      <a:ext uri="{FF2B5EF4-FFF2-40B4-BE49-F238E27FC236}">
                        <a16:creationId xmlns:a16="http://schemas.microsoft.com/office/drawing/2014/main" id="{AF6A3590-37BE-9BCB-DDE9-057352B0AB57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58145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6" name="フリーフォーム 495">
                    <a:extLst>
                      <a:ext uri="{FF2B5EF4-FFF2-40B4-BE49-F238E27FC236}">
                        <a16:creationId xmlns:a16="http://schemas.microsoft.com/office/drawing/2014/main" id="{39D0FDC9-BF03-E533-5F17-36164EEDDD6F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8587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7" name="フリーフォーム 496">
                    <a:extLst>
                      <a:ext uri="{FF2B5EF4-FFF2-40B4-BE49-F238E27FC236}">
                        <a16:creationId xmlns:a16="http://schemas.microsoft.com/office/drawing/2014/main" id="{101B576E-B738-279A-0309-7C0BC2805568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6419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8" name="フリーフォーム 497">
                    <a:extLst>
                      <a:ext uri="{FF2B5EF4-FFF2-40B4-BE49-F238E27FC236}">
                        <a16:creationId xmlns:a16="http://schemas.microsoft.com/office/drawing/2014/main" id="{C300A0D4-19BA-B2EB-EFEE-721A7867F614}"/>
                      </a:ext>
                    </a:extLst>
                  </p:cNvPr>
                  <p:cNvSpPr/>
                  <p:nvPr/>
                </p:nvSpPr>
                <p:spPr>
                  <a:xfrm>
                    <a:off x="6676891" y="564251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88" name="グラフィックス 1398">
                  <a:extLst>
                    <a:ext uri="{FF2B5EF4-FFF2-40B4-BE49-F238E27FC236}">
                      <a16:creationId xmlns:a16="http://schemas.microsoft.com/office/drawing/2014/main" id="{1F88DE4D-A8D3-4C39-D036-8701B08ABA1C}"/>
                    </a:ext>
                  </a:extLst>
                </p:cNvPr>
                <p:cNvGrpSpPr/>
                <p:nvPr/>
              </p:nvGrpSpPr>
              <p:grpSpPr>
                <a:xfrm>
                  <a:off x="6061526" y="5491833"/>
                  <a:ext cx="679548" cy="388086"/>
                  <a:chOff x="6061526" y="5491833"/>
                  <a:chExt cx="679548" cy="388086"/>
                </a:xfrm>
                <a:solidFill>
                  <a:srgbClr val="000000"/>
                </a:solidFill>
              </p:grpSpPr>
              <p:sp>
                <p:nvSpPr>
                  <p:cNvPr id="389" name="フリーフォーム 388">
                    <a:extLst>
                      <a:ext uri="{FF2B5EF4-FFF2-40B4-BE49-F238E27FC236}">
                        <a16:creationId xmlns:a16="http://schemas.microsoft.com/office/drawing/2014/main" id="{768DD175-B681-38B6-0D95-135728083040}"/>
                      </a:ext>
                    </a:extLst>
                  </p:cNvPr>
                  <p:cNvSpPr/>
                  <p:nvPr/>
                </p:nvSpPr>
                <p:spPr>
                  <a:xfrm>
                    <a:off x="649666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0" name="フリーフォーム 389">
                    <a:extLst>
                      <a:ext uri="{FF2B5EF4-FFF2-40B4-BE49-F238E27FC236}">
                        <a16:creationId xmlns:a16="http://schemas.microsoft.com/office/drawing/2014/main" id="{5B4129F6-42A2-69F4-6089-FFB75EACE752}"/>
                      </a:ext>
                    </a:extLst>
                  </p:cNvPr>
                  <p:cNvSpPr/>
                  <p:nvPr/>
                </p:nvSpPr>
                <p:spPr>
                  <a:xfrm>
                    <a:off x="606152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1" name="フリーフォーム 390">
                    <a:extLst>
                      <a:ext uri="{FF2B5EF4-FFF2-40B4-BE49-F238E27FC236}">
                        <a16:creationId xmlns:a16="http://schemas.microsoft.com/office/drawing/2014/main" id="{D664919D-0516-5440-C82B-E6AE1E63BF8C}"/>
                      </a:ext>
                    </a:extLst>
                  </p:cNvPr>
                  <p:cNvSpPr/>
                  <p:nvPr/>
                </p:nvSpPr>
                <p:spPr>
                  <a:xfrm>
                    <a:off x="6728745" y="5491833"/>
                    <a:ext cx="12329" cy="12286"/>
                  </a:xfrm>
                  <a:custGeom>
                    <a:avLst/>
                    <a:gdLst>
                      <a:gd name="connsiteX0" fmla="*/ 12330 w 12329"/>
                      <a:gd name="connsiteY0" fmla="*/ 6143 h 12286"/>
                      <a:gd name="connsiteX1" fmla="*/ 6165 w 12329"/>
                      <a:gd name="connsiteY1" fmla="*/ 12286 h 12286"/>
                      <a:gd name="connsiteX2" fmla="*/ 0 w 12329"/>
                      <a:gd name="connsiteY2" fmla="*/ 6143 h 12286"/>
                      <a:gd name="connsiteX3" fmla="*/ 6165 w 12329"/>
                      <a:gd name="connsiteY3" fmla="*/ 0 h 12286"/>
                      <a:gd name="connsiteX4" fmla="*/ 12330 w 12329"/>
                      <a:gd name="connsiteY4" fmla="*/ 6143 h 1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9" h="12286">
                        <a:moveTo>
                          <a:pt x="12330" y="6143"/>
                        </a:moveTo>
                        <a:cubicBezTo>
                          <a:pt x="12330" y="9536"/>
                          <a:pt x="9570" y="12286"/>
                          <a:pt x="6165" y="12286"/>
                        </a:cubicBezTo>
                        <a:cubicBezTo>
                          <a:pt x="2760" y="12286"/>
                          <a:pt x="0" y="9536"/>
                          <a:pt x="0" y="6143"/>
                        </a:cubicBezTo>
                        <a:cubicBezTo>
                          <a:pt x="0" y="2750"/>
                          <a:pt x="2760" y="0"/>
                          <a:pt x="6165" y="0"/>
                        </a:cubicBezTo>
                        <a:cubicBezTo>
                          <a:pt x="9570" y="0"/>
                          <a:pt x="12330" y="2750"/>
                          <a:pt x="12330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2" name="フリーフォーム 391">
                    <a:extLst>
                      <a:ext uri="{FF2B5EF4-FFF2-40B4-BE49-F238E27FC236}">
                        <a16:creationId xmlns:a16="http://schemas.microsoft.com/office/drawing/2014/main" id="{A3B5D79C-C397-995C-1F70-DDA42FFA67B2}"/>
                      </a:ext>
                    </a:extLst>
                  </p:cNvPr>
                  <p:cNvSpPr/>
                  <p:nvPr/>
                </p:nvSpPr>
                <p:spPr>
                  <a:xfrm>
                    <a:off x="6293606" y="5491833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3" name="フリーフォーム 392">
                    <a:extLst>
                      <a:ext uri="{FF2B5EF4-FFF2-40B4-BE49-F238E27FC236}">
                        <a16:creationId xmlns:a16="http://schemas.microsoft.com/office/drawing/2014/main" id="{144E1B4A-FA11-0597-966E-C29760D23BD6}"/>
                      </a:ext>
                    </a:extLst>
                  </p:cNvPr>
                  <p:cNvSpPr/>
                  <p:nvPr/>
                </p:nvSpPr>
                <p:spPr>
                  <a:xfrm>
                    <a:off x="649666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4" name="フリーフォーム 393">
                    <a:extLst>
                      <a:ext uri="{FF2B5EF4-FFF2-40B4-BE49-F238E27FC236}">
                        <a16:creationId xmlns:a16="http://schemas.microsoft.com/office/drawing/2014/main" id="{07AA247C-9EF2-8000-C107-1A4264D1B64F}"/>
                      </a:ext>
                    </a:extLst>
                  </p:cNvPr>
                  <p:cNvSpPr/>
                  <p:nvPr/>
                </p:nvSpPr>
                <p:spPr>
                  <a:xfrm>
                    <a:off x="606152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5" name="フリーフォーム 394">
                    <a:extLst>
                      <a:ext uri="{FF2B5EF4-FFF2-40B4-BE49-F238E27FC236}">
                        <a16:creationId xmlns:a16="http://schemas.microsoft.com/office/drawing/2014/main" id="{6F5AE17B-59D0-0032-18C9-413B8E3EA315}"/>
                      </a:ext>
                    </a:extLst>
                  </p:cNvPr>
                  <p:cNvSpPr/>
                  <p:nvPr/>
                </p:nvSpPr>
                <p:spPr>
                  <a:xfrm>
                    <a:off x="6728746" y="5780908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106B5446-1E95-B002-1A92-D1C169F2BB52}"/>
                  </a:ext>
                </a:extLst>
              </p:cNvPr>
              <p:cNvGrpSpPr/>
              <p:nvPr/>
            </p:nvGrpSpPr>
            <p:grpSpPr>
              <a:xfrm>
                <a:off x="6857583" y="5500576"/>
                <a:ext cx="679913" cy="369805"/>
                <a:chOff x="6857583" y="5500576"/>
                <a:chExt cx="679913" cy="369805"/>
              </a:xfrm>
            </p:grpSpPr>
            <p:grpSp>
              <p:nvGrpSpPr>
                <p:cNvPr id="244" name="グラフィックス 1399">
                  <a:extLst>
                    <a:ext uri="{FF2B5EF4-FFF2-40B4-BE49-F238E27FC236}">
                      <a16:creationId xmlns:a16="http://schemas.microsoft.com/office/drawing/2014/main" id="{D86A722E-F8E0-56E2-A078-E33CC65B23D1}"/>
                    </a:ext>
                  </a:extLst>
                </p:cNvPr>
                <p:cNvGrpSpPr/>
                <p:nvPr/>
              </p:nvGrpSpPr>
              <p:grpSpPr>
                <a:xfrm>
                  <a:off x="6862852" y="5505841"/>
                  <a:ext cx="669377" cy="359277"/>
                  <a:chOff x="6862852" y="5505841"/>
                  <a:chExt cx="669377" cy="359277"/>
                </a:xfrm>
              </p:grpSpPr>
              <p:sp>
                <p:nvSpPr>
                  <p:cNvPr id="253" name="フリーフォーム 252">
                    <a:extLst>
                      <a:ext uri="{FF2B5EF4-FFF2-40B4-BE49-F238E27FC236}">
                        <a16:creationId xmlns:a16="http://schemas.microsoft.com/office/drawing/2014/main" id="{27FEF45D-A556-1248-5930-349C1B0F8460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4" name="フリーフォーム 253">
                    <a:extLst>
                      <a:ext uri="{FF2B5EF4-FFF2-40B4-BE49-F238E27FC236}">
                        <a16:creationId xmlns:a16="http://schemas.microsoft.com/office/drawing/2014/main" id="{1B05A9DB-4A1F-3712-B4B6-2513F6C3CCD4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5" name="フリーフォーム 254">
                    <a:extLst>
                      <a:ext uri="{FF2B5EF4-FFF2-40B4-BE49-F238E27FC236}">
                        <a16:creationId xmlns:a16="http://schemas.microsoft.com/office/drawing/2014/main" id="{63BA21BF-5E0F-30E3-C3DA-2927741DEB2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6" name="フリーフォーム 255">
                    <a:extLst>
                      <a:ext uri="{FF2B5EF4-FFF2-40B4-BE49-F238E27FC236}">
                        <a16:creationId xmlns:a16="http://schemas.microsoft.com/office/drawing/2014/main" id="{F9FC3891-79CB-0002-146C-436A3B6BBF8B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7" name="フリーフォーム 256">
                    <a:extLst>
                      <a:ext uri="{FF2B5EF4-FFF2-40B4-BE49-F238E27FC236}">
                        <a16:creationId xmlns:a16="http://schemas.microsoft.com/office/drawing/2014/main" id="{9FD7DE9A-1933-922A-0C09-9A9CBAAA598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8" name="フリーフォーム 257">
                    <a:extLst>
                      <a:ext uri="{FF2B5EF4-FFF2-40B4-BE49-F238E27FC236}">
                        <a16:creationId xmlns:a16="http://schemas.microsoft.com/office/drawing/2014/main" id="{50F92E84-75BF-CAB5-9F5C-FA9845CACAD5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9" name="フリーフォーム 258">
                    <a:extLst>
                      <a:ext uri="{FF2B5EF4-FFF2-40B4-BE49-F238E27FC236}">
                        <a16:creationId xmlns:a16="http://schemas.microsoft.com/office/drawing/2014/main" id="{29C54ADD-B2C0-298A-9765-E49A442184F5}"/>
                      </a:ext>
                    </a:extLst>
                  </p:cNvPr>
                  <p:cNvSpPr/>
                  <p:nvPr/>
                </p:nvSpPr>
                <p:spPr>
                  <a:xfrm>
                    <a:off x="7209926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0" name="フリーフォーム 259">
                    <a:extLst>
                      <a:ext uri="{FF2B5EF4-FFF2-40B4-BE49-F238E27FC236}">
                        <a16:creationId xmlns:a16="http://schemas.microsoft.com/office/drawing/2014/main" id="{B46D8658-8614-CB25-5B53-9EC42F0208D9}"/>
                      </a:ext>
                    </a:extLst>
                  </p:cNvPr>
                  <p:cNvSpPr/>
                  <p:nvPr/>
                </p:nvSpPr>
                <p:spPr>
                  <a:xfrm>
                    <a:off x="7333885" y="558017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1" name="フリーフォーム 260">
                    <a:extLst>
                      <a:ext uri="{FF2B5EF4-FFF2-40B4-BE49-F238E27FC236}">
                        <a16:creationId xmlns:a16="http://schemas.microsoft.com/office/drawing/2014/main" id="{4B4726A4-95B5-1880-3F0B-BAA62386A61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0406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2" name="フリーフォーム 261">
                    <a:extLst>
                      <a:ext uri="{FF2B5EF4-FFF2-40B4-BE49-F238E27FC236}">
                        <a16:creationId xmlns:a16="http://schemas.microsoft.com/office/drawing/2014/main" id="{EDA61E5B-1477-07EA-EF94-AF2039040D4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3" name="フリーフォーム 262">
                    <a:extLst>
                      <a:ext uri="{FF2B5EF4-FFF2-40B4-BE49-F238E27FC236}">
                        <a16:creationId xmlns:a16="http://schemas.microsoft.com/office/drawing/2014/main" id="{8F062060-E275-AD86-8FFE-FD8C2EC26509}"/>
                      </a:ext>
                    </a:extLst>
                  </p:cNvPr>
                  <p:cNvSpPr/>
                  <p:nvPr/>
                </p:nvSpPr>
                <p:spPr>
                  <a:xfrm>
                    <a:off x="7172747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4" name="フリーフォーム 263">
                    <a:extLst>
                      <a:ext uri="{FF2B5EF4-FFF2-40B4-BE49-F238E27FC236}">
                        <a16:creationId xmlns:a16="http://schemas.microsoft.com/office/drawing/2014/main" id="{04CCF423-6240-1B09-8C20-73696D976F6A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5" name="フリーフォーム 264">
                    <a:extLst>
                      <a:ext uri="{FF2B5EF4-FFF2-40B4-BE49-F238E27FC236}">
                        <a16:creationId xmlns:a16="http://schemas.microsoft.com/office/drawing/2014/main" id="{450EF51F-A42A-29C6-70F7-0F5CE77AB14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6" name="フリーフォーム 265">
                    <a:extLst>
                      <a:ext uri="{FF2B5EF4-FFF2-40B4-BE49-F238E27FC236}">
                        <a16:creationId xmlns:a16="http://schemas.microsoft.com/office/drawing/2014/main" id="{C1ADEA67-CA64-CAFF-B26F-ADD5E3B77453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7" name="フリーフォーム 266">
                    <a:extLst>
                      <a:ext uri="{FF2B5EF4-FFF2-40B4-BE49-F238E27FC236}">
                        <a16:creationId xmlns:a16="http://schemas.microsoft.com/office/drawing/2014/main" id="{E14BEE6A-8833-9BF5-CD03-0F2600271EF6}"/>
                      </a:ext>
                    </a:extLst>
                  </p:cNvPr>
                  <p:cNvSpPr/>
                  <p:nvPr/>
                </p:nvSpPr>
                <p:spPr>
                  <a:xfrm>
                    <a:off x="7172747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8" name="フリーフォーム 267">
                    <a:extLst>
                      <a:ext uri="{FF2B5EF4-FFF2-40B4-BE49-F238E27FC236}">
                        <a16:creationId xmlns:a16="http://schemas.microsoft.com/office/drawing/2014/main" id="{DEE64123-26AF-0DF1-AFDA-2AF4C46FDCB4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7928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9" name="フリーフォーム 268">
                    <a:extLst>
                      <a:ext uri="{FF2B5EF4-FFF2-40B4-BE49-F238E27FC236}">
                        <a16:creationId xmlns:a16="http://schemas.microsoft.com/office/drawing/2014/main" id="{7C19FBA7-0FA4-8DBA-8945-FB70025CCDF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0" name="フリーフォーム 269">
                    <a:extLst>
                      <a:ext uri="{FF2B5EF4-FFF2-40B4-BE49-F238E27FC236}">
                        <a16:creationId xmlns:a16="http://schemas.microsoft.com/office/drawing/2014/main" id="{12E9D9F5-FB81-CF8D-2B43-B0885E8D7E14}"/>
                      </a:ext>
                    </a:extLst>
                  </p:cNvPr>
                  <p:cNvSpPr/>
                  <p:nvPr/>
                </p:nvSpPr>
                <p:spPr>
                  <a:xfrm>
                    <a:off x="7160351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1" name="フリーフォーム 270">
                    <a:extLst>
                      <a:ext uri="{FF2B5EF4-FFF2-40B4-BE49-F238E27FC236}">
                        <a16:creationId xmlns:a16="http://schemas.microsoft.com/office/drawing/2014/main" id="{77CE1D8B-D6D3-B71C-B20C-2C807847EFBD}"/>
                      </a:ext>
                    </a:extLst>
                  </p:cNvPr>
                  <p:cNvSpPr/>
                  <p:nvPr/>
                </p:nvSpPr>
                <p:spPr>
                  <a:xfrm>
                    <a:off x="7209935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2" name="フリーフォーム 271">
                    <a:extLst>
                      <a:ext uri="{FF2B5EF4-FFF2-40B4-BE49-F238E27FC236}">
                        <a16:creationId xmlns:a16="http://schemas.microsoft.com/office/drawing/2014/main" id="{39498361-ADEA-D2B1-3922-4A749D0780AA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9876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3" name="フリーフォーム 272">
                    <a:extLst>
                      <a:ext uri="{FF2B5EF4-FFF2-40B4-BE49-F238E27FC236}">
                        <a16:creationId xmlns:a16="http://schemas.microsoft.com/office/drawing/2014/main" id="{5E116AE7-C7AA-8662-6B9C-FD7F15E12148}"/>
                      </a:ext>
                    </a:extLst>
                  </p:cNvPr>
                  <p:cNvSpPr/>
                  <p:nvPr/>
                </p:nvSpPr>
                <p:spPr>
                  <a:xfrm>
                    <a:off x="7284310" y="558017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4" name="フリーフォーム 273">
                    <a:extLst>
                      <a:ext uri="{FF2B5EF4-FFF2-40B4-BE49-F238E27FC236}">
                        <a16:creationId xmlns:a16="http://schemas.microsoft.com/office/drawing/2014/main" id="{7C4D9918-B0A4-9087-4501-937717B6CA59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5" name="フリーフォーム 274">
                    <a:extLst>
                      <a:ext uri="{FF2B5EF4-FFF2-40B4-BE49-F238E27FC236}">
                        <a16:creationId xmlns:a16="http://schemas.microsoft.com/office/drawing/2014/main" id="{3767BCB1-AB94-751D-6E4D-E30358A7C86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6" name="フリーフォーム 275">
                    <a:extLst>
                      <a:ext uri="{FF2B5EF4-FFF2-40B4-BE49-F238E27FC236}">
                        <a16:creationId xmlns:a16="http://schemas.microsoft.com/office/drawing/2014/main" id="{988EC5EB-BF3A-88D4-E138-DC2475BDF2E0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7" name="フリーフォーム 276">
                    <a:extLst>
                      <a:ext uri="{FF2B5EF4-FFF2-40B4-BE49-F238E27FC236}">
                        <a16:creationId xmlns:a16="http://schemas.microsoft.com/office/drawing/2014/main" id="{E08BC887-95FA-C0CD-7E55-CAA3A2682D6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8" name="フリーフォーム 277">
                    <a:extLst>
                      <a:ext uri="{FF2B5EF4-FFF2-40B4-BE49-F238E27FC236}">
                        <a16:creationId xmlns:a16="http://schemas.microsoft.com/office/drawing/2014/main" id="{BF428005-1442-3AAD-22DE-2B2CD6765522}"/>
                      </a:ext>
                    </a:extLst>
                  </p:cNvPr>
                  <p:cNvSpPr/>
                  <p:nvPr/>
                </p:nvSpPr>
                <p:spPr>
                  <a:xfrm>
                    <a:off x="708596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9" name="フリーフォーム 278">
                    <a:extLst>
                      <a:ext uri="{FF2B5EF4-FFF2-40B4-BE49-F238E27FC236}">
                        <a16:creationId xmlns:a16="http://schemas.microsoft.com/office/drawing/2014/main" id="{F1F0D1DC-99B7-6308-9808-B847D40517E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0" name="フリーフォーム 279">
                    <a:extLst>
                      <a:ext uri="{FF2B5EF4-FFF2-40B4-BE49-F238E27FC236}">
                        <a16:creationId xmlns:a16="http://schemas.microsoft.com/office/drawing/2014/main" id="{C36C4A5B-FFBB-44F3-7696-D6C8CB8F515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1" name="フリーフォーム 280">
                    <a:extLst>
                      <a:ext uri="{FF2B5EF4-FFF2-40B4-BE49-F238E27FC236}">
                        <a16:creationId xmlns:a16="http://schemas.microsoft.com/office/drawing/2014/main" id="{4DBBA17B-68DD-4149-0350-18625A964C9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2" name="フリーフォーム 281">
                    <a:extLst>
                      <a:ext uri="{FF2B5EF4-FFF2-40B4-BE49-F238E27FC236}">
                        <a16:creationId xmlns:a16="http://schemas.microsoft.com/office/drawing/2014/main" id="{617870E0-8A0E-1893-11CC-B95012B50D1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3" name="フリーフォーム 282">
                    <a:extLst>
                      <a:ext uri="{FF2B5EF4-FFF2-40B4-BE49-F238E27FC236}">
                        <a16:creationId xmlns:a16="http://schemas.microsoft.com/office/drawing/2014/main" id="{854A2C9C-93F9-0F7D-A677-C84C6F2B5E36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4" name="フリーフォーム 283">
                    <a:extLst>
                      <a:ext uri="{FF2B5EF4-FFF2-40B4-BE49-F238E27FC236}">
                        <a16:creationId xmlns:a16="http://schemas.microsoft.com/office/drawing/2014/main" id="{7B6A8CD2-B74E-3E83-5BB3-B1FEBFEC9AE3}"/>
                      </a:ext>
                    </a:extLst>
                  </p:cNvPr>
                  <p:cNvSpPr/>
                  <p:nvPr/>
                </p:nvSpPr>
                <p:spPr>
                  <a:xfrm>
                    <a:off x="704878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5" name="フリーフォーム 284">
                    <a:extLst>
                      <a:ext uri="{FF2B5EF4-FFF2-40B4-BE49-F238E27FC236}">
                        <a16:creationId xmlns:a16="http://schemas.microsoft.com/office/drawing/2014/main" id="{D8050A9B-DBCC-4BD9-14DB-DAE71865F218}"/>
                      </a:ext>
                    </a:extLst>
                  </p:cNvPr>
                  <p:cNvSpPr/>
                  <p:nvPr/>
                </p:nvSpPr>
                <p:spPr>
                  <a:xfrm>
                    <a:off x="7036385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6" name="フリーフォーム 285">
                    <a:extLst>
                      <a:ext uri="{FF2B5EF4-FFF2-40B4-BE49-F238E27FC236}">
                        <a16:creationId xmlns:a16="http://schemas.microsoft.com/office/drawing/2014/main" id="{69570EEC-5F9F-D5D7-6067-E744F2657A15}"/>
                      </a:ext>
                    </a:extLst>
                  </p:cNvPr>
                  <p:cNvSpPr/>
                  <p:nvPr/>
                </p:nvSpPr>
                <p:spPr>
                  <a:xfrm>
                    <a:off x="708596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7" name="フリーフォーム 286">
                    <a:extLst>
                      <a:ext uri="{FF2B5EF4-FFF2-40B4-BE49-F238E27FC236}">
                        <a16:creationId xmlns:a16="http://schemas.microsoft.com/office/drawing/2014/main" id="{403E4528-AF97-A756-A457-C9AAF5F39C98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8" name="フリーフォーム 287">
                    <a:extLst>
                      <a:ext uri="{FF2B5EF4-FFF2-40B4-BE49-F238E27FC236}">
                        <a16:creationId xmlns:a16="http://schemas.microsoft.com/office/drawing/2014/main" id="{AD15D524-BE7C-AEF8-9B18-0E1971D6A11B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9" name="フリーフォーム 288">
                    <a:extLst>
                      <a:ext uri="{FF2B5EF4-FFF2-40B4-BE49-F238E27FC236}">
                        <a16:creationId xmlns:a16="http://schemas.microsoft.com/office/drawing/2014/main" id="{E64AB4D5-9075-87A4-C2B4-119B9D7560D0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0" name="フリーフォーム 289">
                    <a:extLst>
                      <a:ext uri="{FF2B5EF4-FFF2-40B4-BE49-F238E27FC236}">
                        <a16:creationId xmlns:a16="http://schemas.microsoft.com/office/drawing/2014/main" id="{9453F5C1-0E42-FE1A-C165-43A5BF78B826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1" name="フリーフォーム 290">
                    <a:extLst>
                      <a:ext uri="{FF2B5EF4-FFF2-40B4-BE49-F238E27FC236}">
                        <a16:creationId xmlns:a16="http://schemas.microsoft.com/office/drawing/2014/main" id="{1E3DC269-2C85-A1DD-2DD4-F1F2F70D6320}"/>
                      </a:ext>
                    </a:extLst>
                  </p:cNvPr>
                  <p:cNvSpPr/>
                  <p:nvPr/>
                </p:nvSpPr>
                <p:spPr>
                  <a:xfrm>
                    <a:off x="696201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2" name="フリーフォーム 291">
                    <a:extLst>
                      <a:ext uri="{FF2B5EF4-FFF2-40B4-BE49-F238E27FC236}">
                        <a16:creationId xmlns:a16="http://schemas.microsoft.com/office/drawing/2014/main" id="{0B472B7D-CB81-9F7B-1440-F3643568BFD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3" name="フリーフォーム 292">
                    <a:extLst>
                      <a:ext uri="{FF2B5EF4-FFF2-40B4-BE49-F238E27FC236}">
                        <a16:creationId xmlns:a16="http://schemas.microsoft.com/office/drawing/2014/main" id="{73F5EAE7-6262-5C5A-45CF-8780918D292F}"/>
                      </a:ext>
                    </a:extLst>
                  </p:cNvPr>
                  <p:cNvSpPr/>
                  <p:nvPr/>
                </p:nvSpPr>
                <p:spPr>
                  <a:xfrm>
                    <a:off x="692483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4" name="フリーフォーム 293">
                    <a:extLst>
                      <a:ext uri="{FF2B5EF4-FFF2-40B4-BE49-F238E27FC236}">
                        <a16:creationId xmlns:a16="http://schemas.microsoft.com/office/drawing/2014/main" id="{8361C67A-D945-0ED7-9A94-4D2ABD4E970D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7928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5" name="フリーフォーム 294">
                    <a:extLst>
                      <a:ext uri="{FF2B5EF4-FFF2-40B4-BE49-F238E27FC236}">
                        <a16:creationId xmlns:a16="http://schemas.microsoft.com/office/drawing/2014/main" id="{ABE435C6-3424-7ECB-D8EF-5CFCBA228623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6" name="フリーフォーム 295">
                    <a:extLst>
                      <a:ext uri="{FF2B5EF4-FFF2-40B4-BE49-F238E27FC236}">
                        <a16:creationId xmlns:a16="http://schemas.microsoft.com/office/drawing/2014/main" id="{AA8170A9-86CA-E4C3-5A98-597A8C4863D5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7" name="フリーフォーム 296">
                    <a:extLst>
                      <a:ext uri="{FF2B5EF4-FFF2-40B4-BE49-F238E27FC236}">
                        <a16:creationId xmlns:a16="http://schemas.microsoft.com/office/drawing/2014/main" id="{129D32C7-682B-C519-D0FC-953BDD6D259E}"/>
                      </a:ext>
                    </a:extLst>
                  </p:cNvPr>
                  <p:cNvSpPr/>
                  <p:nvPr/>
                </p:nvSpPr>
                <p:spPr>
                  <a:xfrm>
                    <a:off x="692483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8" name="フリーフォーム 297">
                    <a:extLst>
                      <a:ext uri="{FF2B5EF4-FFF2-40B4-BE49-F238E27FC236}">
                        <a16:creationId xmlns:a16="http://schemas.microsoft.com/office/drawing/2014/main" id="{A271F1EC-482D-F365-1B33-0EC4F66B2CB7}"/>
                      </a:ext>
                    </a:extLst>
                  </p:cNvPr>
                  <p:cNvSpPr/>
                  <p:nvPr/>
                </p:nvSpPr>
                <p:spPr>
                  <a:xfrm>
                    <a:off x="6912435" y="559875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" name="フリーフォーム 298">
                    <a:extLst>
                      <a:ext uri="{FF2B5EF4-FFF2-40B4-BE49-F238E27FC236}">
                        <a16:creationId xmlns:a16="http://schemas.microsoft.com/office/drawing/2014/main" id="{B276D837-8FDC-CADB-1C74-980FBB99DE2A}"/>
                      </a:ext>
                    </a:extLst>
                  </p:cNvPr>
                  <p:cNvSpPr/>
                  <p:nvPr/>
                </p:nvSpPr>
                <p:spPr>
                  <a:xfrm>
                    <a:off x="696201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0" name="フリーフォーム 299">
                    <a:extLst>
                      <a:ext uri="{FF2B5EF4-FFF2-40B4-BE49-F238E27FC236}">
                        <a16:creationId xmlns:a16="http://schemas.microsoft.com/office/drawing/2014/main" id="{DF035398-051B-2F8D-F594-39DDA2085D87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1" name="フリーフォーム 300">
                    <a:extLst>
                      <a:ext uri="{FF2B5EF4-FFF2-40B4-BE49-F238E27FC236}">
                        <a16:creationId xmlns:a16="http://schemas.microsoft.com/office/drawing/2014/main" id="{F7230C33-83C5-E1AF-B229-4A2EC66A51D7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2" name="フリーフォーム 301">
                    <a:extLst>
                      <a:ext uri="{FF2B5EF4-FFF2-40B4-BE49-F238E27FC236}">
                        <a16:creationId xmlns:a16="http://schemas.microsoft.com/office/drawing/2014/main" id="{B63DA3E2-57BE-1A53-9662-B8FADB37E8C2}"/>
                      </a:ext>
                    </a:extLst>
                  </p:cNvPr>
                  <p:cNvSpPr/>
                  <p:nvPr/>
                </p:nvSpPr>
                <p:spPr>
                  <a:xfrm>
                    <a:off x="7309097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3" name="フリーフォーム 302">
                    <a:extLst>
                      <a:ext uri="{FF2B5EF4-FFF2-40B4-BE49-F238E27FC236}">
                        <a16:creationId xmlns:a16="http://schemas.microsoft.com/office/drawing/2014/main" id="{5447AC3F-E727-0BDF-172F-31EB062A50BC}"/>
                      </a:ext>
                    </a:extLst>
                  </p:cNvPr>
                  <p:cNvSpPr/>
                  <p:nvPr/>
                </p:nvSpPr>
                <p:spPr>
                  <a:xfrm>
                    <a:off x="7433055" y="554300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4" name="フリーフォーム 303">
                    <a:extLst>
                      <a:ext uri="{FF2B5EF4-FFF2-40B4-BE49-F238E27FC236}">
                        <a16:creationId xmlns:a16="http://schemas.microsoft.com/office/drawing/2014/main" id="{1691DBCA-3B5C-4C3E-97A1-8F06DE3D645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6689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5" name="フリーフォーム 304">
                    <a:extLst>
                      <a:ext uri="{FF2B5EF4-FFF2-40B4-BE49-F238E27FC236}">
                        <a16:creationId xmlns:a16="http://schemas.microsoft.com/office/drawing/2014/main" id="{5AB8550D-AA07-D565-B6D7-AFB94B18DD2E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6" name="フリーフォーム 305">
                    <a:extLst>
                      <a:ext uri="{FF2B5EF4-FFF2-40B4-BE49-F238E27FC236}">
                        <a16:creationId xmlns:a16="http://schemas.microsoft.com/office/drawing/2014/main" id="{8C50F38F-7A60-04FD-7B9B-10258519E4BD}"/>
                      </a:ext>
                    </a:extLst>
                  </p:cNvPr>
                  <p:cNvSpPr/>
                  <p:nvPr/>
                </p:nvSpPr>
                <p:spPr>
                  <a:xfrm>
                    <a:off x="7271918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7" name="フリーフォーム 306">
                    <a:extLst>
                      <a:ext uri="{FF2B5EF4-FFF2-40B4-BE49-F238E27FC236}">
                        <a16:creationId xmlns:a16="http://schemas.microsoft.com/office/drawing/2014/main" id="{8AE7238F-5212-61D4-5C58-03BBBF219CD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4211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8" name="フリーフォーム 307">
                    <a:extLst>
                      <a:ext uri="{FF2B5EF4-FFF2-40B4-BE49-F238E27FC236}">
                        <a16:creationId xmlns:a16="http://schemas.microsoft.com/office/drawing/2014/main" id="{2978A2AC-87A9-8DDC-4E14-19F22FF57883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8017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9" name="フリーフォーム 308">
                    <a:extLst>
                      <a:ext uri="{FF2B5EF4-FFF2-40B4-BE49-F238E27FC236}">
                        <a16:creationId xmlns:a16="http://schemas.microsoft.com/office/drawing/2014/main" id="{EF649354-B2BB-55AE-71B9-27D7E3D0B178}"/>
                      </a:ext>
                    </a:extLst>
                  </p:cNvPr>
                  <p:cNvSpPr/>
                  <p:nvPr/>
                </p:nvSpPr>
                <p:spPr>
                  <a:xfrm>
                    <a:off x="7259522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0" name="フリーフォーム 309">
                    <a:extLst>
                      <a:ext uri="{FF2B5EF4-FFF2-40B4-BE49-F238E27FC236}">
                        <a16:creationId xmlns:a16="http://schemas.microsoft.com/office/drawing/2014/main" id="{F008898E-D5ED-EF5B-BB9B-F147CC86F526}"/>
                      </a:ext>
                    </a:extLst>
                  </p:cNvPr>
                  <p:cNvSpPr/>
                  <p:nvPr/>
                </p:nvSpPr>
                <p:spPr>
                  <a:xfrm>
                    <a:off x="7309105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1" name="フリーフォーム 310">
                    <a:extLst>
                      <a:ext uri="{FF2B5EF4-FFF2-40B4-BE49-F238E27FC236}">
                        <a16:creationId xmlns:a16="http://schemas.microsoft.com/office/drawing/2014/main" id="{B0B82F25-59E1-B451-AD38-FB91C6DF995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6159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2" name="フリーフォーム 311">
                    <a:extLst>
                      <a:ext uri="{FF2B5EF4-FFF2-40B4-BE49-F238E27FC236}">
                        <a16:creationId xmlns:a16="http://schemas.microsoft.com/office/drawing/2014/main" id="{F7736661-5776-2AF4-F047-E35A46AA9405}"/>
                      </a:ext>
                    </a:extLst>
                  </p:cNvPr>
                  <p:cNvSpPr/>
                  <p:nvPr/>
                </p:nvSpPr>
                <p:spPr>
                  <a:xfrm>
                    <a:off x="7383480" y="554300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3" name="フリーフォーム 312">
                    <a:extLst>
                      <a:ext uri="{FF2B5EF4-FFF2-40B4-BE49-F238E27FC236}">
                        <a16:creationId xmlns:a16="http://schemas.microsoft.com/office/drawing/2014/main" id="{71C83AEC-521A-8CB0-BD35-EC081AD9D729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4" name="フリーフォーム 313">
                    <a:extLst>
                      <a:ext uri="{FF2B5EF4-FFF2-40B4-BE49-F238E27FC236}">
                        <a16:creationId xmlns:a16="http://schemas.microsoft.com/office/drawing/2014/main" id="{ADF9DA10-90B6-844C-8B6E-006D8981F581}"/>
                      </a:ext>
                    </a:extLst>
                  </p:cNvPr>
                  <p:cNvSpPr/>
                  <p:nvPr/>
                </p:nvSpPr>
                <p:spPr>
                  <a:xfrm>
                    <a:off x="718513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5" name="フリーフォーム 314">
                    <a:extLst>
                      <a:ext uri="{FF2B5EF4-FFF2-40B4-BE49-F238E27FC236}">
                        <a16:creationId xmlns:a16="http://schemas.microsoft.com/office/drawing/2014/main" id="{615B27D9-7B7D-29CB-21B6-8DFD429F7AF4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6" name="フリーフォーム 315">
                    <a:extLst>
                      <a:ext uri="{FF2B5EF4-FFF2-40B4-BE49-F238E27FC236}">
                        <a16:creationId xmlns:a16="http://schemas.microsoft.com/office/drawing/2014/main" id="{BF5031A0-C722-AF02-66CA-099EDBCF2C6A}"/>
                      </a:ext>
                    </a:extLst>
                  </p:cNvPr>
                  <p:cNvSpPr/>
                  <p:nvPr/>
                </p:nvSpPr>
                <p:spPr>
                  <a:xfrm>
                    <a:off x="714795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7" name="フリーフォーム 316">
                    <a:extLst>
                      <a:ext uri="{FF2B5EF4-FFF2-40B4-BE49-F238E27FC236}">
                        <a16:creationId xmlns:a16="http://schemas.microsoft.com/office/drawing/2014/main" id="{7859AA9D-ED26-E7BB-BB43-F12DB156E43F}"/>
                      </a:ext>
                    </a:extLst>
                  </p:cNvPr>
                  <p:cNvSpPr/>
                  <p:nvPr/>
                </p:nvSpPr>
                <p:spPr>
                  <a:xfrm>
                    <a:off x="7135555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8" name="フリーフォーム 317">
                    <a:extLst>
                      <a:ext uri="{FF2B5EF4-FFF2-40B4-BE49-F238E27FC236}">
                        <a16:creationId xmlns:a16="http://schemas.microsoft.com/office/drawing/2014/main" id="{7BDA9561-C80F-3F7A-1F1F-5E4166876B11}"/>
                      </a:ext>
                    </a:extLst>
                  </p:cNvPr>
                  <p:cNvSpPr/>
                  <p:nvPr/>
                </p:nvSpPr>
                <p:spPr>
                  <a:xfrm>
                    <a:off x="718513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9" name="フリーフォーム 318">
                    <a:extLst>
                      <a:ext uri="{FF2B5EF4-FFF2-40B4-BE49-F238E27FC236}">
                        <a16:creationId xmlns:a16="http://schemas.microsoft.com/office/drawing/2014/main" id="{4C4782C4-F334-67F8-E0D8-3CC04E29CB9E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0" name="フリーフォーム 319">
                    <a:extLst>
                      <a:ext uri="{FF2B5EF4-FFF2-40B4-BE49-F238E27FC236}">
                        <a16:creationId xmlns:a16="http://schemas.microsoft.com/office/drawing/2014/main" id="{2B6D840D-4E47-B3F9-07D3-D8AF2D0D400C}"/>
                      </a:ext>
                    </a:extLst>
                  </p:cNvPr>
                  <p:cNvSpPr/>
                  <p:nvPr/>
                </p:nvSpPr>
                <p:spPr>
                  <a:xfrm>
                    <a:off x="706118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1" name="フリーフォーム 320">
                    <a:extLst>
                      <a:ext uri="{FF2B5EF4-FFF2-40B4-BE49-F238E27FC236}">
                        <a16:creationId xmlns:a16="http://schemas.microsoft.com/office/drawing/2014/main" id="{F67C3138-ED78-4E09-8BEB-1E82A9843913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2" name="フリーフォーム 321">
                    <a:extLst>
                      <a:ext uri="{FF2B5EF4-FFF2-40B4-BE49-F238E27FC236}">
                        <a16:creationId xmlns:a16="http://schemas.microsoft.com/office/drawing/2014/main" id="{6E1FF8D6-6221-830D-3F87-7B323CDDAA29}"/>
                      </a:ext>
                    </a:extLst>
                  </p:cNvPr>
                  <p:cNvSpPr/>
                  <p:nvPr/>
                </p:nvSpPr>
                <p:spPr>
                  <a:xfrm>
                    <a:off x="702400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3" name="フリーフォーム 322">
                    <a:extLst>
                      <a:ext uri="{FF2B5EF4-FFF2-40B4-BE49-F238E27FC236}">
                        <a16:creationId xmlns:a16="http://schemas.microsoft.com/office/drawing/2014/main" id="{35A952C9-BB16-4283-5037-45587F875F20}"/>
                      </a:ext>
                    </a:extLst>
                  </p:cNvPr>
                  <p:cNvSpPr/>
                  <p:nvPr/>
                </p:nvSpPr>
                <p:spPr>
                  <a:xfrm>
                    <a:off x="7011605" y="556158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4" name="フリーフォーム 323">
                    <a:extLst>
                      <a:ext uri="{FF2B5EF4-FFF2-40B4-BE49-F238E27FC236}">
                        <a16:creationId xmlns:a16="http://schemas.microsoft.com/office/drawing/2014/main" id="{4C38E26B-8055-3BE8-F8B7-F6875777488A}"/>
                      </a:ext>
                    </a:extLst>
                  </p:cNvPr>
                  <p:cNvSpPr/>
                  <p:nvPr/>
                </p:nvSpPr>
                <p:spPr>
                  <a:xfrm>
                    <a:off x="706118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5" name="フリーフォーム 324">
                    <a:extLst>
                      <a:ext uri="{FF2B5EF4-FFF2-40B4-BE49-F238E27FC236}">
                        <a16:creationId xmlns:a16="http://schemas.microsoft.com/office/drawing/2014/main" id="{30F8A632-93BF-8A9E-376F-0451319EDEF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6" name="フリーフォーム 325">
                    <a:extLst>
                      <a:ext uri="{FF2B5EF4-FFF2-40B4-BE49-F238E27FC236}">
                        <a16:creationId xmlns:a16="http://schemas.microsoft.com/office/drawing/2014/main" id="{C0E0951F-0A47-AA61-CDF0-36C6F2B3A62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7" name="フリーフォーム 326">
                    <a:extLst>
                      <a:ext uri="{FF2B5EF4-FFF2-40B4-BE49-F238E27FC236}">
                        <a16:creationId xmlns:a16="http://schemas.microsoft.com/office/drawing/2014/main" id="{898D6FF9-FA24-D392-E46F-A2A29B29C018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8" name="フリーフォーム 327">
                    <a:extLst>
                      <a:ext uri="{FF2B5EF4-FFF2-40B4-BE49-F238E27FC236}">
                        <a16:creationId xmlns:a16="http://schemas.microsoft.com/office/drawing/2014/main" id="{A04C4725-4626-A25F-C4E4-082BB699AF1E}"/>
                      </a:ext>
                    </a:extLst>
                  </p:cNvPr>
                  <p:cNvSpPr/>
                  <p:nvPr/>
                </p:nvSpPr>
                <p:spPr>
                  <a:xfrm>
                    <a:off x="7333885" y="570406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9" name="フリーフォーム 328">
                    <a:extLst>
                      <a:ext uri="{FF2B5EF4-FFF2-40B4-BE49-F238E27FC236}">
                        <a16:creationId xmlns:a16="http://schemas.microsoft.com/office/drawing/2014/main" id="{E418625E-BDD6-7236-58B2-7CA560E1DB8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2795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0" name="フリーフォーム 329">
                    <a:extLst>
                      <a:ext uri="{FF2B5EF4-FFF2-40B4-BE49-F238E27FC236}">
                        <a16:creationId xmlns:a16="http://schemas.microsoft.com/office/drawing/2014/main" id="{EA6B087D-8A2E-B15C-AF9D-6930D56A426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1" name="フリーフォーム 330">
                    <a:extLst>
                      <a:ext uri="{FF2B5EF4-FFF2-40B4-BE49-F238E27FC236}">
                        <a16:creationId xmlns:a16="http://schemas.microsoft.com/office/drawing/2014/main" id="{53F2E826-6063-8AF4-59C7-6E4D4FB4E96E}"/>
                      </a:ext>
                    </a:extLst>
                  </p:cNvPr>
                  <p:cNvSpPr/>
                  <p:nvPr/>
                </p:nvSpPr>
                <p:spPr>
                  <a:xfrm>
                    <a:off x="7172747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2" name="フリーフォーム 331">
                    <a:extLst>
                      <a:ext uri="{FF2B5EF4-FFF2-40B4-BE49-F238E27FC236}">
                        <a16:creationId xmlns:a16="http://schemas.microsoft.com/office/drawing/2014/main" id="{AC48801B-24EB-7091-902C-CD35106CE56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3" name="フリーフォーム 332">
                    <a:extLst>
                      <a:ext uri="{FF2B5EF4-FFF2-40B4-BE49-F238E27FC236}">
                        <a16:creationId xmlns:a16="http://schemas.microsoft.com/office/drawing/2014/main" id="{9C1C6ED4-82A4-035F-8127-3CEB1BF0636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4" name="フリーフォーム 333">
                    <a:extLst>
                      <a:ext uri="{FF2B5EF4-FFF2-40B4-BE49-F238E27FC236}">
                        <a16:creationId xmlns:a16="http://schemas.microsoft.com/office/drawing/2014/main" id="{CCD577A0-5367-A7C4-B0F4-49681EB36611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0317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5" name="フリーフォーム 334">
                    <a:extLst>
                      <a:ext uri="{FF2B5EF4-FFF2-40B4-BE49-F238E27FC236}">
                        <a16:creationId xmlns:a16="http://schemas.microsoft.com/office/drawing/2014/main" id="{608D3F9A-D604-265D-6F90-4FC9A9A4FE6F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6" name="フリーフォーム 335">
                    <a:extLst>
                      <a:ext uri="{FF2B5EF4-FFF2-40B4-BE49-F238E27FC236}">
                        <a16:creationId xmlns:a16="http://schemas.microsoft.com/office/drawing/2014/main" id="{7E5C45C6-A60A-24BF-CEF8-60D6A6AE3107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2265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7" name="フリーフォーム 336">
                    <a:extLst>
                      <a:ext uri="{FF2B5EF4-FFF2-40B4-BE49-F238E27FC236}">
                        <a16:creationId xmlns:a16="http://schemas.microsoft.com/office/drawing/2014/main" id="{B427E099-C4F4-F54B-8B02-6C11BBE982D9}"/>
                      </a:ext>
                    </a:extLst>
                  </p:cNvPr>
                  <p:cNvSpPr/>
                  <p:nvPr/>
                </p:nvSpPr>
                <p:spPr>
                  <a:xfrm>
                    <a:off x="7284310" y="570406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8" name="フリーフォーム 337">
                    <a:extLst>
                      <a:ext uri="{FF2B5EF4-FFF2-40B4-BE49-F238E27FC236}">
                        <a16:creationId xmlns:a16="http://schemas.microsoft.com/office/drawing/2014/main" id="{D0ACB218-324D-37C0-4CDB-4CF59FA84253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9" name="フリーフォーム 338">
                    <a:extLst>
                      <a:ext uri="{FF2B5EF4-FFF2-40B4-BE49-F238E27FC236}">
                        <a16:creationId xmlns:a16="http://schemas.microsoft.com/office/drawing/2014/main" id="{A2BD485A-02A8-5554-16C3-D08BFE9A34E5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0" name="フリーフォーム 339">
                    <a:extLst>
                      <a:ext uri="{FF2B5EF4-FFF2-40B4-BE49-F238E27FC236}">
                        <a16:creationId xmlns:a16="http://schemas.microsoft.com/office/drawing/2014/main" id="{3119BD5A-96D7-8EBD-61B6-68FA5E08DED7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1" name="フリーフォーム 340">
                    <a:extLst>
                      <a:ext uri="{FF2B5EF4-FFF2-40B4-BE49-F238E27FC236}">
                        <a16:creationId xmlns:a16="http://schemas.microsoft.com/office/drawing/2014/main" id="{7D6FEE1C-F8E1-C1DF-265F-C647812B41E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2" name="フリーフォーム 341">
                    <a:extLst>
                      <a:ext uri="{FF2B5EF4-FFF2-40B4-BE49-F238E27FC236}">
                        <a16:creationId xmlns:a16="http://schemas.microsoft.com/office/drawing/2014/main" id="{3F591DA0-5E1C-55DF-8BEB-DDDA755FB10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3" name="フリーフォーム 342">
                    <a:extLst>
                      <a:ext uri="{FF2B5EF4-FFF2-40B4-BE49-F238E27FC236}">
                        <a16:creationId xmlns:a16="http://schemas.microsoft.com/office/drawing/2014/main" id="{6E2D9343-A8D6-C7E8-510A-BCD54109B2A8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4" name="フリーフォーム 343">
                    <a:extLst>
                      <a:ext uri="{FF2B5EF4-FFF2-40B4-BE49-F238E27FC236}">
                        <a16:creationId xmlns:a16="http://schemas.microsoft.com/office/drawing/2014/main" id="{D13ADC81-E848-D111-20FF-EA2D6DF6A92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5" name="フリーフォーム 344">
                    <a:extLst>
                      <a:ext uri="{FF2B5EF4-FFF2-40B4-BE49-F238E27FC236}">
                        <a16:creationId xmlns:a16="http://schemas.microsoft.com/office/drawing/2014/main" id="{6127826D-0BA9-E16D-DAB8-88005A559D9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6" name="フリーフォーム 345">
                    <a:extLst>
                      <a:ext uri="{FF2B5EF4-FFF2-40B4-BE49-F238E27FC236}">
                        <a16:creationId xmlns:a16="http://schemas.microsoft.com/office/drawing/2014/main" id="{755F1A4D-12FA-3663-4B2A-0C13FBA7744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7" name="フリーフォーム 346">
                    <a:extLst>
                      <a:ext uri="{FF2B5EF4-FFF2-40B4-BE49-F238E27FC236}">
                        <a16:creationId xmlns:a16="http://schemas.microsoft.com/office/drawing/2014/main" id="{17467CFC-222A-DE8B-D3B7-E061304ADD42}"/>
                      </a:ext>
                    </a:extLst>
                  </p:cNvPr>
                  <p:cNvSpPr/>
                  <p:nvPr/>
                </p:nvSpPr>
                <p:spPr>
                  <a:xfrm>
                    <a:off x="692483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8" name="フリーフォーム 347">
                    <a:extLst>
                      <a:ext uri="{FF2B5EF4-FFF2-40B4-BE49-F238E27FC236}">
                        <a16:creationId xmlns:a16="http://schemas.microsoft.com/office/drawing/2014/main" id="{523196B5-2938-C28F-E3B2-6B13AB5E88F7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0317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9" name="フリーフォーム 348">
                    <a:extLst>
                      <a:ext uri="{FF2B5EF4-FFF2-40B4-BE49-F238E27FC236}">
                        <a16:creationId xmlns:a16="http://schemas.microsoft.com/office/drawing/2014/main" id="{B1CB06AA-B00D-A34F-F90B-80BE0C4951B2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0" name="フリーフォーム 349">
                    <a:extLst>
                      <a:ext uri="{FF2B5EF4-FFF2-40B4-BE49-F238E27FC236}">
                        <a16:creationId xmlns:a16="http://schemas.microsoft.com/office/drawing/2014/main" id="{5EBE6297-E359-D7FE-0A28-62164D653EE3}"/>
                      </a:ext>
                    </a:extLst>
                  </p:cNvPr>
                  <p:cNvSpPr/>
                  <p:nvPr/>
                </p:nvSpPr>
                <p:spPr>
                  <a:xfrm>
                    <a:off x="7433055" y="566689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1" name="フリーフォーム 350">
                    <a:extLst>
                      <a:ext uri="{FF2B5EF4-FFF2-40B4-BE49-F238E27FC236}">
                        <a16:creationId xmlns:a16="http://schemas.microsoft.com/office/drawing/2014/main" id="{2265BE20-C85B-FAB1-14A5-94770DEAE61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9078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2" name="フリーフォーム 351">
                    <a:extLst>
                      <a:ext uri="{FF2B5EF4-FFF2-40B4-BE49-F238E27FC236}">
                        <a16:creationId xmlns:a16="http://schemas.microsoft.com/office/drawing/2014/main" id="{9BC80450-1AE2-4C76-AC23-A5799F206A31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6600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3" name="フリーフォーム 352">
                    <a:extLst>
                      <a:ext uri="{FF2B5EF4-FFF2-40B4-BE49-F238E27FC236}">
                        <a16:creationId xmlns:a16="http://schemas.microsoft.com/office/drawing/2014/main" id="{6D97F6BC-E1A6-376A-F1B4-1C6D38D815C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0406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4" name="フリーフォーム 353">
                    <a:extLst>
                      <a:ext uri="{FF2B5EF4-FFF2-40B4-BE49-F238E27FC236}">
                        <a16:creationId xmlns:a16="http://schemas.microsoft.com/office/drawing/2014/main" id="{F9FB8367-2598-2285-7E38-5CA77B4F72FD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8548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5" name="フリーフォーム 354">
                    <a:extLst>
                      <a:ext uri="{FF2B5EF4-FFF2-40B4-BE49-F238E27FC236}">
                        <a16:creationId xmlns:a16="http://schemas.microsoft.com/office/drawing/2014/main" id="{ACBE4775-6893-74A5-9856-BBFEA9194EF4}"/>
                      </a:ext>
                    </a:extLst>
                  </p:cNvPr>
                  <p:cNvSpPr/>
                  <p:nvPr/>
                </p:nvSpPr>
                <p:spPr>
                  <a:xfrm>
                    <a:off x="7383480" y="566689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6" name="フリーフォーム 355">
                    <a:extLst>
                      <a:ext uri="{FF2B5EF4-FFF2-40B4-BE49-F238E27FC236}">
                        <a16:creationId xmlns:a16="http://schemas.microsoft.com/office/drawing/2014/main" id="{274076F2-242C-A19D-AFAA-4FE1653C9BD5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7" name="フリーフォーム 356">
                    <a:extLst>
                      <a:ext uri="{FF2B5EF4-FFF2-40B4-BE49-F238E27FC236}">
                        <a16:creationId xmlns:a16="http://schemas.microsoft.com/office/drawing/2014/main" id="{166DAC98-8904-9AA7-C7BA-748FA0A5D8C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8" name="フリーフォーム 357">
                    <a:extLst>
                      <a:ext uri="{FF2B5EF4-FFF2-40B4-BE49-F238E27FC236}">
                        <a16:creationId xmlns:a16="http://schemas.microsoft.com/office/drawing/2014/main" id="{20C3CC0B-A9AA-87E1-49C4-91243FF18658}"/>
                      </a:ext>
                    </a:extLst>
                  </p:cNvPr>
                  <p:cNvSpPr/>
                  <p:nvPr/>
                </p:nvSpPr>
                <p:spPr>
                  <a:xfrm>
                    <a:off x="7408262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9" name="フリーフォーム 358">
                    <a:extLst>
                      <a:ext uri="{FF2B5EF4-FFF2-40B4-BE49-F238E27FC236}">
                        <a16:creationId xmlns:a16="http://schemas.microsoft.com/office/drawing/2014/main" id="{9519B9E2-9772-7C83-B6BB-68FCDDCC29C2}"/>
                      </a:ext>
                    </a:extLst>
                  </p:cNvPr>
                  <p:cNvSpPr/>
                  <p:nvPr/>
                </p:nvSpPr>
                <p:spPr>
                  <a:xfrm>
                    <a:off x="7532220" y="550584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0" name="フリーフォーム 359">
                    <a:extLst>
                      <a:ext uri="{FF2B5EF4-FFF2-40B4-BE49-F238E27FC236}">
                        <a16:creationId xmlns:a16="http://schemas.microsoft.com/office/drawing/2014/main" id="{640FFFC2-14CA-11AA-419C-5C4A69E66D4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2972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1" name="フリーフォーム 360">
                    <a:extLst>
                      <a:ext uri="{FF2B5EF4-FFF2-40B4-BE49-F238E27FC236}">
                        <a16:creationId xmlns:a16="http://schemas.microsoft.com/office/drawing/2014/main" id="{C67B26CF-7F91-F8FC-4324-F898EA2B93CB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2" name="フリーフォーム 361">
                    <a:extLst>
                      <a:ext uri="{FF2B5EF4-FFF2-40B4-BE49-F238E27FC236}">
                        <a16:creationId xmlns:a16="http://schemas.microsoft.com/office/drawing/2014/main" id="{6765918B-3C79-777A-75E2-AD7A923C2536}"/>
                      </a:ext>
                    </a:extLst>
                  </p:cNvPr>
                  <p:cNvSpPr/>
                  <p:nvPr/>
                </p:nvSpPr>
                <p:spPr>
                  <a:xfrm>
                    <a:off x="7371083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3" name="フリーフォーム 362">
                    <a:extLst>
                      <a:ext uri="{FF2B5EF4-FFF2-40B4-BE49-F238E27FC236}">
                        <a16:creationId xmlns:a16="http://schemas.microsoft.com/office/drawing/2014/main" id="{75E2B6A9-8B39-2F41-7546-57DB19233B8A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0495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4" name="フリーフォーム 363">
                    <a:extLst>
                      <a:ext uri="{FF2B5EF4-FFF2-40B4-BE49-F238E27FC236}">
                        <a16:creationId xmlns:a16="http://schemas.microsoft.com/office/drawing/2014/main" id="{8D12106C-162A-62D7-F8CC-18435E5CF9CF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4300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5" name="フリーフォーム 364">
                    <a:extLst>
                      <a:ext uri="{FF2B5EF4-FFF2-40B4-BE49-F238E27FC236}">
                        <a16:creationId xmlns:a16="http://schemas.microsoft.com/office/drawing/2014/main" id="{BF178B92-34DE-D3DB-F600-D79D97159E6F}"/>
                      </a:ext>
                    </a:extLst>
                  </p:cNvPr>
                  <p:cNvSpPr/>
                  <p:nvPr/>
                </p:nvSpPr>
                <p:spPr>
                  <a:xfrm>
                    <a:off x="7358687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6" name="フリーフォーム 365">
                    <a:extLst>
                      <a:ext uri="{FF2B5EF4-FFF2-40B4-BE49-F238E27FC236}">
                        <a16:creationId xmlns:a16="http://schemas.microsoft.com/office/drawing/2014/main" id="{7835991B-CE1F-4B2E-9D03-301BD43A09BA}"/>
                      </a:ext>
                    </a:extLst>
                  </p:cNvPr>
                  <p:cNvSpPr/>
                  <p:nvPr/>
                </p:nvSpPr>
                <p:spPr>
                  <a:xfrm>
                    <a:off x="7408270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7" name="フリーフォーム 366">
                    <a:extLst>
                      <a:ext uri="{FF2B5EF4-FFF2-40B4-BE49-F238E27FC236}">
                        <a16:creationId xmlns:a16="http://schemas.microsoft.com/office/drawing/2014/main" id="{AA5B80BF-0421-E5FF-ACE3-D77846A45CE1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2442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8" name="フリーフォーム 367">
                    <a:extLst>
                      <a:ext uri="{FF2B5EF4-FFF2-40B4-BE49-F238E27FC236}">
                        <a16:creationId xmlns:a16="http://schemas.microsoft.com/office/drawing/2014/main" id="{39D0E794-D793-5AD3-96B1-AA33547B003C}"/>
                      </a:ext>
                    </a:extLst>
                  </p:cNvPr>
                  <p:cNvSpPr/>
                  <p:nvPr/>
                </p:nvSpPr>
                <p:spPr>
                  <a:xfrm>
                    <a:off x="7482645" y="550584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9" name="フリーフォーム 368">
                    <a:extLst>
                      <a:ext uri="{FF2B5EF4-FFF2-40B4-BE49-F238E27FC236}">
                        <a16:creationId xmlns:a16="http://schemas.microsoft.com/office/drawing/2014/main" id="{9BF6C1B3-B8C1-4845-FBA4-1D4A20288BD9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0" name="フリーフォーム 369">
                    <a:extLst>
                      <a:ext uri="{FF2B5EF4-FFF2-40B4-BE49-F238E27FC236}">
                        <a16:creationId xmlns:a16="http://schemas.microsoft.com/office/drawing/2014/main" id="{793B7D27-C42B-7982-EE8E-04C4E0E49C3F}"/>
                      </a:ext>
                    </a:extLst>
                  </p:cNvPr>
                  <p:cNvSpPr/>
                  <p:nvPr/>
                </p:nvSpPr>
                <p:spPr>
                  <a:xfrm>
                    <a:off x="728429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1" name="フリーフォーム 370">
                    <a:extLst>
                      <a:ext uri="{FF2B5EF4-FFF2-40B4-BE49-F238E27FC236}">
                        <a16:creationId xmlns:a16="http://schemas.microsoft.com/office/drawing/2014/main" id="{B04923D2-159E-9D7E-3333-65351BB04A90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2" name="フリーフォーム 371">
                    <a:extLst>
                      <a:ext uri="{FF2B5EF4-FFF2-40B4-BE49-F238E27FC236}">
                        <a16:creationId xmlns:a16="http://schemas.microsoft.com/office/drawing/2014/main" id="{9ACD70CE-3AB1-A2D8-1688-63E02F5FED08}"/>
                      </a:ext>
                    </a:extLst>
                  </p:cNvPr>
                  <p:cNvSpPr/>
                  <p:nvPr/>
                </p:nvSpPr>
                <p:spPr>
                  <a:xfrm>
                    <a:off x="7247116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3" name="フリーフォーム 372">
                    <a:extLst>
                      <a:ext uri="{FF2B5EF4-FFF2-40B4-BE49-F238E27FC236}">
                        <a16:creationId xmlns:a16="http://schemas.microsoft.com/office/drawing/2014/main" id="{B35D8E4E-EB50-A54F-A3DE-E1C1F7A1C7D1}"/>
                      </a:ext>
                    </a:extLst>
                  </p:cNvPr>
                  <p:cNvSpPr/>
                  <p:nvPr/>
                </p:nvSpPr>
                <p:spPr>
                  <a:xfrm>
                    <a:off x="723472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4" name="フリーフォーム 373">
                    <a:extLst>
                      <a:ext uri="{FF2B5EF4-FFF2-40B4-BE49-F238E27FC236}">
                        <a16:creationId xmlns:a16="http://schemas.microsoft.com/office/drawing/2014/main" id="{B0275B9B-860B-1A60-2B10-B445D3CEA744}"/>
                      </a:ext>
                    </a:extLst>
                  </p:cNvPr>
                  <p:cNvSpPr/>
                  <p:nvPr/>
                </p:nvSpPr>
                <p:spPr>
                  <a:xfrm>
                    <a:off x="7284304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5" name="フリーフォーム 374">
                    <a:extLst>
                      <a:ext uri="{FF2B5EF4-FFF2-40B4-BE49-F238E27FC236}">
                        <a16:creationId xmlns:a16="http://schemas.microsoft.com/office/drawing/2014/main" id="{3D977CA3-F0A8-45F0-2C4D-D87DC5942ECC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6" name="フリーフォーム 375">
                    <a:extLst>
                      <a:ext uri="{FF2B5EF4-FFF2-40B4-BE49-F238E27FC236}">
                        <a16:creationId xmlns:a16="http://schemas.microsoft.com/office/drawing/2014/main" id="{135689FA-1214-5A5C-B0EC-B18A64F6DBDE}"/>
                      </a:ext>
                    </a:extLst>
                  </p:cNvPr>
                  <p:cNvSpPr/>
                  <p:nvPr/>
                </p:nvSpPr>
                <p:spPr>
                  <a:xfrm>
                    <a:off x="716034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7" name="フリーフォーム 376">
                    <a:extLst>
                      <a:ext uri="{FF2B5EF4-FFF2-40B4-BE49-F238E27FC236}">
                        <a16:creationId xmlns:a16="http://schemas.microsoft.com/office/drawing/2014/main" id="{33C89C1E-9D38-84C4-616F-A68B82D3426D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8" name="フリーフォーム 377">
                    <a:extLst>
                      <a:ext uri="{FF2B5EF4-FFF2-40B4-BE49-F238E27FC236}">
                        <a16:creationId xmlns:a16="http://schemas.microsoft.com/office/drawing/2014/main" id="{C9209383-CA6E-7035-0C53-842E52A133CB}"/>
                      </a:ext>
                    </a:extLst>
                  </p:cNvPr>
                  <p:cNvSpPr/>
                  <p:nvPr/>
                </p:nvSpPr>
                <p:spPr>
                  <a:xfrm>
                    <a:off x="7123166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9" name="フリーフォーム 378">
                    <a:extLst>
                      <a:ext uri="{FF2B5EF4-FFF2-40B4-BE49-F238E27FC236}">
                        <a16:creationId xmlns:a16="http://schemas.microsoft.com/office/drawing/2014/main" id="{23233A3C-0287-5CCA-EA23-43BD78F77DF6}"/>
                      </a:ext>
                    </a:extLst>
                  </p:cNvPr>
                  <p:cNvSpPr/>
                  <p:nvPr/>
                </p:nvSpPr>
                <p:spPr>
                  <a:xfrm>
                    <a:off x="711077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0" name="フリーフォーム 379">
                    <a:extLst>
                      <a:ext uri="{FF2B5EF4-FFF2-40B4-BE49-F238E27FC236}">
                        <a16:creationId xmlns:a16="http://schemas.microsoft.com/office/drawing/2014/main" id="{4D1C642D-659A-AF0A-12DE-0A6CDC641BBD}"/>
                      </a:ext>
                    </a:extLst>
                  </p:cNvPr>
                  <p:cNvSpPr/>
                  <p:nvPr/>
                </p:nvSpPr>
                <p:spPr>
                  <a:xfrm>
                    <a:off x="7160354" y="5505841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1" name="フリーフォーム 380">
                    <a:extLst>
                      <a:ext uri="{FF2B5EF4-FFF2-40B4-BE49-F238E27FC236}">
                        <a16:creationId xmlns:a16="http://schemas.microsoft.com/office/drawing/2014/main" id="{D4953D16-9675-4A0E-70FA-40EE4FB28A64}"/>
                      </a:ext>
                    </a:extLst>
                  </p:cNvPr>
                  <p:cNvSpPr/>
                  <p:nvPr/>
                </p:nvSpPr>
                <p:spPr>
                  <a:xfrm>
                    <a:off x="7532220" y="562973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2" name="フリーフォーム 381">
                    <a:extLst>
                      <a:ext uri="{FF2B5EF4-FFF2-40B4-BE49-F238E27FC236}">
                        <a16:creationId xmlns:a16="http://schemas.microsoft.com/office/drawing/2014/main" id="{EF4C08CC-FFF2-E003-BB61-BB44CB126FCD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5361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3" name="フリーフォーム 382">
                    <a:extLst>
                      <a:ext uri="{FF2B5EF4-FFF2-40B4-BE49-F238E27FC236}">
                        <a16:creationId xmlns:a16="http://schemas.microsoft.com/office/drawing/2014/main" id="{DAEC501D-8DBF-C25F-7556-6E9E9AD49FE4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2884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4" name="フリーフォーム 383">
                    <a:extLst>
                      <a:ext uri="{FF2B5EF4-FFF2-40B4-BE49-F238E27FC236}">
                        <a16:creationId xmlns:a16="http://schemas.microsoft.com/office/drawing/2014/main" id="{26A755DF-CD58-79D1-15C2-1DD62DEEFD9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6689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5" name="フリーフォーム 384">
                    <a:extLst>
                      <a:ext uri="{FF2B5EF4-FFF2-40B4-BE49-F238E27FC236}">
                        <a16:creationId xmlns:a16="http://schemas.microsoft.com/office/drawing/2014/main" id="{99D4F370-8BC3-2ED7-EC52-11CEDBB1A23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4831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6" name="フリーフォーム 385">
                    <a:extLst>
                      <a:ext uri="{FF2B5EF4-FFF2-40B4-BE49-F238E27FC236}">
                        <a16:creationId xmlns:a16="http://schemas.microsoft.com/office/drawing/2014/main" id="{88E6C3DA-F25A-8A81-3599-5EA902C1E7AA}"/>
                      </a:ext>
                    </a:extLst>
                  </p:cNvPr>
                  <p:cNvSpPr/>
                  <p:nvPr/>
                </p:nvSpPr>
                <p:spPr>
                  <a:xfrm>
                    <a:off x="7482645" y="562973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45" name="グラフィックス 1399">
                  <a:extLst>
                    <a:ext uri="{FF2B5EF4-FFF2-40B4-BE49-F238E27FC236}">
                      <a16:creationId xmlns:a16="http://schemas.microsoft.com/office/drawing/2014/main" id="{ACAC339F-E1AC-99F1-E694-D855A88DCF7E}"/>
                    </a:ext>
                  </a:extLst>
                </p:cNvPr>
                <p:cNvGrpSpPr/>
                <p:nvPr/>
              </p:nvGrpSpPr>
              <p:grpSpPr>
                <a:xfrm>
                  <a:off x="6857583" y="5500576"/>
                  <a:ext cx="679913" cy="369805"/>
                  <a:chOff x="6857583" y="5500576"/>
                  <a:chExt cx="679913" cy="369805"/>
                </a:xfrm>
                <a:solidFill>
                  <a:srgbClr val="000000"/>
                </a:solidFill>
              </p:grpSpPr>
              <p:sp>
                <p:nvSpPr>
                  <p:cNvPr id="246" name="フリーフォーム 245">
                    <a:extLst>
                      <a:ext uri="{FF2B5EF4-FFF2-40B4-BE49-F238E27FC236}">
                        <a16:creationId xmlns:a16="http://schemas.microsoft.com/office/drawing/2014/main" id="{4F0544D8-4B6D-C443-4D5F-A257388F7065}"/>
                      </a:ext>
                    </a:extLst>
                  </p:cNvPr>
                  <p:cNvSpPr/>
                  <p:nvPr/>
                </p:nvSpPr>
                <p:spPr>
                  <a:xfrm>
                    <a:off x="7229458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7" name="フリーフォーム 246">
                    <a:extLst>
                      <a:ext uri="{FF2B5EF4-FFF2-40B4-BE49-F238E27FC236}">
                        <a16:creationId xmlns:a16="http://schemas.microsoft.com/office/drawing/2014/main" id="{2CC45A6A-7376-A6A3-4188-953D817667BE}"/>
                      </a:ext>
                    </a:extLst>
                  </p:cNvPr>
                  <p:cNvSpPr/>
                  <p:nvPr/>
                </p:nvSpPr>
                <p:spPr>
                  <a:xfrm>
                    <a:off x="6857583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8" name="フリーフォーム 247">
                    <a:extLst>
                      <a:ext uri="{FF2B5EF4-FFF2-40B4-BE49-F238E27FC236}">
                        <a16:creationId xmlns:a16="http://schemas.microsoft.com/office/drawing/2014/main" id="{4A53A41C-14B2-5B00-28B2-254289966A00}"/>
                      </a:ext>
                    </a:extLst>
                  </p:cNvPr>
                  <p:cNvSpPr/>
                  <p:nvPr/>
                </p:nvSpPr>
                <p:spPr>
                  <a:xfrm>
                    <a:off x="7229458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9" name="フリーフォーム 248">
                    <a:extLst>
                      <a:ext uri="{FF2B5EF4-FFF2-40B4-BE49-F238E27FC236}">
                        <a16:creationId xmlns:a16="http://schemas.microsoft.com/office/drawing/2014/main" id="{98A343B6-CAA1-913C-832E-4CF6B5050CD7}"/>
                      </a:ext>
                    </a:extLst>
                  </p:cNvPr>
                  <p:cNvSpPr/>
                  <p:nvPr/>
                </p:nvSpPr>
                <p:spPr>
                  <a:xfrm>
                    <a:off x="6857583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0" name="フリーフォーム 249">
                    <a:extLst>
                      <a:ext uri="{FF2B5EF4-FFF2-40B4-BE49-F238E27FC236}">
                        <a16:creationId xmlns:a16="http://schemas.microsoft.com/office/drawing/2014/main" id="{1F510A52-BEC4-3577-3430-8FF3B6C77059}"/>
                      </a:ext>
                    </a:extLst>
                  </p:cNvPr>
                  <p:cNvSpPr/>
                  <p:nvPr/>
                </p:nvSpPr>
                <p:spPr>
                  <a:xfrm>
                    <a:off x="7526960" y="5500576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1" name="フリーフォーム 250">
                    <a:extLst>
                      <a:ext uri="{FF2B5EF4-FFF2-40B4-BE49-F238E27FC236}">
                        <a16:creationId xmlns:a16="http://schemas.microsoft.com/office/drawing/2014/main" id="{896E8023-3F40-8479-D5C5-963EE27113BE}"/>
                      </a:ext>
                    </a:extLst>
                  </p:cNvPr>
                  <p:cNvSpPr/>
                  <p:nvPr/>
                </p:nvSpPr>
                <p:spPr>
                  <a:xfrm>
                    <a:off x="7155086" y="55005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2" name="フリーフォーム 251">
                    <a:extLst>
                      <a:ext uri="{FF2B5EF4-FFF2-40B4-BE49-F238E27FC236}">
                        <a16:creationId xmlns:a16="http://schemas.microsoft.com/office/drawing/2014/main" id="{E49D5351-7B1B-8CAF-6BE3-E1A2717CF2B1}"/>
                      </a:ext>
                    </a:extLst>
                  </p:cNvPr>
                  <p:cNvSpPr/>
                  <p:nvPr/>
                </p:nvSpPr>
                <p:spPr>
                  <a:xfrm>
                    <a:off x="7526960" y="5748351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7" name="グループ化 16">
                <a:extLst>
                  <a:ext uri="{FF2B5EF4-FFF2-40B4-BE49-F238E27FC236}">
                    <a16:creationId xmlns:a16="http://schemas.microsoft.com/office/drawing/2014/main" id="{3C1E6D1E-6E34-F3F0-21F8-360373031A36}"/>
                  </a:ext>
                </a:extLst>
              </p:cNvPr>
              <p:cNvGrpSpPr/>
              <p:nvPr/>
            </p:nvGrpSpPr>
            <p:grpSpPr>
              <a:xfrm>
                <a:off x="7641865" y="5436601"/>
                <a:ext cx="687600" cy="498085"/>
                <a:chOff x="7641865" y="5436601"/>
                <a:chExt cx="687600" cy="498085"/>
              </a:xfrm>
            </p:grpSpPr>
            <p:grpSp>
              <p:nvGrpSpPr>
                <p:cNvPr id="18" name="グラフィックス 1400">
                  <a:extLst>
                    <a:ext uri="{FF2B5EF4-FFF2-40B4-BE49-F238E27FC236}">
                      <a16:creationId xmlns:a16="http://schemas.microsoft.com/office/drawing/2014/main" id="{AA85C8E0-C807-5BAC-CD8A-EA5A199FF8EE}"/>
                    </a:ext>
                  </a:extLst>
                </p:cNvPr>
                <p:cNvGrpSpPr/>
                <p:nvPr/>
              </p:nvGrpSpPr>
              <p:grpSpPr>
                <a:xfrm>
                  <a:off x="7647193" y="5441913"/>
                  <a:ext cx="676945" cy="487464"/>
                  <a:chOff x="7647193" y="5441913"/>
                  <a:chExt cx="676945" cy="487464"/>
                </a:xfrm>
              </p:grpSpPr>
              <p:sp>
                <p:nvSpPr>
                  <p:cNvPr id="27" name="フリーフォーム 26">
                    <a:extLst>
                      <a:ext uri="{FF2B5EF4-FFF2-40B4-BE49-F238E27FC236}">
                        <a16:creationId xmlns:a16="http://schemas.microsoft.com/office/drawing/2014/main" id="{11102073-409E-4644-CB51-58CE361753CE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" name="フリーフォーム 27">
                    <a:extLst>
                      <a:ext uri="{FF2B5EF4-FFF2-40B4-BE49-F238E27FC236}">
                        <a16:creationId xmlns:a16="http://schemas.microsoft.com/office/drawing/2014/main" id="{D020813B-9CF7-06F3-E8EB-6DD5F63269A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" name="フリーフォーム 28">
                    <a:extLst>
                      <a:ext uri="{FF2B5EF4-FFF2-40B4-BE49-F238E27FC236}">
                        <a16:creationId xmlns:a16="http://schemas.microsoft.com/office/drawing/2014/main" id="{8516EF26-3CEC-D949-4738-F0C88B94309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" name="フリーフォーム 29">
                    <a:extLst>
                      <a:ext uri="{FF2B5EF4-FFF2-40B4-BE49-F238E27FC236}">
                        <a16:creationId xmlns:a16="http://schemas.microsoft.com/office/drawing/2014/main" id="{DEBEE83E-697B-BF3B-DD3E-C8B3D07C740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" name="フリーフォーム 30">
                    <a:extLst>
                      <a:ext uri="{FF2B5EF4-FFF2-40B4-BE49-F238E27FC236}">
                        <a16:creationId xmlns:a16="http://schemas.microsoft.com/office/drawing/2014/main" id="{F73AAEE9-D035-099F-F341-B6985FB38D0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" name="フリーフォーム 31">
                    <a:extLst>
                      <a:ext uri="{FF2B5EF4-FFF2-40B4-BE49-F238E27FC236}">
                        <a16:creationId xmlns:a16="http://schemas.microsoft.com/office/drawing/2014/main" id="{A32F21C8-33EC-2CA1-B2AA-F8EA77FBDBD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" name="フリーフォーム 32">
                    <a:extLst>
                      <a:ext uri="{FF2B5EF4-FFF2-40B4-BE49-F238E27FC236}">
                        <a16:creationId xmlns:a16="http://schemas.microsoft.com/office/drawing/2014/main" id="{DABB5DA6-5764-3427-1074-FACD3F3000DC}"/>
                      </a:ext>
                    </a:extLst>
                  </p:cNvPr>
                  <p:cNvSpPr/>
                  <p:nvPr/>
                </p:nvSpPr>
                <p:spPr>
                  <a:xfrm>
                    <a:off x="7998190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" name="フリーフォーム 33">
                    <a:extLst>
                      <a:ext uri="{FF2B5EF4-FFF2-40B4-BE49-F238E27FC236}">
                        <a16:creationId xmlns:a16="http://schemas.microsoft.com/office/drawing/2014/main" id="{B6E49E59-7BB4-7094-3F62-3F52355F53EF}"/>
                      </a:ext>
                    </a:extLst>
                  </p:cNvPr>
                  <p:cNvSpPr/>
                  <p:nvPr/>
                </p:nvSpPr>
                <p:spPr>
                  <a:xfrm>
                    <a:off x="8123550" y="551691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" name="フリーフォーム 34">
                    <a:extLst>
                      <a:ext uri="{FF2B5EF4-FFF2-40B4-BE49-F238E27FC236}">
                        <a16:creationId xmlns:a16="http://schemas.microsoft.com/office/drawing/2014/main" id="{0108DE24-609D-ECE6-2DE7-76AB24F328F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4190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" name="フリーフォーム 35">
                    <a:extLst>
                      <a:ext uri="{FF2B5EF4-FFF2-40B4-BE49-F238E27FC236}">
                        <a16:creationId xmlns:a16="http://schemas.microsoft.com/office/drawing/2014/main" id="{EC560026-264E-BC9A-2DDD-F1F467E12B4B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" name="フリーフォーム 36">
                    <a:extLst>
                      <a:ext uri="{FF2B5EF4-FFF2-40B4-BE49-F238E27FC236}">
                        <a16:creationId xmlns:a16="http://schemas.microsoft.com/office/drawing/2014/main" id="{D616E79A-99E5-6E0F-E197-32130F544A7D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" name="フリーフォーム 37">
                    <a:extLst>
                      <a:ext uri="{FF2B5EF4-FFF2-40B4-BE49-F238E27FC236}">
                        <a16:creationId xmlns:a16="http://schemas.microsoft.com/office/drawing/2014/main" id="{E2B53D0E-7DBD-D24D-A268-8C0D834CE611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" name="フリーフォーム 38">
                    <a:extLst>
                      <a:ext uri="{FF2B5EF4-FFF2-40B4-BE49-F238E27FC236}">
                        <a16:creationId xmlns:a16="http://schemas.microsoft.com/office/drawing/2014/main" id="{524F60DA-F418-4831-B2F7-1AFBCE09E58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" name="フリーフォーム 39">
                    <a:extLst>
                      <a:ext uri="{FF2B5EF4-FFF2-40B4-BE49-F238E27FC236}">
                        <a16:creationId xmlns:a16="http://schemas.microsoft.com/office/drawing/2014/main" id="{9958743E-8AA6-51BC-4011-D4FD9663D28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" name="フリーフォーム 40">
                    <a:extLst>
                      <a:ext uri="{FF2B5EF4-FFF2-40B4-BE49-F238E27FC236}">
                        <a16:creationId xmlns:a16="http://schemas.microsoft.com/office/drawing/2014/main" id="{5F008FF9-EF98-3A96-35FD-85E2D0744013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" name="フリーフォーム 41">
                    <a:extLst>
                      <a:ext uri="{FF2B5EF4-FFF2-40B4-BE49-F238E27FC236}">
                        <a16:creationId xmlns:a16="http://schemas.microsoft.com/office/drawing/2014/main" id="{EACE1BA2-7060-5A71-295C-6A4A95FE6340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1690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" name="フリーフォーム 44">
                    <a:extLst>
                      <a:ext uri="{FF2B5EF4-FFF2-40B4-BE49-F238E27FC236}">
                        <a16:creationId xmlns:a16="http://schemas.microsoft.com/office/drawing/2014/main" id="{4DF65A67-F3D9-735C-4949-EA1E5E75B585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" name="フリーフォーム 45">
                    <a:extLst>
                      <a:ext uri="{FF2B5EF4-FFF2-40B4-BE49-F238E27FC236}">
                        <a16:creationId xmlns:a16="http://schemas.microsoft.com/office/drawing/2014/main" id="{CBB86351-AC78-439B-4F8F-EA949BEFCC79}"/>
                      </a:ext>
                    </a:extLst>
                  </p:cNvPr>
                  <p:cNvSpPr/>
                  <p:nvPr/>
                </p:nvSpPr>
                <p:spPr>
                  <a:xfrm>
                    <a:off x="7948055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" name="フリーフォーム 46">
                    <a:extLst>
                      <a:ext uri="{FF2B5EF4-FFF2-40B4-BE49-F238E27FC236}">
                        <a16:creationId xmlns:a16="http://schemas.microsoft.com/office/drawing/2014/main" id="{4C60D859-C325-5BD8-AC1D-79AAB28A228C}"/>
                      </a:ext>
                    </a:extLst>
                  </p:cNvPr>
                  <p:cNvSpPr/>
                  <p:nvPr/>
                </p:nvSpPr>
                <p:spPr>
                  <a:xfrm>
                    <a:off x="7998199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" name="フリーフォーム 49">
                    <a:extLst>
                      <a:ext uri="{FF2B5EF4-FFF2-40B4-BE49-F238E27FC236}">
                        <a16:creationId xmlns:a16="http://schemas.microsoft.com/office/drawing/2014/main" id="{BC15D4BA-BE20-1A8B-570A-5916165D8B3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3565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" name="フリーフォーム 50">
                    <a:extLst>
                      <a:ext uri="{FF2B5EF4-FFF2-40B4-BE49-F238E27FC236}">
                        <a16:creationId xmlns:a16="http://schemas.microsoft.com/office/drawing/2014/main" id="{C7ACB960-0BAC-37A9-4FD8-A6242FF99C0D}"/>
                      </a:ext>
                    </a:extLst>
                  </p:cNvPr>
                  <p:cNvSpPr/>
                  <p:nvPr/>
                </p:nvSpPr>
                <p:spPr>
                  <a:xfrm>
                    <a:off x="8073415" y="551691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" name="フリーフォーム 51">
                    <a:extLst>
                      <a:ext uri="{FF2B5EF4-FFF2-40B4-BE49-F238E27FC236}">
                        <a16:creationId xmlns:a16="http://schemas.microsoft.com/office/drawing/2014/main" id="{30EFB195-19C8-2C3F-FE72-592AD8A6DBD4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" name="フリーフォーム 52">
                    <a:extLst>
                      <a:ext uri="{FF2B5EF4-FFF2-40B4-BE49-F238E27FC236}">
                        <a16:creationId xmlns:a16="http://schemas.microsoft.com/office/drawing/2014/main" id="{A0CF99B8-55EA-4521-B9A3-2675C135706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" name="フリーフォーム 53">
                    <a:extLst>
                      <a:ext uri="{FF2B5EF4-FFF2-40B4-BE49-F238E27FC236}">
                        <a16:creationId xmlns:a16="http://schemas.microsoft.com/office/drawing/2014/main" id="{DB4F0791-F1B2-FAAC-0F26-B73B7E8D7A1A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" name="フリーフォーム 54">
                    <a:extLst>
                      <a:ext uri="{FF2B5EF4-FFF2-40B4-BE49-F238E27FC236}">
                        <a16:creationId xmlns:a16="http://schemas.microsoft.com/office/drawing/2014/main" id="{A8A7E66C-613D-21F6-B03A-425715D388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" name="フリーフォーム 55">
                    <a:extLst>
                      <a:ext uri="{FF2B5EF4-FFF2-40B4-BE49-F238E27FC236}">
                        <a16:creationId xmlns:a16="http://schemas.microsoft.com/office/drawing/2014/main" id="{00930320-F855-5DF9-8AAF-87B85DD0BE9A}"/>
                      </a:ext>
                    </a:extLst>
                  </p:cNvPr>
                  <p:cNvSpPr/>
                  <p:nvPr/>
                </p:nvSpPr>
                <p:spPr>
                  <a:xfrm>
                    <a:off x="7872822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" name="フリーフォーム 56">
                    <a:extLst>
                      <a:ext uri="{FF2B5EF4-FFF2-40B4-BE49-F238E27FC236}">
                        <a16:creationId xmlns:a16="http://schemas.microsoft.com/office/drawing/2014/main" id="{3A3B3487-6F13-0BB3-30C1-3B532A3429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" name="フリーフォーム 57">
                    <a:extLst>
                      <a:ext uri="{FF2B5EF4-FFF2-40B4-BE49-F238E27FC236}">
                        <a16:creationId xmlns:a16="http://schemas.microsoft.com/office/drawing/2014/main" id="{F047BF1C-74CC-730E-C5D0-737546576D5C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" name="フリーフォーム 58">
                    <a:extLst>
                      <a:ext uri="{FF2B5EF4-FFF2-40B4-BE49-F238E27FC236}">
                        <a16:creationId xmlns:a16="http://schemas.microsoft.com/office/drawing/2014/main" id="{C75C3C4D-A57D-355B-ADCB-6084F23D25AE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" name="フリーフォーム 59">
                    <a:extLst>
                      <a:ext uri="{FF2B5EF4-FFF2-40B4-BE49-F238E27FC236}">
                        <a16:creationId xmlns:a16="http://schemas.microsoft.com/office/drawing/2014/main" id="{3C5E1EC0-1D98-A9BF-FBBC-573547E89BE2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" name="フリーフォーム 60">
                    <a:extLst>
                      <a:ext uri="{FF2B5EF4-FFF2-40B4-BE49-F238E27FC236}">
                        <a16:creationId xmlns:a16="http://schemas.microsoft.com/office/drawing/2014/main" id="{7BD1B1F0-D969-BD94-ABD0-A1501F28547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" name="フリーフォーム 61">
                    <a:extLst>
                      <a:ext uri="{FF2B5EF4-FFF2-40B4-BE49-F238E27FC236}">
                        <a16:creationId xmlns:a16="http://schemas.microsoft.com/office/drawing/2014/main" id="{5FE9F39E-9B01-1DEA-A7C1-A01DF8FAAB10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" name="フリーフォーム 62">
                    <a:extLst>
                      <a:ext uri="{FF2B5EF4-FFF2-40B4-BE49-F238E27FC236}">
                        <a16:creationId xmlns:a16="http://schemas.microsoft.com/office/drawing/2014/main" id="{595ABC63-FE5F-11AE-78AC-D91338689BC3}"/>
                      </a:ext>
                    </a:extLst>
                  </p:cNvPr>
                  <p:cNvSpPr/>
                  <p:nvPr/>
                </p:nvSpPr>
                <p:spPr>
                  <a:xfrm>
                    <a:off x="7822687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" name="フリーフォーム 63">
                    <a:extLst>
                      <a:ext uri="{FF2B5EF4-FFF2-40B4-BE49-F238E27FC236}">
                        <a16:creationId xmlns:a16="http://schemas.microsoft.com/office/drawing/2014/main" id="{B1AABA6F-0963-48E0-32CF-C52556864CAF}"/>
                      </a:ext>
                    </a:extLst>
                  </p:cNvPr>
                  <p:cNvSpPr/>
                  <p:nvPr/>
                </p:nvSpPr>
                <p:spPr>
                  <a:xfrm>
                    <a:off x="7872831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" name="フリーフォーム 64">
                    <a:extLst>
                      <a:ext uri="{FF2B5EF4-FFF2-40B4-BE49-F238E27FC236}">
                        <a16:creationId xmlns:a16="http://schemas.microsoft.com/office/drawing/2014/main" id="{CB2FF992-B6A5-13F8-408E-A6A5A330232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" name="フリーフォーム 65">
                    <a:extLst>
                      <a:ext uri="{FF2B5EF4-FFF2-40B4-BE49-F238E27FC236}">
                        <a16:creationId xmlns:a16="http://schemas.microsoft.com/office/drawing/2014/main" id="{44E19C35-049A-2201-B1EB-B4F02B7B244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" name="フリーフォーム 66">
                    <a:extLst>
                      <a:ext uri="{FF2B5EF4-FFF2-40B4-BE49-F238E27FC236}">
                        <a16:creationId xmlns:a16="http://schemas.microsoft.com/office/drawing/2014/main" id="{DEC8DB21-165B-A25C-DC67-21071CB20AE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" name="フリーフォーム 67">
                    <a:extLst>
                      <a:ext uri="{FF2B5EF4-FFF2-40B4-BE49-F238E27FC236}">
                        <a16:creationId xmlns:a16="http://schemas.microsoft.com/office/drawing/2014/main" id="{30BD89B0-FE73-F9C6-92F7-1B118FDC04A1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" name="フリーフォーム 68">
                    <a:extLst>
                      <a:ext uri="{FF2B5EF4-FFF2-40B4-BE49-F238E27FC236}">
                        <a16:creationId xmlns:a16="http://schemas.microsoft.com/office/drawing/2014/main" id="{5DF00485-B36A-5B8D-7FF5-8B9EEDA6387A}"/>
                      </a:ext>
                    </a:extLst>
                  </p:cNvPr>
                  <p:cNvSpPr/>
                  <p:nvPr/>
                </p:nvSpPr>
                <p:spPr>
                  <a:xfrm>
                    <a:off x="7747472" y="55169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" name="フリーフォーム 69">
                    <a:extLst>
                      <a:ext uri="{FF2B5EF4-FFF2-40B4-BE49-F238E27FC236}">
                        <a16:creationId xmlns:a16="http://schemas.microsoft.com/office/drawing/2014/main" id="{6CEC1020-F4DA-4492-17EB-B58997B6FBCE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" name="フリーフォーム 70">
                    <a:extLst>
                      <a:ext uri="{FF2B5EF4-FFF2-40B4-BE49-F238E27FC236}">
                        <a16:creationId xmlns:a16="http://schemas.microsoft.com/office/drawing/2014/main" id="{227B2B8C-490B-9822-240E-AD1CA86289F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" name="フリーフォーム 71">
                    <a:extLst>
                      <a:ext uri="{FF2B5EF4-FFF2-40B4-BE49-F238E27FC236}">
                        <a16:creationId xmlns:a16="http://schemas.microsoft.com/office/drawing/2014/main" id="{90F9C684-C985-5515-950D-7A6BB0FF8E8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" name="フリーフォーム 72">
                    <a:extLst>
                      <a:ext uri="{FF2B5EF4-FFF2-40B4-BE49-F238E27FC236}">
                        <a16:creationId xmlns:a16="http://schemas.microsoft.com/office/drawing/2014/main" id="{DBDF3DD4-8F1C-8989-E60E-CEF7D609761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" name="フリーフォーム 73">
                    <a:extLst>
                      <a:ext uri="{FF2B5EF4-FFF2-40B4-BE49-F238E27FC236}">
                        <a16:creationId xmlns:a16="http://schemas.microsoft.com/office/drawing/2014/main" id="{D1D6A801-1C97-36BF-FE38-6D8659B23698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" name="フリーフォーム 74">
                    <a:extLst>
                      <a:ext uri="{FF2B5EF4-FFF2-40B4-BE49-F238E27FC236}">
                        <a16:creationId xmlns:a16="http://schemas.microsoft.com/office/drawing/2014/main" id="{718F2DEF-317A-47B4-8C3F-433D4C5FC32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" name="フリーフォーム 75">
                    <a:extLst>
                      <a:ext uri="{FF2B5EF4-FFF2-40B4-BE49-F238E27FC236}">
                        <a16:creationId xmlns:a16="http://schemas.microsoft.com/office/drawing/2014/main" id="{11580BB5-7EC4-07FF-B6DC-BF75A6408C0A}"/>
                      </a:ext>
                    </a:extLst>
                  </p:cNvPr>
                  <p:cNvSpPr/>
                  <p:nvPr/>
                </p:nvSpPr>
                <p:spPr>
                  <a:xfrm>
                    <a:off x="7697336" y="55356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" name="フリーフォーム 76">
                    <a:extLst>
                      <a:ext uri="{FF2B5EF4-FFF2-40B4-BE49-F238E27FC236}">
                        <a16:creationId xmlns:a16="http://schemas.microsoft.com/office/drawing/2014/main" id="{98CF1D7E-9FA0-AD06-5F2C-3FE0C707940C}"/>
                      </a:ext>
                    </a:extLst>
                  </p:cNvPr>
                  <p:cNvSpPr/>
                  <p:nvPr/>
                </p:nvSpPr>
                <p:spPr>
                  <a:xfrm>
                    <a:off x="7747480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" name="フリーフォーム 77">
                    <a:extLst>
                      <a:ext uri="{FF2B5EF4-FFF2-40B4-BE49-F238E27FC236}">
                        <a16:creationId xmlns:a16="http://schemas.microsoft.com/office/drawing/2014/main" id="{E9B51DFA-0B9A-46BE-7DF5-0265A472A1FA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" name="フリーフォーム 78">
                    <a:extLst>
                      <a:ext uri="{FF2B5EF4-FFF2-40B4-BE49-F238E27FC236}">
                        <a16:creationId xmlns:a16="http://schemas.microsoft.com/office/drawing/2014/main" id="{EDCDF39E-6F13-EB65-FA8A-4F8E7F977CC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" name="フリーフォーム 79">
                    <a:extLst>
                      <a:ext uri="{FF2B5EF4-FFF2-40B4-BE49-F238E27FC236}">
                        <a16:creationId xmlns:a16="http://schemas.microsoft.com/office/drawing/2014/main" id="{F3ADD0BC-9546-6360-21DA-8A6AF3B29837}"/>
                      </a:ext>
                    </a:extLst>
                  </p:cNvPr>
                  <p:cNvSpPr/>
                  <p:nvPr/>
                </p:nvSpPr>
                <p:spPr>
                  <a:xfrm>
                    <a:off x="8098482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" name="フリーフォーム 82">
                    <a:extLst>
                      <a:ext uri="{FF2B5EF4-FFF2-40B4-BE49-F238E27FC236}">
                        <a16:creationId xmlns:a16="http://schemas.microsoft.com/office/drawing/2014/main" id="{BD7C861D-44A4-CD29-E6AD-40FC461AC804}"/>
                      </a:ext>
                    </a:extLst>
                  </p:cNvPr>
                  <p:cNvSpPr/>
                  <p:nvPr/>
                </p:nvSpPr>
                <p:spPr>
                  <a:xfrm>
                    <a:off x="8223841" y="547941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" name="フリーフォーム 83">
                    <a:extLst>
                      <a:ext uri="{FF2B5EF4-FFF2-40B4-BE49-F238E27FC236}">
                        <a16:creationId xmlns:a16="http://schemas.microsoft.com/office/drawing/2014/main" id="{2A8A80D4-E326-28C4-D83D-31EF3163701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0439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" name="フリーフォーム 84">
                    <a:extLst>
                      <a:ext uri="{FF2B5EF4-FFF2-40B4-BE49-F238E27FC236}">
                        <a16:creationId xmlns:a16="http://schemas.microsoft.com/office/drawing/2014/main" id="{B675BDD4-85FE-C930-74CC-858C12E37AFB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6" name="フリーフォーム 85">
                    <a:extLst>
                      <a:ext uri="{FF2B5EF4-FFF2-40B4-BE49-F238E27FC236}">
                        <a16:creationId xmlns:a16="http://schemas.microsoft.com/office/drawing/2014/main" id="{F7BDBDB6-2226-146E-6645-F58DFBE15EED}"/>
                      </a:ext>
                    </a:extLst>
                  </p:cNvPr>
                  <p:cNvSpPr/>
                  <p:nvPr/>
                </p:nvSpPr>
                <p:spPr>
                  <a:xfrm>
                    <a:off x="806088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" name="フリーフォーム 86">
                    <a:extLst>
                      <a:ext uri="{FF2B5EF4-FFF2-40B4-BE49-F238E27FC236}">
                        <a16:creationId xmlns:a16="http://schemas.microsoft.com/office/drawing/2014/main" id="{2FF9FFC0-11AE-80A5-ACA5-3CCBA6394A36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7940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" name="フリーフォーム 87">
                    <a:extLst>
                      <a:ext uri="{FF2B5EF4-FFF2-40B4-BE49-F238E27FC236}">
                        <a16:creationId xmlns:a16="http://schemas.microsoft.com/office/drawing/2014/main" id="{AD04D97D-F2FC-F3DA-5A0A-70E8085443A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16906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" name="フリーフォーム 88">
                    <a:extLst>
                      <a:ext uri="{FF2B5EF4-FFF2-40B4-BE49-F238E27FC236}">
                        <a16:creationId xmlns:a16="http://schemas.microsoft.com/office/drawing/2014/main" id="{BDA4CEEF-F7C0-A1FE-44D9-5556A4142CB4}"/>
                      </a:ext>
                    </a:extLst>
                  </p:cNvPr>
                  <p:cNvSpPr/>
                  <p:nvPr/>
                </p:nvSpPr>
                <p:spPr>
                  <a:xfrm>
                    <a:off x="8048347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" name="フリーフォーム 89">
                    <a:extLst>
                      <a:ext uri="{FF2B5EF4-FFF2-40B4-BE49-F238E27FC236}">
                        <a16:creationId xmlns:a16="http://schemas.microsoft.com/office/drawing/2014/main" id="{A7CF9947-D086-F02E-A901-E6A7329BFD9D}"/>
                      </a:ext>
                    </a:extLst>
                  </p:cNvPr>
                  <p:cNvSpPr/>
                  <p:nvPr/>
                </p:nvSpPr>
                <p:spPr>
                  <a:xfrm>
                    <a:off x="8098490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" name="フリーフォーム 90">
                    <a:extLst>
                      <a:ext uri="{FF2B5EF4-FFF2-40B4-BE49-F238E27FC236}">
                        <a16:creationId xmlns:a16="http://schemas.microsoft.com/office/drawing/2014/main" id="{36288564-9CD5-9E1A-9DFF-57F6B6E4DC8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98158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" name="フリーフォーム 91">
                    <a:extLst>
                      <a:ext uri="{FF2B5EF4-FFF2-40B4-BE49-F238E27FC236}">
                        <a16:creationId xmlns:a16="http://schemas.microsoft.com/office/drawing/2014/main" id="{B8D37CB1-5560-1B09-E9F6-ABE8688A71FD}"/>
                      </a:ext>
                    </a:extLst>
                  </p:cNvPr>
                  <p:cNvSpPr/>
                  <p:nvPr/>
                </p:nvSpPr>
                <p:spPr>
                  <a:xfrm>
                    <a:off x="8173706" y="5479409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" name="フリーフォーム 128">
                    <a:extLst>
                      <a:ext uri="{FF2B5EF4-FFF2-40B4-BE49-F238E27FC236}">
                        <a16:creationId xmlns:a16="http://schemas.microsoft.com/office/drawing/2014/main" id="{5AAA01A8-0092-9941-3801-740A924DDD58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" name="フリーフォーム 129">
                    <a:extLst>
                      <a:ext uri="{FF2B5EF4-FFF2-40B4-BE49-F238E27FC236}">
                        <a16:creationId xmlns:a16="http://schemas.microsoft.com/office/drawing/2014/main" id="{DDFC8D27-47E7-3149-10FC-1FE9ECDF7F4F}"/>
                      </a:ext>
                    </a:extLst>
                  </p:cNvPr>
                  <p:cNvSpPr/>
                  <p:nvPr/>
                </p:nvSpPr>
                <p:spPr>
                  <a:xfrm>
                    <a:off x="7973114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" name="フリーフォーム 130">
                    <a:extLst>
                      <a:ext uri="{FF2B5EF4-FFF2-40B4-BE49-F238E27FC236}">
                        <a16:creationId xmlns:a16="http://schemas.microsoft.com/office/drawing/2014/main" id="{AAFD8E83-AC21-313C-256D-FDAC0103651A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" name="フリーフォーム 132">
                    <a:extLst>
                      <a:ext uri="{FF2B5EF4-FFF2-40B4-BE49-F238E27FC236}">
                        <a16:creationId xmlns:a16="http://schemas.microsoft.com/office/drawing/2014/main" id="{A91767DA-9847-3DDC-1336-7EFFC28C2D2F}"/>
                      </a:ext>
                    </a:extLst>
                  </p:cNvPr>
                  <p:cNvSpPr/>
                  <p:nvPr/>
                </p:nvSpPr>
                <p:spPr>
                  <a:xfrm>
                    <a:off x="793551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" name="フリーフォーム 133">
                    <a:extLst>
                      <a:ext uri="{FF2B5EF4-FFF2-40B4-BE49-F238E27FC236}">
                        <a16:creationId xmlns:a16="http://schemas.microsoft.com/office/drawing/2014/main" id="{EA68E3F4-CD14-4A2F-3BE6-A69112BF7F2B}"/>
                      </a:ext>
                    </a:extLst>
                  </p:cNvPr>
                  <p:cNvSpPr/>
                  <p:nvPr/>
                </p:nvSpPr>
                <p:spPr>
                  <a:xfrm>
                    <a:off x="7922979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" name="フリーフォーム 134">
                    <a:extLst>
                      <a:ext uri="{FF2B5EF4-FFF2-40B4-BE49-F238E27FC236}">
                        <a16:creationId xmlns:a16="http://schemas.microsoft.com/office/drawing/2014/main" id="{1DF0FEC6-24AD-F449-E979-A655A0C70D69}"/>
                      </a:ext>
                    </a:extLst>
                  </p:cNvPr>
                  <p:cNvSpPr/>
                  <p:nvPr/>
                </p:nvSpPr>
                <p:spPr>
                  <a:xfrm>
                    <a:off x="797312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" name="フリーフォーム 138">
                    <a:extLst>
                      <a:ext uri="{FF2B5EF4-FFF2-40B4-BE49-F238E27FC236}">
                        <a16:creationId xmlns:a16="http://schemas.microsoft.com/office/drawing/2014/main" id="{F2397E36-E7F2-01E6-5CE3-AB9C4B7E9FF3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" name="フリーフォーム 139">
                    <a:extLst>
                      <a:ext uri="{FF2B5EF4-FFF2-40B4-BE49-F238E27FC236}">
                        <a16:creationId xmlns:a16="http://schemas.microsoft.com/office/drawing/2014/main" id="{1DAA3914-F845-8F31-A9AD-86499610A145}"/>
                      </a:ext>
                    </a:extLst>
                  </p:cNvPr>
                  <p:cNvSpPr/>
                  <p:nvPr/>
                </p:nvSpPr>
                <p:spPr>
                  <a:xfrm>
                    <a:off x="7847763" y="547941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" name="フリーフォーム 140">
                    <a:extLst>
                      <a:ext uri="{FF2B5EF4-FFF2-40B4-BE49-F238E27FC236}">
                        <a16:creationId xmlns:a16="http://schemas.microsoft.com/office/drawing/2014/main" id="{810AADDF-EC11-888E-538D-EED534923C2D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" name="フリーフォーム 141">
                    <a:extLst>
                      <a:ext uri="{FF2B5EF4-FFF2-40B4-BE49-F238E27FC236}">
                        <a16:creationId xmlns:a16="http://schemas.microsoft.com/office/drawing/2014/main" id="{2CEAEE1E-1499-6A68-F281-98319214A1F4}"/>
                      </a:ext>
                    </a:extLst>
                  </p:cNvPr>
                  <p:cNvSpPr/>
                  <p:nvPr/>
                </p:nvSpPr>
                <p:spPr>
                  <a:xfrm>
                    <a:off x="781016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" name="フリーフォーム 142">
                    <a:extLst>
                      <a:ext uri="{FF2B5EF4-FFF2-40B4-BE49-F238E27FC236}">
                        <a16:creationId xmlns:a16="http://schemas.microsoft.com/office/drawing/2014/main" id="{B0DFA67B-B940-E9E5-D12D-872AD5D85443}"/>
                      </a:ext>
                    </a:extLst>
                  </p:cNvPr>
                  <p:cNvSpPr/>
                  <p:nvPr/>
                </p:nvSpPr>
                <p:spPr>
                  <a:xfrm>
                    <a:off x="7797628" y="5498157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" name="フリーフォーム 143">
                    <a:extLst>
                      <a:ext uri="{FF2B5EF4-FFF2-40B4-BE49-F238E27FC236}">
                        <a16:creationId xmlns:a16="http://schemas.microsoft.com/office/drawing/2014/main" id="{D38C9B4C-4343-3A9E-D8D8-E1DA58941F0D}"/>
                      </a:ext>
                    </a:extLst>
                  </p:cNvPr>
                  <p:cNvSpPr/>
                  <p:nvPr/>
                </p:nvSpPr>
                <p:spPr>
                  <a:xfrm>
                    <a:off x="784777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" name="フリーフォーム 144">
                    <a:extLst>
                      <a:ext uri="{FF2B5EF4-FFF2-40B4-BE49-F238E27FC236}">
                        <a16:creationId xmlns:a16="http://schemas.microsoft.com/office/drawing/2014/main" id="{81580CA4-1973-59CC-67DE-61FA0C8D922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" name="フリーフォーム 145">
                    <a:extLst>
                      <a:ext uri="{FF2B5EF4-FFF2-40B4-BE49-F238E27FC236}">
                        <a16:creationId xmlns:a16="http://schemas.microsoft.com/office/drawing/2014/main" id="{7908A597-8365-76A2-283E-A460A53DCD23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" name="フリーフォーム 146">
                    <a:extLst>
                      <a:ext uri="{FF2B5EF4-FFF2-40B4-BE49-F238E27FC236}">
                        <a16:creationId xmlns:a16="http://schemas.microsoft.com/office/drawing/2014/main" id="{6C2E721E-00BA-B811-9C55-9CDCCEBE737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" name="フリーフォーム 147">
                    <a:extLst>
                      <a:ext uri="{FF2B5EF4-FFF2-40B4-BE49-F238E27FC236}">
                        <a16:creationId xmlns:a16="http://schemas.microsoft.com/office/drawing/2014/main" id="{9B44D252-E483-7491-6E32-D1A5F2F62185}"/>
                      </a:ext>
                    </a:extLst>
                  </p:cNvPr>
                  <p:cNvSpPr/>
                  <p:nvPr/>
                </p:nvSpPr>
                <p:spPr>
                  <a:xfrm>
                    <a:off x="8123550" y="564190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" name="フリーフォーム 148">
                    <a:extLst>
                      <a:ext uri="{FF2B5EF4-FFF2-40B4-BE49-F238E27FC236}">
                        <a16:creationId xmlns:a16="http://schemas.microsoft.com/office/drawing/2014/main" id="{281B1ED7-879D-FACF-309C-E049A272193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6689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" name="フリーフォーム 149">
                    <a:extLst>
                      <a:ext uri="{FF2B5EF4-FFF2-40B4-BE49-F238E27FC236}">
                        <a16:creationId xmlns:a16="http://schemas.microsoft.com/office/drawing/2014/main" id="{8254D87B-FF73-5936-717A-3A955CDD622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" name="フリーフォーム 150">
                    <a:extLst>
                      <a:ext uri="{FF2B5EF4-FFF2-40B4-BE49-F238E27FC236}">
                        <a16:creationId xmlns:a16="http://schemas.microsoft.com/office/drawing/2014/main" id="{90D2C2D9-B7AF-3DB0-E8DC-3C30B20791C7}"/>
                      </a:ext>
                    </a:extLst>
                  </p:cNvPr>
                  <p:cNvSpPr/>
                  <p:nvPr/>
                </p:nvSpPr>
                <p:spPr>
                  <a:xfrm>
                    <a:off x="796059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" name="フリーフォーム 151">
                    <a:extLst>
                      <a:ext uri="{FF2B5EF4-FFF2-40B4-BE49-F238E27FC236}">
                        <a16:creationId xmlns:a16="http://schemas.microsoft.com/office/drawing/2014/main" id="{6710F1D2-ABE4-5557-ED78-301091AF1807}"/>
                      </a:ext>
                    </a:extLst>
                  </p:cNvPr>
                  <p:cNvSpPr/>
                  <p:nvPr/>
                </p:nvSpPr>
                <p:spPr>
                  <a:xfrm>
                    <a:off x="7897911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" name="フリーフォーム 152">
                    <a:extLst>
                      <a:ext uri="{FF2B5EF4-FFF2-40B4-BE49-F238E27FC236}">
                        <a16:creationId xmlns:a16="http://schemas.microsoft.com/office/drawing/2014/main" id="{EE05DFE8-5049-1FD8-87AE-0ACED29C13BC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" name="フリーフォーム 153">
                    <a:extLst>
                      <a:ext uri="{FF2B5EF4-FFF2-40B4-BE49-F238E27FC236}">
                        <a16:creationId xmlns:a16="http://schemas.microsoft.com/office/drawing/2014/main" id="{6875F589-14F9-55D0-26F1-889968555E5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4189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" name="フリーフォーム 154">
                    <a:extLst>
                      <a:ext uri="{FF2B5EF4-FFF2-40B4-BE49-F238E27FC236}">
                        <a16:creationId xmlns:a16="http://schemas.microsoft.com/office/drawing/2014/main" id="{13F7EE18-3C17-157D-0F1E-54E9B220121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" name="フリーフォーム 155">
                    <a:extLst>
                      <a:ext uri="{FF2B5EF4-FFF2-40B4-BE49-F238E27FC236}">
                        <a16:creationId xmlns:a16="http://schemas.microsoft.com/office/drawing/2014/main" id="{6B971051-C315-BADF-44EC-41FA50B0C95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60651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" name="フリーフォーム 156">
                    <a:extLst>
                      <a:ext uri="{FF2B5EF4-FFF2-40B4-BE49-F238E27FC236}">
                        <a16:creationId xmlns:a16="http://schemas.microsoft.com/office/drawing/2014/main" id="{23BB089D-3E25-2C26-AB3A-2C349B547E35}"/>
                      </a:ext>
                    </a:extLst>
                  </p:cNvPr>
                  <p:cNvSpPr/>
                  <p:nvPr/>
                </p:nvSpPr>
                <p:spPr>
                  <a:xfrm>
                    <a:off x="8073415" y="564190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" name="フリーフォーム 157">
                    <a:extLst>
                      <a:ext uri="{FF2B5EF4-FFF2-40B4-BE49-F238E27FC236}">
                        <a16:creationId xmlns:a16="http://schemas.microsoft.com/office/drawing/2014/main" id="{EFBF9B10-5919-5425-8915-CD45C1539FD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" name="フリーフォーム 158">
                    <a:extLst>
                      <a:ext uri="{FF2B5EF4-FFF2-40B4-BE49-F238E27FC236}">
                        <a16:creationId xmlns:a16="http://schemas.microsoft.com/office/drawing/2014/main" id="{9ECBA6FD-B36E-4F3D-CA9D-28670AC05E3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" name="フリーフォーム 159">
                    <a:extLst>
                      <a:ext uri="{FF2B5EF4-FFF2-40B4-BE49-F238E27FC236}">
                        <a16:creationId xmlns:a16="http://schemas.microsoft.com/office/drawing/2014/main" id="{6B83A678-AEF2-98FC-349A-563EAD7FEC45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" name="フリーフォーム 160">
                    <a:extLst>
                      <a:ext uri="{FF2B5EF4-FFF2-40B4-BE49-F238E27FC236}">
                        <a16:creationId xmlns:a16="http://schemas.microsoft.com/office/drawing/2014/main" id="{6388BE54-6BEE-8F0C-C457-AA8A886DABD7}"/>
                      </a:ext>
                    </a:extLst>
                  </p:cNvPr>
                  <p:cNvSpPr/>
                  <p:nvPr/>
                </p:nvSpPr>
                <p:spPr>
                  <a:xfrm>
                    <a:off x="783522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" name="フリーフォーム 161">
                    <a:extLst>
                      <a:ext uri="{FF2B5EF4-FFF2-40B4-BE49-F238E27FC236}">
                        <a16:creationId xmlns:a16="http://schemas.microsoft.com/office/drawing/2014/main" id="{2D8054B7-49DE-B9F9-0CAC-0EF198FE40E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" name="フリーフォーム 162">
                    <a:extLst>
                      <a:ext uri="{FF2B5EF4-FFF2-40B4-BE49-F238E27FC236}">
                        <a16:creationId xmlns:a16="http://schemas.microsoft.com/office/drawing/2014/main" id="{6E4B0811-C76C-AA0C-206E-A5E9F3C39CDC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" name="フリーフォーム 163">
                    <a:extLst>
                      <a:ext uri="{FF2B5EF4-FFF2-40B4-BE49-F238E27FC236}">
                        <a16:creationId xmlns:a16="http://schemas.microsoft.com/office/drawing/2014/main" id="{4AB75A51-08A8-6FD0-09D0-FDDBC7B4583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" name="フリーフォーム 164">
                    <a:extLst>
                      <a:ext uri="{FF2B5EF4-FFF2-40B4-BE49-F238E27FC236}">
                        <a16:creationId xmlns:a16="http://schemas.microsoft.com/office/drawing/2014/main" id="{BB008380-6592-4E7C-00AD-7E6EEB2C06A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" name="フリーフォーム 165">
                    <a:extLst>
                      <a:ext uri="{FF2B5EF4-FFF2-40B4-BE49-F238E27FC236}">
                        <a16:creationId xmlns:a16="http://schemas.microsoft.com/office/drawing/2014/main" id="{450D87C9-4B6C-CBD7-4D3F-6F2E83085F8D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" name="フリーフォーム 166">
                    <a:extLst>
                      <a:ext uri="{FF2B5EF4-FFF2-40B4-BE49-F238E27FC236}">
                        <a16:creationId xmlns:a16="http://schemas.microsoft.com/office/drawing/2014/main" id="{E8B7F054-4CC4-DDA2-20EA-784BD6534419}"/>
                      </a:ext>
                    </a:extLst>
                  </p:cNvPr>
                  <p:cNvSpPr/>
                  <p:nvPr/>
                </p:nvSpPr>
                <p:spPr>
                  <a:xfrm>
                    <a:off x="7709872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" name="フリーフォーム 167">
                    <a:extLst>
                      <a:ext uri="{FF2B5EF4-FFF2-40B4-BE49-F238E27FC236}">
                        <a16:creationId xmlns:a16="http://schemas.microsoft.com/office/drawing/2014/main" id="{692B777F-563D-E56A-C95B-08FD24A0A00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" name="フリーフォーム 168">
                    <a:extLst>
                      <a:ext uri="{FF2B5EF4-FFF2-40B4-BE49-F238E27FC236}">
                        <a16:creationId xmlns:a16="http://schemas.microsoft.com/office/drawing/2014/main" id="{D7A57AEA-ECB6-A768-3414-1C315CD8263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" name="フリーフォーム 169">
                    <a:extLst>
                      <a:ext uri="{FF2B5EF4-FFF2-40B4-BE49-F238E27FC236}">
                        <a16:creationId xmlns:a16="http://schemas.microsoft.com/office/drawing/2014/main" id="{4F46C5FA-F87A-649C-EE9D-9F4656B07D4C}"/>
                      </a:ext>
                    </a:extLst>
                  </p:cNvPr>
                  <p:cNvSpPr/>
                  <p:nvPr/>
                </p:nvSpPr>
                <p:spPr>
                  <a:xfrm>
                    <a:off x="8223841" y="560440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" name="フリーフォーム 170">
                    <a:extLst>
                      <a:ext uri="{FF2B5EF4-FFF2-40B4-BE49-F238E27FC236}">
                        <a16:creationId xmlns:a16="http://schemas.microsoft.com/office/drawing/2014/main" id="{A6531FBB-9C5C-4666-DFFC-AB0959BE16D1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2939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" name="フリーフォーム 171">
                    <a:extLst>
                      <a:ext uri="{FF2B5EF4-FFF2-40B4-BE49-F238E27FC236}">
                        <a16:creationId xmlns:a16="http://schemas.microsoft.com/office/drawing/2014/main" id="{F34BA31D-5786-3CAE-B042-A32DC9773BCF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04393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" name="フリーフォーム 172">
                    <a:extLst>
                      <a:ext uri="{FF2B5EF4-FFF2-40B4-BE49-F238E27FC236}">
                        <a16:creationId xmlns:a16="http://schemas.microsoft.com/office/drawing/2014/main" id="{C5E9A9A4-F54D-34AE-A594-314F7CE5C01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4189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" name="フリーフォーム 173">
                    <a:extLst>
                      <a:ext uri="{FF2B5EF4-FFF2-40B4-BE49-F238E27FC236}">
                        <a16:creationId xmlns:a16="http://schemas.microsoft.com/office/drawing/2014/main" id="{BB11F1C8-0094-9FE9-A57E-E973799AB105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2315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5" name="フリーフォーム 174">
                    <a:extLst>
                      <a:ext uri="{FF2B5EF4-FFF2-40B4-BE49-F238E27FC236}">
                        <a16:creationId xmlns:a16="http://schemas.microsoft.com/office/drawing/2014/main" id="{41EFB15D-3AE1-A474-1920-7AB6F5C8087B}"/>
                      </a:ext>
                    </a:extLst>
                  </p:cNvPr>
                  <p:cNvSpPr/>
                  <p:nvPr/>
                </p:nvSpPr>
                <p:spPr>
                  <a:xfrm>
                    <a:off x="8173706" y="5604402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6" name="フリーフォーム 175">
                    <a:extLst>
                      <a:ext uri="{FF2B5EF4-FFF2-40B4-BE49-F238E27FC236}">
                        <a16:creationId xmlns:a16="http://schemas.microsoft.com/office/drawing/2014/main" id="{A5D5BBDE-20DE-0A57-CA39-6132F5E75BBE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7" name="フリーフォーム 176">
                    <a:extLst>
                      <a:ext uri="{FF2B5EF4-FFF2-40B4-BE49-F238E27FC236}">
                        <a16:creationId xmlns:a16="http://schemas.microsoft.com/office/drawing/2014/main" id="{E8F76D84-CA28-A262-0D4B-233660DA7E28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8" name="フリーフォーム 177">
                    <a:extLst>
                      <a:ext uri="{FF2B5EF4-FFF2-40B4-BE49-F238E27FC236}">
                        <a16:creationId xmlns:a16="http://schemas.microsoft.com/office/drawing/2014/main" id="{DBCE7C2B-E78F-3A45-2955-F1DB5BB71793}"/>
                      </a:ext>
                    </a:extLst>
                  </p:cNvPr>
                  <p:cNvSpPr/>
                  <p:nvPr/>
                </p:nvSpPr>
                <p:spPr>
                  <a:xfrm>
                    <a:off x="8198768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9" name="フリーフォーム 178">
                    <a:extLst>
                      <a:ext uri="{FF2B5EF4-FFF2-40B4-BE49-F238E27FC236}">
                        <a16:creationId xmlns:a16="http://schemas.microsoft.com/office/drawing/2014/main" id="{AAB5A73C-990D-722B-8FBA-30D83B6C5504}"/>
                      </a:ext>
                    </a:extLst>
                  </p:cNvPr>
                  <p:cNvSpPr/>
                  <p:nvPr/>
                </p:nvSpPr>
                <p:spPr>
                  <a:xfrm>
                    <a:off x="8324127" y="544191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0" name="フリーフォーム 179">
                    <a:extLst>
                      <a:ext uri="{FF2B5EF4-FFF2-40B4-BE49-F238E27FC236}">
                        <a16:creationId xmlns:a16="http://schemas.microsoft.com/office/drawing/2014/main" id="{506666DA-9A37-6BC3-D677-4D62FA8717C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6690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1" name="フリーフォーム 180">
                    <a:extLst>
                      <a:ext uri="{FF2B5EF4-FFF2-40B4-BE49-F238E27FC236}">
                        <a16:creationId xmlns:a16="http://schemas.microsoft.com/office/drawing/2014/main" id="{ECCBD3D1-C574-664F-0C24-F6BF9F123CDB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2" name="フリーフォーム 181">
                    <a:extLst>
                      <a:ext uri="{FF2B5EF4-FFF2-40B4-BE49-F238E27FC236}">
                        <a16:creationId xmlns:a16="http://schemas.microsoft.com/office/drawing/2014/main" id="{638CBFAF-103B-8E53-E57B-1F145D5BFFCE}"/>
                      </a:ext>
                    </a:extLst>
                  </p:cNvPr>
                  <p:cNvSpPr/>
                  <p:nvPr/>
                </p:nvSpPr>
                <p:spPr>
                  <a:xfrm>
                    <a:off x="8161168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3" name="フリーフォーム 182">
                    <a:extLst>
                      <a:ext uri="{FF2B5EF4-FFF2-40B4-BE49-F238E27FC236}">
                        <a16:creationId xmlns:a16="http://schemas.microsoft.com/office/drawing/2014/main" id="{663A940C-31FF-FE4D-464B-CAB0AA8472D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4190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4" name="フリーフォーム 183">
                    <a:extLst>
                      <a:ext uri="{FF2B5EF4-FFF2-40B4-BE49-F238E27FC236}">
                        <a16:creationId xmlns:a16="http://schemas.microsoft.com/office/drawing/2014/main" id="{297D54E9-3CA6-C3B4-87AA-93311DD7A56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7941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5" name="フリーフォーム 184">
                    <a:extLst>
                      <a:ext uri="{FF2B5EF4-FFF2-40B4-BE49-F238E27FC236}">
                        <a16:creationId xmlns:a16="http://schemas.microsoft.com/office/drawing/2014/main" id="{4968D0FE-CA77-02AF-1589-70CFAAC6E670}"/>
                      </a:ext>
                    </a:extLst>
                  </p:cNvPr>
                  <p:cNvSpPr/>
                  <p:nvPr/>
                </p:nvSpPr>
                <p:spPr>
                  <a:xfrm>
                    <a:off x="8148633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6" name="フリーフォーム 185">
                    <a:extLst>
                      <a:ext uri="{FF2B5EF4-FFF2-40B4-BE49-F238E27FC236}">
                        <a16:creationId xmlns:a16="http://schemas.microsoft.com/office/drawing/2014/main" id="{A0C715C3-10D1-31AF-A4FC-74BC59B0AE3B}"/>
                      </a:ext>
                    </a:extLst>
                  </p:cNvPr>
                  <p:cNvSpPr/>
                  <p:nvPr/>
                </p:nvSpPr>
                <p:spPr>
                  <a:xfrm>
                    <a:off x="8198776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7" name="フリーフォーム 186">
                    <a:extLst>
                      <a:ext uri="{FF2B5EF4-FFF2-40B4-BE49-F238E27FC236}">
                        <a16:creationId xmlns:a16="http://schemas.microsoft.com/office/drawing/2014/main" id="{CA46E167-A5E0-B275-9E41-0C35A877287A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60662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8" name="フリーフォーム 187">
                    <a:extLst>
                      <a:ext uri="{FF2B5EF4-FFF2-40B4-BE49-F238E27FC236}">
                        <a16:creationId xmlns:a16="http://schemas.microsoft.com/office/drawing/2014/main" id="{DEE54081-AF8D-058D-59EC-1F9F0D5BF6C3}"/>
                      </a:ext>
                    </a:extLst>
                  </p:cNvPr>
                  <p:cNvSpPr/>
                  <p:nvPr/>
                </p:nvSpPr>
                <p:spPr>
                  <a:xfrm>
                    <a:off x="8273992" y="544191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9" name="フリーフォーム 188">
                    <a:extLst>
                      <a:ext uri="{FF2B5EF4-FFF2-40B4-BE49-F238E27FC236}">
                        <a16:creationId xmlns:a16="http://schemas.microsoft.com/office/drawing/2014/main" id="{0FD5237E-CCEA-7157-8E2D-9966F0F5F2AE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0" name="フリーフォーム 189">
                    <a:extLst>
                      <a:ext uri="{FF2B5EF4-FFF2-40B4-BE49-F238E27FC236}">
                        <a16:creationId xmlns:a16="http://schemas.microsoft.com/office/drawing/2014/main" id="{717C1499-918B-1B68-C1D8-90BD1787868E}"/>
                      </a:ext>
                    </a:extLst>
                  </p:cNvPr>
                  <p:cNvSpPr/>
                  <p:nvPr/>
                </p:nvSpPr>
                <p:spPr>
                  <a:xfrm>
                    <a:off x="8073400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1" name="フリーフォーム 190">
                    <a:extLst>
                      <a:ext uri="{FF2B5EF4-FFF2-40B4-BE49-F238E27FC236}">
                        <a16:creationId xmlns:a16="http://schemas.microsoft.com/office/drawing/2014/main" id="{2324C9FB-3BBC-89EF-6222-E6009BE25BD1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2" name="フリーフォーム 191">
                    <a:extLst>
                      <a:ext uri="{FF2B5EF4-FFF2-40B4-BE49-F238E27FC236}">
                        <a16:creationId xmlns:a16="http://schemas.microsoft.com/office/drawing/2014/main" id="{D6E61DE6-9E56-6D6F-B1BB-EE077C17A434}"/>
                      </a:ext>
                    </a:extLst>
                  </p:cNvPr>
                  <p:cNvSpPr/>
                  <p:nvPr/>
                </p:nvSpPr>
                <p:spPr>
                  <a:xfrm>
                    <a:off x="803580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3" name="フリーフォーム 192">
                    <a:extLst>
                      <a:ext uri="{FF2B5EF4-FFF2-40B4-BE49-F238E27FC236}">
                        <a16:creationId xmlns:a16="http://schemas.microsoft.com/office/drawing/2014/main" id="{4AC73876-31EC-F308-F943-22E9E132F229}"/>
                      </a:ext>
                    </a:extLst>
                  </p:cNvPr>
                  <p:cNvSpPr/>
                  <p:nvPr/>
                </p:nvSpPr>
                <p:spPr>
                  <a:xfrm>
                    <a:off x="8023265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4" name="フリーフォーム 193">
                    <a:extLst>
                      <a:ext uri="{FF2B5EF4-FFF2-40B4-BE49-F238E27FC236}">
                        <a16:creationId xmlns:a16="http://schemas.microsoft.com/office/drawing/2014/main" id="{EB8A2A3E-949B-2F8A-884C-C902CBECCC15}"/>
                      </a:ext>
                    </a:extLst>
                  </p:cNvPr>
                  <p:cNvSpPr/>
                  <p:nvPr/>
                </p:nvSpPr>
                <p:spPr>
                  <a:xfrm>
                    <a:off x="807340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5" name="フリーフォーム 194">
                    <a:extLst>
                      <a:ext uri="{FF2B5EF4-FFF2-40B4-BE49-F238E27FC236}">
                        <a16:creationId xmlns:a16="http://schemas.microsoft.com/office/drawing/2014/main" id="{D2B73142-E957-B047-5C21-8EA6889EDCBF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6" name="フリーフォーム 195">
                    <a:extLst>
                      <a:ext uri="{FF2B5EF4-FFF2-40B4-BE49-F238E27FC236}">
                        <a16:creationId xmlns:a16="http://schemas.microsoft.com/office/drawing/2014/main" id="{7B7AE708-1546-E2FE-26AF-7B13B2C053DF}"/>
                      </a:ext>
                    </a:extLst>
                  </p:cNvPr>
                  <p:cNvSpPr/>
                  <p:nvPr/>
                </p:nvSpPr>
                <p:spPr>
                  <a:xfrm>
                    <a:off x="7948049" y="544191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7" name="フリーフォーム 196">
                    <a:extLst>
                      <a:ext uri="{FF2B5EF4-FFF2-40B4-BE49-F238E27FC236}">
                        <a16:creationId xmlns:a16="http://schemas.microsoft.com/office/drawing/2014/main" id="{6F1E1CDD-28BD-834C-3084-C59D16FC72A6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8" name="フリーフォーム 197">
                    <a:extLst>
                      <a:ext uri="{FF2B5EF4-FFF2-40B4-BE49-F238E27FC236}">
                        <a16:creationId xmlns:a16="http://schemas.microsoft.com/office/drawing/2014/main" id="{B4B81B67-7881-D766-DA43-D1ABAA7C01B7}"/>
                      </a:ext>
                    </a:extLst>
                  </p:cNvPr>
                  <p:cNvSpPr/>
                  <p:nvPr/>
                </p:nvSpPr>
                <p:spPr>
                  <a:xfrm>
                    <a:off x="791045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9" name="フリーフォーム 198">
                    <a:extLst>
                      <a:ext uri="{FF2B5EF4-FFF2-40B4-BE49-F238E27FC236}">
                        <a16:creationId xmlns:a16="http://schemas.microsoft.com/office/drawing/2014/main" id="{54E9A6A0-873D-2310-50FA-8E70C5AEBCEF}"/>
                      </a:ext>
                    </a:extLst>
                  </p:cNvPr>
                  <p:cNvSpPr/>
                  <p:nvPr/>
                </p:nvSpPr>
                <p:spPr>
                  <a:xfrm>
                    <a:off x="7897914" y="5460661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0" name="フリーフォーム 199">
                    <a:extLst>
                      <a:ext uri="{FF2B5EF4-FFF2-40B4-BE49-F238E27FC236}">
                        <a16:creationId xmlns:a16="http://schemas.microsoft.com/office/drawing/2014/main" id="{FEAC6547-8D9E-14B5-C547-096CCE3FE1F2}"/>
                      </a:ext>
                    </a:extLst>
                  </p:cNvPr>
                  <p:cNvSpPr/>
                  <p:nvPr/>
                </p:nvSpPr>
                <p:spPr>
                  <a:xfrm>
                    <a:off x="794805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1" name="フリーフォーム 200">
                    <a:extLst>
                      <a:ext uri="{FF2B5EF4-FFF2-40B4-BE49-F238E27FC236}">
                        <a16:creationId xmlns:a16="http://schemas.microsoft.com/office/drawing/2014/main" id="{DC46C9FD-15A0-B35C-74F5-D840FB13430E}"/>
                      </a:ext>
                    </a:extLst>
                  </p:cNvPr>
                  <p:cNvSpPr/>
                  <p:nvPr/>
                </p:nvSpPr>
                <p:spPr>
                  <a:xfrm>
                    <a:off x="8324127" y="556690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2" name="フリーフォーム 201">
                    <a:extLst>
                      <a:ext uri="{FF2B5EF4-FFF2-40B4-BE49-F238E27FC236}">
                        <a16:creationId xmlns:a16="http://schemas.microsoft.com/office/drawing/2014/main" id="{18D41431-017A-65CA-1A96-A65DF4E30112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9189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3" name="フリーフォーム 202">
                    <a:extLst>
                      <a:ext uri="{FF2B5EF4-FFF2-40B4-BE49-F238E27FC236}">
                        <a16:creationId xmlns:a16="http://schemas.microsoft.com/office/drawing/2014/main" id="{991A8317-3811-F759-40BC-B4B212191D17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6689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4" name="フリーフォーム 203">
                    <a:extLst>
                      <a:ext uri="{FF2B5EF4-FFF2-40B4-BE49-F238E27FC236}">
                        <a16:creationId xmlns:a16="http://schemas.microsoft.com/office/drawing/2014/main" id="{1F1411D7-21E2-1FA9-A90F-20A5994DC9B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0440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5" name="フリーフォーム 204">
                    <a:extLst>
                      <a:ext uri="{FF2B5EF4-FFF2-40B4-BE49-F238E27FC236}">
                        <a16:creationId xmlns:a16="http://schemas.microsoft.com/office/drawing/2014/main" id="{0E587CDE-AF03-4E6D-7FD7-0C92FF6878D3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85654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6" name="フリーフォーム 205">
                    <a:extLst>
                      <a:ext uri="{FF2B5EF4-FFF2-40B4-BE49-F238E27FC236}">
                        <a16:creationId xmlns:a16="http://schemas.microsoft.com/office/drawing/2014/main" id="{B35EA4F8-96C4-557B-7233-67BA97E6CED4}"/>
                      </a:ext>
                    </a:extLst>
                  </p:cNvPr>
                  <p:cNvSpPr/>
                  <p:nvPr/>
                </p:nvSpPr>
                <p:spPr>
                  <a:xfrm>
                    <a:off x="8273992" y="5566906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7" name="フリーフォーム 206">
                    <a:extLst>
                      <a:ext uri="{FF2B5EF4-FFF2-40B4-BE49-F238E27FC236}">
                        <a16:creationId xmlns:a16="http://schemas.microsoft.com/office/drawing/2014/main" id="{15C35D93-6FE9-40AB-6B8A-6982DCBDC04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8" name="フリーフォーム 207">
                    <a:extLst>
                      <a:ext uri="{FF2B5EF4-FFF2-40B4-BE49-F238E27FC236}">
                        <a16:creationId xmlns:a16="http://schemas.microsoft.com/office/drawing/2014/main" id="{9E0E1691-774C-621B-1C9B-CB6EDE38AFA2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9" name="フリーフォーム 208">
                    <a:extLst>
                      <a:ext uri="{FF2B5EF4-FFF2-40B4-BE49-F238E27FC236}">
                        <a16:creationId xmlns:a16="http://schemas.microsoft.com/office/drawing/2014/main" id="{C3C1E6CA-6448-A1AC-08BB-524CD787B163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0" name="フリーフォーム 209">
                    <a:extLst>
                      <a:ext uri="{FF2B5EF4-FFF2-40B4-BE49-F238E27FC236}">
                        <a16:creationId xmlns:a16="http://schemas.microsoft.com/office/drawing/2014/main" id="{C562E6B2-EC6E-2EBB-24E4-F5FDD7DCF1E7}"/>
                      </a:ext>
                    </a:extLst>
                  </p:cNvPr>
                  <p:cNvSpPr/>
                  <p:nvPr/>
                </p:nvSpPr>
                <p:spPr>
                  <a:xfrm>
                    <a:off x="8123552" y="57668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1" name="フリーフォーム 210">
                    <a:extLst>
                      <a:ext uri="{FF2B5EF4-FFF2-40B4-BE49-F238E27FC236}">
                        <a16:creationId xmlns:a16="http://schemas.microsoft.com/office/drawing/2014/main" id="{9E6366ED-E5B2-04D4-576B-5A08DA337495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918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2" name="フリーフォーム 211">
                    <a:extLst>
                      <a:ext uri="{FF2B5EF4-FFF2-40B4-BE49-F238E27FC236}">
                        <a16:creationId xmlns:a16="http://schemas.microsoft.com/office/drawing/2014/main" id="{556DDF44-C710-8F35-C0AF-A5444058AE2A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3" name="フリーフォーム 212">
                    <a:extLst>
                      <a:ext uri="{FF2B5EF4-FFF2-40B4-BE49-F238E27FC236}">
                        <a16:creationId xmlns:a16="http://schemas.microsoft.com/office/drawing/2014/main" id="{490FAD0B-B702-5475-A879-25D4724D45A6}"/>
                      </a:ext>
                    </a:extLst>
                  </p:cNvPr>
                  <p:cNvSpPr/>
                  <p:nvPr/>
                </p:nvSpPr>
                <p:spPr>
                  <a:xfrm>
                    <a:off x="796059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4" name="フリーフォーム 213">
                    <a:extLst>
                      <a:ext uri="{FF2B5EF4-FFF2-40B4-BE49-F238E27FC236}">
                        <a16:creationId xmlns:a16="http://schemas.microsoft.com/office/drawing/2014/main" id="{46A9D23E-9CE4-06B4-6DB0-29DA2DEDEB6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5" name="フリーフォーム 214">
                    <a:extLst>
                      <a:ext uri="{FF2B5EF4-FFF2-40B4-BE49-F238E27FC236}">
                        <a16:creationId xmlns:a16="http://schemas.microsoft.com/office/drawing/2014/main" id="{C436E776-776A-BCD2-1691-401163A1E09F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6" name="フリーフォーム 215">
                    <a:extLst>
                      <a:ext uri="{FF2B5EF4-FFF2-40B4-BE49-F238E27FC236}">
                        <a16:creationId xmlns:a16="http://schemas.microsoft.com/office/drawing/2014/main" id="{FFB68430-0BEC-5C8C-E844-506ACCB611E1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6688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7" name="フリーフォーム 216">
                    <a:extLst>
                      <a:ext uri="{FF2B5EF4-FFF2-40B4-BE49-F238E27FC236}">
                        <a16:creationId xmlns:a16="http://schemas.microsoft.com/office/drawing/2014/main" id="{F0C34FEF-0F11-86D5-42F0-206D34F71600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8" name="フリーフォーム 217">
                    <a:extLst>
                      <a:ext uri="{FF2B5EF4-FFF2-40B4-BE49-F238E27FC236}">
                        <a16:creationId xmlns:a16="http://schemas.microsoft.com/office/drawing/2014/main" id="{23D2EE72-233F-68AA-27E7-8A71628FE90D}"/>
                      </a:ext>
                    </a:extLst>
                  </p:cNvPr>
                  <p:cNvSpPr/>
                  <p:nvPr/>
                </p:nvSpPr>
                <p:spPr>
                  <a:xfrm>
                    <a:off x="8023273" y="578564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9" name="フリーフォーム 218">
                    <a:extLst>
                      <a:ext uri="{FF2B5EF4-FFF2-40B4-BE49-F238E27FC236}">
                        <a16:creationId xmlns:a16="http://schemas.microsoft.com/office/drawing/2014/main" id="{C20AE6BC-F3DC-1C37-FF2E-73C23D166798}"/>
                      </a:ext>
                    </a:extLst>
                  </p:cNvPr>
                  <p:cNvSpPr/>
                  <p:nvPr/>
                </p:nvSpPr>
                <p:spPr>
                  <a:xfrm>
                    <a:off x="8073417" y="5766891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0" name="フリーフォーム 219">
                    <a:extLst>
                      <a:ext uri="{FF2B5EF4-FFF2-40B4-BE49-F238E27FC236}">
                        <a16:creationId xmlns:a16="http://schemas.microsoft.com/office/drawing/2014/main" id="{AA7E2ABE-4A3F-FE98-2201-4ACA3237B10C}"/>
                      </a:ext>
                    </a:extLst>
                  </p:cNvPr>
                  <p:cNvSpPr/>
                  <p:nvPr/>
                </p:nvSpPr>
                <p:spPr>
                  <a:xfrm>
                    <a:off x="7772546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1" name="フリーフォーム 220">
                    <a:extLst>
                      <a:ext uri="{FF2B5EF4-FFF2-40B4-BE49-F238E27FC236}">
                        <a16:creationId xmlns:a16="http://schemas.microsoft.com/office/drawing/2014/main" id="{7CAB350D-EF9F-36DF-1840-2E08F3A48857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2" name="フリーフォーム 221">
                    <a:extLst>
                      <a:ext uri="{FF2B5EF4-FFF2-40B4-BE49-F238E27FC236}">
                        <a16:creationId xmlns:a16="http://schemas.microsoft.com/office/drawing/2014/main" id="{838E57FA-00B3-6305-E72F-BE71D2B199F1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3" name="フリーフォーム 222">
                    <a:extLst>
                      <a:ext uri="{FF2B5EF4-FFF2-40B4-BE49-F238E27FC236}">
                        <a16:creationId xmlns:a16="http://schemas.microsoft.com/office/drawing/2014/main" id="{933C61B4-4EC3-E264-E965-689E08D2B81A}"/>
                      </a:ext>
                    </a:extLst>
                  </p:cNvPr>
                  <p:cNvSpPr/>
                  <p:nvPr/>
                </p:nvSpPr>
                <p:spPr>
                  <a:xfrm>
                    <a:off x="783522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4" name="フリーフォーム 223">
                    <a:extLst>
                      <a:ext uri="{FF2B5EF4-FFF2-40B4-BE49-F238E27FC236}">
                        <a16:creationId xmlns:a16="http://schemas.microsoft.com/office/drawing/2014/main" id="{96CE73A2-089C-2793-4FBC-20EB9E53A96A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5" name="フリーフォーム 224">
                    <a:extLst>
                      <a:ext uri="{FF2B5EF4-FFF2-40B4-BE49-F238E27FC236}">
                        <a16:creationId xmlns:a16="http://schemas.microsoft.com/office/drawing/2014/main" id="{89A687A2-6D7D-81B3-4D45-9F2DE9DD6A18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6" name="フリーフォーム 225">
                    <a:extLst>
                      <a:ext uri="{FF2B5EF4-FFF2-40B4-BE49-F238E27FC236}">
                        <a16:creationId xmlns:a16="http://schemas.microsoft.com/office/drawing/2014/main" id="{C48A2F48-1122-DDA9-7885-F8CBDE6761BB}"/>
                      </a:ext>
                    </a:extLst>
                  </p:cNvPr>
                  <p:cNvSpPr/>
                  <p:nvPr/>
                </p:nvSpPr>
                <p:spPr>
                  <a:xfrm>
                    <a:off x="7647195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7" name="フリーフォーム 226">
                    <a:extLst>
                      <a:ext uri="{FF2B5EF4-FFF2-40B4-BE49-F238E27FC236}">
                        <a16:creationId xmlns:a16="http://schemas.microsoft.com/office/drawing/2014/main" id="{F4C6A981-2200-32C0-94EC-56393130B4EC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8" name="フリーフォーム 227">
                    <a:extLst>
                      <a:ext uri="{FF2B5EF4-FFF2-40B4-BE49-F238E27FC236}">
                        <a16:creationId xmlns:a16="http://schemas.microsoft.com/office/drawing/2014/main" id="{BAF546E5-49C4-7F40-5C24-45C7311EC988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9" name="フリーフォーム 228">
                    <a:extLst>
                      <a:ext uri="{FF2B5EF4-FFF2-40B4-BE49-F238E27FC236}">
                        <a16:creationId xmlns:a16="http://schemas.microsoft.com/office/drawing/2014/main" id="{622A85A1-EBE6-4E86-F7D3-D0D6A2F5A5A2}"/>
                      </a:ext>
                    </a:extLst>
                  </p:cNvPr>
                  <p:cNvSpPr/>
                  <p:nvPr/>
                </p:nvSpPr>
                <p:spPr>
                  <a:xfrm>
                    <a:off x="7709874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0" name="フリーフォーム 229">
                    <a:extLst>
                      <a:ext uri="{FF2B5EF4-FFF2-40B4-BE49-F238E27FC236}">
                        <a16:creationId xmlns:a16="http://schemas.microsoft.com/office/drawing/2014/main" id="{9D1A661B-49AD-A84E-6079-E9D115C31A49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1" name="フリーフォーム 230">
                    <a:extLst>
                      <a:ext uri="{FF2B5EF4-FFF2-40B4-BE49-F238E27FC236}">
                        <a16:creationId xmlns:a16="http://schemas.microsoft.com/office/drawing/2014/main" id="{9A2A8494-5E31-E52A-F8DE-A09ABEDA80C2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2" name="フリーフォーム 231">
                    <a:extLst>
                      <a:ext uri="{FF2B5EF4-FFF2-40B4-BE49-F238E27FC236}">
                        <a16:creationId xmlns:a16="http://schemas.microsoft.com/office/drawing/2014/main" id="{943D2915-8467-98EB-C810-6013277CEBCA}"/>
                      </a:ext>
                    </a:extLst>
                  </p:cNvPr>
                  <p:cNvSpPr/>
                  <p:nvPr/>
                </p:nvSpPr>
                <p:spPr>
                  <a:xfrm>
                    <a:off x="8223843" y="57293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3" name="フリーフォーム 232">
                    <a:extLst>
                      <a:ext uri="{FF2B5EF4-FFF2-40B4-BE49-F238E27FC236}">
                        <a16:creationId xmlns:a16="http://schemas.microsoft.com/office/drawing/2014/main" id="{733BE3EA-C688-594F-52F7-4FACBF0A344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5438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4" name="フリーフォーム 233">
                    <a:extLst>
                      <a:ext uri="{FF2B5EF4-FFF2-40B4-BE49-F238E27FC236}">
                        <a16:creationId xmlns:a16="http://schemas.microsoft.com/office/drawing/2014/main" id="{C00C825F-FE3D-7983-780C-D785822F1BFB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2938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5" name="フリーフォーム 234">
                    <a:extLst>
                      <a:ext uri="{FF2B5EF4-FFF2-40B4-BE49-F238E27FC236}">
                        <a16:creationId xmlns:a16="http://schemas.microsoft.com/office/drawing/2014/main" id="{D2EADF1D-4935-8311-B420-8A1F5FA18EB3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6688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6" name="フリーフォーム 235">
                    <a:extLst>
                      <a:ext uri="{FF2B5EF4-FFF2-40B4-BE49-F238E27FC236}">
                        <a16:creationId xmlns:a16="http://schemas.microsoft.com/office/drawing/2014/main" id="{61BB8ACC-CA09-9F09-AEE9-32ABBEF1C6F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4813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7" name="フリーフォーム 236">
                    <a:extLst>
                      <a:ext uri="{FF2B5EF4-FFF2-40B4-BE49-F238E27FC236}">
                        <a16:creationId xmlns:a16="http://schemas.microsoft.com/office/drawing/2014/main" id="{158D3D93-D107-AD54-BA0C-82616B12C165}"/>
                      </a:ext>
                    </a:extLst>
                  </p:cNvPr>
                  <p:cNvSpPr/>
                  <p:nvPr/>
                </p:nvSpPr>
                <p:spPr>
                  <a:xfrm>
                    <a:off x="8173708" y="572939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8" name="フリーフォーム 237">
                    <a:extLst>
                      <a:ext uri="{FF2B5EF4-FFF2-40B4-BE49-F238E27FC236}">
                        <a16:creationId xmlns:a16="http://schemas.microsoft.com/office/drawing/2014/main" id="{C057CC58-1CD0-E5EA-F0E0-15BEDB4258CA}"/>
                      </a:ext>
                    </a:extLst>
                  </p:cNvPr>
                  <p:cNvSpPr/>
                  <p:nvPr/>
                </p:nvSpPr>
                <p:spPr>
                  <a:xfrm>
                    <a:off x="8324129" y="569189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9" name="フリーフォーム 238">
                    <a:extLst>
                      <a:ext uri="{FF2B5EF4-FFF2-40B4-BE49-F238E27FC236}">
                        <a16:creationId xmlns:a16="http://schemas.microsoft.com/office/drawing/2014/main" id="{D1835A2D-9E94-E21C-71C8-91CCB37D16C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816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0" name="フリーフォーム 239">
                    <a:extLst>
                      <a:ext uri="{FF2B5EF4-FFF2-40B4-BE49-F238E27FC236}">
                        <a16:creationId xmlns:a16="http://schemas.microsoft.com/office/drawing/2014/main" id="{9346AB74-8E81-C6D0-6048-3AEA8CA5D6C8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91885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9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1" name="フリーフォーム 240">
                    <a:extLst>
                      <a:ext uri="{FF2B5EF4-FFF2-40B4-BE49-F238E27FC236}">
                        <a16:creationId xmlns:a16="http://schemas.microsoft.com/office/drawing/2014/main" id="{222F7BF7-596A-3A9D-1947-03968DFDFC2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29391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8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2" name="フリーフォーム 241">
                    <a:extLst>
                      <a:ext uri="{FF2B5EF4-FFF2-40B4-BE49-F238E27FC236}">
                        <a16:creationId xmlns:a16="http://schemas.microsoft.com/office/drawing/2014/main" id="{9CE3FD19-B2BF-D8AB-3D2F-43C1BB48D086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10643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3" name="フリーフォーム 242">
                    <a:extLst>
                      <a:ext uri="{FF2B5EF4-FFF2-40B4-BE49-F238E27FC236}">
                        <a16:creationId xmlns:a16="http://schemas.microsoft.com/office/drawing/2014/main" id="{9D9C479B-C904-02A2-6B00-E2E8CF77CFF4}"/>
                      </a:ext>
                    </a:extLst>
                  </p:cNvPr>
                  <p:cNvSpPr/>
                  <p:nvPr/>
                </p:nvSpPr>
                <p:spPr>
                  <a:xfrm>
                    <a:off x="8273994" y="5691894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9" name="グラフィックス 1400">
                  <a:extLst>
                    <a:ext uri="{FF2B5EF4-FFF2-40B4-BE49-F238E27FC236}">
                      <a16:creationId xmlns:a16="http://schemas.microsoft.com/office/drawing/2014/main" id="{C7CA06DF-8723-B37B-AC20-56D5E03271E0}"/>
                    </a:ext>
                  </a:extLst>
                </p:cNvPr>
                <p:cNvGrpSpPr/>
                <p:nvPr/>
              </p:nvGrpSpPr>
              <p:grpSpPr>
                <a:xfrm>
                  <a:off x="7641865" y="5436601"/>
                  <a:ext cx="687600" cy="498085"/>
                  <a:chOff x="7641865" y="5436601"/>
                  <a:chExt cx="687600" cy="498085"/>
                </a:xfrm>
                <a:solidFill>
                  <a:srgbClr val="000000"/>
                </a:solidFill>
              </p:grpSpPr>
              <p:sp>
                <p:nvSpPr>
                  <p:cNvPr id="20" name="フリーフォーム 19">
                    <a:extLst>
                      <a:ext uri="{FF2B5EF4-FFF2-40B4-BE49-F238E27FC236}">
                        <a16:creationId xmlns:a16="http://schemas.microsoft.com/office/drawing/2014/main" id="{E6944A37-2D6A-30B1-C76F-04C705CBDEBB}"/>
                      </a:ext>
                    </a:extLst>
                  </p:cNvPr>
                  <p:cNvSpPr/>
                  <p:nvPr/>
                </p:nvSpPr>
                <p:spPr>
                  <a:xfrm>
                    <a:off x="8017943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" name="フリーフォーム 20">
                    <a:extLst>
                      <a:ext uri="{FF2B5EF4-FFF2-40B4-BE49-F238E27FC236}">
                        <a16:creationId xmlns:a16="http://schemas.microsoft.com/office/drawing/2014/main" id="{1F59D60A-EB33-D187-D236-93E16D1768DF}"/>
                      </a:ext>
                    </a:extLst>
                  </p:cNvPr>
                  <p:cNvSpPr/>
                  <p:nvPr/>
                </p:nvSpPr>
                <p:spPr>
                  <a:xfrm>
                    <a:off x="7641865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" name="フリーフォーム 21">
                    <a:extLst>
                      <a:ext uri="{FF2B5EF4-FFF2-40B4-BE49-F238E27FC236}">
                        <a16:creationId xmlns:a16="http://schemas.microsoft.com/office/drawing/2014/main" id="{5656DBE5-5C49-7EFA-1FEC-2F9FCCF73A8B}"/>
                      </a:ext>
                    </a:extLst>
                  </p:cNvPr>
                  <p:cNvSpPr/>
                  <p:nvPr/>
                </p:nvSpPr>
                <p:spPr>
                  <a:xfrm>
                    <a:off x="8318808" y="5436601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" name="フリーフォーム 22">
                    <a:extLst>
                      <a:ext uri="{FF2B5EF4-FFF2-40B4-BE49-F238E27FC236}">
                        <a16:creationId xmlns:a16="http://schemas.microsoft.com/office/drawing/2014/main" id="{8316E294-3971-10CC-0E3A-9D935D1E3073}"/>
                      </a:ext>
                    </a:extLst>
                  </p:cNvPr>
                  <p:cNvSpPr/>
                  <p:nvPr/>
                </p:nvSpPr>
                <p:spPr>
                  <a:xfrm>
                    <a:off x="7942730" y="5436601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" name="フリーフォーム 23">
                    <a:extLst>
                      <a:ext uri="{FF2B5EF4-FFF2-40B4-BE49-F238E27FC236}">
                        <a16:creationId xmlns:a16="http://schemas.microsoft.com/office/drawing/2014/main" id="{60986A36-39AC-C298-84C1-464BF9B5CFE6}"/>
                      </a:ext>
                    </a:extLst>
                  </p:cNvPr>
                  <p:cNvSpPr/>
                  <p:nvPr/>
                </p:nvSpPr>
                <p:spPr>
                  <a:xfrm>
                    <a:off x="8017945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" name="フリーフォーム 24">
                    <a:extLst>
                      <a:ext uri="{FF2B5EF4-FFF2-40B4-BE49-F238E27FC236}">
                        <a16:creationId xmlns:a16="http://schemas.microsoft.com/office/drawing/2014/main" id="{8B978ED0-8772-7FA8-27C4-3292DB4F6F8B}"/>
                      </a:ext>
                    </a:extLst>
                  </p:cNvPr>
                  <p:cNvSpPr/>
                  <p:nvPr/>
                </p:nvSpPr>
                <p:spPr>
                  <a:xfrm>
                    <a:off x="7641867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" name="フリーフォーム 25">
                    <a:extLst>
                      <a:ext uri="{FF2B5EF4-FFF2-40B4-BE49-F238E27FC236}">
                        <a16:creationId xmlns:a16="http://schemas.microsoft.com/office/drawing/2014/main" id="{7EE42275-F1F1-BE9A-772C-45970FB359C1}"/>
                      </a:ext>
                    </a:extLst>
                  </p:cNvPr>
                  <p:cNvSpPr/>
                  <p:nvPr/>
                </p:nvSpPr>
                <p:spPr>
                  <a:xfrm>
                    <a:off x="8318810" y="5811570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858" name="グループ化 857">
              <a:extLst>
                <a:ext uri="{FF2B5EF4-FFF2-40B4-BE49-F238E27FC236}">
                  <a16:creationId xmlns:a16="http://schemas.microsoft.com/office/drawing/2014/main" id="{919DE9AC-CBF6-30C3-3847-39123C432B90}"/>
                </a:ext>
              </a:extLst>
            </p:cNvPr>
            <p:cNvGrpSpPr/>
            <p:nvPr/>
          </p:nvGrpSpPr>
          <p:grpSpPr>
            <a:xfrm>
              <a:off x="1326977" y="3079327"/>
              <a:ext cx="7024727" cy="504111"/>
              <a:chOff x="1304633" y="4729572"/>
              <a:chExt cx="7024727" cy="504111"/>
            </a:xfrm>
          </p:grpSpPr>
          <p:grpSp>
            <p:nvGrpSpPr>
              <p:cNvPr id="859" name="グループ化 858">
                <a:extLst>
                  <a:ext uri="{FF2B5EF4-FFF2-40B4-BE49-F238E27FC236}">
                    <a16:creationId xmlns:a16="http://schemas.microsoft.com/office/drawing/2014/main" id="{75883CA4-906D-91B8-7A19-AF5FBCE3CA0A}"/>
                  </a:ext>
                </a:extLst>
              </p:cNvPr>
              <p:cNvGrpSpPr/>
              <p:nvPr/>
            </p:nvGrpSpPr>
            <p:grpSpPr>
              <a:xfrm>
                <a:off x="1304633" y="4734550"/>
                <a:ext cx="677002" cy="499133"/>
                <a:chOff x="1304633" y="4734550"/>
                <a:chExt cx="677002" cy="499133"/>
              </a:xfrm>
            </p:grpSpPr>
            <p:grpSp>
              <p:nvGrpSpPr>
                <p:cNvPr id="1418" name="グラフィックス 296">
                  <a:extLst>
                    <a:ext uri="{FF2B5EF4-FFF2-40B4-BE49-F238E27FC236}">
                      <a16:creationId xmlns:a16="http://schemas.microsoft.com/office/drawing/2014/main" id="{F5BCF304-7D8D-6E9F-D2DE-F1946E3A1A1A}"/>
                    </a:ext>
                  </a:extLst>
                </p:cNvPr>
                <p:cNvGrpSpPr/>
                <p:nvPr/>
              </p:nvGrpSpPr>
              <p:grpSpPr>
                <a:xfrm>
                  <a:off x="1319897" y="4749868"/>
                  <a:ext cx="646473" cy="468506"/>
                  <a:chOff x="1319897" y="4749868"/>
                  <a:chExt cx="646473" cy="468506"/>
                </a:xfrm>
              </p:grpSpPr>
              <p:sp>
                <p:nvSpPr>
                  <p:cNvPr id="1427" name="フリーフォーム 1426">
                    <a:extLst>
                      <a:ext uri="{FF2B5EF4-FFF2-40B4-BE49-F238E27FC236}">
                        <a16:creationId xmlns:a16="http://schemas.microsoft.com/office/drawing/2014/main" id="{F105C0AC-BA7C-ACBC-1962-257C1C3B468F}"/>
                      </a:ext>
                    </a:extLst>
                  </p:cNvPr>
                  <p:cNvSpPr/>
                  <p:nvPr/>
                </p:nvSpPr>
                <p:spPr>
                  <a:xfrm>
                    <a:off x="1319897" y="521836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8" name="フリーフォーム 1427">
                    <a:extLst>
                      <a:ext uri="{FF2B5EF4-FFF2-40B4-BE49-F238E27FC236}">
                        <a16:creationId xmlns:a16="http://schemas.microsoft.com/office/drawing/2014/main" id="{9F6F6E06-9BE6-89DE-6D11-38240032045F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9" name="フリーフォーム 1428">
                    <a:extLst>
                      <a:ext uri="{FF2B5EF4-FFF2-40B4-BE49-F238E27FC236}">
                        <a16:creationId xmlns:a16="http://schemas.microsoft.com/office/drawing/2014/main" id="{7AD3FC2D-7202-C665-3854-906B4DDBDA06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0" name="フリーフォーム 1429">
                    <a:extLst>
                      <a:ext uri="{FF2B5EF4-FFF2-40B4-BE49-F238E27FC236}">
                        <a16:creationId xmlns:a16="http://schemas.microsoft.com/office/drawing/2014/main" id="{886A44EA-D986-4D09-210B-30D673AB973D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1" name="フリーフォーム 1430">
                    <a:extLst>
                      <a:ext uri="{FF2B5EF4-FFF2-40B4-BE49-F238E27FC236}">
                        <a16:creationId xmlns:a16="http://schemas.microsoft.com/office/drawing/2014/main" id="{5E6F0B12-1C26-6740-A178-A77139CC8AB3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2" name="フリーフォーム 1431">
                    <a:extLst>
                      <a:ext uri="{FF2B5EF4-FFF2-40B4-BE49-F238E27FC236}">
                        <a16:creationId xmlns:a16="http://schemas.microsoft.com/office/drawing/2014/main" id="{41C2F660-EF16-E348-171A-50F9B6409CA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3" name="フリーフォーム 1432">
                    <a:extLst>
                      <a:ext uri="{FF2B5EF4-FFF2-40B4-BE49-F238E27FC236}">
                        <a16:creationId xmlns:a16="http://schemas.microsoft.com/office/drawing/2014/main" id="{6926D6BD-1A94-0A50-48CF-56F1E758BF46}"/>
                      </a:ext>
                    </a:extLst>
                  </p:cNvPr>
                  <p:cNvSpPr/>
                  <p:nvPr/>
                </p:nvSpPr>
                <p:spPr>
                  <a:xfrm>
                    <a:off x="1607194" y="474987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4" name="フリーフォーム 1433">
                    <a:extLst>
                      <a:ext uri="{FF2B5EF4-FFF2-40B4-BE49-F238E27FC236}">
                        <a16:creationId xmlns:a16="http://schemas.microsoft.com/office/drawing/2014/main" id="{3C658082-59F9-205B-74D5-5A4FB58D7E33}"/>
                      </a:ext>
                    </a:extLst>
                  </p:cNvPr>
                  <p:cNvSpPr/>
                  <p:nvPr/>
                </p:nvSpPr>
                <p:spPr>
                  <a:xfrm>
                    <a:off x="1966346" y="474987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5" name="フリーフォーム 1434">
                    <a:extLst>
                      <a:ext uri="{FF2B5EF4-FFF2-40B4-BE49-F238E27FC236}">
                        <a16:creationId xmlns:a16="http://schemas.microsoft.com/office/drawing/2014/main" id="{3C2CF62B-E571-5C30-0A0D-4BDAAF2840F4}"/>
                      </a:ext>
                    </a:extLst>
                  </p:cNvPr>
                  <p:cNvSpPr/>
                  <p:nvPr/>
                </p:nvSpPr>
                <p:spPr>
                  <a:xfrm>
                    <a:off x="1679049" y="511025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6" name="フリーフォーム 1435">
                    <a:extLst>
                      <a:ext uri="{FF2B5EF4-FFF2-40B4-BE49-F238E27FC236}">
                        <a16:creationId xmlns:a16="http://schemas.microsoft.com/office/drawing/2014/main" id="{518B2311-8435-02D9-4196-3E395BB39F2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0 w 359151"/>
                      <a:gd name="connsiteY0" fmla="*/ 0 h 360384"/>
                      <a:gd name="connsiteX1" fmla="*/ 359152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0" y="0"/>
                        </a:moveTo>
                        <a:lnTo>
                          <a:pt x="359152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7" name="フリーフォーム 1436">
                    <a:extLst>
                      <a:ext uri="{FF2B5EF4-FFF2-40B4-BE49-F238E27FC236}">
                        <a16:creationId xmlns:a16="http://schemas.microsoft.com/office/drawing/2014/main" id="{5C3D7F16-0730-5DB2-5277-79CEBABF0A17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359152 w 359151"/>
                      <a:gd name="connsiteY0" fmla="*/ 0 h 360384"/>
                      <a:gd name="connsiteX1" fmla="*/ 0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359152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8" name="フリーフォーム 1437">
                    <a:extLst>
                      <a:ext uri="{FF2B5EF4-FFF2-40B4-BE49-F238E27FC236}">
                        <a16:creationId xmlns:a16="http://schemas.microsoft.com/office/drawing/2014/main" id="{58FADFB3-5B1B-D8CB-2855-9C8240BD303C}"/>
                      </a:ext>
                    </a:extLst>
                  </p:cNvPr>
                  <p:cNvSpPr/>
                  <p:nvPr/>
                </p:nvSpPr>
                <p:spPr>
                  <a:xfrm>
                    <a:off x="1607219" y="4749868"/>
                    <a:ext cx="71830" cy="108115"/>
                  </a:xfrm>
                  <a:custGeom>
                    <a:avLst/>
                    <a:gdLst>
                      <a:gd name="connsiteX0" fmla="*/ 0 w 71830"/>
                      <a:gd name="connsiteY0" fmla="*/ 0 h 108115"/>
                      <a:gd name="connsiteX1" fmla="*/ 71830 w 71830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830" h="108115">
                        <a:moveTo>
                          <a:pt x="0" y="0"/>
                        </a:moveTo>
                        <a:lnTo>
                          <a:pt x="7183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9" name="フリーフォーム 1438">
                    <a:extLst>
                      <a:ext uri="{FF2B5EF4-FFF2-40B4-BE49-F238E27FC236}">
                        <a16:creationId xmlns:a16="http://schemas.microsoft.com/office/drawing/2014/main" id="{67A0D83E-C025-D517-93C5-CAB7B1C6071A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646473" cy="108115"/>
                  </a:xfrm>
                  <a:custGeom>
                    <a:avLst/>
                    <a:gdLst>
                      <a:gd name="connsiteX0" fmla="*/ 0 w 646473"/>
                      <a:gd name="connsiteY0" fmla="*/ 108115 h 108115"/>
                      <a:gd name="connsiteX1" fmla="*/ 646473 w 646473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46473" h="108115">
                        <a:moveTo>
                          <a:pt x="0" y="108115"/>
                        </a:moveTo>
                        <a:lnTo>
                          <a:pt x="64647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0" name="フリーフォーム 1439">
                    <a:extLst>
                      <a:ext uri="{FF2B5EF4-FFF2-40B4-BE49-F238E27FC236}">
                        <a16:creationId xmlns:a16="http://schemas.microsoft.com/office/drawing/2014/main" id="{E8667D8E-8DE8-1F7F-DBE7-279B54F6A2E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468500"/>
                  </a:xfrm>
                  <a:custGeom>
                    <a:avLst/>
                    <a:gdLst>
                      <a:gd name="connsiteX0" fmla="*/ 0 w 287321"/>
                      <a:gd name="connsiteY0" fmla="*/ 468500 h 468500"/>
                      <a:gd name="connsiteX1" fmla="*/ 287322 w 287321"/>
                      <a:gd name="connsiteY1" fmla="*/ 0 h 468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468500">
                        <a:moveTo>
                          <a:pt x="0" y="468500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1" name="フリーフォーム 1440">
                    <a:extLst>
                      <a:ext uri="{FF2B5EF4-FFF2-40B4-BE49-F238E27FC236}">
                        <a16:creationId xmlns:a16="http://schemas.microsoft.com/office/drawing/2014/main" id="{50296AB1-B064-C31D-2884-86BBAD5AD60F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287297" cy="252275"/>
                  </a:xfrm>
                  <a:custGeom>
                    <a:avLst/>
                    <a:gdLst>
                      <a:gd name="connsiteX0" fmla="*/ 0 w 287297"/>
                      <a:gd name="connsiteY0" fmla="*/ 0 h 252275"/>
                      <a:gd name="connsiteX1" fmla="*/ 287297 w 287297"/>
                      <a:gd name="connsiteY1" fmla="*/ 252276 h 25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252275">
                        <a:moveTo>
                          <a:pt x="0" y="0"/>
                        </a:moveTo>
                        <a:lnTo>
                          <a:pt x="287297" y="25227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19" name="グラフィックス 296">
                  <a:extLst>
                    <a:ext uri="{FF2B5EF4-FFF2-40B4-BE49-F238E27FC236}">
                      <a16:creationId xmlns:a16="http://schemas.microsoft.com/office/drawing/2014/main" id="{054828C7-CE40-7585-643F-EBBC528E81A4}"/>
                    </a:ext>
                  </a:extLst>
                </p:cNvPr>
                <p:cNvGrpSpPr/>
                <p:nvPr/>
              </p:nvGrpSpPr>
              <p:grpSpPr>
                <a:xfrm>
                  <a:off x="1304633" y="4734550"/>
                  <a:ext cx="677002" cy="499133"/>
                  <a:chOff x="1304633" y="473455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20" name="フリーフォーム 1419">
                    <a:extLst>
                      <a:ext uri="{FF2B5EF4-FFF2-40B4-BE49-F238E27FC236}">
                        <a16:creationId xmlns:a16="http://schemas.microsoft.com/office/drawing/2014/main" id="{CE9412E9-378F-6947-4477-0ADB35871EFD}"/>
                      </a:ext>
                    </a:extLst>
                  </p:cNvPr>
                  <p:cNvSpPr/>
                  <p:nvPr/>
                </p:nvSpPr>
                <p:spPr>
                  <a:xfrm>
                    <a:off x="1663785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1" name="フリーフォーム 1420">
                    <a:extLst>
                      <a:ext uri="{FF2B5EF4-FFF2-40B4-BE49-F238E27FC236}">
                        <a16:creationId xmlns:a16="http://schemas.microsoft.com/office/drawing/2014/main" id="{E23E304C-33F1-A18C-0934-8AB12D29508B}"/>
                      </a:ext>
                    </a:extLst>
                  </p:cNvPr>
                  <p:cNvSpPr/>
                  <p:nvPr/>
                </p:nvSpPr>
                <p:spPr>
                  <a:xfrm>
                    <a:off x="1304633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2" name="フリーフォーム 1421">
                    <a:extLst>
                      <a:ext uri="{FF2B5EF4-FFF2-40B4-BE49-F238E27FC236}">
                        <a16:creationId xmlns:a16="http://schemas.microsoft.com/office/drawing/2014/main" id="{F7243839-0082-83B6-B22D-88826928152E}"/>
                      </a:ext>
                    </a:extLst>
                  </p:cNvPr>
                  <p:cNvSpPr/>
                  <p:nvPr/>
                </p:nvSpPr>
                <p:spPr>
                  <a:xfrm>
                    <a:off x="1304633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3" name="フリーフォーム 1422">
                    <a:extLst>
                      <a:ext uri="{FF2B5EF4-FFF2-40B4-BE49-F238E27FC236}">
                        <a16:creationId xmlns:a16="http://schemas.microsoft.com/office/drawing/2014/main" id="{5728E8AF-7CCE-6BB6-9509-03CFA72B7A65}"/>
                      </a:ext>
                    </a:extLst>
                  </p:cNvPr>
                  <p:cNvSpPr/>
                  <p:nvPr/>
                </p:nvSpPr>
                <p:spPr>
                  <a:xfrm>
                    <a:off x="1951106" y="473455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4" name="フリーフォーム 1423">
                    <a:extLst>
                      <a:ext uri="{FF2B5EF4-FFF2-40B4-BE49-F238E27FC236}">
                        <a16:creationId xmlns:a16="http://schemas.microsoft.com/office/drawing/2014/main" id="{4D8D3D85-8AD3-5784-F3EE-A2F17C55BB76}"/>
                      </a:ext>
                    </a:extLst>
                  </p:cNvPr>
                  <p:cNvSpPr/>
                  <p:nvPr/>
                </p:nvSpPr>
                <p:spPr>
                  <a:xfrm>
                    <a:off x="1951107" y="509493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5" name="フリーフォーム 1424">
                    <a:extLst>
                      <a:ext uri="{FF2B5EF4-FFF2-40B4-BE49-F238E27FC236}">
                        <a16:creationId xmlns:a16="http://schemas.microsoft.com/office/drawing/2014/main" id="{ADA2BC7B-21DB-3953-B501-66A8AC090991}"/>
                      </a:ext>
                    </a:extLst>
                  </p:cNvPr>
                  <p:cNvSpPr/>
                  <p:nvPr/>
                </p:nvSpPr>
                <p:spPr>
                  <a:xfrm>
                    <a:off x="1591955" y="47345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6" name="フリーフォーム 1425">
                    <a:extLst>
                      <a:ext uri="{FF2B5EF4-FFF2-40B4-BE49-F238E27FC236}">
                        <a16:creationId xmlns:a16="http://schemas.microsoft.com/office/drawing/2014/main" id="{16F9F059-6E6B-1924-F8E1-C3B6424AEBA6}"/>
                      </a:ext>
                    </a:extLst>
                  </p:cNvPr>
                  <p:cNvSpPr/>
                  <p:nvPr/>
                </p:nvSpPr>
                <p:spPr>
                  <a:xfrm>
                    <a:off x="1663785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0" name="グループ化 859">
                <a:extLst>
                  <a:ext uri="{FF2B5EF4-FFF2-40B4-BE49-F238E27FC236}">
                    <a16:creationId xmlns:a16="http://schemas.microsoft.com/office/drawing/2014/main" id="{A4914F56-2832-23A4-D43E-A3AF58E5B3F5}"/>
                  </a:ext>
                </a:extLst>
              </p:cNvPr>
              <p:cNvGrpSpPr/>
              <p:nvPr/>
            </p:nvGrpSpPr>
            <p:grpSpPr>
              <a:xfrm>
                <a:off x="2104821" y="4822474"/>
                <a:ext cx="673790" cy="323623"/>
                <a:chOff x="2104821" y="4822474"/>
                <a:chExt cx="673790" cy="323623"/>
              </a:xfrm>
            </p:grpSpPr>
            <p:grpSp>
              <p:nvGrpSpPr>
                <p:cNvPr id="1385" name="グラフィックス 297">
                  <a:extLst>
                    <a:ext uri="{FF2B5EF4-FFF2-40B4-BE49-F238E27FC236}">
                      <a16:creationId xmlns:a16="http://schemas.microsoft.com/office/drawing/2014/main" id="{189EC309-3D4A-F143-BD85-716F06307BB0}"/>
                    </a:ext>
                  </a:extLst>
                </p:cNvPr>
                <p:cNvGrpSpPr/>
                <p:nvPr/>
              </p:nvGrpSpPr>
              <p:grpSpPr>
                <a:xfrm>
                  <a:off x="2114753" y="4832405"/>
                  <a:ext cx="653927" cy="303761"/>
                  <a:chOff x="2114753" y="4832405"/>
                  <a:chExt cx="653927" cy="303761"/>
                </a:xfrm>
              </p:grpSpPr>
              <p:sp>
                <p:nvSpPr>
                  <p:cNvPr id="1394" name="フリーフォーム 1393">
                    <a:extLst>
                      <a:ext uri="{FF2B5EF4-FFF2-40B4-BE49-F238E27FC236}">
                        <a16:creationId xmlns:a16="http://schemas.microsoft.com/office/drawing/2014/main" id="{1EF84F29-648B-C296-298B-539DA74555F0}"/>
                      </a:ext>
                    </a:extLst>
                  </p:cNvPr>
                  <p:cNvSpPr/>
                  <p:nvPr/>
                </p:nvSpPr>
                <p:spPr>
                  <a:xfrm>
                    <a:off x="2348061" y="513615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5" name="フリーフォーム 1394">
                    <a:extLst>
                      <a:ext uri="{FF2B5EF4-FFF2-40B4-BE49-F238E27FC236}">
                        <a16:creationId xmlns:a16="http://schemas.microsoft.com/office/drawing/2014/main" id="{03F06C36-1141-B814-AF47-F5134D92AE0C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6" name="フリーフォーム 1395">
                    <a:extLst>
                      <a:ext uri="{FF2B5EF4-FFF2-40B4-BE49-F238E27FC236}">
                        <a16:creationId xmlns:a16="http://schemas.microsoft.com/office/drawing/2014/main" id="{65DB2B7F-5126-9C32-86DC-8A41C8061AED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7" name="フリーフォーム 1396">
                    <a:extLst>
                      <a:ext uri="{FF2B5EF4-FFF2-40B4-BE49-F238E27FC236}">
                        <a16:creationId xmlns:a16="http://schemas.microsoft.com/office/drawing/2014/main" id="{BFA1567D-C7F2-3F17-E4AA-A0E0B5ED29B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8" name="フリーフォーム 1397">
                    <a:extLst>
                      <a:ext uri="{FF2B5EF4-FFF2-40B4-BE49-F238E27FC236}">
                        <a16:creationId xmlns:a16="http://schemas.microsoft.com/office/drawing/2014/main" id="{62A83FC5-D084-5DF1-50A4-B05E891142C5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9" name="フリーフォーム 1398">
                    <a:extLst>
                      <a:ext uri="{FF2B5EF4-FFF2-40B4-BE49-F238E27FC236}">
                        <a16:creationId xmlns:a16="http://schemas.microsoft.com/office/drawing/2014/main" id="{7B76B7CD-44A5-2457-3DF8-6D7AE768372F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0" name="フリーフォーム 1399">
                    <a:extLst>
                      <a:ext uri="{FF2B5EF4-FFF2-40B4-BE49-F238E27FC236}">
                        <a16:creationId xmlns:a16="http://schemas.microsoft.com/office/drawing/2014/main" id="{F6DC2379-4112-A4AC-9829-C5DD1E8A5222}"/>
                      </a:ext>
                    </a:extLst>
                  </p:cNvPr>
                  <p:cNvSpPr/>
                  <p:nvPr/>
                </p:nvSpPr>
                <p:spPr>
                  <a:xfrm>
                    <a:off x="2534987" y="483240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1" name="フリーフォーム 1400">
                    <a:extLst>
                      <a:ext uri="{FF2B5EF4-FFF2-40B4-BE49-F238E27FC236}">
                        <a16:creationId xmlns:a16="http://schemas.microsoft.com/office/drawing/2014/main" id="{A2F6BC80-B21C-BD71-D66A-1DEE379FF88C}"/>
                      </a:ext>
                    </a:extLst>
                  </p:cNvPr>
                  <p:cNvSpPr/>
                  <p:nvPr/>
                </p:nvSpPr>
                <p:spPr>
                  <a:xfrm>
                    <a:off x="2768664" y="483240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2" name="フリーフォーム 1401">
                    <a:extLst>
                      <a:ext uri="{FF2B5EF4-FFF2-40B4-BE49-F238E27FC236}">
                        <a16:creationId xmlns:a16="http://schemas.microsoft.com/office/drawing/2014/main" id="{6206A912-C0ED-9DEC-207F-00898773ACC2}"/>
                      </a:ext>
                    </a:extLst>
                  </p:cNvPr>
                  <p:cNvSpPr/>
                  <p:nvPr/>
                </p:nvSpPr>
                <p:spPr>
                  <a:xfrm>
                    <a:off x="2581739" y="506606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3" name="フリーフォーム 1402">
                    <a:extLst>
                      <a:ext uri="{FF2B5EF4-FFF2-40B4-BE49-F238E27FC236}">
                        <a16:creationId xmlns:a16="http://schemas.microsoft.com/office/drawing/2014/main" id="{D348DBD2-D7DF-A857-9F0E-9CA7179BFB8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4" name="フリーフォーム 1403">
                    <a:extLst>
                      <a:ext uri="{FF2B5EF4-FFF2-40B4-BE49-F238E27FC236}">
                        <a16:creationId xmlns:a16="http://schemas.microsoft.com/office/drawing/2014/main" id="{2D7796AB-79DE-44D5-3D4F-356CE3391DD0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5" name="フリーフォーム 1404">
                    <a:extLst>
                      <a:ext uri="{FF2B5EF4-FFF2-40B4-BE49-F238E27FC236}">
                        <a16:creationId xmlns:a16="http://schemas.microsoft.com/office/drawing/2014/main" id="{45785228-AAE6-CE21-250D-0059B6029CA6}"/>
                      </a:ext>
                    </a:extLst>
                  </p:cNvPr>
                  <p:cNvSpPr/>
                  <p:nvPr/>
                </p:nvSpPr>
                <p:spPr>
                  <a:xfrm>
                    <a:off x="2535003" y="4832405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6" name="フリーフォーム 1405">
                    <a:extLst>
                      <a:ext uri="{FF2B5EF4-FFF2-40B4-BE49-F238E27FC236}">
                        <a16:creationId xmlns:a16="http://schemas.microsoft.com/office/drawing/2014/main" id="{1B41BE0F-BD94-5BE5-9E85-2054C4541581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7" name="フリーフォーム 1406">
                    <a:extLst>
                      <a:ext uri="{FF2B5EF4-FFF2-40B4-BE49-F238E27FC236}">
                        <a16:creationId xmlns:a16="http://schemas.microsoft.com/office/drawing/2014/main" id="{4233DB7A-9970-3133-A27E-D3C7081EA753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303752"/>
                  </a:xfrm>
                  <a:custGeom>
                    <a:avLst/>
                    <a:gdLst>
                      <a:gd name="connsiteX0" fmla="*/ 0 w 186941"/>
                      <a:gd name="connsiteY0" fmla="*/ 303753 h 303752"/>
                      <a:gd name="connsiteX1" fmla="*/ 186942 w 186941"/>
                      <a:gd name="connsiteY1" fmla="*/ 0 h 303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303752">
                        <a:moveTo>
                          <a:pt x="0" y="303753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8" name="フリーフォーム 1407">
                    <a:extLst>
                      <a:ext uri="{FF2B5EF4-FFF2-40B4-BE49-F238E27FC236}">
                        <a16:creationId xmlns:a16="http://schemas.microsoft.com/office/drawing/2014/main" id="{4B9AD975-66B2-4B0D-C5CA-25FD97F25122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186925" cy="163563"/>
                  </a:xfrm>
                  <a:custGeom>
                    <a:avLst/>
                    <a:gdLst>
                      <a:gd name="connsiteX0" fmla="*/ 0 w 186925"/>
                      <a:gd name="connsiteY0" fmla="*/ 0 h 163563"/>
                      <a:gd name="connsiteX1" fmla="*/ 186926 w 186925"/>
                      <a:gd name="connsiteY1" fmla="*/ 163563 h 163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163563">
                        <a:moveTo>
                          <a:pt x="0" y="0"/>
                        </a:moveTo>
                        <a:lnTo>
                          <a:pt x="186926" y="16356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9" name="フリーフォーム 1408">
                    <a:extLst>
                      <a:ext uri="{FF2B5EF4-FFF2-40B4-BE49-F238E27FC236}">
                        <a16:creationId xmlns:a16="http://schemas.microsoft.com/office/drawing/2014/main" id="{22EF67A1-1F55-6C95-4F66-F316D431ACA5}"/>
                      </a:ext>
                    </a:extLst>
                  </p:cNvPr>
                  <p:cNvSpPr/>
                  <p:nvPr/>
                </p:nvSpPr>
                <p:spPr>
                  <a:xfrm>
                    <a:off x="2114753" y="513616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0" name="フリーフォーム 1409">
                    <a:extLst>
                      <a:ext uri="{FF2B5EF4-FFF2-40B4-BE49-F238E27FC236}">
                        <a16:creationId xmlns:a16="http://schemas.microsoft.com/office/drawing/2014/main" id="{70794DD6-F68E-47F6-9484-20829EF16426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1" name="フリーフォーム 1410">
                    <a:extLst>
                      <a:ext uri="{FF2B5EF4-FFF2-40B4-BE49-F238E27FC236}">
                        <a16:creationId xmlns:a16="http://schemas.microsoft.com/office/drawing/2014/main" id="{FF01CF43-8C83-64D9-9C1C-8D76070A091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2" name="フリーフォーム 1411">
                    <a:extLst>
                      <a:ext uri="{FF2B5EF4-FFF2-40B4-BE49-F238E27FC236}">
                        <a16:creationId xmlns:a16="http://schemas.microsoft.com/office/drawing/2014/main" id="{6B56AC46-7388-2EE9-21AA-0E1D20ADEE37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3" name="フリーフォーム 1412">
                    <a:extLst>
                      <a:ext uri="{FF2B5EF4-FFF2-40B4-BE49-F238E27FC236}">
                        <a16:creationId xmlns:a16="http://schemas.microsoft.com/office/drawing/2014/main" id="{1203E4EF-049E-3496-4CEC-61E898C42045}"/>
                      </a:ext>
                    </a:extLst>
                  </p:cNvPr>
                  <p:cNvSpPr/>
                  <p:nvPr/>
                </p:nvSpPr>
                <p:spPr>
                  <a:xfrm>
                    <a:off x="2301679" y="483241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4" name="フリーフォーム 1413">
                    <a:extLst>
                      <a:ext uri="{FF2B5EF4-FFF2-40B4-BE49-F238E27FC236}">
                        <a16:creationId xmlns:a16="http://schemas.microsoft.com/office/drawing/2014/main" id="{63417329-2699-A3F9-C293-EB97CB55F7E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5" name="フリーフォーム 1414">
                    <a:extLst>
                      <a:ext uri="{FF2B5EF4-FFF2-40B4-BE49-F238E27FC236}">
                        <a16:creationId xmlns:a16="http://schemas.microsoft.com/office/drawing/2014/main" id="{85B82176-FC17-E58B-98B7-5A9BB60467BA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6" name="フリーフォーム 1415">
                    <a:extLst>
                      <a:ext uri="{FF2B5EF4-FFF2-40B4-BE49-F238E27FC236}">
                        <a16:creationId xmlns:a16="http://schemas.microsoft.com/office/drawing/2014/main" id="{EA2AD57C-C51E-B9D1-74AD-87EFD47E29DE}"/>
                      </a:ext>
                    </a:extLst>
                  </p:cNvPr>
                  <p:cNvSpPr/>
                  <p:nvPr/>
                </p:nvSpPr>
                <p:spPr>
                  <a:xfrm>
                    <a:off x="2301694" y="4832414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7" name="フリーフォーム 1416">
                    <a:extLst>
                      <a:ext uri="{FF2B5EF4-FFF2-40B4-BE49-F238E27FC236}">
                        <a16:creationId xmlns:a16="http://schemas.microsoft.com/office/drawing/2014/main" id="{1BB81A67-A82D-39AE-2684-34CB719C888C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86" name="グラフィックス 297">
                  <a:extLst>
                    <a:ext uri="{FF2B5EF4-FFF2-40B4-BE49-F238E27FC236}">
                      <a16:creationId xmlns:a16="http://schemas.microsoft.com/office/drawing/2014/main" id="{DA949D7B-F241-81FF-DCA5-D0DA36A79706}"/>
                    </a:ext>
                  </a:extLst>
                </p:cNvPr>
                <p:cNvGrpSpPr/>
                <p:nvPr/>
              </p:nvGrpSpPr>
              <p:grpSpPr>
                <a:xfrm>
                  <a:off x="2104821" y="4822474"/>
                  <a:ext cx="673790" cy="323623"/>
                  <a:chOff x="2104821" y="4822474"/>
                  <a:chExt cx="673790" cy="323623"/>
                </a:xfrm>
                <a:solidFill>
                  <a:srgbClr val="000000"/>
                </a:solidFill>
              </p:grpSpPr>
              <p:sp>
                <p:nvSpPr>
                  <p:cNvPr id="1387" name="フリーフォーム 1386">
                    <a:extLst>
                      <a:ext uri="{FF2B5EF4-FFF2-40B4-BE49-F238E27FC236}">
                        <a16:creationId xmlns:a16="http://schemas.microsoft.com/office/drawing/2014/main" id="{CA3701CD-0ADE-7C57-1DB6-F81E3F481E3C}"/>
                      </a:ext>
                    </a:extLst>
                  </p:cNvPr>
                  <p:cNvSpPr/>
                  <p:nvPr/>
                </p:nvSpPr>
                <p:spPr>
                  <a:xfrm>
                    <a:off x="2571807" y="512622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8" name="フリーフォーム 1387">
                    <a:extLst>
                      <a:ext uri="{FF2B5EF4-FFF2-40B4-BE49-F238E27FC236}">
                        <a16:creationId xmlns:a16="http://schemas.microsoft.com/office/drawing/2014/main" id="{CD5A6ACD-A757-456C-DB59-35B37002AE32}"/>
                      </a:ext>
                    </a:extLst>
                  </p:cNvPr>
                  <p:cNvSpPr/>
                  <p:nvPr/>
                </p:nvSpPr>
                <p:spPr>
                  <a:xfrm>
                    <a:off x="2758748" y="482247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9" name="フリーフォーム 1388">
                    <a:extLst>
                      <a:ext uri="{FF2B5EF4-FFF2-40B4-BE49-F238E27FC236}">
                        <a16:creationId xmlns:a16="http://schemas.microsoft.com/office/drawing/2014/main" id="{2A74F5AF-D213-A60C-C65A-8350C82EE128}"/>
                      </a:ext>
                    </a:extLst>
                  </p:cNvPr>
                  <p:cNvSpPr/>
                  <p:nvPr/>
                </p:nvSpPr>
                <p:spPr>
                  <a:xfrm>
                    <a:off x="2758749" y="505613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0" name="フリーフォーム 1389">
                    <a:extLst>
                      <a:ext uri="{FF2B5EF4-FFF2-40B4-BE49-F238E27FC236}">
                        <a16:creationId xmlns:a16="http://schemas.microsoft.com/office/drawing/2014/main" id="{F1AFD749-4C06-5FB3-66C8-7D78EA38F6B4}"/>
                      </a:ext>
                    </a:extLst>
                  </p:cNvPr>
                  <p:cNvSpPr/>
                  <p:nvPr/>
                </p:nvSpPr>
                <p:spPr>
                  <a:xfrm>
                    <a:off x="2571807" y="489257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1" name="フリーフォーム 1390">
                    <a:extLst>
                      <a:ext uri="{FF2B5EF4-FFF2-40B4-BE49-F238E27FC236}">
                        <a16:creationId xmlns:a16="http://schemas.microsoft.com/office/drawing/2014/main" id="{367AC095-3261-5E1F-CF40-82CA5A545699}"/>
                      </a:ext>
                    </a:extLst>
                  </p:cNvPr>
                  <p:cNvSpPr/>
                  <p:nvPr/>
                </p:nvSpPr>
                <p:spPr>
                  <a:xfrm>
                    <a:off x="2104821" y="489258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2" name="フリーフォーム 1391">
                    <a:extLst>
                      <a:ext uri="{FF2B5EF4-FFF2-40B4-BE49-F238E27FC236}">
                        <a16:creationId xmlns:a16="http://schemas.microsoft.com/office/drawing/2014/main" id="{07C84432-59F3-8EA4-59A8-AC00E169D252}"/>
                      </a:ext>
                    </a:extLst>
                  </p:cNvPr>
                  <p:cNvSpPr/>
                  <p:nvPr/>
                </p:nvSpPr>
                <p:spPr>
                  <a:xfrm>
                    <a:off x="2104821" y="512623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3" name="フリーフォーム 1392">
                    <a:extLst>
                      <a:ext uri="{FF2B5EF4-FFF2-40B4-BE49-F238E27FC236}">
                        <a16:creationId xmlns:a16="http://schemas.microsoft.com/office/drawing/2014/main" id="{D97214B5-7B51-D3AE-FEDA-BC61BFADFC98}"/>
                      </a:ext>
                    </a:extLst>
                  </p:cNvPr>
                  <p:cNvSpPr/>
                  <p:nvPr/>
                </p:nvSpPr>
                <p:spPr>
                  <a:xfrm>
                    <a:off x="2291763" y="482248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1" name="グループ化 860">
                <a:extLst>
                  <a:ext uri="{FF2B5EF4-FFF2-40B4-BE49-F238E27FC236}">
                    <a16:creationId xmlns:a16="http://schemas.microsoft.com/office/drawing/2014/main" id="{8CB91052-CDB4-1109-3E1B-F365D35E24B9}"/>
                  </a:ext>
                </a:extLst>
              </p:cNvPr>
              <p:cNvGrpSpPr/>
              <p:nvPr/>
            </p:nvGrpSpPr>
            <p:grpSpPr>
              <a:xfrm>
                <a:off x="2895255" y="4831533"/>
                <a:ext cx="669075" cy="306730"/>
                <a:chOff x="2895255" y="4831533"/>
                <a:chExt cx="669075" cy="306730"/>
              </a:xfrm>
            </p:grpSpPr>
            <p:grpSp>
              <p:nvGrpSpPr>
                <p:cNvPr id="1339" name="グラフィックス 298">
                  <a:extLst>
                    <a:ext uri="{FF2B5EF4-FFF2-40B4-BE49-F238E27FC236}">
                      <a16:creationId xmlns:a16="http://schemas.microsoft.com/office/drawing/2014/main" id="{D0B64704-3F8B-EC97-1483-0E5D9FAD2494}"/>
                    </a:ext>
                  </a:extLst>
                </p:cNvPr>
                <p:cNvGrpSpPr/>
                <p:nvPr/>
              </p:nvGrpSpPr>
              <p:grpSpPr>
                <a:xfrm>
                  <a:off x="2902974" y="4839270"/>
                  <a:ext cx="653635" cy="291257"/>
                  <a:chOff x="2902974" y="4839270"/>
                  <a:chExt cx="653635" cy="291257"/>
                </a:xfrm>
              </p:grpSpPr>
              <p:sp>
                <p:nvSpPr>
                  <p:cNvPr id="1348" name="フリーフォーム 1347">
                    <a:extLst>
                      <a:ext uri="{FF2B5EF4-FFF2-40B4-BE49-F238E27FC236}">
                        <a16:creationId xmlns:a16="http://schemas.microsoft.com/office/drawing/2014/main" id="{2E73DABA-9CEE-6F75-42D1-B7071B15EF50}"/>
                      </a:ext>
                    </a:extLst>
                  </p:cNvPr>
                  <p:cNvSpPr/>
                  <p:nvPr/>
                </p:nvSpPr>
                <p:spPr>
                  <a:xfrm>
                    <a:off x="3084333" y="513052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9" name="フリーフォーム 1348">
                    <a:extLst>
                      <a:ext uri="{FF2B5EF4-FFF2-40B4-BE49-F238E27FC236}">
                        <a16:creationId xmlns:a16="http://schemas.microsoft.com/office/drawing/2014/main" id="{B763E8AB-9212-8709-915C-2D28B7783FAA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0" name="フリーフォーム 1349">
                    <a:extLst>
                      <a:ext uri="{FF2B5EF4-FFF2-40B4-BE49-F238E27FC236}">
                        <a16:creationId xmlns:a16="http://schemas.microsoft.com/office/drawing/2014/main" id="{0F0DDB08-3DE0-67D1-24A6-D4C30C83AB6A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1" name="フリーフォーム 1350">
                    <a:extLst>
                      <a:ext uri="{FF2B5EF4-FFF2-40B4-BE49-F238E27FC236}">
                        <a16:creationId xmlns:a16="http://schemas.microsoft.com/office/drawing/2014/main" id="{751B4744-D67E-7B03-347D-B5DDAC4E7741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2" name="フリーフォーム 1351">
                    <a:extLst>
                      <a:ext uri="{FF2B5EF4-FFF2-40B4-BE49-F238E27FC236}">
                        <a16:creationId xmlns:a16="http://schemas.microsoft.com/office/drawing/2014/main" id="{119663C7-B13F-B24E-AA5E-A568BC2BC5A0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3" name="フリーフォーム 1352">
                    <a:extLst>
                      <a:ext uri="{FF2B5EF4-FFF2-40B4-BE49-F238E27FC236}">
                        <a16:creationId xmlns:a16="http://schemas.microsoft.com/office/drawing/2014/main" id="{A3C861BC-B49C-CE89-23D6-CF6832BD00EB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4" name="フリーフォーム 1353">
                    <a:extLst>
                      <a:ext uri="{FF2B5EF4-FFF2-40B4-BE49-F238E27FC236}">
                        <a16:creationId xmlns:a16="http://schemas.microsoft.com/office/drawing/2014/main" id="{336CC251-DAA3-57F4-F38F-3EB2C28EAAEA}"/>
                      </a:ext>
                    </a:extLst>
                  </p:cNvPr>
                  <p:cNvSpPr/>
                  <p:nvPr/>
                </p:nvSpPr>
                <p:spPr>
                  <a:xfrm>
                    <a:off x="3229637" y="489388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5" name="フリーフォーム 1354">
                    <a:extLst>
                      <a:ext uri="{FF2B5EF4-FFF2-40B4-BE49-F238E27FC236}">
                        <a16:creationId xmlns:a16="http://schemas.microsoft.com/office/drawing/2014/main" id="{07AE4C3D-5902-B729-6590-9A3DC79523CA}"/>
                      </a:ext>
                    </a:extLst>
                  </p:cNvPr>
                  <p:cNvSpPr/>
                  <p:nvPr/>
                </p:nvSpPr>
                <p:spPr>
                  <a:xfrm>
                    <a:off x="3411281" y="489388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6" name="フリーフォーム 1355">
                    <a:extLst>
                      <a:ext uri="{FF2B5EF4-FFF2-40B4-BE49-F238E27FC236}">
                        <a16:creationId xmlns:a16="http://schemas.microsoft.com/office/drawing/2014/main" id="{A21FB21B-DA96-E09D-AA4F-7163A9EC3F07}"/>
                      </a:ext>
                    </a:extLst>
                  </p:cNvPr>
                  <p:cNvSpPr/>
                  <p:nvPr/>
                </p:nvSpPr>
                <p:spPr>
                  <a:xfrm>
                    <a:off x="3265978" y="507591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7" name="フリーフォーム 1356">
                    <a:extLst>
                      <a:ext uri="{FF2B5EF4-FFF2-40B4-BE49-F238E27FC236}">
                        <a16:creationId xmlns:a16="http://schemas.microsoft.com/office/drawing/2014/main" id="{29F6C921-4CA7-472F-E887-5601C0BD316D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8" name="フリーフォーム 1357">
                    <a:extLst>
                      <a:ext uri="{FF2B5EF4-FFF2-40B4-BE49-F238E27FC236}">
                        <a16:creationId xmlns:a16="http://schemas.microsoft.com/office/drawing/2014/main" id="{47414989-7C1B-78F9-53EF-A74488299217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9" name="フリーフォーム 1358">
                    <a:extLst>
                      <a:ext uri="{FF2B5EF4-FFF2-40B4-BE49-F238E27FC236}">
                        <a16:creationId xmlns:a16="http://schemas.microsoft.com/office/drawing/2014/main" id="{53DA4623-A9F2-3A0A-0884-E95BE1F94C51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9388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0" name="フリーフォーム 1359">
                    <a:extLst>
                      <a:ext uri="{FF2B5EF4-FFF2-40B4-BE49-F238E27FC236}">
                        <a16:creationId xmlns:a16="http://schemas.microsoft.com/office/drawing/2014/main" id="{B4480E7E-F6B5-00A0-CCFD-C7F74F1ACEA2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1" name="フリーフォーム 1360">
                    <a:extLst>
                      <a:ext uri="{FF2B5EF4-FFF2-40B4-BE49-F238E27FC236}">
                        <a16:creationId xmlns:a16="http://schemas.microsoft.com/office/drawing/2014/main" id="{FD35BB7A-F6A1-0C2A-97FA-50B25F95541E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2" name="フリーフォーム 1361">
                    <a:extLst>
                      <a:ext uri="{FF2B5EF4-FFF2-40B4-BE49-F238E27FC236}">
                        <a16:creationId xmlns:a16="http://schemas.microsoft.com/office/drawing/2014/main" id="{ED4C8267-2629-B134-7D32-4A4E37E8E8A8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3" name="フリーフォーム 1362">
                    <a:extLst>
                      <a:ext uri="{FF2B5EF4-FFF2-40B4-BE49-F238E27FC236}">
                        <a16:creationId xmlns:a16="http://schemas.microsoft.com/office/drawing/2014/main" id="{DF2C036F-15CA-CFD6-220F-753A737051A5}"/>
                      </a:ext>
                    </a:extLst>
                  </p:cNvPr>
                  <p:cNvSpPr/>
                  <p:nvPr/>
                </p:nvSpPr>
                <p:spPr>
                  <a:xfrm>
                    <a:off x="2902974" y="5130527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4" name="フリーフォーム 1363">
                    <a:extLst>
                      <a:ext uri="{FF2B5EF4-FFF2-40B4-BE49-F238E27FC236}">
                        <a16:creationId xmlns:a16="http://schemas.microsoft.com/office/drawing/2014/main" id="{674D46F1-4C6F-D9B9-2DEE-C2538BC863B4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5" name="フリーフォーム 1364">
                    <a:extLst>
                      <a:ext uri="{FF2B5EF4-FFF2-40B4-BE49-F238E27FC236}">
                        <a16:creationId xmlns:a16="http://schemas.microsoft.com/office/drawing/2014/main" id="{D7C83C51-02CC-BE46-ED34-F59506B4CF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6" name="フリーフォーム 1365">
                    <a:extLst>
                      <a:ext uri="{FF2B5EF4-FFF2-40B4-BE49-F238E27FC236}">
                        <a16:creationId xmlns:a16="http://schemas.microsoft.com/office/drawing/2014/main" id="{71984D05-3B19-7336-6EEA-A2569853D1EB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7" name="フリーフォーム 1366">
                    <a:extLst>
                      <a:ext uri="{FF2B5EF4-FFF2-40B4-BE49-F238E27FC236}">
                        <a16:creationId xmlns:a16="http://schemas.microsoft.com/office/drawing/2014/main" id="{0EC32CC6-4110-4647-4A17-4C6E529B39C8}"/>
                      </a:ext>
                    </a:extLst>
                  </p:cNvPr>
                  <p:cNvSpPr/>
                  <p:nvPr/>
                </p:nvSpPr>
                <p:spPr>
                  <a:xfrm>
                    <a:off x="3048278" y="489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8" name="フリーフォーム 1367">
                    <a:extLst>
                      <a:ext uri="{FF2B5EF4-FFF2-40B4-BE49-F238E27FC236}">
                        <a16:creationId xmlns:a16="http://schemas.microsoft.com/office/drawing/2014/main" id="{7CDE21F2-1C8B-119D-A425-4EAD6418CC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9" name="フリーフォーム 1368">
                    <a:extLst>
                      <a:ext uri="{FF2B5EF4-FFF2-40B4-BE49-F238E27FC236}">
                        <a16:creationId xmlns:a16="http://schemas.microsoft.com/office/drawing/2014/main" id="{D8BE8982-4B6B-54CF-28DA-11CB0A4A4ED0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0" name="フリーフォーム 1369">
                    <a:extLst>
                      <a:ext uri="{FF2B5EF4-FFF2-40B4-BE49-F238E27FC236}">
                        <a16:creationId xmlns:a16="http://schemas.microsoft.com/office/drawing/2014/main" id="{4D15A45E-BF9C-6A20-2BF3-250534E9BF69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9388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1" name="フリーフォーム 1370">
                    <a:extLst>
                      <a:ext uri="{FF2B5EF4-FFF2-40B4-BE49-F238E27FC236}">
                        <a16:creationId xmlns:a16="http://schemas.microsoft.com/office/drawing/2014/main" id="{B2C8FE62-DB41-7A7A-69EA-B833DAB894CE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2" name="フリーフォーム 1371">
                    <a:extLst>
                      <a:ext uri="{FF2B5EF4-FFF2-40B4-BE49-F238E27FC236}">
                        <a16:creationId xmlns:a16="http://schemas.microsoft.com/office/drawing/2014/main" id="{8CAD5FF2-B1E3-14A0-CB7D-93E791C3E285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3" name="フリーフォーム 1372">
                    <a:extLst>
                      <a:ext uri="{FF2B5EF4-FFF2-40B4-BE49-F238E27FC236}">
                        <a16:creationId xmlns:a16="http://schemas.microsoft.com/office/drawing/2014/main" id="{7D12AA04-BE2D-B04E-EA52-2B059E2227B4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4" name="フリーフォーム 1373">
                    <a:extLst>
                      <a:ext uri="{FF2B5EF4-FFF2-40B4-BE49-F238E27FC236}">
                        <a16:creationId xmlns:a16="http://schemas.microsoft.com/office/drawing/2014/main" id="{7106AC40-08DC-C886-4CB0-401BA54C1643}"/>
                      </a:ext>
                    </a:extLst>
                  </p:cNvPr>
                  <p:cNvSpPr/>
                  <p:nvPr/>
                </p:nvSpPr>
                <p:spPr>
                  <a:xfrm>
                    <a:off x="3374952" y="483927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5" name="フリーフォーム 1374">
                    <a:extLst>
                      <a:ext uri="{FF2B5EF4-FFF2-40B4-BE49-F238E27FC236}">
                        <a16:creationId xmlns:a16="http://schemas.microsoft.com/office/drawing/2014/main" id="{D68C121A-D8F8-0999-DD2A-B00953FB6B81}"/>
                      </a:ext>
                    </a:extLst>
                  </p:cNvPr>
                  <p:cNvSpPr/>
                  <p:nvPr/>
                </p:nvSpPr>
                <p:spPr>
                  <a:xfrm>
                    <a:off x="3556597" y="483927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6" name="フリーフォーム 1375">
                    <a:extLst>
                      <a:ext uri="{FF2B5EF4-FFF2-40B4-BE49-F238E27FC236}">
                        <a16:creationId xmlns:a16="http://schemas.microsoft.com/office/drawing/2014/main" id="{1AF4D603-8EEA-0D4E-2A9C-434C10C778D9}"/>
                      </a:ext>
                    </a:extLst>
                  </p:cNvPr>
                  <p:cNvSpPr/>
                  <p:nvPr/>
                </p:nvSpPr>
                <p:spPr>
                  <a:xfrm>
                    <a:off x="3411294" y="502130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7" name="フリーフォーム 1376">
                    <a:extLst>
                      <a:ext uri="{FF2B5EF4-FFF2-40B4-BE49-F238E27FC236}">
                        <a16:creationId xmlns:a16="http://schemas.microsoft.com/office/drawing/2014/main" id="{FA84100E-3617-08E8-B730-18BA39136656}"/>
                      </a:ext>
                    </a:extLst>
                  </p:cNvPr>
                  <p:cNvSpPr/>
                  <p:nvPr/>
                </p:nvSpPr>
                <p:spPr>
                  <a:xfrm>
                    <a:off x="3374965" y="483927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8" name="フリーフォーム 1377">
                    <a:extLst>
                      <a:ext uri="{FF2B5EF4-FFF2-40B4-BE49-F238E27FC236}">
                        <a16:creationId xmlns:a16="http://schemas.microsoft.com/office/drawing/2014/main" id="{A946917F-80A8-7293-EC4A-7A92EFC0F13C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9" name="フリーフォーム 1378">
                    <a:extLst>
                      <a:ext uri="{FF2B5EF4-FFF2-40B4-BE49-F238E27FC236}">
                        <a16:creationId xmlns:a16="http://schemas.microsoft.com/office/drawing/2014/main" id="{349056A5-47A3-918D-F917-E8D557C68543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0" name="フリーフォーム 1379">
                    <a:extLst>
                      <a:ext uri="{FF2B5EF4-FFF2-40B4-BE49-F238E27FC236}">
                        <a16:creationId xmlns:a16="http://schemas.microsoft.com/office/drawing/2014/main" id="{E46A024D-F046-C76A-9EB1-A33FC12C0AAC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93880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1" name="フリーフォーム 1380">
                    <a:extLst>
                      <a:ext uri="{FF2B5EF4-FFF2-40B4-BE49-F238E27FC236}">
                        <a16:creationId xmlns:a16="http://schemas.microsoft.com/office/drawing/2014/main" id="{28244B66-2F34-134A-944C-25C647615E35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2" name="フリーフォーム 1381">
                    <a:extLst>
                      <a:ext uri="{FF2B5EF4-FFF2-40B4-BE49-F238E27FC236}">
                        <a16:creationId xmlns:a16="http://schemas.microsoft.com/office/drawing/2014/main" id="{BD7DF8F1-7572-C997-E87C-1CFE56323F02}"/>
                      </a:ext>
                    </a:extLst>
                  </p:cNvPr>
                  <p:cNvSpPr/>
                  <p:nvPr/>
                </p:nvSpPr>
                <p:spPr>
                  <a:xfrm>
                    <a:off x="3193594" y="483928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3" name="フリーフォーム 1382">
                    <a:extLst>
                      <a:ext uri="{FF2B5EF4-FFF2-40B4-BE49-F238E27FC236}">
                        <a16:creationId xmlns:a16="http://schemas.microsoft.com/office/drawing/2014/main" id="{A1EFF7CA-625D-5A94-44BA-D55E0F7339A8}"/>
                      </a:ext>
                    </a:extLst>
                  </p:cNvPr>
                  <p:cNvSpPr/>
                  <p:nvPr/>
                </p:nvSpPr>
                <p:spPr>
                  <a:xfrm>
                    <a:off x="3193606" y="483927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4" name="フリーフォーム 1383">
                    <a:extLst>
                      <a:ext uri="{FF2B5EF4-FFF2-40B4-BE49-F238E27FC236}">
                        <a16:creationId xmlns:a16="http://schemas.microsoft.com/office/drawing/2014/main" id="{2742D5B8-C53E-5BA6-ED8D-73AFD7013820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40" name="グラフィックス 298">
                  <a:extLst>
                    <a:ext uri="{FF2B5EF4-FFF2-40B4-BE49-F238E27FC236}">
                      <a16:creationId xmlns:a16="http://schemas.microsoft.com/office/drawing/2014/main" id="{3531A8A2-FE19-EF7D-9509-4B6A40E006F9}"/>
                    </a:ext>
                  </a:extLst>
                </p:cNvPr>
                <p:cNvGrpSpPr/>
                <p:nvPr/>
              </p:nvGrpSpPr>
              <p:grpSpPr>
                <a:xfrm>
                  <a:off x="2895255" y="4831533"/>
                  <a:ext cx="669075" cy="306730"/>
                  <a:chOff x="2895255" y="4831533"/>
                  <a:chExt cx="669075" cy="306730"/>
                </a:xfrm>
                <a:solidFill>
                  <a:srgbClr val="000000"/>
                </a:solidFill>
              </p:grpSpPr>
              <p:sp>
                <p:nvSpPr>
                  <p:cNvPr id="1341" name="フリーフォーム 1340">
                    <a:extLst>
                      <a:ext uri="{FF2B5EF4-FFF2-40B4-BE49-F238E27FC236}">
                        <a16:creationId xmlns:a16="http://schemas.microsoft.com/office/drawing/2014/main" id="{F51EC5C5-9B51-0BEE-44E9-B788E7D56F3F}"/>
                      </a:ext>
                    </a:extLst>
                  </p:cNvPr>
                  <p:cNvSpPr/>
                  <p:nvPr/>
                </p:nvSpPr>
                <p:spPr>
                  <a:xfrm>
                    <a:off x="3258258" y="512278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2" name="フリーフォーム 1341">
                    <a:extLst>
                      <a:ext uri="{FF2B5EF4-FFF2-40B4-BE49-F238E27FC236}">
                        <a16:creationId xmlns:a16="http://schemas.microsoft.com/office/drawing/2014/main" id="{C626143D-8447-19B9-E719-F134424F196B}"/>
                      </a:ext>
                    </a:extLst>
                  </p:cNvPr>
                  <p:cNvSpPr/>
                  <p:nvPr/>
                </p:nvSpPr>
                <p:spPr>
                  <a:xfrm>
                    <a:off x="3258258" y="494075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3" name="フリーフォーム 1342">
                    <a:extLst>
                      <a:ext uri="{FF2B5EF4-FFF2-40B4-BE49-F238E27FC236}">
                        <a16:creationId xmlns:a16="http://schemas.microsoft.com/office/drawing/2014/main" id="{F7E749BD-54F0-2DFE-85B6-86825734D00D}"/>
                      </a:ext>
                    </a:extLst>
                  </p:cNvPr>
                  <p:cNvSpPr/>
                  <p:nvPr/>
                </p:nvSpPr>
                <p:spPr>
                  <a:xfrm>
                    <a:off x="2895255" y="4940760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4" name="フリーフォーム 1343">
                    <a:extLst>
                      <a:ext uri="{FF2B5EF4-FFF2-40B4-BE49-F238E27FC236}">
                        <a16:creationId xmlns:a16="http://schemas.microsoft.com/office/drawing/2014/main" id="{05A8EFEC-10C5-E187-64C9-AB8CD631443E}"/>
                      </a:ext>
                    </a:extLst>
                  </p:cNvPr>
                  <p:cNvSpPr/>
                  <p:nvPr/>
                </p:nvSpPr>
                <p:spPr>
                  <a:xfrm>
                    <a:off x="2895255" y="512279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5" name="フリーフォーム 1344">
                    <a:extLst>
                      <a:ext uri="{FF2B5EF4-FFF2-40B4-BE49-F238E27FC236}">
                        <a16:creationId xmlns:a16="http://schemas.microsoft.com/office/drawing/2014/main" id="{2084F1DB-F855-995F-9C0D-ED322D1E5E87}"/>
                      </a:ext>
                    </a:extLst>
                  </p:cNvPr>
                  <p:cNvSpPr/>
                  <p:nvPr/>
                </p:nvSpPr>
                <p:spPr>
                  <a:xfrm>
                    <a:off x="3548889" y="483153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6" name="フリーフォーム 1345">
                    <a:extLst>
                      <a:ext uri="{FF2B5EF4-FFF2-40B4-BE49-F238E27FC236}">
                        <a16:creationId xmlns:a16="http://schemas.microsoft.com/office/drawing/2014/main" id="{A7DDFF5D-9EF9-A1DE-7D6D-4A19FF6F6055}"/>
                      </a:ext>
                    </a:extLst>
                  </p:cNvPr>
                  <p:cNvSpPr/>
                  <p:nvPr/>
                </p:nvSpPr>
                <p:spPr>
                  <a:xfrm>
                    <a:off x="3548890" y="501356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7" name="フリーフォーム 1346">
                    <a:extLst>
                      <a:ext uri="{FF2B5EF4-FFF2-40B4-BE49-F238E27FC236}">
                        <a16:creationId xmlns:a16="http://schemas.microsoft.com/office/drawing/2014/main" id="{3D34FE58-48DF-478C-BD37-7822D91A1E69}"/>
                      </a:ext>
                    </a:extLst>
                  </p:cNvPr>
                  <p:cNvSpPr/>
                  <p:nvPr/>
                </p:nvSpPr>
                <p:spPr>
                  <a:xfrm>
                    <a:off x="3185886" y="483154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2" name="グループ化 861">
                <a:extLst>
                  <a:ext uri="{FF2B5EF4-FFF2-40B4-BE49-F238E27FC236}">
                    <a16:creationId xmlns:a16="http://schemas.microsoft.com/office/drawing/2014/main" id="{BC467A27-9310-6465-6295-C8A936D9EC0D}"/>
                  </a:ext>
                </a:extLst>
              </p:cNvPr>
              <p:cNvGrpSpPr/>
              <p:nvPr/>
            </p:nvGrpSpPr>
            <p:grpSpPr>
              <a:xfrm>
                <a:off x="3685993" y="4731584"/>
                <a:ext cx="680141" cy="494612"/>
                <a:chOff x="3685993" y="4731584"/>
                <a:chExt cx="680141" cy="494612"/>
              </a:xfrm>
            </p:grpSpPr>
            <p:grpSp>
              <p:nvGrpSpPr>
                <p:cNvPr id="1276" name="グラフィックス 299">
                  <a:extLst>
                    <a:ext uri="{FF2B5EF4-FFF2-40B4-BE49-F238E27FC236}">
                      <a16:creationId xmlns:a16="http://schemas.microsoft.com/office/drawing/2014/main" id="{857CF90E-4227-3F9B-C0B7-A61E9859D899}"/>
                    </a:ext>
                  </a:extLst>
                </p:cNvPr>
                <p:cNvGrpSpPr/>
                <p:nvPr/>
              </p:nvGrpSpPr>
              <p:grpSpPr>
                <a:xfrm>
                  <a:off x="3693841" y="4739415"/>
                  <a:ext cx="664445" cy="478952"/>
                  <a:chOff x="3693841" y="4739415"/>
                  <a:chExt cx="664445" cy="478952"/>
                </a:xfrm>
              </p:grpSpPr>
              <p:sp>
                <p:nvSpPr>
                  <p:cNvPr id="1285" name="フリーフォーム 1284">
                    <a:extLst>
                      <a:ext uri="{FF2B5EF4-FFF2-40B4-BE49-F238E27FC236}">
                        <a16:creationId xmlns:a16="http://schemas.microsoft.com/office/drawing/2014/main" id="{67A7A1A1-B089-4102-C6C5-3DBF37BE0449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8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6" name="フリーフォーム 1285">
                    <a:extLst>
                      <a:ext uri="{FF2B5EF4-FFF2-40B4-BE49-F238E27FC236}">
                        <a16:creationId xmlns:a16="http://schemas.microsoft.com/office/drawing/2014/main" id="{2ACB407D-B6B4-AD1C-10F3-76D8EAF7290D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7" name="フリーフォーム 1286">
                    <a:extLst>
                      <a:ext uri="{FF2B5EF4-FFF2-40B4-BE49-F238E27FC236}">
                        <a16:creationId xmlns:a16="http://schemas.microsoft.com/office/drawing/2014/main" id="{B1B0D270-AC3A-63A8-C92F-1381FAC15F8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8" name="フリーフォーム 1287">
                    <a:extLst>
                      <a:ext uri="{FF2B5EF4-FFF2-40B4-BE49-F238E27FC236}">
                        <a16:creationId xmlns:a16="http://schemas.microsoft.com/office/drawing/2014/main" id="{FDE0EC47-40CB-295A-D9B7-E61E032F304F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9" name="フリーフォーム 1288">
                    <a:extLst>
                      <a:ext uri="{FF2B5EF4-FFF2-40B4-BE49-F238E27FC236}">
                        <a16:creationId xmlns:a16="http://schemas.microsoft.com/office/drawing/2014/main" id="{F92B6D14-AF9F-1907-BBF1-59B1AA17A961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0" name="フリーフォーム 1289">
                    <a:extLst>
                      <a:ext uri="{FF2B5EF4-FFF2-40B4-BE49-F238E27FC236}">
                        <a16:creationId xmlns:a16="http://schemas.microsoft.com/office/drawing/2014/main" id="{A45DD711-C7AF-0359-81D0-3EED3C3C5C0B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1" name="フリーフォーム 1290">
                    <a:extLst>
                      <a:ext uri="{FF2B5EF4-FFF2-40B4-BE49-F238E27FC236}">
                        <a16:creationId xmlns:a16="http://schemas.microsoft.com/office/drawing/2014/main" id="{267BBC99-C92F-18EE-333D-15C038658EE0}"/>
                      </a:ext>
                    </a:extLst>
                  </p:cNvPr>
                  <p:cNvSpPr/>
                  <p:nvPr/>
                </p:nvSpPr>
                <p:spPr>
                  <a:xfrm>
                    <a:off x="4025906" y="479468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2" name="フリーフォーム 1291">
                    <a:extLst>
                      <a:ext uri="{FF2B5EF4-FFF2-40B4-BE49-F238E27FC236}">
                        <a16:creationId xmlns:a16="http://schemas.microsoft.com/office/drawing/2014/main" id="{E11C0E2F-46AD-918C-4F7E-0A3C24A2C1CC}"/>
                      </a:ext>
                    </a:extLst>
                  </p:cNvPr>
                  <p:cNvSpPr/>
                  <p:nvPr/>
                </p:nvSpPr>
                <p:spPr>
                  <a:xfrm>
                    <a:off x="4210555" y="479468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3" name="フリーフォーム 1292">
                    <a:extLst>
                      <a:ext uri="{FF2B5EF4-FFF2-40B4-BE49-F238E27FC236}">
                        <a16:creationId xmlns:a16="http://schemas.microsoft.com/office/drawing/2014/main" id="{E6B58C4E-4C5B-17DA-D5D5-212CE1D5EFF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9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4" name="フリーフォーム 1293">
                    <a:extLst>
                      <a:ext uri="{FF2B5EF4-FFF2-40B4-BE49-F238E27FC236}">
                        <a16:creationId xmlns:a16="http://schemas.microsoft.com/office/drawing/2014/main" id="{6500A967-93D8-1C68-1F96-58538D434127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5" name="フリーフォーム 1294">
                    <a:extLst>
                      <a:ext uri="{FF2B5EF4-FFF2-40B4-BE49-F238E27FC236}">
                        <a16:creationId xmlns:a16="http://schemas.microsoft.com/office/drawing/2014/main" id="{0E039C4D-8AC5-4B74-F8E8-B294C99CA154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6" name="フリーフォーム 1295">
                    <a:extLst>
                      <a:ext uri="{FF2B5EF4-FFF2-40B4-BE49-F238E27FC236}">
                        <a16:creationId xmlns:a16="http://schemas.microsoft.com/office/drawing/2014/main" id="{58D44309-48AB-A1DD-04CA-FD09E560BA47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9468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7" name="フリーフォーム 1296">
                    <a:extLst>
                      <a:ext uri="{FF2B5EF4-FFF2-40B4-BE49-F238E27FC236}">
                        <a16:creationId xmlns:a16="http://schemas.microsoft.com/office/drawing/2014/main" id="{8CD8A677-6DE8-948A-A46D-398418F24C20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8" name="フリーフォーム 1297">
                    <a:extLst>
                      <a:ext uri="{FF2B5EF4-FFF2-40B4-BE49-F238E27FC236}">
                        <a16:creationId xmlns:a16="http://schemas.microsoft.com/office/drawing/2014/main" id="{496AA156-BF8C-FDAA-7454-F21AB490C512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9" name="フリーフォーム 1298">
                    <a:extLst>
                      <a:ext uri="{FF2B5EF4-FFF2-40B4-BE49-F238E27FC236}">
                        <a16:creationId xmlns:a16="http://schemas.microsoft.com/office/drawing/2014/main" id="{02014B46-A9B2-4126-1726-E3195DEE65F8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0" name="フリーフォーム 1299">
                    <a:extLst>
                      <a:ext uri="{FF2B5EF4-FFF2-40B4-BE49-F238E27FC236}">
                        <a16:creationId xmlns:a16="http://schemas.microsoft.com/office/drawing/2014/main" id="{945F8471-049A-304C-E20C-31C63A7D32F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9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1" name="フリーフォーム 1300">
                    <a:extLst>
                      <a:ext uri="{FF2B5EF4-FFF2-40B4-BE49-F238E27FC236}">
                        <a16:creationId xmlns:a16="http://schemas.microsoft.com/office/drawing/2014/main" id="{CF5DC7E4-FDCA-1426-CD14-222D4F201CEF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2" name="フリーフォーム 1301">
                    <a:extLst>
                      <a:ext uri="{FF2B5EF4-FFF2-40B4-BE49-F238E27FC236}">
                        <a16:creationId xmlns:a16="http://schemas.microsoft.com/office/drawing/2014/main" id="{1F80A11E-812C-662F-6C02-F35A0500FB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3" name="フリーフォーム 1302">
                    <a:extLst>
                      <a:ext uri="{FF2B5EF4-FFF2-40B4-BE49-F238E27FC236}">
                        <a16:creationId xmlns:a16="http://schemas.microsoft.com/office/drawing/2014/main" id="{90DE8474-B91F-9BD6-5C97-0F995A68EAA7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4" name="フリーフォーム 1303">
                    <a:extLst>
                      <a:ext uri="{FF2B5EF4-FFF2-40B4-BE49-F238E27FC236}">
                        <a16:creationId xmlns:a16="http://schemas.microsoft.com/office/drawing/2014/main" id="{2D6FE011-117B-8688-C255-11C60A9F4216}"/>
                      </a:ext>
                    </a:extLst>
                  </p:cNvPr>
                  <p:cNvSpPr/>
                  <p:nvPr/>
                </p:nvSpPr>
                <p:spPr>
                  <a:xfrm>
                    <a:off x="3841548" y="479469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5" name="フリーフォーム 1304">
                    <a:extLst>
                      <a:ext uri="{FF2B5EF4-FFF2-40B4-BE49-F238E27FC236}">
                        <a16:creationId xmlns:a16="http://schemas.microsoft.com/office/drawing/2014/main" id="{F8653353-DE4F-2D1B-9B76-583BA5F8CA01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6" name="フリーフォーム 1305">
                    <a:extLst>
                      <a:ext uri="{FF2B5EF4-FFF2-40B4-BE49-F238E27FC236}">
                        <a16:creationId xmlns:a16="http://schemas.microsoft.com/office/drawing/2014/main" id="{FEBF68EA-1DA4-3AD5-0B97-FE6914447623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7" name="フリーフォーム 1306">
                    <a:extLst>
                      <a:ext uri="{FF2B5EF4-FFF2-40B4-BE49-F238E27FC236}">
                        <a16:creationId xmlns:a16="http://schemas.microsoft.com/office/drawing/2014/main" id="{EC5084DB-A3D6-0FA2-8BD2-0DB513D61AB9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9469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8" name="フリーフォーム 1307">
                    <a:extLst>
                      <a:ext uri="{FF2B5EF4-FFF2-40B4-BE49-F238E27FC236}">
                        <a16:creationId xmlns:a16="http://schemas.microsoft.com/office/drawing/2014/main" id="{5057A70B-585A-8249-573D-AF9C6E0310A4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9" name="フリーフォーム 1308">
                    <a:extLst>
                      <a:ext uri="{FF2B5EF4-FFF2-40B4-BE49-F238E27FC236}">
                        <a16:creationId xmlns:a16="http://schemas.microsoft.com/office/drawing/2014/main" id="{08FCE789-D1E2-42FD-6C62-958B16FCF775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0" name="フリーフォーム 1309">
                    <a:extLst>
                      <a:ext uri="{FF2B5EF4-FFF2-40B4-BE49-F238E27FC236}">
                        <a16:creationId xmlns:a16="http://schemas.microsoft.com/office/drawing/2014/main" id="{3B2E7789-BFD8-09A7-DFF6-8D199F46385E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1" name="フリーフォーム 1310">
                    <a:extLst>
                      <a:ext uri="{FF2B5EF4-FFF2-40B4-BE49-F238E27FC236}">
                        <a16:creationId xmlns:a16="http://schemas.microsoft.com/office/drawing/2014/main" id="{093F06AD-B1EC-CC45-922F-D9A7F839027A}"/>
                      </a:ext>
                    </a:extLst>
                  </p:cNvPr>
                  <p:cNvSpPr/>
                  <p:nvPr/>
                </p:nvSpPr>
                <p:spPr>
                  <a:xfrm>
                    <a:off x="4173625" y="473941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2" name="フリーフォーム 1311">
                    <a:extLst>
                      <a:ext uri="{FF2B5EF4-FFF2-40B4-BE49-F238E27FC236}">
                        <a16:creationId xmlns:a16="http://schemas.microsoft.com/office/drawing/2014/main" id="{EFCEA64E-9922-6D8D-14A0-FC006BD3C74D}"/>
                      </a:ext>
                    </a:extLst>
                  </p:cNvPr>
                  <p:cNvSpPr/>
                  <p:nvPr/>
                </p:nvSpPr>
                <p:spPr>
                  <a:xfrm>
                    <a:off x="4358274" y="473941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3" name="フリーフォーム 1312">
                    <a:extLst>
                      <a:ext uri="{FF2B5EF4-FFF2-40B4-BE49-F238E27FC236}">
                        <a16:creationId xmlns:a16="http://schemas.microsoft.com/office/drawing/2014/main" id="{F07EDE7B-8704-5471-B98A-59786F0079F5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65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4" name="フリーフォーム 1313">
                    <a:extLst>
                      <a:ext uri="{FF2B5EF4-FFF2-40B4-BE49-F238E27FC236}">
                        <a16:creationId xmlns:a16="http://schemas.microsoft.com/office/drawing/2014/main" id="{A9C0CB63-4440-AF3A-B609-A55661A818AA}"/>
                      </a:ext>
                    </a:extLst>
                  </p:cNvPr>
                  <p:cNvSpPr/>
                  <p:nvPr/>
                </p:nvSpPr>
                <p:spPr>
                  <a:xfrm>
                    <a:off x="4173638" y="473941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5" name="フリーフォーム 1314">
                    <a:extLst>
                      <a:ext uri="{FF2B5EF4-FFF2-40B4-BE49-F238E27FC236}">
                        <a16:creationId xmlns:a16="http://schemas.microsoft.com/office/drawing/2014/main" id="{F9C5A064-C101-452F-5E48-6C3B2C5D0554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6" name="フリーフォーム 1315">
                    <a:extLst>
                      <a:ext uri="{FF2B5EF4-FFF2-40B4-BE49-F238E27FC236}">
                        <a16:creationId xmlns:a16="http://schemas.microsoft.com/office/drawing/2014/main" id="{77C838E7-0D6A-C2DD-07CB-DA478983D5DF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7" name="フリーフォーム 1316">
                    <a:extLst>
                      <a:ext uri="{FF2B5EF4-FFF2-40B4-BE49-F238E27FC236}">
                        <a16:creationId xmlns:a16="http://schemas.microsoft.com/office/drawing/2014/main" id="{907FFD9D-DAFF-F56D-C25D-92BD415B8811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9468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8" name="フリーフォーム 1317">
                    <a:extLst>
                      <a:ext uri="{FF2B5EF4-FFF2-40B4-BE49-F238E27FC236}">
                        <a16:creationId xmlns:a16="http://schemas.microsoft.com/office/drawing/2014/main" id="{26E2F240-149F-62DD-D681-037C61D4D5B4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9" name="フリーフォーム 1318">
                    <a:extLst>
                      <a:ext uri="{FF2B5EF4-FFF2-40B4-BE49-F238E27FC236}">
                        <a16:creationId xmlns:a16="http://schemas.microsoft.com/office/drawing/2014/main" id="{FB81DFD2-C510-544E-CE7F-59D2E24A59AA}"/>
                      </a:ext>
                    </a:extLst>
                  </p:cNvPr>
                  <p:cNvSpPr/>
                  <p:nvPr/>
                </p:nvSpPr>
                <p:spPr>
                  <a:xfrm>
                    <a:off x="3989267" y="473942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0" name="フリーフォーム 1319">
                    <a:extLst>
                      <a:ext uri="{FF2B5EF4-FFF2-40B4-BE49-F238E27FC236}">
                        <a16:creationId xmlns:a16="http://schemas.microsoft.com/office/drawing/2014/main" id="{5BB3C0BC-710A-ED03-2FA5-6CC15F0FD9EA}"/>
                      </a:ext>
                    </a:extLst>
                  </p:cNvPr>
                  <p:cNvSpPr/>
                  <p:nvPr/>
                </p:nvSpPr>
                <p:spPr>
                  <a:xfrm>
                    <a:off x="3989279" y="473942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1" name="フリーフォーム 1320">
                    <a:extLst>
                      <a:ext uri="{FF2B5EF4-FFF2-40B4-BE49-F238E27FC236}">
                        <a16:creationId xmlns:a16="http://schemas.microsoft.com/office/drawing/2014/main" id="{9E5640C9-458D-A756-3619-43484E1F267A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2" name="フリーフォーム 1321">
                    <a:extLst>
                      <a:ext uri="{FF2B5EF4-FFF2-40B4-BE49-F238E27FC236}">
                        <a16:creationId xmlns:a16="http://schemas.microsoft.com/office/drawing/2014/main" id="{19B55500-3B61-EDB1-6571-F3B645D069C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218360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3" name="フリーフォーム 1322">
                    <a:extLst>
                      <a:ext uri="{FF2B5EF4-FFF2-40B4-BE49-F238E27FC236}">
                        <a16:creationId xmlns:a16="http://schemas.microsoft.com/office/drawing/2014/main" id="{2305EB09-633A-5B78-903A-776E6188270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4" name="フリーフォーム 1323">
                    <a:extLst>
                      <a:ext uri="{FF2B5EF4-FFF2-40B4-BE49-F238E27FC236}">
                        <a16:creationId xmlns:a16="http://schemas.microsoft.com/office/drawing/2014/main" id="{C11D7B22-D82E-C038-D176-C500F9DF95AE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5" name="フリーフォーム 1324">
                    <a:extLst>
                      <a:ext uri="{FF2B5EF4-FFF2-40B4-BE49-F238E27FC236}">
                        <a16:creationId xmlns:a16="http://schemas.microsoft.com/office/drawing/2014/main" id="{BC1156C9-310E-259A-CB4F-3BB8CD270EF2}"/>
                      </a:ext>
                    </a:extLst>
                  </p:cNvPr>
                  <p:cNvSpPr/>
                  <p:nvPr/>
                </p:nvSpPr>
                <p:spPr>
                  <a:xfrm>
                    <a:off x="4210555" y="497885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6" name="フリーフォーム 1325">
                    <a:extLst>
                      <a:ext uri="{FF2B5EF4-FFF2-40B4-BE49-F238E27FC236}">
                        <a16:creationId xmlns:a16="http://schemas.microsoft.com/office/drawing/2014/main" id="{C0962C79-124D-D8B1-A424-079E9A77EE16}"/>
                      </a:ext>
                    </a:extLst>
                  </p:cNvPr>
                  <p:cNvSpPr/>
                  <p:nvPr/>
                </p:nvSpPr>
                <p:spPr>
                  <a:xfrm>
                    <a:off x="4062848" y="516309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7" name="フリーフォーム 1326">
                    <a:extLst>
                      <a:ext uri="{FF2B5EF4-FFF2-40B4-BE49-F238E27FC236}">
                        <a16:creationId xmlns:a16="http://schemas.microsoft.com/office/drawing/2014/main" id="{A1345757-5544-50C2-6988-493B92E55393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8" name="フリーフォーム 1327">
                    <a:extLst>
                      <a:ext uri="{FF2B5EF4-FFF2-40B4-BE49-F238E27FC236}">
                        <a16:creationId xmlns:a16="http://schemas.microsoft.com/office/drawing/2014/main" id="{CF39BE5D-80DB-0A63-E503-D4482944A8D5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9" name="フリーフォーム 1328">
                    <a:extLst>
                      <a:ext uri="{FF2B5EF4-FFF2-40B4-BE49-F238E27FC236}">
                        <a16:creationId xmlns:a16="http://schemas.microsoft.com/office/drawing/2014/main" id="{6188164B-6BB5-E52B-808F-435726CA7D3F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856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0" name="フリーフォーム 1329">
                    <a:extLst>
                      <a:ext uri="{FF2B5EF4-FFF2-40B4-BE49-F238E27FC236}">
                        <a16:creationId xmlns:a16="http://schemas.microsoft.com/office/drawing/2014/main" id="{7CF5B385-2153-7BDD-D5F5-372B205B5513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1" name="フリーフォーム 1330">
                    <a:extLst>
                      <a:ext uri="{FF2B5EF4-FFF2-40B4-BE49-F238E27FC236}">
                        <a16:creationId xmlns:a16="http://schemas.microsoft.com/office/drawing/2014/main" id="{B6CF2BD1-B559-7712-8207-2BCA9D024F1E}"/>
                      </a:ext>
                    </a:extLst>
                  </p:cNvPr>
                  <p:cNvSpPr/>
                  <p:nvPr/>
                </p:nvSpPr>
                <p:spPr>
                  <a:xfrm>
                    <a:off x="3693841" y="521836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2" name="フリーフォーム 1331">
                    <a:extLst>
                      <a:ext uri="{FF2B5EF4-FFF2-40B4-BE49-F238E27FC236}">
                        <a16:creationId xmlns:a16="http://schemas.microsoft.com/office/drawing/2014/main" id="{D10F5A08-017C-36A0-9119-A0A26B402367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3" name="フリーフォーム 1332">
                    <a:extLst>
                      <a:ext uri="{FF2B5EF4-FFF2-40B4-BE49-F238E27FC236}">
                        <a16:creationId xmlns:a16="http://schemas.microsoft.com/office/drawing/2014/main" id="{1FFEF49E-7035-6B27-EE0A-7292167C8DE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4" name="フリーフォーム 1333">
                    <a:extLst>
                      <a:ext uri="{FF2B5EF4-FFF2-40B4-BE49-F238E27FC236}">
                        <a16:creationId xmlns:a16="http://schemas.microsoft.com/office/drawing/2014/main" id="{B05077A8-2E34-A86B-1BFA-F76C961A79D0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5" name="フリーフォーム 1334">
                    <a:extLst>
                      <a:ext uri="{FF2B5EF4-FFF2-40B4-BE49-F238E27FC236}">
                        <a16:creationId xmlns:a16="http://schemas.microsoft.com/office/drawing/2014/main" id="{4E643E34-DDC6-496B-04B0-0AA5D4E1FE86}"/>
                      </a:ext>
                    </a:extLst>
                  </p:cNvPr>
                  <p:cNvSpPr/>
                  <p:nvPr/>
                </p:nvSpPr>
                <p:spPr>
                  <a:xfrm>
                    <a:off x="4358274" y="492358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6" name="フリーフォーム 1335">
                    <a:extLst>
                      <a:ext uri="{FF2B5EF4-FFF2-40B4-BE49-F238E27FC236}">
                        <a16:creationId xmlns:a16="http://schemas.microsoft.com/office/drawing/2014/main" id="{4DC82411-DF2B-0D1E-1543-D33CFF5575D4}"/>
                      </a:ext>
                    </a:extLst>
                  </p:cNvPr>
                  <p:cNvSpPr/>
                  <p:nvPr/>
                </p:nvSpPr>
                <p:spPr>
                  <a:xfrm>
                    <a:off x="4210567" y="510782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7" name="フリーフォーム 1336">
                    <a:extLst>
                      <a:ext uri="{FF2B5EF4-FFF2-40B4-BE49-F238E27FC236}">
                        <a16:creationId xmlns:a16="http://schemas.microsoft.com/office/drawing/2014/main" id="{2568D655-90BC-32DF-873F-78B724071A06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5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8" name="フリーフォーム 1337">
                    <a:extLst>
                      <a:ext uri="{FF2B5EF4-FFF2-40B4-BE49-F238E27FC236}">
                        <a16:creationId xmlns:a16="http://schemas.microsoft.com/office/drawing/2014/main" id="{385B4149-02B2-0B90-B1F7-92C86DD3150B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7885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77" name="グラフィックス 299">
                  <a:extLst>
                    <a:ext uri="{FF2B5EF4-FFF2-40B4-BE49-F238E27FC236}">
                      <a16:creationId xmlns:a16="http://schemas.microsoft.com/office/drawing/2014/main" id="{4AC35161-518C-0457-DDF2-53BDC2AA012A}"/>
                    </a:ext>
                  </a:extLst>
                </p:cNvPr>
                <p:cNvGrpSpPr/>
                <p:nvPr/>
              </p:nvGrpSpPr>
              <p:grpSpPr>
                <a:xfrm>
                  <a:off x="3685993" y="4731584"/>
                  <a:ext cx="680141" cy="494612"/>
                  <a:chOff x="3685993" y="4731584"/>
                  <a:chExt cx="680141" cy="494612"/>
                </a:xfrm>
                <a:solidFill>
                  <a:srgbClr val="000000"/>
                </a:solidFill>
              </p:grpSpPr>
              <p:sp>
                <p:nvSpPr>
                  <p:cNvPr id="1278" name="フリーフォーム 1277">
                    <a:extLst>
                      <a:ext uri="{FF2B5EF4-FFF2-40B4-BE49-F238E27FC236}">
                        <a16:creationId xmlns:a16="http://schemas.microsoft.com/office/drawing/2014/main" id="{B2F36B5B-03A6-C178-34EF-3AA7D9FDD71B}"/>
                      </a:ext>
                    </a:extLst>
                  </p:cNvPr>
                  <p:cNvSpPr/>
                  <p:nvPr/>
                </p:nvSpPr>
                <p:spPr>
                  <a:xfrm>
                    <a:off x="4055000" y="484212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9" name="フリーフォーム 1278">
                    <a:extLst>
                      <a:ext uri="{FF2B5EF4-FFF2-40B4-BE49-F238E27FC236}">
                        <a16:creationId xmlns:a16="http://schemas.microsoft.com/office/drawing/2014/main" id="{1005BBF3-DD84-31AE-00FF-157954FDA398}"/>
                      </a:ext>
                    </a:extLst>
                  </p:cNvPr>
                  <p:cNvSpPr/>
                  <p:nvPr/>
                </p:nvSpPr>
                <p:spPr>
                  <a:xfrm>
                    <a:off x="3685993" y="484213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0" name="フリーフォーム 1279">
                    <a:extLst>
                      <a:ext uri="{FF2B5EF4-FFF2-40B4-BE49-F238E27FC236}">
                        <a16:creationId xmlns:a16="http://schemas.microsoft.com/office/drawing/2014/main" id="{F9012F57-08A5-182B-D034-D6100732DB91}"/>
                      </a:ext>
                    </a:extLst>
                  </p:cNvPr>
                  <p:cNvSpPr/>
                  <p:nvPr/>
                </p:nvSpPr>
                <p:spPr>
                  <a:xfrm>
                    <a:off x="4350439" y="4731584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1" name="フリーフォーム 1280">
                    <a:extLst>
                      <a:ext uri="{FF2B5EF4-FFF2-40B4-BE49-F238E27FC236}">
                        <a16:creationId xmlns:a16="http://schemas.microsoft.com/office/drawing/2014/main" id="{E751C314-9E33-9FB3-7304-550D789D0257}"/>
                      </a:ext>
                    </a:extLst>
                  </p:cNvPr>
                  <p:cNvSpPr/>
                  <p:nvPr/>
                </p:nvSpPr>
                <p:spPr>
                  <a:xfrm>
                    <a:off x="3981432" y="473159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2" name="フリーフォーム 1281">
                    <a:extLst>
                      <a:ext uri="{FF2B5EF4-FFF2-40B4-BE49-F238E27FC236}">
                        <a16:creationId xmlns:a16="http://schemas.microsoft.com/office/drawing/2014/main" id="{83667AC6-8384-E4E9-8096-9241AFB05B9F}"/>
                      </a:ext>
                    </a:extLst>
                  </p:cNvPr>
                  <p:cNvSpPr/>
                  <p:nvPr/>
                </p:nvSpPr>
                <p:spPr>
                  <a:xfrm>
                    <a:off x="4055000" y="521053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3" name="フリーフォーム 1282">
                    <a:extLst>
                      <a:ext uri="{FF2B5EF4-FFF2-40B4-BE49-F238E27FC236}">
                        <a16:creationId xmlns:a16="http://schemas.microsoft.com/office/drawing/2014/main" id="{36E88FF4-848B-4B1C-D51D-9D9E3FE6EABE}"/>
                      </a:ext>
                    </a:extLst>
                  </p:cNvPr>
                  <p:cNvSpPr/>
                  <p:nvPr/>
                </p:nvSpPr>
                <p:spPr>
                  <a:xfrm>
                    <a:off x="3685993" y="5210537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4" name="フリーフォーム 1283">
                    <a:extLst>
                      <a:ext uri="{FF2B5EF4-FFF2-40B4-BE49-F238E27FC236}">
                        <a16:creationId xmlns:a16="http://schemas.microsoft.com/office/drawing/2014/main" id="{5829309B-5AA1-C9C1-44D4-27B91B77FBA7}"/>
                      </a:ext>
                    </a:extLst>
                  </p:cNvPr>
                  <p:cNvSpPr/>
                  <p:nvPr/>
                </p:nvSpPr>
                <p:spPr>
                  <a:xfrm>
                    <a:off x="4350439" y="509999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3" name="グループ化 862">
                <a:extLst>
                  <a:ext uri="{FF2B5EF4-FFF2-40B4-BE49-F238E27FC236}">
                    <a16:creationId xmlns:a16="http://schemas.microsoft.com/office/drawing/2014/main" id="{B10C6883-EEE9-A928-D28B-A444B26AA287}"/>
                  </a:ext>
                </a:extLst>
              </p:cNvPr>
              <p:cNvGrpSpPr/>
              <p:nvPr/>
            </p:nvGrpSpPr>
            <p:grpSpPr>
              <a:xfrm>
                <a:off x="4472518" y="4858184"/>
                <a:ext cx="688745" cy="245612"/>
                <a:chOff x="4472518" y="4858184"/>
                <a:chExt cx="688745" cy="245612"/>
              </a:xfrm>
            </p:grpSpPr>
            <p:grpSp>
              <p:nvGrpSpPr>
                <p:cNvPr id="1234" name="グラフィックス 300">
                  <a:extLst>
                    <a:ext uri="{FF2B5EF4-FFF2-40B4-BE49-F238E27FC236}">
                      <a16:creationId xmlns:a16="http://schemas.microsoft.com/office/drawing/2014/main" id="{F9EB9DD3-BF0A-5D98-85DC-02996094D802}"/>
                    </a:ext>
                  </a:extLst>
                </p:cNvPr>
                <p:cNvGrpSpPr/>
                <p:nvPr/>
              </p:nvGrpSpPr>
              <p:grpSpPr>
                <a:xfrm>
                  <a:off x="4480055" y="4865721"/>
                  <a:ext cx="673671" cy="230545"/>
                  <a:chOff x="4480055" y="4865721"/>
                  <a:chExt cx="673671" cy="230545"/>
                </a:xfrm>
              </p:grpSpPr>
              <p:sp>
                <p:nvSpPr>
                  <p:cNvPr id="1243" name="フリーフォーム 1242">
                    <a:extLst>
                      <a:ext uri="{FF2B5EF4-FFF2-40B4-BE49-F238E27FC236}">
                        <a16:creationId xmlns:a16="http://schemas.microsoft.com/office/drawing/2014/main" id="{A0C0C870-2BD4-D6C1-17F4-C1C5CFE27CD9}"/>
                      </a:ext>
                    </a:extLst>
                  </p:cNvPr>
                  <p:cNvSpPr/>
                  <p:nvPr/>
                </p:nvSpPr>
                <p:spPr>
                  <a:xfrm>
                    <a:off x="4834518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4" name="フリーフォーム 1243">
                    <a:extLst>
                      <a:ext uri="{FF2B5EF4-FFF2-40B4-BE49-F238E27FC236}">
                        <a16:creationId xmlns:a16="http://schemas.microsoft.com/office/drawing/2014/main" id="{AF0A5094-7DA7-FA7B-33D8-02FF69F1F8F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5" name="フリーフォーム 1244">
                    <a:extLst>
                      <a:ext uri="{FF2B5EF4-FFF2-40B4-BE49-F238E27FC236}">
                        <a16:creationId xmlns:a16="http://schemas.microsoft.com/office/drawing/2014/main" id="{0CF1B91E-3D18-9B48-4B28-1DD0E8C94F77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6" name="フリーフォーム 1245">
                    <a:extLst>
                      <a:ext uri="{FF2B5EF4-FFF2-40B4-BE49-F238E27FC236}">
                        <a16:creationId xmlns:a16="http://schemas.microsoft.com/office/drawing/2014/main" id="{9F7769FC-D82E-4AD2-3234-69AA23E6B927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7" name="フリーフォーム 1246">
                    <a:extLst>
                      <a:ext uri="{FF2B5EF4-FFF2-40B4-BE49-F238E27FC236}">
                        <a16:creationId xmlns:a16="http://schemas.microsoft.com/office/drawing/2014/main" id="{64264B0E-8EAB-138D-99FB-D24F81537CE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8" name="フリーフォーム 1247">
                    <a:extLst>
                      <a:ext uri="{FF2B5EF4-FFF2-40B4-BE49-F238E27FC236}">
                        <a16:creationId xmlns:a16="http://schemas.microsoft.com/office/drawing/2014/main" id="{6CFF1049-A5BF-94D6-79AE-502D96A086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9" name="フリーフォーム 1248">
                    <a:extLst>
                      <a:ext uri="{FF2B5EF4-FFF2-40B4-BE49-F238E27FC236}">
                        <a16:creationId xmlns:a16="http://schemas.microsoft.com/office/drawing/2014/main" id="{258278D1-34C4-F642-7E76-187E1964E60B}"/>
                      </a:ext>
                    </a:extLst>
                  </p:cNvPr>
                  <p:cNvSpPr/>
                  <p:nvPr/>
                </p:nvSpPr>
                <p:spPr>
                  <a:xfrm>
                    <a:off x="4976376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0" name="フリーフォーム 1249">
                    <a:extLst>
                      <a:ext uri="{FF2B5EF4-FFF2-40B4-BE49-F238E27FC236}">
                        <a16:creationId xmlns:a16="http://schemas.microsoft.com/office/drawing/2014/main" id="{67FE5062-8639-E964-5A5E-C7179BFC904C}"/>
                      </a:ext>
                    </a:extLst>
                  </p:cNvPr>
                  <p:cNvSpPr/>
                  <p:nvPr/>
                </p:nvSpPr>
                <p:spPr>
                  <a:xfrm>
                    <a:off x="5153714" y="4865724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1" name="フリーフォーム 1250">
                    <a:extLst>
                      <a:ext uri="{FF2B5EF4-FFF2-40B4-BE49-F238E27FC236}">
                        <a16:creationId xmlns:a16="http://schemas.microsoft.com/office/drawing/2014/main" id="{E838775C-2B37-BE50-ADD1-834C25F8E09B}"/>
                      </a:ext>
                    </a:extLst>
                  </p:cNvPr>
                  <p:cNvSpPr/>
                  <p:nvPr/>
                </p:nvSpPr>
                <p:spPr>
                  <a:xfrm>
                    <a:off x="5011856" y="504306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2" name="フリーフォーム 1251">
                    <a:extLst>
                      <a:ext uri="{FF2B5EF4-FFF2-40B4-BE49-F238E27FC236}">
                        <a16:creationId xmlns:a16="http://schemas.microsoft.com/office/drawing/2014/main" id="{DCAFD66D-F4EA-2313-6EB5-80A1D5389D62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3" name="フリーフォーム 1252">
                    <a:extLst>
                      <a:ext uri="{FF2B5EF4-FFF2-40B4-BE49-F238E27FC236}">
                        <a16:creationId xmlns:a16="http://schemas.microsoft.com/office/drawing/2014/main" id="{7214169C-AB34-D0BA-1479-25696E318A41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4" name="フリーフォーム 1253">
                    <a:extLst>
                      <a:ext uri="{FF2B5EF4-FFF2-40B4-BE49-F238E27FC236}">
                        <a16:creationId xmlns:a16="http://schemas.microsoft.com/office/drawing/2014/main" id="{33930A52-8C80-0974-EA9B-489BB19EE210}"/>
                      </a:ext>
                    </a:extLst>
                  </p:cNvPr>
                  <p:cNvSpPr/>
                  <p:nvPr/>
                </p:nvSpPr>
                <p:spPr>
                  <a:xfrm>
                    <a:off x="4976388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5" name="フリーフォーム 1254">
                    <a:extLst>
                      <a:ext uri="{FF2B5EF4-FFF2-40B4-BE49-F238E27FC236}">
                        <a16:creationId xmlns:a16="http://schemas.microsoft.com/office/drawing/2014/main" id="{A1CBF68F-C7C5-6518-65B3-8183F40E963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6" name="フリーフォーム 1255">
                    <a:extLst>
                      <a:ext uri="{FF2B5EF4-FFF2-40B4-BE49-F238E27FC236}">
                        <a16:creationId xmlns:a16="http://schemas.microsoft.com/office/drawing/2014/main" id="{6E2755FB-BC3D-8EDC-6B73-E10A8FF7F8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230538"/>
                  </a:xfrm>
                  <a:custGeom>
                    <a:avLst/>
                    <a:gdLst>
                      <a:gd name="connsiteX0" fmla="*/ 0 w 141870"/>
                      <a:gd name="connsiteY0" fmla="*/ 230538 h 230538"/>
                      <a:gd name="connsiteX1" fmla="*/ 141870 w 141870"/>
                      <a:gd name="connsiteY1" fmla="*/ 0 h 230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230538">
                        <a:moveTo>
                          <a:pt x="0" y="230538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7" name="フリーフォーム 1256">
                    <a:extLst>
                      <a:ext uri="{FF2B5EF4-FFF2-40B4-BE49-F238E27FC236}">
                        <a16:creationId xmlns:a16="http://schemas.microsoft.com/office/drawing/2014/main" id="{A0D0F8A4-1268-3FFC-C32A-C593F63FCC4C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141858" cy="124139"/>
                  </a:xfrm>
                  <a:custGeom>
                    <a:avLst/>
                    <a:gdLst>
                      <a:gd name="connsiteX0" fmla="*/ 0 w 141858"/>
                      <a:gd name="connsiteY0" fmla="*/ 0 h 124139"/>
                      <a:gd name="connsiteX1" fmla="*/ 141858 w 141858"/>
                      <a:gd name="connsiteY1" fmla="*/ 124139 h 124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58" h="124139">
                        <a:moveTo>
                          <a:pt x="0" y="0"/>
                        </a:moveTo>
                        <a:lnTo>
                          <a:pt x="141858" y="1241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8" name="フリーフォーム 1257">
                    <a:extLst>
                      <a:ext uri="{FF2B5EF4-FFF2-40B4-BE49-F238E27FC236}">
                        <a16:creationId xmlns:a16="http://schemas.microsoft.com/office/drawing/2014/main" id="{DC6CE8E2-961D-B4EA-6486-62B64DBCFF83}"/>
                      </a:ext>
                    </a:extLst>
                  </p:cNvPr>
                  <p:cNvSpPr/>
                  <p:nvPr/>
                </p:nvSpPr>
                <p:spPr>
                  <a:xfrm>
                    <a:off x="4657460" y="5096266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9" name="フリーフォーム 1258">
                    <a:extLst>
                      <a:ext uri="{FF2B5EF4-FFF2-40B4-BE49-F238E27FC236}">
                        <a16:creationId xmlns:a16="http://schemas.microsoft.com/office/drawing/2014/main" id="{D73692F2-7E31-6E4F-055E-8287C3749D6B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0" name="フリーフォーム 1259">
                    <a:extLst>
                      <a:ext uri="{FF2B5EF4-FFF2-40B4-BE49-F238E27FC236}">
                        <a16:creationId xmlns:a16="http://schemas.microsoft.com/office/drawing/2014/main" id="{0DC19889-EF41-9391-E4C3-D5F874036F4C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1" name="フリーフォーム 1260">
                    <a:extLst>
                      <a:ext uri="{FF2B5EF4-FFF2-40B4-BE49-F238E27FC236}">
                        <a16:creationId xmlns:a16="http://schemas.microsoft.com/office/drawing/2014/main" id="{9425383F-B648-83ED-934A-65932D81EAF8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2" name="フリーフォーム 1261">
                    <a:extLst>
                      <a:ext uri="{FF2B5EF4-FFF2-40B4-BE49-F238E27FC236}">
                        <a16:creationId xmlns:a16="http://schemas.microsoft.com/office/drawing/2014/main" id="{4A515792-14D7-6ED0-84C0-35A981007605}"/>
                      </a:ext>
                    </a:extLst>
                  </p:cNvPr>
                  <p:cNvSpPr/>
                  <p:nvPr/>
                </p:nvSpPr>
                <p:spPr>
                  <a:xfrm>
                    <a:off x="4799318" y="4865731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3" name="フリーフォーム 1262">
                    <a:extLst>
                      <a:ext uri="{FF2B5EF4-FFF2-40B4-BE49-F238E27FC236}">
                        <a16:creationId xmlns:a16="http://schemas.microsoft.com/office/drawing/2014/main" id="{D53A661B-1DDD-0556-107F-41E037D10A7E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4" name="フリーフォーム 1263">
                    <a:extLst>
                      <a:ext uri="{FF2B5EF4-FFF2-40B4-BE49-F238E27FC236}">
                        <a16:creationId xmlns:a16="http://schemas.microsoft.com/office/drawing/2014/main" id="{09BAF060-CFED-C77A-2DCA-A6980389C615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5" name="フリーフォーム 1264">
                    <a:extLst>
                      <a:ext uri="{FF2B5EF4-FFF2-40B4-BE49-F238E27FC236}">
                        <a16:creationId xmlns:a16="http://schemas.microsoft.com/office/drawing/2014/main" id="{B27868C9-F3CD-7E7C-3EDA-5B28F1E2EBD9}"/>
                      </a:ext>
                    </a:extLst>
                  </p:cNvPr>
                  <p:cNvSpPr/>
                  <p:nvPr/>
                </p:nvSpPr>
                <p:spPr>
                  <a:xfrm>
                    <a:off x="4799330" y="4865728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6" name="フリーフォーム 1265">
                    <a:extLst>
                      <a:ext uri="{FF2B5EF4-FFF2-40B4-BE49-F238E27FC236}">
                        <a16:creationId xmlns:a16="http://schemas.microsoft.com/office/drawing/2014/main" id="{34724630-1FC9-D2F5-25CF-22CCBEE4EDA6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7" name="フリーフォーム 1266">
                    <a:extLst>
                      <a:ext uri="{FF2B5EF4-FFF2-40B4-BE49-F238E27FC236}">
                        <a16:creationId xmlns:a16="http://schemas.microsoft.com/office/drawing/2014/main" id="{94ACE236-3956-85AD-62E7-1C3D5B63AD2C}"/>
                      </a:ext>
                    </a:extLst>
                  </p:cNvPr>
                  <p:cNvSpPr/>
                  <p:nvPr/>
                </p:nvSpPr>
                <p:spPr>
                  <a:xfrm>
                    <a:off x="4480055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8" name="フリーフォーム 1267">
                    <a:extLst>
                      <a:ext uri="{FF2B5EF4-FFF2-40B4-BE49-F238E27FC236}">
                        <a16:creationId xmlns:a16="http://schemas.microsoft.com/office/drawing/2014/main" id="{2512F66D-5465-8D32-75A3-2E7751D7EC5F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9" name="フリーフォーム 1268">
                    <a:extLst>
                      <a:ext uri="{FF2B5EF4-FFF2-40B4-BE49-F238E27FC236}">
                        <a16:creationId xmlns:a16="http://schemas.microsoft.com/office/drawing/2014/main" id="{F102E44D-0D56-326C-8B3A-EB7178447BF8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0" name="フリーフォーム 1269">
                    <a:extLst>
                      <a:ext uri="{FF2B5EF4-FFF2-40B4-BE49-F238E27FC236}">
                        <a16:creationId xmlns:a16="http://schemas.microsoft.com/office/drawing/2014/main" id="{6FF42F6D-3C21-FC20-9E66-D7D07B5F790B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1" name="フリーフォーム 1270">
                    <a:extLst>
                      <a:ext uri="{FF2B5EF4-FFF2-40B4-BE49-F238E27FC236}">
                        <a16:creationId xmlns:a16="http://schemas.microsoft.com/office/drawing/2014/main" id="{212A59ED-130E-FE1A-728D-AAC27C3C97AF}"/>
                      </a:ext>
                    </a:extLst>
                  </p:cNvPr>
                  <p:cNvSpPr/>
                  <p:nvPr/>
                </p:nvSpPr>
                <p:spPr>
                  <a:xfrm>
                    <a:off x="4621913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2" name="フリーフォーム 1271">
                    <a:extLst>
                      <a:ext uri="{FF2B5EF4-FFF2-40B4-BE49-F238E27FC236}">
                        <a16:creationId xmlns:a16="http://schemas.microsoft.com/office/drawing/2014/main" id="{A39203C9-6A93-0730-3DFC-21681D58B66A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3" name="フリーフォーム 1272">
                    <a:extLst>
                      <a:ext uri="{FF2B5EF4-FFF2-40B4-BE49-F238E27FC236}">
                        <a16:creationId xmlns:a16="http://schemas.microsoft.com/office/drawing/2014/main" id="{B2FA18F9-6CCB-6FCD-3324-03F472B77C31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4" name="フリーフォーム 1273">
                    <a:extLst>
                      <a:ext uri="{FF2B5EF4-FFF2-40B4-BE49-F238E27FC236}">
                        <a16:creationId xmlns:a16="http://schemas.microsoft.com/office/drawing/2014/main" id="{7BBAA0C5-B962-85EE-FBD4-637030866BEB}"/>
                      </a:ext>
                    </a:extLst>
                  </p:cNvPr>
                  <p:cNvSpPr/>
                  <p:nvPr/>
                </p:nvSpPr>
                <p:spPr>
                  <a:xfrm>
                    <a:off x="4621925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5" name="フリーフォーム 1274">
                    <a:extLst>
                      <a:ext uri="{FF2B5EF4-FFF2-40B4-BE49-F238E27FC236}">
                        <a16:creationId xmlns:a16="http://schemas.microsoft.com/office/drawing/2014/main" id="{F6B889D3-0D3A-B0BE-40DC-52D9CBC801FE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35" name="グラフィックス 300">
                  <a:extLst>
                    <a:ext uri="{FF2B5EF4-FFF2-40B4-BE49-F238E27FC236}">
                      <a16:creationId xmlns:a16="http://schemas.microsoft.com/office/drawing/2014/main" id="{50634BFA-765C-8195-91DB-B5416652BB35}"/>
                    </a:ext>
                  </a:extLst>
                </p:cNvPr>
                <p:cNvGrpSpPr/>
                <p:nvPr/>
              </p:nvGrpSpPr>
              <p:grpSpPr>
                <a:xfrm>
                  <a:off x="4472518" y="4858184"/>
                  <a:ext cx="688745" cy="245612"/>
                  <a:chOff x="4472518" y="4858184"/>
                  <a:chExt cx="688745" cy="245612"/>
                </a:xfrm>
                <a:solidFill>
                  <a:srgbClr val="000000"/>
                </a:solidFill>
              </p:grpSpPr>
              <p:sp>
                <p:nvSpPr>
                  <p:cNvPr id="1236" name="フリーフォーム 1235">
                    <a:extLst>
                      <a:ext uri="{FF2B5EF4-FFF2-40B4-BE49-F238E27FC236}">
                        <a16:creationId xmlns:a16="http://schemas.microsoft.com/office/drawing/2014/main" id="{9B32E4E4-97F8-67A8-9978-75BBF7CA63C0}"/>
                      </a:ext>
                    </a:extLst>
                  </p:cNvPr>
                  <p:cNvSpPr/>
                  <p:nvPr/>
                </p:nvSpPr>
                <p:spPr>
                  <a:xfrm>
                    <a:off x="5004319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7" name="フリーフォーム 1236">
                    <a:extLst>
                      <a:ext uri="{FF2B5EF4-FFF2-40B4-BE49-F238E27FC236}">
                        <a16:creationId xmlns:a16="http://schemas.microsoft.com/office/drawing/2014/main" id="{7697BF12-512B-BE19-BE5F-313A2AFF2B74}"/>
                      </a:ext>
                    </a:extLst>
                  </p:cNvPr>
                  <p:cNvSpPr/>
                  <p:nvPr/>
                </p:nvSpPr>
                <p:spPr>
                  <a:xfrm>
                    <a:off x="5146189" y="4858184"/>
                    <a:ext cx="15074" cy="15074"/>
                  </a:xfrm>
                  <a:custGeom>
                    <a:avLst/>
                    <a:gdLst>
                      <a:gd name="connsiteX0" fmla="*/ 15075 w 15074"/>
                      <a:gd name="connsiteY0" fmla="*/ 7537 h 15074"/>
                      <a:gd name="connsiteX1" fmla="*/ 7537 w 15074"/>
                      <a:gd name="connsiteY1" fmla="*/ 15075 h 15074"/>
                      <a:gd name="connsiteX2" fmla="*/ 0 w 15074"/>
                      <a:gd name="connsiteY2" fmla="*/ 7537 h 15074"/>
                      <a:gd name="connsiteX3" fmla="*/ 7537 w 15074"/>
                      <a:gd name="connsiteY3" fmla="*/ 0 h 15074"/>
                      <a:gd name="connsiteX4" fmla="*/ 15075 w 15074"/>
                      <a:gd name="connsiteY4" fmla="*/ 7537 h 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4" h="15074">
                        <a:moveTo>
                          <a:pt x="15075" y="7537"/>
                        </a:moveTo>
                        <a:cubicBezTo>
                          <a:pt x="15075" y="11700"/>
                          <a:pt x="11700" y="15075"/>
                          <a:pt x="7537" y="15075"/>
                        </a:cubicBezTo>
                        <a:cubicBezTo>
                          <a:pt x="3375" y="15075"/>
                          <a:pt x="0" y="11700"/>
                          <a:pt x="0" y="7537"/>
                        </a:cubicBezTo>
                        <a:cubicBezTo>
                          <a:pt x="0" y="3375"/>
                          <a:pt x="3375" y="0"/>
                          <a:pt x="7537" y="0"/>
                        </a:cubicBezTo>
                        <a:cubicBezTo>
                          <a:pt x="11700" y="0"/>
                          <a:pt x="15075" y="3375"/>
                          <a:pt x="15075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8" name="フリーフォーム 1237">
                    <a:extLst>
                      <a:ext uri="{FF2B5EF4-FFF2-40B4-BE49-F238E27FC236}">
                        <a16:creationId xmlns:a16="http://schemas.microsoft.com/office/drawing/2014/main" id="{4EEBB0B9-3D4C-C893-3E29-D188410F55B9}"/>
                      </a:ext>
                    </a:extLst>
                  </p:cNvPr>
                  <p:cNvSpPr/>
                  <p:nvPr/>
                </p:nvSpPr>
                <p:spPr>
                  <a:xfrm>
                    <a:off x="5146189" y="5035521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9" name="フリーフォーム 1238">
                    <a:extLst>
                      <a:ext uri="{FF2B5EF4-FFF2-40B4-BE49-F238E27FC236}">
                        <a16:creationId xmlns:a16="http://schemas.microsoft.com/office/drawing/2014/main" id="{E2EAC3D8-1ED9-AD74-1D5A-C314D5114CBF}"/>
                      </a:ext>
                    </a:extLst>
                  </p:cNvPr>
                  <p:cNvSpPr/>
                  <p:nvPr/>
                </p:nvSpPr>
                <p:spPr>
                  <a:xfrm>
                    <a:off x="5004319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0" name="フリーフォーム 1239">
                    <a:extLst>
                      <a:ext uri="{FF2B5EF4-FFF2-40B4-BE49-F238E27FC236}">
                        <a16:creationId xmlns:a16="http://schemas.microsoft.com/office/drawing/2014/main" id="{27F983D7-0686-BB82-6B6A-58730EA027B2}"/>
                      </a:ext>
                    </a:extLst>
                  </p:cNvPr>
                  <p:cNvSpPr/>
                  <p:nvPr/>
                </p:nvSpPr>
                <p:spPr>
                  <a:xfrm>
                    <a:off x="4472518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1" name="フリーフォーム 1240">
                    <a:extLst>
                      <a:ext uri="{FF2B5EF4-FFF2-40B4-BE49-F238E27FC236}">
                        <a16:creationId xmlns:a16="http://schemas.microsoft.com/office/drawing/2014/main" id="{2937FFD0-2554-67EB-EA3E-3E6268B0C47B}"/>
                      </a:ext>
                    </a:extLst>
                  </p:cNvPr>
                  <p:cNvSpPr/>
                  <p:nvPr/>
                </p:nvSpPr>
                <p:spPr>
                  <a:xfrm>
                    <a:off x="4472518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2" name="フリーフォーム 1241">
                    <a:extLst>
                      <a:ext uri="{FF2B5EF4-FFF2-40B4-BE49-F238E27FC236}">
                        <a16:creationId xmlns:a16="http://schemas.microsoft.com/office/drawing/2014/main" id="{183CB677-E6AE-805B-00F7-BBD010734B4B}"/>
                      </a:ext>
                    </a:extLst>
                  </p:cNvPr>
                  <p:cNvSpPr/>
                  <p:nvPr/>
                </p:nvSpPr>
                <p:spPr>
                  <a:xfrm>
                    <a:off x="4614388" y="4858184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4" name="グループ化 863">
                <a:extLst>
                  <a:ext uri="{FF2B5EF4-FFF2-40B4-BE49-F238E27FC236}">
                    <a16:creationId xmlns:a16="http://schemas.microsoft.com/office/drawing/2014/main" id="{E2B38F74-917B-47F8-3C0F-FA5B52259CC0}"/>
                  </a:ext>
                </a:extLst>
              </p:cNvPr>
              <p:cNvGrpSpPr/>
              <p:nvPr/>
            </p:nvGrpSpPr>
            <p:grpSpPr>
              <a:xfrm>
                <a:off x="5278945" y="4858491"/>
                <a:ext cx="668318" cy="240631"/>
                <a:chOff x="5278945" y="4858491"/>
                <a:chExt cx="668318" cy="240631"/>
              </a:xfrm>
            </p:grpSpPr>
            <p:grpSp>
              <p:nvGrpSpPr>
                <p:cNvPr id="1175" name="グラフィックス 301">
                  <a:extLst>
                    <a:ext uri="{FF2B5EF4-FFF2-40B4-BE49-F238E27FC236}">
                      <a16:creationId xmlns:a16="http://schemas.microsoft.com/office/drawing/2014/main" id="{5DBC7E76-84EF-BFC0-CFF1-8F7DA8E15BD1}"/>
                    </a:ext>
                  </a:extLst>
                </p:cNvPr>
                <p:cNvGrpSpPr/>
                <p:nvPr/>
              </p:nvGrpSpPr>
              <p:grpSpPr>
                <a:xfrm>
                  <a:off x="5285010" y="4864560"/>
                  <a:ext cx="656189" cy="228497"/>
                  <a:chOff x="5285010" y="4864560"/>
                  <a:chExt cx="656189" cy="228497"/>
                </a:xfrm>
              </p:grpSpPr>
              <p:sp>
                <p:nvSpPr>
                  <p:cNvPr id="1184" name="フリーフォーム 1183">
                    <a:extLst>
                      <a:ext uri="{FF2B5EF4-FFF2-40B4-BE49-F238E27FC236}">
                        <a16:creationId xmlns:a16="http://schemas.microsoft.com/office/drawing/2014/main" id="{03080AE4-EA9F-D0CC-BD1F-0A5A9A059F21}"/>
                      </a:ext>
                    </a:extLst>
                  </p:cNvPr>
                  <p:cNvSpPr/>
                  <p:nvPr/>
                </p:nvSpPr>
                <p:spPr>
                  <a:xfrm>
                    <a:off x="5570212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5" name="フリーフォーム 1184">
                    <a:extLst>
                      <a:ext uri="{FF2B5EF4-FFF2-40B4-BE49-F238E27FC236}">
                        <a16:creationId xmlns:a16="http://schemas.microsoft.com/office/drawing/2014/main" id="{524F0589-CDD0-4D73-73C8-D303269A8BD3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6" name="フリーフォーム 1185">
                    <a:extLst>
                      <a:ext uri="{FF2B5EF4-FFF2-40B4-BE49-F238E27FC236}">
                        <a16:creationId xmlns:a16="http://schemas.microsoft.com/office/drawing/2014/main" id="{CBE69F0B-0BE0-3C4B-E1C4-D46987D03D56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7" name="フリーフォーム 1186">
                    <a:extLst>
                      <a:ext uri="{FF2B5EF4-FFF2-40B4-BE49-F238E27FC236}">
                        <a16:creationId xmlns:a16="http://schemas.microsoft.com/office/drawing/2014/main" id="{025E2D05-87D6-DFE9-F4D9-0EBDEF136410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8" name="フリーフォーム 1187">
                    <a:extLst>
                      <a:ext uri="{FF2B5EF4-FFF2-40B4-BE49-F238E27FC236}">
                        <a16:creationId xmlns:a16="http://schemas.microsoft.com/office/drawing/2014/main" id="{5E0AA5A8-BAB2-73D6-BBFB-19E976F0E1F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9" name="フリーフォーム 1188">
                    <a:extLst>
                      <a:ext uri="{FF2B5EF4-FFF2-40B4-BE49-F238E27FC236}">
                        <a16:creationId xmlns:a16="http://schemas.microsoft.com/office/drawing/2014/main" id="{DB1C4875-B9D7-8C33-A587-5D21000CF7B7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0" name="フリーフォーム 1189">
                    <a:extLst>
                      <a:ext uri="{FF2B5EF4-FFF2-40B4-BE49-F238E27FC236}">
                        <a16:creationId xmlns:a16="http://schemas.microsoft.com/office/drawing/2014/main" id="{199FF85C-98DD-3F85-8673-36A218208071}"/>
                      </a:ext>
                    </a:extLst>
                  </p:cNvPr>
                  <p:cNvSpPr/>
                  <p:nvPr/>
                </p:nvSpPr>
                <p:spPr>
                  <a:xfrm>
                    <a:off x="5684352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1" name="フリーフォーム 1190">
                    <a:extLst>
                      <a:ext uri="{FF2B5EF4-FFF2-40B4-BE49-F238E27FC236}">
                        <a16:creationId xmlns:a16="http://schemas.microsoft.com/office/drawing/2014/main" id="{AB9FBB23-891B-E14A-2067-0E3087CB26F7}"/>
                      </a:ext>
                    </a:extLst>
                  </p:cNvPr>
                  <p:cNvSpPr/>
                  <p:nvPr/>
                </p:nvSpPr>
                <p:spPr>
                  <a:xfrm>
                    <a:off x="5827038" y="4907407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2" name="フリーフォーム 1191">
                    <a:extLst>
                      <a:ext uri="{FF2B5EF4-FFF2-40B4-BE49-F238E27FC236}">
                        <a16:creationId xmlns:a16="http://schemas.microsoft.com/office/drawing/2014/main" id="{AE3EFD18-4EA8-468D-CF14-460E65941A29}"/>
                      </a:ext>
                    </a:extLst>
                  </p:cNvPr>
                  <p:cNvSpPr/>
                  <p:nvPr/>
                </p:nvSpPr>
                <p:spPr>
                  <a:xfrm>
                    <a:off x="5712898" y="5050213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3" name="フリーフォーム 1192">
                    <a:extLst>
                      <a:ext uri="{FF2B5EF4-FFF2-40B4-BE49-F238E27FC236}">
                        <a16:creationId xmlns:a16="http://schemas.microsoft.com/office/drawing/2014/main" id="{603ED813-191F-37AE-791D-BB00102878E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7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7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4" name="フリーフォーム 1193">
                    <a:extLst>
                      <a:ext uri="{FF2B5EF4-FFF2-40B4-BE49-F238E27FC236}">
                        <a16:creationId xmlns:a16="http://schemas.microsoft.com/office/drawing/2014/main" id="{8035D993-7F7B-0FA7-C6C7-98B66E4BF739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142687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7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5" name="フリーフォーム 1194">
                    <a:extLst>
                      <a:ext uri="{FF2B5EF4-FFF2-40B4-BE49-F238E27FC236}">
                        <a16:creationId xmlns:a16="http://schemas.microsoft.com/office/drawing/2014/main" id="{B97F8E3A-9227-5FC7-36F0-13524415F14C}"/>
                      </a:ext>
                    </a:extLst>
                  </p:cNvPr>
                  <p:cNvSpPr/>
                  <p:nvPr/>
                </p:nvSpPr>
                <p:spPr>
                  <a:xfrm>
                    <a:off x="5684361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6" name="フリーフォーム 1195">
                    <a:extLst>
                      <a:ext uri="{FF2B5EF4-FFF2-40B4-BE49-F238E27FC236}">
                        <a16:creationId xmlns:a16="http://schemas.microsoft.com/office/drawing/2014/main" id="{A0C547F1-6A7B-223E-D25B-C8C720B2AC3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7" name="フリーフォーム 1196">
                    <a:extLst>
                      <a:ext uri="{FF2B5EF4-FFF2-40B4-BE49-F238E27FC236}">
                        <a16:creationId xmlns:a16="http://schemas.microsoft.com/office/drawing/2014/main" id="{169B545F-0314-AFF1-5575-C128FC4EDFE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8" name="フリーフォーム 1197">
                    <a:extLst>
                      <a:ext uri="{FF2B5EF4-FFF2-40B4-BE49-F238E27FC236}">
                        <a16:creationId xmlns:a16="http://schemas.microsoft.com/office/drawing/2014/main" id="{F4724B04-68F6-8A4B-947C-7263C3C66D9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39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39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9" name="フリーフォーム 1198">
                    <a:extLst>
                      <a:ext uri="{FF2B5EF4-FFF2-40B4-BE49-F238E27FC236}">
                        <a16:creationId xmlns:a16="http://schemas.microsoft.com/office/drawing/2014/main" id="{FCC1E7FC-F3B4-0884-1AA6-953C1D5A3B31}"/>
                      </a:ext>
                    </a:extLst>
                  </p:cNvPr>
                  <p:cNvSpPr/>
                  <p:nvPr/>
                </p:nvSpPr>
                <p:spPr>
                  <a:xfrm>
                    <a:off x="5427750" y="509305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0" name="フリーフォーム 1199">
                    <a:extLst>
                      <a:ext uri="{FF2B5EF4-FFF2-40B4-BE49-F238E27FC236}">
                        <a16:creationId xmlns:a16="http://schemas.microsoft.com/office/drawing/2014/main" id="{F6254727-6574-4B99-00A6-9DB12CECE6BB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1" name="フリーフォーム 1200">
                    <a:extLst>
                      <a:ext uri="{FF2B5EF4-FFF2-40B4-BE49-F238E27FC236}">
                        <a16:creationId xmlns:a16="http://schemas.microsoft.com/office/drawing/2014/main" id="{46C2C09B-A58E-87ED-52EA-67A8EA1CAE25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2" name="フリーフォーム 1201">
                    <a:extLst>
                      <a:ext uri="{FF2B5EF4-FFF2-40B4-BE49-F238E27FC236}">
                        <a16:creationId xmlns:a16="http://schemas.microsoft.com/office/drawing/2014/main" id="{65E606FB-0EAB-31BF-DCCC-C5792EA60CC3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3" name="フリーフォーム 1202">
                    <a:extLst>
                      <a:ext uri="{FF2B5EF4-FFF2-40B4-BE49-F238E27FC236}">
                        <a16:creationId xmlns:a16="http://schemas.microsoft.com/office/drawing/2014/main" id="{D3827FDB-B13C-F2EA-8BC2-1761C293F8DD}"/>
                      </a:ext>
                    </a:extLst>
                  </p:cNvPr>
                  <p:cNvSpPr/>
                  <p:nvPr/>
                </p:nvSpPr>
                <p:spPr>
                  <a:xfrm>
                    <a:off x="5541890" y="49074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4" name="フリーフォーム 1203">
                    <a:extLst>
                      <a:ext uri="{FF2B5EF4-FFF2-40B4-BE49-F238E27FC236}">
                        <a16:creationId xmlns:a16="http://schemas.microsoft.com/office/drawing/2014/main" id="{D20EBC36-FE04-DA75-D55C-F6F27A8CC068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5" name="フリーフォーム 1204">
                    <a:extLst>
                      <a:ext uri="{FF2B5EF4-FFF2-40B4-BE49-F238E27FC236}">
                        <a16:creationId xmlns:a16="http://schemas.microsoft.com/office/drawing/2014/main" id="{A80D9C7B-96AD-C950-AF1B-52F880649BF6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6" name="フリーフォーム 1205">
                    <a:extLst>
                      <a:ext uri="{FF2B5EF4-FFF2-40B4-BE49-F238E27FC236}">
                        <a16:creationId xmlns:a16="http://schemas.microsoft.com/office/drawing/2014/main" id="{8A2A4B6B-0C57-BC06-D886-CF8B7E125A67}"/>
                      </a:ext>
                    </a:extLst>
                  </p:cNvPr>
                  <p:cNvSpPr/>
                  <p:nvPr/>
                </p:nvSpPr>
                <p:spPr>
                  <a:xfrm>
                    <a:off x="5541900" y="490741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7" name="フリーフォーム 1206">
                    <a:extLst>
                      <a:ext uri="{FF2B5EF4-FFF2-40B4-BE49-F238E27FC236}">
                        <a16:creationId xmlns:a16="http://schemas.microsoft.com/office/drawing/2014/main" id="{DD5557B0-5648-953C-6827-8435DE0CBA49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8" name="フリーフォーム 1207">
                    <a:extLst>
                      <a:ext uri="{FF2B5EF4-FFF2-40B4-BE49-F238E27FC236}">
                        <a16:creationId xmlns:a16="http://schemas.microsoft.com/office/drawing/2014/main" id="{894E70CA-F687-829D-24C8-EBB31EBEC94A}"/>
                      </a:ext>
                    </a:extLst>
                  </p:cNvPr>
                  <p:cNvSpPr/>
                  <p:nvPr/>
                </p:nvSpPr>
                <p:spPr>
                  <a:xfrm>
                    <a:off x="5285010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9" name="フリーフォーム 1208">
                    <a:extLst>
                      <a:ext uri="{FF2B5EF4-FFF2-40B4-BE49-F238E27FC236}">
                        <a16:creationId xmlns:a16="http://schemas.microsoft.com/office/drawing/2014/main" id="{487E72CF-E5DA-B62D-7646-96429FB13854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0" name="フリーフォーム 1209">
                    <a:extLst>
                      <a:ext uri="{FF2B5EF4-FFF2-40B4-BE49-F238E27FC236}">
                        <a16:creationId xmlns:a16="http://schemas.microsoft.com/office/drawing/2014/main" id="{5ED5DF51-9911-1345-DA4A-59413317C2FD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1" name="フリーフォーム 1210">
                    <a:extLst>
                      <a:ext uri="{FF2B5EF4-FFF2-40B4-BE49-F238E27FC236}">
                        <a16:creationId xmlns:a16="http://schemas.microsoft.com/office/drawing/2014/main" id="{0797DDD7-C415-42DF-F497-BD9DD8BBCE4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2" name="フリーフォーム 1211">
                    <a:extLst>
                      <a:ext uri="{FF2B5EF4-FFF2-40B4-BE49-F238E27FC236}">
                        <a16:creationId xmlns:a16="http://schemas.microsoft.com/office/drawing/2014/main" id="{1127579E-669A-D1E0-1A54-F4B8E7E606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3" name="フリーフォーム 1212">
                    <a:extLst>
                      <a:ext uri="{FF2B5EF4-FFF2-40B4-BE49-F238E27FC236}">
                        <a16:creationId xmlns:a16="http://schemas.microsoft.com/office/drawing/2014/main" id="{D4BA5A27-08F6-A59D-443B-FD2D3FE8CCDC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4" name="フリーフォーム 1213">
                    <a:extLst>
                      <a:ext uri="{FF2B5EF4-FFF2-40B4-BE49-F238E27FC236}">
                        <a16:creationId xmlns:a16="http://schemas.microsoft.com/office/drawing/2014/main" id="{2B894E59-606A-3D1B-654D-2D5D97107B29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5" name="フリーフォーム 1214">
                    <a:extLst>
                      <a:ext uri="{FF2B5EF4-FFF2-40B4-BE49-F238E27FC236}">
                        <a16:creationId xmlns:a16="http://schemas.microsoft.com/office/drawing/2014/main" id="{F1EF9A7B-B852-8DC7-F776-DBF9660FF357}"/>
                      </a:ext>
                    </a:extLst>
                  </p:cNvPr>
                  <p:cNvSpPr/>
                  <p:nvPr/>
                </p:nvSpPr>
                <p:spPr>
                  <a:xfrm>
                    <a:off x="5399159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6" name="フリーフォーム 1215">
                    <a:extLst>
                      <a:ext uri="{FF2B5EF4-FFF2-40B4-BE49-F238E27FC236}">
                        <a16:creationId xmlns:a16="http://schemas.microsoft.com/office/drawing/2014/main" id="{743FEC76-297C-6AB2-7572-7A225A65BDC8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7" name="フリーフォーム 1216">
                    <a:extLst>
                      <a:ext uri="{FF2B5EF4-FFF2-40B4-BE49-F238E27FC236}">
                        <a16:creationId xmlns:a16="http://schemas.microsoft.com/office/drawing/2014/main" id="{AFD18429-96A8-C0DB-42C3-E0ACE3BBB925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8" name="フリーフォーム 1217">
                    <a:extLst>
                      <a:ext uri="{FF2B5EF4-FFF2-40B4-BE49-F238E27FC236}">
                        <a16:creationId xmlns:a16="http://schemas.microsoft.com/office/drawing/2014/main" id="{76AADC17-300B-50ED-1115-63C30415FBD4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9" name="フリーフォーム 1218">
                    <a:extLst>
                      <a:ext uri="{FF2B5EF4-FFF2-40B4-BE49-F238E27FC236}">
                        <a16:creationId xmlns:a16="http://schemas.microsoft.com/office/drawing/2014/main" id="{088BC27A-B4DD-A1F7-19C4-6AC0CF7E35F9}"/>
                      </a:ext>
                    </a:extLst>
                  </p:cNvPr>
                  <p:cNvSpPr/>
                  <p:nvPr/>
                </p:nvSpPr>
                <p:spPr>
                  <a:xfrm>
                    <a:off x="5798503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0" name="フリーフォーム 1219">
                    <a:extLst>
                      <a:ext uri="{FF2B5EF4-FFF2-40B4-BE49-F238E27FC236}">
                        <a16:creationId xmlns:a16="http://schemas.microsoft.com/office/drawing/2014/main" id="{357284E4-91AE-9B93-314B-15506B2FDCDD}"/>
                      </a:ext>
                    </a:extLst>
                  </p:cNvPr>
                  <p:cNvSpPr/>
                  <p:nvPr/>
                </p:nvSpPr>
                <p:spPr>
                  <a:xfrm>
                    <a:off x="5941189" y="486456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1" name="フリーフォーム 1220">
                    <a:extLst>
                      <a:ext uri="{FF2B5EF4-FFF2-40B4-BE49-F238E27FC236}">
                        <a16:creationId xmlns:a16="http://schemas.microsoft.com/office/drawing/2014/main" id="{F3654F34-D571-E12D-26EB-76E1CA9E8D1B}"/>
                      </a:ext>
                    </a:extLst>
                  </p:cNvPr>
                  <p:cNvSpPr/>
                  <p:nvPr/>
                </p:nvSpPr>
                <p:spPr>
                  <a:xfrm>
                    <a:off x="5827050" y="500736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2" name="フリーフォーム 1221">
                    <a:extLst>
                      <a:ext uri="{FF2B5EF4-FFF2-40B4-BE49-F238E27FC236}">
                        <a16:creationId xmlns:a16="http://schemas.microsoft.com/office/drawing/2014/main" id="{4EBDBDF8-A687-FCD6-18BE-3F036EDD02EA}"/>
                      </a:ext>
                    </a:extLst>
                  </p:cNvPr>
                  <p:cNvSpPr/>
                  <p:nvPr/>
                </p:nvSpPr>
                <p:spPr>
                  <a:xfrm>
                    <a:off x="5798513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3" name="フリーフォーム 1222">
                    <a:extLst>
                      <a:ext uri="{FF2B5EF4-FFF2-40B4-BE49-F238E27FC236}">
                        <a16:creationId xmlns:a16="http://schemas.microsoft.com/office/drawing/2014/main" id="{0BA7CE83-4FA4-0837-FD2B-0D210AB92BEF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4" name="フリーフォーム 1223">
                    <a:extLst>
                      <a:ext uri="{FF2B5EF4-FFF2-40B4-BE49-F238E27FC236}">
                        <a16:creationId xmlns:a16="http://schemas.microsoft.com/office/drawing/2014/main" id="{F7454023-4689-28C9-6AC1-6FC4B1E194B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5" name="フリーフォーム 1224">
                    <a:extLst>
                      <a:ext uri="{FF2B5EF4-FFF2-40B4-BE49-F238E27FC236}">
                        <a16:creationId xmlns:a16="http://schemas.microsoft.com/office/drawing/2014/main" id="{6E270E63-B893-A55D-546B-C275676AA86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907402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40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40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6" name="フリーフォーム 1225">
                    <a:extLst>
                      <a:ext uri="{FF2B5EF4-FFF2-40B4-BE49-F238E27FC236}">
                        <a16:creationId xmlns:a16="http://schemas.microsoft.com/office/drawing/2014/main" id="{5A79ACD5-EEAD-0D5B-6593-D9F8A88BEB3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7" name="フリーフォーム 1226">
                    <a:extLst>
                      <a:ext uri="{FF2B5EF4-FFF2-40B4-BE49-F238E27FC236}">
                        <a16:creationId xmlns:a16="http://schemas.microsoft.com/office/drawing/2014/main" id="{FE356CD4-3BE9-A0C1-BAAE-1B0F12CBFA4A}"/>
                      </a:ext>
                    </a:extLst>
                  </p:cNvPr>
                  <p:cNvSpPr/>
                  <p:nvPr/>
                </p:nvSpPr>
                <p:spPr>
                  <a:xfrm>
                    <a:off x="5656041" y="486456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8" name="フリーフォーム 1227">
                    <a:extLst>
                      <a:ext uri="{FF2B5EF4-FFF2-40B4-BE49-F238E27FC236}">
                        <a16:creationId xmlns:a16="http://schemas.microsoft.com/office/drawing/2014/main" id="{EEBE6692-BDC4-8817-E97C-0598C70076BC}"/>
                      </a:ext>
                    </a:extLst>
                  </p:cNvPr>
                  <p:cNvSpPr/>
                  <p:nvPr/>
                </p:nvSpPr>
                <p:spPr>
                  <a:xfrm>
                    <a:off x="5656051" y="4864566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9" name="フリーフォーム 1228">
                    <a:extLst>
                      <a:ext uri="{FF2B5EF4-FFF2-40B4-BE49-F238E27FC236}">
                        <a16:creationId xmlns:a16="http://schemas.microsoft.com/office/drawing/2014/main" id="{0A812EFF-977E-73E7-4371-EA99D2D5D55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0" name="フリーフォーム 1229">
                    <a:extLst>
                      <a:ext uri="{FF2B5EF4-FFF2-40B4-BE49-F238E27FC236}">
                        <a16:creationId xmlns:a16="http://schemas.microsoft.com/office/drawing/2014/main" id="{B342B5B7-79BA-B2D0-9C0E-D7CE746FB8FF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1" name="フリーフォーム 1230">
                    <a:extLst>
                      <a:ext uri="{FF2B5EF4-FFF2-40B4-BE49-F238E27FC236}">
                        <a16:creationId xmlns:a16="http://schemas.microsoft.com/office/drawing/2014/main" id="{AF76811D-56B5-8AD3-1A1B-EA1E5526157F}"/>
                      </a:ext>
                    </a:extLst>
                  </p:cNvPr>
                  <p:cNvSpPr/>
                  <p:nvPr/>
                </p:nvSpPr>
                <p:spPr>
                  <a:xfrm>
                    <a:off x="5513301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2" name="フリーフォーム 1231">
                    <a:extLst>
                      <a:ext uri="{FF2B5EF4-FFF2-40B4-BE49-F238E27FC236}">
                        <a16:creationId xmlns:a16="http://schemas.microsoft.com/office/drawing/2014/main" id="{3B990D30-4184-79BF-1330-3DF7A34D918B}"/>
                      </a:ext>
                    </a:extLst>
                  </p:cNvPr>
                  <p:cNvSpPr/>
                  <p:nvPr/>
                </p:nvSpPr>
                <p:spPr>
                  <a:xfrm>
                    <a:off x="5513310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3" name="フリーフォーム 1232">
                    <a:extLst>
                      <a:ext uri="{FF2B5EF4-FFF2-40B4-BE49-F238E27FC236}">
                        <a16:creationId xmlns:a16="http://schemas.microsoft.com/office/drawing/2014/main" id="{E50BCAA8-F72E-3CD2-A831-797E9E98CD59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176" name="グラフィックス 301">
                  <a:extLst>
                    <a:ext uri="{FF2B5EF4-FFF2-40B4-BE49-F238E27FC236}">
                      <a16:creationId xmlns:a16="http://schemas.microsoft.com/office/drawing/2014/main" id="{E9270E89-A6C1-D1D8-F313-9B76B61AC4C2}"/>
                    </a:ext>
                  </a:extLst>
                </p:cNvPr>
                <p:cNvGrpSpPr/>
                <p:nvPr/>
              </p:nvGrpSpPr>
              <p:grpSpPr>
                <a:xfrm>
                  <a:off x="5278945" y="4858491"/>
                  <a:ext cx="668318" cy="240631"/>
                  <a:chOff x="5278945" y="4858491"/>
                  <a:chExt cx="668318" cy="240631"/>
                </a:xfrm>
                <a:solidFill>
                  <a:srgbClr val="000000"/>
                </a:solidFill>
              </p:grpSpPr>
              <p:sp>
                <p:nvSpPr>
                  <p:cNvPr id="1177" name="フリーフォーム 1176">
                    <a:extLst>
                      <a:ext uri="{FF2B5EF4-FFF2-40B4-BE49-F238E27FC236}">
                        <a16:creationId xmlns:a16="http://schemas.microsoft.com/office/drawing/2014/main" id="{75F6C3D9-C450-1ACE-8677-34F4FF7E4072}"/>
                      </a:ext>
                    </a:extLst>
                  </p:cNvPr>
                  <p:cNvSpPr/>
                  <p:nvPr/>
                </p:nvSpPr>
                <p:spPr>
                  <a:xfrm>
                    <a:off x="5706834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8" name="フリーフォーム 1177">
                    <a:extLst>
                      <a:ext uri="{FF2B5EF4-FFF2-40B4-BE49-F238E27FC236}">
                        <a16:creationId xmlns:a16="http://schemas.microsoft.com/office/drawing/2014/main" id="{5420833E-1D18-E5EF-73CC-4B7D5BDC3EF7}"/>
                      </a:ext>
                    </a:extLst>
                  </p:cNvPr>
                  <p:cNvSpPr/>
                  <p:nvPr/>
                </p:nvSpPr>
                <p:spPr>
                  <a:xfrm>
                    <a:off x="5706834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9" name="フリーフォーム 1178">
                    <a:extLst>
                      <a:ext uri="{FF2B5EF4-FFF2-40B4-BE49-F238E27FC236}">
                        <a16:creationId xmlns:a16="http://schemas.microsoft.com/office/drawing/2014/main" id="{2E40170A-F08D-9D14-986A-F2DA893C7F1C}"/>
                      </a:ext>
                    </a:extLst>
                  </p:cNvPr>
                  <p:cNvSpPr/>
                  <p:nvPr/>
                </p:nvSpPr>
                <p:spPr>
                  <a:xfrm>
                    <a:off x="5278945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0" name="フリーフォーム 1179">
                    <a:extLst>
                      <a:ext uri="{FF2B5EF4-FFF2-40B4-BE49-F238E27FC236}">
                        <a16:creationId xmlns:a16="http://schemas.microsoft.com/office/drawing/2014/main" id="{556B8AFC-511C-F262-0647-EF45568353D5}"/>
                      </a:ext>
                    </a:extLst>
                  </p:cNvPr>
                  <p:cNvSpPr/>
                  <p:nvPr/>
                </p:nvSpPr>
                <p:spPr>
                  <a:xfrm>
                    <a:off x="5278945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1" name="フリーフォーム 1180">
                    <a:extLst>
                      <a:ext uri="{FF2B5EF4-FFF2-40B4-BE49-F238E27FC236}">
                        <a16:creationId xmlns:a16="http://schemas.microsoft.com/office/drawing/2014/main" id="{239403C3-D232-1C34-87C1-516DC4C531CE}"/>
                      </a:ext>
                    </a:extLst>
                  </p:cNvPr>
                  <p:cNvSpPr/>
                  <p:nvPr/>
                </p:nvSpPr>
                <p:spPr>
                  <a:xfrm>
                    <a:off x="5935135" y="485849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2" name="フリーフォーム 1181">
                    <a:extLst>
                      <a:ext uri="{FF2B5EF4-FFF2-40B4-BE49-F238E27FC236}">
                        <a16:creationId xmlns:a16="http://schemas.microsoft.com/office/drawing/2014/main" id="{54E784FB-A8F1-91ED-D244-ACEF738A3EFB}"/>
                      </a:ext>
                    </a:extLst>
                  </p:cNvPr>
                  <p:cNvSpPr/>
                  <p:nvPr/>
                </p:nvSpPr>
                <p:spPr>
                  <a:xfrm>
                    <a:off x="5935135" y="500129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3" name="フリーフォーム 1182">
                    <a:extLst>
                      <a:ext uri="{FF2B5EF4-FFF2-40B4-BE49-F238E27FC236}">
                        <a16:creationId xmlns:a16="http://schemas.microsoft.com/office/drawing/2014/main" id="{25506E76-C63D-08F4-8A8D-35F397649710}"/>
                      </a:ext>
                    </a:extLst>
                  </p:cNvPr>
                  <p:cNvSpPr/>
                  <p:nvPr/>
                </p:nvSpPr>
                <p:spPr>
                  <a:xfrm>
                    <a:off x="5507246" y="485849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5" name="グループ化 864">
                <a:extLst>
                  <a:ext uri="{FF2B5EF4-FFF2-40B4-BE49-F238E27FC236}">
                    <a16:creationId xmlns:a16="http://schemas.microsoft.com/office/drawing/2014/main" id="{A6358CEA-C0CE-E287-EE02-E827A8B32227}"/>
                  </a:ext>
                </a:extLst>
              </p:cNvPr>
              <p:cNvGrpSpPr/>
              <p:nvPr/>
            </p:nvGrpSpPr>
            <p:grpSpPr>
              <a:xfrm>
                <a:off x="6057243" y="4782252"/>
                <a:ext cx="687987" cy="393230"/>
                <a:chOff x="6057243" y="4782252"/>
                <a:chExt cx="687987" cy="393230"/>
              </a:xfrm>
            </p:grpSpPr>
            <p:grpSp>
              <p:nvGrpSpPr>
                <p:cNvPr id="1095" name="グラフィックス 302">
                  <a:extLst>
                    <a:ext uri="{FF2B5EF4-FFF2-40B4-BE49-F238E27FC236}">
                      <a16:creationId xmlns:a16="http://schemas.microsoft.com/office/drawing/2014/main" id="{4303E2F2-B1D4-9028-FEEA-0E88A84D4323}"/>
                    </a:ext>
                  </a:extLst>
                </p:cNvPr>
                <p:cNvGrpSpPr/>
                <p:nvPr/>
              </p:nvGrpSpPr>
              <p:grpSpPr>
                <a:xfrm>
                  <a:off x="6063485" y="4788476"/>
                  <a:ext cx="675502" cy="380787"/>
                  <a:chOff x="6063485" y="4788476"/>
                  <a:chExt cx="675502" cy="380787"/>
                </a:xfrm>
              </p:grpSpPr>
              <p:sp>
                <p:nvSpPr>
                  <p:cNvPr id="1104" name="フリーフォーム 1103">
                    <a:extLst>
                      <a:ext uri="{FF2B5EF4-FFF2-40B4-BE49-F238E27FC236}">
                        <a16:creationId xmlns:a16="http://schemas.microsoft.com/office/drawing/2014/main" id="{02BFBDB2-E77B-46D7-6412-3B133692AA6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5" name="フリーフォーム 1104">
                    <a:extLst>
                      <a:ext uri="{FF2B5EF4-FFF2-40B4-BE49-F238E27FC236}">
                        <a16:creationId xmlns:a16="http://schemas.microsoft.com/office/drawing/2014/main" id="{CBAF4819-8764-836C-9FBE-52E9B31870EE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6" name="フリーフォーム 1105">
                    <a:extLst>
                      <a:ext uri="{FF2B5EF4-FFF2-40B4-BE49-F238E27FC236}">
                        <a16:creationId xmlns:a16="http://schemas.microsoft.com/office/drawing/2014/main" id="{C59D48B0-8CA7-A60C-5F04-159AD928FC60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7" name="フリーフォーム 1106">
                    <a:extLst>
                      <a:ext uri="{FF2B5EF4-FFF2-40B4-BE49-F238E27FC236}">
                        <a16:creationId xmlns:a16="http://schemas.microsoft.com/office/drawing/2014/main" id="{C8AAAFDF-1B80-14AE-1291-506DCE5DA220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8" name="フリーフォーム 1107">
                    <a:extLst>
                      <a:ext uri="{FF2B5EF4-FFF2-40B4-BE49-F238E27FC236}">
                        <a16:creationId xmlns:a16="http://schemas.microsoft.com/office/drawing/2014/main" id="{77180A27-6C10-1C2B-55C5-45E53450D34D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9" name="フリーフォーム 1108">
                    <a:extLst>
                      <a:ext uri="{FF2B5EF4-FFF2-40B4-BE49-F238E27FC236}">
                        <a16:creationId xmlns:a16="http://schemas.microsoft.com/office/drawing/2014/main" id="{366643D8-EC0F-7439-CBE3-2D74CF081B0B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0" name="フリーフォーム 1109">
                    <a:extLst>
                      <a:ext uri="{FF2B5EF4-FFF2-40B4-BE49-F238E27FC236}">
                        <a16:creationId xmlns:a16="http://schemas.microsoft.com/office/drawing/2014/main" id="{9238226D-5830-BE16-0597-405771589CEE}"/>
                      </a:ext>
                    </a:extLst>
                  </p:cNvPr>
                  <p:cNvSpPr/>
                  <p:nvPr/>
                </p:nvSpPr>
                <p:spPr>
                  <a:xfrm>
                    <a:off x="6474580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1" name="フリーフォーム 1110">
                    <a:extLst>
                      <a:ext uri="{FF2B5EF4-FFF2-40B4-BE49-F238E27FC236}">
                        <a16:creationId xmlns:a16="http://schemas.microsoft.com/office/drawing/2014/main" id="{FC751431-DD32-679D-CB7E-1A88D0ED538A}"/>
                      </a:ext>
                    </a:extLst>
                  </p:cNvPr>
                  <p:cNvSpPr/>
                  <p:nvPr/>
                </p:nvSpPr>
                <p:spPr>
                  <a:xfrm>
                    <a:off x="6621466" y="4832417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2" name="フリーフォーム 1111">
                    <a:extLst>
                      <a:ext uri="{FF2B5EF4-FFF2-40B4-BE49-F238E27FC236}">
                        <a16:creationId xmlns:a16="http://schemas.microsoft.com/office/drawing/2014/main" id="{03ED511E-7340-7B1A-BBD9-D36A5FD7EEF2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3" name="フリーフォーム 1112">
                    <a:extLst>
                      <a:ext uri="{FF2B5EF4-FFF2-40B4-BE49-F238E27FC236}">
                        <a16:creationId xmlns:a16="http://schemas.microsoft.com/office/drawing/2014/main" id="{CC8185B5-3CB9-F6CE-CD1F-7A7082537584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4" name="フリーフォーム 1113">
                    <a:extLst>
                      <a:ext uri="{FF2B5EF4-FFF2-40B4-BE49-F238E27FC236}">
                        <a16:creationId xmlns:a16="http://schemas.microsoft.com/office/drawing/2014/main" id="{FC70CD88-6EDE-49F2-6F87-031796160D87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5" name="フリーフォーム 1114">
                    <a:extLst>
                      <a:ext uri="{FF2B5EF4-FFF2-40B4-BE49-F238E27FC236}">
                        <a16:creationId xmlns:a16="http://schemas.microsoft.com/office/drawing/2014/main" id="{12A371B8-EE1F-A150-FFC9-EF753D6B7F97}"/>
                      </a:ext>
                    </a:extLst>
                  </p:cNvPr>
                  <p:cNvSpPr/>
                  <p:nvPr/>
                </p:nvSpPr>
                <p:spPr>
                  <a:xfrm>
                    <a:off x="6474590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6" name="フリーフォーム 1115">
                    <a:extLst>
                      <a:ext uri="{FF2B5EF4-FFF2-40B4-BE49-F238E27FC236}">
                        <a16:creationId xmlns:a16="http://schemas.microsoft.com/office/drawing/2014/main" id="{EC908171-8E4A-0BAA-90B6-8EEEFDE0C092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7" name="フリーフォーム 1116">
                    <a:extLst>
                      <a:ext uri="{FF2B5EF4-FFF2-40B4-BE49-F238E27FC236}">
                        <a16:creationId xmlns:a16="http://schemas.microsoft.com/office/drawing/2014/main" id="{01C0D677-F6E0-DF45-1083-CAFC2AA3C7A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8" name="フリーフォーム 1117">
                    <a:extLst>
                      <a:ext uri="{FF2B5EF4-FFF2-40B4-BE49-F238E27FC236}">
                        <a16:creationId xmlns:a16="http://schemas.microsoft.com/office/drawing/2014/main" id="{99F52409-0DAA-2E07-ED46-C8E3CF1B742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9" name="フリーフォーム 1118">
                    <a:extLst>
                      <a:ext uri="{FF2B5EF4-FFF2-40B4-BE49-F238E27FC236}">
                        <a16:creationId xmlns:a16="http://schemas.microsoft.com/office/drawing/2014/main" id="{D5155EED-1D93-0489-6049-F7CC37551A5B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0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0" name="フリーフォーム 1119">
                    <a:extLst>
                      <a:ext uri="{FF2B5EF4-FFF2-40B4-BE49-F238E27FC236}">
                        <a16:creationId xmlns:a16="http://schemas.microsoft.com/office/drawing/2014/main" id="{509D4E8D-DD55-02E3-39F1-9114C8D62391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1" name="フリーフォーム 1120">
                    <a:extLst>
                      <a:ext uri="{FF2B5EF4-FFF2-40B4-BE49-F238E27FC236}">
                        <a16:creationId xmlns:a16="http://schemas.microsoft.com/office/drawing/2014/main" id="{3E7A2B18-DB80-3D43-28BE-73FB1DFDA6C9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2" name="フリーフォーム 1121">
                    <a:extLst>
                      <a:ext uri="{FF2B5EF4-FFF2-40B4-BE49-F238E27FC236}">
                        <a16:creationId xmlns:a16="http://schemas.microsoft.com/office/drawing/2014/main" id="{B29C2280-1BFD-56BB-3156-0DEC2F361014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3" name="フリーフォーム 1122">
                    <a:extLst>
                      <a:ext uri="{FF2B5EF4-FFF2-40B4-BE49-F238E27FC236}">
                        <a16:creationId xmlns:a16="http://schemas.microsoft.com/office/drawing/2014/main" id="{83A5D6BC-7BEA-A8F8-7F44-AFAF05413BEB}"/>
                      </a:ext>
                    </a:extLst>
                  </p:cNvPr>
                  <p:cNvSpPr/>
                  <p:nvPr/>
                </p:nvSpPr>
                <p:spPr>
                  <a:xfrm>
                    <a:off x="6327926" y="483242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4" name="フリーフォーム 1123">
                    <a:extLst>
                      <a:ext uri="{FF2B5EF4-FFF2-40B4-BE49-F238E27FC236}">
                        <a16:creationId xmlns:a16="http://schemas.microsoft.com/office/drawing/2014/main" id="{4BD89528-D975-3684-AD90-DBB25F43CD1C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5" name="フリーフォーム 1124">
                    <a:extLst>
                      <a:ext uri="{FF2B5EF4-FFF2-40B4-BE49-F238E27FC236}">
                        <a16:creationId xmlns:a16="http://schemas.microsoft.com/office/drawing/2014/main" id="{B69CCAA4-5AF3-410A-5A52-A25108829E58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6" name="フリーフォーム 1125">
                    <a:extLst>
                      <a:ext uri="{FF2B5EF4-FFF2-40B4-BE49-F238E27FC236}">
                        <a16:creationId xmlns:a16="http://schemas.microsoft.com/office/drawing/2014/main" id="{016F5B8E-4813-2FB4-4B9D-FF3115D88CB8}"/>
                      </a:ext>
                    </a:extLst>
                  </p:cNvPr>
                  <p:cNvSpPr/>
                  <p:nvPr/>
                </p:nvSpPr>
                <p:spPr>
                  <a:xfrm>
                    <a:off x="6327936" y="4832421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7" name="フリーフォーム 1126">
                    <a:extLst>
                      <a:ext uri="{FF2B5EF4-FFF2-40B4-BE49-F238E27FC236}">
                        <a16:creationId xmlns:a16="http://schemas.microsoft.com/office/drawing/2014/main" id="{9C82E41B-FFFF-4239-1713-AE763DF37D76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8" name="フリーフォーム 1127">
                    <a:extLst>
                      <a:ext uri="{FF2B5EF4-FFF2-40B4-BE49-F238E27FC236}">
                        <a16:creationId xmlns:a16="http://schemas.microsoft.com/office/drawing/2014/main" id="{C644C34A-1F0F-808A-0A1D-DFD7902156D1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9" name="フリーフォーム 1128">
                    <a:extLst>
                      <a:ext uri="{FF2B5EF4-FFF2-40B4-BE49-F238E27FC236}">
                        <a16:creationId xmlns:a16="http://schemas.microsoft.com/office/drawing/2014/main" id="{00C70F3D-61D7-8178-5762-F89D296F1DE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0" name="フリーフォーム 1129">
                    <a:extLst>
                      <a:ext uri="{FF2B5EF4-FFF2-40B4-BE49-F238E27FC236}">
                        <a16:creationId xmlns:a16="http://schemas.microsoft.com/office/drawing/2014/main" id="{17A01D0B-666F-9476-7E3C-33C3B5E105AF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1" name="フリーフォーム 1130">
                    <a:extLst>
                      <a:ext uri="{FF2B5EF4-FFF2-40B4-BE49-F238E27FC236}">
                        <a16:creationId xmlns:a16="http://schemas.microsoft.com/office/drawing/2014/main" id="{2B839BD3-70A1-0F1F-8485-738E946FE81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2" name="フリーフォーム 1131">
                    <a:extLst>
                      <a:ext uri="{FF2B5EF4-FFF2-40B4-BE49-F238E27FC236}">
                        <a16:creationId xmlns:a16="http://schemas.microsoft.com/office/drawing/2014/main" id="{4D1B1767-B352-33F1-0FBF-CC7E05EE97E9}"/>
                      </a:ext>
                    </a:extLst>
                  </p:cNvPr>
                  <p:cNvSpPr/>
                  <p:nvPr/>
                </p:nvSpPr>
                <p:spPr>
                  <a:xfrm>
                    <a:off x="6180984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3" name="フリーフォーム 1132">
                    <a:extLst>
                      <a:ext uri="{FF2B5EF4-FFF2-40B4-BE49-F238E27FC236}">
                        <a16:creationId xmlns:a16="http://schemas.microsoft.com/office/drawing/2014/main" id="{CC2959B9-6060-6366-C5F3-0D14C378D240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4" name="フリーフォーム 1133">
                    <a:extLst>
                      <a:ext uri="{FF2B5EF4-FFF2-40B4-BE49-F238E27FC236}">
                        <a16:creationId xmlns:a16="http://schemas.microsoft.com/office/drawing/2014/main" id="{8DAF0A69-E471-49C5-8CB6-E8BE3DA6287C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5" name="フリーフォーム 1134">
                    <a:extLst>
                      <a:ext uri="{FF2B5EF4-FFF2-40B4-BE49-F238E27FC236}">
                        <a16:creationId xmlns:a16="http://schemas.microsoft.com/office/drawing/2014/main" id="{ECD6E3AE-7121-C0AF-DE9F-8A5930CCDB71}"/>
                      </a:ext>
                    </a:extLst>
                  </p:cNvPr>
                  <p:cNvSpPr/>
                  <p:nvPr/>
                </p:nvSpPr>
                <p:spPr>
                  <a:xfrm>
                    <a:off x="6180994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6" name="フリーフォーム 1135">
                    <a:extLst>
                      <a:ext uri="{FF2B5EF4-FFF2-40B4-BE49-F238E27FC236}">
                        <a16:creationId xmlns:a16="http://schemas.microsoft.com/office/drawing/2014/main" id="{0E0F9A8D-D733-8119-93F2-55DFC91FE99E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7" name="フリーフォーム 1136">
                    <a:extLst>
                      <a:ext uri="{FF2B5EF4-FFF2-40B4-BE49-F238E27FC236}">
                        <a16:creationId xmlns:a16="http://schemas.microsoft.com/office/drawing/2014/main" id="{E4B86D93-A8A7-2463-02C1-E5DB13A55386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8" name="フリーフォーム 1137">
                    <a:extLst>
                      <a:ext uri="{FF2B5EF4-FFF2-40B4-BE49-F238E27FC236}">
                        <a16:creationId xmlns:a16="http://schemas.microsoft.com/office/drawing/2014/main" id="{C6BBED2E-C669-E865-17C2-74634C08DB22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9" name="フリーフォーム 1138">
                    <a:extLst>
                      <a:ext uri="{FF2B5EF4-FFF2-40B4-BE49-F238E27FC236}">
                        <a16:creationId xmlns:a16="http://schemas.microsoft.com/office/drawing/2014/main" id="{420D2894-794C-7A2F-AD94-846A00C0797F}"/>
                      </a:ext>
                    </a:extLst>
                  </p:cNvPr>
                  <p:cNvSpPr/>
                  <p:nvPr/>
                </p:nvSpPr>
                <p:spPr>
                  <a:xfrm>
                    <a:off x="6592092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0" name="フリーフォーム 1139">
                    <a:extLst>
                      <a:ext uri="{FF2B5EF4-FFF2-40B4-BE49-F238E27FC236}">
                        <a16:creationId xmlns:a16="http://schemas.microsoft.com/office/drawing/2014/main" id="{F6A048CF-BE18-C059-BC80-C071BECE094F}"/>
                      </a:ext>
                    </a:extLst>
                  </p:cNvPr>
                  <p:cNvSpPr/>
                  <p:nvPr/>
                </p:nvSpPr>
                <p:spPr>
                  <a:xfrm>
                    <a:off x="6738978" y="478847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1" name="フリーフォーム 1140">
                    <a:extLst>
                      <a:ext uri="{FF2B5EF4-FFF2-40B4-BE49-F238E27FC236}">
                        <a16:creationId xmlns:a16="http://schemas.microsoft.com/office/drawing/2014/main" id="{F1F6A2F9-9D4D-52A7-6225-3A2200672E0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2" name="フリーフォーム 1141">
                    <a:extLst>
                      <a:ext uri="{FF2B5EF4-FFF2-40B4-BE49-F238E27FC236}">
                        <a16:creationId xmlns:a16="http://schemas.microsoft.com/office/drawing/2014/main" id="{A86495E6-2413-19AE-2BFE-2AD639DC3959}"/>
                      </a:ext>
                    </a:extLst>
                  </p:cNvPr>
                  <p:cNvSpPr/>
                  <p:nvPr/>
                </p:nvSpPr>
                <p:spPr>
                  <a:xfrm>
                    <a:off x="6592102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3" name="フリーフォーム 1142">
                    <a:extLst>
                      <a:ext uri="{FF2B5EF4-FFF2-40B4-BE49-F238E27FC236}">
                        <a16:creationId xmlns:a16="http://schemas.microsoft.com/office/drawing/2014/main" id="{F196F879-260C-E058-EB5C-CB3F3B729F1D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4" name="フリーフォーム 1143">
                    <a:extLst>
                      <a:ext uri="{FF2B5EF4-FFF2-40B4-BE49-F238E27FC236}">
                        <a16:creationId xmlns:a16="http://schemas.microsoft.com/office/drawing/2014/main" id="{9D31C676-D5C7-A6C8-8BCF-CE9D2A4DE3B4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5" name="フリーフォーム 1144">
                    <a:extLst>
                      <a:ext uri="{FF2B5EF4-FFF2-40B4-BE49-F238E27FC236}">
                        <a16:creationId xmlns:a16="http://schemas.microsoft.com/office/drawing/2014/main" id="{D3CE1268-C889-B629-9600-ABEFE8343489}"/>
                      </a:ext>
                    </a:extLst>
                  </p:cNvPr>
                  <p:cNvSpPr/>
                  <p:nvPr/>
                </p:nvSpPr>
                <p:spPr>
                  <a:xfrm>
                    <a:off x="6621479" y="4832412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6" name="フリーフォーム 1145">
                    <a:extLst>
                      <a:ext uri="{FF2B5EF4-FFF2-40B4-BE49-F238E27FC236}">
                        <a16:creationId xmlns:a16="http://schemas.microsoft.com/office/drawing/2014/main" id="{EA415988-93E2-C946-1DE1-A07933BE4E22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7" name="フリーフォーム 1146">
                    <a:extLst>
                      <a:ext uri="{FF2B5EF4-FFF2-40B4-BE49-F238E27FC236}">
                        <a16:creationId xmlns:a16="http://schemas.microsoft.com/office/drawing/2014/main" id="{6553902C-169D-24D2-164C-90E79366F043}"/>
                      </a:ext>
                    </a:extLst>
                  </p:cNvPr>
                  <p:cNvSpPr/>
                  <p:nvPr/>
                </p:nvSpPr>
                <p:spPr>
                  <a:xfrm>
                    <a:off x="6445437" y="47884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8" name="フリーフォーム 1147">
                    <a:extLst>
                      <a:ext uri="{FF2B5EF4-FFF2-40B4-BE49-F238E27FC236}">
                        <a16:creationId xmlns:a16="http://schemas.microsoft.com/office/drawing/2014/main" id="{41901B4E-6C6E-D57C-E40F-A2D7F2F19DB4}"/>
                      </a:ext>
                    </a:extLst>
                  </p:cNvPr>
                  <p:cNvSpPr/>
                  <p:nvPr/>
                </p:nvSpPr>
                <p:spPr>
                  <a:xfrm>
                    <a:off x="6445447" y="4788482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9" name="フリーフォーム 1148">
                    <a:extLst>
                      <a:ext uri="{FF2B5EF4-FFF2-40B4-BE49-F238E27FC236}">
                        <a16:creationId xmlns:a16="http://schemas.microsoft.com/office/drawing/2014/main" id="{EC0D5316-4684-32BE-78E8-2305C02BB09B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0" name="フリーフォーム 1149">
                    <a:extLst>
                      <a:ext uri="{FF2B5EF4-FFF2-40B4-BE49-F238E27FC236}">
                        <a16:creationId xmlns:a16="http://schemas.microsoft.com/office/drawing/2014/main" id="{6AC9325D-850A-6355-B956-F851FAF34097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1" name="フリーフォーム 1150">
                    <a:extLst>
                      <a:ext uri="{FF2B5EF4-FFF2-40B4-BE49-F238E27FC236}">
                        <a16:creationId xmlns:a16="http://schemas.microsoft.com/office/drawing/2014/main" id="{8FCDDA9D-44CB-9BDE-066C-73EABCC9805B}"/>
                      </a:ext>
                    </a:extLst>
                  </p:cNvPr>
                  <p:cNvSpPr/>
                  <p:nvPr/>
                </p:nvSpPr>
                <p:spPr>
                  <a:xfrm>
                    <a:off x="6298495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2" name="フリーフォーム 1151">
                    <a:extLst>
                      <a:ext uri="{FF2B5EF4-FFF2-40B4-BE49-F238E27FC236}">
                        <a16:creationId xmlns:a16="http://schemas.microsoft.com/office/drawing/2014/main" id="{B7437EF0-CB56-8E1E-5C30-919767AE7131}"/>
                      </a:ext>
                    </a:extLst>
                  </p:cNvPr>
                  <p:cNvSpPr/>
                  <p:nvPr/>
                </p:nvSpPr>
                <p:spPr>
                  <a:xfrm>
                    <a:off x="6298505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3" name="フリーフォーム 1152">
                    <a:extLst>
                      <a:ext uri="{FF2B5EF4-FFF2-40B4-BE49-F238E27FC236}">
                        <a16:creationId xmlns:a16="http://schemas.microsoft.com/office/drawing/2014/main" id="{6B786560-C9BE-4734-DB55-6E4E04D593E1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4" name="フリーフォーム 1153">
                    <a:extLst>
                      <a:ext uri="{FF2B5EF4-FFF2-40B4-BE49-F238E27FC236}">
                        <a16:creationId xmlns:a16="http://schemas.microsoft.com/office/drawing/2014/main" id="{D47D87B6-440A-E566-2884-797AE75FA349}"/>
                      </a:ext>
                    </a:extLst>
                  </p:cNvPr>
                  <p:cNvSpPr/>
                  <p:nvPr/>
                </p:nvSpPr>
                <p:spPr>
                  <a:xfrm>
                    <a:off x="6357082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5" name="フリーフォーム 1154">
                    <a:extLst>
                      <a:ext uri="{FF2B5EF4-FFF2-40B4-BE49-F238E27FC236}">
                        <a16:creationId xmlns:a16="http://schemas.microsoft.com/office/drawing/2014/main" id="{88F2885C-B5ED-66CE-CAC0-F3891FE198A1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6" name="フリーフォーム 1155">
                    <a:extLst>
                      <a:ext uri="{FF2B5EF4-FFF2-40B4-BE49-F238E27FC236}">
                        <a16:creationId xmlns:a16="http://schemas.microsoft.com/office/drawing/2014/main" id="{D3611C21-AFC7-CC17-CEE3-BD72169BEB8F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7" name="フリーフォーム 1156">
                    <a:extLst>
                      <a:ext uri="{FF2B5EF4-FFF2-40B4-BE49-F238E27FC236}">
                        <a16:creationId xmlns:a16="http://schemas.microsoft.com/office/drawing/2014/main" id="{C9F3361F-C014-C15F-AFB4-6A31961F036F}"/>
                      </a:ext>
                    </a:extLst>
                  </p:cNvPr>
                  <p:cNvSpPr/>
                  <p:nvPr/>
                </p:nvSpPr>
                <p:spPr>
                  <a:xfrm>
                    <a:off x="6621466" y="4978873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8" name="フリーフォーム 1157">
                    <a:extLst>
                      <a:ext uri="{FF2B5EF4-FFF2-40B4-BE49-F238E27FC236}">
                        <a16:creationId xmlns:a16="http://schemas.microsoft.com/office/drawing/2014/main" id="{AAD3B333-4CBE-B39D-9E93-0D08C4407C5D}"/>
                      </a:ext>
                    </a:extLst>
                  </p:cNvPr>
                  <p:cNvSpPr/>
                  <p:nvPr/>
                </p:nvSpPr>
                <p:spPr>
                  <a:xfrm>
                    <a:off x="6503968" y="512532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9" name="フリーフォーム 1158">
                    <a:extLst>
                      <a:ext uri="{FF2B5EF4-FFF2-40B4-BE49-F238E27FC236}">
                        <a16:creationId xmlns:a16="http://schemas.microsoft.com/office/drawing/2014/main" id="{28B18691-7CF2-C573-65B4-D57152C6C99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0" name="フリーフォーム 1159">
                    <a:extLst>
                      <a:ext uri="{FF2B5EF4-FFF2-40B4-BE49-F238E27FC236}">
                        <a16:creationId xmlns:a16="http://schemas.microsoft.com/office/drawing/2014/main" id="{C2DF27FD-5990-1638-BFF6-6132ECFBFF72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1" name="フリーフォーム 1160">
                    <a:extLst>
                      <a:ext uri="{FF2B5EF4-FFF2-40B4-BE49-F238E27FC236}">
                        <a16:creationId xmlns:a16="http://schemas.microsoft.com/office/drawing/2014/main" id="{2EB4B5FE-D90C-111F-6E0A-A5E080D4533C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2" name="フリーフォーム 1161">
                    <a:extLst>
                      <a:ext uri="{FF2B5EF4-FFF2-40B4-BE49-F238E27FC236}">
                        <a16:creationId xmlns:a16="http://schemas.microsoft.com/office/drawing/2014/main" id="{5A1A766F-505C-04A6-4CB7-56A9335C65D5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3" name="フリーフォーム 1162">
                    <a:extLst>
                      <a:ext uri="{FF2B5EF4-FFF2-40B4-BE49-F238E27FC236}">
                        <a16:creationId xmlns:a16="http://schemas.microsoft.com/office/drawing/2014/main" id="{5B0517B7-EDCA-F99B-1750-0366B415C9F6}"/>
                      </a:ext>
                    </a:extLst>
                  </p:cNvPr>
                  <p:cNvSpPr/>
                  <p:nvPr/>
                </p:nvSpPr>
                <p:spPr>
                  <a:xfrm>
                    <a:off x="6210427" y="5169264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4" name="フリーフォーム 1163">
                    <a:extLst>
                      <a:ext uri="{FF2B5EF4-FFF2-40B4-BE49-F238E27FC236}">
                        <a16:creationId xmlns:a16="http://schemas.microsoft.com/office/drawing/2014/main" id="{ACC0AB18-B8AF-7FCF-BF24-F48CCD3AC513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5" name="フリーフォーム 1164">
                    <a:extLst>
                      <a:ext uri="{FF2B5EF4-FFF2-40B4-BE49-F238E27FC236}">
                        <a16:creationId xmlns:a16="http://schemas.microsoft.com/office/drawing/2014/main" id="{6400A639-7230-678F-88F1-EE2D5446315E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6" name="フリーフォーム 1165">
                    <a:extLst>
                      <a:ext uri="{FF2B5EF4-FFF2-40B4-BE49-F238E27FC236}">
                        <a16:creationId xmlns:a16="http://schemas.microsoft.com/office/drawing/2014/main" id="{5FBEDD2D-09CB-FE86-4E01-75743EA25300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7" name="フリーフォーム 1166">
                    <a:extLst>
                      <a:ext uri="{FF2B5EF4-FFF2-40B4-BE49-F238E27FC236}">
                        <a16:creationId xmlns:a16="http://schemas.microsoft.com/office/drawing/2014/main" id="{29DC6AF0-3053-57B6-492F-481A01DC36E2}"/>
                      </a:ext>
                    </a:extLst>
                  </p:cNvPr>
                  <p:cNvSpPr/>
                  <p:nvPr/>
                </p:nvSpPr>
                <p:spPr>
                  <a:xfrm>
                    <a:off x="6063485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8" name="フリーフォーム 1167">
                    <a:extLst>
                      <a:ext uri="{FF2B5EF4-FFF2-40B4-BE49-F238E27FC236}">
                        <a16:creationId xmlns:a16="http://schemas.microsoft.com/office/drawing/2014/main" id="{C1ED0C65-836D-47A5-6180-80865B23A7A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9" name="フリーフォーム 1168">
                    <a:extLst>
                      <a:ext uri="{FF2B5EF4-FFF2-40B4-BE49-F238E27FC236}">
                        <a16:creationId xmlns:a16="http://schemas.microsoft.com/office/drawing/2014/main" id="{EAA509A0-D70E-9DA2-631E-D08EB2CAEDC8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0" name="フリーフォーム 1169">
                    <a:extLst>
                      <a:ext uri="{FF2B5EF4-FFF2-40B4-BE49-F238E27FC236}">
                        <a16:creationId xmlns:a16="http://schemas.microsoft.com/office/drawing/2014/main" id="{509D51E2-03AA-338D-A69F-918DD89FDE7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1" name="フリーフォーム 1170">
                    <a:extLst>
                      <a:ext uri="{FF2B5EF4-FFF2-40B4-BE49-F238E27FC236}">
                        <a16:creationId xmlns:a16="http://schemas.microsoft.com/office/drawing/2014/main" id="{DA9F8018-B5D3-9E09-8502-43FFCD49BC88}"/>
                      </a:ext>
                    </a:extLst>
                  </p:cNvPr>
                  <p:cNvSpPr/>
                  <p:nvPr/>
                </p:nvSpPr>
                <p:spPr>
                  <a:xfrm>
                    <a:off x="6738978" y="4934934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2" name="フリーフォーム 1171">
                    <a:extLst>
                      <a:ext uri="{FF2B5EF4-FFF2-40B4-BE49-F238E27FC236}">
                        <a16:creationId xmlns:a16="http://schemas.microsoft.com/office/drawing/2014/main" id="{33F30CF5-93D6-7881-8C5E-0BA8C72E1DF7}"/>
                      </a:ext>
                    </a:extLst>
                  </p:cNvPr>
                  <p:cNvSpPr/>
                  <p:nvPr/>
                </p:nvSpPr>
                <p:spPr>
                  <a:xfrm>
                    <a:off x="6621479" y="508138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3" name="フリーフォーム 1172">
                    <a:extLst>
                      <a:ext uri="{FF2B5EF4-FFF2-40B4-BE49-F238E27FC236}">
                        <a16:creationId xmlns:a16="http://schemas.microsoft.com/office/drawing/2014/main" id="{908FFCCA-F142-6FF8-54D7-DAEB131AE3A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4" name="フリーフォーム 1173">
                    <a:extLst>
                      <a:ext uri="{FF2B5EF4-FFF2-40B4-BE49-F238E27FC236}">
                        <a16:creationId xmlns:a16="http://schemas.microsoft.com/office/drawing/2014/main" id="{6C109EED-B81D-8E4F-88DD-296A6FA09247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78867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96" name="グラフィックス 302">
                  <a:extLst>
                    <a:ext uri="{FF2B5EF4-FFF2-40B4-BE49-F238E27FC236}">
                      <a16:creationId xmlns:a16="http://schemas.microsoft.com/office/drawing/2014/main" id="{66C7BFD7-B415-C967-D41B-1550304A21C4}"/>
                    </a:ext>
                  </a:extLst>
                </p:cNvPr>
                <p:cNvGrpSpPr/>
                <p:nvPr/>
              </p:nvGrpSpPr>
              <p:grpSpPr>
                <a:xfrm>
                  <a:off x="6057243" y="4782252"/>
                  <a:ext cx="687987" cy="393230"/>
                  <a:chOff x="6057243" y="4782252"/>
                  <a:chExt cx="687987" cy="393230"/>
                </a:xfrm>
                <a:solidFill>
                  <a:srgbClr val="000000"/>
                </a:solidFill>
              </p:grpSpPr>
              <p:sp>
                <p:nvSpPr>
                  <p:cNvPr id="1097" name="フリーフォーム 1096">
                    <a:extLst>
                      <a:ext uri="{FF2B5EF4-FFF2-40B4-BE49-F238E27FC236}">
                        <a16:creationId xmlns:a16="http://schemas.microsoft.com/office/drawing/2014/main" id="{1AE3BC91-F61F-2F3C-8968-1807B2D01103}"/>
                      </a:ext>
                    </a:extLst>
                  </p:cNvPr>
                  <p:cNvSpPr/>
                  <p:nvPr/>
                </p:nvSpPr>
                <p:spPr>
                  <a:xfrm>
                    <a:off x="6497725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8" name="フリーフォーム 1097">
                    <a:extLst>
                      <a:ext uri="{FF2B5EF4-FFF2-40B4-BE49-F238E27FC236}">
                        <a16:creationId xmlns:a16="http://schemas.microsoft.com/office/drawing/2014/main" id="{245805A3-06CC-B38D-7894-D7B42E5DB7E0}"/>
                      </a:ext>
                    </a:extLst>
                  </p:cNvPr>
                  <p:cNvSpPr/>
                  <p:nvPr/>
                </p:nvSpPr>
                <p:spPr>
                  <a:xfrm>
                    <a:off x="6057243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9" name="フリーフォーム 1098">
                    <a:extLst>
                      <a:ext uri="{FF2B5EF4-FFF2-40B4-BE49-F238E27FC236}">
                        <a16:creationId xmlns:a16="http://schemas.microsoft.com/office/drawing/2014/main" id="{9D2134E3-E314-BA89-12D2-923989A4A791}"/>
                      </a:ext>
                    </a:extLst>
                  </p:cNvPr>
                  <p:cNvSpPr/>
                  <p:nvPr/>
                </p:nvSpPr>
                <p:spPr>
                  <a:xfrm>
                    <a:off x="6732745" y="478225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0" name="フリーフォーム 1099">
                    <a:extLst>
                      <a:ext uri="{FF2B5EF4-FFF2-40B4-BE49-F238E27FC236}">
                        <a16:creationId xmlns:a16="http://schemas.microsoft.com/office/drawing/2014/main" id="{518C4E75-9794-A70B-F735-96A57EC57CB6}"/>
                      </a:ext>
                    </a:extLst>
                  </p:cNvPr>
                  <p:cNvSpPr/>
                  <p:nvPr/>
                </p:nvSpPr>
                <p:spPr>
                  <a:xfrm>
                    <a:off x="6292263" y="4782252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1" name="フリーフォーム 1100">
                    <a:extLst>
                      <a:ext uri="{FF2B5EF4-FFF2-40B4-BE49-F238E27FC236}">
                        <a16:creationId xmlns:a16="http://schemas.microsoft.com/office/drawing/2014/main" id="{FAA82CFC-C8AB-A7C0-0C8F-D18A81609344}"/>
                      </a:ext>
                    </a:extLst>
                  </p:cNvPr>
                  <p:cNvSpPr/>
                  <p:nvPr/>
                </p:nvSpPr>
                <p:spPr>
                  <a:xfrm>
                    <a:off x="6497725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2" name="フリーフォーム 1101">
                    <a:extLst>
                      <a:ext uri="{FF2B5EF4-FFF2-40B4-BE49-F238E27FC236}">
                        <a16:creationId xmlns:a16="http://schemas.microsoft.com/office/drawing/2014/main" id="{7DD67689-DB2E-EED1-D443-74FF2C9F2A1C}"/>
                      </a:ext>
                    </a:extLst>
                  </p:cNvPr>
                  <p:cNvSpPr/>
                  <p:nvPr/>
                </p:nvSpPr>
                <p:spPr>
                  <a:xfrm>
                    <a:off x="6057243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3" name="フリーフォーム 1102">
                    <a:extLst>
                      <a:ext uri="{FF2B5EF4-FFF2-40B4-BE49-F238E27FC236}">
                        <a16:creationId xmlns:a16="http://schemas.microsoft.com/office/drawing/2014/main" id="{2E212CB6-C86B-2110-85FE-781B1E93A583}"/>
                      </a:ext>
                    </a:extLst>
                  </p:cNvPr>
                  <p:cNvSpPr/>
                  <p:nvPr/>
                </p:nvSpPr>
                <p:spPr>
                  <a:xfrm>
                    <a:off x="6732745" y="507516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78E60E27-B435-D7AF-CBF8-7CF91ED35E64}"/>
                  </a:ext>
                </a:extLst>
              </p:cNvPr>
              <p:cNvGrpSpPr/>
              <p:nvPr/>
            </p:nvGrpSpPr>
            <p:grpSpPr>
              <a:xfrm>
                <a:off x="6853762" y="4791362"/>
                <a:ext cx="687440" cy="374202"/>
                <a:chOff x="6853762" y="4791362"/>
                <a:chExt cx="687440" cy="374202"/>
              </a:xfrm>
            </p:grpSpPr>
            <p:grpSp>
              <p:nvGrpSpPr>
                <p:cNvPr id="994" name="グラフィックス 303">
                  <a:extLst>
                    <a:ext uri="{FF2B5EF4-FFF2-40B4-BE49-F238E27FC236}">
                      <a16:creationId xmlns:a16="http://schemas.microsoft.com/office/drawing/2014/main" id="{70461805-296F-886C-EE1F-79C43BD36B5E}"/>
                    </a:ext>
                  </a:extLst>
                </p:cNvPr>
                <p:cNvGrpSpPr/>
                <p:nvPr/>
              </p:nvGrpSpPr>
              <p:grpSpPr>
                <a:xfrm>
                  <a:off x="6859090" y="4796690"/>
                  <a:ext cx="676784" cy="363551"/>
                  <a:chOff x="6859090" y="4796690"/>
                  <a:chExt cx="676784" cy="363551"/>
                </a:xfrm>
              </p:grpSpPr>
              <p:sp>
                <p:nvSpPr>
                  <p:cNvPr id="1003" name="フリーフォーム 1002">
                    <a:extLst>
                      <a:ext uri="{FF2B5EF4-FFF2-40B4-BE49-F238E27FC236}">
                        <a16:creationId xmlns:a16="http://schemas.microsoft.com/office/drawing/2014/main" id="{6F185D60-9798-5B6E-E35A-700FC8D26ED6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4" name="フリーフォーム 1003">
                    <a:extLst>
                      <a:ext uri="{FF2B5EF4-FFF2-40B4-BE49-F238E27FC236}">
                        <a16:creationId xmlns:a16="http://schemas.microsoft.com/office/drawing/2014/main" id="{F66D52C0-67ED-1406-D529-D78A36956693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5" name="フリーフォーム 1004">
                    <a:extLst>
                      <a:ext uri="{FF2B5EF4-FFF2-40B4-BE49-F238E27FC236}">
                        <a16:creationId xmlns:a16="http://schemas.microsoft.com/office/drawing/2014/main" id="{0369AF9F-005D-6F06-31DE-25ADD35CDE5A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6" name="フリーフォーム 1005">
                    <a:extLst>
                      <a:ext uri="{FF2B5EF4-FFF2-40B4-BE49-F238E27FC236}">
                        <a16:creationId xmlns:a16="http://schemas.microsoft.com/office/drawing/2014/main" id="{B12839E2-C5ED-71CF-AB95-81633D35D151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7" name="フリーフォーム 1006">
                    <a:extLst>
                      <a:ext uri="{FF2B5EF4-FFF2-40B4-BE49-F238E27FC236}">
                        <a16:creationId xmlns:a16="http://schemas.microsoft.com/office/drawing/2014/main" id="{326739C5-A115-0064-C845-59A1FDC48C0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8" name="フリーフォーム 1007">
                    <a:extLst>
                      <a:ext uri="{FF2B5EF4-FFF2-40B4-BE49-F238E27FC236}">
                        <a16:creationId xmlns:a16="http://schemas.microsoft.com/office/drawing/2014/main" id="{BF227794-80C8-033E-54C7-43C2B1068016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9" name="フリーフォーム 1008">
                    <a:extLst>
                      <a:ext uri="{FF2B5EF4-FFF2-40B4-BE49-F238E27FC236}">
                        <a16:creationId xmlns:a16="http://schemas.microsoft.com/office/drawing/2014/main" id="{EECCEC31-7267-18A5-6D88-3FE1F4252C6C}"/>
                      </a:ext>
                    </a:extLst>
                  </p:cNvPr>
                  <p:cNvSpPr/>
                  <p:nvPr/>
                </p:nvSpPr>
                <p:spPr>
                  <a:xfrm>
                    <a:off x="7209938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0" name="フリーフォーム 1009">
                    <a:extLst>
                      <a:ext uri="{FF2B5EF4-FFF2-40B4-BE49-F238E27FC236}">
                        <a16:creationId xmlns:a16="http://schemas.microsoft.com/office/drawing/2014/main" id="{289820C1-DA5F-9FA9-5AF0-4F393FE53EE7}"/>
                      </a:ext>
                    </a:extLst>
                  </p:cNvPr>
                  <p:cNvSpPr/>
                  <p:nvPr/>
                </p:nvSpPr>
                <p:spPr>
                  <a:xfrm>
                    <a:off x="7335297" y="487191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1" name="フリーフォーム 1010">
                    <a:extLst>
                      <a:ext uri="{FF2B5EF4-FFF2-40B4-BE49-F238E27FC236}">
                        <a16:creationId xmlns:a16="http://schemas.microsoft.com/office/drawing/2014/main" id="{3E319442-46BA-D771-A12E-B4603CE3C12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2" name="フリーフォーム 1011">
                    <a:extLst>
                      <a:ext uri="{FF2B5EF4-FFF2-40B4-BE49-F238E27FC236}">
                        <a16:creationId xmlns:a16="http://schemas.microsoft.com/office/drawing/2014/main" id="{D85404D0-41EC-C133-D46A-5FE5F487C164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3" name="フリーフォーム 1012">
                    <a:extLst>
                      <a:ext uri="{FF2B5EF4-FFF2-40B4-BE49-F238E27FC236}">
                        <a16:creationId xmlns:a16="http://schemas.microsoft.com/office/drawing/2014/main" id="{4FA0C721-C08B-B3B7-1A95-E95F2AFF9D4C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4" name="フリーフォーム 1013">
                    <a:extLst>
                      <a:ext uri="{FF2B5EF4-FFF2-40B4-BE49-F238E27FC236}">
                        <a16:creationId xmlns:a16="http://schemas.microsoft.com/office/drawing/2014/main" id="{4330B0BD-5477-395D-D1F0-5C890C5E00F5}"/>
                      </a:ext>
                    </a:extLst>
                  </p:cNvPr>
                  <p:cNvSpPr/>
                  <p:nvPr/>
                </p:nvSpPr>
                <p:spPr>
                  <a:xfrm>
                    <a:off x="7209946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5" name="フリーフォーム 1014">
                    <a:extLst>
                      <a:ext uri="{FF2B5EF4-FFF2-40B4-BE49-F238E27FC236}">
                        <a16:creationId xmlns:a16="http://schemas.microsoft.com/office/drawing/2014/main" id="{3FAFFE09-1B2A-4F63-6B8C-D1D10BA03AD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6" name="フリーフォーム 1015">
                    <a:extLst>
                      <a:ext uri="{FF2B5EF4-FFF2-40B4-BE49-F238E27FC236}">
                        <a16:creationId xmlns:a16="http://schemas.microsoft.com/office/drawing/2014/main" id="{2A2E6575-DD51-F5BE-57EC-95520E6C408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7" name="フリーフォーム 1016">
                    <a:extLst>
                      <a:ext uri="{FF2B5EF4-FFF2-40B4-BE49-F238E27FC236}">
                        <a16:creationId xmlns:a16="http://schemas.microsoft.com/office/drawing/2014/main" id="{35C73EE1-A9BB-C854-7CFB-EEA49F3BC8C0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8" name="フリーフォーム 1017">
                    <a:extLst>
                      <a:ext uri="{FF2B5EF4-FFF2-40B4-BE49-F238E27FC236}">
                        <a16:creationId xmlns:a16="http://schemas.microsoft.com/office/drawing/2014/main" id="{1C904340-47FA-96D4-0134-82CA15BE921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9" name="フリーフォーム 1018">
                    <a:extLst>
                      <a:ext uri="{FF2B5EF4-FFF2-40B4-BE49-F238E27FC236}">
                        <a16:creationId xmlns:a16="http://schemas.microsoft.com/office/drawing/2014/main" id="{13BBA9A2-94F9-11D2-0B98-6707B5FE88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0" name="フリーフォーム 1019">
                    <a:extLst>
                      <a:ext uri="{FF2B5EF4-FFF2-40B4-BE49-F238E27FC236}">
                        <a16:creationId xmlns:a16="http://schemas.microsoft.com/office/drawing/2014/main" id="{D79F0E83-4111-374D-7802-65A7FEE0B57D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1" name="フリーフォーム 1020">
                    <a:extLst>
                      <a:ext uri="{FF2B5EF4-FFF2-40B4-BE49-F238E27FC236}">
                        <a16:creationId xmlns:a16="http://schemas.microsoft.com/office/drawing/2014/main" id="{BC2F310E-85B3-1D38-4229-959776819383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2" name="フリーフォーム 1021">
                    <a:extLst>
                      <a:ext uri="{FF2B5EF4-FFF2-40B4-BE49-F238E27FC236}">
                        <a16:creationId xmlns:a16="http://schemas.microsoft.com/office/drawing/2014/main" id="{7B2C6875-C72F-F6C1-E2BA-76984425DF5E}"/>
                      </a:ext>
                    </a:extLst>
                  </p:cNvPr>
                  <p:cNvSpPr/>
                  <p:nvPr/>
                </p:nvSpPr>
                <p:spPr>
                  <a:xfrm>
                    <a:off x="7084776" y="487191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3" name="フリーフォーム 1022">
                    <a:extLst>
                      <a:ext uri="{FF2B5EF4-FFF2-40B4-BE49-F238E27FC236}">
                        <a16:creationId xmlns:a16="http://schemas.microsoft.com/office/drawing/2014/main" id="{B2A30E02-E99F-72E5-C06E-DB95BB5581F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4" name="フリーフォーム 1023">
                    <a:extLst>
                      <a:ext uri="{FF2B5EF4-FFF2-40B4-BE49-F238E27FC236}">
                        <a16:creationId xmlns:a16="http://schemas.microsoft.com/office/drawing/2014/main" id="{9B2854A1-EA71-724C-CA4A-34BC3E55F0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5" name="フリーフォーム 1024">
                    <a:extLst>
                      <a:ext uri="{FF2B5EF4-FFF2-40B4-BE49-F238E27FC236}">
                        <a16:creationId xmlns:a16="http://schemas.microsoft.com/office/drawing/2014/main" id="{5DF21D91-86AE-CF26-1617-07FF0D69415D}"/>
                      </a:ext>
                    </a:extLst>
                  </p:cNvPr>
                  <p:cNvSpPr/>
                  <p:nvPr/>
                </p:nvSpPr>
                <p:spPr>
                  <a:xfrm>
                    <a:off x="7084784" y="487191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6" name="フリーフォーム 1025">
                    <a:extLst>
                      <a:ext uri="{FF2B5EF4-FFF2-40B4-BE49-F238E27FC236}">
                        <a16:creationId xmlns:a16="http://schemas.microsoft.com/office/drawing/2014/main" id="{AA0CAA56-2C4E-F5DD-4E8A-077456B70E0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7" name="フリーフォーム 1026">
                    <a:extLst>
                      <a:ext uri="{FF2B5EF4-FFF2-40B4-BE49-F238E27FC236}">
                        <a16:creationId xmlns:a16="http://schemas.microsoft.com/office/drawing/2014/main" id="{8BC9E5B2-CEC5-5D32-A79C-0A2589F6A12C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8" name="フリーフォーム 1027">
                    <a:extLst>
                      <a:ext uri="{FF2B5EF4-FFF2-40B4-BE49-F238E27FC236}">
                        <a16:creationId xmlns:a16="http://schemas.microsoft.com/office/drawing/2014/main" id="{5FF4B819-B2DC-235F-F8F9-3CD97741D904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9" name="フリーフォーム 1028">
                    <a:extLst>
                      <a:ext uri="{FF2B5EF4-FFF2-40B4-BE49-F238E27FC236}">
                        <a16:creationId xmlns:a16="http://schemas.microsoft.com/office/drawing/2014/main" id="{7FDE5B35-5FD3-711C-DAE5-BE651554530B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0" name="フリーフォーム 1029">
                    <a:extLst>
                      <a:ext uri="{FF2B5EF4-FFF2-40B4-BE49-F238E27FC236}">
                        <a16:creationId xmlns:a16="http://schemas.microsoft.com/office/drawing/2014/main" id="{143F54F6-2667-6CFE-2371-95721554A799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1" name="フリーフォーム 1030">
                    <a:extLst>
                      <a:ext uri="{FF2B5EF4-FFF2-40B4-BE49-F238E27FC236}">
                        <a16:creationId xmlns:a16="http://schemas.microsoft.com/office/drawing/2014/main" id="{C0CE7AD5-2295-F9F2-37C7-E96DECFD9627}"/>
                      </a:ext>
                    </a:extLst>
                  </p:cNvPr>
                  <p:cNvSpPr/>
                  <p:nvPr/>
                </p:nvSpPr>
                <p:spPr>
                  <a:xfrm>
                    <a:off x="6959369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2" name="フリーフォーム 1031">
                    <a:extLst>
                      <a:ext uri="{FF2B5EF4-FFF2-40B4-BE49-F238E27FC236}">
                        <a16:creationId xmlns:a16="http://schemas.microsoft.com/office/drawing/2014/main" id="{6F56984E-341D-5B2C-C788-FE4D1ADE56D3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3" name="フリーフォーム 1032">
                    <a:extLst>
                      <a:ext uri="{FF2B5EF4-FFF2-40B4-BE49-F238E27FC236}">
                        <a16:creationId xmlns:a16="http://schemas.microsoft.com/office/drawing/2014/main" id="{00C8B611-97E6-DDF8-A8F3-966C80EDEDB0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4" name="フリーフォーム 1033">
                    <a:extLst>
                      <a:ext uri="{FF2B5EF4-FFF2-40B4-BE49-F238E27FC236}">
                        <a16:creationId xmlns:a16="http://schemas.microsoft.com/office/drawing/2014/main" id="{1A1AAF1C-C87E-487E-C0A5-01A8800AD781}"/>
                      </a:ext>
                    </a:extLst>
                  </p:cNvPr>
                  <p:cNvSpPr/>
                  <p:nvPr/>
                </p:nvSpPr>
                <p:spPr>
                  <a:xfrm>
                    <a:off x="6959377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5" name="フリーフォーム 1034">
                    <a:extLst>
                      <a:ext uri="{FF2B5EF4-FFF2-40B4-BE49-F238E27FC236}">
                        <a16:creationId xmlns:a16="http://schemas.microsoft.com/office/drawing/2014/main" id="{63A4810D-C944-0377-B6FB-7C98EFB4A7ED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6" name="フリーフォーム 1035">
                    <a:extLst>
                      <a:ext uri="{FF2B5EF4-FFF2-40B4-BE49-F238E27FC236}">
                        <a16:creationId xmlns:a16="http://schemas.microsoft.com/office/drawing/2014/main" id="{0AAD61FF-D3D6-A3C2-B402-478539D44735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7" name="フリーフォーム 1036">
                    <a:extLst>
                      <a:ext uri="{FF2B5EF4-FFF2-40B4-BE49-F238E27FC236}">
                        <a16:creationId xmlns:a16="http://schemas.microsoft.com/office/drawing/2014/main" id="{AC58F0FE-2A36-7259-9744-5D38B83CECE2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8" name="フリーフォーム 1037">
                    <a:extLst>
                      <a:ext uri="{FF2B5EF4-FFF2-40B4-BE49-F238E27FC236}">
                        <a16:creationId xmlns:a16="http://schemas.microsoft.com/office/drawing/2014/main" id="{55FAA061-69BE-757C-AD84-04C7CE59C4EC}"/>
                      </a:ext>
                    </a:extLst>
                  </p:cNvPr>
                  <p:cNvSpPr/>
                  <p:nvPr/>
                </p:nvSpPr>
                <p:spPr>
                  <a:xfrm>
                    <a:off x="7310227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9" name="フリーフォーム 1038">
                    <a:extLst>
                      <a:ext uri="{FF2B5EF4-FFF2-40B4-BE49-F238E27FC236}">
                        <a16:creationId xmlns:a16="http://schemas.microsoft.com/office/drawing/2014/main" id="{FA41591F-2B84-DCB6-EF11-53E0A445787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30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0" name="フリーフォーム 1039">
                    <a:extLst>
                      <a:ext uri="{FF2B5EF4-FFF2-40B4-BE49-F238E27FC236}">
                        <a16:creationId xmlns:a16="http://schemas.microsoft.com/office/drawing/2014/main" id="{0016AE7E-CE48-F68D-FD03-1284CFA5AF7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1" name="フリーフォーム 1040">
                    <a:extLst>
                      <a:ext uri="{FF2B5EF4-FFF2-40B4-BE49-F238E27FC236}">
                        <a16:creationId xmlns:a16="http://schemas.microsoft.com/office/drawing/2014/main" id="{50A2D008-55F8-7F60-6944-703752B40B21}"/>
                      </a:ext>
                    </a:extLst>
                  </p:cNvPr>
                  <p:cNvSpPr/>
                  <p:nvPr/>
                </p:nvSpPr>
                <p:spPr>
                  <a:xfrm>
                    <a:off x="7310236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2" name="フリーフォーム 1041">
                    <a:extLst>
                      <a:ext uri="{FF2B5EF4-FFF2-40B4-BE49-F238E27FC236}">
                        <a16:creationId xmlns:a16="http://schemas.microsoft.com/office/drawing/2014/main" id="{F4B078AE-D485-4AE6-1176-5A87B3D435CD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3" name="フリーフォーム 1042">
                    <a:extLst>
                      <a:ext uri="{FF2B5EF4-FFF2-40B4-BE49-F238E27FC236}">
                        <a16:creationId xmlns:a16="http://schemas.microsoft.com/office/drawing/2014/main" id="{40F9A4B2-36A2-06D4-2D66-5714E8B90DE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4" name="フリーフォーム 1043">
                    <a:extLst>
                      <a:ext uri="{FF2B5EF4-FFF2-40B4-BE49-F238E27FC236}">
                        <a16:creationId xmlns:a16="http://schemas.microsoft.com/office/drawing/2014/main" id="{57BE74D0-52DC-1328-8E6E-7998DD302BBE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71905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5" name="フリーフォーム 1044">
                    <a:extLst>
                      <a:ext uri="{FF2B5EF4-FFF2-40B4-BE49-F238E27FC236}">
                        <a16:creationId xmlns:a16="http://schemas.microsoft.com/office/drawing/2014/main" id="{1290B480-304D-EF89-E52F-95EAD872EDC8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6" name="フリーフォーム 1045">
                    <a:extLst>
                      <a:ext uri="{FF2B5EF4-FFF2-40B4-BE49-F238E27FC236}">
                        <a16:creationId xmlns:a16="http://schemas.microsoft.com/office/drawing/2014/main" id="{D716C14C-57C5-8CE9-93E3-E7EE881AF5FF}"/>
                      </a:ext>
                    </a:extLst>
                  </p:cNvPr>
                  <p:cNvSpPr/>
                  <p:nvPr/>
                </p:nvSpPr>
                <p:spPr>
                  <a:xfrm>
                    <a:off x="7185065" y="483430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7" name="フリーフォーム 1046">
                    <a:extLst>
                      <a:ext uri="{FF2B5EF4-FFF2-40B4-BE49-F238E27FC236}">
                        <a16:creationId xmlns:a16="http://schemas.microsoft.com/office/drawing/2014/main" id="{0DA9BC7A-7887-19D1-E9ED-432C83CDAEB5}"/>
                      </a:ext>
                    </a:extLst>
                  </p:cNvPr>
                  <p:cNvSpPr/>
                  <p:nvPr/>
                </p:nvSpPr>
                <p:spPr>
                  <a:xfrm>
                    <a:off x="7185074" y="483430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8" name="フリーフォーム 1047">
                    <a:extLst>
                      <a:ext uri="{FF2B5EF4-FFF2-40B4-BE49-F238E27FC236}">
                        <a16:creationId xmlns:a16="http://schemas.microsoft.com/office/drawing/2014/main" id="{817F8E46-709B-C9C7-A428-A22A849DF6AD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9" name="フリーフォーム 1048">
                    <a:extLst>
                      <a:ext uri="{FF2B5EF4-FFF2-40B4-BE49-F238E27FC236}">
                        <a16:creationId xmlns:a16="http://schemas.microsoft.com/office/drawing/2014/main" id="{1AFAAE28-7BC4-F372-208B-D37C418AFC6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0" name="フリーフォーム 1049">
                    <a:extLst>
                      <a:ext uri="{FF2B5EF4-FFF2-40B4-BE49-F238E27FC236}">
                        <a16:creationId xmlns:a16="http://schemas.microsoft.com/office/drawing/2014/main" id="{63F84107-9763-F32B-2E3C-24CC0E3A694B}"/>
                      </a:ext>
                    </a:extLst>
                  </p:cNvPr>
                  <p:cNvSpPr/>
                  <p:nvPr/>
                </p:nvSpPr>
                <p:spPr>
                  <a:xfrm>
                    <a:off x="7059658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1" name="フリーフォーム 1050">
                    <a:extLst>
                      <a:ext uri="{FF2B5EF4-FFF2-40B4-BE49-F238E27FC236}">
                        <a16:creationId xmlns:a16="http://schemas.microsoft.com/office/drawing/2014/main" id="{E7F40D92-CB88-9331-509A-DE65D5DDFF76}"/>
                      </a:ext>
                    </a:extLst>
                  </p:cNvPr>
                  <p:cNvSpPr/>
                  <p:nvPr/>
                </p:nvSpPr>
                <p:spPr>
                  <a:xfrm>
                    <a:off x="7059667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2" name="フリーフォーム 1051">
                    <a:extLst>
                      <a:ext uri="{FF2B5EF4-FFF2-40B4-BE49-F238E27FC236}">
                        <a16:creationId xmlns:a16="http://schemas.microsoft.com/office/drawing/2014/main" id="{FB4C1528-890D-C729-6A47-BE130BCCA38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3" name="フリーフォーム 1052">
                    <a:extLst>
                      <a:ext uri="{FF2B5EF4-FFF2-40B4-BE49-F238E27FC236}">
                        <a16:creationId xmlns:a16="http://schemas.microsoft.com/office/drawing/2014/main" id="{475A4877-A800-81A0-18AD-80C9FCFA2EE7}"/>
                      </a:ext>
                    </a:extLst>
                  </p:cNvPr>
                  <p:cNvSpPr/>
                  <p:nvPr/>
                </p:nvSpPr>
                <p:spPr>
                  <a:xfrm>
                    <a:off x="7109658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4" name="フリーフォーム 1053">
                    <a:extLst>
                      <a:ext uri="{FF2B5EF4-FFF2-40B4-BE49-F238E27FC236}">
                        <a16:creationId xmlns:a16="http://schemas.microsoft.com/office/drawing/2014/main" id="{175E8EBA-D0BA-8E97-7245-D432F0A5BF89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5" name="フリーフォーム 1054">
                    <a:extLst>
                      <a:ext uri="{FF2B5EF4-FFF2-40B4-BE49-F238E27FC236}">
                        <a16:creationId xmlns:a16="http://schemas.microsoft.com/office/drawing/2014/main" id="{CA3B4E64-1DE1-4598-B6F2-55B678CDFBD6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6" name="フリーフォーム 1055">
                    <a:extLst>
                      <a:ext uri="{FF2B5EF4-FFF2-40B4-BE49-F238E27FC236}">
                        <a16:creationId xmlns:a16="http://schemas.microsoft.com/office/drawing/2014/main" id="{886617CA-1711-8EE9-CFB0-4F489B4E2E34}"/>
                      </a:ext>
                    </a:extLst>
                  </p:cNvPr>
                  <p:cNvSpPr/>
                  <p:nvPr/>
                </p:nvSpPr>
                <p:spPr>
                  <a:xfrm>
                    <a:off x="7335297" y="499727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7" name="フリーフォーム 1056">
                    <a:extLst>
                      <a:ext uri="{FF2B5EF4-FFF2-40B4-BE49-F238E27FC236}">
                        <a16:creationId xmlns:a16="http://schemas.microsoft.com/office/drawing/2014/main" id="{AEDE985E-0DA7-ED27-4FA2-C4BF1EA2AAFD}"/>
                      </a:ext>
                    </a:extLst>
                  </p:cNvPr>
                  <p:cNvSpPr/>
                  <p:nvPr/>
                </p:nvSpPr>
                <p:spPr>
                  <a:xfrm>
                    <a:off x="7235018" y="512263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8" name="フリーフォーム 1057">
                    <a:extLst>
                      <a:ext uri="{FF2B5EF4-FFF2-40B4-BE49-F238E27FC236}">
                        <a16:creationId xmlns:a16="http://schemas.microsoft.com/office/drawing/2014/main" id="{B2DBFE34-775A-2F33-C97E-9ABA558BBF92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9" name="フリーフォーム 1058">
                    <a:extLst>
                      <a:ext uri="{FF2B5EF4-FFF2-40B4-BE49-F238E27FC236}">
                        <a16:creationId xmlns:a16="http://schemas.microsoft.com/office/drawing/2014/main" id="{B392D2C8-57D5-3CDE-A9D9-02AAB680D5E1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0" name="フリーフォーム 1059">
                    <a:extLst>
                      <a:ext uri="{FF2B5EF4-FFF2-40B4-BE49-F238E27FC236}">
                        <a16:creationId xmlns:a16="http://schemas.microsoft.com/office/drawing/2014/main" id="{D2170416-076A-63F0-5072-E83C2BA6E41D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1" name="フリーフォーム 1060">
                    <a:extLst>
                      <a:ext uri="{FF2B5EF4-FFF2-40B4-BE49-F238E27FC236}">
                        <a16:creationId xmlns:a16="http://schemas.microsoft.com/office/drawing/2014/main" id="{1462490B-7BB5-03D7-2F7C-F49C8221219A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2" name="フリーフォーム 1061">
                    <a:extLst>
                      <a:ext uri="{FF2B5EF4-FFF2-40B4-BE49-F238E27FC236}">
                        <a16:creationId xmlns:a16="http://schemas.microsoft.com/office/drawing/2014/main" id="{BCB046A6-82D2-3A51-4A6B-B1B0CC55F27E}"/>
                      </a:ext>
                    </a:extLst>
                  </p:cNvPr>
                  <p:cNvSpPr/>
                  <p:nvPr/>
                </p:nvSpPr>
                <p:spPr>
                  <a:xfrm>
                    <a:off x="6984497" y="5160241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3" name="フリーフォーム 1062">
                    <a:extLst>
                      <a:ext uri="{FF2B5EF4-FFF2-40B4-BE49-F238E27FC236}">
                        <a16:creationId xmlns:a16="http://schemas.microsoft.com/office/drawing/2014/main" id="{CD7CA569-F419-52D6-EF3A-7F8B65B5C2A7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4" name="フリーフォーム 1063">
                    <a:extLst>
                      <a:ext uri="{FF2B5EF4-FFF2-40B4-BE49-F238E27FC236}">
                        <a16:creationId xmlns:a16="http://schemas.microsoft.com/office/drawing/2014/main" id="{EA79BE5B-4866-9DA8-CAF4-818C231D357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5" name="フリーフォーム 1064">
                    <a:extLst>
                      <a:ext uri="{FF2B5EF4-FFF2-40B4-BE49-F238E27FC236}">
                        <a16:creationId xmlns:a16="http://schemas.microsoft.com/office/drawing/2014/main" id="{D405D7EA-D2D0-375C-A752-E7BA3F040D81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6" name="フリーフォーム 1065">
                    <a:extLst>
                      <a:ext uri="{FF2B5EF4-FFF2-40B4-BE49-F238E27FC236}">
                        <a16:creationId xmlns:a16="http://schemas.microsoft.com/office/drawing/2014/main" id="{671C3C80-B8C3-47EA-2A3A-8C50261A2DB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7" name="フリーフォーム 1066">
                    <a:extLst>
                      <a:ext uri="{FF2B5EF4-FFF2-40B4-BE49-F238E27FC236}">
                        <a16:creationId xmlns:a16="http://schemas.microsoft.com/office/drawing/2014/main" id="{0B5ECA97-82C7-D44F-AF6C-BA2C09953B50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8" name="フリーフォーム 1067">
                    <a:extLst>
                      <a:ext uri="{FF2B5EF4-FFF2-40B4-BE49-F238E27FC236}">
                        <a16:creationId xmlns:a16="http://schemas.microsoft.com/office/drawing/2014/main" id="{D9369046-C11E-7FF1-FAC5-5A35026F71DF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9" name="フリーフォーム 1068">
                    <a:extLst>
                      <a:ext uri="{FF2B5EF4-FFF2-40B4-BE49-F238E27FC236}">
                        <a16:creationId xmlns:a16="http://schemas.microsoft.com/office/drawing/2014/main" id="{31E20196-F4F9-49A1-9AAD-F0CCF7CAE2F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0" name="フリーフォーム 1069">
                    <a:extLst>
                      <a:ext uri="{FF2B5EF4-FFF2-40B4-BE49-F238E27FC236}">
                        <a16:creationId xmlns:a16="http://schemas.microsoft.com/office/drawing/2014/main" id="{8CA9AD71-EA8A-ECD9-05D3-D8F3B3477C44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6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1" name="フリーフォーム 1070">
                    <a:extLst>
                      <a:ext uri="{FF2B5EF4-FFF2-40B4-BE49-F238E27FC236}">
                        <a16:creationId xmlns:a16="http://schemas.microsoft.com/office/drawing/2014/main" id="{5CD09520-9780-3357-8C42-EEF001D46AF0}"/>
                      </a:ext>
                    </a:extLst>
                  </p:cNvPr>
                  <p:cNvSpPr/>
                  <p:nvPr/>
                </p:nvSpPr>
                <p:spPr>
                  <a:xfrm>
                    <a:off x="7335307" y="508502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2" name="フリーフォーム 1071">
                    <a:extLst>
                      <a:ext uri="{FF2B5EF4-FFF2-40B4-BE49-F238E27FC236}">
                        <a16:creationId xmlns:a16="http://schemas.microsoft.com/office/drawing/2014/main" id="{A04D7FA9-EEF1-4E32-9A6E-2A51BCAD9C4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3" name="フリーフォーム 1072">
                    <a:extLst>
                      <a:ext uri="{FF2B5EF4-FFF2-40B4-BE49-F238E27FC236}">
                        <a16:creationId xmlns:a16="http://schemas.microsoft.com/office/drawing/2014/main" id="{71851582-C60B-8BDB-15F2-523F80F1F51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9726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4" name="フリーフォーム 1073">
                    <a:extLst>
                      <a:ext uri="{FF2B5EF4-FFF2-40B4-BE49-F238E27FC236}">
                        <a16:creationId xmlns:a16="http://schemas.microsoft.com/office/drawing/2014/main" id="{AA05A96A-7AB1-138E-53F6-D59EF231E7BF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5" name="フリーフォーム 1074">
                    <a:extLst>
                      <a:ext uri="{FF2B5EF4-FFF2-40B4-BE49-F238E27FC236}">
                        <a16:creationId xmlns:a16="http://schemas.microsoft.com/office/drawing/2014/main" id="{9276F470-0F5B-6EFD-AE43-B1D82E8DD1D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6" name="フリーフォーム 1075">
                    <a:extLst>
                      <a:ext uri="{FF2B5EF4-FFF2-40B4-BE49-F238E27FC236}">
                        <a16:creationId xmlns:a16="http://schemas.microsoft.com/office/drawing/2014/main" id="{A17F2017-AB32-4D36-83E3-4E2521E3CF5E}"/>
                      </a:ext>
                    </a:extLst>
                  </p:cNvPr>
                  <p:cNvSpPr/>
                  <p:nvPr/>
                </p:nvSpPr>
                <p:spPr>
                  <a:xfrm>
                    <a:off x="7410506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7" name="フリーフォーム 1076">
                    <a:extLst>
                      <a:ext uri="{FF2B5EF4-FFF2-40B4-BE49-F238E27FC236}">
                        <a16:creationId xmlns:a16="http://schemas.microsoft.com/office/drawing/2014/main" id="{D3BA4BD9-FEF9-52BA-2AE7-BA3B4B6803B5}"/>
                      </a:ext>
                    </a:extLst>
                  </p:cNvPr>
                  <p:cNvSpPr/>
                  <p:nvPr/>
                </p:nvSpPr>
                <p:spPr>
                  <a:xfrm>
                    <a:off x="7535865" y="479669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8" name="フリーフォーム 1077">
                    <a:extLst>
                      <a:ext uri="{FF2B5EF4-FFF2-40B4-BE49-F238E27FC236}">
                        <a16:creationId xmlns:a16="http://schemas.microsoft.com/office/drawing/2014/main" id="{2D476683-49D9-53E4-638B-961B90047D65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9" name="フリーフォーム 1078">
                    <a:extLst>
                      <a:ext uri="{FF2B5EF4-FFF2-40B4-BE49-F238E27FC236}">
                        <a16:creationId xmlns:a16="http://schemas.microsoft.com/office/drawing/2014/main" id="{95AD73A7-BA05-87A9-AFA4-E689BC3C4C7F}"/>
                      </a:ext>
                    </a:extLst>
                  </p:cNvPr>
                  <p:cNvSpPr/>
                  <p:nvPr/>
                </p:nvSpPr>
                <p:spPr>
                  <a:xfrm>
                    <a:off x="7410515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0" name="フリーフォーム 1079">
                    <a:extLst>
                      <a:ext uri="{FF2B5EF4-FFF2-40B4-BE49-F238E27FC236}">
                        <a16:creationId xmlns:a16="http://schemas.microsoft.com/office/drawing/2014/main" id="{434A1C40-B6D8-6C5A-53F7-AF74981EE6C1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1" name="フリーフォーム 1080">
                    <a:extLst>
                      <a:ext uri="{FF2B5EF4-FFF2-40B4-BE49-F238E27FC236}">
                        <a16:creationId xmlns:a16="http://schemas.microsoft.com/office/drawing/2014/main" id="{14F743D8-D70B-3395-E240-994363F1B3DC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2" name="フリーフォーム 1081">
                    <a:extLst>
                      <a:ext uri="{FF2B5EF4-FFF2-40B4-BE49-F238E27FC236}">
                        <a16:creationId xmlns:a16="http://schemas.microsoft.com/office/drawing/2014/main" id="{52C73C6D-C24E-F5CB-7607-951F2693C99B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298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3" name="フリーフォーム 1082">
                    <a:extLst>
                      <a:ext uri="{FF2B5EF4-FFF2-40B4-BE49-F238E27FC236}">
                        <a16:creationId xmlns:a16="http://schemas.microsoft.com/office/drawing/2014/main" id="{09C7A927-BCB0-67DB-47E0-0BD6E1286AA9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4" name="フリーフォーム 1083">
                    <a:extLst>
                      <a:ext uri="{FF2B5EF4-FFF2-40B4-BE49-F238E27FC236}">
                        <a16:creationId xmlns:a16="http://schemas.microsoft.com/office/drawing/2014/main" id="{F5D6FA9D-12DC-F1AA-0B96-F2982493D294}"/>
                      </a:ext>
                    </a:extLst>
                  </p:cNvPr>
                  <p:cNvSpPr/>
                  <p:nvPr/>
                </p:nvSpPr>
                <p:spPr>
                  <a:xfrm>
                    <a:off x="7285344" y="4796697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5" name="フリーフォーム 1084">
                    <a:extLst>
                      <a:ext uri="{FF2B5EF4-FFF2-40B4-BE49-F238E27FC236}">
                        <a16:creationId xmlns:a16="http://schemas.microsoft.com/office/drawing/2014/main" id="{32876E3D-E3F1-504B-1D89-CA3CF0A42648}"/>
                      </a:ext>
                    </a:extLst>
                  </p:cNvPr>
                  <p:cNvSpPr/>
                  <p:nvPr/>
                </p:nvSpPr>
                <p:spPr>
                  <a:xfrm>
                    <a:off x="7285353" y="4796695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6" name="フリーフォーム 1085">
                    <a:extLst>
                      <a:ext uri="{FF2B5EF4-FFF2-40B4-BE49-F238E27FC236}">
                        <a16:creationId xmlns:a16="http://schemas.microsoft.com/office/drawing/2014/main" id="{EBB41B5A-B456-A6C6-8080-6A774E183792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7" name="フリーフォーム 1086">
                    <a:extLst>
                      <a:ext uri="{FF2B5EF4-FFF2-40B4-BE49-F238E27FC236}">
                        <a16:creationId xmlns:a16="http://schemas.microsoft.com/office/drawing/2014/main" id="{96DC0ADB-4386-452E-AC91-52EF215A17D2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8" name="フリーフォーム 1087">
                    <a:extLst>
                      <a:ext uri="{FF2B5EF4-FFF2-40B4-BE49-F238E27FC236}">
                        <a16:creationId xmlns:a16="http://schemas.microsoft.com/office/drawing/2014/main" id="{F40A65A9-2A20-D033-445E-1844042B5600}"/>
                      </a:ext>
                    </a:extLst>
                  </p:cNvPr>
                  <p:cNvSpPr/>
                  <p:nvPr/>
                </p:nvSpPr>
                <p:spPr>
                  <a:xfrm>
                    <a:off x="7159937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9" name="フリーフォーム 1088">
                    <a:extLst>
                      <a:ext uri="{FF2B5EF4-FFF2-40B4-BE49-F238E27FC236}">
                        <a16:creationId xmlns:a16="http://schemas.microsoft.com/office/drawing/2014/main" id="{8E8CAD8F-95D5-46EE-FE64-9DFA4316A387}"/>
                      </a:ext>
                    </a:extLst>
                  </p:cNvPr>
                  <p:cNvSpPr/>
                  <p:nvPr/>
                </p:nvSpPr>
                <p:spPr>
                  <a:xfrm>
                    <a:off x="7159946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0" name="フリーフォーム 1089">
                    <a:extLst>
                      <a:ext uri="{FF2B5EF4-FFF2-40B4-BE49-F238E27FC236}">
                        <a16:creationId xmlns:a16="http://schemas.microsoft.com/office/drawing/2014/main" id="{E824A59B-F88F-3F1A-C4A3-C90A926FD89A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1" name="フリーフォーム 1090">
                    <a:extLst>
                      <a:ext uri="{FF2B5EF4-FFF2-40B4-BE49-F238E27FC236}">
                        <a16:creationId xmlns:a16="http://schemas.microsoft.com/office/drawing/2014/main" id="{F3B4D403-0419-DD73-B830-D38D18B0B206}"/>
                      </a:ext>
                    </a:extLst>
                  </p:cNvPr>
                  <p:cNvSpPr/>
                  <p:nvPr/>
                </p:nvSpPr>
                <p:spPr>
                  <a:xfrm>
                    <a:off x="7535865" y="4922054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2" name="フリーフォーム 1091">
                    <a:extLst>
                      <a:ext uri="{FF2B5EF4-FFF2-40B4-BE49-F238E27FC236}">
                        <a16:creationId xmlns:a16="http://schemas.microsoft.com/office/drawing/2014/main" id="{0A008E0A-852D-ABB6-A8B0-C79775BCE29D}"/>
                      </a:ext>
                    </a:extLst>
                  </p:cNvPr>
                  <p:cNvSpPr/>
                  <p:nvPr/>
                </p:nvSpPr>
                <p:spPr>
                  <a:xfrm>
                    <a:off x="7435586" y="50474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3" name="フリーフォーム 1092">
                    <a:extLst>
                      <a:ext uri="{FF2B5EF4-FFF2-40B4-BE49-F238E27FC236}">
                        <a16:creationId xmlns:a16="http://schemas.microsoft.com/office/drawing/2014/main" id="{AB20776D-4397-AEFE-9556-E36BF41023B8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4" name="フリーフォーム 1093">
                    <a:extLst>
                      <a:ext uri="{FF2B5EF4-FFF2-40B4-BE49-F238E27FC236}">
                        <a16:creationId xmlns:a16="http://schemas.microsoft.com/office/drawing/2014/main" id="{6A382D3B-4728-21A7-E462-59FD7B9CD276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59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995" name="グラフィックス 303">
                  <a:extLst>
                    <a:ext uri="{FF2B5EF4-FFF2-40B4-BE49-F238E27FC236}">
                      <a16:creationId xmlns:a16="http://schemas.microsoft.com/office/drawing/2014/main" id="{F19E47B5-CC73-66CC-A878-C1DC38F37594}"/>
                    </a:ext>
                  </a:extLst>
                </p:cNvPr>
                <p:cNvGrpSpPr/>
                <p:nvPr/>
              </p:nvGrpSpPr>
              <p:grpSpPr>
                <a:xfrm>
                  <a:off x="6853762" y="4791362"/>
                  <a:ext cx="687440" cy="374202"/>
                  <a:chOff x="6853762" y="4791362"/>
                  <a:chExt cx="687440" cy="374202"/>
                </a:xfrm>
                <a:solidFill>
                  <a:srgbClr val="000000"/>
                </a:solidFill>
              </p:grpSpPr>
              <p:sp>
                <p:nvSpPr>
                  <p:cNvPr id="996" name="フリーフォーム 995">
                    <a:extLst>
                      <a:ext uri="{FF2B5EF4-FFF2-40B4-BE49-F238E27FC236}">
                        <a16:creationId xmlns:a16="http://schemas.microsoft.com/office/drawing/2014/main" id="{09D8F801-29DC-6FCC-4687-A8AD8A0357CC}"/>
                      </a:ext>
                    </a:extLst>
                  </p:cNvPr>
                  <p:cNvSpPr/>
                  <p:nvPr/>
                </p:nvSpPr>
                <p:spPr>
                  <a:xfrm>
                    <a:off x="7229690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7" name="フリーフォーム 996">
                    <a:extLst>
                      <a:ext uri="{FF2B5EF4-FFF2-40B4-BE49-F238E27FC236}">
                        <a16:creationId xmlns:a16="http://schemas.microsoft.com/office/drawing/2014/main" id="{50C99A8A-FF78-7C3A-4F70-28994F91253E}"/>
                      </a:ext>
                    </a:extLst>
                  </p:cNvPr>
                  <p:cNvSpPr/>
                  <p:nvPr/>
                </p:nvSpPr>
                <p:spPr>
                  <a:xfrm>
                    <a:off x="6853762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8" name="フリーフォーム 997">
                    <a:extLst>
                      <a:ext uri="{FF2B5EF4-FFF2-40B4-BE49-F238E27FC236}">
                        <a16:creationId xmlns:a16="http://schemas.microsoft.com/office/drawing/2014/main" id="{A71AE44E-0738-FDA9-0765-AB68E6928B66}"/>
                      </a:ext>
                    </a:extLst>
                  </p:cNvPr>
                  <p:cNvSpPr/>
                  <p:nvPr/>
                </p:nvSpPr>
                <p:spPr>
                  <a:xfrm>
                    <a:off x="7229690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9" name="フリーフォーム 998">
                    <a:extLst>
                      <a:ext uri="{FF2B5EF4-FFF2-40B4-BE49-F238E27FC236}">
                        <a16:creationId xmlns:a16="http://schemas.microsoft.com/office/drawing/2014/main" id="{F6C81FBF-B669-9968-31C8-DCA47A265B42}"/>
                      </a:ext>
                    </a:extLst>
                  </p:cNvPr>
                  <p:cNvSpPr/>
                  <p:nvPr/>
                </p:nvSpPr>
                <p:spPr>
                  <a:xfrm>
                    <a:off x="6853762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0" name="フリーフォーム 999">
                    <a:extLst>
                      <a:ext uri="{FF2B5EF4-FFF2-40B4-BE49-F238E27FC236}">
                        <a16:creationId xmlns:a16="http://schemas.microsoft.com/office/drawing/2014/main" id="{5B4B299F-7AAE-F415-BEE4-83E6A7889183}"/>
                      </a:ext>
                    </a:extLst>
                  </p:cNvPr>
                  <p:cNvSpPr/>
                  <p:nvPr/>
                </p:nvSpPr>
                <p:spPr>
                  <a:xfrm>
                    <a:off x="7530546" y="4791362"/>
                    <a:ext cx="10656" cy="10656"/>
                  </a:xfrm>
                  <a:custGeom>
                    <a:avLst/>
                    <a:gdLst>
                      <a:gd name="connsiteX0" fmla="*/ 10656 w 10656"/>
                      <a:gd name="connsiteY0" fmla="*/ 5328 h 10656"/>
                      <a:gd name="connsiteX1" fmla="*/ 5328 w 10656"/>
                      <a:gd name="connsiteY1" fmla="*/ 10656 h 10656"/>
                      <a:gd name="connsiteX2" fmla="*/ 0 w 10656"/>
                      <a:gd name="connsiteY2" fmla="*/ 5328 h 10656"/>
                      <a:gd name="connsiteX3" fmla="*/ 5328 w 10656"/>
                      <a:gd name="connsiteY3" fmla="*/ 0 h 10656"/>
                      <a:gd name="connsiteX4" fmla="*/ 10656 w 10656"/>
                      <a:gd name="connsiteY4" fmla="*/ 5328 h 10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56">
                        <a:moveTo>
                          <a:pt x="10656" y="5328"/>
                        </a:moveTo>
                        <a:cubicBezTo>
                          <a:pt x="10656" y="8271"/>
                          <a:pt x="8271" y="10656"/>
                          <a:pt x="5328" y="10656"/>
                        </a:cubicBezTo>
                        <a:cubicBezTo>
                          <a:pt x="2385" y="10656"/>
                          <a:pt x="0" y="8271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1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1" name="フリーフォーム 1000">
                    <a:extLst>
                      <a:ext uri="{FF2B5EF4-FFF2-40B4-BE49-F238E27FC236}">
                        <a16:creationId xmlns:a16="http://schemas.microsoft.com/office/drawing/2014/main" id="{86846C19-40DA-1B33-4D96-B041857449E4}"/>
                      </a:ext>
                    </a:extLst>
                  </p:cNvPr>
                  <p:cNvSpPr/>
                  <p:nvPr/>
                </p:nvSpPr>
                <p:spPr>
                  <a:xfrm>
                    <a:off x="7154618" y="4791362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2" name="フリーフォーム 1001">
                    <a:extLst>
                      <a:ext uri="{FF2B5EF4-FFF2-40B4-BE49-F238E27FC236}">
                        <a16:creationId xmlns:a16="http://schemas.microsoft.com/office/drawing/2014/main" id="{F71C58F4-022F-7966-EA80-977BC13FBC07}"/>
                      </a:ext>
                    </a:extLst>
                  </p:cNvPr>
                  <p:cNvSpPr/>
                  <p:nvPr/>
                </p:nvSpPr>
                <p:spPr>
                  <a:xfrm>
                    <a:off x="7530546" y="5042083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7" name="グループ化 866">
                <a:extLst>
                  <a:ext uri="{FF2B5EF4-FFF2-40B4-BE49-F238E27FC236}">
                    <a16:creationId xmlns:a16="http://schemas.microsoft.com/office/drawing/2014/main" id="{97754245-CAAC-3F79-B678-C5E651DA33D4}"/>
                  </a:ext>
                </a:extLst>
              </p:cNvPr>
              <p:cNvGrpSpPr/>
              <p:nvPr/>
            </p:nvGrpSpPr>
            <p:grpSpPr>
              <a:xfrm>
                <a:off x="7641865" y="4729572"/>
                <a:ext cx="687495" cy="497915"/>
                <a:chOff x="7641865" y="4729572"/>
                <a:chExt cx="687495" cy="497915"/>
              </a:xfrm>
            </p:grpSpPr>
            <p:grpSp>
              <p:nvGrpSpPr>
                <p:cNvPr id="868" name="グラフィックス 304">
                  <a:extLst>
                    <a:ext uri="{FF2B5EF4-FFF2-40B4-BE49-F238E27FC236}">
                      <a16:creationId xmlns:a16="http://schemas.microsoft.com/office/drawing/2014/main" id="{C5F414DC-B7CB-9AA1-7D8F-C314DD154251}"/>
                    </a:ext>
                  </a:extLst>
                </p:cNvPr>
                <p:cNvGrpSpPr/>
                <p:nvPr/>
              </p:nvGrpSpPr>
              <p:grpSpPr>
                <a:xfrm>
                  <a:off x="7647193" y="4734884"/>
                  <a:ext cx="676839" cy="487296"/>
                  <a:chOff x="7647193" y="4734884"/>
                  <a:chExt cx="676839" cy="487296"/>
                </a:xfrm>
              </p:grpSpPr>
              <p:sp>
                <p:nvSpPr>
                  <p:cNvPr id="877" name="フリーフォーム 876">
                    <a:extLst>
                      <a:ext uri="{FF2B5EF4-FFF2-40B4-BE49-F238E27FC236}">
                        <a16:creationId xmlns:a16="http://schemas.microsoft.com/office/drawing/2014/main" id="{331ED7CC-1255-6419-26E4-1214AD14CFA0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8" name="フリーフォーム 877">
                    <a:extLst>
                      <a:ext uri="{FF2B5EF4-FFF2-40B4-BE49-F238E27FC236}">
                        <a16:creationId xmlns:a16="http://schemas.microsoft.com/office/drawing/2014/main" id="{B4F92820-FD8B-B137-81B0-544C03F04E96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9" name="フリーフォーム 878">
                    <a:extLst>
                      <a:ext uri="{FF2B5EF4-FFF2-40B4-BE49-F238E27FC236}">
                        <a16:creationId xmlns:a16="http://schemas.microsoft.com/office/drawing/2014/main" id="{B3C66423-AC08-8DB4-181C-BC23FBC7979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0" name="フリーフォーム 879">
                    <a:extLst>
                      <a:ext uri="{FF2B5EF4-FFF2-40B4-BE49-F238E27FC236}">
                        <a16:creationId xmlns:a16="http://schemas.microsoft.com/office/drawing/2014/main" id="{06C1A8C1-9022-7FE5-AF3C-EBE6337E47DB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" name="フリーフォーム 880">
                    <a:extLst>
                      <a:ext uri="{FF2B5EF4-FFF2-40B4-BE49-F238E27FC236}">
                        <a16:creationId xmlns:a16="http://schemas.microsoft.com/office/drawing/2014/main" id="{51A72F4D-03BA-AFBE-E79E-D9F7737F8ED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" name="フリーフォーム 881">
                    <a:extLst>
                      <a:ext uri="{FF2B5EF4-FFF2-40B4-BE49-F238E27FC236}">
                        <a16:creationId xmlns:a16="http://schemas.microsoft.com/office/drawing/2014/main" id="{B7AA2D6D-6F34-06E7-D324-DE05E06C5BCF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3" name="フリーフォーム 882">
                    <a:extLst>
                      <a:ext uri="{FF2B5EF4-FFF2-40B4-BE49-F238E27FC236}">
                        <a16:creationId xmlns:a16="http://schemas.microsoft.com/office/drawing/2014/main" id="{16A75A02-E43E-F37A-ACDA-986441FF42F9}"/>
                      </a:ext>
                    </a:extLst>
                  </p:cNvPr>
                  <p:cNvSpPr/>
                  <p:nvPr/>
                </p:nvSpPr>
                <p:spPr>
                  <a:xfrm>
                    <a:off x="7998041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4" name="フリーフォーム 883">
                    <a:extLst>
                      <a:ext uri="{FF2B5EF4-FFF2-40B4-BE49-F238E27FC236}">
                        <a16:creationId xmlns:a16="http://schemas.microsoft.com/office/drawing/2014/main" id="{3B160EDC-D8EC-903F-47EE-D3BDEBDF11C1}"/>
                      </a:ext>
                    </a:extLst>
                  </p:cNvPr>
                  <p:cNvSpPr/>
                  <p:nvPr/>
                </p:nvSpPr>
                <p:spPr>
                  <a:xfrm>
                    <a:off x="8123400" y="480988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5" name="フリーフォーム 884">
                    <a:extLst>
                      <a:ext uri="{FF2B5EF4-FFF2-40B4-BE49-F238E27FC236}">
                        <a16:creationId xmlns:a16="http://schemas.microsoft.com/office/drawing/2014/main" id="{179B7808-53B7-ED1D-B408-7FC7956C992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6" name="フリーフォーム 885">
                    <a:extLst>
                      <a:ext uri="{FF2B5EF4-FFF2-40B4-BE49-F238E27FC236}">
                        <a16:creationId xmlns:a16="http://schemas.microsoft.com/office/drawing/2014/main" id="{38EE0DC8-0930-3C83-DD0D-6CAE1610F9A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7" name="フリーフォーム 886">
                    <a:extLst>
                      <a:ext uri="{FF2B5EF4-FFF2-40B4-BE49-F238E27FC236}">
                        <a16:creationId xmlns:a16="http://schemas.microsoft.com/office/drawing/2014/main" id="{8DE89EAE-633F-CDB1-E6A3-9630EB06FAF4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8" name="フリーフォーム 887">
                    <a:extLst>
                      <a:ext uri="{FF2B5EF4-FFF2-40B4-BE49-F238E27FC236}">
                        <a16:creationId xmlns:a16="http://schemas.microsoft.com/office/drawing/2014/main" id="{E5DCC2BD-FBF6-E094-ECD3-77FDB16C91EB}"/>
                      </a:ext>
                    </a:extLst>
                  </p:cNvPr>
                  <p:cNvSpPr/>
                  <p:nvPr/>
                </p:nvSpPr>
                <p:spPr>
                  <a:xfrm>
                    <a:off x="7998049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9" name="フリーフォーム 888">
                    <a:extLst>
                      <a:ext uri="{FF2B5EF4-FFF2-40B4-BE49-F238E27FC236}">
                        <a16:creationId xmlns:a16="http://schemas.microsoft.com/office/drawing/2014/main" id="{12EAFD29-D3D8-387C-B8ED-2CBAB904946E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0" name="フリーフォーム 889">
                    <a:extLst>
                      <a:ext uri="{FF2B5EF4-FFF2-40B4-BE49-F238E27FC236}">
                        <a16:creationId xmlns:a16="http://schemas.microsoft.com/office/drawing/2014/main" id="{593F383E-EC38-A0BB-71DC-D614703BB544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1" name="フリーフォーム 890">
                    <a:extLst>
                      <a:ext uri="{FF2B5EF4-FFF2-40B4-BE49-F238E27FC236}">
                        <a16:creationId xmlns:a16="http://schemas.microsoft.com/office/drawing/2014/main" id="{A37CD379-0DFD-2A01-69C6-19FF9F6DF0FC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2" name="フリーフォーム 891">
                    <a:extLst>
                      <a:ext uri="{FF2B5EF4-FFF2-40B4-BE49-F238E27FC236}">
                        <a16:creationId xmlns:a16="http://schemas.microsoft.com/office/drawing/2014/main" id="{64E2B9BC-CC18-1637-BE2A-F75089DCEE78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6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3" name="フリーフォーム 892">
                    <a:extLst>
                      <a:ext uri="{FF2B5EF4-FFF2-40B4-BE49-F238E27FC236}">
                        <a16:creationId xmlns:a16="http://schemas.microsoft.com/office/drawing/2014/main" id="{13849C53-D4BA-C992-32B6-E74C4ACF4244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4" name="フリーフォーム 893">
                    <a:extLst>
                      <a:ext uri="{FF2B5EF4-FFF2-40B4-BE49-F238E27FC236}">
                        <a16:creationId xmlns:a16="http://schemas.microsoft.com/office/drawing/2014/main" id="{80FDEADA-74F4-F3DB-85C9-20B334BE93B7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5" name="フリーフォーム 894">
                    <a:extLst>
                      <a:ext uri="{FF2B5EF4-FFF2-40B4-BE49-F238E27FC236}">
                        <a16:creationId xmlns:a16="http://schemas.microsoft.com/office/drawing/2014/main" id="{E5D45621-FD76-A923-5B62-B4EECF6CE5F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6" name="フリーフォーム 895">
                    <a:extLst>
                      <a:ext uri="{FF2B5EF4-FFF2-40B4-BE49-F238E27FC236}">
                        <a16:creationId xmlns:a16="http://schemas.microsoft.com/office/drawing/2014/main" id="{446900F2-689E-F749-AD18-A2A30393E4C9}"/>
                      </a:ext>
                    </a:extLst>
                  </p:cNvPr>
                  <p:cNvSpPr/>
                  <p:nvPr/>
                </p:nvSpPr>
                <p:spPr>
                  <a:xfrm>
                    <a:off x="7872879" y="480988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7" name="フリーフォーム 896">
                    <a:extLst>
                      <a:ext uri="{FF2B5EF4-FFF2-40B4-BE49-F238E27FC236}">
                        <a16:creationId xmlns:a16="http://schemas.microsoft.com/office/drawing/2014/main" id="{68F68D71-9C6B-EC00-1A80-85E08250CE5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8" name="フリーフォーム 897">
                    <a:extLst>
                      <a:ext uri="{FF2B5EF4-FFF2-40B4-BE49-F238E27FC236}">
                        <a16:creationId xmlns:a16="http://schemas.microsoft.com/office/drawing/2014/main" id="{BF86AD00-BAEE-0DAD-0254-ABAD6337B52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9" name="フリーフォーム 898">
                    <a:extLst>
                      <a:ext uri="{FF2B5EF4-FFF2-40B4-BE49-F238E27FC236}">
                        <a16:creationId xmlns:a16="http://schemas.microsoft.com/office/drawing/2014/main" id="{5CEE4434-1E01-8E27-CB71-17D6735AEAE4}"/>
                      </a:ext>
                    </a:extLst>
                  </p:cNvPr>
                  <p:cNvSpPr/>
                  <p:nvPr/>
                </p:nvSpPr>
                <p:spPr>
                  <a:xfrm>
                    <a:off x="7872887" y="4809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0" name="フリーフォーム 899">
                    <a:extLst>
                      <a:ext uri="{FF2B5EF4-FFF2-40B4-BE49-F238E27FC236}">
                        <a16:creationId xmlns:a16="http://schemas.microsoft.com/office/drawing/2014/main" id="{32061A5B-A202-3719-07BA-71E765D7B26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1" name="フリーフォーム 900">
                    <a:extLst>
                      <a:ext uri="{FF2B5EF4-FFF2-40B4-BE49-F238E27FC236}">
                        <a16:creationId xmlns:a16="http://schemas.microsoft.com/office/drawing/2014/main" id="{A00AE712-61DD-5322-85B7-367DC7758A44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2" name="フリーフォーム 901">
                    <a:extLst>
                      <a:ext uri="{FF2B5EF4-FFF2-40B4-BE49-F238E27FC236}">
                        <a16:creationId xmlns:a16="http://schemas.microsoft.com/office/drawing/2014/main" id="{A3C86334-5546-D1F6-20FE-E0EB2FB7575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3" name="フリーフォーム 902">
                    <a:extLst>
                      <a:ext uri="{FF2B5EF4-FFF2-40B4-BE49-F238E27FC236}">
                        <a16:creationId xmlns:a16="http://schemas.microsoft.com/office/drawing/2014/main" id="{2907D0CF-7B6C-8794-0457-90A910C53116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4" name="フリーフォーム 903">
                    <a:extLst>
                      <a:ext uri="{FF2B5EF4-FFF2-40B4-BE49-F238E27FC236}">
                        <a16:creationId xmlns:a16="http://schemas.microsoft.com/office/drawing/2014/main" id="{D9DC5891-2CB1-6032-7463-B1F02FE6A0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5" name="フリーフォーム 904">
                    <a:extLst>
                      <a:ext uri="{FF2B5EF4-FFF2-40B4-BE49-F238E27FC236}">
                        <a16:creationId xmlns:a16="http://schemas.microsoft.com/office/drawing/2014/main" id="{B0925E05-88F5-F849-FDD1-B30D719B1570}"/>
                      </a:ext>
                    </a:extLst>
                  </p:cNvPr>
                  <p:cNvSpPr/>
                  <p:nvPr/>
                </p:nvSpPr>
                <p:spPr>
                  <a:xfrm>
                    <a:off x="7747472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6" name="フリーフォーム 905">
                    <a:extLst>
                      <a:ext uri="{FF2B5EF4-FFF2-40B4-BE49-F238E27FC236}">
                        <a16:creationId xmlns:a16="http://schemas.microsoft.com/office/drawing/2014/main" id="{7D178CC9-FC30-28F3-1F8F-85C644F86DE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7" name="フリーフォーム 906">
                    <a:extLst>
                      <a:ext uri="{FF2B5EF4-FFF2-40B4-BE49-F238E27FC236}">
                        <a16:creationId xmlns:a16="http://schemas.microsoft.com/office/drawing/2014/main" id="{90E51AAF-15C0-B9AC-A6F3-401E30DBC51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8" name="フリーフォーム 907">
                    <a:extLst>
                      <a:ext uri="{FF2B5EF4-FFF2-40B4-BE49-F238E27FC236}">
                        <a16:creationId xmlns:a16="http://schemas.microsoft.com/office/drawing/2014/main" id="{5187763C-63C0-1F9E-CCBE-AAFDC68BADEA}"/>
                      </a:ext>
                    </a:extLst>
                  </p:cNvPr>
                  <p:cNvSpPr/>
                  <p:nvPr/>
                </p:nvSpPr>
                <p:spPr>
                  <a:xfrm>
                    <a:off x="7747480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9" name="フリーフォーム 908">
                    <a:extLst>
                      <a:ext uri="{FF2B5EF4-FFF2-40B4-BE49-F238E27FC236}">
                        <a16:creationId xmlns:a16="http://schemas.microsoft.com/office/drawing/2014/main" id="{A2A5C971-6DBD-C8B1-2DAE-1FC6B9BA66B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0" name="フリーフォーム 909">
                    <a:extLst>
                      <a:ext uri="{FF2B5EF4-FFF2-40B4-BE49-F238E27FC236}">
                        <a16:creationId xmlns:a16="http://schemas.microsoft.com/office/drawing/2014/main" id="{8CB18D07-5570-DC27-25CC-35AA6AF4A75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1" name="フリーフォーム 910">
                    <a:extLst>
                      <a:ext uri="{FF2B5EF4-FFF2-40B4-BE49-F238E27FC236}">
                        <a16:creationId xmlns:a16="http://schemas.microsoft.com/office/drawing/2014/main" id="{7D8EC1B9-9D93-AA4C-4F3B-8039120F6CC5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2" name="フリーフォーム 911">
                    <a:extLst>
                      <a:ext uri="{FF2B5EF4-FFF2-40B4-BE49-F238E27FC236}">
                        <a16:creationId xmlns:a16="http://schemas.microsoft.com/office/drawing/2014/main" id="{A1EF897B-0707-001A-A83D-65365208CDB8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3" name="フリーフォーム 912">
                    <a:extLst>
                      <a:ext uri="{FF2B5EF4-FFF2-40B4-BE49-F238E27FC236}">
                        <a16:creationId xmlns:a16="http://schemas.microsoft.com/office/drawing/2014/main" id="{BCB38E91-0669-1220-A7BB-279005435E1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4" name="フリーフォーム 913">
                    <a:extLst>
                      <a:ext uri="{FF2B5EF4-FFF2-40B4-BE49-F238E27FC236}">
                        <a16:creationId xmlns:a16="http://schemas.microsoft.com/office/drawing/2014/main" id="{93B28E19-C76D-F37E-3B85-565DD692C78C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5" name="フリーフォーム 914">
                    <a:extLst>
                      <a:ext uri="{FF2B5EF4-FFF2-40B4-BE49-F238E27FC236}">
                        <a16:creationId xmlns:a16="http://schemas.microsoft.com/office/drawing/2014/main" id="{2EECEC75-BD05-E2C4-5A0E-6738C7655BEA}"/>
                      </a:ext>
                    </a:extLst>
                  </p:cNvPr>
                  <p:cNvSpPr/>
                  <p:nvPr/>
                </p:nvSpPr>
                <p:spPr>
                  <a:xfrm>
                    <a:off x="8098339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6" name="フリーフォーム 915">
                    <a:extLst>
                      <a:ext uri="{FF2B5EF4-FFF2-40B4-BE49-F238E27FC236}">
                        <a16:creationId xmlns:a16="http://schemas.microsoft.com/office/drawing/2014/main" id="{CA9D1A8B-55A1-E25B-A556-14DE5420B4C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7" name="フリーフォーム 916">
                    <a:extLst>
                      <a:ext uri="{FF2B5EF4-FFF2-40B4-BE49-F238E27FC236}">
                        <a16:creationId xmlns:a16="http://schemas.microsoft.com/office/drawing/2014/main" id="{F9228BF1-4D01-1BD6-F641-39877627679F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8" name="フリーフォーム 917">
                    <a:extLst>
                      <a:ext uri="{FF2B5EF4-FFF2-40B4-BE49-F238E27FC236}">
                        <a16:creationId xmlns:a16="http://schemas.microsoft.com/office/drawing/2014/main" id="{528EFD98-B9C4-4FB5-F1EE-6039BA9B23A2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0987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9" name="フリーフォーム 918">
                    <a:extLst>
                      <a:ext uri="{FF2B5EF4-FFF2-40B4-BE49-F238E27FC236}">
                        <a16:creationId xmlns:a16="http://schemas.microsoft.com/office/drawing/2014/main" id="{421B66C5-EBA5-B3EE-7524-7DB53A5E4423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0" name="フリーフォーム 919">
                    <a:extLst>
                      <a:ext uri="{FF2B5EF4-FFF2-40B4-BE49-F238E27FC236}">
                        <a16:creationId xmlns:a16="http://schemas.microsoft.com/office/drawing/2014/main" id="{BF912B38-E90D-9B3E-54F1-1C0F9BF0F007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7238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" name="フリーフォーム 920">
                    <a:extLst>
                      <a:ext uri="{FF2B5EF4-FFF2-40B4-BE49-F238E27FC236}">
                        <a16:creationId xmlns:a16="http://schemas.microsoft.com/office/drawing/2014/main" id="{33410AAF-E9C1-BB70-0ECC-746A1C9E22FE}"/>
                      </a:ext>
                    </a:extLst>
                  </p:cNvPr>
                  <p:cNvSpPr/>
                  <p:nvPr/>
                </p:nvSpPr>
                <p:spPr>
                  <a:xfrm>
                    <a:off x="7973177" y="4772386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" name="フリーフォーム 921">
                    <a:extLst>
                      <a:ext uri="{FF2B5EF4-FFF2-40B4-BE49-F238E27FC236}">
                        <a16:creationId xmlns:a16="http://schemas.microsoft.com/office/drawing/2014/main" id="{0A420017-A8AD-32BD-7728-65922D3CEA98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3" name="フリーフォーム 922">
                    <a:extLst>
                      <a:ext uri="{FF2B5EF4-FFF2-40B4-BE49-F238E27FC236}">
                        <a16:creationId xmlns:a16="http://schemas.microsoft.com/office/drawing/2014/main" id="{58510881-C5E2-4714-188C-4245D849951A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4" name="フリーフォーム 923">
                    <a:extLst>
                      <a:ext uri="{FF2B5EF4-FFF2-40B4-BE49-F238E27FC236}">
                        <a16:creationId xmlns:a16="http://schemas.microsoft.com/office/drawing/2014/main" id="{669FF1A7-23A9-CB47-BB7A-009B9637D770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5" name="フリーフォーム 924">
                    <a:extLst>
                      <a:ext uri="{FF2B5EF4-FFF2-40B4-BE49-F238E27FC236}">
                        <a16:creationId xmlns:a16="http://schemas.microsoft.com/office/drawing/2014/main" id="{B1B17F5D-28E3-2CF3-2AD2-1578EA7A11A4}"/>
                      </a:ext>
                    </a:extLst>
                  </p:cNvPr>
                  <p:cNvSpPr/>
                  <p:nvPr/>
                </p:nvSpPr>
                <p:spPr>
                  <a:xfrm>
                    <a:off x="7847770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6" name="フリーフォーム 925">
                    <a:extLst>
                      <a:ext uri="{FF2B5EF4-FFF2-40B4-BE49-F238E27FC236}">
                        <a16:creationId xmlns:a16="http://schemas.microsoft.com/office/drawing/2014/main" id="{4422E108-D493-07FE-1E3E-2AFC16771970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7" name="フリーフォーム 926">
                    <a:extLst>
                      <a:ext uri="{FF2B5EF4-FFF2-40B4-BE49-F238E27FC236}">
                        <a16:creationId xmlns:a16="http://schemas.microsoft.com/office/drawing/2014/main" id="{6649294D-5D21-24C6-E0EA-7161D1258BE0}"/>
                      </a:ext>
                    </a:extLst>
                  </p:cNvPr>
                  <p:cNvSpPr/>
                  <p:nvPr/>
                </p:nvSpPr>
                <p:spPr>
                  <a:xfrm>
                    <a:off x="7897761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8" name="フリーフォーム 927">
                    <a:extLst>
                      <a:ext uri="{FF2B5EF4-FFF2-40B4-BE49-F238E27FC236}">
                        <a16:creationId xmlns:a16="http://schemas.microsoft.com/office/drawing/2014/main" id="{8F5A8BD7-73A1-EFEF-6F64-F3D80680A331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9" name="フリーフォーム 928">
                    <a:extLst>
                      <a:ext uri="{FF2B5EF4-FFF2-40B4-BE49-F238E27FC236}">
                        <a16:creationId xmlns:a16="http://schemas.microsoft.com/office/drawing/2014/main" id="{7DDC90C4-4FF1-956C-3924-29E62E39473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0" name="フリーフォーム 929">
                    <a:extLst>
                      <a:ext uri="{FF2B5EF4-FFF2-40B4-BE49-F238E27FC236}">
                        <a16:creationId xmlns:a16="http://schemas.microsoft.com/office/drawing/2014/main" id="{A25AFDA2-CE2E-78DB-C406-909EAC22C2AC}"/>
                      </a:ext>
                    </a:extLst>
                  </p:cNvPr>
                  <p:cNvSpPr/>
                  <p:nvPr/>
                </p:nvSpPr>
                <p:spPr>
                  <a:xfrm>
                    <a:off x="8123400" y="4934871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1" name="フリーフォーム 930">
                    <a:extLst>
                      <a:ext uri="{FF2B5EF4-FFF2-40B4-BE49-F238E27FC236}">
                        <a16:creationId xmlns:a16="http://schemas.microsoft.com/office/drawing/2014/main" id="{6FED8206-F099-70CF-6F3B-46E00A7A3857}"/>
                      </a:ext>
                    </a:extLst>
                  </p:cNvPr>
                  <p:cNvSpPr/>
                  <p:nvPr/>
                </p:nvSpPr>
                <p:spPr>
                  <a:xfrm>
                    <a:off x="8023121" y="505985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2" name="フリーフォーム 931">
                    <a:extLst>
                      <a:ext uri="{FF2B5EF4-FFF2-40B4-BE49-F238E27FC236}">
                        <a16:creationId xmlns:a16="http://schemas.microsoft.com/office/drawing/2014/main" id="{762785EB-1B85-3FBA-6073-CF34FB940477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3" name="フリーフォーム 932">
                    <a:extLst>
                      <a:ext uri="{FF2B5EF4-FFF2-40B4-BE49-F238E27FC236}">
                        <a16:creationId xmlns:a16="http://schemas.microsoft.com/office/drawing/2014/main" id="{26AF605D-49F2-D8A1-B66B-5EB0C133014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4" name="フリーフォーム 933">
                    <a:extLst>
                      <a:ext uri="{FF2B5EF4-FFF2-40B4-BE49-F238E27FC236}">
                        <a16:creationId xmlns:a16="http://schemas.microsoft.com/office/drawing/2014/main" id="{375466C7-3753-C963-416E-2E4B33182EA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5" name="フリーフォーム 934">
                    <a:extLst>
                      <a:ext uri="{FF2B5EF4-FFF2-40B4-BE49-F238E27FC236}">
                        <a16:creationId xmlns:a16="http://schemas.microsoft.com/office/drawing/2014/main" id="{0D3508C1-F5F2-CA27-62F1-D937999C9139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6" name="フリーフォーム 935">
                    <a:extLst>
                      <a:ext uri="{FF2B5EF4-FFF2-40B4-BE49-F238E27FC236}">
                        <a16:creationId xmlns:a16="http://schemas.microsoft.com/office/drawing/2014/main" id="{63172B17-6B03-ADF3-31DC-60B03C8D4486}"/>
                      </a:ext>
                    </a:extLst>
                  </p:cNvPr>
                  <p:cNvSpPr/>
                  <p:nvPr/>
                </p:nvSpPr>
                <p:spPr>
                  <a:xfrm>
                    <a:off x="7772600" y="509735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7" name="フリーフォーム 936">
                    <a:extLst>
                      <a:ext uri="{FF2B5EF4-FFF2-40B4-BE49-F238E27FC236}">
                        <a16:creationId xmlns:a16="http://schemas.microsoft.com/office/drawing/2014/main" id="{189D6DF1-222F-BB97-FE91-09834157C5C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8" name="フリーフォーム 937">
                    <a:extLst>
                      <a:ext uri="{FF2B5EF4-FFF2-40B4-BE49-F238E27FC236}">
                        <a16:creationId xmlns:a16="http://schemas.microsoft.com/office/drawing/2014/main" id="{85A6F928-E250-F359-8CC0-C8A2F7E89C1C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9" name="フリーフォーム 938">
                    <a:extLst>
                      <a:ext uri="{FF2B5EF4-FFF2-40B4-BE49-F238E27FC236}">
                        <a16:creationId xmlns:a16="http://schemas.microsoft.com/office/drawing/2014/main" id="{ECE09F95-D2B5-2408-2F84-7368F90C301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0" name="フリーフォーム 939">
                    <a:extLst>
                      <a:ext uri="{FF2B5EF4-FFF2-40B4-BE49-F238E27FC236}">
                        <a16:creationId xmlns:a16="http://schemas.microsoft.com/office/drawing/2014/main" id="{7ABE09D9-1614-EB21-BCF7-247CE1D39DA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1" name="フリーフォーム 940">
                    <a:extLst>
                      <a:ext uri="{FF2B5EF4-FFF2-40B4-BE49-F238E27FC236}">
                        <a16:creationId xmlns:a16="http://schemas.microsoft.com/office/drawing/2014/main" id="{8F99B76B-6446-9D7D-BDF1-43015D4EE152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2" name="フリーフォーム 941">
                    <a:extLst>
                      <a:ext uri="{FF2B5EF4-FFF2-40B4-BE49-F238E27FC236}">
                        <a16:creationId xmlns:a16="http://schemas.microsoft.com/office/drawing/2014/main" id="{D9433A57-D5AF-B119-2B8A-D24A2AFE4E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3" name="フリーフォーム 942">
                    <a:extLst>
                      <a:ext uri="{FF2B5EF4-FFF2-40B4-BE49-F238E27FC236}">
                        <a16:creationId xmlns:a16="http://schemas.microsoft.com/office/drawing/2014/main" id="{701FB75D-B28E-5057-4ED3-DD50F887CDC7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4" name="フリーフォーム 943">
                    <a:extLst>
                      <a:ext uri="{FF2B5EF4-FFF2-40B4-BE49-F238E27FC236}">
                        <a16:creationId xmlns:a16="http://schemas.microsoft.com/office/drawing/2014/main" id="{7B13D87A-6D55-00F6-3D81-59D46ADD1342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5" name="フリーフォーム 944">
                    <a:extLst>
                      <a:ext uri="{FF2B5EF4-FFF2-40B4-BE49-F238E27FC236}">
                        <a16:creationId xmlns:a16="http://schemas.microsoft.com/office/drawing/2014/main" id="{15FD6C0A-F0C6-F6B2-433B-94F87322D126}"/>
                      </a:ext>
                    </a:extLst>
                  </p:cNvPr>
                  <p:cNvSpPr/>
                  <p:nvPr/>
                </p:nvSpPr>
                <p:spPr>
                  <a:xfrm>
                    <a:off x="8123410" y="502236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6" name="フリーフォーム 945">
                    <a:extLst>
                      <a:ext uri="{FF2B5EF4-FFF2-40B4-BE49-F238E27FC236}">
                        <a16:creationId xmlns:a16="http://schemas.microsoft.com/office/drawing/2014/main" id="{98FD3674-7F6F-8DF1-0EBC-D87F88E1D9A7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7" name="フリーフォーム 946">
                    <a:extLst>
                      <a:ext uri="{FF2B5EF4-FFF2-40B4-BE49-F238E27FC236}">
                        <a16:creationId xmlns:a16="http://schemas.microsoft.com/office/drawing/2014/main" id="{F44290B5-1BBA-760A-B284-D3F4CE6102C4}"/>
                      </a:ext>
                    </a:extLst>
                  </p:cNvPr>
                  <p:cNvSpPr/>
                  <p:nvPr/>
                </p:nvSpPr>
                <p:spPr>
                  <a:xfrm>
                    <a:off x="8123410" y="493486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8" name="フリーフォーム 947">
                    <a:extLst>
                      <a:ext uri="{FF2B5EF4-FFF2-40B4-BE49-F238E27FC236}">
                        <a16:creationId xmlns:a16="http://schemas.microsoft.com/office/drawing/2014/main" id="{CC427611-4EB5-A9D6-F4BF-177DF59E7E17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9" name="フリーフォーム 948">
                    <a:extLst>
                      <a:ext uri="{FF2B5EF4-FFF2-40B4-BE49-F238E27FC236}">
                        <a16:creationId xmlns:a16="http://schemas.microsoft.com/office/drawing/2014/main" id="{B3C2322E-76DF-B54E-4679-629B480B2ED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0" name="フリーフォーム 949">
                    <a:extLst>
                      <a:ext uri="{FF2B5EF4-FFF2-40B4-BE49-F238E27FC236}">
                        <a16:creationId xmlns:a16="http://schemas.microsoft.com/office/drawing/2014/main" id="{F612A09A-28FA-53F9-8375-49E56350F7D9}"/>
                      </a:ext>
                    </a:extLst>
                  </p:cNvPr>
                  <p:cNvSpPr/>
                  <p:nvPr/>
                </p:nvSpPr>
                <p:spPr>
                  <a:xfrm>
                    <a:off x="8198609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1" name="フリーフォーム 950">
                    <a:extLst>
                      <a:ext uri="{FF2B5EF4-FFF2-40B4-BE49-F238E27FC236}">
                        <a16:creationId xmlns:a16="http://schemas.microsoft.com/office/drawing/2014/main" id="{C4568517-4C37-D795-8DC1-BADD2A20EA8E}"/>
                      </a:ext>
                    </a:extLst>
                  </p:cNvPr>
                  <p:cNvSpPr/>
                  <p:nvPr/>
                </p:nvSpPr>
                <p:spPr>
                  <a:xfrm>
                    <a:off x="8323968" y="473488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2" name="フリーフォーム 951">
                    <a:extLst>
                      <a:ext uri="{FF2B5EF4-FFF2-40B4-BE49-F238E27FC236}">
                        <a16:creationId xmlns:a16="http://schemas.microsoft.com/office/drawing/2014/main" id="{64A4C19C-4041-5D3C-86EE-D1659625AE4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3" name="フリーフォーム 952">
                    <a:extLst>
                      <a:ext uri="{FF2B5EF4-FFF2-40B4-BE49-F238E27FC236}">
                        <a16:creationId xmlns:a16="http://schemas.microsoft.com/office/drawing/2014/main" id="{97CA30F0-3656-600D-450B-AEEFCF6E4F83}"/>
                      </a:ext>
                    </a:extLst>
                  </p:cNvPr>
                  <p:cNvSpPr/>
                  <p:nvPr/>
                </p:nvSpPr>
                <p:spPr>
                  <a:xfrm>
                    <a:off x="8198618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4" name="フリーフォーム 953">
                    <a:extLst>
                      <a:ext uri="{FF2B5EF4-FFF2-40B4-BE49-F238E27FC236}">
                        <a16:creationId xmlns:a16="http://schemas.microsoft.com/office/drawing/2014/main" id="{73AD0C83-A120-7602-F234-B39372B33405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5" name="フリーフォーム 954">
                    <a:extLst>
                      <a:ext uri="{FF2B5EF4-FFF2-40B4-BE49-F238E27FC236}">
                        <a16:creationId xmlns:a16="http://schemas.microsoft.com/office/drawing/2014/main" id="{C8A655F1-C655-0CA7-EC4A-577ED8C5776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6" name="フリーフォーム 955">
                    <a:extLst>
                      <a:ext uri="{FF2B5EF4-FFF2-40B4-BE49-F238E27FC236}">
                        <a16:creationId xmlns:a16="http://schemas.microsoft.com/office/drawing/2014/main" id="{F0872364-0581-948E-EC71-2C511229423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1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7" name="フリーフォーム 956">
                    <a:extLst>
                      <a:ext uri="{FF2B5EF4-FFF2-40B4-BE49-F238E27FC236}">
                        <a16:creationId xmlns:a16="http://schemas.microsoft.com/office/drawing/2014/main" id="{DC4C3850-BC72-53CE-FAFA-9A8CBF50FF20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8" name="フリーフォーム 957">
                    <a:extLst>
                      <a:ext uri="{FF2B5EF4-FFF2-40B4-BE49-F238E27FC236}">
                        <a16:creationId xmlns:a16="http://schemas.microsoft.com/office/drawing/2014/main" id="{ABA7E196-A797-3B12-A74C-6CC0ECC7209D}"/>
                      </a:ext>
                    </a:extLst>
                  </p:cNvPr>
                  <p:cNvSpPr/>
                  <p:nvPr/>
                </p:nvSpPr>
                <p:spPr>
                  <a:xfrm>
                    <a:off x="8073447" y="473489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9" name="フリーフォーム 958">
                    <a:extLst>
                      <a:ext uri="{FF2B5EF4-FFF2-40B4-BE49-F238E27FC236}">
                        <a16:creationId xmlns:a16="http://schemas.microsoft.com/office/drawing/2014/main" id="{5E216558-EA19-C111-E7BB-8EAD3E7F4635}"/>
                      </a:ext>
                    </a:extLst>
                  </p:cNvPr>
                  <p:cNvSpPr/>
                  <p:nvPr/>
                </p:nvSpPr>
                <p:spPr>
                  <a:xfrm>
                    <a:off x="8073456" y="473488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0" name="フリーフォーム 959">
                    <a:extLst>
                      <a:ext uri="{FF2B5EF4-FFF2-40B4-BE49-F238E27FC236}">
                        <a16:creationId xmlns:a16="http://schemas.microsoft.com/office/drawing/2014/main" id="{BBB3ACA2-3102-854B-AE05-34C602ADD406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1" name="フリーフォーム 960">
                    <a:extLst>
                      <a:ext uri="{FF2B5EF4-FFF2-40B4-BE49-F238E27FC236}">
                        <a16:creationId xmlns:a16="http://schemas.microsoft.com/office/drawing/2014/main" id="{1A43979A-9B10-723D-06A6-82B78D97D6A6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2" name="フリーフォーム 961">
                    <a:extLst>
                      <a:ext uri="{FF2B5EF4-FFF2-40B4-BE49-F238E27FC236}">
                        <a16:creationId xmlns:a16="http://schemas.microsoft.com/office/drawing/2014/main" id="{5D55C94C-504B-D160-D734-B28D26E0631B}"/>
                      </a:ext>
                    </a:extLst>
                  </p:cNvPr>
                  <p:cNvSpPr/>
                  <p:nvPr/>
                </p:nvSpPr>
                <p:spPr>
                  <a:xfrm>
                    <a:off x="7948040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3" name="フリーフォーム 962">
                    <a:extLst>
                      <a:ext uri="{FF2B5EF4-FFF2-40B4-BE49-F238E27FC236}">
                        <a16:creationId xmlns:a16="http://schemas.microsoft.com/office/drawing/2014/main" id="{FFEF67FB-B973-0D14-B200-1C6E7300B72A}"/>
                      </a:ext>
                    </a:extLst>
                  </p:cNvPr>
                  <p:cNvSpPr/>
                  <p:nvPr/>
                </p:nvSpPr>
                <p:spPr>
                  <a:xfrm>
                    <a:off x="7948049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4" name="フリーフォーム 963">
                    <a:extLst>
                      <a:ext uri="{FF2B5EF4-FFF2-40B4-BE49-F238E27FC236}">
                        <a16:creationId xmlns:a16="http://schemas.microsoft.com/office/drawing/2014/main" id="{A86580CC-7867-D3FC-C7E7-5750F06356CC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5" name="フリーフォーム 964">
                    <a:extLst>
                      <a:ext uri="{FF2B5EF4-FFF2-40B4-BE49-F238E27FC236}">
                        <a16:creationId xmlns:a16="http://schemas.microsoft.com/office/drawing/2014/main" id="{E49B6D9D-1112-A2E9-ACA9-C544019315B1}"/>
                      </a:ext>
                    </a:extLst>
                  </p:cNvPr>
                  <p:cNvSpPr/>
                  <p:nvPr/>
                </p:nvSpPr>
                <p:spPr>
                  <a:xfrm>
                    <a:off x="8323968" y="48598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6" name="フリーフォーム 965">
                    <a:extLst>
                      <a:ext uri="{FF2B5EF4-FFF2-40B4-BE49-F238E27FC236}">
                        <a16:creationId xmlns:a16="http://schemas.microsoft.com/office/drawing/2014/main" id="{AEB5CDE4-072C-C1B8-2A1A-B626CC32FDD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98486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7" name="フリーフォーム 966">
                    <a:extLst>
                      <a:ext uri="{FF2B5EF4-FFF2-40B4-BE49-F238E27FC236}">
                        <a16:creationId xmlns:a16="http://schemas.microsoft.com/office/drawing/2014/main" id="{5CE30A7D-2040-0690-DA98-4290B275BF64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8" name="フリーフォーム 967">
                    <a:extLst>
                      <a:ext uri="{FF2B5EF4-FFF2-40B4-BE49-F238E27FC236}">
                        <a16:creationId xmlns:a16="http://schemas.microsoft.com/office/drawing/2014/main" id="{8D20CF3A-DABD-0A35-4897-B8B294908808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9" name="フリーフォーム 968">
                    <a:extLst>
                      <a:ext uri="{FF2B5EF4-FFF2-40B4-BE49-F238E27FC236}">
                        <a16:creationId xmlns:a16="http://schemas.microsoft.com/office/drawing/2014/main" id="{969CB873-1312-2EF6-50E1-2DE8FCF614B1}"/>
                      </a:ext>
                    </a:extLst>
                  </p:cNvPr>
                  <p:cNvSpPr/>
                  <p:nvPr/>
                </p:nvSpPr>
                <p:spPr>
                  <a:xfrm>
                    <a:off x="7897817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0" name="フリーフォーム 969">
                    <a:extLst>
                      <a:ext uri="{FF2B5EF4-FFF2-40B4-BE49-F238E27FC236}">
                        <a16:creationId xmlns:a16="http://schemas.microsoft.com/office/drawing/2014/main" id="{EDA8D7A9-4B61-A6D0-E27B-54C488D4378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1" name="フリーフォーム 970">
                    <a:extLst>
                      <a:ext uri="{FF2B5EF4-FFF2-40B4-BE49-F238E27FC236}">
                        <a16:creationId xmlns:a16="http://schemas.microsoft.com/office/drawing/2014/main" id="{7527B2FC-1760-CB1F-EB09-5728C997508E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2" name="フリーフォーム 971">
                    <a:extLst>
                      <a:ext uri="{FF2B5EF4-FFF2-40B4-BE49-F238E27FC236}">
                        <a16:creationId xmlns:a16="http://schemas.microsoft.com/office/drawing/2014/main" id="{16F22CC6-4E3E-4A0C-E7F4-AA0505F7DC26}"/>
                      </a:ext>
                    </a:extLst>
                  </p:cNvPr>
                  <p:cNvSpPr/>
                  <p:nvPr/>
                </p:nvSpPr>
                <p:spPr>
                  <a:xfrm>
                    <a:off x="8123455" y="50596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3" name="フリーフォーム 972">
                    <a:extLst>
                      <a:ext uri="{FF2B5EF4-FFF2-40B4-BE49-F238E27FC236}">
                        <a16:creationId xmlns:a16="http://schemas.microsoft.com/office/drawing/2014/main" id="{9B52C6EF-C29C-412C-20D2-EC426AF7905A}"/>
                      </a:ext>
                    </a:extLst>
                  </p:cNvPr>
                  <p:cNvSpPr/>
                  <p:nvPr/>
                </p:nvSpPr>
                <p:spPr>
                  <a:xfrm>
                    <a:off x="8023176" y="518468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4" name="フリーフォーム 973">
                    <a:extLst>
                      <a:ext uri="{FF2B5EF4-FFF2-40B4-BE49-F238E27FC236}">
                        <a16:creationId xmlns:a16="http://schemas.microsoft.com/office/drawing/2014/main" id="{5BE80758-9E23-E518-4DE4-73EC22B5DECA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5" name="フリーフォーム 974">
                    <a:extLst>
                      <a:ext uri="{FF2B5EF4-FFF2-40B4-BE49-F238E27FC236}">
                        <a16:creationId xmlns:a16="http://schemas.microsoft.com/office/drawing/2014/main" id="{A8341447-CBE5-93BC-94E3-2E28BFD3C29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6" name="フリーフォーム 975">
                    <a:extLst>
                      <a:ext uri="{FF2B5EF4-FFF2-40B4-BE49-F238E27FC236}">
                        <a16:creationId xmlns:a16="http://schemas.microsoft.com/office/drawing/2014/main" id="{82855C5F-4FDA-02CA-3DC9-809C43744B44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59692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7" name="フリーフォーム 976">
                    <a:extLst>
                      <a:ext uri="{FF2B5EF4-FFF2-40B4-BE49-F238E27FC236}">
                        <a16:creationId xmlns:a16="http://schemas.microsoft.com/office/drawing/2014/main" id="{BC69F078-C22E-0B62-3702-D18BFA4F5547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8" name="フリーフォーム 977">
                    <a:extLst>
                      <a:ext uri="{FF2B5EF4-FFF2-40B4-BE49-F238E27FC236}">
                        <a16:creationId xmlns:a16="http://schemas.microsoft.com/office/drawing/2014/main" id="{CE56A8A0-8693-9D30-E813-E7AA6F97AC91}"/>
                      </a:ext>
                    </a:extLst>
                  </p:cNvPr>
                  <p:cNvSpPr/>
                  <p:nvPr/>
                </p:nvSpPr>
                <p:spPr>
                  <a:xfrm>
                    <a:off x="7772655" y="522218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9" name="フリーフォーム 978">
                    <a:extLst>
                      <a:ext uri="{FF2B5EF4-FFF2-40B4-BE49-F238E27FC236}">
                        <a16:creationId xmlns:a16="http://schemas.microsoft.com/office/drawing/2014/main" id="{0CA4F8CF-C680-7148-AC15-791A1799346C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0" name="フリーフォーム 979">
                    <a:extLst>
                      <a:ext uri="{FF2B5EF4-FFF2-40B4-BE49-F238E27FC236}">
                        <a16:creationId xmlns:a16="http://schemas.microsoft.com/office/drawing/2014/main" id="{3ED1C78C-EE64-B5C4-9BD1-633695262E7F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1" name="フリーフォーム 980">
                    <a:extLst>
                      <a:ext uri="{FF2B5EF4-FFF2-40B4-BE49-F238E27FC236}">
                        <a16:creationId xmlns:a16="http://schemas.microsoft.com/office/drawing/2014/main" id="{801E749E-0BF0-B5FB-95F5-D0E1F6BB1920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2" name="フリーフォーム 981">
                    <a:extLst>
                      <a:ext uri="{FF2B5EF4-FFF2-40B4-BE49-F238E27FC236}">
                        <a16:creationId xmlns:a16="http://schemas.microsoft.com/office/drawing/2014/main" id="{2B8BF9A2-6F77-38D1-3BDE-C2F9FC9982A2}"/>
                      </a:ext>
                    </a:extLst>
                  </p:cNvPr>
                  <p:cNvSpPr/>
                  <p:nvPr/>
                </p:nvSpPr>
                <p:spPr>
                  <a:xfrm>
                    <a:off x="7647248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3" name="フリーフォーム 982">
                    <a:extLst>
                      <a:ext uri="{FF2B5EF4-FFF2-40B4-BE49-F238E27FC236}">
                        <a16:creationId xmlns:a16="http://schemas.microsoft.com/office/drawing/2014/main" id="{5EB07D8F-3FB3-DCE5-0195-D925DA3905B7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4" name="フリーフォーム 983">
                    <a:extLst>
                      <a:ext uri="{FF2B5EF4-FFF2-40B4-BE49-F238E27FC236}">
                        <a16:creationId xmlns:a16="http://schemas.microsoft.com/office/drawing/2014/main" id="{2C84BFB1-ACC9-5ED1-D6B8-44A140148190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5" name="フリーフォーム 984">
                    <a:extLst>
                      <a:ext uri="{FF2B5EF4-FFF2-40B4-BE49-F238E27FC236}">
                        <a16:creationId xmlns:a16="http://schemas.microsoft.com/office/drawing/2014/main" id="{9DB6C3B3-28A8-157A-0F23-24C0B571AC7C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6" name="フリーフォーム 985">
                    <a:extLst>
                      <a:ext uri="{FF2B5EF4-FFF2-40B4-BE49-F238E27FC236}">
                        <a16:creationId xmlns:a16="http://schemas.microsoft.com/office/drawing/2014/main" id="{31AEAC6C-D363-28BA-CB63-3A21FF774E1B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7" name="フリーフォーム 986">
                    <a:extLst>
                      <a:ext uri="{FF2B5EF4-FFF2-40B4-BE49-F238E27FC236}">
                        <a16:creationId xmlns:a16="http://schemas.microsoft.com/office/drawing/2014/main" id="{91FC992E-6446-D4B1-EC5A-9F62B3B5560C}"/>
                      </a:ext>
                    </a:extLst>
                  </p:cNvPr>
                  <p:cNvSpPr/>
                  <p:nvPr/>
                </p:nvSpPr>
                <p:spPr>
                  <a:xfrm>
                    <a:off x="8123466" y="514718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8" name="フリーフォーム 987">
                    <a:extLst>
                      <a:ext uri="{FF2B5EF4-FFF2-40B4-BE49-F238E27FC236}">
                        <a16:creationId xmlns:a16="http://schemas.microsoft.com/office/drawing/2014/main" id="{FB8509CA-E1F8-9BEA-2734-75689C8D004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2219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9" name="フリーフォーム 988">
                    <a:extLst>
                      <a:ext uri="{FF2B5EF4-FFF2-40B4-BE49-F238E27FC236}">
                        <a16:creationId xmlns:a16="http://schemas.microsoft.com/office/drawing/2014/main" id="{DCE09F9C-7B0E-5EEB-1D89-E7EACDEA6C2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5969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0" name="フリーフォーム 989">
                    <a:extLst>
                      <a:ext uri="{FF2B5EF4-FFF2-40B4-BE49-F238E27FC236}">
                        <a16:creationId xmlns:a16="http://schemas.microsoft.com/office/drawing/2014/main" id="{27787D05-37A6-89EB-D9F4-724D0B2F09C2}"/>
                      </a:ext>
                    </a:extLst>
                  </p:cNvPr>
                  <p:cNvSpPr/>
                  <p:nvPr/>
                </p:nvSpPr>
                <p:spPr>
                  <a:xfrm>
                    <a:off x="8324024" y="498470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1" name="フリーフォーム 990">
                    <a:extLst>
                      <a:ext uri="{FF2B5EF4-FFF2-40B4-BE49-F238E27FC236}">
                        <a16:creationId xmlns:a16="http://schemas.microsoft.com/office/drawing/2014/main" id="{30C7732C-23FE-3D7B-9499-14ADCD288724}"/>
                      </a:ext>
                    </a:extLst>
                  </p:cNvPr>
                  <p:cNvSpPr/>
                  <p:nvPr/>
                </p:nvSpPr>
                <p:spPr>
                  <a:xfrm>
                    <a:off x="8223745" y="5109687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2" name="フリーフォーム 991">
                    <a:extLst>
                      <a:ext uri="{FF2B5EF4-FFF2-40B4-BE49-F238E27FC236}">
                        <a16:creationId xmlns:a16="http://schemas.microsoft.com/office/drawing/2014/main" id="{F832B336-DC3B-EFCD-0AAA-75C209149B34}"/>
                      </a:ext>
                    </a:extLst>
                  </p:cNvPr>
                  <p:cNvSpPr/>
                  <p:nvPr/>
                </p:nvSpPr>
                <p:spPr>
                  <a:xfrm>
                    <a:off x="8223745" y="4984697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3" name="フリーフォーム 992">
                    <a:extLst>
                      <a:ext uri="{FF2B5EF4-FFF2-40B4-BE49-F238E27FC236}">
                        <a16:creationId xmlns:a16="http://schemas.microsoft.com/office/drawing/2014/main" id="{2516F348-A9FC-B528-34EF-3F69FF84E44D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4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69" name="グラフィックス 304">
                  <a:extLst>
                    <a:ext uri="{FF2B5EF4-FFF2-40B4-BE49-F238E27FC236}">
                      <a16:creationId xmlns:a16="http://schemas.microsoft.com/office/drawing/2014/main" id="{4C8E371E-4A2C-7738-E60B-7FCFCDE92ED7}"/>
                    </a:ext>
                  </a:extLst>
                </p:cNvPr>
                <p:cNvGrpSpPr/>
                <p:nvPr/>
              </p:nvGrpSpPr>
              <p:grpSpPr>
                <a:xfrm>
                  <a:off x="7641865" y="4729572"/>
                  <a:ext cx="687495" cy="497915"/>
                  <a:chOff x="7641865" y="4729572"/>
                  <a:chExt cx="687495" cy="497915"/>
                </a:xfrm>
                <a:solidFill>
                  <a:srgbClr val="000000"/>
                </a:solidFill>
              </p:grpSpPr>
              <p:sp>
                <p:nvSpPr>
                  <p:cNvPr id="870" name="フリーフォーム 869">
                    <a:extLst>
                      <a:ext uri="{FF2B5EF4-FFF2-40B4-BE49-F238E27FC236}">
                        <a16:creationId xmlns:a16="http://schemas.microsoft.com/office/drawing/2014/main" id="{1414FF35-73B6-204C-BE1F-A30C6D6A3F25}"/>
                      </a:ext>
                    </a:extLst>
                  </p:cNvPr>
                  <p:cNvSpPr/>
                  <p:nvPr/>
                </p:nvSpPr>
                <p:spPr>
                  <a:xfrm>
                    <a:off x="8017793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1" name="フリーフォーム 870">
                    <a:extLst>
                      <a:ext uri="{FF2B5EF4-FFF2-40B4-BE49-F238E27FC236}">
                        <a16:creationId xmlns:a16="http://schemas.microsoft.com/office/drawing/2014/main" id="{37BD19A3-CD34-0CDD-82EC-75993CF2FD58}"/>
                      </a:ext>
                    </a:extLst>
                  </p:cNvPr>
                  <p:cNvSpPr/>
                  <p:nvPr/>
                </p:nvSpPr>
                <p:spPr>
                  <a:xfrm>
                    <a:off x="7641865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2" name="フリーフォーム 871">
                    <a:extLst>
                      <a:ext uri="{FF2B5EF4-FFF2-40B4-BE49-F238E27FC236}">
                        <a16:creationId xmlns:a16="http://schemas.microsoft.com/office/drawing/2014/main" id="{C539FC50-F36A-499B-FA75-C370B57CBBBC}"/>
                      </a:ext>
                    </a:extLst>
                  </p:cNvPr>
                  <p:cNvSpPr/>
                  <p:nvPr/>
                </p:nvSpPr>
                <p:spPr>
                  <a:xfrm>
                    <a:off x="8318649" y="4729572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3" name="フリーフォーム 872">
                    <a:extLst>
                      <a:ext uri="{FF2B5EF4-FFF2-40B4-BE49-F238E27FC236}">
                        <a16:creationId xmlns:a16="http://schemas.microsoft.com/office/drawing/2014/main" id="{E6916F47-DAA7-609F-D80F-25A1565C9C95}"/>
                      </a:ext>
                    </a:extLst>
                  </p:cNvPr>
                  <p:cNvSpPr/>
                  <p:nvPr/>
                </p:nvSpPr>
                <p:spPr>
                  <a:xfrm>
                    <a:off x="7942721" y="4729572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4" name="フリーフォーム 873">
                    <a:extLst>
                      <a:ext uri="{FF2B5EF4-FFF2-40B4-BE49-F238E27FC236}">
                        <a16:creationId xmlns:a16="http://schemas.microsoft.com/office/drawing/2014/main" id="{863ABD5C-A877-F75F-9C9E-39F977652F32}"/>
                      </a:ext>
                    </a:extLst>
                  </p:cNvPr>
                  <p:cNvSpPr/>
                  <p:nvPr/>
                </p:nvSpPr>
                <p:spPr>
                  <a:xfrm>
                    <a:off x="8017849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5" name="フリーフォーム 874">
                    <a:extLst>
                      <a:ext uri="{FF2B5EF4-FFF2-40B4-BE49-F238E27FC236}">
                        <a16:creationId xmlns:a16="http://schemas.microsoft.com/office/drawing/2014/main" id="{B946097B-45DB-065C-6075-372D4E70B4DD}"/>
                      </a:ext>
                    </a:extLst>
                  </p:cNvPr>
                  <p:cNvSpPr/>
                  <p:nvPr/>
                </p:nvSpPr>
                <p:spPr>
                  <a:xfrm>
                    <a:off x="7641920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6" name="フリーフォーム 875">
                    <a:extLst>
                      <a:ext uri="{FF2B5EF4-FFF2-40B4-BE49-F238E27FC236}">
                        <a16:creationId xmlns:a16="http://schemas.microsoft.com/office/drawing/2014/main" id="{00A07D59-AA0F-F1DD-CB98-CFAF0E58C345}"/>
                      </a:ext>
                    </a:extLst>
                  </p:cNvPr>
                  <p:cNvSpPr/>
                  <p:nvPr/>
                </p:nvSpPr>
                <p:spPr>
                  <a:xfrm>
                    <a:off x="8318705" y="510437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1442" name="グループ化 1441">
              <a:extLst>
                <a:ext uri="{FF2B5EF4-FFF2-40B4-BE49-F238E27FC236}">
                  <a16:creationId xmlns:a16="http://schemas.microsoft.com/office/drawing/2014/main" id="{E94F7BD6-3F83-500D-6EB9-21520AD1EE9E}"/>
                </a:ext>
              </a:extLst>
            </p:cNvPr>
            <p:cNvGrpSpPr/>
            <p:nvPr/>
          </p:nvGrpSpPr>
          <p:grpSpPr>
            <a:xfrm>
              <a:off x="1331884" y="1849602"/>
              <a:ext cx="7019821" cy="505156"/>
              <a:chOff x="1304633" y="4021897"/>
              <a:chExt cx="7019821" cy="505156"/>
            </a:xfrm>
          </p:grpSpPr>
          <p:grpSp>
            <p:nvGrpSpPr>
              <p:cNvPr id="1443" name="グループ化 1442">
                <a:extLst>
                  <a:ext uri="{FF2B5EF4-FFF2-40B4-BE49-F238E27FC236}">
                    <a16:creationId xmlns:a16="http://schemas.microsoft.com/office/drawing/2014/main" id="{2CA11010-6F63-95DD-6D94-2FC36C82075D}"/>
                  </a:ext>
                </a:extLst>
              </p:cNvPr>
              <p:cNvGrpSpPr/>
              <p:nvPr/>
            </p:nvGrpSpPr>
            <p:grpSpPr>
              <a:xfrm>
                <a:off x="1304633" y="4027920"/>
                <a:ext cx="677002" cy="499133"/>
                <a:chOff x="1304633" y="4027920"/>
                <a:chExt cx="677002" cy="499133"/>
              </a:xfrm>
            </p:grpSpPr>
            <p:grpSp>
              <p:nvGrpSpPr>
                <p:cNvPr id="1731" name="グラフィックス 331">
                  <a:extLst>
                    <a:ext uri="{FF2B5EF4-FFF2-40B4-BE49-F238E27FC236}">
                      <a16:creationId xmlns:a16="http://schemas.microsoft.com/office/drawing/2014/main" id="{75E20C90-2126-D5F2-EE85-376F49416D77}"/>
                    </a:ext>
                  </a:extLst>
                </p:cNvPr>
                <p:cNvGrpSpPr/>
                <p:nvPr/>
              </p:nvGrpSpPr>
              <p:grpSpPr>
                <a:xfrm>
                  <a:off x="1319897" y="4043238"/>
                  <a:ext cx="646473" cy="468506"/>
                  <a:chOff x="1319897" y="4043238"/>
                  <a:chExt cx="646473" cy="468506"/>
                </a:xfrm>
              </p:grpSpPr>
              <p:sp>
                <p:nvSpPr>
                  <p:cNvPr id="1740" name="フリーフォーム 1739">
                    <a:extLst>
                      <a:ext uri="{FF2B5EF4-FFF2-40B4-BE49-F238E27FC236}">
                        <a16:creationId xmlns:a16="http://schemas.microsoft.com/office/drawing/2014/main" id="{88248919-326C-90BC-6C57-0E0A9A6FF7E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51173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1" name="フリーフォーム 1740">
                    <a:extLst>
                      <a:ext uri="{FF2B5EF4-FFF2-40B4-BE49-F238E27FC236}">
                        <a16:creationId xmlns:a16="http://schemas.microsoft.com/office/drawing/2014/main" id="{94E5C3D9-1745-7ECF-8039-946973A5230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2" name="フリーフォーム 1741">
                    <a:extLst>
                      <a:ext uri="{FF2B5EF4-FFF2-40B4-BE49-F238E27FC236}">
                        <a16:creationId xmlns:a16="http://schemas.microsoft.com/office/drawing/2014/main" id="{1A7AB209-2A08-B4C7-C67F-794F4980605D}"/>
                      </a:ext>
                    </a:extLst>
                  </p:cNvPr>
                  <p:cNvSpPr/>
                  <p:nvPr/>
                </p:nvSpPr>
                <p:spPr>
                  <a:xfrm>
                    <a:off x="1679049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3" name="フリーフォーム 1742">
                    <a:extLst>
                      <a:ext uri="{FF2B5EF4-FFF2-40B4-BE49-F238E27FC236}">
                        <a16:creationId xmlns:a16="http://schemas.microsoft.com/office/drawing/2014/main" id="{FB6B7F26-7851-D289-3D54-767909AB96D8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4" name="フリーフォーム 1743">
                    <a:extLst>
                      <a:ext uri="{FF2B5EF4-FFF2-40B4-BE49-F238E27FC236}">
                        <a16:creationId xmlns:a16="http://schemas.microsoft.com/office/drawing/2014/main" id="{70499F71-D63D-A85C-8D6A-6C7CEEE817D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5" name="フリーフォーム 1744">
                    <a:extLst>
                      <a:ext uri="{FF2B5EF4-FFF2-40B4-BE49-F238E27FC236}">
                        <a16:creationId xmlns:a16="http://schemas.microsoft.com/office/drawing/2014/main" id="{735B9047-466F-9C3C-1476-48FE48A47194}"/>
                      </a:ext>
                    </a:extLst>
                  </p:cNvPr>
                  <p:cNvSpPr/>
                  <p:nvPr/>
                </p:nvSpPr>
                <p:spPr>
                  <a:xfrm>
                    <a:off x="1679049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6" name="フリーフォーム 1745">
                    <a:extLst>
                      <a:ext uri="{FF2B5EF4-FFF2-40B4-BE49-F238E27FC236}">
                        <a16:creationId xmlns:a16="http://schemas.microsoft.com/office/drawing/2014/main" id="{9AA4F720-E001-9AFF-4B87-0BAC5585D53C}"/>
                      </a:ext>
                    </a:extLst>
                  </p:cNvPr>
                  <p:cNvSpPr/>
                  <p:nvPr/>
                </p:nvSpPr>
                <p:spPr>
                  <a:xfrm>
                    <a:off x="1607194" y="404324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7" name="フリーフォーム 1746">
                    <a:extLst>
                      <a:ext uri="{FF2B5EF4-FFF2-40B4-BE49-F238E27FC236}">
                        <a16:creationId xmlns:a16="http://schemas.microsoft.com/office/drawing/2014/main" id="{23A0E916-1AFC-8BB0-B4BE-B23BA58856A5}"/>
                      </a:ext>
                    </a:extLst>
                  </p:cNvPr>
                  <p:cNvSpPr/>
                  <p:nvPr/>
                </p:nvSpPr>
                <p:spPr>
                  <a:xfrm>
                    <a:off x="1966346" y="404324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8" name="フリーフォーム 1747">
                    <a:extLst>
                      <a:ext uri="{FF2B5EF4-FFF2-40B4-BE49-F238E27FC236}">
                        <a16:creationId xmlns:a16="http://schemas.microsoft.com/office/drawing/2014/main" id="{90A66D18-420F-936A-372A-572592F5D578}"/>
                      </a:ext>
                    </a:extLst>
                  </p:cNvPr>
                  <p:cNvSpPr/>
                  <p:nvPr/>
                </p:nvSpPr>
                <p:spPr>
                  <a:xfrm>
                    <a:off x="1679049" y="440362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32" name="グラフィックス 331">
                  <a:extLst>
                    <a:ext uri="{FF2B5EF4-FFF2-40B4-BE49-F238E27FC236}">
                      <a16:creationId xmlns:a16="http://schemas.microsoft.com/office/drawing/2014/main" id="{94521651-AF32-50D8-7D97-F68B224E9B2E}"/>
                    </a:ext>
                  </a:extLst>
                </p:cNvPr>
                <p:cNvGrpSpPr/>
                <p:nvPr/>
              </p:nvGrpSpPr>
              <p:grpSpPr>
                <a:xfrm>
                  <a:off x="1304633" y="4027920"/>
                  <a:ext cx="677002" cy="499133"/>
                  <a:chOff x="1304633" y="402792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733" name="フリーフォーム 1732">
                    <a:extLst>
                      <a:ext uri="{FF2B5EF4-FFF2-40B4-BE49-F238E27FC236}">
                        <a16:creationId xmlns:a16="http://schemas.microsoft.com/office/drawing/2014/main" id="{2B301B86-41F0-AC27-780B-F6EF11B8983F}"/>
                      </a:ext>
                    </a:extLst>
                  </p:cNvPr>
                  <p:cNvSpPr/>
                  <p:nvPr/>
                </p:nvSpPr>
                <p:spPr>
                  <a:xfrm>
                    <a:off x="1663785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4" name="フリーフォーム 1733">
                    <a:extLst>
                      <a:ext uri="{FF2B5EF4-FFF2-40B4-BE49-F238E27FC236}">
                        <a16:creationId xmlns:a16="http://schemas.microsoft.com/office/drawing/2014/main" id="{784B80A1-029D-9021-F1A8-5B6F58BA617D}"/>
                      </a:ext>
                    </a:extLst>
                  </p:cNvPr>
                  <p:cNvSpPr/>
                  <p:nvPr/>
                </p:nvSpPr>
                <p:spPr>
                  <a:xfrm>
                    <a:off x="1304633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5" name="フリーフォーム 1734">
                    <a:extLst>
                      <a:ext uri="{FF2B5EF4-FFF2-40B4-BE49-F238E27FC236}">
                        <a16:creationId xmlns:a16="http://schemas.microsoft.com/office/drawing/2014/main" id="{C98A6E9C-894E-B501-354C-DE98686CE3CE}"/>
                      </a:ext>
                    </a:extLst>
                  </p:cNvPr>
                  <p:cNvSpPr/>
                  <p:nvPr/>
                </p:nvSpPr>
                <p:spPr>
                  <a:xfrm>
                    <a:off x="1304633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6" name="フリーフォーム 1735">
                    <a:extLst>
                      <a:ext uri="{FF2B5EF4-FFF2-40B4-BE49-F238E27FC236}">
                        <a16:creationId xmlns:a16="http://schemas.microsoft.com/office/drawing/2014/main" id="{2B967936-D80B-72E2-E438-70AB12731190}"/>
                      </a:ext>
                    </a:extLst>
                  </p:cNvPr>
                  <p:cNvSpPr/>
                  <p:nvPr/>
                </p:nvSpPr>
                <p:spPr>
                  <a:xfrm>
                    <a:off x="1951106" y="402792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7" name="フリーフォーム 1736">
                    <a:extLst>
                      <a:ext uri="{FF2B5EF4-FFF2-40B4-BE49-F238E27FC236}">
                        <a16:creationId xmlns:a16="http://schemas.microsoft.com/office/drawing/2014/main" id="{BEF2120B-68B6-A271-BAE5-1B3A05863A47}"/>
                      </a:ext>
                    </a:extLst>
                  </p:cNvPr>
                  <p:cNvSpPr/>
                  <p:nvPr/>
                </p:nvSpPr>
                <p:spPr>
                  <a:xfrm>
                    <a:off x="1951107" y="438830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8" name="フリーフォーム 1737">
                    <a:extLst>
                      <a:ext uri="{FF2B5EF4-FFF2-40B4-BE49-F238E27FC236}">
                        <a16:creationId xmlns:a16="http://schemas.microsoft.com/office/drawing/2014/main" id="{00A71931-2041-13DE-975A-C61AD9511219}"/>
                      </a:ext>
                    </a:extLst>
                  </p:cNvPr>
                  <p:cNvSpPr/>
                  <p:nvPr/>
                </p:nvSpPr>
                <p:spPr>
                  <a:xfrm>
                    <a:off x="1591955" y="40279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9" name="フリーフォーム 1738">
                    <a:extLst>
                      <a:ext uri="{FF2B5EF4-FFF2-40B4-BE49-F238E27FC236}">
                        <a16:creationId xmlns:a16="http://schemas.microsoft.com/office/drawing/2014/main" id="{8F62E159-B902-2139-C70A-54E2C4A42561}"/>
                      </a:ext>
                    </a:extLst>
                  </p:cNvPr>
                  <p:cNvSpPr/>
                  <p:nvPr/>
                </p:nvSpPr>
                <p:spPr>
                  <a:xfrm>
                    <a:off x="1663785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4" name="グループ化 1443">
                <a:extLst>
                  <a:ext uri="{FF2B5EF4-FFF2-40B4-BE49-F238E27FC236}">
                    <a16:creationId xmlns:a16="http://schemas.microsoft.com/office/drawing/2014/main" id="{45BD5773-60DA-456C-28CF-C689F5E60D68}"/>
                  </a:ext>
                </a:extLst>
              </p:cNvPr>
              <p:cNvGrpSpPr/>
              <p:nvPr/>
            </p:nvGrpSpPr>
            <p:grpSpPr>
              <a:xfrm>
                <a:off x="2104822" y="4115844"/>
                <a:ext cx="674159" cy="323614"/>
                <a:chOff x="2104822" y="4115844"/>
                <a:chExt cx="674159" cy="323614"/>
              </a:xfrm>
            </p:grpSpPr>
            <p:grpSp>
              <p:nvGrpSpPr>
                <p:cNvPr id="1708" name="グラフィックス 332">
                  <a:extLst>
                    <a:ext uri="{FF2B5EF4-FFF2-40B4-BE49-F238E27FC236}">
                      <a16:creationId xmlns:a16="http://schemas.microsoft.com/office/drawing/2014/main" id="{F1086CC3-EB47-46CF-6CA8-BD8B4B64B8C9}"/>
                    </a:ext>
                  </a:extLst>
                </p:cNvPr>
                <p:cNvGrpSpPr/>
                <p:nvPr/>
              </p:nvGrpSpPr>
              <p:grpSpPr>
                <a:xfrm>
                  <a:off x="2114754" y="4125775"/>
                  <a:ext cx="657027" cy="306500"/>
                  <a:chOff x="2114754" y="4125775"/>
                  <a:chExt cx="657027" cy="306500"/>
                </a:xfrm>
              </p:grpSpPr>
              <p:sp>
                <p:nvSpPr>
                  <p:cNvPr id="1717" name="フリーフォーム 1716">
                    <a:extLst>
                      <a:ext uri="{FF2B5EF4-FFF2-40B4-BE49-F238E27FC236}">
                        <a16:creationId xmlns:a16="http://schemas.microsoft.com/office/drawing/2014/main" id="{24D8E80A-E8D1-A89D-D3E1-81A783E44383}"/>
                      </a:ext>
                    </a:extLst>
                  </p:cNvPr>
                  <p:cNvSpPr/>
                  <p:nvPr/>
                </p:nvSpPr>
                <p:spPr>
                  <a:xfrm>
                    <a:off x="2348431" y="442952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8" name="フリーフォーム 1717">
                    <a:extLst>
                      <a:ext uri="{FF2B5EF4-FFF2-40B4-BE49-F238E27FC236}">
                        <a16:creationId xmlns:a16="http://schemas.microsoft.com/office/drawing/2014/main" id="{762B5578-5054-F7CF-4D5B-71DEF6292E58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9" name="フリーフォーム 1718">
                    <a:extLst>
                      <a:ext uri="{FF2B5EF4-FFF2-40B4-BE49-F238E27FC236}">
                        <a16:creationId xmlns:a16="http://schemas.microsoft.com/office/drawing/2014/main" id="{A4D110E2-FCBA-E651-A57E-A3A178745E41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0" name="フリーフォーム 1719">
                    <a:extLst>
                      <a:ext uri="{FF2B5EF4-FFF2-40B4-BE49-F238E27FC236}">
                        <a16:creationId xmlns:a16="http://schemas.microsoft.com/office/drawing/2014/main" id="{65B2AAFF-40B5-2C67-C113-9A3C5E88D1BD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1" name="フリーフォーム 1720">
                    <a:extLst>
                      <a:ext uri="{FF2B5EF4-FFF2-40B4-BE49-F238E27FC236}">
                        <a16:creationId xmlns:a16="http://schemas.microsoft.com/office/drawing/2014/main" id="{907681F0-E8F9-5AD4-2477-E7DBCA8DDB45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2" name="フリーフォーム 1721">
                    <a:extLst>
                      <a:ext uri="{FF2B5EF4-FFF2-40B4-BE49-F238E27FC236}">
                        <a16:creationId xmlns:a16="http://schemas.microsoft.com/office/drawing/2014/main" id="{5278BFB3-FDCD-D4EE-B6B4-2372A7E311D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3" name="フリーフォーム 1722">
                    <a:extLst>
                      <a:ext uri="{FF2B5EF4-FFF2-40B4-BE49-F238E27FC236}">
                        <a16:creationId xmlns:a16="http://schemas.microsoft.com/office/drawing/2014/main" id="{110D9CE9-DDFF-784A-030D-F02F2FED3A9B}"/>
                      </a:ext>
                    </a:extLst>
                  </p:cNvPr>
                  <p:cNvSpPr/>
                  <p:nvPr/>
                </p:nvSpPr>
                <p:spPr>
                  <a:xfrm>
                    <a:off x="2535357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4" name="フリーフォーム 1723">
                    <a:extLst>
                      <a:ext uri="{FF2B5EF4-FFF2-40B4-BE49-F238E27FC236}">
                        <a16:creationId xmlns:a16="http://schemas.microsoft.com/office/drawing/2014/main" id="{0E9F591D-7BF0-A805-989A-60D01899C8CC}"/>
                      </a:ext>
                    </a:extLst>
                  </p:cNvPr>
                  <p:cNvSpPr/>
                  <p:nvPr/>
                </p:nvSpPr>
                <p:spPr>
                  <a:xfrm>
                    <a:off x="2769034" y="412577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5" name="フリーフォーム 1724">
                    <a:extLst>
                      <a:ext uri="{FF2B5EF4-FFF2-40B4-BE49-F238E27FC236}">
                        <a16:creationId xmlns:a16="http://schemas.microsoft.com/office/drawing/2014/main" id="{23A100E1-BBB2-1DC1-D9D9-B19249C3012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35943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6" name="フリーフォーム 1725">
                    <a:extLst>
                      <a:ext uri="{FF2B5EF4-FFF2-40B4-BE49-F238E27FC236}">
                        <a16:creationId xmlns:a16="http://schemas.microsoft.com/office/drawing/2014/main" id="{592FD566-4454-1FEB-DBAF-78BDDDEBC2F4}"/>
                      </a:ext>
                    </a:extLst>
                  </p:cNvPr>
                  <p:cNvSpPr/>
                  <p:nvPr/>
                </p:nvSpPr>
                <p:spPr>
                  <a:xfrm>
                    <a:off x="2114754" y="442952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7" name="フリーフォーム 1726">
                    <a:extLst>
                      <a:ext uri="{FF2B5EF4-FFF2-40B4-BE49-F238E27FC236}">
                        <a16:creationId xmlns:a16="http://schemas.microsoft.com/office/drawing/2014/main" id="{CFEE2AF9-0AA3-F447-8D0D-58C57769E85B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8" name="フリーフォーム 1727">
                    <a:extLst>
                      <a:ext uri="{FF2B5EF4-FFF2-40B4-BE49-F238E27FC236}">
                        <a16:creationId xmlns:a16="http://schemas.microsoft.com/office/drawing/2014/main" id="{C2060227-A31C-2EE3-8F58-500BD0F494F0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9" name="フリーフォーム 1728">
                    <a:extLst>
                      <a:ext uri="{FF2B5EF4-FFF2-40B4-BE49-F238E27FC236}">
                        <a16:creationId xmlns:a16="http://schemas.microsoft.com/office/drawing/2014/main" id="{1E1C44F1-D403-B3B2-9045-F236F1F7B2E3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0" name="フリーフォーム 1729">
                    <a:extLst>
                      <a:ext uri="{FF2B5EF4-FFF2-40B4-BE49-F238E27FC236}">
                        <a16:creationId xmlns:a16="http://schemas.microsoft.com/office/drawing/2014/main" id="{3049A0E6-3937-6E5D-230F-A4EABCCAE865}"/>
                      </a:ext>
                    </a:extLst>
                  </p:cNvPr>
                  <p:cNvSpPr/>
                  <p:nvPr/>
                </p:nvSpPr>
                <p:spPr>
                  <a:xfrm>
                    <a:off x="2301680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09" name="グラフィックス 332">
                  <a:extLst>
                    <a:ext uri="{FF2B5EF4-FFF2-40B4-BE49-F238E27FC236}">
                      <a16:creationId xmlns:a16="http://schemas.microsoft.com/office/drawing/2014/main" id="{55ADBCC2-D215-388A-C0A4-80EF024F66A1}"/>
                    </a:ext>
                  </a:extLst>
                </p:cNvPr>
                <p:cNvGrpSpPr/>
                <p:nvPr/>
              </p:nvGrpSpPr>
              <p:grpSpPr>
                <a:xfrm>
                  <a:off x="2104822" y="4115844"/>
                  <a:ext cx="674159" cy="323614"/>
                  <a:chOff x="2104822" y="4115844"/>
                  <a:chExt cx="674159" cy="323614"/>
                </a:xfrm>
                <a:solidFill>
                  <a:srgbClr val="000000"/>
                </a:solidFill>
              </p:grpSpPr>
              <p:sp>
                <p:nvSpPr>
                  <p:cNvPr id="1710" name="フリーフォーム 1709">
                    <a:extLst>
                      <a:ext uri="{FF2B5EF4-FFF2-40B4-BE49-F238E27FC236}">
                        <a16:creationId xmlns:a16="http://schemas.microsoft.com/office/drawing/2014/main" id="{32891237-426A-B43F-67BF-6F9E611D33EC}"/>
                      </a:ext>
                    </a:extLst>
                  </p:cNvPr>
                  <p:cNvSpPr/>
                  <p:nvPr/>
                </p:nvSpPr>
                <p:spPr>
                  <a:xfrm>
                    <a:off x="2572177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1" name="フリーフォーム 1710">
                    <a:extLst>
                      <a:ext uri="{FF2B5EF4-FFF2-40B4-BE49-F238E27FC236}">
                        <a16:creationId xmlns:a16="http://schemas.microsoft.com/office/drawing/2014/main" id="{6ACAE11F-FD64-8995-E53E-81CF29BD742B}"/>
                      </a:ext>
                    </a:extLst>
                  </p:cNvPr>
                  <p:cNvSpPr/>
                  <p:nvPr/>
                </p:nvSpPr>
                <p:spPr>
                  <a:xfrm>
                    <a:off x="2759118" y="411584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2" name="フリーフォーム 1711">
                    <a:extLst>
                      <a:ext uri="{FF2B5EF4-FFF2-40B4-BE49-F238E27FC236}">
                        <a16:creationId xmlns:a16="http://schemas.microsoft.com/office/drawing/2014/main" id="{23CF260E-888C-3A9B-7764-3DAD6647214F}"/>
                      </a:ext>
                    </a:extLst>
                  </p:cNvPr>
                  <p:cNvSpPr/>
                  <p:nvPr/>
                </p:nvSpPr>
                <p:spPr>
                  <a:xfrm>
                    <a:off x="2759118" y="434950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3" name="フリーフォーム 1712">
                    <a:extLst>
                      <a:ext uri="{FF2B5EF4-FFF2-40B4-BE49-F238E27FC236}">
                        <a16:creationId xmlns:a16="http://schemas.microsoft.com/office/drawing/2014/main" id="{4AA37543-70BA-1B98-31B7-BAE5EBB3C376}"/>
                      </a:ext>
                    </a:extLst>
                  </p:cNvPr>
                  <p:cNvSpPr/>
                  <p:nvPr/>
                </p:nvSpPr>
                <p:spPr>
                  <a:xfrm>
                    <a:off x="2572177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4" name="フリーフォーム 1713">
                    <a:extLst>
                      <a:ext uri="{FF2B5EF4-FFF2-40B4-BE49-F238E27FC236}">
                        <a16:creationId xmlns:a16="http://schemas.microsoft.com/office/drawing/2014/main" id="{55012EB4-8685-23D3-B820-D10E5FC0DEEC}"/>
                      </a:ext>
                    </a:extLst>
                  </p:cNvPr>
                  <p:cNvSpPr/>
                  <p:nvPr/>
                </p:nvSpPr>
                <p:spPr>
                  <a:xfrm>
                    <a:off x="2104822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5" name="フリーフォーム 1714">
                    <a:extLst>
                      <a:ext uri="{FF2B5EF4-FFF2-40B4-BE49-F238E27FC236}">
                        <a16:creationId xmlns:a16="http://schemas.microsoft.com/office/drawing/2014/main" id="{E3F279A8-C13E-1FD5-0F79-023259A60782}"/>
                      </a:ext>
                    </a:extLst>
                  </p:cNvPr>
                  <p:cNvSpPr/>
                  <p:nvPr/>
                </p:nvSpPr>
                <p:spPr>
                  <a:xfrm>
                    <a:off x="2104822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6" name="フリーフォーム 1715">
                    <a:extLst>
                      <a:ext uri="{FF2B5EF4-FFF2-40B4-BE49-F238E27FC236}">
                        <a16:creationId xmlns:a16="http://schemas.microsoft.com/office/drawing/2014/main" id="{AB16768D-07B7-F44D-6389-68D04AB130C6}"/>
                      </a:ext>
                    </a:extLst>
                  </p:cNvPr>
                  <p:cNvSpPr/>
                  <p:nvPr/>
                </p:nvSpPr>
                <p:spPr>
                  <a:xfrm>
                    <a:off x="2291764" y="411584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5" name="グループ化 1444">
                <a:extLst>
                  <a:ext uri="{FF2B5EF4-FFF2-40B4-BE49-F238E27FC236}">
                    <a16:creationId xmlns:a16="http://schemas.microsoft.com/office/drawing/2014/main" id="{89E0A374-EE6F-5282-1551-E502375B8F08}"/>
                  </a:ext>
                </a:extLst>
              </p:cNvPr>
              <p:cNvGrpSpPr/>
              <p:nvPr/>
            </p:nvGrpSpPr>
            <p:grpSpPr>
              <a:xfrm>
                <a:off x="2895255" y="4124903"/>
                <a:ext cx="669361" cy="306723"/>
                <a:chOff x="2895255" y="4124903"/>
                <a:chExt cx="669361" cy="306723"/>
              </a:xfrm>
            </p:grpSpPr>
            <p:grpSp>
              <p:nvGrpSpPr>
                <p:cNvPr id="1678" name="グラフィックス 333">
                  <a:extLst>
                    <a:ext uri="{FF2B5EF4-FFF2-40B4-BE49-F238E27FC236}">
                      <a16:creationId xmlns:a16="http://schemas.microsoft.com/office/drawing/2014/main" id="{5D61DAF9-8858-1F20-58E5-01BA1B4CF560}"/>
                    </a:ext>
                  </a:extLst>
                </p:cNvPr>
                <p:cNvGrpSpPr/>
                <p:nvPr/>
              </p:nvGrpSpPr>
              <p:grpSpPr>
                <a:xfrm>
                  <a:off x="2902974" y="4132640"/>
                  <a:ext cx="653921" cy="291253"/>
                  <a:chOff x="2902974" y="4132640"/>
                  <a:chExt cx="653921" cy="291253"/>
                </a:xfrm>
              </p:grpSpPr>
              <p:sp>
                <p:nvSpPr>
                  <p:cNvPr id="1687" name="フリーフォーム 1686">
                    <a:extLst>
                      <a:ext uri="{FF2B5EF4-FFF2-40B4-BE49-F238E27FC236}">
                        <a16:creationId xmlns:a16="http://schemas.microsoft.com/office/drawing/2014/main" id="{2F6D4796-2FD6-9EDE-2418-FEB1D3FB0F43}"/>
                      </a:ext>
                    </a:extLst>
                  </p:cNvPr>
                  <p:cNvSpPr/>
                  <p:nvPr/>
                </p:nvSpPr>
                <p:spPr>
                  <a:xfrm>
                    <a:off x="3084619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8" name="フリーフォーム 1687">
                    <a:extLst>
                      <a:ext uri="{FF2B5EF4-FFF2-40B4-BE49-F238E27FC236}">
                        <a16:creationId xmlns:a16="http://schemas.microsoft.com/office/drawing/2014/main" id="{903054F8-EBD8-BD7E-FAC1-9825D22E56AC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9" name="フリーフォーム 1688">
                    <a:extLst>
                      <a:ext uri="{FF2B5EF4-FFF2-40B4-BE49-F238E27FC236}">
                        <a16:creationId xmlns:a16="http://schemas.microsoft.com/office/drawing/2014/main" id="{FBE56578-954F-DD24-E111-EEABAFEE083F}"/>
                      </a:ext>
                    </a:extLst>
                  </p:cNvPr>
                  <p:cNvSpPr/>
                  <p:nvPr/>
                </p:nvSpPr>
                <p:spPr>
                  <a:xfrm>
                    <a:off x="326626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0" name="フリーフォーム 1689">
                    <a:extLst>
                      <a:ext uri="{FF2B5EF4-FFF2-40B4-BE49-F238E27FC236}">
                        <a16:creationId xmlns:a16="http://schemas.microsoft.com/office/drawing/2014/main" id="{11207FE5-3090-571C-814E-F48BF17DF7C7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1" name="フリーフォーム 1690">
                    <a:extLst>
                      <a:ext uri="{FF2B5EF4-FFF2-40B4-BE49-F238E27FC236}">
                        <a16:creationId xmlns:a16="http://schemas.microsoft.com/office/drawing/2014/main" id="{15F2252D-59F9-B8CA-1DFC-ACB9F3357DDF}"/>
                      </a:ext>
                    </a:extLst>
                  </p:cNvPr>
                  <p:cNvSpPr/>
                  <p:nvPr/>
                </p:nvSpPr>
                <p:spPr>
                  <a:xfrm>
                    <a:off x="3084619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2" name="フリーフォーム 1691">
                    <a:extLst>
                      <a:ext uri="{FF2B5EF4-FFF2-40B4-BE49-F238E27FC236}">
                        <a16:creationId xmlns:a16="http://schemas.microsoft.com/office/drawing/2014/main" id="{88D9ED5C-47FC-151F-60CD-9C2F706A315B}"/>
                      </a:ext>
                    </a:extLst>
                  </p:cNvPr>
                  <p:cNvSpPr/>
                  <p:nvPr/>
                </p:nvSpPr>
                <p:spPr>
                  <a:xfrm>
                    <a:off x="3266264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3" name="フリーフォーム 1692">
                    <a:extLst>
                      <a:ext uri="{FF2B5EF4-FFF2-40B4-BE49-F238E27FC236}">
                        <a16:creationId xmlns:a16="http://schemas.microsoft.com/office/drawing/2014/main" id="{349CFAC0-06E3-4196-233A-FB5DE79AD21A}"/>
                      </a:ext>
                    </a:extLst>
                  </p:cNvPr>
                  <p:cNvSpPr/>
                  <p:nvPr/>
                </p:nvSpPr>
                <p:spPr>
                  <a:xfrm>
                    <a:off x="3229923" y="418725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4" name="フリーフォーム 1693">
                    <a:extLst>
                      <a:ext uri="{FF2B5EF4-FFF2-40B4-BE49-F238E27FC236}">
                        <a16:creationId xmlns:a16="http://schemas.microsoft.com/office/drawing/2014/main" id="{8B24E349-5C57-2274-4655-F0B39285A5D4}"/>
                      </a:ext>
                    </a:extLst>
                  </p:cNvPr>
                  <p:cNvSpPr/>
                  <p:nvPr/>
                </p:nvSpPr>
                <p:spPr>
                  <a:xfrm>
                    <a:off x="3411568" y="418725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5" name="フリーフォーム 1694">
                    <a:extLst>
                      <a:ext uri="{FF2B5EF4-FFF2-40B4-BE49-F238E27FC236}">
                        <a16:creationId xmlns:a16="http://schemas.microsoft.com/office/drawing/2014/main" id="{DB38C127-5FAF-B566-3E59-85A45D0740AA}"/>
                      </a:ext>
                    </a:extLst>
                  </p:cNvPr>
                  <p:cNvSpPr/>
                  <p:nvPr/>
                </p:nvSpPr>
                <p:spPr>
                  <a:xfrm>
                    <a:off x="3266264" y="436928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6" name="フリーフォーム 1695">
                    <a:extLst>
                      <a:ext uri="{FF2B5EF4-FFF2-40B4-BE49-F238E27FC236}">
                        <a16:creationId xmlns:a16="http://schemas.microsoft.com/office/drawing/2014/main" id="{2FC79FF2-C6B4-6D1D-68FD-61603A8D1CF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7" name="フリーフォーム 1696">
                    <a:extLst>
                      <a:ext uri="{FF2B5EF4-FFF2-40B4-BE49-F238E27FC236}">
                        <a16:creationId xmlns:a16="http://schemas.microsoft.com/office/drawing/2014/main" id="{5A60B5AE-2D10-3C92-06C9-A2F8157C33A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8" name="フリーフォーム 1697">
                    <a:extLst>
                      <a:ext uri="{FF2B5EF4-FFF2-40B4-BE49-F238E27FC236}">
                        <a16:creationId xmlns:a16="http://schemas.microsoft.com/office/drawing/2014/main" id="{3C3814D0-3DFB-2EFF-845D-09ACBD133526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9" name="フリーフォーム 1698">
                    <a:extLst>
                      <a:ext uri="{FF2B5EF4-FFF2-40B4-BE49-F238E27FC236}">
                        <a16:creationId xmlns:a16="http://schemas.microsoft.com/office/drawing/2014/main" id="{AB0256C3-A286-5A41-CB8F-0A620D707E98}"/>
                      </a:ext>
                    </a:extLst>
                  </p:cNvPr>
                  <p:cNvSpPr/>
                  <p:nvPr/>
                </p:nvSpPr>
                <p:spPr>
                  <a:xfrm>
                    <a:off x="2902974" y="418724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0" name="フリーフォーム 1699">
                    <a:extLst>
                      <a:ext uri="{FF2B5EF4-FFF2-40B4-BE49-F238E27FC236}">
                        <a16:creationId xmlns:a16="http://schemas.microsoft.com/office/drawing/2014/main" id="{174B7DAF-530C-3948-96E5-50E6FCD9DDA0}"/>
                      </a:ext>
                    </a:extLst>
                  </p:cNvPr>
                  <p:cNvSpPr/>
                  <p:nvPr/>
                </p:nvSpPr>
                <p:spPr>
                  <a:xfrm>
                    <a:off x="3048278" y="418725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1" name="フリーフォーム 1700">
                    <a:extLst>
                      <a:ext uri="{FF2B5EF4-FFF2-40B4-BE49-F238E27FC236}">
                        <a16:creationId xmlns:a16="http://schemas.microsoft.com/office/drawing/2014/main" id="{50B74D3A-2AAD-53AF-EC8E-F712C39FE990}"/>
                      </a:ext>
                    </a:extLst>
                  </p:cNvPr>
                  <p:cNvSpPr/>
                  <p:nvPr/>
                </p:nvSpPr>
                <p:spPr>
                  <a:xfrm>
                    <a:off x="3229935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2" name="フリーフォーム 1701">
                    <a:extLst>
                      <a:ext uri="{FF2B5EF4-FFF2-40B4-BE49-F238E27FC236}">
                        <a16:creationId xmlns:a16="http://schemas.microsoft.com/office/drawing/2014/main" id="{3807F1EC-A9B0-7702-7C11-B1779EE8253A}"/>
                      </a:ext>
                    </a:extLst>
                  </p:cNvPr>
                  <p:cNvSpPr/>
                  <p:nvPr/>
                </p:nvSpPr>
                <p:spPr>
                  <a:xfrm>
                    <a:off x="3411580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3" name="フリーフォーム 1702">
                    <a:extLst>
                      <a:ext uri="{FF2B5EF4-FFF2-40B4-BE49-F238E27FC236}">
                        <a16:creationId xmlns:a16="http://schemas.microsoft.com/office/drawing/2014/main" id="{6EB61F4F-9BBA-7214-A3DD-C495303CB951}"/>
                      </a:ext>
                    </a:extLst>
                  </p:cNvPr>
                  <p:cNvSpPr/>
                  <p:nvPr/>
                </p:nvSpPr>
                <p:spPr>
                  <a:xfrm>
                    <a:off x="3375239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4" name="フリーフォーム 1703">
                    <a:extLst>
                      <a:ext uri="{FF2B5EF4-FFF2-40B4-BE49-F238E27FC236}">
                        <a16:creationId xmlns:a16="http://schemas.microsoft.com/office/drawing/2014/main" id="{63E3585B-72A2-9458-2FEE-BA2076935978}"/>
                      </a:ext>
                    </a:extLst>
                  </p:cNvPr>
                  <p:cNvSpPr/>
                  <p:nvPr/>
                </p:nvSpPr>
                <p:spPr>
                  <a:xfrm>
                    <a:off x="3556884" y="413264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5" name="フリーフォーム 1704">
                    <a:extLst>
                      <a:ext uri="{FF2B5EF4-FFF2-40B4-BE49-F238E27FC236}">
                        <a16:creationId xmlns:a16="http://schemas.microsoft.com/office/drawing/2014/main" id="{5BF592D8-7FDB-5D7D-E5EB-5C675F2F205D}"/>
                      </a:ext>
                    </a:extLst>
                  </p:cNvPr>
                  <p:cNvSpPr/>
                  <p:nvPr/>
                </p:nvSpPr>
                <p:spPr>
                  <a:xfrm>
                    <a:off x="3411580" y="431467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6" name="フリーフォーム 1705">
                    <a:extLst>
                      <a:ext uri="{FF2B5EF4-FFF2-40B4-BE49-F238E27FC236}">
                        <a16:creationId xmlns:a16="http://schemas.microsoft.com/office/drawing/2014/main" id="{14E772F5-BD09-93EE-9FC9-056001BB0F2E}"/>
                      </a:ext>
                    </a:extLst>
                  </p:cNvPr>
                  <p:cNvSpPr/>
                  <p:nvPr/>
                </p:nvSpPr>
                <p:spPr>
                  <a:xfrm>
                    <a:off x="3048303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7" name="フリーフォーム 1706">
                    <a:extLst>
                      <a:ext uri="{FF2B5EF4-FFF2-40B4-BE49-F238E27FC236}">
                        <a16:creationId xmlns:a16="http://schemas.microsoft.com/office/drawing/2014/main" id="{43DEED4B-6C97-03B7-3AEF-C0F7D4A8DC12}"/>
                      </a:ext>
                    </a:extLst>
                  </p:cNvPr>
                  <p:cNvSpPr/>
                  <p:nvPr/>
                </p:nvSpPr>
                <p:spPr>
                  <a:xfrm>
                    <a:off x="3193606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79" name="グラフィックス 333">
                  <a:extLst>
                    <a:ext uri="{FF2B5EF4-FFF2-40B4-BE49-F238E27FC236}">
                      <a16:creationId xmlns:a16="http://schemas.microsoft.com/office/drawing/2014/main" id="{C4D91434-CE85-17BA-64C4-32EE4159310E}"/>
                    </a:ext>
                  </a:extLst>
                </p:cNvPr>
                <p:cNvGrpSpPr/>
                <p:nvPr/>
              </p:nvGrpSpPr>
              <p:grpSpPr>
                <a:xfrm>
                  <a:off x="2895255" y="4124903"/>
                  <a:ext cx="669361" cy="306723"/>
                  <a:chOff x="2895255" y="4124903"/>
                  <a:chExt cx="669361" cy="306723"/>
                </a:xfrm>
                <a:solidFill>
                  <a:srgbClr val="000000"/>
                </a:solidFill>
              </p:grpSpPr>
              <p:sp>
                <p:nvSpPr>
                  <p:cNvPr id="1680" name="フリーフォーム 1679">
                    <a:extLst>
                      <a:ext uri="{FF2B5EF4-FFF2-40B4-BE49-F238E27FC236}">
                        <a16:creationId xmlns:a16="http://schemas.microsoft.com/office/drawing/2014/main" id="{AAF368EE-BF25-21FF-5139-2AF241F8DC92}"/>
                      </a:ext>
                    </a:extLst>
                  </p:cNvPr>
                  <p:cNvSpPr/>
                  <p:nvPr/>
                </p:nvSpPr>
                <p:spPr>
                  <a:xfrm>
                    <a:off x="3258544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1" name="フリーフォーム 1680">
                    <a:extLst>
                      <a:ext uri="{FF2B5EF4-FFF2-40B4-BE49-F238E27FC236}">
                        <a16:creationId xmlns:a16="http://schemas.microsoft.com/office/drawing/2014/main" id="{5B7B1A88-3204-9374-554E-D3BD5A69F8EA}"/>
                      </a:ext>
                    </a:extLst>
                  </p:cNvPr>
                  <p:cNvSpPr/>
                  <p:nvPr/>
                </p:nvSpPr>
                <p:spPr>
                  <a:xfrm>
                    <a:off x="3258544" y="423412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2" name="フリーフォーム 1681">
                    <a:extLst>
                      <a:ext uri="{FF2B5EF4-FFF2-40B4-BE49-F238E27FC236}">
                        <a16:creationId xmlns:a16="http://schemas.microsoft.com/office/drawing/2014/main" id="{CB8EC5E9-2616-0DBE-7853-ABE448BE72D2}"/>
                      </a:ext>
                    </a:extLst>
                  </p:cNvPr>
                  <p:cNvSpPr/>
                  <p:nvPr/>
                </p:nvSpPr>
                <p:spPr>
                  <a:xfrm>
                    <a:off x="2895255" y="4234122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3" name="フリーフォーム 1682">
                    <a:extLst>
                      <a:ext uri="{FF2B5EF4-FFF2-40B4-BE49-F238E27FC236}">
                        <a16:creationId xmlns:a16="http://schemas.microsoft.com/office/drawing/2014/main" id="{7BB06BCE-B8FE-FBBB-9120-FC50D8CBF19C}"/>
                      </a:ext>
                    </a:extLst>
                  </p:cNvPr>
                  <p:cNvSpPr/>
                  <p:nvPr/>
                </p:nvSpPr>
                <p:spPr>
                  <a:xfrm>
                    <a:off x="2895255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4" name="フリーフォーム 1683">
                    <a:extLst>
                      <a:ext uri="{FF2B5EF4-FFF2-40B4-BE49-F238E27FC236}">
                        <a16:creationId xmlns:a16="http://schemas.microsoft.com/office/drawing/2014/main" id="{ED886D7B-D6B1-3A3C-8F2A-5A0F86EF659F}"/>
                      </a:ext>
                    </a:extLst>
                  </p:cNvPr>
                  <p:cNvSpPr/>
                  <p:nvPr/>
                </p:nvSpPr>
                <p:spPr>
                  <a:xfrm>
                    <a:off x="3549176" y="412490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5" name="フリーフォーム 1684">
                    <a:extLst>
                      <a:ext uri="{FF2B5EF4-FFF2-40B4-BE49-F238E27FC236}">
                        <a16:creationId xmlns:a16="http://schemas.microsoft.com/office/drawing/2014/main" id="{6D764BD2-8F60-809D-63E5-8757464E3495}"/>
                      </a:ext>
                    </a:extLst>
                  </p:cNvPr>
                  <p:cNvSpPr/>
                  <p:nvPr/>
                </p:nvSpPr>
                <p:spPr>
                  <a:xfrm>
                    <a:off x="3549176" y="430693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6" name="フリーフォーム 1685">
                    <a:extLst>
                      <a:ext uri="{FF2B5EF4-FFF2-40B4-BE49-F238E27FC236}">
                        <a16:creationId xmlns:a16="http://schemas.microsoft.com/office/drawing/2014/main" id="{D82C42FF-4972-3C7F-21D0-7995B43688F0}"/>
                      </a:ext>
                    </a:extLst>
                  </p:cNvPr>
                  <p:cNvSpPr/>
                  <p:nvPr/>
                </p:nvSpPr>
                <p:spPr>
                  <a:xfrm>
                    <a:off x="3185899" y="412490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6" name="グループ化 1445">
                <a:extLst>
                  <a:ext uri="{FF2B5EF4-FFF2-40B4-BE49-F238E27FC236}">
                    <a16:creationId xmlns:a16="http://schemas.microsoft.com/office/drawing/2014/main" id="{ECB60074-5987-D928-1DCD-2D987B82CC51}"/>
                  </a:ext>
                </a:extLst>
              </p:cNvPr>
              <p:cNvGrpSpPr/>
              <p:nvPr/>
            </p:nvGrpSpPr>
            <p:grpSpPr>
              <a:xfrm>
                <a:off x="3687939" y="4021897"/>
                <a:ext cx="677002" cy="499133"/>
                <a:chOff x="3687939" y="4021897"/>
                <a:chExt cx="677002" cy="499133"/>
              </a:xfrm>
            </p:grpSpPr>
            <p:grpSp>
              <p:nvGrpSpPr>
                <p:cNvPr id="1654" name="グラフィックス 334">
                  <a:extLst>
                    <a:ext uri="{FF2B5EF4-FFF2-40B4-BE49-F238E27FC236}">
                      <a16:creationId xmlns:a16="http://schemas.microsoft.com/office/drawing/2014/main" id="{35F92511-1C96-DEBB-9737-51702EB2E930}"/>
                    </a:ext>
                  </a:extLst>
                </p:cNvPr>
                <p:cNvGrpSpPr/>
                <p:nvPr/>
              </p:nvGrpSpPr>
              <p:grpSpPr>
                <a:xfrm>
                  <a:off x="3703203" y="4037215"/>
                  <a:ext cx="646473" cy="468506"/>
                  <a:chOff x="3703203" y="4037215"/>
                  <a:chExt cx="646473" cy="468506"/>
                </a:xfrm>
              </p:grpSpPr>
              <p:sp>
                <p:nvSpPr>
                  <p:cNvPr id="1663" name="フリーフォーム 1662">
                    <a:extLst>
                      <a:ext uri="{FF2B5EF4-FFF2-40B4-BE49-F238E27FC236}">
                        <a16:creationId xmlns:a16="http://schemas.microsoft.com/office/drawing/2014/main" id="{03FE8746-8BEA-C9A3-5FD4-D4B96F935189}"/>
                      </a:ext>
                    </a:extLst>
                  </p:cNvPr>
                  <p:cNvSpPr/>
                  <p:nvPr/>
                </p:nvSpPr>
                <p:spPr>
                  <a:xfrm>
                    <a:off x="3703203" y="450571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4" name="フリーフォーム 1663">
                    <a:extLst>
                      <a:ext uri="{FF2B5EF4-FFF2-40B4-BE49-F238E27FC236}">
                        <a16:creationId xmlns:a16="http://schemas.microsoft.com/office/drawing/2014/main" id="{E6FE3034-C2E3-775D-16F1-D617839FD7D3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5" name="フリーフォーム 1664">
                    <a:extLst>
                      <a:ext uri="{FF2B5EF4-FFF2-40B4-BE49-F238E27FC236}">
                        <a16:creationId xmlns:a16="http://schemas.microsoft.com/office/drawing/2014/main" id="{335FFB93-0F3B-56EF-ECCE-A598664CE60C}"/>
                      </a:ext>
                    </a:extLst>
                  </p:cNvPr>
                  <p:cNvSpPr/>
                  <p:nvPr/>
                </p:nvSpPr>
                <p:spPr>
                  <a:xfrm>
                    <a:off x="4062355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6" name="フリーフォーム 1665">
                    <a:extLst>
                      <a:ext uri="{FF2B5EF4-FFF2-40B4-BE49-F238E27FC236}">
                        <a16:creationId xmlns:a16="http://schemas.microsoft.com/office/drawing/2014/main" id="{EE8333B8-A1D3-C659-FC24-3B83AF539A1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7" name="フリーフォーム 1666">
                    <a:extLst>
                      <a:ext uri="{FF2B5EF4-FFF2-40B4-BE49-F238E27FC236}">
                        <a16:creationId xmlns:a16="http://schemas.microsoft.com/office/drawing/2014/main" id="{3E5E9CE5-B673-9A52-BCBA-2FE3565E12FB}"/>
                      </a:ext>
                    </a:extLst>
                  </p:cNvPr>
                  <p:cNvSpPr/>
                  <p:nvPr/>
                </p:nvSpPr>
                <p:spPr>
                  <a:xfrm>
                    <a:off x="3703203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8" name="フリーフォーム 1667">
                    <a:extLst>
                      <a:ext uri="{FF2B5EF4-FFF2-40B4-BE49-F238E27FC236}">
                        <a16:creationId xmlns:a16="http://schemas.microsoft.com/office/drawing/2014/main" id="{F83A5703-90EC-E3CF-E165-FA2B94B3B087}"/>
                      </a:ext>
                    </a:extLst>
                  </p:cNvPr>
                  <p:cNvSpPr/>
                  <p:nvPr/>
                </p:nvSpPr>
                <p:spPr>
                  <a:xfrm>
                    <a:off x="4062355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9" name="フリーフォーム 1668">
                    <a:extLst>
                      <a:ext uri="{FF2B5EF4-FFF2-40B4-BE49-F238E27FC236}">
                        <a16:creationId xmlns:a16="http://schemas.microsoft.com/office/drawing/2014/main" id="{9E253A56-1B98-D64A-A91D-6E86E95BE660}"/>
                      </a:ext>
                    </a:extLst>
                  </p:cNvPr>
                  <p:cNvSpPr/>
                  <p:nvPr/>
                </p:nvSpPr>
                <p:spPr>
                  <a:xfrm>
                    <a:off x="3990500" y="403722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0" name="フリーフォーム 1669">
                    <a:extLst>
                      <a:ext uri="{FF2B5EF4-FFF2-40B4-BE49-F238E27FC236}">
                        <a16:creationId xmlns:a16="http://schemas.microsoft.com/office/drawing/2014/main" id="{7802FE18-A7FD-7E31-BD55-31209D188F2D}"/>
                      </a:ext>
                    </a:extLst>
                  </p:cNvPr>
                  <p:cNvSpPr/>
                  <p:nvPr/>
                </p:nvSpPr>
                <p:spPr>
                  <a:xfrm>
                    <a:off x="4349652" y="4037221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1" name="フリーフォーム 1670">
                    <a:extLst>
                      <a:ext uri="{FF2B5EF4-FFF2-40B4-BE49-F238E27FC236}">
                        <a16:creationId xmlns:a16="http://schemas.microsoft.com/office/drawing/2014/main" id="{F38FD308-EFC4-CE4F-1316-AE318B962AC0}"/>
                      </a:ext>
                    </a:extLst>
                  </p:cNvPr>
                  <p:cNvSpPr/>
                  <p:nvPr/>
                </p:nvSpPr>
                <p:spPr>
                  <a:xfrm>
                    <a:off x="4062355" y="4397606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2" name="フリーフォーム 1671">
                    <a:extLst>
                      <a:ext uri="{FF2B5EF4-FFF2-40B4-BE49-F238E27FC236}">
                        <a16:creationId xmlns:a16="http://schemas.microsoft.com/office/drawing/2014/main" id="{03D9B063-38CD-7FFD-F7D4-6120618BB626}"/>
                      </a:ext>
                    </a:extLst>
                  </p:cNvPr>
                  <p:cNvSpPr/>
                  <p:nvPr/>
                </p:nvSpPr>
                <p:spPr>
                  <a:xfrm>
                    <a:off x="3846864" y="409127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3" name="フリーフォーム 1672">
                    <a:extLst>
                      <a:ext uri="{FF2B5EF4-FFF2-40B4-BE49-F238E27FC236}">
                        <a16:creationId xmlns:a16="http://schemas.microsoft.com/office/drawing/2014/main" id="{3745EEBC-3444-CA2B-D666-D39C7EE14A0E}"/>
                      </a:ext>
                    </a:extLst>
                  </p:cNvPr>
                  <p:cNvSpPr/>
                  <p:nvPr/>
                </p:nvSpPr>
                <p:spPr>
                  <a:xfrm>
                    <a:off x="3882779" y="4037215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4" name="フリーフォーム 1673">
                    <a:extLst>
                      <a:ext uri="{FF2B5EF4-FFF2-40B4-BE49-F238E27FC236}">
                        <a16:creationId xmlns:a16="http://schemas.microsoft.com/office/drawing/2014/main" id="{8D3278E2-DCDA-C8E4-5F4C-8DC801605409}"/>
                      </a:ext>
                    </a:extLst>
                  </p:cNvPr>
                  <p:cNvSpPr/>
                  <p:nvPr/>
                </p:nvSpPr>
                <p:spPr>
                  <a:xfrm>
                    <a:off x="3882779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5" name="フリーフォーム 1674">
                    <a:extLst>
                      <a:ext uri="{FF2B5EF4-FFF2-40B4-BE49-F238E27FC236}">
                        <a16:creationId xmlns:a16="http://schemas.microsoft.com/office/drawing/2014/main" id="{3E316480-8AF0-001F-07EE-516CC028670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32552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6" name="フリーフォーム 1675">
                    <a:extLst>
                      <a:ext uri="{FF2B5EF4-FFF2-40B4-BE49-F238E27FC236}">
                        <a16:creationId xmlns:a16="http://schemas.microsoft.com/office/drawing/2014/main" id="{77F5A97E-980C-8434-D199-239697B72856}"/>
                      </a:ext>
                    </a:extLst>
                  </p:cNvPr>
                  <p:cNvSpPr/>
                  <p:nvPr/>
                </p:nvSpPr>
                <p:spPr>
                  <a:xfrm>
                    <a:off x="4062355" y="4217409"/>
                    <a:ext cx="287297" cy="108115"/>
                  </a:xfrm>
                  <a:custGeom>
                    <a:avLst/>
                    <a:gdLst>
                      <a:gd name="connsiteX0" fmla="*/ 287297 w 287297"/>
                      <a:gd name="connsiteY0" fmla="*/ 0 h 108115"/>
                      <a:gd name="connsiteX1" fmla="*/ 0 w 2872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108115">
                        <a:moveTo>
                          <a:pt x="2872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7" name="フリーフォーム 1676">
                    <a:extLst>
                      <a:ext uri="{FF2B5EF4-FFF2-40B4-BE49-F238E27FC236}">
                        <a16:creationId xmlns:a16="http://schemas.microsoft.com/office/drawing/2014/main" id="{60583C48-779E-C112-E07C-6D9E72BDF771}"/>
                      </a:ext>
                    </a:extLst>
                  </p:cNvPr>
                  <p:cNvSpPr/>
                  <p:nvPr/>
                </p:nvSpPr>
                <p:spPr>
                  <a:xfrm>
                    <a:off x="4206016" y="4091272"/>
                    <a:ext cx="4223" cy="360391"/>
                  </a:xfrm>
                  <a:custGeom>
                    <a:avLst/>
                    <a:gdLst>
                      <a:gd name="connsiteX0" fmla="*/ 0 w 4223"/>
                      <a:gd name="connsiteY0" fmla="*/ 0 h 360391"/>
                      <a:gd name="connsiteX1" fmla="*/ 0 w 4223"/>
                      <a:gd name="connsiteY1" fmla="*/ 360391 h 360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91">
                        <a:moveTo>
                          <a:pt x="0" y="0"/>
                        </a:moveTo>
                        <a:lnTo>
                          <a:pt x="0" y="36039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55" name="グラフィックス 334">
                  <a:extLst>
                    <a:ext uri="{FF2B5EF4-FFF2-40B4-BE49-F238E27FC236}">
                      <a16:creationId xmlns:a16="http://schemas.microsoft.com/office/drawing/2014/main" id="{D68E47E6-9F2A-722F-40FD-3040422D714E}"/>
                    </a:ext>
                  </a:extLst>
                </p:cNvPr>
                <p:cNvGrpSpPr/>
                <p:nvPr/>
              </p:nvGrpSpPr>
              <p:grpSpPr>
                <a:xfrm>
                  <a:off x="3687939" y="4021897"/>
                  <a:ext cx="677002" cy="499133"/>
                  <a:chOff x="3687939" y="4021897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656" name="フリーフォーム 1655">
                    <a:extLst>
                      <a:ext uri="{FF2B5EF4-FFF2-40B4-BE49-F238E27FC236}">
                        <a16:creationId xmlns:a16="http://schemas.microsoft.com/office/drawing/2014/main" id="{264E3D13-C1EA-359D-16B9-6999E30DE5EB}"/>
                      </a:ext>
                    </a:extLst>
                  </p:cNvPr>
                  <p:cNvSpPr/>
                  <p:nvPr/>
                </p:nvSpPr>
                <p:spPr>
                  <a:xfrm>
                    <a:off x="4047091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7" name="フリーフォーム 1656">
                    <a:extLst>
                      <a:ext uri="{FF2B5EF4-FFF2-40B4-BE49-F238E27FC236}">
                        <a16:creationId xmlns:a16="http://schemas.microsoft.com/office/drawing/2014/main" id="{BB80BC30-F395-CCEB-3EE7-35C9020CCF80}"/>
                      </a:ext>
                    </a:extLst>
                  </p:cNvPr>
                  <p:cNvSpPr/>
                  <p:nvPr/>
                </p:nvSpPr>
                <p:spPr>
                  <a:xfrm>
                    <a:off x="3687939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8" name="フリーフォーム 1657">
                    <a:extLst>
                      <a:ext uri="{FF2B5EF4-FFF2-40B4-BE49-F238E27FC236}">
                        <a16:creationId xmlns:a16="http://schemas.microsoft.com/office/drawing/2014/main" id="{6D793EF1-4481-E504-6D30-A8AC92EEDBAD}"/>
                      </a:ext>
                    </a:extLst>
                  </p:cNvPr>
                  <p:cNvSpPr/>
                  <p:nvPr/>
                </p:nvSpPr>
                <p:spPr>
                  <a:xfrm>
                    <a:off x="3687939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9" name="フリーフォーム 1658">
                    <a:extLst>
                      <a:ext uri="{FF2B5EF4-FFF2-40B4-BE49-F238E27FC236}">
                        <a16:creationId xmlns:a16="http://schemas.microsoft.com/office/drawing/2014/main" id="{F90B201D-73F1-04DE-B3C0-77F51422CAD4}"/>
                      </a:ext>
                    </a:extLst>
                  </p:cNvPr>
                  <p:cNvSpPr/>
                  <p:nvPr/>
                </p:nvSpPr>
                <p:spPr>
                  <a:xfrm>
                    <a:off x="4334412" y="4021897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0" name="フリーフォーム 1659">
                    <a:extLst>
                      <a:ext uri="{FF2B5EF4-FFF2-40B4-BE49-F238E27FC236}">
                        <a16:creationId xmlns:a16="http://schemas.microsoft.com/office/drawing/2014/main" id="{B96B845D-5319-DA40-221E-41C5CED90D24}"/>
                      </a:ext>
                    </a:extLst>
                  </p:cNvPr>
                  <p:cNvSpPr/>
                  <p:nvPr/>
                </p:nvSpPr>
                <p:spPr>
                  <a:xfrm>
                    <a:off x="4334413" y="438228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1" name="フリーフォーム 1660">
                    <a:extLst>
                      <a:ext uri="{FF2B5EF4-FFF2-40B4-BE49-F238E27FC236}">
                        <a16:creationId xmlns:a16="http://schemas.microsoft.com/office/drawing/2014/main" id="{D61EF1F1-B6CD-C14B-6B73-E80617489994}"/>
                      </a:ext>
                    </a:extLst>
                  </p:cNvPr>
                  <p:cNvSpPr/>
                  <p:nvPr/>
                </p:nvSpPr>
                <p:spPr>
                  <a:xfrm>
                    <a:off x="3975261" y="40218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2" name="フリーフォーム 1661">
                    <a:extLst>
                      <a:ext uri="{FF2B5EF4-FFF2-40B4-BE49-F238E27FC236}">
                        <a16:creationId xmlns:a16="http://schemas.microsoft.com/office/drawing/2014/main" id="{34460F1A-2A66-0660-ADE8-AD777E6BA7AA}"/>
                      </a:ext>
                    </a:extLst>
                  </p:cNvPr>
                  <p:cNvSpPr/>
                  <p:nvPr/>
                </p:nvSpPr>
                <p:spPr>
                  <a:xfrm>
                    <a:off x="4047091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7" name="グループ化 1446">
                <a:extLst>
                  <a:ext uri="{FF2B5EF4-FFF2-40B4-BE49-F238E27FC236}">
                    <a16:creationId xmlns:a16="http://schemas.microsoft.com/office/drawing/2014/main" id="{A9ABE28B-5787-EB71-7952-4E666BBBE977}"/>
                  </a:ext>
                </a:extLst>
              </p:cNvPr>
              <p:cNvGrpSpPr/>
              <p:nvPr/>
            </p:nvGrpSpPr>
            <p:grpSpPr>
              <a:xfrm>
                <a:off x="4480564" y="4154631"/>
                <a:ext cx="672797" cy="239421"/>
                <a:chOff x="4480564" y="4154631"/>
                <a:chExt cx="672797" cy="239421"/>
              </a:xfrm>
            </p:grpSpPr>
            <p:grpSp>
              <p:nvGrpSpPr>
                <p:cNvPr id="1626" name="グラフィックス 335">
                  <a:extLst>
                    <a:ext uri="{FF2B5EF4-FFF2-40B4-BE49-F238E27FC236}">
                      <a16:creationId xmlns:a16="http://schemas.microsoft.com/office/drawing/2014/main" id="{570CD77D-00C8-1B34-AABF-7110CB4DFB7D}"/>
                    </a:ext>
                  </a:extLst>
                </p:cNvPr>
                <p:cNvGrpSpPr/>
                <p:nvPr/>
              </p:nvGrpSpPr>
              <p:grpSpPr>
                <a:xfrm>
                  <a:off x="4487924" y="4161978"/>
                  <a:ext cx="658077" cy="224730"/>
                  <a:chOff x="4487924" y="4161978"/>
                  <a:chExt cx="658077" cy="224730"/>
                </a:xfrm>
              </p:grpSpPr>
              <p:sp>
                <p:nvSpPr>
                  <p:cNvPr id="1635" name="フリーフォーム 1634">
                    <a:extLst>
                      <a:ext uri="{FF2B5EF4-FFF2-40B4-BE49-F238E27FC236}">
                        <a16:creationId xmlns:a16="http://schemas.microsoft.com/office/drawing/2014/main" id="{7F076DAC-1B90-619D-C783-292E3BC6C310}"/>
                      </a:ext>
                    </a:extLst>
                  </p:cNvPr>
                  <p:cNvSpPr/>
                  <p:nvPr/>
                </p:nvSpPr>
                <p:spPr>
                  <a:xfrm>
                    <a:off x="4834280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6" name="フリーフォーム 1635">
                    <a:extLst>
                      <a:ext uri="{FF2B5EF4-FFF2-40B4-BE49-F238E27FC236}">
                        <a16:creationId xmlns:a16="http://schemas.microsoft.com/office/drawing/2014/main" id="{AFCF2B22-7DF0-DAA5-9546-B52CFA6133E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7" name="フリーフォーム 1636">
                    <a:extLst>
                      <a:ext uri="{FF2B5EF4-FFF2-40B4-BE49-F238E27FC236}">
                        <a16:creationId xmlns:a16="http://schemas.microsoft.com/office/drawing/2014/main" id="{C8641C76-0A47-A58B-44C0-4E7BB4E63C50}"/>
                      </a:ext>
                    </a:extLst>
                  </p:cNvPr>
                  <p:cNvSpPr/>
                  <p:nvPr/>
                </p:nvSpPr>
                <p:spPr>
                  <a:xfrm>
                    <a:off x="5007458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8" name="フリーフォーム 1637">
                    <a:extLst>
                      <a:ext uri="{FF2B5EF4-FFF2-40B4-BE49-F238E27FC236}">
                        <a16:creationId xmlns:a16="http://schemas.microsoft.com/office/drawing/2014/main" id="{9C636D71-3CB8-A070-488F-78B4D3C0BC75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9" name="フリーフォーム 1638">
                    <a:extLst>
                      <a:ext uri="{FF2B5EF4-FFF2-40B4-BE49-F238E27FC236}">
                        <a16:creationId xmlns:a16="http://schemas.microsoft.com/office/drawing/2014/main" id="{C37E0FF8-DDAA-B9ED-B67B-4AD3DFB9E49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0" name="フリーフォーム 1639">
                    <a:extLst>
                      <a:ext uri="{FF2B5EF4-FFF2-40B4-BE49-F238E27FC236}">
                        <a16:creationId xmlns:a16="http://schemas.microsoft.com/office/drawing/2014/main" id="{80DB0ABC-3644-3226-8EF8-3CFF42935367}"/>
                      </a:ext>
                    </a:extLst>
                  </p:cNvPr>
                  <p:cNvSpPr/>
                  <p:nvPr/>
                </p:nvSpPr>
                <p:spPr>
                  <a:xfrm>
                    <a:off x="5007458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1" name="フリーフォーム 1640">
                    <a:extLst>
                      <a:ext uri="{FF2B5EF4-FFF2-40B4-BE49-F238E27FC236}">
                        <a16:creationId xmlns:a16="http://schemas.microsoft.com/office/drawing/2014/main" id="{D597075E-7672-5AFB-1E4E-8D2FE41A3626}"/>
                      </a:ext>
                    </a:extLst>
                  </p:cNvPr>
                  <p:cNvSpPr/>
                  <p:nvPr/>
                </p:nvSpPr>
                <p:spPr>
                  <a:xfrm>
                    <a:off x="4972811" y="4161982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2" name="フリーフォーム 1641">
                    <a:extLst>
                      <a:ext uri="{FF2B5EF4-FFF2-40B4-BE49-F238E27FC236}">
                        <a16:creationId xmlns:a16="http://schemas.microsoft.com/office/drawing/2014/main" id="{F92F31CE-19CA-6DEE-FD19-97DF4C298FBE}"/>
                      </a:ext>
                    </a:extLst>
                  </p:cNvPr>
                  <p:cNvSpPr/>
                  <p:nvPr/>
                </p:nvSpPr>
                <p:spPr>
                  <a:xfrm>
                    <a:off x="5145989" y="4161982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3" name="フリーフォーム 1642">
                    <a:extLst>
                      <a:ext uri="{FF2B5EF4-FFF2-40B4-BE49-F238E27FC236}">
                        <a16:creationId xmlns:a16="http://schemas.microsoft.com/office/drawing/2014/main" id="{CBA2D236-566F-9723-3CB6-B5BABA354F2E}"/>
                      </a:ext>
                    </a:extLst>
                  </p:cNvPr>
                  <p:cNvSpPr/>
                  <p:nvPr/>
                </p:nvSpPr>
                <p:spPr>
                  <a:xfrm>
                    <a:off x="5007458" y="433484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4" name="フリーフォーム 1643">
                    <a:extLst>
                      <a:ext uri="{FF2B5EF4-FFF2-40B4-BE49-F238E27FC236}">
                        <a16:creationId xmlns:a16="http://schemas.microsoft.com/office/drawing/2014/main" id="{5D761B7A-0CDB-90E1-7C80-9F2A84D693C5}"/>
                      </a:ext>
                    </a:extLst>
                  </p:cNvPr>
                  <p:cNvSpPr/>
                  <p:nvPr/>
                </p:nvSpPr>
                <p:spPr>
                  <a:xfrm>
                    <a:off x="4661102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5" name="フリーフォーム 1644">
                    <a:extLst>
                      <a:ext uri="{FF2B5EF4-FFF2-40B4-BE49-F238E27FC236}">
                        <a16:creationId xmlns:a16="http://schemas.microsoft.com/office/drawing/2014/main" id="{739C3803-6C66-AC9F-AE7A-1B483DE04AB0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6" name="フリーフォーム 1645">
                    <a:extLst>
                      <a:ext uri="{FF2B5EF4-FFF2-40B4-BE49-F238E27FC236}">
                        <a16:creationId xmlns:a16="http://schemas.microsoft.com/office/drawing/2014/main" id="{B469039A-4DD0-B270-6BA7-DA0C80B5079D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7" name="フリーフォーム 1646">
                    <a:extLst>
                      <a:ext uri="{FF2B5EF4-FFF2-40B4-BE49-F238E27FC236}">
                        <a16:creationId xmlns:a16="http://schemas.microsoft.com/office/drawing/2014/main" id="{C916BFDC-7427-DE79-DBB5-52CC39839556}"/>
                      </a:ext>
                    </a:extLst>
                  </p:cNvPr>
                  <p:cNvSpPr/>
                  <p:nvPr/>
                </p:nvSpPr>
                <p:spPr>
                  <a:xfrm>
                    <a:off x="4661102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8" name="フリーフォーム 1647">
                    <a:extLst>
                      <a:ext uri="{FF2B5EF4-FFF2-40B4-BE49-F238E27FC236}">
                        <a16:creationId xmlns:a16="http://schemas.microsoft.com/office/drawing/2014/main" id="{E524A8BE-8287-A36B-AF76-0150877A4C10}"/>
                      </a:ext>
                    </a:extLst>
                  </p:cNvPr>
                  <p:cNvSpPr/>
                  <p:nvPr/>
                </p:nvSpPr>
                <p:spPr>
                  <a:xfrm>
                    <a:off x="4799633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9" name="フリーフォーム 1648">
                    <a:extLst>
                      <a:ext uri="{FF2B5EF4-FFF2-40B4-BE49-F238E27FC236}">
                        <a16:creationId xmlns:a16="http://schemas.microsoft.com/office/drawing/2014/main" id="{31CBCE37-4C83-C5DB-2465-23279E1510E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0" name="フリーフォーム 1649">
                    <a:extLst>
                      <a:ext uri="{FF2B5EF4-FFF2-40B4-BE49-F238E27FC236}">
                        <a16:creationId xmlns:a16="http://schemas.microsoft.com/office/drawing/2014/main" id="{65B099AD-2B85-88E5-5920-1F930B08E23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1" name="フリーフォーム 1650">
                    <a:extLst>
                      <a:ext uri="{FF2B5EF4-FFF2-40B4-BE49-F238E27FC236}">
                        <a16:creationId xmlns:a16="http://schemas.microsoft.com/office/drawing/2014/main" id="{1BD9A607-F302-07C0-E856-68A71AA7C098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2" name="フリーフォーム 1651">
                    <a:extLst>
                      <a:ext uri="{FF2B5EF4-FFF2-40B4-BE49-F238E27FC236}">
                        <a16:creationId xmlns:a16="http://schemas.microsoft.com/office/drawing/2014/main" id="{B5E63A5F-E82F-5096-CF24-CFE4DA738DE7}"/>
                      </a:ext>
                    </a:extLst>
                  </p:cNvPr>
                  <p:cNvSpPr/>
                  <p:nvPr/>
                </p:nvSpPr>
                <p:spPr>
                  <a:xfrm>
                    <a:off x="4487924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3" name="フリーフォーム 1652">
                    <a:extLst>
                      <a:ext uri="{FF2B5EF4-FFF2-40B4-BE49-F238E27FC236}">
                        <a16:creationId xmlns:a16="http://schemas.microsoft.com/office/drawing/2014/main" id="{BCE3C643-8CD2-356C-DE79-3A978597E1DD}"/>
                      </a:ext>
                    </a:extLst>
                  </p:cNvPr>
                  <p:cNvSpPr/>
                  <p:nvPr/>
                </p:nvSpPr>
                <p:spPr>
                  <a:xfrm>
                    <a:off x="4626455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27" name="グラフィックス 335">
                  <a:extLst>
                    <a:ext uri="{FF2B5EF4-FFF2-40B4-BE49-F238E27FC236}">
                      <a16:creationId xmlns:a16="http://schemas.microsoft.com/office/drawing/2014/main" id="{65FA727B-C565-F442-DD49-20264843917B}"/>
                    </a:ext>
                  </a:extLst>
                </p:cNvPr>
                <p:cNvGrpSpPr/>
                <p:nvPr/>
              </p:nvGrpSpPr>
              <p:grpSpPr>
                <a:xfrm>
                  <a:off x="4480564" y="4154631"/>
                  <a:ext cx="672797" cy="239421"/>
                  <a:chOff x="4480564" y="4154631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1628" name="フリーフォーム 1627">
                    <a:extLst>
                      <a:ext uri="{FF2B5EF4-FFF2-40B4-BE49-F238E27FC236}">
                        <a16:creationId xmlns:a16="http://schemas.microsoft.com/office/drawing/2014/main" id="{8EAC83F7-786F-E234-747F-ACF33F49B9E5}"/>
                      </a:ext>
                    </a:extLst>
                  </p:cNvPr>
                  <p:cNvSpPr/>
                  <p:nvPr/>
                </p:nvSpPr>
                <p:spPr>
                  <a:xfrm>
                    <a:off x="5000098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9" name="フリーフォーム 1628">
                    <a:extLst>
                      <a:ext uri="{FF2B5EF4-FFF2-40B4-BE49-F238E27FC236}">
                        <a16:creationId xmlns:a16="http://schemas.microsoft.com/office/drawing/2014/main" id="{746576C8-33C6-4D48-62EB-F523231D1576}"/>
                      </a:ext>
                    </a:extLst>
                  </p:cNvPr>
                  <p:cNvSpPr/>
                  <p:nvPr/>
                </p:nvSpPr>
                <p:spPr>
                  <a:xfrm>
                    <a:off x="5138640" y="4154631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0" name="フリーフォーム 1629">
                    <a:extLst>
                      <a:ext uri="{FF2B5EF4-FFF2-40B4-BE49-F238E27FC236}">
                        <a16:creationId xmlns:a16="http://schemas.microsoft.com/office/drawing/2014/main" id="{813ACC33-0C9D-3D12-7C2B-869EC2C35093}"/>
                      </a:ext>
                    </a:extLst>
                  </p:cNvPr>
                  <p:cNvSpPr/>
                  <p:nvPr/>
                </p:nvSpPr>
                <p:spPr>
                  <a:xfrm>
                    <a:off x="5138641" y="432749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1" name="フリーフォーム 1630">
                    <a:extLst>
                      <a:ext uri="{FF2B5EF4-FFF2-40B4-BE49-F238E27FC236}">
                        <a16:creationId xmlns:a16="http://schemas.microsoft.com/office/drawing/2014/main" id="{E5DC875F-D090-47BE-3CA6-2339414CBF74}"/>
                      </a:ext>
                    </a:extLst>
                  </p:cNvPr>
                  <p:cNvSpPr/>
                  <p:nvPr/>
                </p:nvSpPr>
                <p:spPr>
                  <a:xfrm>
                    <a:off x="5000098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2" name="フリーフォーム 1631">
                    <a:extLst>
                      <a:ext uri="{FF2B5EF4-FFF2-40B4-BE49-F238E27FC236}">
                        <a16:creationId xmlns:a16="http://schemas.microsoft.com/office/drawing/2014/main" id="{7B7B405B-26FE-FFFB-524A-E702F4AFC726}"/>
                      </a:ext>
                    </a:extLst>
                  </p:cNvPr>
                  <p:cNvSpPr/>
                  <p:nvPr/>
                </p:nvSpPr>
                <p:spPr>
                  <a:xfrm>
                    <a:off x="4480564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3" name="フリーフォーム 1632">
                    <a:extLst>
                      <a:ext uri="{FF2B5EF4-FFF2-40B4-BE49-F238E27FC236}">
                        <a16:creationId xmlns:a16="http://schemas.microsoft.com/office/drawing/2014/main" id="{87299B9B-4B3E-36EB-53F2-C78887988B9B}"/>
                      </a:ext>
                    </a:extLst>
                  </p:cNvPr>
                  <p:cNvSpPr/>
                  <p:nvPr/>
                </p:nvSpPr>
                <p:spPr>
                  <a:xfrm>
                    <a:off x="4480564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4" name="フリーフォーム 1633">
                    <a:extLst>
                      <a:ext uri="{FF2B5EF4-FFF2-40B4-BE49-F238E27FC236}">
                        <a16:creationId xmlns:a16="http://schemas.microsoft.com/office/drawing/2014/main" id="{917B3117-39F7-89D6-2BF6-1E42B36C293F}"/>
                      </a:ext>
                    </a:extLst>
                  </p:cNvPr>
                  <p:cNvSpPr/>
                  <p:nvPr/>
                </p:nvSpPr>
                <p:spPr>
                  <a:xfrm>
                    <a:off x="4619106" y="415463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8" name="グループ化 1447">
                <a:extLst>
                  <a:ext uri="{FF2B5EF4-FFF2-40B4-BE49-F238E27FC236}">
                    <a16:creationId xmlns:a16="http://schemas.microsoft.com/office/drawing/2014/main" id="{E0C974F0-C6E5-F136-4239-F25AADED4A3A}"/>
                  </a:ext>
                </a:extLst>
              </p:cNvPr>
              <p:cNvGrpSpPr/>
              <p:nvPr/>
            </p:nvGrpSpPr>
            <p:grpSpPr>
              <a:xfrm>
                <a:off x="5278945" y="4151861"/>
                <a:ext cx="668476" cy="240628"/>
                <a:chOff x="5278945" y="4151861"/>
                <a:chExt cx="668476" cy="240628"/>
              </a:xfrm>
            </p:grpSpPr>
            <p:grpSp>
              <p:nvGrpSpPr>
                <p:cNvPr id="1589" name="グラフィックス 336">
                  <a:extLst>
                    <a:ext uri="{FF2B5EF4-FFF2-40B4-BE49-F238E27FC236}">
                      <a16:creationId xmlns:a16="http://schemas.microsoft.com/office/drawing/2014/main" id="{3E45FFEC-2A0D-9D41-C73D-015A6C265612}"/>
                    </a:ext>
                  </a:extLst>
                </p:cNvPr>
                <p:cNvGrpSpPr/>
                <p:nvPr/>
              </p:nvGrpSpPr>
              <p:grpSpPr>
                <a:xfrm>
                  <a:off x="5285010" y="4157930"/>
                  <a:ext cx="658015" cy="230169"/>
                  <a:chOff x="5285010" y="4157930"/>
                  <a:chExt cx="658015" cy="230169"/>
                </a:xfrm>
              </p:grpSpPr>
              <p:sp>
                <p:nvSpPr>
                  <p:cNvPr id="1598" name="フリーフォーム 1597">
                    <a:extLst>
                      <a:ext uri="{FF2B5EF4-FFF2-40B4-BE49-F238E27FC236}">
                        <a16:creationId xmlns:a16="http://schemas.microsoft.com/office/drawing/2014/main" id="{FB6AF085-CB4F-EF51-D665-B2703D043F6D}"/>
                      </a:ext>
                    </a:extLst>
                  </p:cNvPr>
                  <p:cNvSpPr/>
                  <p:nvPr/>
                </p:nvSpPr>
                <p:spPr>
                  <a:xfrm>
                    <a:off x="5570373" y="4386420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9" name="フリーフォーム 1598">
                    <a:extLst>
                      <a:ext uri="{FF2B5EF4-FFF2-40B4-BE49-F238E27FC236}">
                        <a16:creationId xmlns:a16="http://schemas.microsoft.com/office/drawing/2014/main" id="{FF9B9D80-AD1C-AE5A-CBBD-09C92D2F0EA1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0" name="フリーフォーム 1599">
                    <a:extLst>
                      <a:ext uri="{FF2B5EF4-FFF2-40B4-BE49-F238E27FC236}">
                        <a16:creationId xmlns:a16="http://schemas.microsoft.com/office/drawing/2014/main" id="{93D4F30F-837A-B531-FD7F-68BDFDE20F1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1" name="フリーフォーム 1600">
                    <a:extLst>
                      <a:ext uri="{FF2B5EF4-FFF2-40B4-BE49-F238E27FC236}">
                        <a16:creationId xmlns:a16="http://schemas.microsoft.com/office/drawing/2014/main" id="{107766AA-446B-0C3A-7B78-0AD57E7E0FC7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2" name="フリーフォーム 1601">
                    <a:extLst>
                      <a:ext uri="{FF2B5EF4-FFF2-40B4-BE49-F238E27FC236}">
                        <a16:creationId xmlns:a16="http://schemas.microsoft.com/office/drawing/2014/main" id="{89F32095-CF56-AC08-09C8-6FE817029593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3" name="フリーフォーム 1602">
                    <a:extLst>
                      <a:ext uri="{FF2B5EF4-FFF2-40B4-BE49-F238E27FC236}">
                        <a16:creationId xmlns:a16="http://schemas.microsoft.com/office/drawing/2014/main" id="{313082C4-0DBA-C200-32C8-C37B596ECDB9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4" name="フリーフォーム 1603">
                    <a:extLst>
                      <a:ext uri="{FF2B5EF4-FFF2-40B4-BE49-F238E27FC236}">
                        <a16:creationId xmlns:a16="http://schemas.microsoft.com/office/drawing/2014/main" id="{8534B6EC-2A32-A212-CF88-3994B9A3F3BB}"/>
                      </a:ext>
                    </a:extLst>
                  </p:cNvPr>
                  <p:cNvSpPr/>
                  <p:nvPr/>
                </p:nvSpPr>
                <p:spPr>
                  <a:xfrm>
                    <a:off x="5684512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5" name="フリーフォーム 1604">
                    <a:extLst>
                      <a:ext uri="{FF2B5EF4-FFF2-40B4-BE49-F238E27FC236}">
                        <a16:creationId xmlns:a16="http://schemas.microsoft.com/office/drawing/2014/main" id="{C1519BAD-CD01-9167-ACA2-7261067A03EE}"/>
                      </a:ext>
                    </a:extLst>
                  </p:cNvPr>
                  <p:cNvSpPr/>
                  <p:nvPr/>
                </p:nvSpPr>
                <p:spPr>
                  <a:xfrm>
                    <a:off x="5827199" y="420077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6" name="フリーフォーム 1605">
                    <a:extLst>
                      <a:ext uri="{FF2B5EF4-FFF2-40B4-BE49-F238E27FC236}">
                        <a16:creationId xmlns:a16="http://schemas.microsoft.com/office/drawing/2014/main" id="{4E192333-577A-C6E9-B6C0-5209B8825ED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34358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7" name="フリーフォーム 1606">
                    <a:extLst>
                      <a:ext uri="{FF2B5EF4-FFF2-40B4-BE49-F238E27FC236}">
                        <a16:creationId xmlns:a16="http://schemas.microsoft.com/office/drawing/2014/main" id="{F499B8A5-4E0E-E295-CAE5-0BA6A7A6ECA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8" name="フリーフォーム 1607">
                    <a:extLst>
                      <a:ext uri="{FF2B5EF4-FFF2-40B4-BE49-F238E27FC236}">
                        <a16:creationId xmlns:a16="http://schemas.microsoft.com/office/drawing/2014/main" id="{7CA78114-69C8-5B7D-9921-E20879A5E544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9" name="フリーフォーム 1608">
                    <a:extLst>
                      <a:ext uri="{FF2B5EF4-FFF2-40B4-BE49-F238E27FC236}">
                        <a16:creationId xmlns:a16="http://schemas.microsoft.com/office/drawing/2014/main" id="{EE35D230-AA68-9A74-BBAC-AF3BF093C38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0" name="フリーフォーム 1609">
                    <a:extLst>
                      <a:ext uri="{FF2B5EF4-FFF2-40B4-BE49-F238E27FC236}">
                        <a16:creationId xmlns:a16="http://schemas.microsoft.com/office/drawing/2014/main" id="{A7DB0258-40C6-7171-DCFA-626A0A5500E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1" name="フリーフォーム 1610">
                    <a:extLst>
                      <a:ext uri="{FF2B5EF4-FFF2-40B4-BE49-F238E27FC236}">
                        <a16:creationId xmlns:a16="http://schemas.microsoft.com/office/drawing/2014/main" id="{765567A3-A3D7-61C8-97A5-34B7464149E8}"/>
                      </a:ext>
                    </a:extLst>
                  </p:cNvPr>
                  <p:cNvSpPr/>
                  <p:nvPr/>
                </p:nvSpPr>
                <p:spPr>
                  <a:xfrm>
                    <a:off x="5541826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2" name="フリーフォーム 1611">
                    <a:extLst>
                      <a:ext uri="{FF2B5EF4-FFF2-40B4-BE49-F238E27FC236}">
                        <a16:creationId xmlns:a16="http://schemas.microsoft.com/office/drawing/2014/main" id="{6167FD38-438A-56DA-7B26-FCE171D3FAAC}"/>
                      </a:ext>
                    </a:extLst>
                  </p:cNvPr>
                  <p:cNvSpPr/>
                  <p:nvPr/>
                </p:nvSpPr>
                <p:spPr>
                  <a:xfrm>
                    <a:off x="5684522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3" name="フリーフォーム 1612">
                    <a:extLst>
                      <a:ext uri="{FF2B5EF4-FFF2-40B4-BE49-F238E27FC236}">
                        <a16:creationId xmlns:a16="http://schemas.microsoft.com/office/drawing/2014/main" id="{0BA0A9A8-2E49-DB62-B915-34A3B5D601FE}"/>
                      </a:ext>
                    </a:extLst>
                  </p:cNvPr>
                  <p:cNvSpPr/>
                  <p:nvPr/>
                </p:nvSpPr>
                <p:spPr>
                  <a:xfrm>
                    <a:off x="5827209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4" name="フリーフォーム 1613">
                    <a:extLst>
                      <a:ext uri="{FF2B5EF4-FFF2-40B4-BE49-F238E27FC236}">
                        <a16:creationId xmlns:a16="http://schemas.microsoft.com/office/drawing/2014/main" id="{26DB22C4-C5C6-B5D1-5189-63237841B758}"/>
                      </a:ext>
                    </a:extLst>
                  </p:cNvPr>
                  <p:cNvSpPr/>
                  <p:nvPr/>
                </p:nvSpPr>
                <p:spPr>
                  <a:xfrm>
                    <a:off x="5798662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5" name="フリーフォーム 1614">
                    <a:extLst>
                      <a:ext uri="{FF2B5EF4-FFF2-40B4-BE49-F238E27FC236}">
                        <a16:creationId xmlns:a16="http://schemas.microsoft.com/office/drawing/2014/main" id="{32227BF6-05B1-4DFD-57CB-BEF90B92EFE9}"/>
                      </a:ext>
                    </a:extLst>
                  </p:cNvPr>
                  <p:cNvSpPr/>
                  <p:nvPr/>
                </p:nvSpPr>
                <p:spPr>
                  <a:xfrm>
                    <a:off x="5941348" y="415793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6" name="フリーフォーム 1615">
                    <a:extLst>
                      <a:ext uri="{FF2B5EF4-FFF2-40B4-BE49-F238E27FC236}">
                        <a16:creationId xmlns:a16="http://schemas.microsoft.com/office/drawing/2014/main" id="{199F05F0-FCD9-E482-3419-B44E03B93E09}"/>
                      </a:ext>
                    </a:extLst>
                  </p:cNvPr>
                  <p:cNvSpPr/>
                  <p:nvPr/>
                </p:nvSpPr>
                <p:spPr>
                  <a:xfrm>
                    <a:off x="5827209" y="430073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7" name="フリーフォーム 1616">
                    <a:extLst>
                      <a:ext uri="{FF2B5EF4-FFF2-40B4-BE49-F238E27FC236}">
                        <a16:creationId xmlns:a16="http://schemas.microsoft.com/office/drawing/2014/main" id="{AC0E867F-9C5C-A842-9DC4-CE1B435D626E}"/>
                      </a:ext>
                    </a:extLst>
                  </p:cNvPr>
                  <p:cNvSpPr/>
                  <p:nvPr/>
                </p:nvSpPr>
                <p:spPr>
                  <a:xfrm>
                    <a:off x="5541845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8" name="フリーフォーム 1617">
                    <a:extLst>
                      <a:ext uri="{FF2B5EF4-FFF2-40B4-BE49-F238E27FC236}">
                        <a16:creationId xmlns:a16="http://schemas.microsoft.com/office/drawing/2014/main" id="{85CA09DB-57FD-C27B-F866-6A5A3F696DD4}"/>
                      </a:ext>
                    </a:extLst>
                  </p:cNvPr>
                  <p:cNvSpPr/>
                  <p:nvPr/>
                </p:nvSpPr>
                <p:spPr>
                  <a:xfrm>
                    <a:off x="5655985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9" name="フリーフォーム 1618">
                    <a:extLst>
                      <a:ext uri="{FF2B5EF4-FFF2-40B4-BE49-F238E27FC236}">
                        <a16:creationId xmlns:a16="http://schemas.microsoft.com/office/drawing/2014/main" id="{41FC5020-AE3E-8C03-7FE2-BA5CE007F9EA}"/>
                      </a:ext>
                    </a:extLst>
                  </p:cNvPr>
                  <p:cNvSpPr/>
                  <p:nvPr/>
                </p:nvSpPr>
                <p:spPr>
                  <a:xfrm>
                    <a:off x="5285010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0" name="フリーフォーム 1619">
                    <a:extLst>
                      <a:ext uri="{FF2B5EF4-FFF2-40B4-BE49-F238E27FC236}">
                        <a16:creationId xmlns:a16="http://schemas.microsoft.com/office/drawing/2014/main" id="{39444807-D188-D733-7B29-827E938E65D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1" name="フリーフォーム 1620">
                    <a:extLst>
                      <a:ext uri="{FF2B5EF4-FFF2-40B4-BE49-F238E27FC236}">
                        <a16:creationId xmlns:a16="http://schemas.microsoft.com/office/drawing/2014/main" id="{F6DFCA09-F4D6-F7D2-3F47-E72AA2659741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2" name="フリーフォーム 1621">
                    <a:extLst>
                      <a:ext uri="{FF2B5EF4-FFF2-40B4-BE49-F238E27FC236}">
                        <a16:creationId xmlns:a16="http://schemas.microsoft.com/office/drawing/2014/main" id="{07732552-00EA-7E29-DB27-25356D84C7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3" name="フリーフォーム 1622">
                    <a:extLst>
                      <a:ext uri="{FF2B5EF4-FFF2-40B4-BE49-F238E27FC236}">
                        <a16:creationId xmlns:a16="http://schemas.microsoft.com/office/drawing/2014/main" id="{48DA6B7F-A6B7-0581-7BEF-C2F951B67C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4" name="フリーフォーム 1623">
                    <a:extLst>
                      <a:ext uri="{FF2B5EF4-FFF2-40B4-BE49-F238E27FC236}">
                        <a16:creationId xmlns:a16="http://schemas.microsoft.com/office/drawing/2014/main" id="{EAE95E80-2E7D-E551-1E78-515B338AEA11}"/>
                      </a:ext>
                    </a:extLst>
                  </p:cNvPr>
                  <p:cNvSpPr/>
                  <p:nvPr/>
                </p:nvSpPr>
                <p:spPr>
                  <a:xfrm>
                    <a:off x="5399168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5" name="フリーフォーム 1624">
                    <a:extLst>
                      <a:ext uri="{FF2B5EF4-FFF2-40B4-BE49-F238E27FC236}">
                        <a16:creationId xmlns:a16="http://schemas.microsoft.com/office/drawing/2014/main" id="{3FB66DE0-6FFC-5862-9117-5ABAB56315CF}"/>
                      </a:ext>
                    </a:extLst>
                  </p:cNvPr>
                  <p:cNvSpPr/>
                  <p:nvPr/>
                </p:nvSpPr>
                <p:spPr>
                  <a:xfrm>
                    <a:off x="5513308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90" name="グラフィックス 336">
                  <a:extLst>
                    <a:ext uri="{FF2B5EF4-FFF2-40B4-BE49-F238E27FC236}">
                      <a16:creationId xmlns:a16="http://schemas.microsoft.com/office/drawing/2014/main" id="{61B43F88-7C1B-6686-0C6C-958AA0D9684D}"/>
                    </a:ext>
                  </a:extLst>
                </p:cNvPr>
                <p:cNvGrpSpPr/>
                <p:nvPr/>
              </p:nvGrpSpPr>
              <p:grpSpPr>
                <a:xfrm>
                  <a:off x="5278945" y="4151861"/>
                  <a:ext cx="668476" cy="240628"/>
                  <a:chOff x="5278945" y="4151861"/>
                  <a:chExt cx="668476" cy="240628"/>
                </a:xfrm>
                <a:solidFill>
                  <a:srgbClr val="000000"/>
                </a:solidFill>
              </p:grpSpPr>
              <p:sp>
                <p:nvSpPr>
                  <p:cNvPr id="1591" name="フリーフォーム 1590">
                    <a:extLst>
                      <a:ext uri="{FF2B5EF4-FFF2-40B4-BE49-F238E27FC236}">
                        <a16:creationId xmlns:a16="http://schemas.microsoft.com/office/drawing/2014/main" id="{D999F335-781D-6BB9-3F12-3EBEBCABFD58}"/>
                      </a:ext>
                    </a:extLst>
                  </p:cNvPr>
                  <p:cNvSpPr/>
                  <p:nvPr/>
                </p:nvSpPr>
                <p:spPr>
                  <a:xfrm>
                    <a:off x="570699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2" name="フリーフォーム 1591">
                    <a:extLst>
                      <a:ext uri="{FF2B5EF4-FFF2-40B4-BE49-F238E27FC236}">
                        <a16:creationId xmlns:a16="http://schemas.microsoft.com/office/drawing/2014/main" id="{D9253A04-FA1C-C769-3D6A-0F0C2762CCA6}"/>
                      </a:ext>
                    </a:extLst>
                  </p:cNvPr>
                  <p:cNvSpPr/>
                  <p:nvPr/>
                </p:nvSpPr>
                <p:spPr>
                  <a:xfrm>
                    <a:off x="570699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3" name="フリーフォーム 1592">
                    <a:extLst>
                      <a:ext uri="{FF2B5EF4-FFF2-40B4-BE49-F238E27FC236}">
                        <a16:creationId xmlns:a16="http://schemas.microsoft.com/office/drawing/2014/main" id="{F69C10B9-650C-4708-E3A0-4F7D35F017DE}"/>
                      </a:ext>
                    </a:extLst>
                  </p:cNvPr>
                  <p:cNvSpPr/>
                  <p:nvPr/>
                </p:nvSpPr>
                <p:spPr>
                  <a:xfrm>
                    <a:off x="5935293" y="415186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4" name="フリーフォーム 1593">
                    <a:extLst>
                      <a:ext uri="{FF2B5EF4-FFF2-40B4-BE49-F238E27FC236}">
                        <a16:creationId xmlns:a16="http://schemas.microsoft.com/office/drawing/2014/main" id="{9A84A07B-8A13-C34A-CF68-765352AED8A2}"/>
                      </a:ext>
                    </a:extLst>
                  </p:cNvPr>
                  <p:cNvSpPr/>
                  <p:nvPr/>
                </p:nvSpPr>
                <p:spPr>
                  <a:xfrm>
                    <a:off x="5935294" y="429466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5" name="フリーフォーム 1594">
                    <a:extLst>
                      <a:ext uri="{FF2B5EF4-FFF2-40B4-BE49-F238E27FC236}">
                        <a16:creationId xmlns:a16="http://schemas.microsoft.com/office/drawing/2014/main" id="{8871C61F-C421-D9BA-30BA-1610BF543923}"/>
                      </a:ext>
                    </a:extLst>
                  </p:cNvPr>
                  <p:cNvSpPr/>
                  <p:nvPr/>
                </p:nvSpPr>
                <p:spPr>
                  <a:xfrm>
                    <a:off x="527894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6" name="フリーフォーム 1595">
                    <a:extLst>
                      <a:ext uri="{FF2B5EF4-FFF2-40B4-BE49-F238E27FC236}">
                        <a16:creationId xmlns:a16="http://schemas.microsoft.com/office/drawing/2014/main" id="{5823B04C-08AB-B08C-C3CC-57CF1988E459}"/>
                      </a:ext>
                    </a:extLst>
                  </p:cNvPr>
                  <p:cNvSpPr/>
                  <p:nvPr/>
                </p:nvSpPr>
                <p:spPr>
                  <a:xfrm>
                    <a:off x="527894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7" name="フリーフォーム 1596">
                    <a:extLst>
                      <a:ext uri="{FF2B5EF4-FFF2-40B4-BE49-F238E27FC236}">
                        <a16:creationId xmlns:a16="http://schemas.microsoft.com/office/drawing/2014/main" id="{6106279A-670B-6854-772D-602AF5E5E14F}"/>
                      </a:ext>
                    </a:extLst>
                  </p:cNvPr>
                  <p:cNvSpPr/>
                  <p:nvPr/>
                </p:nvSpPr>
                <p:spPr>
                  <a:xfrm>
                    <a:off x="5507253" y="415186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9" name="グループ化 1448">
                <a:extLst>
                  <a:ext uri="{FF2B5EF4-FFF2-40B4-BE49-F238E27FC236}">
                    <a16:creationId xmlns:a16="http://schemas.microsoft.com/office/drawing/2014/main" id="{F27E84B4-62E5-367E-DACE-D14F9D3AA0F3}"/>
                  </a:ext>
                </a:extLst>
              </p:cNvPr>
              <p:cNvGrpSpPr/>
              <p:nvPr/>
            </p:nvGrpSpPr>
            <p:grpSpPr>
              <a:xfrm>
                <a:off x="6057243" y="4075622"/>
                <a:ext cx="688210" cy="393207"/>
                <a:chOff x="6057243" y="4075622"/>
                <a:chExt cx="688210" cy="393207"/>
              </a:xfrm>
            </p:grpSpPr>
            <p:grpSp>
              <p:nvGrpSpPr>
                <p:cNvPr id="1541" name="グラフィックス 337">
                  <a:extLst>
                    <a:ext uri="{FF2B5EF4-FFF2-40B4-BE49-F238E27FC236}">
                      <a16:creationId xmlns:a16="http://schemas.microsoft.com/office/drawing/2014/main" id="{665A7D61-BC5B-5521-EF32-AAF5C56510B1}"/>
                    </a:ext>
                  </a:extLst>
                </p:cNvPr>
                <p:cNvGrpSpPr/>
                <p:nvPr/>
              </p:nvGrpSpPr>
              <p:grpSpPr>
                <a:xfrm>
                  <a:off x="6063485" y="4081846"/>
                  <a:ext cx="675724" cy="380758"/>
                  <a:chOff x="6063485" y="4081846"/>
                  <a:chExt cx="675724" cy="380758"/>
                </a:xfrm>
              </p:grpSpPr>
              <p:sp>
                <p:nvSpPr>
                  <p:cNvPr id="1550" name="フリーフォーム 1549">
                    <a:extLst>
                      <a:ext uri="{FF2B5EF4-FFF2-40B4-BE49-F238E27FC236}">
                        <a16:creationId xmlns:a16="http://schemas.microsoft.com/office/drawing/2014/main" id="{3E7A6871-E5CE-9807-F3A1-2D8305BAA6E4}"/>
                      </a:ext>
                    </a:extLst>
                  </p:cNvPr>
                  <p:cNvSpPr/>
                  <p:nvPr/>
                </p:nvSpPr>
                <p:spPr>
                  <a:xfrm>
                    <a:off x="6357306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1" name="フリーフォーム 1550">
                    <a:extLst>
                      <a:ext uri="{FF2B5EF4-FFF2-40B4-BE49-F238E27FC236}">
                        <a16:creationId xmlns:a16="http://schemas.microsoft.com/office/drawing/2014/main" id="{4BB8B5BA-7766-8935-C34A-A61831BE4E1F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2" name="フリーフォーム 1551">
                    <a:extLst>
                      <a:ext uri="{FF2B5EF4-FFF2-40B4-BE49-F238E27FC236}">
                        <a16:creationId xmlns:a16="http://schemas.microsoft.com/office/drawing/2014/main" id="{EE380B08-DFF0-9B5D-33A3-0ECEA5C6B90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3" name="フリーフォーム 1552">
                    <a:extLst>
                      <a:ext uri="{FF2B5EF4-FFF2-40B4-BE49-F238E27FC236}">
                        <a16:creationId xmlns:a16="http://schemas.microsoft.com/office/drawing/2014/main" id="{C2F096B8-588A-717C-C1F1-83798AFA5356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4" name="フリーフォーム 1553">
                    <a:extLst>
                      <a:ext uri="{FF2B5EF4-FFF2-40B4-BE49-F238E27FC236}">
                        <a16:creationId xmlns:a16="http://schemas.microsoft.com/office/drawing/2014/main" id="{36509E70-4E0F-93E1-DA5A-4F98A424A18E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5" name="フリーフォーム 1554">
                    <a:extLst>
                      <a:ext uri="{FF2B5EF4-FFF2-40B4-BE49-F238E27FC236}">
                        <a16:creationId xmlns:a16="http://schemas.microsoft.com/office/drawing/2014/main" id="{A375A2BC-8F7F-AFDD-647B-26507C4BA26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6" name="フリーフォーム 1555">
                    <a:extLst>
                      <a:ext uri="{FF2B5EF4-FFF2-40B4-BE49-F238E27FC236}">
                        <a16:creationId xmlns:a16="http://schemas.microsoft.com/office/drawing/2014/main" id="{64A22985-65DC-1186-00E8-8FD3A0B75217}"/>
                      </a:ext>
                    </a:extLst>
                  </p:cNvPr>
                  <p:cNvSpPr/>
                  <p:nvPr/>
                </p:nvSpPr>
                <p:spPr>
                  <a:xfrm>
                    <a:off x="6474805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7" name="フリーフォーム 1556">
                    <a:extLst>
                      <a:ext uri="{FF2B5EF4-FFF2-40B4-BE49-F238E27FC236}">
                        <a16:creationId xmlns:a16="http://schemas.microsoft.com/office/drawing/2014/main" id="{02E09590-94D9-DEF8-9BA1-40298B3A85F7}"/>
                      </a:ext>
                    </a:extLst>
                  </p:cNvPr>
                  <p:cNvSpPr/>
                  <p:nvPr/>
                </p:nvSpPr>
                <p:spPr>
                  <a:xfrm>
                    <a:off x="6621691" y="4125785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8" name="フリーフォーム 1557">
                    <a:extLst>
                      <a:ext uri="{FF2B5EF4-FFF2-40B4-BE49-F238E27FC236}">
                        <a16:creationId xmlns:a16="http://schemas.microsoft.com/office/drawing/2014/main" id="{792A9FB3-3EDF-B5C3-B157-F4758B34920D}"/>
                      </a:ext>
                    </a:extLst>
                  </p:cNvPr>
                  <p:cNvSpPr/>
                  <p:nvPr/>
                </p:nvSpPr>
                <p:spPr>
                  <a:xfrm>
                    <a:off x="6504192" y="4272238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9" name="フリーフォーム 1558">
                    <a:extLst>
                      <a:ext uri="{FF2B5EF4-FFF2-40B4-BE49-F238E27FC236}">
                        <a16:creationId xmlns:a16="http://schemas.microsoft.com/office/drawing/2014/main" id="{5A5160A4-D6FB-DE5A-357B-B9FD7FBAA03F}"/>
                      </a:ext>
                    </a:extLst>
                  </p:cNvPr>
                  <p:cNvSpPr/>
                  <p:nvPr/>
                </p:nvSpPr>
                <p:spPr>
                  <a:xfrm>
                    <a:off x="6210420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0" name="フリーフォーム 1559">
                    <a:extLst>
                      <a:ext uri="{FF2B5EF4-FFF2-40B4-BE49-F238E27FC236}">
                        <a16:creationId xmlns:a16="http://schemas.microsoft.com/office/drawing/2014/main" id="{D9017F01-BA0E-CD4F-72A3-713832D034A3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1" name="フリーフォーム 1560">
                    <a:extLst>
                      <a:ext uri="{FF2B5EF4-FFF2-40B4-BE49-F238E27FC236}">
                        <a16:creationId xmlns:a16="http://schemas.microsoft.com/office/drawing/2014/main" id="{1C693471-AD1A-C1CA-CD10-56F041171D5D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2" name="フリーフォーム 1561">
                    <a:extLst>
                      <a:ext uri="{FF2B5EF4-FFF2-40B4-BE49-F238E27FC236}">
                        <a16:creationId xmlns:a16="http://schemas.microsoft.com/office/drawing/2014/main" id="{0A94065D-9264-92FA-C606-0194CCC39D8B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3" name="フリーフォーム 1562">
                    <a:extLst>
                      <a:ext uri="{FF2B5EF4-FFF2-40B4-BE49-F238E27FC236}">
                        <a16:creationId xmlns:a16="http://schemas.microsoft.com/office/drawing/2014/main" id="{D2B49DF6-321F-7415-58C1-5A3F3579DB5E}"/>
                      </a:ext>
                    </a:extLst>
                  </p:cNvPr>
                  <p:cNvSpPr/>
                  <p:nvPr/>
                </p:nvSpPr>
                <p:spPr>
                  <a:xfrm>
                    <a:off x="6327919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4" name="フリーフォーム 1563">
                    <a:extLst>
                      <a:ext uri="{FF2B5EF4-FFF2-40B4-BE49-F238E27FC236}">
                        <a16:creationId xmlns:a16="http://schemas.microsoft.com/office/drawing/2014/main" id="{3F44BC00-9916-69B8-79C4-ADF44B4A5194}"/>
                      </a:ext>
                    </a:extLst>
                  </p:cNvPr>
                  <p:cNvSpPr/>
                  <p:nvPr/>
                </p:nvSpPr>
                <p:spPr>
                  <a:xfrm>
                    <a:off x="6474815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5" name="フリーフォーム 1564">
                    <a:extLst>
                      <a:ext uri="{FF2B5EF4-FFF2-40B4-BE49-F238E27FC236}">
                        <a16:creationId xmlns:a16="http://schemas.microsoft.com/office/drawing/2014/main" id="{1D6D0B85-E716-4164-20C4-A9544AF02E63}"/>
                      </a:ext>
                    </a:extLst>
                  </p:cNvPr>
                  <p:cNvSpPr/>
                  <p:nvPr/>
                </p:nvSpPr>
                <p:spPr>
                  <a:xfrm>
                    <a:off x="6621701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6" name="フリーフォーム 1565">
                    <a:extLst>
                      <a:ext uri="{FF2B5EF4-FFF2-40B4-BE49-F238E27FC236}">
                        <a16:creationId xmlns:a16="http://schemas.microsoft.com/office/drawing/2014/main" id="{E8C418EF-CE01-BB4D-A452-A9CCDEE42624}"/>
                      </a:ext>
                    </a:extLst>
                  </p:cNvPr>
                  <p:cNvSpPr/>
                  <p:nvPr/>
                </p:nvSpPr>
                <p:spPr>
                  <a:xfrm>
                    <a:off x="6592314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7" name="フリーフォーム 1566">
                    <a:extLst>
                      <a:ext uri="{FF2B5EF4-FFF2-40B4-BE49-F238E27FC236}">
                        <a16:creationId xmlns:a16="http://schemas.microsoft.com/office/drawing/2014/main" id="{35C28001-714D-9E40-75AF-F68D83E8FAAE}"/>
                      </a:ext>
                    </a:extLst>
                  </p:cNvPr>
                  <p:cNvSpPr/>
                  <p:nvPr/>
                </p:nvSpPr>
                <p:spPr>
                  <a:xfrm>
                    <a:off x="6739200" y="40818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8" name="フリーフォーム 1567">
                    <a:extLst>
                      <a:ext uri="{FF2B5EF4-FFF2-40B4-BE49-F238E27FC236}">
                        <a16:creationId xmlns:a16="http://schemas.microsoft.com/office/drawing/2014/main" id="{8D588C03-ACE3-DEA6-F223-52F69FB7306A}"/>
                      </a:ext>
                    </a:extLst>
                  </p:cNvPr>
                  <p:cNvSpPr/>
                  <p:nvPr/>
                </p:nvSpPr>
                <p:spPr>
                  <a:xfrm>
                    <a:off x="6621701" y="422830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9" name="フリーフォーム 1568">
                    <a:extLst>
                      <a:ext uri="{FF2B5EF4-FFF2-40B4-BE49-F238E27FC236}">
                        <a16:creationId xmlns:a16="http://schemas.microsoft.com/office/drawing/2014/main" id="{9F1AC0CF-633D-1597-8480-85BC31E7B8BC}"/>
                      </a:ext>
                    </a:extLst>
                  </p:cNvPr>
                  <p:cNvSpPr/>
                  <p:nvPr/>
                </p:nvSpPr>
                <p:spPr>
                  <a:xfrm>
                    <a:off x="6327939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0" name="フリーフォーム 1569">
                    <a:extLst>
                      <a:ext uri="{FF2B5EF4-FFF2-40B4-BE49-F238E27FC236}">
                        <a16:creationId xmlns:a16="http://schemas.microsoft.com/office/drawing/2014/main" id="{DE3DEDFA-12F0-AAE2-1703-7B4D80F7A8BA}"/>
                      </a:ext>
                    </a:extLst>
                  </p:cNvPr>
                  <p:cNvSpPr/>
                  <p:nvPr/>
                </p:nvSpPr>
                <p:spPr>
                  <a:xfrm>
                    <a:off x="6445438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1" name="フリーフォーム 1570">
                    <a:extLst>
                      <a:ext uri="{FF2B5EF4-FFF2-40B4-BE49-F238E27FC236}">
                        <a16:creationId xmlns:a16="http://schemas.microsoft.com/office/drawing/2014/main" id="{5E94000D-3C2D-9C0E-767A-9E4206BE8025}"/>
                      </a:ext>
                    </a:extLst>
                  </p:cNvPr>
                  <p:cNvSpPr/>
                  <p:nvPr/>
                </p:nvSpPr>
                <p:spPr>
                  <a:xfrm>
                    <a:off x="6063534" y="431617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2" name="フリーフォーム 1571">
                    <a:extLst>
                      <a:ext uri="{FF2B5EF4-FFF2-40B4-BE49-F238E27FC236}">
                        <a16:creationId xmlns:a16="http://schemas.microsoft.com/office/drawing/2014/main" id="{15D5E9EB-718A-E189-D3B4-885044F0B6D8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3" name="フリーフォーム 1572">
                    <a:extLst>
                      <a:ext uri="{FF2B5EF4-FFF2-40B4-BE49-F238E27FC236}">
                        <a16:creationId xmlns:a16="http://schemas.microsoft.com/office/drawing/2014/main" id="{B511737F-F815-C061-E2FD-F2CDA0DDF844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4" name="フリーフォーム 1573">
                    <a:extLst>
                      <a:ext uri="{FF2B5EF4-FFF2-40B4-BE49-F238E27FC236}">
                        <a16:creationId xmlns:a16="http://schemas.microsoft.com/office/drawing/2014/main" id="{000612A5-43E8-1EC9-0968-307DAD873A7F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2578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5" name="フリーフォーム 1574">
                    <a:extLst>
                      <a:ext uri="{FF2B5EF4-FFF2-40B4-BE49-F238E27FC236}">
                        <a16:creationId xmlns:a16="http://schemas.microsoft.com/office/drawing/2014/main" id="{90345854-1324-9D0E-5CB4-F6C23EF8F864}"/>
                      </a:ext>
                    </a:extLst>
                  </p:cNvPr>
                  <p:cNvSpPr/>
                  <p:nvPr/>
                </p:nvSpPr>
                <p:spPr>
                  <a:xfrm>
                    <a:off x="6181033" y="412578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6" name="フリーフォーム 1575">
                    <a:extLst>
                      <a:ext uri="{FF2B5EF4-FFF2-40B4-BE49-F238E27FC236}">
                        <a16:creationId xmlns:a16="http://schemas.microsoft.com/office/drawing/2014/main" id="{6ACD9C81-5EC1-F5B8-0D1C-5B657E3A9DC0}"/>
                      </a:ext>
                    </a:extLst>
                  </p:cNvPr>
                  <p:cNvSpPr/>
                  <p:nvPr/>
                </p:nvSpPr>
                <p:spPr>
                  <a:xfrm>
                    <a:off x="6181053" y="408184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7" name="フリーフォーム 1576">
                    <a:extLst>
                      <a:ext uri="{FF2B5EF4-FFF2-40B4-BE49-F238E27FC236}">
                        <a16:creationId xmlns:a16="http://schemas.microsoft.com/office/drawing/2014/main" id="{9EDBD9A3-DCB8-C382-310E-CA3E1173FD0E}"/>
                      </a:ext>
                    </a:extLst>
                  </p:cNvPr>
                  <p:cNvSpPr/>
                  <p:nvPr/>
                </p:nvSpPr>
                <p:spPr>
                  <a:xfrm>
                    <a:off x="6298552" y="408185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8" name="フリーフォーム 1577">
                    <a:extLst>
                      <a:ext uri="{FF2B5EF4-FFF2-40B4-BE49-F238E27FC236}">
                        <a16:creationId xmlns:a16="http://schemas.microsoft.com/office/drawing/2014/main" id="{D525A72D-E7AA-B98F-A701-5B648853FA1A}"/>
                      </a:ext>
                    </a:extLst>
                  </p:cNvPr>
                  <p:cNvSpPr/>
                  <p:nvPr/>
                </p:nvSpPr>
                <p:spPr>
                  <a:xfrm>
                    <a:off x="6357257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9" name="フリーフォーム 1578">
                    <a:extLst>
                      <a:ext uri="{FF2B5EF4-FFF2-40B4-BE49-F238E27FC236}">
                        <a16:creationId xmlns:a16="http://schemas.microsoft.com/office/drawing/2014/main" id="{33E6BDE0-E5A4-C34E-1E9D-2E6C5CFFDC72}"/>
                      </a:ext>
                    </a:extLst>
                  </p:cNvPr>
                  <p:cNvSpPr/>
                  <p:nvPr/>
                </p:nvSpPr>
                <p:spPr>
                  <a:xfrm>
                    <a:off x="6357257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0" name="フリーフォーム 1579">
                    <a:extLst>
                      <a:ext uri="{FF2B5EF4-FFF2-40B4-BE49-F238E27FC236}">
                        <a16:creationId xmlns:a16="http://schemas.microsoft.com/office/drawing/2014/main" id="{DA1B2411-0067-C526-06AB-6CA21F9525B6}"/>
                      </a:ext>
                    </a:extLst>
                  </p:cNvPr>
                  <p:cNvSpPr/>
                  <p:nvPr/>
                </p:nvSpPr>
                <p:spPr>
                  <a:xfrm>
                    <a:off x="6504143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1" name="フリーフォーム 1580">
                    <a:extLst>
                      <a:ext uri="{FF2B5EF4-FFF2-40B4-BE49-F238E27FC236}">
                        <a16:creationId xmlns:a16="http://schemas.microsoft.com/office/drawing/2014/main" id="{3EBC7E42-BCC6-74FE-F814-CCB5A80487C1}"/>
                      </a:ext>
                    </a:extLst>
                  </p:cNvPr>
                  <p:cNvSpPr/>
                  <p:nvPr/>
                </p:nvSpPr>
                <p:spPr>
                  <a:xfrm>
                    <a:off x="6621642" y="427221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2" name="フリーフォーム 1581">
                    <a:extLst>
                      <a:ext uri="{FF2B5EF4-FFF2-40B4-BE49-F238E27FC236}">
                        <a16:creationId xmlns:a16="http://schemas.microsoft.com/office/drawing/2014/main" id="{BC930B02-950C-ED0F-05BA-352D893B3173}"/>
                      </a:ext>
                    </a:extLst>
                  </p:cNvPr>
                  <p:cNvSpPr/>
                  <p:nvPr/>
                </p:nvSpPr>
                <p:spPr>
                  <a:xfrm>
                    <a:off x="6504143" y="441866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3" name="フリーフォーム 1582">
                    <a:extLst>
                      <a:ext uri="{FF2B5EF4-FFF2-40B4-BE49-F238E27FC236}">
                        <a16:creationId xmlns:a16="http://schemas.microsoft.com/office/drawing/2014/main" id="{BB5EDEA8-1373-4EA8-7CB8-302A5B58E4F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4" name="フリーフォーム 1583">
                    <a:extLst>
                      <a:ext uri="{FF2B5EF4-FFF2-40B4-BE49-F238E27FC236}">
                        <a16:creationId xmlns:a16="http://schemas.microsoft.com/office/drawing/2014/main" id="{4A8F9635-71D6-62B0-5089-553F42A9C6C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5" name="フリーフォーム 1584">
                    <a:extLst>
                      <a:ext uri="{FF2B5EF4-FFF2-40B4-BE49-F238E27FC236}">
                        <a16:creationId xmlns:a16="http://schemas.microsoft.com/office/drawing/2014/main" id="{D2347F20-90C8-91E1-6202-339DCFEAFD9D}"/>
                      </a:ext>
                    </a:extLst>
                  </p:cNvPr>
                  <p:cNvSpPr/>
                  <p:nvPr/>
                </p:nvSpPr>
                <p:spPr>
                  <a:xfrm>
                    <a:off x="6739151" y="4228280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6" name="フリーフォーム 1585">
                    <a:extLst>
                      <a:ext uri="{FF2B5EF4-FFF2-40B4-BE49-F238E27FC236}">
                        <a16:creationId xmlns:a16="http://schemas.microsoft.com/office/drawing/2014/main" id="{D716CF87-16AE-0EB4-7F6F-F1657054FE38}"/>
                      </a:ext>
                    </a:extLst>
                  </p:cNvPr>
                  <p:cNvSpPr/>
                  <p:nvPr/>
                </p:nvSpPr>
                <p:spPr>
                  <a:xfrm>
                    <a:off x="6621652" y="4374733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7" name="フリーフォーム 1586">
                    <a:extLst>
                      <a:ext uri="{FF2B5EF4-FFF2-40B4-BE49-F238E27FC236}">
                        <a16:creationId xmlns:a16="http://schemas.microsoft.com/office/drawing/2014/main" id="{07E1FD39-D03A-C8CF-3E20-A676EE014C39}"/>
                      </a:ext>
                    </a:extLst>
                  </p:cNvPr>
                  <p:cNvSpPr/>
                  <p:nvPr/>
                </p:nvSpPr>
                <p:spPr>
                  <a:xfrm>
                    <a:off x="6063485" y="446260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8" name="フリーフォーム 1587">
                    <a:extLst>
                      <a:ext uri="{FF2B5EF4-FFF2-40B4-BE49-F238E27FC236}">
                        <a16:creationId xmlns:a16="http://schemas.microsoft.com/office/drawing/2014/main" id="{8F6D9C13-6023-223C-D25A-BC5B045E249A}"/>
                      </a:ext>
                    </a:extLst>
                  </p:cNvPr>
                  <p:cNvSpPr/>
                  <p:nvPr/>
                </p:nvSpPr>
                <p:spPr>
                  <a:xfrm>
                    <a:off x="6063485" y="4316152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42" name="グラフィックス 337">
                  <a:extLst>
                    <a:ext uri="{FF2B5EF4-FFF2-40B4-BE49-F238E27FC236}">
                      <a16:creationId xmlns:a16="http://schemas.microsoft.com/office/drawing/2014/main" id="{04A6C606-833B-4AD8-A681-933534D265CB}"/>
                    </a:ext>
                  </a:extLst>
                </p:cNvPr>
                <p:cNvGrpSpPr/>
                <p:nvPr/>
              </p:nvGrpSpPr>
              <p:grpSpPr>
                <a:xfrm>
                  <a:off x="6057243" y="4075622"/>
                  <a:ext cx="688210" cy="393207"/>
                  <a:chOff x="6057243" y="4075622"/>
                  <a:chExt cx="688210" cy="393207"/>
                </a:xfrm>
                <a:solidFill>
                  <a:srgbClr val="000000"/>
                </a:solidFill>
              </p:grpSpPr>
              <p:sp>
                <p:nvSpPr>
                  <p:cNvPr id="1543" name="フリーフォーム 1542">
                    <a:extLst>
                      <a:ext uri="{FF2B5EF4-FFF2-40B4-BE49-F238E27FC236}">
                        <a16:creationId xmlns:a16="http://schemas.microsoft.com/office/drawing/2014/main" id="{1787D353-298D-E22B-FA6D-49292BA421C1}"/>
                      </a:ext>
                    </a:extLst>
                  </p:cNvPr>
                  <p:cNvSpPr/>
                  <p:nvPr/>
                </p:nvSpPr>
                <p:spPr>
                  <a:xfrm>
                    <a:off x="6497949" y="416349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4" name="フリーフォーム 1543">
                    <a:extLst>
                      <a:ext uri="{FF2B5EF4-FFF2-40B4-BE49-F238E27FC236}">
                        <a16:creationId xmlns:a16="http://schemas.microsoft.com/office/drawing/2014/main" id="{F78207FA-8A6C-C4E3-3F57-A7B96A7E1101}"/>
                      </a:ext>
                    </a:extLst>
                  </p:cNvPr>
                  <p:cNvSpPr/>
                  <p:nvPr/>
                </p:nvSpPr>
                <p:spPr>
                  <a:xfrm>
                    <a:off x="6732967" y="407562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5" name="フリーフォーム 1544">
                    <a:extLst>
                      <a:ext uri="{FF2B5EF4-FFF2-40B4-BE49-F238E27FC236}">
                        <a16:creationId xmlns:a16="http://schemas.microsoft.com/office/drawing/2014/main" id="{7D637016-736C-8320-71DB-C5FF94F0E7E9}"/>
                      </a:ext>
                    </a:extLst>
                  </p:cNvPr>
                  <p:cNvSpPr/>
                  <p:nvPr/>
                </p:nvSpPr>
                <p:spPr>
                  <a:xfrm>
                    <a:off x="6057292" y="416349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6" name="フリーフォーム 1545">
                    <a:extLst>
                      <a:ext uri="{FF2B5EF4-FFF2-40B4-BE49-F238E27FC236}">
                        <a16:creationId xmlns:a16="http://schemas.microsoft.com/office/drawing/2014/main" id="{5D580042-6B41-6616-EF75-0B8709972C8D}"/>
                      </a:ext>
                    </a:extLst>
                  </p:cNvPr>
                  <p:cNvSpPr/>
                  <p:nvPr/>
                </p:nvSpPr>
                <p:spPr>
                  <a:xfrm>
                    <a:off x="6292319" y="4075625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7" name="フリーフォーム 1546">
                    <a:extLst>
                      <a:ext uri="{FF2B5EF4-FFF2-40B4-BE49-F238E27FC236}">
                        <a16:creationId xmlns:a16="http://schemas.microsoft.com/office/drawing/2014/main" id="{CF749DC6-04ED-8AED-F633-7F8AED79AD98}"/>
                      </a:ext>
                    </a:extLst>
                  </p:cNvPr>
                  <p:cNvSpPr/>
                  <p:nvPr/>
                </p:nvSpPr>
                <p:spPr>
                  <a:xfrm>
                    <a:off x="6497901" y="4456378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8" name="フリーフォーム 1547">
                    <a:extLst>
                      <a:ext uri="{FF2B5EF4-FFF2-40B4-BE49-F238E27FC236}">
                        <a16:creationId xmlns:a16="http://schemas.microsoft.com/office/drawing/2014/main" id="{D05F269E-5CDA-405C-887C-567C07477FD1}"/>
                      </a:ext>
                    </a:extLst>
                  </p:cNvPr>
                  <p:cNvSpPr/>
                  <p:nvPr/>
                </p:nvSpPr>
                <p:spPr>
                  <a:xfrm>
                    <a:off x="6732918" y="436850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9" name="フリーフォーム 1548">
                    <a:extLst>
                      <a:ext uri="{FF2B5EF4-FFF2-40B4-BE49-F238E27FC236}">
                        <a16:creationId xmlns:a16="http://schemas.microsoft.com/office/drawing/2014/main" id="{B3B6A87B-31D4-4128-619A-FB0D62B40446}"/>
                      </a:ext>
                    </a:extLst>
                  </p:cNvPr>
                  <p:cNvSpPr/>
                  <p:nvPr/>
                </p:nvSpPr>
                <p:spPr>
                  <a:xfrm>
                    <a:off x="6057243" y="445638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0" name="グループ化 1449">
                <a:extLst>
                  <a:ext uri="{FF2B5EF4-FFF2-40B4-BE49-F238E27FC236}">
                    <a16:creationId xmlns:a16="http://schemas.microsoft.com/office/drawing/2014/main" id="{3255579C-8705-78EC-7BE9-C9B01BC89766}"/>
                  </a:ext>
                </a:extLst>
              </p:cNvPr>
              <p:cNvGrpSpPr/>
              <p:nvPr/>
            </p:nvGrpSpPr>
            <p:grpSpPr>
              <a:xfrm>
                <a:off x="6857583" y="4086917"/>
                <a:ext cx="679829" cy="369788"/>
                <a:chOff x="6857583" y="4086917"/>
                <a:chExt cx="679829" cy="369788"/>
              </a:xfrm>
            </p:grpSpPr>
            <p:grpSp>
              <p:nvGrpSpPr>
                <p:cNvPr id="1482" name="グラフィックス 338">
                  <a:extLst>
                    <a:ext uri="{FF2B5EF4-FFF2-40B4-BE49-F238E27FC236}">
                      <a16:creationId xmlns:a16="http://schemas.microsoft.com/office/drawing/2014/main" id="{48882FC0-1D37-1907-8EB0-E19DA31C1077}"/>
                    </a:ext>
                  </a:extLst>
                </p:cNvPr>
                <p:cNvGrpSpPr/>
                <p:nvPr/>
              </p:nvGrpSpPr>
              <p:grpSpPr>
                <a:xfrm>
                  <a:off x="6862852" y="4092183"/>
                  <a:ext cx="669292" cy="359258"/>
                  <a:chOff x="6862852" y="4092183"/>
                  <a:chExt cx="669292" cy="359258"/>
                </a:xfrm>
              </p:grpSpPr>
              <p:sp>
                <p:nvSpPr>
                  <p:cNvPr id="1491" name="フリーフォーム 1490">
                    <a:extLst>
                      <a:ext uri="{FF2B5EF4-FFF2-40B4-BE49-F238E27FC236}">
                        <a16:creationId xmlns:a16="http://schemas.microsoft.com/office/drawing/2014/main" id="{7A275592-E7D4-26A4-96E4-8BB885EDFD62}"/>
                      </a:ext>
                    </a:extLst>
                  </p:cNvPr>
                  <p:cNvSpPr/>
                  <p:nvPr/>
                </p:nvSpPr>
                <p:spPr>
                  <a:xfrm>
                    <a:off x="7110809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2" name="フリーフォーム 1491">
                    <a:extLst>
                      <a:ext uri="{FF2B5EF4-FFF2-40B4-BE49-F238E27FC236}">
                        <a16:creationId xmlns:a16="http://schemas.microsoft.com/office/drawing/2014/main" id="{3F3F1F17-198C-E30C-E852-8D262651A849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3" name="フリーフォーム 1492">
                    <a:extLst>
                      <a:ext uri="{FF2B5EF4-FFF2-40B4-BE49-F238E27FC236}">
                        <a16:creationId xmlns:a16="http://schemas.microsoft.com/office/drawing/2014/main" id="{6B0D3C25-3501-08D3-AB17-3DA74185AF28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4" name="フリーフォーム 1493">
                    <a:extLst>
                      <a:ext uri="{FF2B5EF4-FFF2-40B4-BE49-F238E27FC236}">
                        <a16:creationId xmlns:a16="http://schemas.microsoft.com/office/drawing/2014/main" id="{D1BF197D-AC2A-89EF-8BFF-C7E1B6AED1A7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5" name="フリーフォーム 1494">
                    <a:extLst>
                      <a:ext uri="{FF2B5EF4-FFF2-40B4-BE49-F238E27FC236}">
                        <a16:creationId xmlns:a16="http://schemas.microsoft.com/office/drawing/2014/main" id="{D87F1E56-2B1E-8F98-A9FF-7D1EB93A4EB8}"/>
                      </a:ext>
                    </a:extLst>
                  </p:cNvPr>
                  <p:cNvSpPr/>
                  <p:nvPr/>
                </p:nvSpPr>
                <p:spPr>
                  <a:xfrm>
                    <a:off x="7110809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6" name="フリーフォーム 1495">
                    <a:extLst>
                      <a:ext uri="{FF2B5EF4-FFF2-40B4-BE49-F238E27FC236}">
                        <a16:creationId xmlns:a16="http://schemas.microsoft.com/office/drawing/2014/main" id="{C35AA0BA-5716-C97C-AB70-46E6E5D85963}"/>
                      </a:ext>
                    </a:extLst>
                  </p:cNvPr>
                  <p:cNvSpPr/>
                  <p:nvPr/>
                </p:nvSpPr>
                <p:spPr>
                  <a:xfrm>
                    <a:off x="7234768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7" name="フリーフォーム 1496">
                    <a:extLst>
                      <a:ext uri="{FF2B5EF4-FFF2-40B4-BE49-F238E27FC236}">
                        <a16:creationId xmlns:a16="http://schemas.microsoft.com/office/drawing/2014/main" id="{6211490F-D815-D81F-F7E3-29779ED04BBC}"/>
                      </a:ext>
                    </a:extLst>
                  </p:cNvPr>
                  <p:cNvSpPr/>
                  <p:nvPr/>
                </p:nvSpPr>
                <p:spPr>
                  <a:xfrm>
                    <a:off x="7209968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8" name="フリーフォーム 1497">
                    <a:extLst>
                      <a:ext uri="{FF2B5EF4-FFF2-40B4-BE49-F238E27FC236}">
                        <a16:creationId xmlns:a16="http://schemas.microsoft.com/office/drawing/2014/main" id="{1915CE84-5BB3-ACA7-1F9C-26FD3BDEBC1D}"/>
                      </a:ext>
                    </a:extLst>
                  </p:cNvPr>
                  <p:cNvSpPr/>
                  <p:nvPr/>
                </p:nvSpPr>
                <p:spPr>
                  <a:xfrm>
                    <a:off x="7333926" y="416652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9" name="フリーフォーム 1498">
                    <a:extLst>
                      <a:ext uri="{FF2B5EF4-FFF2-40B4-BE49-F238E27FC236}">
                        <a16:creationId xmlns:a16="http://schemas.microsoft.com/office/drawing/2014/main" id="{CD0D0336-4337-8699-ACD6-47ACC8F551F9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9040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0" name="フリーフォーム 1499">
                    <a:extLst>
                      <a:ext uri="{FF2B5EF4-FFF2-40B4-BE49-F238E27FC236}">
                        <a16:creationId xmlns:a16="http://schemas.microsoft.com/office/drawing/2014/main" id="{DC26D24A-8139-6DA3-3820-D4E67E5689AE}"/>
                      </a:ext>
                    </a:extLst>
                  </p:cNvPr>
                  <p:cNvSpPr/>
                  <p:nvPr/>
                </p:nvSpPr>
                <p:spPr>
                  <a:xfrm>
                    <a:off x="6986851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1" name="フリーフォーム 1500">
                    <a:extLst>
                      <a:ext uri="{FF2B5EF4-FFF2-40B4-BE49-F238E27FC236}">
                        <a16:creationId xmlns:a16="http://schemas.microsoft.com/office/drawing/2014/main" id="{BB61CBBC-27D4-1369-4794-6C8714480ED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2" name="フリーフォーム 1501">
                    <a:extLst>
                      <a:ext uri="{FF2B5EF4-FFF2-40B4-BE49-F238E27FC236}">
                        <a16:creationId xmlns:a16="http://schemas.microsoft.com/office/drawing/2014/main" id="{16F0522D-4BC2-211E-E5C3-B71C7923668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3" name="フリーフォーム 1502">
                    <a:extLst>
                      <a:ext uri="{FF2B5EF4-FFF2-40B4-BE49-F238E27FC236}">
                        <a16:creationId xmlns:a16="http://schemas.microsoft.com/office/drawing/2014/main" id="{75A6346E-0C41-BFC1-8B7A-22B6D2AF0483}"/>
                      </a:ext>
                    </a:extLst>
                  </p:cNvPr>
                  <p:cNvSpPr/>
                  <p:nvPr/>
                </p:nvSpPr>
                <p:spPr>
                  <a:xfrm>
                    <a:off x="6986851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4" name="フリーフォーム 1503">
                    <a:extLst>
                      <a:ext uri="{FF2B5EF4-FFF2-40B4-BE49-F238E27FC236}">
                        <a16:creationId xmlns:a16="http://schemas.microsoft.com/office/drawing/2014/main" id="{76B5CE98-F68F-1DAD-4B29-53F36EC290A0}"/>
                      </a:ext>
                    </a:extLst>
                  </p:cNvPr>
                  <p:cNvSpPr/>
                  <p:nvPr/>
                </p:nvSpPr>
                <p:spPr>
                  <a:xfrm>
                    <a:off x="7086009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5" name="フリーフォーム 1504">
                    <a:extLst>
                      <a:ext uri="{FF2B5EF4-FFF2-40B4-BE49-F238E27FC236}">
                        <a16:creationId xmlns:a16="http://schemas.microsoft.com/office/drawing/2014/main" id="{AEE2DFC8-DF00-390A-2217-A1842DA6C40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32757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6" name="フリーフォーム 1505">
                    <a:extLst>
                      <a:ext uri="{FF2B5EF4-FFF2-40B4-BE49-F238E27FC236}">
                        <a16:creationId xmlns:a16="http://schemas.microsoft.com/office/drawing/2014/main" id="{E7D3FF25-EF23-B6F7-5010-F4891887BF8F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7" name="フリーフォーム 1506">
                    <a:extLst>
                      <a:ext uri="{FF2B5EF4-FFF2-40B4-BE49-F238E27FC236}">
                        <a16:creationId xmlns:a16="http://schemas.microsoft.com/office/drawing/2014/main" id="{778E6EF7-49A6-8A83-00CB-69E200D8EDC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8" name="フリーフォーム 1507">
                    <a:extLst>
                      <a:ext uri="{FF2B5EF4-FFF2-40B4-BE49-F238E27FC236}">
                        <a16:creationId xmlns:a16="http://schemas.microsoft.com/office/drawing/2014/main" id="{5A42EB28-8228-E5AC-7ECB-A891D68C90BB}"/>
                      </a:ext>
                    </a:extLst>
                  </p:cNvPr>
                  <p:cNvSpPr/>
                  <p:nvPr/>
                </p:nvSpPr>
                <p:spPr>
                  <a:xfrm>
                    <a:off x="6862893" y="416652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9" name="フリーフォーム 1508">
                    <a:extLst>
                      <a:ext uri="{FF2B5EF4-FFF2-40B4-BE49-F238E27FC236}">
                        <a16:creationId xmlns:a16="http://schemas.microsoft.com/office/drawing/2014/main" id="{F99325D9-54E6-2D5D-DDBB-F50A768CF33F}"/>
                      </a:ext>
                    </a:extLst>
                  </p:cNvPr>
                  <p:cNvSpPr/>
                  <p:nvPr/>
                </p:nvSpPr>
                <p:spPr>
                  <a:xfrm>
                    <a:off x="6962051" y="41665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0" name="フリーフォーム 1509">
                    <a:extLst>
                      <a:ext uri="{FF2B5EF4-FFF2-40B4-BE49-F238E27FC236}">
                        <a16:creationId xmlns:a16="http://schemas.microsoft.com/office/drawing/2014/main" id="{A6C04679-3657-D16F-9D43-9A0C5DB93AAE}"/>
                      </a:ext>
                    </a:extLst>
                  </p:cNvPr>
                  <p:cNvSpPr/>
                  <p:nvPr/>
                </p:nvSpPr>
                <p:spPr>
                  <a:xfrm>
                    <a:off x="7110768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1" name="フリーフォーム 1510">
                    <a:extLst>
                      <a:ext uri="{FF2B5EF4-FFF2-40B4-BE49-F238E27FC236}">
                        <a16:creationId xmlns:a16="http://schemas.microsoft.com/office/drawing/2014/main" id="{03349D40-9CAF-7E78-22DC-5858F39B3FA1}"/>
                      </a:ext>
                    </a:extLst>
                  </p:cNvPr>
                  <p:cNvSpPr/>
                  <p:nvPr/>
                </p:nvSpPr>
                <p:spPr>
                  <a:xfrm>
                    <a:off x="7110768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2" name="フリーフォーム 1511">
                    <a:extLst>
                      <a:ext uri="{FF2B5EF4-FFF2-40B4-BE49-F238E27FC236}">
                        <a16:creationId xmlns:a16="http://schemas.microsoft.com/office/drawing/2014/main" id="{69BEE5C4-E993-2C48-4F5A-A640AD6F4192}"/>
                      </a:ext>
                    </a:extLst>
                  </p:cNvPr>
                  <p:cNvSpPr/>
                  <p:nvPr/>
                </p:nvSpPr>
                <p:spPr>
                  <a:xfrm>
                    <a:off x="7234726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3" name="フリーフォーム 1512">
                    <a:extLst>
                      <a:ext uri="{FF2B5EF4-FFF2-40B4-BE49-F238E27FC236}">
                        <a16:creationId xmlns:a16="http://schemas.microsoft.com/office/drawing/2014/main" id="{08B0FACB-6267-C99B-8210-697C5BBC964E}"/>
                      </a:ext>
                    </a:extLst>
                  </p:cNvPr>
                  <p:cNvSpPr/>
                  <p:nvPr/>
                </p:nvSpPr>
                <p:spPr>
                  <a:xfrm>
                    <a:off x="7333885" y="429039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4" name="フリーフォーム 1513">
                    <a:extLst>
                      <a:ext uri="{FF2B5EF4-FFF2-40B4-BE49-F238E27FC236}">
                        <a16:creationId xmlns:a16="http://schemas.microsoft.com/office/drawing/2014/main" id="{8F2E9B73-189F-341E-71FC-0F6AB4BA912A}"/>
                      </a:ext>
                    </a:extLst>
                  </p:cNvPr>
                  <p:cNvSpPr/>
                  <p:nvPr/>
                </p:nvSpPr>
                <p:spPr>
                  <a:xfrm>
                    <a:off x="7234726" y="441427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5" name="フリーフォーム 1514">
                    <a:extLst>
                      <a:ext uri="{FF2B5EF4-FFF2-40B4-BE49-F238E27FC236}">
                        <a16:creationId xmlns:a16="http://schemas.microsoft.com/office/drawing/2014/main" id="{FC0A9D14-0B8B-CF73-0348-B316CE2CC40C}"/>
                      </a:ext>
                    </a:extLst>
                  </p:cNvPr>
                  <p:cNvSpPr/>
                  <p:nvPr/>
                </p:nvSpPr>
                <p:spPr>
                  <a:xfrm>
                    <a:off x="6986810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6" name="フリーフォーム 1515">
                    <a:extLst>
                      <a:ext uri="{FF2B5EF4-FFF2-40B4-BE49-F238E27FC236}">
                        <a16:creationId xmlns:a16="http://schemas.microsoft.com/office/drawing/2014/main" id="{23A45B8C-696E-86AE-D74F-A752D670A582}"/>
                      </a:ext>
                    </a:extLst>
                  </p:cNvPr>
                  <p:cNvSpPr/>
                  <p:nvPr/>
                </p:nvSpPr>
                <p:spPr>
                  <a:xfrm>
                    <a:off x="6986810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7" name="フリーフォーム 1516">
                    <a:extLst>
                      <a:ext uri="{FF2B5EF4-FFF2-40B4-BE49-F238E27FC236}">
                        <a16:creationId xmlns:a16="http://schemas.microsoft.com/office/drawing/2014/main" id="{B125E1EE-E417-38C0-8CD1-4CF9C7C92542}"/>
                      </a:ext>
                    </a:extLst>
                  </p:cNvPr>
                  <p:cNvSpPr/>
                  <p:nvPr/>
                </p:nvSpPr>
                <p:spPr>
                  <a:xfrm>
                    <a:off x="720989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8" name="フリーフォーム 1517">
                    <a:extLst>
                      <a:ext uri="{FF2B5EF4-FFF2-40B4-BE49-F238E27FC236}">
                        <a16:creationId xmlns:a16="http://schemas.microsoft.com/office/drawing/2014/main" id="{F2648B16-8683-9976-B896-8981EDD917FA}"/>
                      </a:ext>
                    </a:extLst>
                  </p:cNvPr>
                  <p:cNvSpPr/>
                  <p:nvPr/>
                </p:nvSpPr>
                <p:spPr>
                  <a:xfrm>
                    <a:off x="7333851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9" name="フリーフォーム 1518">
                    <a:extLst>
                      <a:ext uri="{FF2B5EF4-FFF2-40B4-BE49-F238E27FC236}">
                        <a16:creationId xmlns:a16="http://schemas.microsoft.com/office/drawing/2014/main" id="{ED18EB71-2A81-0A2D-E78C-A6EE5E17E7EA}"/>
                      </a:ext>
                    </a:extLst>
                  </p:cNvPr>
                  <p:cNvSpPr/>
                  <p:nvPr/>
                </p:nvSpPr>
                <p:spPr>
                  <a:xfrm>
                    <a:off x="730905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0" name="フリーフォーム 1519">
                    <a:extLst>
                      <a:ext uri="{FF2B5EF4-FFF2-40B4-BE49-F238E27FC236}">
                        <a16:creationId xmlns:a16="http://schemas.microsoft.com/office/drawing/2014/main" id="{2AB7AA14-A09C-EE77-FB6C-F2FF421D7755}"/>
                      </a:ext>
                    </a:extLst>
                  </p:cNvPr>
                  <p:cNvSpPr/>
                  <p:nvPr/>
                </p:nvSpPr>
                <p:spPr>
                  <a:xfrm>
                    <a:off x="7433009" y="412938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1" name="フリーフォーム 1520">
                    <a:extLst>
                      <a:ext uri="{FF2B5EF4-FFF2-40B4-BE49-F238E27FC236}">
                        <a16:creationId xmlns:a16="http://schemas.microsoft.com/office/drawing/2014/main" id="{316A904F-1F2E-0CE4-3CDD-D56BCC1BC595}"/>
                      </a:ext>
                    </a:extLst>
                  </p:cNvPr>
                  <p:cNvSpPr/>
                  <p:nvPr/>
                </p:nvSpPr>
                <p:spPr>
                  <a:xfrm>
                    <a:off x="7333851" y="425326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2" name="フリーフォーム 1521">
                    <a:extLst>
                      <a:ext uri="{FF2B5EF4-FFF2-40B4-BE49-F238E27FC236}">
                        <a16:creationId xmlns:a16="http://schemas.microsoft.com/office/drawing/2014/main" id="{3A946A1D-D9FF-5628-9AA1-1FB0F1DAF010}"/>
                      </a:ext>
                    </a:extLst>
                  </p:cNvPr>
                  <p:cNvSpPr/>
                  <p:nvPr/>
                </p:nvSpPr>
                <p:spPr>
                  <a:xfrm>
                    <a:off x="708594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3" name="フリーフォーム 1522">
                    <a:extLst>
                      <a:ext uri="{FF2B5EF4-FFF2-40B4-BE49-F238E27FC236}">
                        <a16:creationId xmlns:a16="http://schemas.microsoft.com/office/drawing/2014/main" id="{17D96EB9-1BD5-9C36-607E-4B752AF69397}"/>
                      </a:ext>
                    </a:extLst>
                  </p:cNvPr>
                  <p:cNvSpPr/>
                  <p:nvPr/>
                </p:nvSpPr>
                <p:spPr>
                  <a:xfrm>
                    <a:off x="718510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4" name="フリーフォーム 1523">
                    <a:extLst>
                      <a:ext uri="{FF2B5EF4-FFF2-40B4-BE49-F238E27FC236}">
                        <a16:creationId xmlns:a16="http://schemas.microsoft.com/office/drawing/2014/main" id="{D546B6CF-B59E-0FB6-82CB-2929FA6D7B72}"/>
                      </a:ext>
                    </a:extLst>
                  </p:cNvPr>
                  <p:cNvSpPr/>
                  <p:nvPr/>
                </p:nvSpPr>
                <p:spPr>
                  <a:xfrm>
                    <a:off x="6961984" y="412938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5" name="フリーフォーム 1524">
                    <a:extLst>
                      <a:ext uri="{FF2B5EF4-FFF2-40B4-BE49-F238E27FC236}">
                        <a16:creationId xmlns:a16="http://schemas.microsoft.com/office/drawing/2014/main" id="{D1E9DE4E-672F-B72B-7079-C0B34B156196}"/>
                      </a:ext>
                    </a:extLst>
                  </p:cNvPr>
                  <p:cNvSpPr/>
                  <p:nvPr/>
                </p:nvSpPr>
                <p:spPr>
                  <a:xfrm>
                    <a:off x="7061142" y="412938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6" name="フリーフォーム 1525">
                    <a:extLst>
                      <a:ext uri="{FF2B5EF4-FFF2-40B4-BE49-F238E27FC236}">
                        <a16:creationId xmlns:a16="http://schemas.microsoft.com/office/drawing/2014/main" id="{1D115420-AE10-BBB2-C8D5-F07D1D433401}"/>
                      </a:ext>
                    </a:extLst>
                  </p:cNvPr>
                  <p:cNvSpPr/>
                  <p:nvPr/>
                </p:nvSpPr>
                <p:spPr>
                  <a:xfrm>
                    <a:off x="7432968" y="425324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7" name="フリーフォーム 1526">
                    <a:extLst>
                      <a:ext uri="{FF2B5EF4-FFF2-40B4-BE49-F238E27FC236}">
                        <a16:creationId xmlns:a16="http://schemas.microsoft.com/office/drawing/2014/main" id="{0C5C3167-1DD5-5170-D0B6-137FF23B8AE0}"/>
                      </a:ext>
                    </a:extLst>
                  </p:cNvPr>
                  <p:cNvSpPr/>
                  <p:nvPr/>
                </p:nvSpPr>
                <p:spPr>
                  <a:xfrm>
                    <a:off x="7333809" y="437713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8" name="フリーフォーム 1527">
                    <a:extLst>
                      <a:ext uri="{FF2B5EF4-FFF2-40B4-BE49-F238E27FC236}">
                        <a16:creationId xmlns:a16="http://schemas.microsoft.com/office/drawing/2014/main" id="{A5F7B001-8140-06E5-C664-EF8C6EF5E664}"/>
                      </a:ext>
                    </a:extLst>
                  </p:cNvPr>
                  <p:cNvSpPr/>
                  <p:nvPr/>
                </p:nvSpPr>
                <p:spPr>
                  <a:xfrm>
                    <a:off x="6862852" y="4451441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9" name="フリーフォーム 1528">
                    <a:extLst>
                      <a:ext uri="{FF2B5EF4-FFF2-40B4-BE49-F238E27FC236}">
                        <a16:creationId xmlns:a16="http://schemas.microsoft.com/office/drawing/2014/main" id="{4A922DF4-CFAD-C2DC-25CD-95453DB335D3}"/>
                      </a:ext>
                    </a:extLst>
                  </p:cNvPr>
                  <p:cNvSpPr/>
                  <p:nvPr/>
                </p:nvSpPr>
                <p:spPr>
                  <a:xfrm>
                    <a:off x="6862852" y="432755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0" name="フリーフォーム 1529">
                    <a:extLst>
                      <a:ext uri="{FF2B5EF4-FFF2-40B4-BE49-F238E27FC236}">
                        <a16:creationId xmlns:a16="http://schemas.microsoft.com/office/drawing/2014/main" id="{8AE4F3C7-4A1B-84E7-A88D-7786B80D0675}"/>
                      </a:ext>
                    </a:extLst>
                  </p:cNvPr>
                  <p:cNvSpPr/>
                  <p:nvPr/>
                </p:nvSpPr>
                <p:spPr>
                  <a:xfrm>
                    <a:off x="7309019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1" name="フリーフォーム 1530">
                    <a:extLst>
                      <a:ext uri="{FF2B5EF4-FFF2-40B4-BE49-F238E27FC236}">
                        <a16:creationId xmlns:a16="http://schemas.microsoft.com/office/drawing/2014/main" id="{F6853C92-E723-A019-2BE7-9A1AA304BF4F}"/>
                      </a:ext>
                    </a:extLst>
                  </p:cNvPr>
                  <p:cNvSpPr/>
                  <p:nvPr/>
                </p:nvSpPr>
                <p:spPr>
                  <a:xfrm>
                    <a:off x="7432978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2" name="フリーフォーム 1531">
                    <a:extLst>
                      <a:ext uri="{FF2B5EF4-FFF2-40B4-BE49-F238E27FC236}">
                        <a16:creationId xmlns:a16="http://schemas.microsoft.com/office/drawing/2014/main" id="{38A31143-351B-C4C5-3C3B-E8DE7606CA58}"/>
                      </a:ext>
                    </a:extLst>
                  </p:cNvPr>
                  <p:cNvSpPr/>
                  <p:nvPr/>
                </p:nvSpPr>
                <p:spPr>
                  <a:xfrm>
                    <a:off x="740817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3" name="フリーフォーム 1532">
                    <a:extLst>
                      <a:ext uri="{FF2B5EF4-FFF2-40B4-BE49-F238E27FC236}">
                        <a16:creationId xmlns:a16="http://schemas.microsoft.com/office/drawing/2014/main" id="{57D85F2C-3907-94CA-EB87-815009AF9504}"/>
                      </a:ext>
                    </a:extLst>
                  </p:cNvPr>
                  <p:cNvSpPr/>
                  <p:nvPr/>
                </p:nvSpPr>
                <p:spPr>
                  <a:xfrm>
                    <a:off x="7532136" y="4092185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4" name="フリーフォーム 1533">
                    <a:extLst>
                      <a:ext uri="{FF2B5EF4-FFF2-40B4-BE49-F238E27FC236}">
                        <a16:creationId xmlns:a16="http://schemas.microsoft.com/office/drawing/2014/main" id="{1CE304A8-C1D6-4CAC-392F-ED2AA9703F12}"/>
                      </a:ext>
                    </a:extLst>
                  </p:cNvPr>
                  <p:cNvSpPr/>
                  <p:nvPr/>
                </p:nvSpPr>
                <p:spPr>
                  <a:xfrm>
                    <a:off x="7432978" y="421607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5" name="フリーフォーム 1534">
                    <a:extLst>
                      <a:ext uri="{FF2B5EF4-FFF2-40B4-BE49-F238E27FC236}">
                        <a16:creationId xmlns:a16="http://schemas.microsoft.com/office/drawing/2014/main" id="{1C658515-7835-63C5-1CFA-06557D097318}"/>
                      </a:ext>
                    </a:extLst>
                  </p:cNvPr>
                  <p:cNvSpPr/>
                  <p:nvPr/>
                </p:nvSpPr>
                <p:spPr>
                  <a:xfrm>
                    <a:off x="7185070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6" name="フリーフォーム 1535">
                    <a:extLst>
                      <a:ext uri="{FF2B5EF4-FFF2-40B4-BE49-F238E27FC236}">
                        <a16:creationId xmlns:a16="http://schemas.microsoft.com/office/drawing/2014/main" id="{BFC68A85-B565-5B90-B4E0-F66AE4CA035B}"/>
                      </a:ext>
                    </a:extLst>
                  </p:cNvPr>
                  <p:cNvSpPr/>
                  <p:nvPr/>
                </p:nvSpPr>
                <p:spPr>
                  <a:xfrm>
                    <a:off x="728422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7" name="フリーフォーム 1536">
                    <a:extLst>
                      <a:ext uri="{FF2B5EF4-FFF2-40B4-BE49-F238E27FC236}">
                        <a16:creationId xmlns:a16="http://schemas.microsoft.com/office/drawing/2014/main" id="{19E3101B-47EC-8B6D-2A16-4A7E03A53C21}"/>
                      </a:ext>
                    </a:extLst>
                  </p:cNvPr>
                  <p:cNvSpPr/>
                  <p:nvPr/>
                </p:nvSpPr>
                <p:spPr>
                  <a:xfrm>
                    <a:off x="7061111" y="409218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8" name="フリーフォーム 1537">
                    <a:extLst>
                      <a:ext uri="{FF2B5EF4-FFF2-40B4-BE49-F238E27FC236}">
                        <a16:creationId xmlns:a16="http://schemas.microsoft.com/office/drawing/2014/main" id="{18D346F3-DFA9-6883-A922-4D44B90E4484}"/>
                      </a:ext>
                    </a:extLst>
                  </p:cNvPr>
                  <p:cNvSpPr/>
                  <p:nvPr/>
                </p:nvSpPr>
                <p:spPr>
                  <a:xfrm>
                    <a:off x="7160270" y="40921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9" name="フリーフォーム 1538">
                    <a:extLst>
                      <a:ext uri="{FF2B5EF4-FFF2-40B4-BE49-F238E27FC236}">
                        <a16:creationId xmlns:a16="http://schemas.microsoft.com/office/drawing/2014/main" id="{749272C4-296E-2AC7-7852-6391513B74CF}"/>
                      </a:ext>
                    </a:extLst>
                  </p:cNvPr>
                  <p:cNvSpPr/>
                  <p:nvPr/>
                </p:nvSpPr>
                <p:spPr>
                  <a:xfrm>
                    <a:off x="7532095" y="421605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0" name="フリーフォーム 1539">
                    <a:extLst>
                      <a:ext uri="{FF2B5EF4-FFF2-40B4-BE49-F238E27FC236}">
                        <a16:creationId xmlns:a16="http://schemas.microsoft.com/office/drawing/2014/main" id="{1E859435-5343-474B-EC7A-5EF783D88480}"/>
                      </a:ext>
                    </a:extLst>
                  </p:cNvPr>
                  <p:cNvSpPr/>
                  <p:nvPr/>
                </p:nvSpPr>
                <p:spPr>
                  <a:xfrm>
                    <a:off x="7432936" y="433993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83" name="グラフィックス 338">
                  <a:extLst>
                    <a:ext uri="{FF2B5EF4-FFF2-40B4-BE49-F238E27FC236}">
                      <a16:creationId xmlns:a16="http://schemas.microsoft.com/office/drawing/2014/main" id="{8F7E1E1A-3785-0344-0F5C-D9141DE13B68}"/>
                    </a:ext>
                  </a:extLst>
                </p:cNvPr>
                <p:cNvGrpSpPr/>
                <p:nvPr/>
              </p:nvGrpSpPr>
              <p:grpSpPr>
                <a:xfrm>
                  <a:off x="6857583" y="4086917"/>
                  <a:ext cx="679829" cy="369788"/>
                  <a:chOff x="6857583" y="4086917"/>
                  <a:chExt cx="679829" cy="369788"/>
                </a:xfrm>
                <a:solidFill>
                  <a:srgbClr val="000000"/>
                </a:solidFill>
              </p:grpSpPr>
              <p:sp>
                <p:nvSpPr>
                  <p:cNvPr id="1484" name="フリーフォーム 1483">
                    <a:extLst>
                      <a:ext uri="{FF2B5EF4-FFF2-40B4-BE49-F238E27FC236}">
                        <a16:creationId xmlns:a16="http://schemas.microsoft.com/office/drawing/2014/main" id="{7A2F3B35-7646-48D6-AB0E-9B142F5DC02F}"/>
                      </a:ext>
                    </a:extLst>
                  </p:cNvPr>
                  <p:cNvSpPr/>
                  <p:nvPr/>
                </p:nvSpPr>
                <p:spPr>
                  <a:xfrm>
                    <a:off x="7229499" y="4198423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5" name="フリーフォーム 1484">
                    <a:extLst>
                      <a:ext uri="{FF2B5EF4-FFF2-40B4-BE49-F238E27FC236}">
                        <a16:creationId xmlns:a16="http://schemas.microsoft.com/office/drawing/2014/main" id="{96746CEC-2F08-E8CE-49F8-9D04173EC0D9}"/>
                      </a:ext>
                    </a:extLst>
                  </p:cNvPr>
                  <p:cNvSpPr/>
                  <p:nvPr/>
                </p:nvSpPr>
                <p:spPr>
                  <a:xfrm>
                    <a:off x="6857625" y="4198425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6" name="フリーフォーム 1485">
                    <a:extLst>
                      <a:ext uri="{FF2B5EF4-FFF2-40B4-BE49-F238E27FC236}">
                        <a16:creationId xmlns:a16="http://schemas.microsoft.com/office/drawing/2014/main" id="{98D08B27-20FB-E15C-762A-FA88FB88E297}"/>
                      </a:ext>
                    </a:extLst>
                  </p:cNvPr>
                  <p:cNvSpPr/>
                  <p:nvPr/>
                </p:nvSpPr>
                <p:spPr>
                  <a:xfrm>
                    <a:off x="7229458" y="4446174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7" name="フリーフォーム 1486">
                    <a:extLst>
                      <a:ext uri="{FF2B5EF4-FFF2-40B4-BE49-F238E27FC236}">
                        <a16:creationId xmlns:a16="http://schemas.microsoft.com/office/drawing/2014/main" id="{E45E33C1-2422-DE54-F075-DEB4FDEF25B1}"/>
                      </a:ext>
                    </a:extLst>
                  </p:cNvPr>
                  <p:cNvSpPr/>
                  <p:nvPr/>
                </p:nvSpPr>
                <p:spPr>
                  <a:xfrm>
                    <a:off x="6857583" y="44461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8" name="フリーフォーム 1487">
                    <a:extLst>
                      <a:ext uri="{FF2B5EF4-FFF2-40B4-BE49-F238E27FC236}">
                        <a16:creationId xmlns:a16="http://schemas.microsoft.com/office/drawing/2014/main" id="{F80FB144-1781-4DFE-66CC-2B7107EE4048}"/>
                      </a:ext>
                    </a:extLst>
                  </p:cNvPr>
                  <p:cNvSpPr/>
                  <p:nvPr/>
                </p:nvSpPr>
                <p:spPr>
                  <a:xfrm>
                    <a:off x="7526876" y="4086917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9" name="フリーフォーム 1488">
                    <a:extLst>
                      <a:ext uri="{FF2B5EF4-FFF2-40B4-BE49-F238E27FC236}">
                        <a16:creationId xmlns:a16="http://schemas.microsoft.com/office/drawing/2014/main" id="{205BAA00-C178-D17B-4771-BE8FA4F21391}"/>
                      </a:ext>
                    </a:extLst>
                  </p:cNvPr>
                  <p:cNvSpPr/>
                  <p:nvPr/>
                </p:nvSpPr>
                <p:spPr>
                  <a:xfrm>
                    <a:off x="7155010" y="4086920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0" name="フリーフォーム 1489">
                    <a:extLst>
                      <a:ext uri="{FF2B5EF4-FFF2-40B4-BE49-F238E27FC236}">
                        <a16:creationId xmlns:a16="http://schemas.microsoft.com/office/drawing/2014/main" id="{CEB233CE-F84E-C920-2229-4B3609495EC2}"/>
                      </a:ext>
                    </a:extLst>
                  </p:cNvPr>
                  <p:cNvSpPr/>
                  <p:nvPr/>
                </p:nvSpPr>
                <p:spPr>
                  <a:xfrm>
                    <a:off x="7526835" y="4334669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1" name="グループ化 1450">
                <a:extLst>
                  <a:ext uri="{FF2B5EF4-FFF2-40B4-BE49-F238E27FC236}">
                    <a16:creationId xmlns:a16="http://schemas.microsoft.com/office/drawing/2014/main" id="{23926D18-3356-56FF-EE47-2E27E1F7082F}"/>
                  </a:ext>
                </a:extLst>
              </p:cNvPr>
              <p:cNvGrpSpPr/>
              <p:nvPr/>
            </p:nvGrpSpPr>
            <p:grpSpPr>
              <a:xfrm>
                <a:off x="7647452" y="4022016"/>
                <a:ext cx="677002" cy="499133"/>
                <a:chOff x="7647452" y="4022016"/>
                <a:chExt cx="677002" cy="499133"/>
              </a:xfrm>
            </p:grpSpPr>
            <p:grpSp>
              <p:nvGrpSpPr>
                <p:cNvPr id="1452" name="グラフィックス 339">
                  <a:extLst>
                    <a:ext uri="{FF2B5EF4-FFF2-40B4-BE49-F238E27FC236}">
                      <a16:creationId xmlns:a16="http://schemas.microsoft.com/office/drawing/2014/main" id="{9533273D-0AF3-2910-2C1B-819B88174FC5}"/>
                    </a:ext>
                  </a:extLst>
                </p:cNvPr>
                <p:cNvGrpSpPr/>
                <p:nvPr/>
              </p:nvGrpSpPr>
              <p:grpSpPr>
                <a:xfrm>
                  <a:off x="7662716" y="4037334"/>
                  <a:ext cx="646473" cy="468506"/>
                  <a:chOff x="7662716" y="4037334"/>
                  <a:chExt cx="646473" cy="468506"/>
                </a:xfrm>
              </p:grpSpPr>
              <p:sp>
                <p:nvSpPr>
                  <p:cNvPr id="1461" name="フリーフォーム 1460">
                    <a:extLst>
                      <a:ext uri="{FF2B5EF4-FFF2-40B4-BE49-F238E27FC236}">
                        <a16:creationId xmlns:a16="http://schemas.microsoft.com/office/drawing/2014/main" id="{1FE6F402-3E13-C732-C38C-F81AA6BE4F8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50583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2" name="フリーフォーム 1461">
                    <a:extLst>
                      <a:ext uri="{FF2B5EF4-FFF2-40B4-BE49-F238E27FC236}">
                        <a16:creationId xmlns:a16="http://schemas.microsoft.com/office/drawing/2014/main" id="{C54BA240-BDB1-E104-C68F-616820D904B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3" name="フリーフォーム 1462">
                    <a:extLst>
                      <a:ext uri="{FF2B5EF4-FFF2-40B4-BE49-F238E27FC236}">
                        <a16:creationId xmlns:a16="http://schemas.microsoft.com/office/drawing/2014/main" id="{4E995E61-950C-41AE-C118-3CD3103341F5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4" name="フリーフォーム 1463">
                    <a:extLst>
                      <a:ext uri="{FF2B5EF4-FFF2-40B4-BE49-F238E27FC236}">
                        <a16:creationId xmlns:a16="http://schemas.microsoft.com/office/drawing/2014/main" id="{177D2898-A8B7-0F52-8FC0-A486E9FA472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5" name="フリーフォーム 1464">
                    <a:extLst>
                      <a:ext uri="{FF2B5EF4-FFF2-40B4-BE49-F238E27FC236}">
                        <a16:creationId xmlns:a16="http://schemas.microsoft.com/office/drawing/2014/main" id="{DB9A42AB-665D-C228-A75E-DE70C17396A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6" name="フリーフォーム 1465">
                    <a:extLst>
                      <a:ext uri="{FF2B5EF4-FFF2-40B4-BE49-F238E27FC236}">
                        <a16:creationId xmlns:a16="http://schemas.microsoft.com/office/drawing/2014/main" id="{4B5D2FB8-CFB7-1543-8E72-77E04D809FF3}"/>
                      </a:ext>
                    </a:extLst>
                  </p:cNvPr>
                  <p:cNvSpPr/>
                  <p:nvPr/>
                </p:nvSpPr>
                <p:spPr>
                  <a:xfrm>
                    <a:off x="8021868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7" name="フリーフォーム 1466">
                    <a:extLst>
                      <a:ext uri="{FF2B5EF4-FFF2-40B4-BE49-F238E27FC236}">
                        <a16:creationId xmlns:a16="http://schemas.microsoft.com/office/drawing/2014/main" id="{F3E6C858-15D5-7A04-A78C-A4D8B2421423}"/>
                      </a:ext>
                    </a:extLst>
                  </p:cNvPr>
                  <p:cNvSpPr/>
                  <p:nvPr/>
                </p:nvSpPr>
                <p:spPr>
                  <a:xfrm>
                    <a:off x="7950013" y="403734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8" name="フリーフォーム 1467">
                    <a:extLst>
                      <a:ext uri="{FF2B5EF4-FFF2-40B4-BE49-F238E27FC236}">
                        <a16:creationId xmlns:a16="http://schemas.microsoft.com/office/drawing/2014/main" id="{EABC01C0-75AB-79B2-1DD7-80F8CAA444C6}"/>
                      </a:ext>
                    </a:extLst>
                  </p:cNvPr>
                  <p:cNvSpPr/>
                  <p:nvPr/>
                </p:nvSpPr>
                <p:spPr>
                  <a:xfrm>
                    <a:off x="8309165" y="40373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9" name="フリーフォーム 1468">
                    <a:extLst>
                      <a:ext uri="{FF2B5EF4-FFF2-40B4-BE49-F238E27FC236}">
                        <a16:creationId xmlns:a16="http://schemas.microsoft.com/office/drawing/2014/main" id="{2F28A853-350B-8A37-765B-29A25B25A479}"/>
                      </a:ext>
                    </a:extLst>
                  </p:cNvPr>
                  <p:cNvSpPr/>
                  <p:nvPr/>
                </p:nvSpPr>
                <p:spPr>
                  <a:xfrm>
                    <a:off x="8021868" y="43977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0" name="フリーフォーム 1469">
                    <a:extLst>
                      <a:ext uri="{FF2B5EF4-FFF2-40B4-BE49-F238E27FC236}">
                        <a16:creationId xmlns:a16="http://schemas.microsoft.com/office/drawing/2014/main" id="{40D1CDFE-89E8-3387-D52B-3D2E59E6B41E}"/>
                      </a:ext>
                    </a:extLst>
                  </p:cNvPr>
                  <p:cNvSpPr/>
                  <p:nvPr/>
                </p:nvSpPr>
                <p:spPr>
                  <a:xfrm>
                    <a:off x="7782433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1" name="フリーフォーム 1470">
                    <a:extLst>
                      <a:ext uri="{FF2B5EF4-FFF2-40B4-BE49-F238E27FC236}">
                        <a16:creationId xmlns:a16="http://schemas.microsoft.com/office/drawing/2014/main" id="{73AC39E3-7A99-7BFB-6307-2B411C21A6AF}"/>
                      </a:ext>
                    </a:extLst>
                  </p:cNvPr>
                  <p:cNvSpPr/>
                  <p:nvPr/>
                </p:nvSpPr>
                <p:spPr>
                  <a:xfrm>
                    <a:off x="7902151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2" name="フリーフォーム 1471">
                    <a:extLst>
                      <a:ext uri="{FF2B5EF4-FFF2-40B4-BE49-F238E27FC236}">
                        <a16:creationId xmlns:a16="http://schemas.microsoft.com/office/drawing/2014/main" id="{AAB8852E-1E1C-43D2-B1C6-8320A8259532}"/>
                      </a:ext>
                    </a:extLst>
                  </p:cNvPr>
                  <p:cNvSpPr/>
                  <p:nvPr/>
                </p:nvSpPr>
                <p:spPr>
                  <a:xfrm>
                    <a:off x="7662716" y="4385707"/>
                    <a:ext cx="359151" cy="4237"/>
                  </a:xfrm>
                  <a:custGeom>
                    <a:avLst/>
                    <a:gdLst>
                      <a:gd name="connsiteX0" fmla="*/ 359152 w 359151"/>
                      <a:gd name="connsiteY0" fmla="*/ 0 h 4237"/>
                      <a:gd name="connsiteX1" fmla="*/ 0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359152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3" name="フリーフォーム 1472">
                    <a:extLst>
                      <a:ext uri="{FF2B5EF4-FFF2-40B4-BE49-F238E27FC236}">
                        <a16:creationId xmlns:a16="http://schemas.microsoft.com/office/drawing/2014/main" id="{F7FCD8A2-85D2-81AC-81D4-5A947CB860F8}"/>
                      </a:ext>
                    </a:extLst>
                  </p:cNvPr>
                  <p:cNvSpPr/>
                  <p:nvPr/>
                </p:nvSpPr>
                <p:spPr>
                  <a:xfrm>
                    <a:off x="7662716" y="426558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4" name="フリーフォーム 1473">
                    <a:extLst>
                      <a:ext uri="{FF2B5EF4-FFF2-40B4-BE49-F238E27FC236}">
                        <a16:creationId xmlns:a16="http://schemas.microsoft.com/office/drawing/2014/main" id="{7DD32E69-0F08-FC41-8A68-986293099542}"/>
                      </a:ext>
                    </a:extLst>
                  </p:cNvPr>
                  <p:cNvSpPr/>
                  <p:nvPr/>
                </p:nvSpPr>
                <p:spPr>
                  <a:xfrm>
                    <a:off x="7782433" y="4037334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5" name="フリーフォーム 1474">
                    <a:extLst>
                      <a:ext uri="{FF2B5EF4-FFF2-40B4-BE49-F238E27FC236}">
                        <a16:creationId xmlns:a16="http://schemas.microsoft.com/office/drawing/2014/main" id="{02DDF67C-453B-E888-1EA7-737D397EAC30}"/>
                      </a:ext>
                    </a:extLst>
                  </p:cNvPr>
                  <p:cNvSpPr/>
                  <p:nvPr/>
                </p:nvSpPr>
                <p:spPr>
                  <a:xfrm>
                    <a:off x="7902151" y="4037340"/>
                    <a:ext cx="287321" cy="108109"/>
                  </a:xfrm>
                  <a:custGeom>
                    <a:avLst/>
                    <a:gdLst>
                      <a:gd name="connsiteX0" fmla="*/ 287322 w 287321"/>
                      <a:gd name="connsiteY0" fmla="*/ 0 h 108109"/>
                      <a:gd name="connsiteX1" fmla="*/ 0 w 287321"/>
                      <a:gd name="connsiteY1" fmla="*/ 108109 h 108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09">
                        <a:moveTo>
                          <a:pt x="287322" y="0"/>
                        </a:moveTo>
                        <a:lnTo>
                          <a:pt x="0" y="1081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6" name="フリーフォーム 1475">
                    <a:extLst>
                      <a:ext uri="{FF2B5EF4-FFF2-40B4-BE49-F238E27FC236}">
                        <a16:creationId xmlns:a16="http://schemas.microsoft.com/office/drawing/2014/main" id="{07A35297-4727-B348-F7EC-5336B1E3F62D}"/>
                      </a:ext>
                    </a:extLst>
                  </p:cNvPr>
                  <p:cNvSpPr/>
                  <p:nvPr/>
                </p:nvSpPr>
                <p:spPr>
                  <a:xfrm>
                    <a:off x="7758490" y="4109413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7" name="フリーフォーム 1476">
                    <a:extLst>
                      <a:ext uri="{FF2B5EF4-FFF2-40B4-BE49-F238E27FC236}">
                        <a16:creationId xmlns:a16="http://schemas.microsoft.com/office/drawing/2014/main" id="{9838254F-9C9E-0E1F-EB23-AA15C464F344}"/>
                      </a:ext>
                    </a:extLst>
                  </p:cNvPr>
                  <p:cNvSpPr/>
                  <p:nvPr/>
                </p:nvSpPr>
                <p:spPr>
                  <a:xfrm>
                    <a:off x="7854264" y="4073375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8" name="フリーフォーム 1477">
                    <a:extLst>
                      <a:ext uri="{FF2B5EF4-FFF2-40B4-BE49-F238E27FC236}">
                        <a16:creationId xmlns:a16="http://schemas.microsoft.com/office/drawing/2014/main" id="{C5BCB740-F5A5-8FF6-C5F1-9473B232FC13}"/>
                      </a:ext>
                    </a:extLst>
                  </p:cNvPr>
                  <p:cNvSpPr/>
                  <p:nvPr/>
                </p:nvSpPr>
                <p:spPr>
                  <a:xfrm>
                    <a:off x="8117642" y="4109414"/>
                    <a:ext cx="8" cy="360384"/>
                  </a:xfrm>
                  <a:custGeom>
                    <a:avLst/>
                    <a:gdLst>
                      <a:gd name="connsiteX0" fmla="*/ 0 w 8"/>
                      <a:gd name="connsiteY0" fmla="*/ 0 h 360384"/>
                      <a:gd name="connsiteX1" fmla="*/ 8 w 8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" h="360384">
                        <a:moveTo>
                          <a:pt x="0" y="0"/>
                        </a:moveTo>
                        <a:lnTo>
                          <a:pt x="8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9" name="フリーフォーム 1478">
                    <a:extLst>
                      <a:ext uri="{FF2B5EF4-FFF2-40B4-BE49-F238E27FC236}">
                        <a16:creationId xmlns:a16="http://schemas.microsoft.com/office/drawing/2014/main" id="{64A78278-4287-8584-3816-66C5E497943E}"/>
                      </a:ext>
                    </a:extLst>
                  </p:cNvPr>
                  <p:cNvSpPr/>
                  <p:nvPr/>
                </p:nvSpPr>
                <p:spPr>
                  <a:xfrm>
                    <a:off x="8213416" y="4073375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0" name="フリーフォーム 1479">
                    <a:extLst>
                      <a:ext uri="{FF2B5EF4-FFF2-40B4-BE49-F238E27FC236}">
                        <a16:creationId xmlns:a16="http://schemas.microsoft.com/office/drawing/2014/main" id="{D2FDBDDD-8866-5315-7FBD-C5374F31DAAD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5746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1" name="フリーフォーム 1480">
                    <a:extLst>
                      <a:ext uri="{FF2B5EF4-FFF2-40B4-BE49-F238E27FC236}">
                        <a16:creationId xmlns:a16="http://schemas.microsoft.com/office/drawing/2014/main" id="{D56CD0D1-F822-8269-B10A-3B26FB1210F8}"/>
                      </a:ext>
                    </a:extLst>
                  </p:cNvPr>
                  <p:cNvSpPr/>
                  <p:nvPr/>
                </p:nvSpPr>
                <p:spPr>
                  <a:xfrm>
                    <a:off x="8021868" y="4277592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53" name="グラフィックス 339">
                  <a:extLst>
                    <a:ext uri="{FF2B5EF4-FFF2-40B4-BE49-F238E27FC236}">
                      <a16:creationId xmlns:a16="http://schemas.microsoft.com/office/drawing/2014/main" id="{B016EA85-DFA4-AD96-222F-BEA132293C3C}"/>
                    </a:ext>
                  </a:extLst>
                </p:cNvPr>
                <p:cNvGrpSpPr/>
                <p:nvPr/>
              </p:nvGrpSpPr>
              <p:grpSpPr>
                <a:xfrm>
                  <a:off x="7647452" y="4022016"/>
                  <a:ext cx="677002" cy="499133"/>
                  <a:chOff x="7647452" y="4022016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54" name="フリーフォーム 1453">
                    <a:extLst>
                      <a:ext uri="{FF2B5EF4-FFF2-40B4-BE49-F238E27FC236}">
                        <a16:creationId xmlns:a16="http://schemas.microsoft.com/office/drawing/2014/main" id="{DDF794CA-DE72-82FF-9B8F-A18EFC4A2FD6}"/>
                      </a:ext>
                    </a:extLst>
                  </p:cNvPr>
                  <p:cNvSpPr/>
                  <p:nvPr/>
                </p:nvSpPr>
                <p:spPr>
                  <a:xfrm>
                    <a:off x="8006604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5" name="フリーフォーム 1454">
                    <a:extLst>
                      <a:ext uri="{FF2B5EF4-FFF2-40B4-BE49-F238E27FC236}">
                        <a16:creationId xmlns:a16="http://schemas.microsoft.com/office/drawing/2014/main" id="{C0AE2BF0-92F0-5B0D-E063-B95DAD4F9C8A}"/>
                      </a:ext>
                    </a:extLst>
                  </p:cNvPr>
                  <p:cNvSpPr/>
                  <p:nvPr/>
                </p:nvSpPr>
                <p:spPr>
                  <a:xfrm>
                    <a:off x="7647452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6" name="フリーフォーム 1455">
                    <a:extLst>
                      <a:ext uri="{FF2B5EF4-FFF2-40B4-BE49-F238E27FC236}">
                        <a16:creationId xmlns:a16="http://schemas.microsoft.com/office/drawing/2014/main" id="{C35324D4-A70A-D1C7-F1DD-9ABDE45EBAEF}"/>
                      </a:ext>
                    </a:extLst>
                  </p:cNvPr>
                  <p:cNvSpPr/>
                  <p:nvPr/>
                </p:nvSpPr>
                <p:spPr>
                  <a:xfrm>
                    <a:off x="7647452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7" name="フリーフォーム 1456">
                    <a:extLst>
                      <a:ext uri="{FF2B5EF4-FFF2-40B4-BE49-F238E27FC236}">
                        <a16:creationId xmlns:a16="http://schemas.microsoft.com/office/drawing/2014/main" id="{E38D5F11-4DD8-C585-2318-1B372E583B2C}"/>
                      </a:ext>
                    </a:extLst>
                  </p:cNvPr>
                  <p:cNvSpPr/>
                  <p:nvPr/>
                </p:nvSpPr>
                <p:spPr>
                  <a:xfrm>
                    <a:off x="8293925" y="4022016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8" name="フリーフォーム 1457">
                    <a:extLst>
                      <a:ext uri="{FF2B5EF4-FFF2-40B4-BE49-F238E27FC236}">
                        <a16:creationId xmlns:a16="http://schemas.microsoft.com/office/drawing/2014/main" id="{80F2B2A5-8920-7711-0C45-1CB4939B90CC}"/>
                      </a:ext>
                    </a:extLst>
                  </p:cNvPr>
                  <p:cNvSpPr/>
                  <p:nvPr/>
                </p:nvSpPr>
                <p:spPr>
                  <a:xfrm>
                    <a:off x="8293926" y="4382402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9" name="フリーフォーム 1458">
                    <a:extLst>
                      <a:ext uri="{FF2B5EF4-FFF2-40B4-BE49-F238E27FC236}">
                        <a16:creationId xmlns:a16="http://schemas.microsoft.com/office/drawing/2014/main" id="{A0D1BF41-B13B-C483-72D2-0DC4A2C03577}"/>
                      </a:ext>
                    </a:extLst>
                  </p:cNvPr>
                  <p:cNvSpPr/>
                  <p:nvPr/>
                </p:nvSpPr>
                <p:spPr>
                  <a:xfrm>
                    <a:off x="7934774" y="40220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0" name="フリーフォーム 1459">
                    <a:extLst>
                      <a:ext uri="{FF2B5EF4-FFF2-40B4-BE49-F238E27FC236}">
                        <a16:creationId xmlns:a16="http://schemas.microsoft.com/office/drawing/2014/main" id="{C46673C4-F288-95EB-220E-AE9B61670A88}"/>
                      </a:ext>
                    </a:extLst>
                  </p:cNvPr>
                  <p:cNvSpPr/>
                  <p:nvPr/>
                </p:nvSpPr>
                <p:spPr>
                  <a:xfrm>
                    <a:off x="8006604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</p:grpSp>
      <p:grpSp>
        <p:nvGrpSpPr>
          <p:cNvPr id="1765" name="グループ化 1764">
            <a:extLst>
              <a:ext uri="{FF2B5EF4-FFF2-40B4-BE49-F238E27FC236}">
                <a16:creationId xmlns:a16="http://schemas.microsoft.com/office/drawing/2014/main" id="{F44E0AE7-06A8-EDEA-E2E6-595720730F8A}"/>
              </a:ext>
            </a:extLst>
          </p:cNvPr>
          <p:cNvGrpSpPr/>
          <p:nvPr/>
        </p:nvGrpSpPr>
        <p:grpSpPr>
          <a:xfrm>
            <a:off x="1324887" y="2410878"/>
            <a:ext cx="7466686" cy="582364"/>
            <a:chOff x="1324887" y="2410878"/>
            <a:chExt cx="7466686" cy="582364"/>
          </a:xfrm>
        </p:grpSpPr>
        <p:sp>
          <p:nvSpPr>
            <p:cNvPr id="1761" name="正方形/長方形 1760">
              <a:extLst>
                <a:ext uri="{FF2B5EF4-FFF2-40B4-BE49-F238E27FC236}">
                  <a16:creationId xmlns:a16="http://schemas.microsoft.com/office/drawing/2014/main" id="{97199BA2-866D-69CF-DAFE-169C131FD48C}"/>
                </a:ext>
              </a:extLst>
            </p:cNvPr>
            <p:cNvSpPr/>
            <p:nvPr/>
          </p:nvSpPr>
          <p:spPr>
            <a:xfrm>
              <a:off x="1324887" y="2416554"/>
              <a:ext cx="684000" cy="564742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(</a:t>
              </a:r>
              <a:r>
                <a:rPr kumimoji="1" lang="ja-JP" altLang="en-US" sz="1000" b="1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自明</a:t>
              </a: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)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2" name="正方形/長方形 1761">
              <a:extLst>
                <a:ext uri="{FF2B5EF4-FFF2-40B4-BE49-F238E27FC236}">
                  <a16:creationId xmlns:a16="http://schemas.microsoft.com/office/drawing/2014/main" id="{58FF00E0-5C61-4AD4-F892-BE6C5AE02416}"/>
                </a:ext>
              </a:extLst>
            </p:cNvPr>
            <p:cNvSpPr/>
            <p:nvPr/>
          </p:nvSpPr>
          <p:spPr>
            <a:xfrm>
              <a:off x="2123821" y="2839004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※1</a:t>
              </a:r>
              <a:endParaRPr kumimoji="1" lang="ja-JP" altLang="en-US" sz="1000" b="1" baseline="30000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3" name="正方形/長方形 1762">
              <a:extLst>
                <a:ext uri="{FF2B5EF4-FFF2-40B4-BE49-F238E27FC236}">
                  <a16:creationId xmlns:a16="http://schemas.microsoft.com/office/drawing/2014/main" id="{204157C5-511B-078C-F6E3-2D0217769C84}"/>
                </a:ext>
              </a:extLst>
            </p:cNvPr>
            <p:cNvSpPr/>
            <p:nvPr/>
          </p:nvSpPr>
          <p:spPr>
            <a:xfrm>
              <a:off x="3708192" y="2835226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※2</a:t>
              </a:r>
              <a:endParaRPr kumimoji="1" lang="ja-JP" altLang="en-US" sz="10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4" name="正方形/長方形 1763">
              <a:extLst>
                <a:ext uri="{FF2B5EF4-FFF2-40B4-BE49-F238E27FC236}">
                  <a16:creationId xmlns:a16="http://schemas.microsoft.com/office/drawing/2014/main" id="{41A86575-61D6-A42E-6EC2-19C6422341EB}"/>
                </a:ext>
              </a:extLst>
            </p:cNvPr>
            <p:cNvSpPr/>
            <p:nvPr/>
          </p:nvSpPr>
          <p:spPr>
            <a:xfrm>
              <a:off x="4496296" y="2410878"/>
              <a:ext cx="4295277" cy="564741"/>
            </a:xfrm>
            <a:prstGeom prst="rect">
              <a:avLst/>
            </a:prstGeom>
            <a:solidFill>
              <a:srgbClr val="FFF4FF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1×1×𝑧 (𝑧≥3)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で表せるものは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宇野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,2008] 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それ以外は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上原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 2008]</a:t>
              </a:r>
              <a:endParaRPr kumimoji="1" lang="ja-JP" altLang="en-US" sz="10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66" name="角丸四角形 1765">
            <a:extLst>
              <a:ext uri="{FF2B5EF4-FFF2-40B4-BE49-F238E27FC236}">
                <a16:creationId xmlns:a16="http://schemas.microsoft.com/office/drawing/2014/main" id="{5ED90FDB-DB56-3200-D068-F9AFA4575DD2}"/>
              </a:ext>
            </a:extLst>
          </p:cNvPr>
          <p:cNvSpPr/>
          <p:nvPr/>
        </p:nvSpPr>
        <p:spPr>
          <a:xfrm>
            <a:off x="7287206" y="405558"/>
            <a:ext cx="1697325" cy="604255"/>
          </a:xfrm>
          <a:prstGeom prst="roundRect">
            <a:avLst/>
          </a:prstGeom>
          <a:ln w="19050">
            <a:solidFill>
              <a:srgbClr val="3437C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72000" tIns="0" rIns="0" bIns="36000" rtlCol="0" anchor="ctr"/>
          <a:lstStyle/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※1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[R.Hearn,2018]</a:t>
            </a:r>
          </a:p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※2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[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杉浦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,2018]</a:t>
            </a:r>
          </a:p>
        </p:txBody>
      </p:sp>
      <p:grpSp>
        <p:nvGrpSpPr>
          <p:cNvPr id="1776" name="グループ化 1775">
            <a:extLst>
              <a:ext uri="{FF2B5EF4-FFF2-40B4-BE49-F238E27FC236}">
                <a16:creationId xmlns:a16="http://schemas.microsoft.com/office/drawing/2014/main" id="{2BC34A59-974B-775C-272B-4F6ED381EDDA}"/>
              </a:ext>
            </a:extLst>
          </p:cNvPr>
          <p:cNvGrpSpPr/>
          <p:nvPr/>
        </p:nvGrpSpPr>
        <p:grpSpPr>
          <a:xfrm>
            <a:off x="1324887" y="2416554"/>
            <a:ext cx="7466684" cy="4003781"/>
            <a:chOff x="1324887" y="2416554"/>
            <a:chExt cx="7466684" cy="4003781"/>
          </a:xfrm>
        </p:grpSpPr>
        <p:sp>
          <p:nvSpPr>
            <p:cNvPr id="1777" name="正方形/長方形 1776">
              <a:extLst>
                <a:ext uri="{FF2B5EF4-FFF2-40B4-BE49-F238E27FC236}">
                  <a16:creationId xmlns:a16="http://schemas.microsoft.com/office/drawing/2014/main" id="{D4C0F7F4-9F91-8AAC-5FC4-C14C525CBE73}"/>
                </a:ext>
              </a:extLst>
            </p:cNvPr>
            <p:cNvSpPr/>
            <p:nvPr/>
          </p:nvSpPr>
          <p:spPr>
            <a:xfrm>
              <a:off x="2123821" y="3635715"/>
              <a:ext cx="6667750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8" name="正方形/長方形 1777">
              <a:extLst>
                <a:ext uri="{FF2B5EF4-FFF2-40B4-BE49-F238E27FC236}">
                  <a16:creationId xmlns:a16="http://schemas.microsoft.com/office/drawing/2014/main" id="{B2777B32-286B-AB85-B63E-D696B0DC2CCE}"/>
                </a:ext>
              </a:extLst>
            </p:cNvPr>
            <p:cNvSpPr/>
            <p:nvPr/>
          </p:nvSpPr>
          <p:spPr>
            <a:xfrm>
              <a:off x="1335718" y="4893970"/>
              <a:ext cx="7455853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9" name="正方形/長方形 1778">
              <a:extLst>
                <a:ext uri="{FF2B5EF4-FFF2-40B4-BE49-F238E27FC236}">
                  <a16:creationId xmlns:a16="http://schemas.microsoft.com/office/drawing/2014/main" id="{826177F0-AFF2-B3FB-0E5F-38E6E3AD074C}"/>
                </a:ext>
              </a:extLst>
            </p:cNvPr>
            <p:cNvSpPr/>
            <p:nvPr/>
          </p:nvSpPr>
          <p:spPr>
            <a:xfrm>
              <a:off x="1336807" y="5848712"/>
              <a:ext cx="7454764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0" name="正方形/長方形 1779">
              <a:extLst>
                <a:ext uri="{FF2B5EF4-FFF2-40B4-BE49-F238E27FC236}">
                  <a16:creationId xmlns:a16="http://schemas.microsoft.com/office/drawing/2014/main" id="{6B6DF39D-9256-3FCE-E071-DDD6044D6CC2}"/>
                </a:ext>
              </a:extLst>
            </p:cNvPr>
            <p:cNvSpPr/>
            <p:nvPr/>
          </p:nvSpPr>
          <p:spPr>
            <a:xfrm>
              <a:off x="2909233" y="2422118"/>
              <a:ext cx="1478179" cy="367598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1" name="正方形/長方形 1780">
              <a:extLst>
                <a:ext uri="{FF2B5EF4-FFF2-40B4-BE49-F238E27FC236}">
                  <a16:creationId xmlns:a16="http://schemas.microsoft.com/office/drawing/2014/main" id="{60CBABDF-8331-BB32-E808-02FFE211C88A}"/>
                </a:ext>
              </a:extLst>
            </p:cNvPr>
            <p:cNvSpPr/>
            <p:nvPr/>
          </p:nvSpPr>
          <p:spPr>
            <a:xfrm>
              <a:off x="2126488" y="2416554"/>
              <a:ext cx="681334" cy="154237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05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2" name="正方形/長方形 1781">
              <a:extLst>
                <a:ext uri="{FF2B5EF4-FFF2-40B4-BE49-F238E27FC236}">
                  <a16:creationId xmlns:a16="http://schemas.microsoft.com/office/drawing/2014/main" id="{FCD5241A-E4FA-6117-8B51-E783329E62FD}"/>
                </a:ext>
              </a:extLst>
            </p:cNvPr>
            <p:cNvSpPr/>
            <p:nvPr/>
          </p:nvSpPr>
          <p:spPr>
            <a:xfrm>
              <a:off x="2123821" y="2627358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3" name="正方形/長方形 1782">
              <a:extLst>
                <a:ext uri="{FF2B5EF4-FFF2-40B4-BE49-F238E27FC236}">
                  <a16:creationId xmlns:a16="http://schemas.microsoft.com/office/drawing/2014/main" id="{1372D3E0-0038-84A7-6D2D-AF64A9CC224A}"/>
                </a:ext>
              </a:extLst>
            </p:cNvPr>
            <p:cNvSpPr/>
            <p:nvPr/>
          </p:nvSpPr>
          <p:spPr>
            <a:xfrm>
              <a:off x="2908298" y="2836359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4" name="正方形/長方形 1783">
              <a:extLst>
                <a:ext uri="{FF2B5EF4-FFF2-40B4-BE49-F238E27FC236}">
                  <a16:creationId xmlns:a16="http://schemas.microsoft.com/office/drawing/2014/main" id="{4D49BF98-3909-B72E-A3B2-B795214684DA}"/>
                </a:ext>
              </a:extLst>
            </p:cNvPr>
            <p:cNvSpPr/>
            <p:nvPr/>
          </p:nvSpPr>
          <p:spPr>
            <a:xfrm>
              <a:off x="1324887" y="3641121"/>
              <a:ext cx="683999" cy="571623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87" name="正方形/長方形 1786">
            <a:extLst>
              <a:ext uri="{FF2B5EF4-FFF2-40B4-BE49-F238E27FC236}">
                <a16:creationId xmlns:a16="http://schemas.microsoft.com/office/drawing/2014/main" id="{AA7116BB-9B2F-D98C-0F0A-03CEBF1EDDD7}"/>
              </a:ext>
            </a:extLst>
          </p:cNvPr>
          <p:cNvSpPr/>
          <p:nvPr/>
        </p:nvSpPr>
        <p:spPr>
          <a:xfrm>
            <a:off x="4445904" y="1805878"/>
            <a:ext cx="4396444" cy="122092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正方形/長方形 1787">
            <a:extLst>
              <a:ext uri="{FF2B5EF4-FFF2-40B4-BE49-F238E27FC236}">
                <a16:creationId xmlns:a16="http://schemas.microsoft.com/office/drawing/2014/main" id="{F9B6FD89-EC25-F54F-1297-E35ADCF4152B}"/>
              </a:ext>
            </a:extLst>
          </p:cNvPr>
          <p:cNvSpPr/>
          <p:nvPr/>
        </p:nvSpPr>
        <p:spPr>
          <a:xfrm>
            <a:off x="2078584" y="3029279"/>
            <a:ext cx="6763764" cy="122092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89" name="角丸四角形 1788">
                <a:extLst>
                  <a:ext uri="{FF2B5EF4-FFF2-40B4-BE49-F238E27FC236}">
                    <a16:creationId xmlns:a16="http://schemas.microsoft.com/office/drawing/2014/main" id="{1B035ACB-4DC8-0847-0E81-C3E08D009A1B}"/>
                  </a:ext>
                </a:extLst>
              </p:cNvPr>
              <p:cNvSpPr/>
              <p:nvPr/>
            </p:nvSpPr>
            <p:spPr>
              <a:xfrm>
                <a:off x="3252158" y="4240690"/>
                <a:ext cx="3678097" cy="775027"/>
              </a:xfrm>
              <a:prstGeom prst="round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tIns="0" bIns="72000" rtlCol="0" anchor="ctr"/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𝑎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𝑏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d>
                        <m:dPr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1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,1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→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𝐿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′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+</m:t>
                          </m:r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2</m:t>
                          </m:r>
                        </m:e>
                      </m:rad>
                    </m:oMath>
                  </m:oMathPara>
                </a14:m>
                <a:br>
                  <a:rPr kumimoji="1" lang="en-US" altLang="ja-JP" sz="140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</a:br>
                <a14:m>
                  <m:oMath xmlns:m="http://schemas.openxmlformats.org/officeDocument/2006/math">
                    <m:r>
                      <a:rPr kumimoji="1" lang="en-US" altLang="ja-JP" sz="14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𝑥</m:t>
                    </m:r>
                    <m:rad>
                      <m:radPr>
                        <m:degHide m:val="on"/>
                        <m:ctrlPr>
                          <a:rPr kumimoji="1" lang="en-US" altLang="ja-JP" sz="1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kumimoji="1" lang="en-US" altLang="ja-JP" sz="1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𝑦</m:t>
                    </m:r>
                    <m:rad>
                      <m:radPr>
                        <m:degHide m:val="on"/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</m:t>
                    </m:r>
                    <m:rad>
                      <m:radPr>
                        <m:degHide m:val="on"/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d>
                      <m:dPr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𝑧</m:t>
                        </m:r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≥2</m:t>
                        </m:r>
                      </m:e>
                    </m:d>
                  </m:oMath>
                </a14:m>
                <a:r>
                  <a:rPr kumimoji="1" lang="ja-JP" altLang="en-US" sz="140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で表せる格子直方体</a:t>
                </a:r>
              </a:p>
            </p:txBody>
          </p:sp>
        </mc:Choice>
        <mc:Fallback xmlns="">
          <p:sp>
            <p:nvSpPr>
              <p:cNvPr id="1789" name="角丸四角形 1788">
                <a:extLst>
                  <a:ext uri="{FF2B5EF4-FFF2-40B4-BE49-F238E27FC236}">
                    <a16:creationId xmlns:a16="http://schemas.microsoft.com/office/drawing/2014/main" id="{1B035ACB-4DC8-0847-0E81-C3E08D009A1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52158" y="4240690"/>
                <a:ext cx="3678097" cy="775027"/>
              </a:xfrm>
              <a:prstGeom prst="roundRect">
                <a:avLst/>
              </a:prstGeom>
              <a:blipFill>
                <a:blip r:embed="rId9"/>
                <a:stretch>
                  <a:fillRect b="-3175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90" name="角丸四角形 1789">
                <a:extLst>
                  <a:ext uri="{FF2B5EF4-FFF2-40B4-BE49-F238E27FC236}">
                    <a16:creationId xmlns:a16="http://schemas.microsoft.com/office/drawing/2014/main" id="{6693E96C-5523-6614-A7A8-6EF011CF958D}"/>
                  </a:ext>
                </a:extLst>
              </p:cNvPr>
              <p:cNvSpPr/>
              <p:nvPr/>
            </p:nvSpPr>
            <p:spPr>
              <a:xfrm>
                <a:off x="5210553" y="3110641"/>
                <a:ext cx="3093758" cy="775027"/>
              </a:xfrm>
              <a:prstGeom prst="round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tIns="0" bIns="72000" rtlCol="0" anchor="ctr"/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𝑎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𝑏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d>
                        <m:dPr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1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0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→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𝐿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′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+</m:t>
                          </m:r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0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=1</m:t>
                      </m:r>
                    </m:oMath>
                  </m:oMathPara>
                </a14:m>
                <a:br>
                  <a:rPr kumimoji="1" lang="en-US" altLang="ja-JP" sz="140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</a:br>
                <a14:m>
                  <m:oMath xmlns:m="http://schemas.openxmlformats.org/officeDocument/2006/math">
                    <m:r>
                      <a:rPr kumimoji="1" lang="en-US" altLang="ja-JP" sz="14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𝑥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𝑦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d>
                      <m:dPr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𝑧</m:t>
                        </m:r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≥3</m:t>
                        </m:r>
                      </m:e>
                    </m:d>
                  </m:oMath>
                </a14:m>
                <a:r>
                  <a:rPr kumimoji="1" lang="ja-JP" altLang="en-US" sz="140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で表せる格子直方体</a:t>
                </a:r>
              </a:p>
            </p:txBody>
          </p:sp>
        </mc:Choice>
        <mc:Fallback xmlns="">
          <p:sp>
            <p:nvSpPr>
              <p:cNvPr id="1790" name="角丸四角形 1789">
                <a:extLst>
                  <a:ext uri="{FF2B5EF4-FFF2-40B4-BE49-F238E27FC236}">
                    <a16:creationId xmlns:a16="http://schemas.microsoft.com/office/drawing/2014/main" id="{6693E96C-5523-6614-A7A8-6EF011CF958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0553" y="3110641"/>
                <a:ext cx="3093758" cy="775027"/>
              </a:xfrm>
              <a:prstGeom prst="roundRect">
                <a:avLst/>
              </a:prstGeom>
              <a:blipFill>
                <a:blip r:embed="rId10"/>
                <a:stretch>
                  <a:fillRect b="-1587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81414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7" grpId="0" animBg="1"/>
      <p:bldP spid="1788" grpId="0" animBg="1"/>
      <p:bldP spid="1789" grpId="0" animBg="1"/>
      <p:bldP spid="17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3" name="グラフィックス 2260">
            <a:extLst>
              <a:ext uri="{FF2B5EF4-FFF2-40B4-BE49-F238E27FC236}">
                <a16:creationId xmlns:a16="http://schemas.microsoft.com/office/drawing/2014/main" id="{DC77DBF1-20CD-9480-DC8C-50E8EB5A64C7}"/>
              </a:ext>
            </a:extLst>
          </p:cNvPr>
          <p:cNvGrpSpPr/>
          <p:nvPr/>
        </p:nvGrpSpPr>
        <p:grpSpPr>
          <a:xfrm>
            <a:off x="1820000" y="4095393"/>
            <a:ext cx="957751" cy="691666"/>
            <a:chOff x="1826954" y="3911313"/>
            <a:chExt cx="957751" cy="691666"/>
          </a:xfrm>
        </p:grpSpPr>
        <p:sp>
          <p:nvSpPr>
            <p:cNvPr id="2674" name="フリーフォーム 2673">
              <a:extLst>
                <a:ext uri="{FF2B5EF4-FFF2-40B4-BE49-F238E27FC236}">
                  <a16:creationId xmlns:a16="http://schemas.microsoft.com/office/drawing/2014/main" id="{BF492620-6992-685B-180D-BF2F7D4212CD}"/>
                </a:ext>
              </a:extLst>
            </p:cNvPr>
            <p:cNvSpPr/>
            <p:nvPr/>
          </p:nvSpPr>
          <p:spPr>
            <a:xfrm>
              <a:off x="1826954" y="4602980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8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8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75" name="フリーフォーム 2674">
              <a:extLst>
                <a:ext uri="{FF2B5EF4-FFF2-40B4-BE49-F238E27FC236}">
                  <a16:creationId xmlns:a16="http://schemas.microsoft.com/office/drawing/2014/main" id="{2AAE278A-8082-102D-81E2-B8D165D44FC9}"/>
                </a:ext>
              </a:extLst>
            </p:cNvPr>
            <p:cNvSpPr/>
            <p:nvPr/>
          </p:nvSpPr>
          <p:spPr>
            <a:xfrm>
              <a:off x="1826954" y="4070926"/>
              <a:ext cx="6256" cy="532053"/>
            </a:xfrm>
            <a:custGeom>
              <a:avLst/>
              <a:gdLst>
                <a:gd name="connsiteX0" fmla="*/ 0 w 6256"/>
                <a:gd name="connsiteY0" fmla="*/ 532054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76" name="フリーフォーム 2675">
              <a:extLst>
                <a:ext uri="{FF2B5EF4-FFF2-40B4-BE49-F238E27FC236}">
                  <a16:creationId xmlns:a16="http://schemas.microsoft.com/office/drawing/2014/main" id="{395E00DF-6D29-46E5-96D5-97380819041F}"/>
                </a:ext>
              </a:extLst>
            </p:cNvPr>
            <p:cNvSpPr/>
            <p:nvPr/>
          </p:nvSpPr>
          <p:spPr>
            <a:xfrm>
              <a:off x="1826954" y="4070926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8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8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77" name="フリーフォーム 2676">
              <a:extLst>
                <a:ext uri="{FF2B5EF4-FFF2-40B4-BE49-F238E27FC236}">
                  <a16:creationId xmlns:a16="http://schemas.microsoft.com/office/drawing/2014/main" id="{E772C569-7EEC-27D9-BB62-626F5BA5B65F}"/>
                </a:ext>
              </a:extLst>
            </p:cNvPr>
            <p:cNvSpPr/>
            <p:nvPr/>
          </p:nvSpPr>
          <p:spPr>
            <a:xfrm>
              <a:off x="1826954" y="3911313"/>
              <a:ext cx="425669" cy="159612"/>
            </a:xfrm>
            <a:custGeom>
              <a:avLst/>
              <a:gdLst>
                <a:gd name="connsiteX0" fmla="*/ 0 w 425669"/>
                <a:gd name="connsiteY0" fmla="*/ 159612 h 159612"/>
                <a:gd name="connsiteX1" fmla="*/ 425670 w 425669"/>
                <a:gd name="connsiteY1" fmla="*/ 0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9" h="159612">
                  <a:moveTo>
                    <a:pt x="0" y="159612"/>
                  </a:moveTo>
                  <a:lnTo>
                    <a:pt x="42567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78" name="フリーフォーム 2677">
              <a:extLst>
                <a:ext uri="{FF2B5EF4-FFF2-40B4-BE49-F238E27FC236}">
                  <a16:creationId xmlns:a16="http://schemas.microsoft.com/office/drawing/2014/main" id="{5A43D8B0-B0A5-EA92-F5DA-9C5433BDE057}"/>
                </a:ext>
              </a:extLst>
            </p:cNvPr>
            <p:cNvSpPr/>
            <p:nvPr/>
          </p:nvSpPr>
          <p:spPr>
            <a:xfrm>
              <a:off x="2252586" y="3911323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79" name="フリーフォーム 2678">
              <a:extLst>
                <a:ext uri="{FF2B5EF4-FFF2-40B4-BE49-F238E27FC236}">
                  <a16:creationId xmlns:a16="http://schemas.microsoft.com/office/drawing/2014/main" id="{FCAC7C35-2168-9ABD-C930-E8F2A18873C3}"/>
                </a:ext>
              </a:extLst>
            </p:cNvPr>
            <p:cNvSpPr/>
            <p:nvPr/>
          </p:nvSpPr>
          <p:spPr>
            <a:xfrm>
              <a:off x="1826954" y="4070926"/>
              <a:ext cx="532087" cy="532053"/>
            </a:xfrm>
            <a:custGeom>
              <a:avLst/>
              <a:gdLst>
                <a:gd name="connsiteX0" fmla="*/ 0 w 532087"/>
                <a:gd name="connsiteY0" fmla="*/ 0 h 532053"/>
                <a:gd name="connsiteX1" fmla="*/ 532088 w 532087"/>
                <a:gd name="connsiteY1" fmla="*/ 532054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532053">
                  <a:moveTo>
                    <a:pt x="0" y="0"/>
                  </a:moveTo>
                  <a:lnTo>
                    <a:pt x="532088" y="53205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0" name="フリーフォーム 2679">
              <a:extLst>
                <a:ext uri="{FF2B5EF4-FFF2-40B4-BE49-F238E27FC236}">
                  <a16:creationId xmlns:a16="http://schemas.microsoft.com/office/drawing/2014/main" id="{58AA8B63-E464-A1DF-269C-DA906A98C7B9}"/>
                </a:ext>
              </a:extLst>
            </p:cNvPr>
            <p:cNvSpPr/>
            <p:nvPr/>
          </p:nvSpPr>
          <p:spPr>
            <a:xfrm>
              <a:off x="1826954" y="4070926"/>
              <a:ext cx="532087" cy="532053"/>
            </a:xfrm>
            <a:custGeom>
              <a:avLst/>
              <a:gdLst>
                <a:gd name="connsiteX0" fmla="*/ 532088 w 532087"/>
                <a:gd name="connsiteY0" fmla="*/ 0 h 532053"/>
                <a:gd name="connsiteX1" fmla="*/ 0 w 532087"/>
                <a:gd name="connsiteY1" fmla="*/ 532054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532053">
                  <a:moveTo>
                    <a:pt x="532088" y="0"/>
                  </a:moveTo>
                  <a:lnTo>
                    <a:pt x="0" y="53205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1" name="フリーフォーム 2680">
              <a:extLst>
                <a:ext uri="{FF2B5EF4-FFF2-40B4-BE49-F238E27FC236}">
                  <a16:creationId xmlns:a16="http://schemas.microsoft.com/office/drawing/2014/main" id="{11B99AFB-EE2C-61BD-9F4E-02B55BF5E46B}"/>
                </a:ext>
              </a:extLst>
            </p:cNvPr>
            <p:cNvSpPr/>
            <p:nvPr/>
          </p:nvSpPr>
          <p:spPr>
            <a:xfrm>
              <a:off x="2252624" y="3911313"/>
              <a:ext cx="106417" cy="159612"/>
            </a:xfrm>
            <a:custGeom>
              <a:avLst/>
              <a:gdLst>
                <a:gd name="connsiteX0" fmla="*/ 0 w 106417"/>
                <a:gd name="connsiteY0" fmla="*/ 0 h 159612"/>
                <a:gd name="connsiteX1" fmla="*/ 106418 w 106417"/>
                <a:gd name="connsiteY1" fmla="*/ 159612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417" h="159612">
                  <a:moveTo>
                    <a:pt x="0" y="0"/>
                  </a:moveTo>
                  <a:lnTo>
                    <a:pt x="106418" y="159612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2" name="フリーフォーム 2681">
              <a:extLst>
                <a:ext uri="{FF2B5EF4-FFF2-40B4-BE49-F238E27FC236}">
                  <a16:creationId xmlns:a16="http://schemas.microsoft.com/office/drawing/2014/main" id="{EE16CDD4-4B22-FC10-E86D-3F65BEDBAD5E}"/>
                </a:ext>
              </a:extLst>
            </p:cNvPr>
            <p:cNvSpPr/>
            <p:nvPr/>
          </p:nvSpPr>
          <p:spPr>
            <a:xfrm>
              <a:off x="1826954" y="3911313"/>
              <a:ext cx="957751" cy="159612"/>
            </a:xfrm>
            <a:custGeom>
              <a:avLst/>
              <a:gdLst>
                <a:gd name="connsiteX0" fmla="*/ 0 w 957751"/>
                <a:gd name="connsiteY0" fmla="*/ 159612 h 159612"/>
                <a:gd name="connsiteX1" fmla="*/ 957751 w 957751"/>
                <a:gd name="connsiteY1" fmla="*/ 0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7751" h="159612">
                  <a:moveTo>
                    <a:pt x="0" y="159612"/>
                  </a:moveTo>
                  <a:lnTo>
                    <a:pt x="957751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670" name="グラフィックス 2260">
            <a:extLst>
              <a:ext uri="{FF2B5EF4-FFF2-40B4-BE49-F238E27FC236}">
                <a16:creationId xmlns:a16="http://schemas.microsoft.com/office/drawing/2014/main" id="{F70E032D-7AB6-3FF7-2A3D-A90F130718A6}"/>
              </a:ext>
            </a:extLst>
          </p:cNvPr>
          <p:cNvGrpSpPr/>
          <p:nvPr/>
        </p:nvGrpSpPr>
        <p:grpSpPr>
          <a:xfrm>
            <a:off x="2298879" y="4095403"/>
            <a:ext cx="478909" cy="159603"/>
            <a:chOff x="2305833" y="3911323"/>
            <a:chExt cx="478909" cy="159603"/>
          </a:xfrm>
        </p:grpSpPr>
        <p:sp>
          <p:nvSpPr>
            <p:cNvPr id="2671" name="フリーフォーム 2670">
              <a:extLst>
                <a:ext uri="{FF2B5EF4-FFF2-40B4-BE49-F238E27FC236}">
                  <a16:creationId xmlns:a16="http://schemas.microsoft.com/office/drawing/2014/main" id="{8456DFED-CD80-08E4-2C18-5C920C4BD62D}"/>
                </a:ext>
              </a:extLst>
            </p:cNvPr>
            <p:cNvSpPr/>
            <p:nvPr/>
          </p:nvSpPr>
          <p:spPr>
            <a:xfrm>
              <a:off x="2305833" y="3911323"/>
              <a:ext cx="478909" cy="159603"/>
            </a:xfrm>
            <a:custGeom>
              <a:avLst/>
              <a:gdLst>
                <a:gd name="connsiteX0" fmla="*/ 0 w 478909"/>
                <a:gd name="connsiteY0" fmla="*/ 79803 h 159603"/>
                <a:gd name="connsiteX1" fmla="*/ 53240 w 478909"/>
                <a:gd name="connsiteY1" fmla="*/ 159603 h 159603"/>
                <a:gd name="connsiteX2" fmla="*/ 478910 w 478909"/>
                <a:gd name="connsiteY2" fmla="*/ 0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909" h="159603">
                  <a:moveTo>
                    <a:pt x="0" y="79803"/>
                  </a:moveTo>
                  <a:lnTo>
                    <a:pt x="53240" y="159603"/>
                  </a:lnTo>
                  <a:lnTo>
                    <a:pt x="478910" y="0"/>
                  </a:lnTo>
                  <a:close/>
                </a:path>
              </a:pathLst>
            </a:custGeom>
            <a:solidFill>
              <a:srgbClr val="C5DCC5"/>
            </a:solidFill>
            <a:ln w="62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72" name="フリーフォーム 2671">
              <a:extLst>
                <a:ext uri="{FF2B5EF4-FFF2-40B4-BE49-F238E27FC236}">
                  <a16:creationId xmlns:a16="http://schemas.microsoft.com/office/drawing/2014/main" id="{B934A107-A36D-00DE-4351-D6C4E953B52B}"/>
                </a:ext>
              </a:extLst>
            </p:cNvPr>
            <p:cNvSpPr/>
            <p:nvPr/>
          </p:nvSpPr>
          <p:spPr>
            <a:xfrm>
              <a:off x="2305833" y="3911323"/>
              <a:ext cx="478834" cy="159603"/>
            </a:xfrm>
            <a:custGeom>
              <a:avLst/>
              <a:gdLst>
                <a:gd name="connsiteX0" fmla="*/ 478835 w 478834"/>
                <a:gd name="connsiteY0" fmla="*/ 0 h 159603"/>
                <a:gd name="connsiteX1" fmla="*/ 0 w 478834"/>
                <a:gd name="connsiteY1" fmla="*/ 79803 h 159603"/>
                <a:gd name="connsiteX2" fmla="*/ 53209 w 478834"/>
                <a:gd name="connsiteY2" fmla="*/ 159603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8834" h="159603">
                  <a:moveTo>
                    <a:pt x="478835" y="0"/>
                  </a:moveTo>
                  <a:lnTo>
                    <a:pt x="0" y="79803"/>
                  </a:lnTo>
                  <a:lnTo>
                    <a:pt x="53209" y="159603"/>
                  </a:lnTo>
                </a:path>
              </a:pathLst>
            </a:custGeom>
            <a:noFill/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651" name="グラフィックス 2260">
            <a:extLst>
              <a:ext uri="{FF2B5EF4-FFF2-40B4-BE49-F238E27FC236}">
                <a16:creationId xmlns:a16="http://schemas.microsoft.com/office/drawing/2014/main" id="{97D159BF-1313-EBE8-4ECA-3309949D8B9E}"/>
              </a:ext>
            </a:extLst>
          </p:cNvPr>
          <p:cNvGrpSpPr/>
          <p:nvPr/>
        </p:nvGrpSpPr>
        <p:grpSpPr>
          <a:xfrm>
            <a:off x="2777845" y="3935772"/>
            <a:ext cx="1488993" cy="691665"/>
            <a:chOff x="2784799" y="3751692"/>
            <a:chExt cx="1488993" cy="691665"/>
          </a:xfrm>
        </p:grpSpPr>
        <p:sp>
          <p:nvSpPr>
            <p:cNvPr id="2652" name="フリーフォーム 2651">
              <a:extLst>
                <a:ext uri="{FF2B5EF4-FFF2-40B4-BE49-F238E27FC236}">
                  <a16:creationId xmlns:a16="http://schemas.microsoft.com/office/drawing/2014/main" id="{F5D57923-78DB-CBE5-5082-E3265E2B4465}"/>
                </a:ext>
              </a:extLst>
            </p:cNvPr>
            <p:cNvSpPr/>
            <p:nvPr/>
          </p:nvSpPr>
          <p:spPr>
            <a:xfrm>
              <a:off x="3848129" y="3751692"/>
              <a:ext cx="425663" cy="159614"/>
            </a:xfrm>
            <a:custGeom>
              <a:avLst/>
              <a:gdLst>
                <a:gd name="connsiteX0" fmla="*/ 0 w 425663"/>
                <a:gd name="connsiteY0" fmla="*/ 159615 h 159614"/>
                <a:gd name="connsiteX1" fmla="*/ 425664 w 425663"/>
                <a:gd name="connsiteY1" fmla="*/ 0 h 1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159614">
                  <a:moveTo>
                    <a:pt x="0" y="159615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53" name="フリーフォーム 2652">
              <a:extLst>
                <a:ext uri="{FF2B5EF4-FFF2-40B4-BE49-F238E27FC236}">
                  <a16:creationId xmlns:a16="http://schemas.microsoft.com/office/drawing/2014/main" id="{5826A791-F6FC-A7DB-DA03-8E8429CE147B}"/>
                </a:ext>
              </a:extLst>
            </p:cNvPr>
            <p:cNvSpPr/>
            <p:nvPr/>
          </p:nvSpPr>
          <p:spPr>
            <a:xfrm>
              <a:off x="3741674" y="3751702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54" name="フリーフォーム 2653">
              <a:extLst>
                <a:ext uri="{FF2B5EF4-FFF2-40B4-BE49-F238E27FC236}">
                  <a16:creationId xmlns:a16="http://schemas.microsoft.com/office/drawing/2014/main" id="{4F72B459-B93F-8D86-77D5-CD708C09668C}"/>
                </a:ext>
              </a:extLst>
            </p:cNvPr>
            <p:cNvSpPr/>
            <p:nvPr/>
          </p:nvSpPr>
          <p:spPr>
            <a:xfrm>
              <a:off x="4273755" y="3751702"/>
              <a:ext cx="6256" cy="532052"/>
            </a:xfrm>
            <a:custGeom>
              <a:avLst/>
              <a:gdLst>
                <a:gd name="connsiteX0" fmla="*/ 0 w 6256"/>
                <a:gd name="connsiteY0" fmla="*/ 532052 h 532052"/>
                <a:gd name="connsiteX1" fmla="*/ 0 w 6256"/>
                <a:gd name="connsiteY1" fmla="*/ 0 h 53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2">
                  <a:moveTo>
                    <a:pt x="0" y="532052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55" name="フリーフォーム 2654">
              <a:extLst>
                <a:ext uri="{FF2B5EF4-FFF2-40B4-BE49-F238E27FC236}">
                  <a16:creationId xmlns:a16="http://schemas.microsoft.com/office/drawing/2014/main" id="{64FAFF0B-0913-7B9B-FE32-659EF1B27DD5}"/>
                </a:ext>
              </a:extLst>
            </p:cNvPr>
            <p:cNvSpPr/>
            <p:nvPr/>
          </p:nvSpPr>
          <p:spPr>
            <a:xfrm>
              <a:off x="3795290" y="3751692"/>
              <a:ext cx="478503" cy="79745"/>
            </a:xfrm>
            <a:custGeom>
              <a:avLst/>
              <a:gdLst>
                <a:gd name="connsiteX0" fmla="*/ 0 w 478503"/>
                <a:gd name="connsiteY0" fmla="*/ 79746 h 79745"/>
                <a:gd name="connsiteX1" fmla="*/ 478503 w 478503"/>
                <a:gd name="connsiteY1" fmla="*/ 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8503" h="79745">
                  <a:moveTo>
                    <a:pt x="0" y="79746"/>
                  </a:moveTo>
                  <a:lnTo>
                    <a:pt x="47850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56" name="フリーフォーム 2655">
              <a:extLst>
                <a:ext uri="{FF2B5EF4-FFF2-40B4-BE49-F238E27FC236}">
                  <a16:creationId xmlns:a16="http://schemas.microsoft.com/office/drawing/2014/main" id="{B2C5F890-7E3C-E7AF-0D55-41A65E9AE323}"/>
                </a:ext>
              </a:extLst>
            </p:cNvPr>
            <p:cNvSpPr/>
            <p:nvPr/>
          </p:nvSpPr>
          <p:spPr>
            <a:xfrm>
              <a:off x="3848129" y="3751692"/>
              <a:ext cx="425663" cy="691665"/>
            </a:xfrm>
            <a:custGeom>
              <a:avLst/>
              <a:gdLst>
                <a:gd name="connsiteX0" fmla="*/ 0 w 425663"/>
                <a:gd name="connsiteY0" fmla="*/ 691665 h 691665"/>
                <a:gd name="connsiteX1" fmla="*/ 425664 w 425663"/>
                <a:gd name="connsiteY1" fmla="*/ 0 h 69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691665">
                  <a:moveTo>
                    <a:pt x="0" y="691665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57" name="フリーフォーム 2656">
              <a:extLst>
                <a:ext uri="{FF2B5EF4-FFF2-40B4-BE49-F238E27FC236}">
                  <a16:creationId xmlns:a16="http://schemas.microsoft.com/office/drawing/2014/main" id="{DDD095C6-F025-185C-BFFA-2DCEE6880B20}"/>
                </a:ext>
              </a:extLst>
            </p:cNvPr>
            <p:cNvSpPr/>
            <p:nvPr/>
          </p:nvSpPr>
          <p:spPr>
            <a:xfrm>
              <a:off x="3848129" y="3911307"/>
              <a:ext cx="425626" cy="372446"/>
            </a:xfrm>
            <a:custGeom>
              <a:avLst/>
              <a:gdLst>
                <a:gd name="connsiteX0" fmla="*/ 0 w 425626"/>
                <a:gd name="connsiteY0" fmla="*/ 0 h 372446"/>
                <a:gd name="connsiteX1" fmla="*/ 425626 w 425626"/>
                <a:gd name="connsiteY1" fmla="*/ 372447 h 372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26" h="372446">
                  <a:moveTo>
                    <a:pt x="0" y="0"/>
                  </a:moveTo>
                  <a:lnTo>
                    <a:pt x="425626" y="372447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58" name="フリーフォーム 2657">
              <a:extLst>
                <a:ext uri="{FF2B5EF4-FFF2-40B4-BE49-F238E27FC236}">
                  <a16:creationId xmlns:a16="http://schemas.microsoft.com/office/drawing/2014/main" id="{5677C05B-4D64-2D80-FB96-E3FDBD583D06}"/>
                </a:ext>
              </a:extLst>
            </p:cNvPr>
            <p:cNvSpPr/>
            <p:nvPr/>
          </p:nvSpPr>
          <p:spPr>
            <a:xfrm>
              <a:off x="2784799" y="3751713"/>
              <a:ext cx="425669" cy="159614"/>
            </a:xfrm>
            <a:custGeom>
              <a:avLst/>
              <a:gdLst>
                <a:gd name="connsiteX0" fmla="*/ 0 w 425669"/>
                <a:gd name="connsiteY0" fmla="*/ 159615 h 159614"/>
                <a:gd name="connsiteX1" fmla="*/ 425670 w 425669"/>
                <a:gd name="connsiteY1" fmla="*/ 0 h 1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9" h="159614">
                  <a:moveTo>
                    <a:pt x="0" y="159615"/>
                  </a:moveTo>
                  <a:lnTo>
                    <a:pt x="42567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59" name="フリーフォーム 2658">
              <a:extLst>
                <a:ext uri="{FF2B5EF4-FFF2-40B4-BE49-F238E27FC236}">
                  <a16:creationId xmlns:a16="http://schemas.microsoft.com/office/drawing/2014/main" id="{9220429C-1DB3-3348-B5E8-43B3D9FBAB86}"/>
                </a:ext>
              </a:extLst>
            </p:cNvPr>
            <p:cNvSpPr/>
            <p:nvPr/>
          </p:nvSpPr>
          <p:spPr>
            <a:xfrm>
              <a:off x="3210431" y="3751722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0" name="フリーフォーム 2659">
              <a:extLst>
                <a:ext uri="{FF2B5EF4-FFF2-40B4-BE49-F238E27FC236}">
                  <a16:creationId xmlns:a16="http://schemas.microsoft.com/office/drawing/2014/main" id="{92D685A3-4629-F104-9B06-252250672270}"/>
                </a:ext>
              </a:extLst>
            </p:cNvPr>
            <p:cNvSpPr/>
            <p:nvPr/>
          </p:nvSpPr>
          <p:spPr>
            <a:xfrm>
              <a:off x="3210469" y="3751713"/>
              <a:ext cx="53208" cy="79807"/>
            </a:xfrm>
            <a:custGeom>
              <a:avLst/>
              <a:gdLst>
                <a:gd name="connsiteX0" fmla="*/ 0 w 53208"/>
                <a:gd name="connsiteY0" fmla="*/ 0 h 79807"/>
                <a:gd name="connsiteX1" fmla="*/ 53209 w 53208"/>
                <a:gd name="connsiteY1" fmla="*/ 79807 h 7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" h="79807">
                  <a:moveTo>
                    <a:pt x="0" y="0"/>
                  </a:moveTo>
                  <a:lnTo>
                    <a:pt x="53209" y="79807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1" name="フリーフォーム 2660">
              <a:extLst>
                <a:ext uri="{FF2B5EF4-FFF2-40B4-BE49-F238E27FC236}">
                  <a16:creationId xmlns:a16="http://schemas.microsoft.com/office/drawing/2014/main" id="{AADD7E35-645F-EE13-D356-7362849500AD}"/>
                </a:ext>
              </a:extLst>
            </p:cNvPr>
            <p:cNvSpPr/>
            <p:nvPr/>
          </p:nvSpPr>
          <p:spPr>
            <a:xfrm>
              <a:off x="3848129" y="4283754"/>
              <a:ext cx="425626" cy="159603"/>
            </a:xfrm>
            <a:custGeom>
              <a:avLst/>
              <a:gdLst>
                <a:gd name="connsiteX0" fmla="*/ 0 w 425626"/>
                <a:gd name="connsiteY0" fmla="*/ 159604 h 159603"/>
                <a:gd name="connsiteX1" fmla="*/ 425626 w 425626"/>
                <a:gd name="connsiteY1" fmla="*/ 0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26" h="159603">
                  <a:moveTo>
                    <a:pt x="0" y="159604"/>
                  </a:moveTo>
                  <a:lnTo>
                    <a:pt x="425626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645" name="グラフィックス 2260">
            <a:extLst>
              <a:ext uri="{FF2B5EF4-FFF2-40B4-BE49-F238E27FC236}">
                <a16:creationId xmlns:a16="http://schemas.microsoft.com/office/drawing/2014/main" id="{8115E6F6-1268-2771-2EE9-E6EF6703B0E8}"/>
              </a:ext>
            </a:extLst>
          </p:cNvPr>
          <p:cNvGrpSpPr/>
          <p:nvPr/>
        </p:nvGrpSpPr>
        <p:grpSpPr>
          <a:xfrm>
            <a:off x="2777807" y="3935772"/>
            <a:ext cx="1063424" cy="159641"/>
            <a:chOff x="2784761" y="3751692"/>
            <a:chExt cx="1063424" cy="159641"/>
          </a:xfrm>
        </p:grpSpPr>
        <p:sp>
          <p:nvSpPr>
            <p:cNvPr id="2646" name="フリーフォーム 2645">
              <a:extLst>
                <a:ext uri="{FF2B5EF4-FFF2-40B4-BE49-F238E27FC236}">
                  <a16:creationId xmlns:a16="http://schemas.microsoft.com/office/drawing/2014/main" id="{663B1463-0768-57C2-7D24-F13B0C8EBFD0}"/>
                </a:ext>
              </a:extLst>
            </p:cNvPr>
            <p:cNvSpPr/>
            <p:nvPr/>
          </p:nvSpPr>
          <p:spPr>
            <a:xfrm>
              <a:off x="2784761" y="3751692"/>
              <a:ext cx="1063424" cy="159635"/>
            </a:xfrm>
            <a:custGeom>
              <a:avLst/>
              <a:gdLst>
                <a:gd name="connsiteX0" fmla="*/ 956950 w 1063424"/>
                <a:gd name="connsiteY0" fmla="*/ 0 h 159635"/>
                <a:gd name="connsiteX1" fmla="*/ 0 w 1063424"/>
                <a:gd name="connsiteY1" fmla="*/ 159636 h 159635"/>
                <a:gd name="connsiteX2" fmla="*/ 1063424 w 1063424"/>
                <a:gd name="connsiteY2" fmla="*/ 159568 h 15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424" h="159635">
                  <a:moveTo>
                    <a:pt x="956950" y="0"/>
                  </a:moveTo>
                  <a:lnTo>
                    <a:pt x="0" y="159636"/>
                  </a:lnTo>
                  <a:lnTo>
                    <a:pt x="1063424" y="159568"/>
                  </a:lnTo>
                  <a:close/>
                </a:path>
              </a:pathLst>
            </a:custGeom>
            <a:solidFill>
              <a:srgbClr val="C2E0E9"/>
            </a:solidFill>
            <a:ln w="62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47" name="フリーフォーム 2646">
              <a:extLst>
                <a:ext uri="{FF2B5EF4-FFF2-40B4-BE49-F238E27FC236}">
                  <a16:creationId xmlns:a16="http://schemas.microsoft.com/office/drawing/2014/main" id="{96D2B81E-DAFA-AADE-287E-1B76599031AB}"/>
                </a:ext>
              </a:extLst>
            </p:cNvPr>
            <p:cNvSpPr/>
            <p:nvPr/>
          </p:nvSpPr>
          <p:spPr>
            <a:xfrm>
              <a:off x="3316855" y="3751702"/>
              <a:ext cx="424819" cy="159632"/>
            </a:xfrm>
            <a:custGeom>
              <a:avLst/>
              <a:gdLst>
                <a:gd name="connsiteX0" fmla="*/ 424819 w 424819"/>
                <a:gd name="connsiteY0" fmla="*/ 0 h 159632"/>
                <a:gd name="connsiteX1" fmla="*/ 0 w 424819"/>
                <a:gd name="connsiteY1" fmla="*/ 159632 h 1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4819" h="159632">
                  <a:moveTo>
                    <a:pt x="424819" y="0"/>
                  </a:moveTo>
                  <a:lnTo>
                    <a:pt x="0" y="159632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48" name="フリーフォーム 2647">
              <a:extLst>
                <a:ext uri="{FF2B5EF4-FFF2-40B4-BE49-F238E27FC236}">
                  <a16:creationId xmlns:a16="http://schemas.microsoft.com/office/drawing/2014/main" id="{1B1E2F89-BB30-B990-5A04-522955698748}"/>
                </a:ext>
              </a:extLst>
            </p:cNvPr>
            <p:cNvSpPr/>
            <p:nvPr/>
          </p:nvSpPr>
          <p:spPr>
            <a:xfrm>
              <a:off x="3316855" y="3831438"/>
              <a:ext cx="478434" cy="79896"/>
            </a:xfrm>
            <a:custGeom>
              <a:avLst/>
              <a:gdLst>
                <a:gd name="connsiteX0" fmla="*/ 478434 w 478434"/>
                <a:gd name="connsiteY0" fmla="*/ 0 h 79896"/>
                <a:gd name="connsiteX1" fmla="*/ 0 w 478434"/>
                <a:gd name="connsiteY1" fmla="*/ 79896 h 7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8434" h="79896">
                  <a:moveTo>
                    <a:pt x="478434" y="0"/>
                  </a:moveTo>
                  <a:lnTo>
                    <a:pt x="0" y="79896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49" name="フリーフォーム 2648">
              <a:extLst>
                <a:ext uri="{FF2B5EF4-FFF2-40B4-BE49-F238E27FC236}">
                  <a16:creationId xmlns:a16="http://schemas.microsoft.com/office/drawing/2014/main" id="{7C8AD6CE-AF55-D224-4A23-CBFFCD664472}"/>
                </a:ext>
              </a:extLst>
            </p:cNvPr>
            <p:cNvSpPr/>
            <p:nvPr/>
          </p:nvSpPr>
          <p:spPr>
            <a:xfrm>
              <a:off x="3263678" y="3831520"/>
              <a:ext cx="53177" cy="79813"/>
            </a:xfrm>
            <a:custGeom>
              <a:avLst/>
              <a:gdLst>
                <a:gd name="connsiteX0" fmla="*/ 53177 w 53177"/>
                <a:gd name="connsiteY0" fmla="*/ 79814 h 79813"/>
                <a:gd name="connsiteX1" fmla="*/ 0 w 53177"/>
                <a:gd name="connsiteY1" fmla="*/ 0 h 7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177" h="79813">
                  <a:moveTo>
                    <a:pt x="53177" y="7981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50" name="フリーフォーム 2649">
              <a:extLst>
                <a:ext uri="{FF2B5EF4-FFF2-40B4-BE49-F238E27FC236}">
                  <a16:creationId xmlns:a16="http://schemas.microsoft.com/office/drawing/2014/main" id="{25C253C8-D5B8-7BC1-44CF-E575AFA7B80B}"/>
                </a:ext>
              </a:extLst>
            </p:cNvPr>
            <p:cNvSpPr/>
            <p:nvPr/>
          </p:nvSpPr>
          <p:spPr>
            <a:xfrm>
              <a:off x="2784799" y="3751713"/>
              <a:ext cx="1063330" cy="159614"/>
            </a:xfrm>
            <a:custGeom>
              <a:avLst/>
              <a:gdLst>
                <a:gd name="connsiteX0" fmla="*/ 0 w 1063330"/>
                <a:gd name="connsiteY0" fmla="*/ 159615 h 159614"/>
                <a:gd name="connsiteX1" fmla="*/ 957751 w 1063330"/>
                <a:gd name="connsiteY1" fmla="*/ 0 h 159614"/>
                <a:gd name="connsiteX2" fmla="*/ 1063330 w 1063330"/>
                <a:gd name="connsiteY2" fmla="*/ 159594 h 1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330" h="159614">
                  <a:moveTo>
                    <a:pt x="0" y="159615"/>
                  </a:moveTo>
                  <a:lnTo>
                    <a:pt x="957751" y="0"/>
                  </a:lnTo>
                  <a:lnTo>
                    <a:pt x="1063330" y="159594"/>
                  </a:lnTo>
                </a:path>
              </a:pathLst>
            </a:custGeom>
            <a:noFill/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623" name="グラフィックス 2260">
            <a:extLst>
              <a:ext uri="{FF2B5EF4-FFF2-40B4-BE49-F238E27FC236}">
                <a16:creationId xmlns:a16="http://schemas.microsoft.com/office/drawing/2014/main" id="{DC9EFFE0-3F0E-2012-D3F0-E29979FFA4DC}"/>
              </a:ext>
            </a:extLst>
          </p:cNvPr>
          <p:cNvGrpSpPr/>
          <p:nvPr/>
        </p:nvGrpSpPr>
        <p:grpSpPr>
          <a:xfrm>
            <a:off x="2352150" y="4627456"/>
            <a:ext cx="1488993" cy="691682"/>
            <a:chOff x="2359104" y="4443376"/>
            <a:chExt cx="1488993" cy="691682"/>
          </a:xfrm>
        </p:grpSpPr>
        <p:sp>
          <p:nvSpPr>
            <p:cNvPr id="2624" name="フリーフォーム 2623">
              <a:extLst>
                <a:ext uri="{FF2B5EF4-FFF2-40B4-BE49-F238E27FC236}">
                  <a16:creationId xmlns:a16="http://schemas.microsoft.com/office/drawing/2014/main" id="{3FE4A96B-E25F-D5F6-1C45-2F063C4E7A4B}"/>
                </a:ext>
              </a:extLst>
            </p:cNvPr>
            <p:cNvSpPr/>
            <p:nvPr/>
          </p:nvSpPr>
          <p:spPr>
            <a:xfrm>
              <a:off x="2890353" y="5135040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25" name="フリーフォーム 2624">
              <a:extLst>
                <a:ext uri="{FF2B5EF4-FFF2-40B4-BE49-F238E27FC236}">
                  <a16:creationId xmlns:a16="http://schemas.microsoft.com/office/drawing/2014/main" id="{F65290D6-D433-0034-60E0-80D3D1B7008F}"/>
                </a:ext>
              </a:extLst>
            </p:cNvPr>
            <p:cNvSpPr/>
            <p:nvPr/>
          </p:nvSpPr>
          <p:spPr>
            <a:xfrm>
              <a:off x="2890353" y="4602986"/>
              <a:ext cx="6256" cy="532053"/>
            </a:xfrm>
            <a:custGeom>
              <a:avLst/>
              <a:gdLst>
                <a:gd name="connsiteX0" fmla="*/ 0 w 6256"/>
                <a:gd name="connsiteY0" fmla="*/ 532054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26" name="フリーフォーム 2625">
              <a:extLst>
                <a:ext uri="{FF2B5EF4-FFF2-40B4-BE49-F238E27FC236}">
                  <a16:creationId xmlns:a16="http://schemas.microsoft.com/office/drawing/2014/main" id="{3CF6A55D-576B-03EB-4B26-A40E5687E29E}"/>
                </a:ext>
              </a:extLst>
            </p:cNvPr>
            <p:cNvSpPr/>
            <p:nvPr/>
          </p:nvSpPr>
          <p:spPr>
            <a:xfrm>
              <a:off x="3422434" y="4602986"/>
              <a:ext cx="6256" cy="532053"/>
            </a:xfrm>
            <a:custGeom>
              <a:avLst/>
              <a:gdLst>
                <a:gd name="connsiteX0" fmla="*/ 0 w 6256"/>
                <a:gd name="connsiteY0" fmla="*/ 532054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27" name="フリーフォーム 2626">
              <a:extLst>
                <a:ext uri="{FF2B5EF4-FFF2-40B4-BE49-F238E27FC236}">
                  <a16:creationId xmlns:a16="http://schemas.microsoft.com/office/drawing/2014/main" id="{31EDC4D4-E685-85CE-1280-DADAEB70B6BA}"/>
                </a:ext>
              </a:extLst>
            </p:cNvPr>
            <p:cNvSpPr/>
            <p:nvPr/>
          </p:nvSpPr>
          <p:spPr>
            <a:xfrm>
              <a:off x="3848067" y="4443382"/>
              <a:ext cx="6256" cy="532047"/>
            </a:xfrm>
            <a:custGeom>
              <a:avLst/>
              <a:gdLst>
                <a:gd name="connsiteX0" fmla="*/ 0 w 6256"/>
                <a:gd name="connsiteY0" fmla="*/ 532048 h 532047"/>
                <a:gd name="connsiteX1" fmla="*/ 0 w 6256"/>
                <a:gd name="connsiteY1" fmla="*/ 0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47">
                  <a:moveTo>
                    <a:pt x="0" y="532048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28" name="フリーフォーム 2627">
              <a:extLst>
                <a:ext uri="{FF2B5EF4-FFF2-40B4-BE49-F238E27FC236}">
                  <a16:creationId xmlns:a16="http://schemas.microsoft.com/office/drawing/2014/main" id="{E79F54C5-44DB-76B7-A1B0-1B14B665AE4B}"/>
                </a:ext>
              </a:extLst>
            </p:cNvPr>
            <p:cNvSpPr/>
            <p:nvPr/>
          </p:nvSpPr>
          <p:spPr>
            <a:xfrm>
              <a:off x="3422434" y="4975430"/>
              <a:ext cx="425663" cy="159616"/>
            </a:xfrm>
            <a:custGeom>
              <a:avLst/>
              <a:gdLst>
                <a:gd name="connsiteX0" fmla="*/ 0 w 425663"/>
                <a:gd name="connsiteY0" fmla="*/ 159616 h 159616"/>
                <a:gd name="connsiteX1" fmla="*/ 425664 w 425663"/>
                <a:gd name="connsiteY1" fmla="*/ 0 h 15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159616">
                  <a:moveTo>
                    <a:pt x="0" y="159616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29" name="フリーフォーム 2628">
              <a:extLst>
                <a:ext uri="{FF2B5EF4-FFF2-40B4-BE49-F238E27FC236}">
                  <a16:creationId xmlns:a16="http://schemas.microsoft.com/office/drawing/2014/main" id="{D05FE761-FDEC-214B-1ECE-89E4CA292F72}"/>
                </a:ext>
              </a:extLst>
            </p:cNvPr>
            <p:cNvSpPr/>
            <p:nvPr/>
          </p:nvSpPr>
          <p:spPr>
            <a:xfrm>
              <a:off x="2890353" y="4602986"/>
              <a:ext cx="532081" cy="532053"/>
            </a:xfrm>
            <a:custGeom>
              <a:avLst/>
              <a:gdLst>
                <a:gd name="connsiteX0" fmla="*/ 0 w 532081"/>
                <a:gd name="connsiteY0" fmla="*/ 0 h 532053"/>
                <a:gd name="connsiteX1" fmla="*/ 532081 w 532081"/>
                <a:gd name="connsiteY1" fmla="*/ 532054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532053">
                  <a:moveTo>
                    <a:pt x="0" y="0"/>
                  </a:moveTo>
                  <a:lnTo>
                    <a:pt x="532081" y="53205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30" name="フリーフォーム 2629">
              <a:extLst>
                <a:ext uri="{FF2B5EF4-FFF2-40B4-BE49-F238E27FC236}">
                  <a16:creationId xmlns:a16="http://schemas.microsoft.com/office/drawing/2014/main" id="{9E110695-7929-2C00-797F-44256B1742D3}"/>
                </a:ext>
              </a:extLst>
            </p:cNvPr>
            <p:cNvSpPr/>
            <p:nvPr/>
          </p:nvSpPr>
          <p:spPr>
            <a:xfrm>
              <a:off x="2890353" y="4602986"/>
              <a:ext cx="532081" cy="532053"/>
            </a:xfrm>
            <a:custGeom>
              <a:avLst/>
              <a:gdLst>
                <a:gd name="connsiteX0" fmla="*/ 532081 w 532081"/>
                <a:gd name="connsiteY0" fmla="*/ 0 h 532053"/>
                <a:gd name="connsiteX1" fmla="*/ 0 w 532081"/>
                <a:gd name="connsiteY1" fmla="*/ 532054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532053">
                  <a:moveTo>
                    <a:pt x="532081" y="0"/>
                  </a:moveTo>
                  <a:lnTo>
                    <a:pt x="0" y="53205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31" name="フリーフォーム 2630">
              <a:extLst>
                <a:ext uri="{FF2B5EF4-FFF2-40B4-BE49-F238E27FC236}">
                  <a16:creationId xmlns:a16="http://schemas.microsoft.com/office/drawing/2014/main" id="{263BA5BE-714F-9B4E-CD49-E6D9BD2BA5DC}"/>
                </a:ext>
              </a:extLst>
            </p:cNvPr>
            <p:cNvSpPr/>
            <p:nvPr/>
          </p:nvSpPr>
          <p:spPr>
            <a:xfrm>
              <a:off x="3422434" y="4443376"/>
              <a:ext cx="425663" cy="691663"/>
            </a:xfrm>
            <a:custGeom>
              <a:avLst/>
              <a:gdLst>
                <a:gd name="connsiteX0" fmla="*/ 0 w 425663"/>
                <a:gd name="connsiteY0" fmla="*/ 691664 h 691663"/>
                <a:gd name="connsiteX1" fmla="*/ 425664 w 425663"/>
                <a:gd name="connsiteY1" fmla="*/ 0 h 69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691663">
                  <a:moveTo>
                    <a:pt x="0" y="691664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32" name="フリーフォーム 2631">
              <a:extLst>
                <a:ext uri="{FF2B5EF4-FFF2-40B4-BE49-F238E27FC236}">
                  <a16:creationId xmlns:a16="http://schemas.microsoft.com/office/drawing/2014/main" id="{3991063E-3727-CE38-0D9B-61BAC474FF29}"/>
                </a:ext>
              </a:extLst>
            </p:cNvPr>
            <p:cNvSpPr/>
            <p:nvPr/>
          </p:nvSpPr>
          <p:spPr>
            <a:xfrm>
              <a:off x="3422434" y="4602986"/>
              <a:ext cx="425632" cy="372443"/>
            </a:xfrm>
            <a:custGeom>
              <a:avLst/>
              <a:gdLst>
                <a:gd name="connsiteX0" fmla="*/ 0 w 425632"/>
                <a:gd name="connsiteY0" fmla="*/ 0 h 372443"/>
                <a:gd name="connsiteX1" fmla="*/ 425632 w 425632"/>
                <a:gd name="connsiteY1" fmla="*/ 372444 h 37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32" h="372443">
                  <a:moveTo>
                    <a:pt x="0" y="0"/>
                  </a:moveTo>
                  <a:lnTo>
                    <a:pt x="425632" y="37244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33" name="フリーフォーム 2632">
              <a:extLst>
                <a:ext uri="{FF2B5EF4-FFF2-40B4-BE49-F238E27FC236}">
                  <a16:creationId xmlns:a16="http://schemas.microsoft.com/office/drawing/2014/main" id="{23F0381B-E1EB-79D0-42E7-469DF3D51835}"/>
                </a:ext>
              </a:extLst>
            </p:cNvPr>
            <p:cNvSpPr/>
            <p:nvPr/>
          </p:nvSpPr>
          <p:spPr>
            <a:xfrm>
              <a:off x="2359104" y="5135059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7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7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34" name="フリーフォーム 2633">
              <a:extLst>
                <a:ext uri="{FF2B5EF4-FFF2-40B4-BE49-F238E27FC236}">
                  <a16:creationId xmlns:a16="http://schemas.microsoft.com/office/drawing/2014/main" id="{EF0358B7-0A12-9F02-694E-7A63DA711B56}"/>
                </a:ext>
              </a:extLst>
            </p:cNvPr>
            <p:cNvSpPr/>
            <p:nvPr/>
          </p:nvSpPr>
          <p:spPr>
            <a:xfrm>
              <a:off x="2359104" y="4603011"/>
              <a:ext cx="6256" cy="532047"/>
            </a:xfrm>
            <a:custGeom>
              <a:avLst/>
              <a:gdLst>
                <a:gd name="connsiteX0" fmla="*/ 0 w 6256"/>
                <a:gd name="connsiteY0" fmla="*/ 532048 h 532047"/>
                <a:gd name="connsiteX1" fmla="*/ 0 w 6256"/>
                <a:gd name="connsiteY1" fmla="*/ 0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47">
                  <a:moveTo>
                    <a:pt x="0" y="532048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35" name="フリーフォーム 2634">
              <a:extLst>
                <a:ext uri="{FF2B5EF4-FFF2-40B4-BE49-F238E27FC236}">
                  <a16:creationId xmlns:a16="http://schemas.microsoft.com/office/drawing/2014/main" id="{45CDC789-20F0-95FB-A276-4E1235621B0A}"/>
                </a:ext>
              </a:extLst>
            </p:cNvPr>
            <p:cNvSpPr/>
            <p:nvPr/>
          </p:nvSpPr>
          <p:spPr>
            <a:xfrm>
              <a:off x="2359104" y="4603011"/>
              <a:ext cx="532087" cy="532047"/>
            </a:xfrm>
            <a:custGeom>
              <a:avLst/>
              <a:gdLst>
                <a:gd name="connsiteX0" fmla="*/ 0 w 532087"/>
                <a:gd name="connsiteY0" fmla="*/ 0 h 532047"/>
                <a:gd name="connsiteX1" fmla="*/ 532087 w 532087"/>
                <a:gd name="connsiteY1" fmla="*/ 532048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532047">
                  <a:moveTo>
                    <a:pt x="0" y="0"/>
                  </a:moveTo>
                  <a:lnTo>
                    <a:pt x="532087" y="53204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36" name="フリーフォーム 2635">
              <a:extLst>
                <a:ext uri="{FF2B5EF4-FFF2-40B4-BE49-F238E27FC236}">
                  <a16:creationId xmlns:a16="http://schemas.microsoft.com/office/drawing/2014/main" id="{2DD9A8A3-2AA1-E90C-B764-56A55722D6AC}"/>
                </a:ext>
              </a:extLst>
            </p:cNvPr>
            <p:cNvSpPr/>
            <p:nvPr/>
          </p:nvSpPr>
          <p:spPr>
            <a:xfrm>
              <a:off x="2359104" y="4603011"/>
              <a:ext cx="532087" cy="532047"/>
            </a:xfrm>
            <a:custGeom>
              <a:avLst/>
              <a:gdLst>
                <a:gd name="connsiteX0" fmla="*/ 532087 w 532087"/>
                <a:gd name="connsiteY0" fmla="*/ 0 h 532047"/>
                <a:gd name="connsiteX1" fmla="*/ 0 w 532087"/>
                <a:gd name="connsiteY1" fmla="*/ 532048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532047">
                  <a:moveTo>
                    <a:pt x="532087" y="0"/>
                  </a:moveTo>
                  <a:lnTo>
                    <a:pt x="0" y="53204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308" name="グラフィックス 2260">
            <a:extLst>
              <a:ext uri="{FF2B5EF4-FFF2-40B4-BE49-F238E27FC236}">
                <a16:creationId xmlns:a16="http://schemas.microsoft.com/office/drawing/2014/main" id="{EC2C9809-03FC-B5D8-16C7-E76A2D08CE85}"/>
              </a:ext>
            </a:extLst>
          </p:cNvPr>
          <p:cNvGrpSpPr/>
          <p:nvPr/>
        </p:nvGrpSpPr>
        <p:grpSpPr>
          <a:xfrm>
            <a:off x="2883399" y="4787047"/>
            <a:ext cx="532081" cy="266045"/>
            <a:chOff x="2890353" y="4602967"/>
            <a:chExt cx="532081" cy="266045"/>
          </a:xfrm>
        </p:grpSpPr>
        <p:sp>
          <p:nvSpPr>
            <p:cNvPr id="2309" name="フリーフォーム 2308">
              <a:extLst>
                <a:ext uri="{FF2B5EF4-FFF2-40B4-BE49-F238E27FC236}">
                  <a16:creationId xmlns:a16="http://schemas.microsoft.com/office/drawing/2014/main" id="{6804260B-AD23-9BB2-DE3D-46A6F290D6AD}"/>
                </a:ext>
              </a:extLst>
            </p:cNvPr>
            <p:cNvSpPr/>
            <p:nvPr/>
          </p:nvSpPr>
          <p:spPr>
            <a:xfrm>
              <a:off x="2891185" y="4602967"/>
              <a:ext cx="531242" cy="265570"/>
            </a:xfrm>
            <a:custGeom>
              <a:avLst/>
              <a:gdLst>
                <a:gd name="connsiteX0" fmla="*/ 0 w 531242"/>
                <a:gd name="connsiteY0" fmla="*/ 19 h 265570"/>
                <a:gd name="connsiteX1" fmla="*/ 265205 w 531242"/>
                <a:gd name="connsiteY1" fmla="*/ 265570 h 265570"/>
                <a:gd name="connsiteX2" fmla="*/ 531243 w 531242"/>
                <a:gd name="connsiteY2" fmla="*/ 0 h 26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242" h="265570">
                  <a:moveTo>
                    <a:pt x="0" y="19"/>
                  </a:moveTo>
                  <a:lnTo>
                    <a:pt x="265205" y="265570"/>
                  </a:lnTo>
                  <a:lnTo>
                    <a:pt x="531243" y="0"/>
                  </a:lnTo>
                  <a:close/>
                </a:path>
              </a:pathLst>
            </a:custGeom>
            <a:solidFill>
              <a:srgbClr val="F3DCEA"/>
            </a:solidFill>
            <a:ln w="62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10" name="フリーフォーム 2309">
              <a:extLst>
                <a:ext uri="{FF2B5EF4-FFF2-40B4-BE49-F238E27FC236}">
                  <a16:creationId xmlns:a16="http://schemas.microsoft.com/office/drawing/2014/main" id="{E8CF3354-41D7-F626-B046-B60620A21DF9}"/>
                </a:ext>
              </a:extLst>
            </p:cNvPr>
            <p:cNvSpPr/>
            <p:nvPr/>
          </p:nvSpPr>
          <p:spPr>
            <a:xfrm>
              <a:off x="2890353" y="4602986"/>
              <a:ext cx="532081" cy="266026"/>
            </a:xfrm>
            <a:custGeom>
              <a:avLst/>
              <a:gdLst>
                <a:gd name="connsiteX0" fmla="*/ 532081 w 532081"/>
                <a:gd name="connsiteY0" fmla="*/ 0 h 266026"/>
                <a:gd name="connsiteX1" fmla="*/ 266038 w 532081"/>
                <a:gd name="connsiteY1" fmla="*/ 266027 h 266026"/>
                <a:gd name="connsiteX2" fmla="*/ 0 w 532081"/>
                <a:gd name="connsiteY2" fmla="*/ 0 h 26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081" h="266026">
                  <a:moveTo>
                    <a:pt x="532081" y="0"/>
                  </a:moveTo>
                  <a:lnTo>
                    <a:pt x="266038" y="266027"/>
                  </a:lnTo>
                  <a:lnTo>
                    <a:pt x="0" y="0"/>
                  </a:lnTo>
                </a:path>
              </a:pathLst>
            </a:custGeom>
            <a:noFill/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7FAA133C-4588-16FD-6293-1EC8FEB7736C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ja-JP" altLang="en-US"/>
                  <a:t>格子直方体</a:t>
                </a:r>
                <a14:m>
                  <m:oMath xmlns:m="http://schemas.openxmlformats.org/officeDocument/2006/math">
                    <m:r>
                      <a:rPr kumimoji="1" lang="en-US" altLang="ja-JP" b="1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𝒙</m:t>
                    </m:r>
                    <m:rad>
                      <m:radPr>
                        <m:degHide m:val="on"/>
                        <m:ctrlP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𝒚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𝒛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d>
                      <m:dPr>
                        <m:ctrlP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𝒛</m:t>
                        </m:r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≥</m:t>
                        </m:r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d>
                    <m:r>
                      <a:rPr kumimoji="1" lang="en-US" altLang="ja-JP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/>
                  <a:t>における重なり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7FAA133C-4588-16FD-6293-1EC8FEB7736C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229" t="-10811" b="-324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ED5850A5-BF8F-B738-7281-68113D9A6C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12</a:t>
            </a:fld>
            <a:endParaRPr kumimoji="1" lang="ja-JP" altLang="en-US"/>
          </a:p>
        </p:txBody>
      </p:sp>
      <p:cxnSp>
        <p:nvCxnSpPr>
          <p:cNvPr id="2233" name="直線コネクタ 2232">
            <a:extLst>
              <a:ext uri="{FF2B5EF4-FFF2-40B4-BE49-F238E27FC236}">
                <a16:creationId xmlns:a16="http://schemas.microsoft.com/office/drawing/2014/main" id="{77E1FF60-52A9-AECD-F457-B85042EA0FF6}"/>
              </a:ext>
            </a:extLst>
          </p:cNvPr>
          <p:cNvCxnSpPr>
            <a:cxnSpLocks/>
          </p:cNvCxnSpPr>
          <p:nvPr/>
        </p:nvCxnSpPr>
        <p:spPr>
          <a:xfrm>
            <a:off x="143358" y="147737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34" name="直線コネクタ 2233">
            <a:extLst>
              <a:ext uri="{FF2B5EF4-FFF2-40B4-BE49-F238E27FC236}">
                <a16:creationId xmlns:a16="http://schemas.microsoft.com/office/drawing/2014/main" id="{8BB5F5F7-E0B3-4477-5721-373520F0CFC3}"/>
              </a:ext>
            </a:extLst>
          </p:cNvPr>
          <p:cNvCxnSpPr>
            <a:cxnSpLocks/>
          </p:cNvCxnSpPr>
          <p:nvPr/>
        </p:nvCxnSpPr>
        <p:spPr>
          <a:xfrm>
            <a:off x="133672" y="2534288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35" name="テキスト ボックス 2234">
                <a:extLst>
                  <a:ext uri="{FF2B5EF4-FFF2-40B4-BE49-F238E27FC236}">
                    <a16:creationId xmlns:a16="http://schemas.microsoft.com/office/drawing/2014/main" id="{4EDE9AEA-D0ED-795D-05B1-292D0F8F30C2}"/>
                  </a:ext>
                </a:extLst>
              </p:cNvPr>
              <p:cNvSpPr txBox="1"/>
              <p:nvPr/>
            </p:nvSpPr>
            <p:spPr>
              <a:xfrm>
                <a:off x="255722" y="1654960"/>
                <a:ext cx="8623312" cy="83080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kumimoji="1" lang="en-US" altLang="ja-JP" b="1" dirty="0"/>
                  <a:t>  </a:t>
                </a:r>
                <a14:m>
                  <m:oMath xmlns:m="http://schemas.openxmlformats.org/officeDocument/2006/math"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𝑥</m:t>
                    </m:r>
                    <m:rad>
                      <m:radPr>
                        <m:degHide m:val="on"/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2</m:t>
                        </m:r>
                      </m:e>
                    </m:rad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𝑦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b="0" i="1">
                            <a:latin typeface="Cambria Math" panose="02040503050406030204" pitchFamily="18" charset="0"/>
                          </a:rPr>
                          <m:t>2</m:t>
                        </m:r>
                      </m:e>
                    </m:rad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𝑧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b="0" i="1">
                            <a:latin typeface="Cambria Math" panose="02040503050406030204" pitchFamily="18" charset="0"/>
                          </a:rPr>
                          <m:t>2</m:t>
                        </m:r>
                      </m:e>
                    </m:rad>
                    <m:r>
                      <a:rPr lang="en-US" altLang="ja-JP" b="0" i="1" smtClean="0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𝑧</m:t>
                        </m:r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≥2</m:t>
                        </m:r>
                      </m:e>
                    </m:d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の格子直方体には，面どうしが重なる格子展開図が存在する．また，辺および頂点が接触する格子展開図が存在する．</a:t>
                </a:r>
              </a:p>
            </p:txBody>
          </p:sp>
        </mc:Choice>
        <mc:Fallback xmlns="">
          <p:sp>
            <p:nvSpPr>
              <p:cNvPr id="2235" name="テキスト ボックス 2234">
                <a:extLst>
                  <a:ext uri="{FF2B5EF4-FFF2-40B4-BE49-F238E27FC236}">
                    <a16:creationId xmlns:a16="http://schemas.microsoft.com/office/drawing/2014/main" id="{4EDE9AEA-D0ED-795D-05B1-292D0F8F30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722" y="1654960"/>
                <a:ext cx="8623312" cy="830805"/>
              </a:xfrm>
              <a:prstGeom prst="rect">
                <a:avLst/>
              </a:prstGeom>
              <a:blipFill>
                <a:blip r:embed="rId3"/>
                <a:stretch>
                  <a:fillRect l="-588" r="-588"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36" name="テキスト ボックス 2235">
            <a:extLst>
              <a:ext uri="{FF2B5EF4-FFF2-40B4-BE49-F238E27FC236}">
                <a16:creationId xmlns:a16="http://schemas.microsoft.com/office/drawing/2014/main" id="{6B4964F0-B2E6-5FC8-0608-63BEE5C8653D}"/>
              </a:ext>
            </a:extLst>
          </p:cNvPr>
          <p:cNvSpPr txBox="1"/>
          <p:nvPr/>
        </p:nvSpPr>
        <p:spPr>
          <a:xfrm>
            <a:off x="315854" y="1277315"/>
            <a:ext cx="999140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補題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1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37" name="テキスト ボックス 2236">
                <a:extLst>
                  <a:ext uri="{FF2B5EF4-FFF2-40B4-BE49-F238E27FC236}">
                    <a16:creationId xmlns:a16="http://schemas.microsoft.com/office/drawing/2014/main" id="{028B9608-1822-4BF9-4792-23AF1DB209C4}"/>
                  </a:ext>
                </a:extLst>
              </p:cNvPr>
              <p:cNvSpPr txBox="1"/>
              <p:nvPr/>
            </p:nvSpPr>
            <p:spPr>
              <a:xfrm>
                <a:off x="141781" y="2605053"/>
                <a:ext cx="6794232" cy="36260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sz="1600" b="1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【</a:t>
                </a:r>
                <a:r>
                  <a:rPr kumimoji="1" lang="ja-JP" altLang="en-US" sz="1600" b="1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証明</a:t>
                </a:r>
                <a:r>
                  <a:rPr kumimoji="1" lang="en-US" altLang="ja-JP" sz="1600" b="1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】</a:t>
                </a:r>
                <a:r>
                  <a:rPr lang="en-US" altLang="ja-JP" sz="1600" b="0" dirty="0">
                    <a:ea typeface="Hiragino Kaku Gothic Pro W3" panose="020B0300000000000000" pitchFamily="34" charset="-128"/>
                  </a:rPr>
                  <a:t>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ja-JP" sz="1600" b="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lang="en-US" altLang="ja-JP" sz="1600" b="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lang="en-US" altLang="ja-JP" sz="16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lang="en-US" altLang="ja-JP" sz="16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×2</m:t>
                    </m:r>
                    <m:rad>
                      <m:radPr>
                        <m:degHide m:val="on"/>
                        <m:ctrlP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lang="en-US" altLang="ja-JP" sz="16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格子直方体の</a:t>
                </a:r>
                <a:r>
                  <a:rPr kumimoji="1" lang="ja-JP" altLang="en-US" sz="160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赤色の太線</a:t>
                </a:r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に沿って切り開くと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…</a:t>
                </a:r>
                <a:endParaRPr kumimoji="1"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2237" name="テキスト ボックス 2236">
                <a:extLst>
                  <a:ext uri="{FF2B5EF4-FFF2-40B4-BE49-F238E27FC236}">
                    <a16:creationId xmlns:a16="http://schemas.microsoft.com/office/drawing/2014/main" id="{028B9608-1822-4BF9-4792-23AF1DB209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781" y="2605053"/>
                <a:ext cx="6794232" cy="362600"/>
              </a:xfrm>
              <a:prstGeom prst="rect">
                <a:avLst/>
              </a:prstGeom>
              <a:blipFill>
                <a:blip r:embed="rId4"/>
                <a:stretch>
                  <a:fillRect l="-560" b="-2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38" name="角丸四角形 2237">
            <a:extLst>
              <a:ext uri="{FF2B5EF4-FFF2-40B4-BE49-F238E27FC236}">
                <a16:creationId xmlns:a16="http://schemas.microsoft.com/office/drawing/2014/main" id="{590F45E5-493F-2870-918A-5B75B59D8802}"/>
              </a:ext>
            </a:extLst>
          </p:cNvPr>
          <p:cNvSpPr/>
          <p:nvPr/>
        </p:nvSpPr>
        <p:spPr>
          <a:xfrm>
            <a:off x="6673278" y="2620823"/>
            <a:ext cx="839196" cy="331059"/>
          </a:xfrm>
          <a:prstGeom prst="round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6800" rIns="32400" rtlCol="0" anchor="ctr"/>
          <a:lstStyle/>
          <a:p>
            <a:pPr algn="ctr"/>
            <a:r>
              <a:rPr kumimoji="1" lang="ja-JP" altLang="en-US" sz="14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お試し品</a:t>
            </a:r>
          </a:p>
        </p:txBody>
      </p:sp>
      <p:grpSp>
        <p:nvGrpSpPr>
          <p:cNvPr id="2825" name="グループ化 2824">
            <a:extLst>
              <a:ext uri="{FF2B5EF4-FFF2-40B4-BE49-F238E27FC236}">
                <a16:creationId xmlns:a16="http://schemas.microsoft.com/office/drawing/2014/main" id="{FB8DB9F1-5E3C-C903-0307-A86589E846E3}"/>
              </a:ext>
            </a:extLst>
          </p:cNvPr>
          <p:cNvGrpSpPr/>
          <p:nvPr/>
        </p:nvGrpSpPr>
        <p:grpSpPr>
          <a:xfrm>
            <a:off x="5473511" y="3768732"/>
            <a:ext cx="2342176" cy="1071758"/>
            <a:chOff x="5464903" y="3988004"/>
            <a:chExt cx="2342176" cy="1071758"/>
          </a:xfrm>
        </p:grpSpPr>
        <p:sp>
          <p:nvSpPr>
            <p:cNvPr id="2240" name="右矢印 2239">
              <a:extLst>
                <a:ext uri="{FF2B5EF4-FFF2-40B4-BE49-F238E27FC236}">
                  <a16:creationId xmlns:a16="http://schemas.microsoft.com/office/drawing/2014/main" id="{223A28B9-B1E7-33C6-59C2-0EDAE9A00EFA}"/>
                </a:ext>
              </a:extLst>
            </p:cNvPr>
            <p:cNvSpPr/>
            <p:nvPr/>
          </p:nvSpPr>
          <p:spPr>
            <a:xfrm>
              <a:off x="5464903" y="4382098"/>
              <a:ext cx="480848" cy="323391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41" name="グループ化 2240">
              <a:extLst>
                <a:ext uri="{FF2B5EF4-FFF2-40B4-BE49-F238E27FC236}">
                  <a16:creationId xmlns:a16="http://schemas.microsoft.com/office/drawing/2014/main" id="{865A3812-B025-FC91-DCC5-A997BDAD24CB}"/>
                </a:ext>
              </a:extLst>
            </p:cNvPr>
            <p:cNvGrpSpPr/>
            <p:nvPr/>
          </p:nvGrpSpPr>
          <p:grpSpPr>
            <a:xfrm flipV="1">
              <a:off x="6378672" y="3988004"/>
              <a:ext cx="1428407" cy="1071758"/>
              <a:chOff x="5379310" y="4148166"/>
              <a:chExt cx="1428407" cy="1071758"/>
            </a:xfrm>
          </p:grpSpPr>
          <p:grpSp>
            <p:nvGrpSpPr>
              <p:cNvPr id="2242" name="グラフィックス 226">
                <a:extLst>
                  <a:ext uri="{FF2B5EF4-FFF2-40B4-BE49-F238E27FC236}">
                    <a16:creationId xmlns:a16="http://schemas.microsoft.com/office/drawing/2014/main" id="{9BAA3B07-3B30-2C25-801B-6B571A82E54B}"/>
                  </a:ext>
                </a:extLst>
              </p:cNvPr>
              <p:cNvGrpSpPr/>
              <p:nvPr/>
            </p:nvGrpSpPr>
            <p:grpSpPr>
              <a:xfrm>
                <a:off x="5379310" y="4148166"/>
                <a:ext cx="1428407" cy="1071758"/>
                <a:chOff x="5379310" y="4148166"/>
                <a:chExt cx="1428407" cy="1071758"/>
              </a:xfrm>
              <a:solidFill>
                <a:srgbClr val="FFFFFF"/>
              </a:solidFill>
            </p:grpSpPr>
            <p:sp>
              <p:nvSpPr>
                <p:cNvPr id="2251" name="フリーフォーム 2250">
                  <a:extLst>
                    <a:ext uri="{FF2B5EF4-FFF2-40B4-BE49-F238E27FC236}">
                      <a16:creationId xmlns:a16="http://schemas.microsoft.com/office/drawing/2014/main" id="{BFF51B4C-671B-B92C-E648-291E76E0BE98}"/>
                    </a:ext>
                  </a:extLst>
                </p:cNvPr>
                <p:cNvSpPr/>
                <p:nvPr/>
              </p:nvSpPr>
              <p:spPr>
                <a:xfrm>
                  <a:off x="5736708" y="4862770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2" name="フリーフォーム 2251">
                  <a:extLst>
                    <a:ext uri="{FF2B5EF4-FFF2-40B4-BE49-F238E27FC236}">
                      <a16:creationId xmlns:a16="http://schemas.microsoft.com/office/drawing/2014/main" id="{A2946286-CBE1-387A-6642-FB0106618C3A}"/>
                    </a:ext>
                  </a:extLst>
                </p:cNvPr>
                <p:cNvSpPr/>
                <p:nvPr/>
              </p:nvSpPr>
              <p:spPr>
                <a:xfrm>
                  <a:off x="6093514" y="4862474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3" name="フリーフォーム 2252">
                  <a:extLst>
                    <a:ext uri="{FF2B5EF4-FFF2-40B4-BE49-F238E27FC236}">
                      <a16:creationId xmlns:a16="http://schemas.microsoft.com/office/drawing/2014/main" id="{CC994BD3-130B-9897-D73B-915B809597AC}"/>
                    </a:ext>
                  </a:extLst>
                </p:cNvPr>
                <p:cNvSpPr/>
                <p:nvPr/>
              </p:nvSpPr>
              <p:spPr>
                <a:xfrm>
                  <a:off x="6450616" y="4862474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4" name="フリーフォーム 2253">
                  <a:extLst>
                    <a:ext uri="{FF2B5EF4-FFF2-40B4-BE49-F238E27FC236}">
                      <a16:creationId xmlns:a16="http://schemas.microsoft.com/office/drawing/2014/main" id="{C965BE90-AA21-A291-8500-DFEB2D5062CE}"/>
                    </a:ext>
                  </a:extLst>
                </p:cNvPr>
                <p:cNvSpPr/>
                <p:nvPr/>
              </p:nvSpPr>
              <p:spPr>
                <a:xfrm>
                  <a:off x="6450616" y="4505320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5" name="フリーフォーム 2254">
                  <a:extLst>
                    <a:ext uri="{FF2B5EF4-FFF2-40B4-BE49-F238E27FC236}">
                      <a16:creationId xmlns:a16="http://schemas.microsoft.com/office/drawing/2014/main" id="{366A40AE-EEFA-02D9-308D-F893D5C08AC1}"/>
                    </a:ext>
                  </a:extLst>
                </p:cNvPr>
                <p:cNvSpPr/>
                <p:nvPr/>
              </p:nvSpPr>
              <p:spPr>
                <a:xfrm>
                  <a:off x="6450616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6" name="フリーフォーム 2255">
                  <a:extLst>
                    <a:ext uri="{FF2B5EF4-FFF2-40B4-BE49-F238E27FC236}">
                      <a16:creationId xmlns:a16="http://schemas.microsoft.com/office/drawing/2014/main" id="{DBCED12A-8ECA-BB81-1F43-47D0929983C1}"/>
                    </a:ext>
                  </a:extLst>
                </p:cNvPr>
                <p:cNvSpPr/>
                <p:nvPr/>
              </p:nvSpPr>
              <p:spPr>
                <a:xfrm>
                  <a:off x="6093514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7" name="フリーフォーム 2256">
                  <a:extLst>
                    <a:ext uri="{FF2B5EF4-FFF2-40B4-BE49-F238E27FC236}">
                      <a16:creationId xmlns:a16="http://schemas.microsoft.com/office/drawing/2014/main" id="{25E71C98-AB38-94D6-1E12-C17B4C0E7B59}"/>
                    </a:ext>
                  </a:extLst>
                </p:cNvPr>
                <p:cNvSpPr/>
                <p:nvPr/>
              </p:nvSpPr>
              <p:spPr>
                <a:xfrm>
                  <a:off x="5736412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8" name="フリーフォーム 2257">
                  <a:extLst>
                    <a:ext uri="{FF2B5EF4-FFF2-40B4-BE49-F238E27FC236}">
                      <a16:creationId xmlns:a16="http://schemas.microsoft.com/office/drawing/2014/main" id="{5D069782-88FB-D531-BB28-7030247C0098}"/>
                    </a:ext>
                  </a:extLst>
                </p:cNvPr>
                <p:cNvSpPr/>
                <p:nvPr/>
              </p:nvSpPr>
              <p:spPr>
                <a:xfrm>
                  <a:off x="5379310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9" name="フリーフォーム 2258">
                  <a:extLst>
                    <a:ext uri="{FF2B5EF4-FFF2-40B4-BE49-F238E27FC236}">
                      <a16:creationId xmlns:a16="http://schemas.microsoft.com/office/drawing/2014/main" id="{5FE1703A-A688-7F10-8E81-1E3F03620342}"/>
                    </a:ext>
                  </a:extLst>
                </p:cNvPr>
                <p:cNvSpPr/>
                <p:nvPr/>
              </p:nvSpPr>
              <p:spPr>
                <a:xfrm>
                  <a:off x="5379310" y="4505320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243" name="グラフィックス 226">
                <a:extLst>
                  <a:ext uri="{FF2B5EF4-FFF2-40B4-BE49-F238E27FC236}">
                    <a16:creationId xmlns:a16="http://schemas.microsoft.com/office/drawing/2014/main" id="{A9EBCB47-5E0A-963D-D336-5B7CF23D9087}"/>
                  </a:ext>
                </a:extLst>
              </p:cNvPr>
              <p:cNvGrpSpPr/>
              <p:nvPr/>
            </p:nvGrpSpPr>
            <p:grpSpPr>
              <a:xfrm>
                <a:off x="5379310" y="4862474"/>
                <a:ext cx="357102" cy="357158"/>
                <a:chOff x="5379310" y="4862474"/>
                <a:chExt cx="357102" cy="357158"/>
              </a:xfrm>
              <a:solidFill>
                <a:srgbClr val="B5B5B6"/>
              </a:solidFill>
            </p:grpSpPr>
            <p:sp>
              <p:nvSpPr>
                <p:cNvPr id="2248" name="フリーフォーム 2247">
                  <a:extLst>
                    <a:ext uri="{FF2B5EF4-FFF2-40B4-BE49-F238E27FC236}">
                      <a16:creationId xmlns:a16="http://schemas.microsoft.com/office/drawing/2014/main" id="{B5D13C9A-AC95-93AB-CD4B-470DC430A044}"/>
                    </a:ext>
                  </a:extLst>
                </p:cNvPr>
                <p:cNvSpPr/>
                <p:nvPr/>
              </p:nvSpPr>
              <p:spPr>
                <a:xfrm>
                  <a:off x="5379310" y="4862474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B5B5B6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9" name="フリーフォーム 2248">
                  <a:extLst>
                    <a:ext uri="{FF2B5EF4-FFF2-40B4-BE49-F238E27FC236}">
                      <a16:creationId xmlns:a16="http://schemas.microsoft.com/office/drawing/2014/main" id="{2D8FD219-B212-E802-739F-E806AC02E17F}"/>
                    </a:ext>
                  </a:extLst>
                </p:cNvPr>
                <p:cNvSpPr/>
                <p:nvPr/>
              </p:nvSpPr>
              <p:spPr>
                <a:xfrm>
                  <a:off x="5379310" y="4862474"/>
                  <a:ext cx="357102" cy="357158"/>
                </a:xfrm>
                <a:custGeom>
                  <a:avLst/>
                  <a:gdLst>
                    <a:gd name="connsiteX0" fmla="*/ 0 w 357102"/>
                    <a:gd name="connsiteY0" fmla="*/ 0 h 357158"/>
                    <a:gd name="connsiteX1" fmla="*/ 357102 w 357102"/>
                    <a:gd name="connsiteY1" fmla="*/ 357159 h 35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02" h="357158">
                      <a:moveTo>
                        <a:pt x="0" y="0"/>
                      </a:moveTo>
                      <a:lnTo>
                        <a:pt x="357102" y="35715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0" name="フリーフォーム 2249">
                  <a:extLst>
                    <a:ext uri="{FF2B5EF4-FFF2-40B4-BE49-F238E27FC236}">
                      <a16:creationId xmlns:a16="http://schemas.microsoft.com/office/drawing/2014/main" id="{BCFD5101-D69B-0024-C456-D2610625B5F1}"/>
                    </a:ext>
                  </a:extLst>
                </p:cNvPr>
                <p:cNvSpPr/>
                <p:nvPr/>
              </p:nvSpPr>
              <p:spPr>
                <a:xfrm>
                  <a:off x="5379310" y="4862474"/>
                  <a:ext cx="357102" cy="357158"/>
                </a:xfrm>
                <a:custGeom>
                  <a:avLst/>
                  <a:gdLst>
                    <a:gd name="connsiteX0" fmla="*/ 357102 w 357102"/>
                    <a:gd name="connsiteY0" fmla="*/ 0 h 357158"/>
                    <a:gd name="connsiteX1" fmla="*/ 0 w 357102"/>
                    <a:gd name="connsiteY1" fmla="*/ 357159 h 35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02" h="357158">
                      <a:moveTo>
                        <a:pt x="357102" y="0"/>
                      </a:moveTo>
                      <a:lnTo>
                        <a:pt x="0" y="35715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244" name="グラフィックス 226">
                <a:extLst>
                  <a:ext uri="{FF2B5EF4-FFF2-40B4-BE49-F238E27FC236}">
                    <a16:creationId xmlns:a16="http://schemas.microsoft.com/office/drawing/2014/main" id="{482BA20B-BA8B-6636-1E61-097ECB86C59A}"/>
                  </a:ext>
                </a:extLst>
              </p:cNvPr>
              <p:cNvGrpSpPr/>
              <p:nvPr/>
            </p:nvGrpSpPr>
            <p:grpSpPr>
              <a:xfrm>
                <a:off x="5379310" y="4148166"/>
                <a:ext cx="1428407" cy="1071758"/>
                <a:chOff x="5379310" y="4148166"/>
                <a:chExt cx="1428407" cy="1071758"/>
              </a:xfrm>
              <a:noFill/>
            </p:grpSpPr>
            <p:sp>
              <p:nvSpPr>
                <p:cNvPr id="2245" name="フリーフォーム 2244">
                  <a:extLst>
                    <a:ext uri="{FF2B5EF4-FFF2-40B4-BE49-F238E27FC236}">
                      <a16:creationId xmlns:a16="http://schemas.microsoft.com/office/drawing/2014/main" id="{79314E96-5792-ACC5-505D-52F2187F9649}"/>
                    </a:ext>
                  </a:extLst>
                </p:cNvPr>
                <p:cNvSpPr/>
                <p:nvPr/>
              </p:nvSpPr>
              <p:spPr>
                <a:xfrm>
                  <a:off x="5379310" y="4148166"/>
                  <a:ext cx="1428407" cy="1071461"/>
                </a:xfrm>
                <a:custGeom>
                  <a:avLst/>
                  <a:gdLst>
                    <a:gd name="connsiteX0" fmla="*/ 0 w 1428407"/>
                    <a:gd name="connsiteY0" fmla="*/ 0 h 1071461"/>
                    <a:gd name="connsiteX1" fmla="*/ 1428408 w 1428407"/>
                    <a:gd name="connsiteY1" fmla="*/ 0 h 1071461"/>
                    <a:gd name="connsiteX2" fmla="*/ 1428408 w 1428407"/>
                    <a:gd name="connsiteY2" fmla="*/ 1071462 h 1071461"/>
                    <a:gd name="connsiteX3" fmla="*/ 0 w 1428407"/>
                    <a:gd name="connsiteY3" fmla="*/ 1071462 h 1071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8407" h="1071461">
                      <a:moveTo>
                        <a:pt x="0" y="0"/>
                      </a:moveTo>
                      <a:lnTo>
                        <a:pt x="1428408" y="0"/>
                      </a:lnTo>
                      <a:lnTo>
                        <a:pt x="1428408" y="1071462"/>
                      </a:lnTo>
                      <a:lnTo>
                        <a:pt x="0" y="1071462"/>
                      </a:lnTo>
                      <a:close/>
                    </a:path>
                  </a:pathLst>
                </a:custGeom>
                <a:noFill/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6" name="フリーフォーム 2245">
                  <a:extLst>
                    <a:ext uri="{FF2B5EF4-FFF2-40B4-BE49-F238E27FC236}">
                      <a16:creationId xmlns:a16="http://schemas.microsoft.com/office/drawing/2014/main" id="{2DC339FA-CF3D-2CC3-2698-10C3251A4846}"/>
                    </a:ext>
                  </a:extLst>
                </p:cNvPr>
                <p:cNvSpPr/>
                <p:nvPr/>
              </p:nvSpPr>
              <p:spPr>
                <a:xfrm>
                  <a:off x="5736412" y="4505320"/>
                  <a:ext cx="714203" cy="357154"/>
                </a:xfrm>
                <a:custGeom>
                  <a:avLst/>
                  <a:gdLst>
                    <a:gd name="connsiteX0" fmla="*/ 0 w 714203"/>
                    <a:gd name="connsiteY0" fmla="*/ 0 h 357154"/>
                    <a:gd name="connsiteX1" fmla="*/ 714204 w 714203"/>
                    <a:gd name="connsiteY1" fmla="*/ 0 h 357154"/>
                    <a:gd name="connsiteX2" fmla="*/ 714204 w 714203"/>
                    <a:gd name="connsiteY2" fmla="*/ 357154 h 357154"/>
                    <a:gd name="connsiteX3" fmla="*/ 0 w 714203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4203" h="357154">
                      <a:moveTo>
                        <a:pt x="0" y="0"/>
                      </a:moveTo>
                      <a:lnTo>
                        <a:pt x="714204" y="0"/>
                      </a:lnTo>
                      <a:lnTo>
                        <a:pt x="714204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noFill/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7" name="フリーフォーム 2246">
                  <a:extLst>
                    <a:ext uri="{FF2B5EF4-FFF2-40B4-BE49-F238E27FC236}">
                      <a16:creationId xmlns:a16="http://schemas.microsoft.com/office/drawing/2014/main" id="{A91A83A3-3DE1-C2B8-1116-442110AFCBFF}"/>
                    </a:ext>
                  </a:extLst>
                </p:cNvPr>
                <p:cNvSpPr/>
                <p:nvPr/>
              </p:nvSpPr>
              <p:spPr>
                <a:xfrm>
                  <a:off x="5736708" y="4862770"/>
                  <a:ext cx="4857" cy="357153"/>
                </a:xfrm>
                <a:custGeom>
                  <a:avLst/>
                  <a:gdLst>
                    <a:gd name="connsiteX0" fmla="*/ 0 w 4857"/>
                    <a:gd name="connsiteY0" fmla="*/ 357154 h 357153"/>
                    <a:gd name="connsiteX1" fmla="*/ 0 w 4857"/>
                    <a:gd name="connsiteY1" fmla="*/ 0 h 357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57" h="357153">
                      <a:moveTo>
                        <a:pt x="0" y="357154"/>
                      </a:moveTo>
                      <a:lnTo>
                        <a:pt x="0" y="0"/>
                      </a:lnTo>
                    </a:path>
                  </a:pathLst>
                </a:custGeom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2324" name="グラフィックス 2260">
            <a:extLst>
              <a:ext uri="{FF2B5EF4-FFF2-40B4-BE49-F238E27FC236}">
                <a16:creationId xmlns:a16="http://schemas.microsoft.com/office/drawing/2014/main" id="{64FE0828-3937-4135-01E6-6D9B851F6895}"/>
              </a:ext>
            </a:extLst>
          </p:cNvPr>
          <p:cNvGrpSpPr/>
          <p:nvPr/>
        </p:nvGrpSpPr>
        <p:grpSpPr>
          <a:xfrm>
            <a:off x="2352150" y="4095393"/>
            <a:ext cx="1488993" cy="691685"/>
            <a:chOff x="2359104" y="3911313"/>
            <a:chExt cx="1488993" cy="691685"/>
          </a:xfrm>
        </p:grpSpPr>
        <p:sp>
          <p:nvSpPr>
            <p:cNvPr id="2325" name="フリーフォーム 2324">
              <a:extLst>
                <a:ext uri="{FF2B5EF4-FFF2-40B4-BE49-F238E27FC236}">
                  <a16:creationId xmlns:a16="http://schemas.microsoft.com/office/drawing/2014/main" id="{8CCF5325-DBB7-BEF5-7E44-6A1350E59491}"/>
                </a:ext>
              </a:extLst>
            </p:cNvPr>
            <p:cNvSpPr/>
            <p:nvPr/>
          </p:nvSpPr>
          <p:spPr>
            <a:xfrm>
              <a:off x="2890353" y="4602980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26" name="フリーフォーム 2325">
              <a:extLst>
                <a:ext uri="{FF2B5EF4-FFF2-40B4-BE49-F238E27FC236}">
                  <a16:creationId xmlns:a16="http://schemas.microsoft.com/office/drawing/2014/main" id="{D8C7337F-BF19-D187-82F8-94F1A0E4CF10}"/>
                </a:ext>
              </a:extLst>
            </p:cNvPr>
            <p:cNvSpPr/>
            <p:nvPr/>
          </p:nvSpPr>
          <p:spPr>
            <a:xfrm>
              <a:off x="2890353" y="4070926"/>
              <a:ext cx="6256" cy="532053"/>
            </a:xfrm>
            <a:custGeom>
              <a:avLst/>
              <a:gdLst>
                <a:gd name="connsiteX0" fmla="*/ 0 w 6256"/>
                <a:gd name="connsiteY0" fmla="*/ 532054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27" name="フリーフォーム 2326">
              <a:extLst>
                <a:ext uri="{FF2B5EF4-FFF2-40B4-BE49-F238E27FC236}">
                  <a16:creationId xmlns:a16="http://schemas.microsoft.com/office/drawing/2014/main" id="{23D0CB8C-81CD-2DC6-8527-1690DE17FDD4}"/>
                </a:ext>
              </a:extLst>
            </p:cNvPr>
            <p:cNvSpPr/>
            <p:nvPr/>
          </p:nvSpPr>
          <p:spPr>
            <a:xfrm>
              <a:off x="3422434" y="4070926"/>
              <a:ext cx="6256" cy="532053"/>
            </a:xfrm>
            <a:custGeom>
              <a:avLst/>
              <a:gdLst>
                <a:gd name="connsiteX0" fmla="*/ 0 w 6256"/>
                <a:gd name="connsiteY0" fmla="*/ 532054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28" name="フリーフォーム 2327">
              <a:extLst>
                <a:ext uri="{FF2B5EF4-FFF2-40B4-BE49-F238E27FC236}">
                  <a16:creationId xmlns:a16="http://schemas.microsoft.com/office/drawing/2014/main" id="{A6540DC2-163E-896B-449D-0C9B82FB7606}"/>
                </a:ext>
              </a:extLst>
            </p:cNvPr>
            <p:cNvSpPr/>
            <p:nvPr/>
          </p:nvSpPr>
          <p:spPr>
            <a:xfrm>
              <a:off x="2890353" y="4070926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29" name="フリーフォーム 2328">
              <a:extLst>
                <a:ext uri="{FF2B5EF4-FFF2-40B4-BE49-F238E27FC236}">
                  <a16:creationId xmlns:a16="http://schemas.microsoft.com/office/drawing/2014/main" id="{9BC277CB-821A-7234-33BB-76001121EA77}"/>
                </a:ext>
              </a:extLst>
            </p:cNvPr>
            <p:cNvSpPr/>
            <p:nvPr/>
          </p:nvSpPr>
          <p:spPr>
            <a:xfrm>
              <a:off x="2890353" y="3911313"/>
              <a:ext cx="425663" cy="159612"/>
            </a:xfrm>
            <a:custGeom>
              <a:avLst/>
              <a:gdLst>
                <a:gd name="connsiteX0" fmla="*/ 0 w 425663"/>
                <a:gd name="connsiteY0" fmla="*/ 159612 h 159612"/>
                <a:gd name="connsiteX1" fmla="*/ 425664 w 425663"/>
                <a:gd name="connsiteY1" fmla="*/ 0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159612">
                  <a:moveTo>
                    <a:pt x="0" y="159612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0" name="フリーフォーム 2329">
              <a:extLst>
                <a:ext uri="{FF2B5EF4-FFF2-40B4-BE49-F238E27FC236}">
                  <a16:creationId xmlns:a16="http://schemas.microsoft.com/office/drawing/2014/main" id="{A173B638-7E5E-A4EC-328E-6137F65694DD}"/>
                </a:ext>
              </a:extLst>
            </p:cNvPr>
            <p:cNvSpPr/>
            <p:nvPr/>
          </p:nvSpPr>
          <p:spPr>
            <a:xfrm>
              <a:off x="3422434" y="3911313"/>
              <a:ext cx="425663" cy="159612"/>
            </a:xfrm>
            <a:custGeom>
              <a:avLst/>
              <a:gdLst>
                <a:gd name="connsiteX0" fmla="*/ 0 w 425663"/>
                <a:gd name="connsiteY0" fmla="*/ 159612 h 159612"/>
                <a:gd name="connsiteX1" fmla="*/ 425664 w 425663"/>
                <a:gd name="connsiteY1" fmla="*/ 0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159612">
                  <a:moveTo>
                    <a:pt x="0" y="159612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1" name="フリーフォーム 2330">
              <a:extLst>
                <a:ext uri="{FF2B5EF4-FFF2-40B4-BE49-F238E27FC236}">
                  <a16:creationId xmlns:a16="http://schemas.microsoft.com/office/drawing/2014/main" id="{4299C39D-5DCA-B466-FA58-7EECD0C09ECA}"/>
                </a:ext>
              </a:extLst>
            </p:cNvPr>
            <p:cNvSpPr/>
            <p:nvPr/>
          </p:nvSpPr>
          <p:spPr>
            <a:xfrm>
              <a:off x="3315979" y="3911323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7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7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2" name="フリーフォーム 2331">
              <a:extLst>
                <a:ext uri="{FF2B5EF4-FFF2-40B4-BE49-F238E27FC236}">
                  <a16:creationId xmlns:a16="http://schemas.microsoft.com/office/drawing/2014/main" id="{BFCCF10C-D1D6-3BA5-77BA-262E1BB182FF}"/>
                </a:ext>
              </a:extLst>
            </p:cNvPr>
            <p:cNvSpPr/>
            <p:nvPr/>
          </p:nvSpPr>
          <p:spPr>
            <a:xfrm>
              <a:off x="3848067" y="3911323"/>
              <a:ext cx="6256" cy="532053"/>
            </a:xfrm>
            <a:custGeom>
              <a:avLst/>
              <a:gdLst>
                <a:gd name="connsiteX0" fmla="*/ 0 w 6256"/>
                <a:gd name="connsiteY0" fmla="*/ 532053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3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3" name="フリーフォーム 2332">
              <a:extLst>
                <a:ext uri="{FF2B5EF4-FFF2-40B4-BE49-F238E27FC236}">
                  <a16:creationId xmlns:a16="http://schemas.microsoft.com/office/drawing/2014/main" id="{35FB5651-AC5A-D833-D245-61DE03CD7311}"/>
                </a:ext>
              </a:extLst>
            </p:cNvPr>
            <p:cNvSpPr/>
            <p:nvPr/>
          </p:nvSpPr>
          <p:spPr>
            <a:xfrm>
              <a:off x="3422434" y="4443376"/>
              <a:ext cx="425663" cy="159609"/>
            </a:xfrm>
            <a:custGeom>
              <a:avLst/>
              <a:gdLst>
                <a:gd name="connsiteX0" fmla="*/ 0 w 425663"/>
                <a:gd name="connsiteY0" fmla="*/ 159610 h 159609"/>
                <a:gd name="connsiteX1" fmla="*/ 425664 w 425663"/>
                <a:gd name="connsiteY1" fmla="*/ 0 h 159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159609">
                  <a:moveTo>
                    <a:pt x="0" y="159610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4" name="フリーフォーム 2333">
              <a:extLst>
                <a:ext uri="{FF2B5EF4-FFF2-40B4-BE49-F238E27FC236}">
                  <a16:creationId xmlns:a16="http://schemas.microsoft.com/office/drawing/2014/main" id="{D9535038-EC95-C255-7701-9E02DB1F6354}"/>
                </a:ext>
              </a:extLst>
            </p:cNvPr>
            <p:cNvSpPr/>
            <p:nvPr/>
          </p:nvSpPr>
          <p:spPr>
            <a:xfrm>
              <a:off x="2890353" y="4070926"/>
              <a:ext cx="532081" cy="532053"/>
            </a:xfrm>
            <a:custGeom>
              <a:avLst/>
              <a:gdLst>
                <a:gd name="connsiteX0" fmla="*/ 0 w 532081"/>
                <a:gd name="connsiteY0" fmla="*/ 0 h 532053"/>
                <a:gd name="connsiteX1" fmla="*/ 532081 w 532081"/>
                <a:gd name="connsiteY1" fmla="*/ 532054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532053">
                  <a:moveTo>
                    <a:pt x="0" y="0"/>
                  </a:moveTo>
                  <a:lnTo>
                    <a:pt x="532081" y="53205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6" name="フリーフォーム 2335">
              <a:extLst>
                <a:ext uri="{FF2B5EF4-FFF2-40B4-BE49-F238E27FC236}">
                  <a16:creationId xmlns:a16="http://schemas.microsoft.com/office/drawing/2014/main" id="{E553AA99-E274-7226-5849-D1BD40AFEB67}"/>
                </a:ext>
              </a:extLst>
            </p:cNvPr>
            <p:cNvSpPr/>
            <p:nvPr/>
          </p:nvSpPr>
          <p:spPr>
            <a:xfrm>
              <a:off x="3316017" y="3911313"/>
              <a:ext cx="106417" cy="159612"/>
            </a:xfrm>
            <a:custGeom>
              <a:avLst/>
              <a:gdLst>
                <a:gd name="connsiteX0" fmla="*/ 0 w 106417"/>
                <a:gd name="connsiteY0" fmla="*/ 0 h 159612"/>
                <a:gd name="connsiteX1" fmla="*/ 106417 w 106417"/>
                <a:gd name="connsiteY1" fmla="*/ 159612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417" h="159612">
                  <a:moveTo>
                    <a:pt x="0" y="0"/>
                  </a:moveTo>
                  <a:lnTo>
                    <a:pt x="106417" y="159612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7" name="フリーフォーム 2336">
              <a:extLst>
                <a:ext uri="{FF2B5EF4-FFF2-40B4-BE49-F238E27FC236}">
                  <a16:creationId xmlns:a16="http://schemas.microsoft.com/office/drawing/2014/main" id="{B94E1C9D-96F8-748B-6CC1-A3370BCF040C}"/>
                </a:ext>
              </a:extLst>
            </p:cNvPr>
            <p:cNvSpPr/>
            <p:nvPr/>
          </p:nvSpPr>
          <p:spPr>
            <a:xfrm>
              <a:off x="2890353" y="3911313"/>
              <a:ext cx="957744" cy="159612"/>
            </a:xfrm>
            <a:custGeom>
              <a:avLst/>
              <a:gdLst>
                <a:gd name="connsiteX0" fmla="*/ 0 w 957744"/>
                <a:gd name="connsiteY0" fmla="*/ 159612 h 159612"/>
                <a:gd name="connsiteX1" fmla="*/ 957745 w 957744"/>
                <a:gd name="connsiteY1" fmla="*/ 0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7744" h="159612">
                  <a:moveTo>
                    <a:pt x="0" y="159612"/>
                  </a:moveTo>
                  <a:lnTo>
                    <a:pt x="957745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8" name="フリーフォーム 2337">
              <a:extLst>
                <a:ext uri="{FF2B5EF4-FFF2-40B4-BE49-F238E27FC236}">
                  <a16:creationId xmlns:a16="http://schemas.microsoft.com/office/drawing/2014/main" id="{3B65939F-6AA1-500E-1656-D0F3FFF3DA7C}"/>
                </a:ext>
              </a:extLst>
            </p:cNvPr>
            <p:cNvSpPr/>
            <p:nvPr/>
          </p:nvSpPr>
          <p:spPr>
            <a:xfrm>
              <a:off x="3422434" y="3911313"/>
              <a:ext cx="425663" cy="691666"/>
            </a:xfrm>
            <a:custGeom>
              <a:avLst/>
              <a:gdLst>
                <a:gd name="connsiteX0" fmla="*/ 0 w 425663"/>
                <a:gd name="connsiteY0" fmla="*/ 691666 h 691666"/>
                <a:gd name="connsiteX1" fmla="*/ 425664 w 425663"/>
                <a:gd name="connsiteY1" fmla="*/ 0 h 69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691666">
                  <a:moveTo>
                    <a:pt x="0" y="691666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9" name="フリーフォーム 2338">
              <a:extLst>
                <a:ext uri="{FF2B5EF4-FFF2-40B4-BE49-F238E27FC236}">
                  <a16:creationId xmlns:a16="http://schemas.microsoft.com/office/drawing/2014/main" id="{51776B1A-A73E-6FF4-4B56-5AC5C34D6978}"/>
                </a:ext>
              </a:extLst>
            </p:cNvPr>
            <p:cNvSpPr/>
            <p:nvPr/>
          </p:nvSpPr>
          <p:spPr>
            <a:xfrm>
              <a:off x="3422434" y="4070926"/>
              <a:ext cx="425632" cy="372450"/>
            </a:xfrm>
            <a:custGeom>
              <a:avLst/>
              <a:gdLst>
                <a:gd name="connsiteX0" fmla="*/ 0 w 425632"/>
                <a:gd name="connsiteY0" fmla="*/ 0 h 372450"/>
                <a:gd name="connsiteX1" fmla="*/ 425632 w 425632"/>
                <a:gd name="connsiteY1" fmla="*/ 372450 h 37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32" h="372450">
                  <a:moveTo>
                    <a:pt x="0" y="0"/>
                  </a:moveTo>
                  <a:lnTo>
                    <a:pt x="425632" y="37245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40" name="フリーフォーム 2339">
              <a:extLst>
                <a:ext uri="{FF2B5EF4-FFF2-40B4-BE49-F238E27FC236}">
                  <a16:creationId xmlns:a16="http://schemas.microsoft.com/office/drawing/2014/main" id="{9FA067B0-9093-55DD-1F72-B2EFFE083630}"/>
                </a:ext>
              </a:extLst>
            </p:cNvPr>
            <p:cNvSpPr/>
            <p:nvPr/>
          </p:nvSpPr>
          <p:spPr>
            <a:xfrm>
              <a:off x="2359104" y="4602998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7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7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41" name="フリーフォーム 2340">
              <a:extLst>
                <a:ext uri="{FF2B5EF4-FFF2-40B4-BE49-F238E27FC236}">
                  <a16:creationId xmlns:a16="http://schemas.microsoft.com/office/drawing/2014/main" id="{D495C2EB-1CDE-5EDE-6320-247DC065B705}"/>
                </a:ext>
              </a:extLst>
            </p:cNvPr>
            <p:cNvSpPr/>
            <p:nvPr/>
          </p:nvSpPr>
          <p:spPr>
            <a:xfrm>
              <a:off x="2359104" y="4070951"/>
              <a:ext cx="6256" cy="532047"/>
            </a:xfrm>
            <a:custGeom>
              <a:avLst/>
              <a:gdLst>
                <a:gd name="connsiteX0" fmla="*/ 0 w 6256"/>
                <a:gd name="connsiteY0" fmla="*/ 532048 h 532047"/>
                <a:gd name="connsiteX1" fmla="*/ 0 w 6256"/>
                <a:gd name="connsiteY1" fmla="*/ 0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47">
                  <a:moveTo>
                    <a:pt x="0" y="532048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42" name="フリーフォーム 2341">
              <a:extLst>
                <a:ext uri="{FF2B5EF4-FFF2-40B4-BE49-F238E27FC236}">
                  <a16:creationId xmlns:a16="http://schemas.microsoft.com/office/drawing/2014/main" id="{D448E72A-0E41-4C01-38A6-07B5DD9C0011}"/>
                </a:ext>
              </a:extLst>
            </p:cNvPr>
            <p:cNvSpPr/>
            <p:nvPr/>
          </p:nvSpPr>
          <p:spPr>
            <a:xfrm>
              <a:off x="2359104" y="4070951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7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7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43" name="フリーフォーム 2342">
              <a:extLst>
                <a:ext uri="{FF2B5EF4-FFF2-40B4-BE49-F238E27FC236}">
                  <a16:creationId xmlns:a16="http://schemas.microsoft.com/office/drawing/2014/main" id="{954CCE05-909F-A539-740E-D38507426291}"/>
                </a:ext>
              </a:extLst>
            </p:cNvPr>
            <p:cNvSpPr/>
            <p:nvPr/>
          </p:nvSpPr>
          <p:spPr>
            <a:xfrm>
              <a:off x="2359104" y="3911334"/>
              <a:ext cx="425669" cy="159616"/>
            </a:xfrm>
            <a:custGeom>
              <a:avLst/>
              <a:gdLst>
                <a:gd name="connsiteX0" fmla="*/ 0 w 425669"/>
                <a:gd name="connsiteY0" fmla="*/ 159617 h 159616"/>
                <a:gd name="connsiteX1" fmla="*/ 425670 w 425669"/>
                <a:gd name="connsiteY1" fmla="*/ 0 h 15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9" h="159616">
                  <a:moveTo>
                    <a:pt x="0" y="159617"/>
                  </a:moveTo>
                  <a:lnTo>
                    <a:pt x="42567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44" name="フリーフォーム 2343">
              <a:extLst>
                <a:ext uri="{FF2B5EF4-FFF2-40B4-BE49-F238E27FC236}">
                  <a16:creationId xmlns:a16="http://schemas.microsoft.com/office/drawing/2014/main" id="{C03A5B17-3B75-D9CB-09DB-A8910EC00F2A}"/>
                </a:ext>
              </a:extLst>
            </p:cNvPr>
            <p:cNvSpPr/>
            <p:nvPr/>
          </p:nvSpPr>
          <p:spPr>
            <a:xfrm>
              <a:off x="2784736" y="3911343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45" name="フリーフォーム 2344">
              <a:extLst>
                <a:ext uri="{FF2B5EF4-FFF2-40B4-BE49-F238E27FC236}">
                  <a16:creationId xmlns:a16="http://schemas.microsoft.com/office/drawing/2014/main" id="{BA5A8DE6-2256-9D52-B002-DA9F714B130A}"/>
                </a:ext>
              </a:extLst>
            </p:cNvPr>
            <p:cNvSpPr/>
            <p:nvPr/>
          </p:nvSpPr>
          <p:spPr>
            <a:xfrm>
              <a:off x="2359104" y="4070951"/>
              <a:ext cx="532087" cy="532047"/>
            </a:xfrm>
            <a:custGeom>
              <a:avLst/>
              <a:gdLst>
                <a:gd name="connsiteX0" fmla="*/ 0 w 532087"/>
                <a:gd name="connsiteY0" fmla="*/ 0 h 532047"/>
                <a:gd name="connsiteX1" fmla="*/ 532087 w 532087"/>
                <a:gd name="connsiteY1" fmla="*/ 532048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532047">
                  <a:moveTo>
                    <a:pt x="0" y="0"/>
                  </a:moveTo>
                  <a:lnTo>
                    <a:pt x="532087" y="53204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46" name="フリーフォーム 2345">
              <a:extLst>
                <a:ext uri="{FF2B5EF4-FFF2-40B4-BE49-F238E27FC236}">
                  <a16:creationId xmlns:a16="http://schemas.microsoft.com/office/drawing/2014/main" id="{49AA7B5A-A0DC-1F62-98E7-A8F309236449}"/>
                </a:ext>
              </a:extLst>
            </p:cNvPr>
            <p:cNvSpPr/>
            <p:nvPr/>
          </p:nvSpPr>
          <p:spPr>
            <a:xfrm>
              <a:off x="2359104" y="4070951"/>
              <a:ext cx="532087" cy="532047"/>
            </a:xfrm>
            <a:custGeom>
              <a:avLst/>
              <a:gdLst>
                <a:gd name="connsiteX0" fmla="*/ 532087 w 532087"/>
                <a:gd name="connsiteY0" fmla="*/ 0 h 532047"/>
                <a:gd name="connsiteX1" fmla="*/ 0 w 532087"/>
                <a:gd name="connsiteY1" fmla="*/ 532048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532047">
                  <a:moveTo>
                    <a:pt x="532087" y="0"/>
                  </a:moveTo>
                  <a:lnTo>
                    <a:pt x="0" y="53204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47" name="フリーフォーム 2346">
              <a:extLst>
                <a:ext uri="{FF2B5EF4-FFF2-40B4-BE49-F238E27FC236}">
                  <a16:creationId xmlns:a16="http://schemas.microsoft.com/office/drawing/2014/main" id="{96CED49A-9A3C-E85F-79C6-3DA1A4405E73}"/>
                </a:ext>
              </a:extLst>
            </p:cNvPr>
            <p:cNvSpPr/>
            <p:nvPr/>
          </p:nvSpPr>
          <p:spPr>
            <a:xfrm>
              <a:off x="2784774" y="3911334"/>
              <a:ext cx="106417" cy="159616"/>
            </a:xfrm>
            <a:custGeom>
              <a:avLst/>
              <a:gdLst>
                <a:gd name="connsiteX0" fmla="*/ 0 w 106417"/>
                <a:gd name="connsiteY0" fmla="*/ 0 h 159616"/>
                <a:gd name="connsiteX1" fmla="*/ 106417 w 106417"/>
                <a:gd name="connsiteY1" fmla="*/ 159617 h 15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417" h="159616">
                  <a:moveTo>
                    <a:pt x="0" y="0"/>
                  </a:moveTo>
                  <a:lnTo>
                    <a:pt x="106417" y="159617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48" name="フリーフォーム 2347">
              <a:extLst>
                <a:ext uri="{FF2B5EF4-FFF2-40B4-BE49-F238E27FC236}">
                  <a16:creationId xmlns:a16="http://schemas.microsoft.com/office/drawing/2014/main" id="{0C9A94DF-44BD-AC13-E6C5-5957C3A51803}"/>
                </a:ext>
              </a:extLst>
            </p:cNvPr>
            <p:cNvSpPr/>
            <p:nvPr/>
          </p:nvSpPr>
          <p:spPr>
            <a:xfrm>
              <a:off x="2359104" y="3911334"/>
              <a:ext cx="957751" cy="159616"/>
            </a:xfrm>
            <a:custGeom>
              <a:avLst/>
              <a:gdLst>
                <a:gd name="connsiteX0" fmla="*/ 0 w 957751"/>
                <a:gd name="connsiteY0" fmla="*/ 159617 h 159616"/>
                <a:gd name="connsiteX1" fmla="*/ 957751 w 957751"/>
                <a:gd name="connsiteY1" fmla="*/ 0 h 15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7751" h="159616">
                  <a:moveTo>
                    <a:pt x="0" y="159617"/>
                  </a:moveTo>
                  <a:lnTo>
                    <a:pt x="957751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35" name="フリーフォーム 2334">
              <a:extLst>
                <a:ext uri="{FF2B5EF4-FFF2-40B4-BE49-F238E27FC236}">
                  <a16:creationId xmlns:a16="http://schemas.microsoft.com/office/drawing/2014/main" id="{DFA55E64-1479-D43F-4F2D-73AFC54B9711}"/>
                </a:ext>
              </a:extLst>
            </p:cNvPr>
            <p:cNvSpPr/>
            <p:nvPr/>
          </p:nvSpPr>
          <p:spPr>
            <a:xfrm>
              <a:off x="2890353" y="4070926"/>
              <a:ext cx="532081" cy="532053"/>
            </a:xfrm>
            <a:custGeom>
              <a:avLst/>
              <a:gdLst>
                <a:gd name="connsiteX0" fmla="*/ 532081 w 532081"/>
                <a:gd name="connsiteY0" fmla="*/ 0 h 532053"/>
                <a:gd name="connsiteX1" fmla="*/ 0 w 532081"/>
                <a:gd name="connsiteY1" fmla="*/ 532054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532053">
                  <a:moveTo>
                    <a:pt x="532081" y="0"/>
                  </a:moveTo>
                  <a:lnTo>
                    <a:pt x="0" y="53205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349" name="グラフィックス 2260">
            <a:extLst>
              <a:ext uri="{FF2B5EF4-FFF2-40B4-BE49-F238E27FC236}">
                <a16:creationId xmlns:a16="http://schemas.microsoft.com/office/drawing/2014/main" id="{767DD45C-74E6-5A3C-0C6F-155800443AB3}"/>
              </a:ext>
            </a:extLst>
          </p:cNvPr>
          <p:cNvGrpSpPr/>
          <p:nvPr/>
        </p:nvGrpSpPr>
        <p:grpSpPr>
          <a:xfrm>
            <a:off x="2352150" y="4095393"/>
            <a:ext cx="1488993" cy="691666"/>
            <a:chOff x="2359104" y="3911313"/>
            <a:chExt cx="1488993" cy="691666"/>
          </a:xfrm>
          <a:noFill/>
        </p:grpSpPr>
        <p:sp>
          <p:nvSpPr>
            <p:cNvPr id="2350" name="フリーフォーム 2349">
              <a:extLst>
                <a:ext uri="{FF2B5EF4-FFF2-40B4-BE49-F238E27FC236}">
                  <a16:creationId xmlns:a16="http://schemas.microsoft.com/office/drawing/2014/main" id="{E578FE9E-A79C-9D56-DE7D-8081CAF2CDDE}"/>
                </a:ext>
              </a:extLst>
            </p:cNvPr>
            <p:cNvSpPr/>
            <p:nvPr/>
          </p:nvSpPr>
          <p:spPr>
            <a:xfrm>
              <a:off x="2837983" y="3911313"/>
              <a:ext cx="1010115" cy="691666"/>
            </a:xfrm>
            <a:custGeom>
              <a:avLst/>
              <a:gdLst>
                <a:gd name="connsiteX0" fmla="*/ 1010115 w 1010115"/>
                <a:gd name="connsiteY0" fmla="*/ 0 h 691666"/>
                <a:gd name="connsiteX1" fmla="*/ 584452 w 1010115"/>
                <a:gd name="connsiteY1" fmla="*/ 691666 h 691666"/>
                <a:gd name="connsiteX2" fmla="*/ 52370 w 1010115"/>
                <a:gd name="connsiteY2" fmla="*/ 159612 h 691666"/>
                <a:gd name="connsiteX3" fmla="*/ 0 w 1010115"/>
                <a:gd name="connsiteY3" fmla="*/ 79833 h 691666"/>
                <a:gd name="connsiteX4" fmla="*/ 478034 w 1010115"/>
                <a:gd name="connsiteY4" fmla="*/ 0 h 691666"/>
                <a:gd name="connsiteX5" fmla="*/ 584452 w 1010115"/>
                <a:gd name="connsiteY5" fmla="*/ 159612 h 69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0115" h="691666">
                  <a:moveTo>
                    <a:pt x="1010115" y="0"/>
                  </a:moveTo>
                  <a:lnTo>
                    <a:pt x="584452" y="691666"/>
                  </a:lnTo>
                  <a:lnTo>
                    <a:pt x="52370" y="159612"/>
                  </a:lnTo>
                  <a:lnTo>
                    <a:pt x="0" y="79833"/>
                  </a:lnTo>
                  <a:lnTo>
                    <a:pt x="478034" y="0"/>
                  </a:lnTo>
                  <a:lnTo>
                    <a:pt x="584452" y="159612"/>
                  </a:lnTo>
                </a:path>
              </a:pathLst>
            </a:custGeom>
            <a:noFill/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51" name="フリーフォーム 2350">
              <a:extLst>
                <a:ext uri="{FF2B5EF4-FFF2-40B4-BE49-F238E27FC236}">
                  <a16:creationId xmlns:a16="http://schemas.microsoft.com/office/drawing/2014/main" id="{1C4BDCB6-320E-5C07-6FC9-9B10307A295B}"/>
                </a:ext>
              </a:extLst>
            </p:cNvPr>
            <p:cNvSpPr/>
            <p:nvPr/>
          </p:nvSpPr>
          <p:spPr>
            <a:xfrm>
              <a:off x="2359104" y="4070951"/>
              <a:ext cx="531249" cy="532028"/>
            </a:xfrm>
            <a:custGeom>
              <a:avLst/>
              <a:gdLst>
                <a:gd name="connsiteX0" fmla="*/ 0 w 531249"/>
                <a:gd name="connsiteY0" fmla="*/ 0 h 532028"/>
                <a:gd name="connsiteX1" fmla="*/ 531249 w 531249"/>
                <a:gd name="connsiteY1" fmla="*/ 532029 h 53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1249" h="532028">
                  <a:moveTo>
                    <a:pt x="0" y="0"/>
                  </a:moveTo>
                  <a:lnTo>
                    <a:pt x="531249" y="532029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2606" name="雲形吹き出し 2605">
            <a:extLst>
              <a:ext uri="{FF2B5EF4-FFF2-40B4-BE49-F238E27FC236}">
                <a16:creationId xmlns:a16="http://schemas.microsoft.com/office/drawing/2014/main" id="{36CEAEFD-B44E-9E2F-BB78-CC85E4C9AE32}"/>
              </a:ext>
            </a:extLst>
          </p:cNvPr>
          <p:cNvSpPr/>
          <p:nvPr/>
        </p:nvSpPr>
        <p:spPr>
          <a:xfrm>
            <a:off x="5231127" y="5393793"/>
            <a:ext cx="2380691" cy="739424"/>
          </a:xfrm>
          <a:prstGeom prst="cloudCallout">
            <a:avLst>
              <a:gd name="adj1" fmla="val -56107"/>
              <a:gd name="adj2" fmla="val -2556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rIns="0" rtlCol="0" anchor="ctr"/>
          <a:lstStyle/>
          <a:p>
            <a:pPr algn="ctr"/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いくつ繋げても重なる</a:t>
            </a:r>
          </a:p>
        </p:txBody>
      </p:sp>
      <p:grpSp>
        <p:nvGrpSpPr>
          <p:cNvPr id="2607" name="グラフィックス 2260">
            <a:extLst>
              <a:ext uri="{FF2B5EF4-FFF2-40B4-BE49-F238E27FC236}">
                <a16:creationId xmlns:a16="http://schemas.microsoft.com/office/drawing/2014/main" id="{C01738D7-6DDD-E191-81FD-319328CDAF5B}"/>
              </a:ext>
            </a:extLst>
          </p:cNvPr>
          <p:cNvGrpSpPr/>
          <p:nvPr/>
        </p:nvGrpSpPr>
        <p:grpSpPr>
          <a:xfrm>
            <a:off x="2329537" y="4072780"/>
            <a:ext cx="1534222" cy="736910"/>
            <a:chOff x="2336491" y="3888700"/>
            <a:chExt cx="1534222" cy="736910"/>
          </a:xfrm>
          <a:solidFill>
            <a:srgbClr val="000000"/>
          </a:solidFill>
        </p:grpSpPr>
        <p:sp>
          <p:nvSpPr>
            <p:cNvPr id="2608" name="フリーフォーム 2607">
              <a:extLst>
                <a:ext uri="{FF2B5EF4-FFF2-40B4-BE49-F238E27FC236}">
                  <a16:creationId xmlns:a16="http://schemas.microsoft.com/office/drawing/2014/main" id="{24DAEE23-DE92-8275-C40F-8369BD453109}"/>
                </a:ext>
              </a:extLst>
            </p:cNvPr>
            <p:cNvSpPr/>
            <p:nvPr/>
          </p:nvSpPr>
          <p:spPr>
            <a:xfrm>
              <a:off x="2336491" y="4048339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09" name="フリーフォーム 2608">
              <a:extLst>
                <a:ext uri="{FF2B5EF4-FFF2-40B4-BE49-F238E27FC236}">
                  <a16:creationId xmlns:a16="http://schemas.microsoft.com/office/drawing/2014/main" id="{8D0CB046-A8CA-7FAC-597F-36EFFE4284B3}"/>
                </a:ext>
              </a:extLst>
            </p:cNvPr>
            <p:cNvSpPr/>
            <p:nvPr/>
          </p:nvSpPr>
          <p:spPr>
            <a:xfrm>
              <a:off x="2336491" y="4580386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10" name="フリーフォーム 2609">
              <a:extLst>
                <a:ext uri="{FF2B5EF4-FFF2-40B4-BE49-F238E27FC236}">
                  <a16:creationId xmlns:a16="http://schemas.microsoft.com/office/drawing/2014/main" id="{CA13CC65-BC1C-F79F-E4C4-E1568142820E}"/>
                </a:ext>
              </a:extLst>
            </p:cNvPr>
            <p:cNvSpPr/>
            <p:nvPr/>
          </p:nvSpPr>
          <p:spPr>
            <a:xfrm>
              <a:off x="2762160" y="3888722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11" name="フリーフォーム 2610">
              <a:extLst>
                <a:ext uri="{FF2B5EF4-FFF2-40B4-BE49-F238E27FC236}">
                  <a16:creationId xmlns:a16="http://schemas.microsoft.com/office/drawing/2014/main" id="{304BE68B-5C6C-D8B1-3C37-A03BDFCBA7F8}"/>
                </a:ext>
              </a:extLst>
            </p:cNvPr>
            <p:cNvSpPr/>
            <p:nvPr/>
          </p:nvSpPr>
          <p:spPr>
            <a:xfrm>
              <a:off x="3399821" y="4580368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12" name="フリーフォーム 2611">
              <a:extLst>
                <a:ext uri="{FF2B5EF4-FFF2-40B4-BE49-F238E27FC236}">
                  <a16:creationId xmlns:a16="http://schemas.microsoft.com/office/drawing/2014/main" id="{FA381B11-03B3-3EE1-98D0-80CC4780E1A7}"/>
                </a:ext>
              </a:extLst>
            </p:cNvPr>
            <p:cNvSpPr/>
            <p:nvPr/>
          </p:nvSpPr>
          <p:spPr>
            <a:xfrm>
              <a:off x="3825483" y="3888700"/>
              <a:ext cx="45229" cy="45227"/>
            </a:xfrm>
            <a:custGeom>
              <a:avLst/>
              <a:gdLst>
                <a:gd name="connsiteX0" fmla="*/ 45230 w 45229"/>
                <a:gd name="connsiteY0" fmla="*/ 22614 h 45227"/>
                <a:gd name="connsiteX1" fmla="*/ 22615 w 45229"/>
                <a:gd name="connsiteY1" fmla="*/ 45227 h 45227"/>
                <a:gd name="connsiteX2" fmla="*/ 0 w 45229"/>
                <a:gd name="connsiteY2" fmla="*/ 22614 h 45227"/>
                <a:gd name="connsiteX3" fmla="*/ 22615 w 45229"/>
                <a:gd name="connsiteY3" fmla="*/ 0 h 45227"/>
                <a:gd name="connsiteX4" fmla="*/ 45230 w 45229"/>
                <a:gd name="connsiteY4" fmla="*/ 22614 h 4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9" h="45227">
                  <a:moveTo>
                    <a:pt x="45230" y="22614"/>
                  </a:moveTo>
                  <a:cubicBezTo>
                    <a:pt x="45230" y="35103"/>
                    <a:pt x="35105" y="45227"/>
                    <a:pt x="22615" y="45227"/>
                  </a:cubicBezTo>
                  <a:cubicBezTo>
                    <a:pt x="10125" y="45227"/>
                    <a:pt x="0" y="35103"/>
                    <a:pt x="0" y="22614"/>
                  </a:cubicBezTo>
                  <a:cubicBezTo>
                    <a:pt x="0" y="10124"/>
                    <a:pt x="10125" y="0"/>
                    <a:pt x="22615" y="0"/>
                  </a:cubicBezTo>
                  <a:cubicBezTo>
                    <a:pt x="35105" y="0"/>
                    <a:pt x="45230" y="10124"/>
                    <a:pt x="45230" y="22614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13" name="フリーフォーム 2612">
              <a:extLst>
                <a:ext uri="{FF2B5EF4-FFF2-40B4-BE49-F238E27FC236}">
                  <a16:creationId xmlns:a16="http://schemas.microsoft.com/office/drawing/2014/main" id="{8CD5A396-BE8B-F3EA-5F38-69DA781736FE}"/>
                </a:ext>
              </a:extLst>
            </p:cNvPr>
            <p:cNvSpPr/>
            <p:nvPr/>
          </p:nvSpPr>
          <p:spPr>
            <a:xfrm>
              <a:off x="3825484" y="4420751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14" name="フリーフォーム 2613">
              <a:extLst>
                <a:ext uri="{FF2B5EF4-FFF2-40B4-BE49-F238E27FC236}">
                  <a16:creationId xmlns:a16="http://schemas.microsoft.com/office/drawing/2014/main" id="{17371723-C801-240B-4182-6701D32AA2B3}"/>
                </a:ext>
              </a:extLst>
            </p:cNvPr>
            <p:cNvSpPr/>
            <p:nvPr/>
          </p:nvSpPr>
          <p:spPr>
            <a:xfrm>
              <a:off x="3399821" y="4048314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615" name="グループ化 2614">
            <a:extLst>
              <a:ext uri="{FF2B5EF4-FFF2-40B4-BE49-F238E27FC236}">
                <a16:creationId xmlns:a16="http://schemas.microsoft.com/office/drawing/2014/main" id="{53B4A67D-05D9-6384-F908-363AD0CC81E1}"/>
              </a:ext>
            </a:extLst>
          </p:cNvPr>
          <p:cNvGrpSpPr/>
          <p:nvPr/>
        </p:nvGrpSpPr>
        <p:grpSpPr>
          <a:xfrm>
            <a:off x="4484657" y="3014113"/>
            <a:ext cx="1738714" cy="1154185"/>
            <a:chOff x="175412" y="3276924"/>
            <a:chExt cx="1738714" cy="1154185"/>
          </a:xfrm>
        </p:grpSpPr>
        <p:sp>
          <p:nvSpPr>
            <p:cNvPr id="2616" name="フリーフォーム 2615">
              <a:extLst>
                <a:ext uri="{FF2B5EF4-FFF2-40B4-BE49-F238E27FC236}">
                  <a16:creationId xmlns:a16="http://schemas.microsoft.com/office/drawing/2014/main" id="{B9563DC6-8409-88E2-7261-33A05DFE4BD5}"/>
                </a:ext>
              </a:extLst>
            </p:cNvPr>
            <p:cNvSpPr/>
            <p:nvPr/>
          </p:nvSpPr>
          <p:spPr>
            <a:xfrm>
              <a:off x="342103" y="3662757"/>
              <a:ext cx="657401" cy="3"/>
            </a:xfrm>
            <a:custGeom>
              <a:avLst/>
              <a:gdLst>
                <a:gd name="connsiteX0" fmla="*/ 657402 w 657401"/>
                <a:gd name="connsiteY0" fmla="*/ 0 h 3"/>
                <a:gd name="connsiteX1" fmla="*/ 0 w 657401"/>
                <a:gd name="connsiteY1" fmla="*/ 4 h 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7401" h="3">
                  <a:moveTo>
                    <a:pt x="657402" y="0"/>
                  </a:moveTo>
                  <a:lnTo>
                    <a:pt x="0" y="4"/>
                  </a:lnTo>
                </a:path>
              </a:pathLst>
            </a:custGeom>
            <a:ln w="38100" cap="flat">
              <a:solidFill>
                <a:srgbClr val="009944"/>
              </a:solidFill>
              <a:prstDash val="solid"/>
              <a:miter/>
              <a:headEnd type="none"/>
              <a:tail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17" name="フリーフォーム 2616">
              <a:extLst>
                <a:ext uri="{FF2B5EF4-FFF2-40B4-BE49-F238E27FC236}">
                  <a16:creationId xmlns:a16="http://schemas.microsoft.com/office/drawing/2014/main" id="{B820ECB1-C053-7A2B-D496-27A8BE02AF0C}"/>
                </a:ext>
              </a:extLst>
            </p:cNvPr>
            <p:cNvSpPr/>
            <p:nvPr/>
          </p:nvSpPr>
          <p:spPr>
            <a:xfrm>
              <a:off x="1046944" y="3668288"/>
              <a:ext cx="0" cy="576000"/>
            </a:xfrm>
            <a:custGeom>
              <a:avLst/>
              <a:gdLst>
                <a:gd name="connsiteX0" fmla="*/ 21 w 20"/>
                <a:gd name="connsiteY0" fmla="*/ 495895 h 495894"/>
                <a:gd name="connsiteX1" fmla="*/ 0 w 20"/>
                <a:gd name="connsiteY1" fmla="*/ 0 h 49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" h="495894">
                  <a:moveTo>
                    <a:pt x="21" y="495895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4007F"/>
              </a:solidFill>
              <a:prstDash val="solid"/>
              <a:miter/>
              <a:head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18" name="フリーフォーム 2617">
              <a:extLst>
                <a:ext uri="{FF2B5EF4-FFF2-40B4-BE49-F238E27FC236}">
                  <a16:creationId xmlns:a16="http://schemas.microsoft.com/office/drawing/2014/main" id="{E92D196A-FBF0-5930-FC44-FA279B125E26}"/>
                </a:ext>
              </a:extLst>
            </p:cNvPr>
            <p:cNvSpPr/>
            <p:nvPr/>
          </p:nvSpPr>
          <p:spPr>
            <a:xfrm>
              <a:off x="1046976" y="3447883"/>
              <a:ext cx="588910" cy="220403"/>
            </a:xfrm>
            <a:custGeom>
              <a:avLst/>
              <a:gdLst>
                <a:gd name="connsiteX0" fmla="*/ 0 w 588910"/>
                <a:gd name="connsiteY0" fmla="*/ 220404 h 220403"/>
                <a:gd name="connsiteX1" fmla="*/ 588911 w 588910"/>
                <a:gd name="connsiteY1" fmla="*/ 0 h 22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8910" h="220403">
                  <a:moveTo>
                    <a:pt x="0" y="220404"/>
                  </a:moveTo>
                  <a:lnTo>
                    <a:pt x="588911" y="0"/>
                  </a:lnTo>
                </a:path>
              </a:pathLst>
            </a:custGeom>
            <a:ln w="38100" cap="flat">
              <a:solidFill>
                <a:srgbClr val="00A0E9"/>
              </a:solidFill>
              <a:prstDash val="solid"/>
              <a:miter/>
              <a:tail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19" name="フリーフォーム 2618">
              <a:extLst>
                <a:ext uri="{FF2B5EF4-FFF2-40B4-BE49-F238E27FC236}">
                  <a16:creationId xmlns:a16="http://schemas.microsoft.com/office/drawing/2014/main" id="{8588C727-7B21-BAE8-134D-6D61287F6823}"/>
                </a:ext>
              </a:extLst>
            </p:cNvPr>
            <p:cNvSpPr/>
            <p:nvPr/>
          </p:nvSpPr>
          <p:spPr>
            <a:xfrm>
              <a:off x="175412" y="3598917"/>
              <a:ext cx="119696" cy="127680"/>
            </a:xfrm>
            <a:custGeom>
              <a:avLst/>
              <a:gdLst>
                <a:gd name="connsiteX0" fmla="*/ 25406 w 119696"/>
                <a:gd name="connsiteY0" fmla="*/ 101186 h 127680"/>
                <a:gd name="connsiteX1" fmla="*/ 59003 w 119696"/>
                <a:gd name="connsiteY1" fmla="*/ 69055 h 127680"/>
                <a:gd name="connsiteX2" fmla="*/ 86663 w 119696"/>
                <a:gd name="connsiteY2" fmla="*/ 43688 h 127680"/>
                <a:gd name="connsiteX3" fmla="*/ 119696 w 119696"/>
                <a:gd name="connsiteY3" fmla="*/ 2819 h 127680"/>
                <a:gd name="connsiteX4" fmla="*/ 116592 w 119696"/>
                <a:gd name="connsiteY4" fmla="*/ 0 h 127680"/>
                <a:gd name="connsiteX5" fmla="*/ 112355 w 119696"/>
                <a:gd name="connsiteY5" fmla="*/ 3101 h 127680"/>
                <a:gd name="connsiteX6" fmla="*/ 91180 w 119696"/>
                <a:gd name="connsiteY6" fmla="*/ 21139 h 127680"/>
                <a:gd name="connsiteX7" fmla="*/ 76782 w 119696"/>
                <a:gd name="connsiteY7" fmla="*/ 12120 h 127680"/>
                <a:gd name="connsiteX8" fmla="*/ 57305 w 119696"/>
                <a:gd name="connsiteY8" fmla="*/ 0 h 127680"/>
                <a:gd name="connsiteX9" fmla="*/ 23151 w 119696"/>
                <a:gd name="connsiteY9" fmla="*/ 32131 h 127680"/>
                <a:gd name="connsiteX10" fmla="*/ 26534 w 119696"/>
                <a:gd name="connsiteY10" fmla="*/ 35232 h 127680"/>
                <a:gd name="connsiteX11" fmla="*/ 30208 w 119696"/>
                <a:gd name="connsiteY11" fmla="*/ 32131 h 127680"/>
                <a:gd name="connsiteX12" fmla="*/ 54201 w 119696"/>
                <a:gd name="connsiteY12" fmla="*/ 18885 h 127680"/>
                <a:gd name="connsiteX13" fmla="*/ 71987 w 119696"/>
                <a:gd name="connsiteY13" fmla="*/ 23112 h 127680"/>
                <a:gd name="connsiteX14" fmla="*/ 93726 w 119696"/>
                <a:gd name="connsiteY14" fmla="*/ 27340 h 127680"/>
                <a:gd name="connsiteX15" fmla="*/ 54486 w 119696"/>
                <a:gd name="connsiteY15" fmla="*/ 64263 h 127680"/>
                <a:gd name="connsiteX16" fmla="*/ 29080 w 119696"/>
                <a:gd name="connsiteY16" fmla="*/ 87939 h 127680"/>
                <a:gd name="connsiteX17" fmla="*/ 0 w 119696"/>
                <a:gd name="connsiteY17" fmla="*/ 124862 h 127680"/>
                <a:gd name="connsiteX18" fmla="*/ 3389 w 119696"/>
                <a:gd name="connsiteY18" fmla="*/ 127681 h 127680"/>
                <a:gd name="connsiteX19" fmla="*/ 7905 w 119696"/>
                <a:gd name="connsiteY19" fmla="*/ 124016 h 127680"/>
                <a:gd name="connsiteX20" fmla="*/ 31899 w 119696"/>
                <a:gd name="connsiteY20" fmla="*/ 106541 h 127680"/>
                <a:gd name="connsiteX21" fmla="*/ 48272 w 119696"/>
                <a:gd name="connsiteY21" fmla="*/ 117252 h 127680"/>
                <a:gd name="connsiteX22" fmla="*/ 66337 w 119696"/>
                <a:gd name="connsiteY22" fmla="*/ 127681 h 127680"/>
                <a:gd name="connsiteX23" fmla="*/ 110664 w 119696"/>
                <a:gd name="connsiteY23" fmla="*/ 84275 h 127680"/>
                <a:gd name="connsiteX24" fmla="*/ 107275 w 119696"/>
                <a:gd name="connsiteY24" fmla="*/ 81456 h 127680"/>
                <a:gd name="connsiteX25" fmla="*/ 103322 w 119696"/>
                <a:gd name="connsiteY25" fmla="*/ 85121 h 127680"/>
                <a:gd name="connsiteX26" fmla="*/ 69448 w 119696"/>
                <a:gd name="connsiteY26" fmla="*/ 108797 h 127680"/>
                <a:gd name="connsiteX27" fmla="*/ 52789 w 119696"/>
                <a:gd name="connsiteY27" fmla="*/ 105132 h 127680"/>
                <a:gd name="connsiteX28" fmla="*/ 33033 w 119696"/>
                <a:gd name="connsiteY28" fmla="*/ 100340 h 127680"/>
                <a:gd name="connsiteX29" fmla="*/ 25406 w 119696"/>
                <a:gd name="connsiteY29" fmla="*/ 101186 h 12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696" h="127680">
                  <a:moveTo>
                    <a:pt x="25406" y="101186"/>
                  </a:moveTo>
                  <a:cubicBezTo>
                    <a:pt x="40653" y="84839"/>
                    <a:pt x="48836" y="77792"/>
                    <a:pt x="59003" y="69055"/>
                  </a:cubicBezTo>
                  <a:cubicBezTo>
                    <a:pt x="59003" y="68773"/>
                    <a:pt x="76504" y="53835"/>
                    <a:pt x="86663" y="43688"/>
                  </a:cubicBezTo>
                  <a:cubicBezTo>
                    <a:pt x="113482" y="17475"/>
                    <a:pt x="119696" y="3946"/>
                    <a:pt x="119696" y="2819"/>
                  </a:cubicBezTo>
                  <a:cubicBezTo>
                    <a:pt x="119696" y="0"/>
                    <a:pt x="117156" y="0"/>
                    <a:pt x="116592" y="0"/>
                  </a:cubicBezTo>
                  <a:cubicBezTo>
                    <a:pt x="114616" y="0"/>
                    <a:pt x="113767" y="564"/>
                    <a:pt x="112355" y="3101"/>
                  </a:cubicBezTo>
                  <a:cubicBezTo>
                    <a:pt x="103886" y="16629"/>
                    <a:pt x="97957" y="21139"/>
                    <a:pt x="91180" y="21139"/>
                  </a:cubicBezTo>
                  <a:cubicBezTo>
                    <a:pt x="84409" y="21139"/>
                    <a:pt x="81020" y="16912"/>
                    <a:pt x="76782" y="12120"/>
                  </a:cubicBezTo>
                  <a:cubicBezTo>
                    <a:pt x="71424" y="5637"/>
                    <a:pt x="66622" y="0"/>
                    <a:pt x="57305" y="0"/>
                  </a:cubicBezTo>
                  <a:cubicBezTo>
                    <a:pt x="36136" y="0"/>
                    <a:pt x="23151" y="26213"/>
                    <a:pt x="23151" y="32131"/>
                  </a:cubicBezTo>
                  <a:cubicBezTo>
                    <a:pt x="23151" y="33541"/>
                    <a:pt x="23994" y="35232"/>
                    <a:pt x="26534" y="35232"/>
                  </a:cubicBezTo>
                  <a:cubicBezTo>
                    <a:pt x="29080" y="35232"/>
                    <a:pt x="29644" y="33823"/>
                    <a:pt x="30208" y="32131"/>
                  </a:cubicBezTo>
                  <a:cubicBezTo>
                    <a:pt x="35573" y="19166"/>
                    <a:pt x="51946" y="18885"/>
                    <a:pt x="54201" y="18885"/>
                  </a:cubicBezTo>
                  <a:cubicBezTo>
                    <a:pt x="60130" y="18885"/>
                    <a:pt x="65495" y="20858"/>
                    <a:pt x="71987" y="23112"/>
                  </a:cubicBezTo>
                  <a:cubicBezTo>
                    <a:pt x="83281" y="27340"/>
                    <a:pt x="86385" y="27340"/>
                    <a:pt x="93726" y="27340"/>
                  </a:cubicBezTo>
                  <a:cubicBezTo>
                    <a:pt x="83560" y="39460"/>
                    <a:pt x="59845" y="59754"/>
                    <a:pt x="54486" y="64263"/>
                  </a:cubicBezTo>
                  <a:lnTo>
                    <a:pt x="29080" y="87939"/>
                  </a:lnTo>
                  <a:cubicBezTo>
                    <a:pt x="9881" y="106823"/>
                    <a:pt x="0" y="122889"/>
                    <a:pt x="0" y="124862"/>
                  </a:cubicBezTo>
                  <a:cubicBezTo>
                    <a:pt x="0" y="127681"/>
                    <a:pt x="2825" y="127681"/>
                    <a:pt x="3389" y="127681"/>
                  </a:cubicBezTo>
                  <a:cubicBezTo>
                    <a:pt x="5644" y="127681"/>
                    <a:pt x="6214" y="127117"/>
                    <a:pt x="7905" y="124016"/>
                  </a:cubicBezTo>
                  <a:cubicBezTo>
                    <a:pt x="14398" y="114152"/>
                    <a:pt x="22866" y="106541"/>
                    <a:pt x="31899" y="106541"/>
                  </a:cubicBezTo>
                  <a:cubicBezTo>
                    <a:pt x="38391" y="106541"/>
                    <a:pt x="41216" y="109078"/>
                    <a:pt x="48272" y="117252"/>
                  </a:cubicBezTo>
                  <a:cubicBezTo>
                    <a:pt x="53074" y="123171"/>
                    <a:pt x="58154" y="127681"/>
                    <a:pt x="66337" y="127681"/>
                  </a:cubicBezTo>
                  <a:cubicBezTo>
                    <a:pt x="94290" y="127681"/>
                    <a:pt x="110664" y="91885"/>
                    <a:pt x="110664" y="84275"/>
                  </a:cubicBezTo>
                  <a:cubicBezTo>
                    <a:pt x="110664" y="82865"/>
                    <a:pt x="109530" y="81456"/>
                    <a:pt x="107275" y="81456"/>
                  </a:cubicBezTo>
                  <a:cubicBezTo>
                    <a:pt x="104735" y="81456"/>
                    <a:pt x="104171" y="83147"/>
                    <a:pt x="103322" y="85121"/>
                  </a:cubicBezTo>
                  <a:cubicBezTo>
                    <a:pt x="96830" y="103441"/>
                    <a:pt x="78758" y="108797"/>
                    <a:pt x="69448" y="108797"/>
                  </a:cubicBezTo>
                  <a:cubicBezTo>
                    <a:pt x="63797" y="108797"/>
                    <a:pt x="58717" y="107105"/>
                    <a:pt x="52789" y="105132"/>
                  </a:cubicBezTo>
                  <a:cubicBezTo>
                    <a:pt x="43192" y="101468"/>
                    <a:pt x="38955" y="100340"/>
                    <a:pt x="33033" y="100340"/>
                  </a:cubicBezTo>
                  <a:cubicBezTo>
                    <a:pt x="32462" y="100340"/>
                    <a:pt x="27946" y="100340"/>
                    <a:pt x="25406" y="101186"/>
                  </a:cubicBezTo>
                  <a:close/>
                </a:path>
              </a:pathLst>
            </a:custGeom>
            <a:solidFill>
              <a:srgbClr val="000000"/>
            </a:solidFill>
            <a:ln w="66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20" name="フリーフォーム 2619">
              <a:extLst>
                <a:ext uri="{FF2B5EF4-FFF2-40B4-BE49-F238E27FC236}">
                  <a16:creationId xmlns:a16="http://schemas.microsoft.com/office/drawing/2014/main" id="{A8CAF5A5-48F7-E3C4-B7BE-BB3BE6641008}"/>
                </a:ext>
              </a:extLst>
            </p:cNvPr>
            <p:cNvSpPr/>
            <p:nvPr/>
          </p:nvSpPr>
          <p:spPr>
            <a:xfrm>
              <a:off x="976685" y="4303430"/>
              <a:ext cx="140584" cy="127679"/>
            </a:xfrm>
            <a:custGeom>
              <a:avLst/>
              <a:gdLst>
                <a:gd name="connsiteX0" fmla="*/ 86100 w 140584"/>
                <a:gd name="connsiteY0" fmla="*/ 39463 h 127679"/>
                <a:gd name="connsiteX1" fmla="*/ 114048 w 140584"/>
                <a:gd name="connsiteY1" fmla="*/ 6204 h 127679"/>
                <a:gd name="connsiteX2" fmla="*/ 128163 w 140584"/>
                <a:gd name="connsiteY2" fmla="*/ 9866 h 127679"/>
                <a:gd name="connsiteX3" fmla="*/ 114613 w 140584"/>
                <a:gd name="connsiteY3" fmla="*/ 25088 h 127679"/>
                <a:gd name="connsiteX4" fmla="*/ 125340 w 140584"/>
                <a:gd name="connsiteY4" fmla="*/ 34954 h 127679"/>
                <a:gd name="connsiteX5" fmla="*/ 140584 w 140584"/>
                <a:gd name="connsiteY5" fmla="*/ 18606 h 127679"/>
                <a:gd name="connsiteX6" fmla="*/ 114330 w 140584"/>
                <a:gd name="connsiteY6" fmla="*/ 0 h 127679"/>
                <a:gd name="connsiteX7" fmla="*/ 84689 w 140584"/>
                <a:gd name="connsiteY7" fmla="*/ 21420 h 127679"/>
                <a:gd name="connsiteX8" fmla="*/ 54201 w 140584"/>
                <a:gd name="connsiteY8" fmla="*/ 0 h 127679"/>
                <a:gd name="connsiteX9" fmla="*/ 8751 w 140584"/>
                <a:gd name="connsiteY9" fmla="*/ 43409 h 127679"/>
                <a:gd name="connsiteX10" fmla="*/ 12139 w 140584"/>
                <a:gd name="connsiteY10" fmla="*/ 46224 h 127679"/>
                <a:gd name="connsiteX11" fmla="*/ 15809 w 140584"/>
                <a:gd name="connsiteY11" fmla="*/ 43125 h 127679"/>
                <a:gd name="connsiteX12" fmla="*/ 53637 w 140584"/>
                <a:gd name="connsiteY12" fmla="*/ 6204 h 127679"/>
                <a:gd name="connsiteX13" fmla="*/ 68881 w 140584"/>
                <a:gd name="connsiteY13" fmla="*/ 25088 h 127679"/>
                <a:gd name="connsiteX14" fmla="*/ 53637 w 140584"/>
                <a:gd name="connsiteY14" fmla="*/ 92169 h 127679"/>
                <a:gd name="connsiteX15" fmla="*/ 26818 w 140584"/>
                <a:gd name="connsiteY15" fmla="*/ 121482 h 127679"/>
                <a:gd name="connsiteX16" fmla="*/ 12703 w 140584"/>
                <a:gd name="connsiteY16" fmla="*/ 117813 h 127679"/>
                <a:gd name="connsiteX17" fmla="*/ 25971 w 140584"/>
                <a:gd name="connsiteY17" fmla="*/ 102598 h 127679"/>
                <a:gd name="connsiteX18" fmla="*/ 15526 w 140584"/>
                <a:gd name="connsiteY18" fmla="*/ 92732 h 127679"/>
                <a:gd name="connsiteX19" fmla="*/ 0 w 140584"/>
                <a:gd name="connsiteY19" fmla="*/ 109080 h 127679"/>
                <a:gd name="connsiteX20" fmla="*/ 26536 w 140584"/>
                <a:gd name="connsiteY20" fmla="*/ 127679 h 127679"/>
                <a:gd name="connsiteX21" fmla="*/ 56177 w 140584"/>
                <a:gd name="connsiteY21" fmla="*/ 106259 h 127679"/>
                <a:gd name="connsiteX22" fmla="*/ 86666 w 140584"/>
                <a:gd name="connsiteY22" fmla="*/ 127679 h 127679"/>
                <a:gd name="connsiteX23" fmla="*/ 131833 w 140584"/>
                <a:gd name="connsiteY23" fmla="*/ 84276 h 127679"/>
                <a:gd name="connsiteX24" fmla="*/ 128445 w 140584"/>
                <a:gd name="connsiteY24" fmla="*/ 81456 h 127679"/>
                <a:gd name="connsiteX25" fmla="*/ 124775 w 140584"/>
                <a:gd name="connsiteY25" fmla="*/ 84555 h 127679"/>
                <a:gd name="connsiteX26" fmla="*/ 87230 w 140584"/>
                <a:gd name="connsiteY26" fmla="*/ 121482 h 127679"/>
                <a:gd name="connsiteX27" fmla="*/ 71704 w 140584"/>
                <a:gd name="connsiteY27" fmla="*/ 102876 h 127679"/>
                <a:gd name="connsiteX28" fmla="*/ 76502 w 140584"/>
                <a:gd name="connsiteY28" fmla="*/ 78072 h 127679"/>
                <a:gd name="connsiteX29" fmla="*/ 86100 w 140584"/>
                <a:gd name="connsiteY29" fmla="*/ 39463 h 12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0584" h="127679">
                  <a:moveTo>
                    <a:pt x="86100" y="39463"/>
                  </a:moveTo>
                  <a:cubicBezTo>
                    <a:pt x="87795" y="32133"/>
                    <a:pt x="94287" y="6204"/>
                    <a:pt x="114048" y="6204"/>
                  </a:cubicBezTo>
                  <a:cubicBezTo>
                    <a:pt x="115460" y="6204"/>
                    <a:pt x="122235" y="6204"/>
                    <a:pt x="128163" y="9866"/>
                  </a:cubicBezTo>
                  <a:cubicBezTo>
                    <a:pt x="120259" y="11276"/>
                    <a:pt x="114613" y="18321"/>
                    <a:pt x="114613" y="25088"/>
                  </a:cubicBezTo>
                  <a:cubicBezTo>
                    <a:pt x="114613" y="29597"/>
                    <a:pt x="117718" y="34954"/>
                    <a:pt x="125340" y="34954"/>
                  </a:cubicBezTo>
                  <a:cubicBezTo>
                    <a:pt x="131551" y="34954"/>
                    <a:pt x="140584" y="29876"/>
                    <a:pt x="140584" y="18606"/>
                  </a:cubicBezTo>
                  <a:cubicBezTo>
                    <a:pt x="140584" y="3946"/>
                    <a:pt x="123929" y="0"/>
                    <a:pt x="114330" y="0"/>
                  </a:cubicBezTo>
                  <a:cubicBezTo>
                    <a:pt x="97957" y="0"/>
                    <a:pt x="88077" y="14938"/>
                    <a:pt x="84689" y="21420"/>
                  </a:cubicBezTo>
                  <a:cubicBezTo>
                    <a:pt x="77632" y="2821"/>
                    <a:pt x="62388" y="0"/>
                    <a:pt x="54201" y="0"/>
                  </a:cubicBezTo>
                  <a:cubicBezTo>
                    <a:pt x="24842" y="0"/>
                    <a:pt x="8751" y="36358"/>
                    <a:pt x="8751" y="43409"/>
                  </a:cubicBezTo>
                  <a:cubicBezTo>
                    <a:pt x="8751" y="46224"/>
                    <a:pt x="11574" y="46224"/>
                    <a:pt x="12139" y="46224"/>
                  </a:cubicBezTo>
                  <a:cubicBezTo>
                    <a:pt x="14397" y="46224"/>
                    <a:pt x="15244" y="45661"/>
                    <a:pt x="15809" y="43125"/>
                  </a:cubicBezTo>
                  <a:cubicBezTo>
                    <a:pt x="25407" y="13249"/>
                    <a:pt x="44038" y="6204"/>
                    <a:pt x="53637" y="6204"/>
                  </a:cubicBezTo>
                  <a:cubicBezTo>
                    <a:pt x="59000" y="6204"/>
                    <a:pt x="68881" y="8740"/>
                    <a:pt x="68881" y="25088"/>
                  </a:cubicBezTo>
                  <a:cubicBezTo>
                    <a:pt x="68881" y="33822"/>
                    <a:pt x="64082" y="52706"/>
                    <a:pt x="53637" y="92169"/>
                  </a:cubicBezTo>
                  <a:cubicBezTo>
                    <a:pt x="49120" y="109643"/>
                    <a:pt x="39239" y="121482"/>
                    <a:pt x="26818" y="121482"/>
                  </a:cubicBezTo>
                  <a:cubicBezTo>
                    <a:pt x="25124" y="121482"/>
                    <a:pt x="18632" y="121482"/>
                    <a:pt x="12703" y="117813"/>
                  </a:cubicBezTo>
                  <a:cubicBezTo>
                    <a:pt x="19761" y="116410"/>
                    <a:pt x="25971" y="110490"/>
                    <a:pt x="25971" y="102598"/>
                  </a:cubicBezTo>
                  <a:cubicBezTo>
                    <a:pt x="25971" y="94983"/>
                    <a:pt x="19761" y="92732"/>
                    <a:pt x="15526" y="92732"/>
                  </a:cubicBezTo>
                  <a:cubicBezTo>
                    <a:pt x="7057" y="92732"/>
                    <a:pt x="0" y="100062"/>
                    <a:pt x="0" y="109080"/>
                  </a:cubicBezTo>
                  <a:cubicBezTo>
                    <a:pt x="0" y="122045"/>
                    <a:pt x="14115" y="127679"/>
                    <a:pt x="26536" y="127679"/>
                  </a:cubicBezTo>
                  <a:cubicBezTo>
                    <a:pt x="45168" y="127679"/>
                    <a:pt x="55330" y="107954"/>
                    <a:pt x="56177" y="106259"/>
                  </a:cubicBezTo>
                  <a:cubicBezTo>
                    <a:pt x="59565" y="116688"/>
                    <a:pt x="69727" y="127679"/>
                    <a:pt x="86666" y="127679"/>
                  </a:cubicBezTo>
                  <a:cubicBezTo>
                    <a:pt x="115742" y="127679"/>
                    <a:pt x="131833" y="91322"/>
                    <a:pt x="131833" y="84276"/>
                  </a:cubicBezTo>
                  <a:cubicBezTo>
                    <a:pt x="131833" y="81456"/>
                    <a:pt x="129292" y="81456"/>
                    <a:pt x="128445" y="81456"/>
                  </a:cubicBezTo>
                  <a:cubicBezTo>
                    <a:pt x="125905" y="81456"/>
                    <a:pt x="125340" y="82581"/>
                    <a:pt x="124775" y="84555"/>
                  </a:cubicBezTo>
                  <a:cubicBezTo>
                    <a:pt x="115460" y="114715"/>
                    <a:pt x="96264" y="121482"/>
                    <a:pt x="87230" y="121482"/>
                  </a:cubicBezTo>
                  <a:cubicBezTo>
                    <a:pt x="76221" y="121482"/>
                    <a:pt x="71704" y="112463"/>
                    <a:pt x="71704" y="102876"/>
                  </a:cubicBezTo>
                  <a:cubicBezTo>
                    <a:pt x="71704" y="96678"/>
                    <a:pt x="73397" y="90474"/>
                    <a:pt x="76502" y="78072"/>
                  </a:cubicBezTo>
                  <a:lnTo>
                    <a:pt x="86100" y="39463"/>
                  </a:lnTo>
                  <a:close/>
                </a:path>
              </a:pathLst>
            </a:custGeom>
            <a:solidFill>
              <a:srgbClr val="000000"/>
            </a:solidFill>
            <a:ln w="66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21" name="フリーフォーム 2620">
              <a:extLst>
                <a:ext uri="{FF2B5EF4-FFF2-40B4-BE49-F238E27FC236}">
                  <a16:creationId xmlns:a16="http://schemas.microsoft.com/office/drawing/2014/main" id="{0659D21D-E15C-CD49-AA8F-CA722E1D797B}"/>
                </a:ext>
              </a:extLst>
            </p:cNvPr>
            <p:cNvSpPr/>
            <p:nvPr/>
          </p:nvSpPr>
          <p:spPr>
            <a:xfrm>
              <a:off x="1783985" y="3276924"/>
              <a:ext cx="130141" cy="182360"/>
            </a:xfrm>
            <a:custGeom>
              <a:avLst/>
              <a:gdLst>
                <a:gd name="connsiteX0" fmla="*/ 129007 w 130141"/>
                <a:gd name="connsiteY0" fmla="*/ 17193 h 182360"/>
                <a:gd name="connsiteX1" fmla="*/ 130141 w 130141"/>
                <a:gd name="connsiteY1" fmla="*/ 10710 h 182360"/>
                <a:gd name="connsiteX2" fmla="*/ 121951 w 130141"/>
                <a:gd name="connsiteY2" fmla="*/ 3100 h 182360"/>
                <a:gd name="connsiteX3" fmla="*/ 112070 w 130141"/>
                <a:gd name="connsiteY3" fmla="*/ 9020 h 182360"/>
                <a:gd name="connsiteX4" fmla="*/ 108117 w 130141"/>
                <a:gd name="connsiteY4" fmla="*/ 24240 h 182360"/>
                <a:gd name="connsiteX5" fmla="*/ 102474 w 130141"/>
                <a:gd name="connsiteY5" fmla="*/ 46788 h 182360"/>
                <a:gd name="connsiteX6" fmla="*/ 89767 w 130141"/>
                <a:gd name="connsiteY6" fmla="*/ 97522 h 182360"/>
                <a:gd name="connsiteX7" fmla="*/ 57869 w 130141"/>
                <a:gd name="connsiteY7" fmla="*/ 121480 h 182360"/>
                <a:gd name="connsiteX8" fmla="*/ 40367 w 130141"/>
                <a:gd name="connsiteY8" fmla="*/ 98649 h 182360"/>
                <a:gd name="connsiteX9" fmla="*/ 54765 w 130141"/>
                <a:gd name="connsiteY9" fmla="*/ 43406 h 182360"/>
                <a:gd name="connsiteX10" fmla="*/ 60408 w 130141"/>
                <a:gd name="connsiteY10" fmla="*/ 23112 h 182360"/>
                <a:gd name="connsiteX11" fmla="*/ 37264 w 130141"/>
                <a:gd name="connsiteY11" fmla="*/ 0 h 182360"/>
                <a:gd name="connsiteX12" fmla="*/ 0 w 130141"/>
                <a:gd name="connsiteY12" fmla="*/ 43406 h 182360"/>
                <a:gd name="connsiteX13" fmla="*/ 3389 w 130141"/>
                <a:gd name="connsiteY13" fmla="*/ 46224 h 182360"/>
                <a:gd name="connsiteX14" fmla="*/ 7905 w 130141"/>
                <a:gd name="connsiteY14" fmla="*/ 41151 h 182360"/>
                <a:gd name="connsiteX15" fmla="*/ 36415 w 130141"/>
                <a:gd name="connsiteY15" fmla="*/ 6201 h 182360"/>
                <a:gd name="connsiteX16" fmla="*/ 43471 w 130141"/>
                <a:gd name="connsiteY16" fmla="*/ 15220 h 182360"/>
                <a:gd name="connsiteX17" fmla="*/ 38676 w 130141"/>
                <a:gd name="connsiteY17" fmla="*/ 34950 h 182360"/>
                <a:gd name="connsiteX18" fmla="*/ 22303 w 130141"/>
                <a:gd name="connsiteY18" fmla="*/ 94140 h 182360"/>
                <a:gd name="connsiteX19" fmla="*/ 56741 w 130141"/>
                <a:gd name="connsiteY19" fmla="*/ 127681 h 182360"/>
                <a:gd name="connsiteX20" fmla="*/ 85251 w 130141"/>
                <a:gd name="connsiteY20" fmla="*/ 114997 h 182360"/>
                <a:gd name="connsiteX21" fmla="*/ 66901 w 130141"/>
                <a:gd name="connsiteY21" fmla="*/ 158403 h 182360"/>
                <a:gd name="connsiteX22" fmla="*/ 35851 w 130141"/>
                <a:gd name="connsiteY22" fmla="*/ 176159 h 182360"/>
                <a:gd name="connsiteX23" fmla="*/ 14397 w 130141"/>
                <a:gd name="connsiteY23" fmla="*/ 164322 h 182360"/>
                <a:gd name="connsiteX24" fmla="*/ 26534 w 130141"/>
                <a:gd name="connsiteY24" fmla="*/ 160940 h 182360"/>
                <a:gd name="connsiteX25" fmla="*/ 32184 w 130141"/>
                <a:gd name="connsiteY25" fmla="*/ 149383 h 182360"/>
                <a:gd name="connsiteX26" fmla="*/ 21739 w 130141"/>
                <a:gd name="connsiteY26" fmla="*/ 139518 h 182360"/>
                <a:gd name="connsiteX27" fmla="*/ 5929 w 130141"/>
                <a:gd name="connsiteY27" fmla="*/ 157839 h 182360"/>
                <a:gd name="connsiteX28" fmla="*/ 35851 w 130141"/>
                <a:gd name="connsiteY28" fmla="*/ 182360 h 182360"/>
                <a:gd name="connsiteX29" fmla="*/ 101910 w 130141"/>
                <a:gd name="connsiteY29" fmla="*/ 124862 h 182360"/>
                <a:gd name="connsiteX30" fmla="*/ 129007 w 130141"/>
                <a:gd name="connsiteY30" fmla="*/ 17193 h 182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0141" h="182360">
                  <a:moveTo>
                    <a:pt x="129007" y="17193"/>
                  </a:moveTo>
                  <a:cubicBezTo>
                    <a:pt x="130141" y="13247"/>
                    <a:pt x="130141" y="12684"/>
                    <a:pt x="130141" y="10710"/>
                  </a:cubicBezTo>
                  <a:cubicBezTo>
                    <a:pt x="130141" y="5637"/>
                    <a:pt x="126189" y="3100"/>
                    <a:pt x="121951" y="3100"/>
                  </a:cubicBezTo>
                  <a:cubicBezTo>
                    <a:pt x="119126" y="3100"/>
                    <a:pt x="114610" y="4792"/>
                    <a:pt x="112070" y="9020"/>
                  </a:cubicBezTo>
                  <a:cubicBezTo>
                    <a:pt x="111506" y="10429"/>
                    <a:pt x="109251" y="19166"/>
                    <a:pt x="108117" y="24240"/>
                  </a:cubicBezTo>
                  <a:cubicBezTo>
                    <a:pt x="106141" y="31568"/>
                    <a:pt x="104165" y="39178"/>
                    <a:pt x="102474" y="46788"/>
                  </a:cubicBezTo>
                  <a:lnTo>
                    <a:pt x="89767" y="97522"/>
                  </a:lnTo>
                  <a:cubicBezTo>
                    <a:pt x="88640" y="101749"/>
                    <a:pt x="76504" y="121480"/>
                    <a:pt x="57869" y="121480"/>
                  </a:cubicBezTo>
                  <a:cubicBezTo>
                    <a:pt x="43471" y="121480"/>
                    <a:pt x="40367" y="109078"/>
                    <a:pt x="40367" y="98649"/>
                  </a:cubicBezTo>
                  <a:cubicBezTo>
                    <a:pt x="40367" y="85684"/>
                    <a:pt x="45169" y="68209"/>
                    <a:pt x="54765" y="43406"/>
                  </a:cubicBezTo>
                  <a:cubicBezTo>
                    <a:pt x="59281" y="31850"/>
                    <a:pt x="60408" y="28749"/>
                    <a:pt x="60408" y="23112"/>
                  </a:cubicBezTo>
                  <a:cubicBezTo>
                    <a:pt x="60408" y="10429"/>
                    <a:pt x="51376" y="0"/>
                    <a:pt x="37264" y="0"/>
                  </a:cubicBezTo>
                  <a:cubicBezTo>
                    <a:pt x="10445" y="0"/>
                    <a:pt x="0" y="40869"/>
                    <a:pt x="0" y="43406"/>
                  </a:cubicBezTo>
                  <a:cubicBezTo>
                    <a:pt x="0" y="46224"/>
                    <a:pt x="2825" y="46224"/>
                    <a:pt x="3389" y="46224"/>
                  </a:cubicBezTo>
                  <a:cubicBezTo>
                    <a:pt x="6207" y="46224"/>
                    <a:pt x="6492" y="45661"/>
                    <a:pt x="7905" y="41151"/>
                  </a:cubicBezTo>
                  <a:cubicBezTo>
                    <a:pt x="15525" y="14657"/>
                    <a:pt x="26819" y="6201"/>
                    <a:pt x="36415" y="6201"/>
                  </a:cubicBezTo>
                  <a:cubicBezTo>
                    <a:pt x="38676" y="6201"/>
                    <a:pt x="43471" y="6201"/>
                    <a:pt x="43471" y="15220"/>
                  </a:cubicBezTo>
                  <a:cubicBezTo>
                    <a:pt x="43471" y="22267"/>
                    <a:pt x="40653" y="29595"/>
                    <a:pt x="38676" y="34950"/>
                  </a:cubicBezTo>
                  <a:cubicBezTo>
                    <a:pt x="27382" y="64827"/>
                    <a:pt x="22303" y="80892"/>
                    <a:pt x="22303" y="94140"/>
                  </a:cubicBezTo>
                  <a:cubicBezTo>
                    <a:pt x="22303" y="119224"/>
                    <a:pt x="40089" y="127681"/>
                    <a:pt x="56741" y="127681"/>
                  </a:cubicBezTo>
                  <a:cubicBezTo>
                    <a:pt x="67750" y="127681"/>
                    <a:pt x="77346" y="122889"/>
                    <a:pt x="85251" y="114997"/>
                  </a:cubicBezTo>
                  <a:cubicBezTo>
                    <a:pt x="81584" y="129654"/>
                    <a:pt x="78195" y="143465"/>
                    <a:pt x="66901" y="158403"/>
                  </a:cubicBezTo>
                  <a:cubicBezTo>
                    <a:pt x="59566" y="167986"/>
                    <a:pt x="48836" y="176159"/>
                    <a:pt x="35851" y="176159"/>
                  </a:cubicBezTo>
                  <a:cubicBezTo>
                    <a:pt x="31899" y="176159"/>
                    <a:pt x="19199" y="175314"/>
                    <a:pt x="14397" y="164322"/>
                  </a:cubicBezTo>
                  <a:cubicBezTo>
                    <a:pt x="18914" y="164322"/>
                    <a:pt x="22581" y="164322"/>
                    <a:pt x="26534" y="160940"/>
                  </a:cubicBezTo>
                  <a:cubicBezTo>
                    <a:pt x="29359" y="158403"/>
                    <a:pt x="32184" y="154739"/>
                    <a:pt x="32184" y="149383"/>
                  </a:cubicBezTo>
                  <a:cubicBezTo>
                    <a:pt x="32184" y="140646"/>
                    <a:pt x="24557" y="139518"/>
                    <a:pt x="21739" y="139518"/>
                  </a:cubicBezTo>
                  <a:cubicBezTo>
                    <a:pt x="15246" y="139518"/>
                    <a:pt x="5929" y="144028"/>
                    <a:pt x="5929" y="157839"/>
                  </a:cubicBezTo>
                  <a:cubicBezTo>
                    <a:pt x="5929" y="171932"/>
                    <a:pt x="18350" y="182360"/>
                    <a:pt x="35851" y="182360"/>
                  </a:cubicBezTo>
                  <a:cubicBezTo>
                    <a:pt x="64925" y="182360"/>
                    <a:pt x="94005" y="156711"/>
                    <a:pt x="101910" y="124862"/>
                  </a:cubicBezTo>
                  <a:lnTo>
                    <a:pt x="129007" y="17193"/>
                  </a:lnTo>
                  <a:close/>
                </a:path>
              </a:pathLst>
            </a:custGeom>
            <a:solidFill>
              <a:srgbClr val="000000"/>
            </a:solidFill>
            <a:ln w="66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22" name="フリーフォーム 2621">
              <a:extLst>
                <a:ext uri="{FF2B5EF4-FFF2-40B4-BE49-F238E27FC236}">
                  <a16:creationId xmlns:a16="http://schemas.microsoft.com/office/drawing/2014/main" id="{D9ED4A0C-B78C-454A-3374-3572037B0BEF}"/>
                </a:ext>
              </a:extLst>
            </p:cNvPr>
            <p:cNvSpPr/>
            <p:nvPr/>
          </p:nvSpPr>
          <p:spPr>
            <a:xfrm>
              <a:off x="999947" y="3621365"/>
              <a:ext cx="93993" cy="93845"/>
            </a:xfrm>
            <a:custGeom>
              <a:avLst/>
              <a:gdLst>
                <a:gd name="connsiteX0" fmla="*/ 93993 w 93993"/>
                <a:gd name="connsiteY0" fmla="*/ 46923 h 93845"/>
                <a:gd name="connsiteX1" fmla="*/ 46997 w 93993"/>
                <a:gd name="connsiteY1" fmla="*/ 93846 h 93845"/>
                <a:gd name="connsiteX2" fmla="*/ 0 w 93993"/>
                <a:gd name="connsiteY2" fmla="*/ 46923 h 93845"/>
                <a:gd name="connsiteX3" fmla="*/ 46997 w 93993"/>
                <a:gd name="connsiteY3" fmla="*/ 0 h 93845"/>
                <a:gd name="connsiteX4" fmla="*/ 93993 w 93993"/>
                <a:gd name="connsiteY4" fmla="*/ 46923 h 9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93" h="93845">
                  <a:moveTo>
                    <a:pt x="93993" y="46923"/>
                  </a:moveTo>
                  <a:cubicBezTo>
                    <a:pt x="93993" y="72838"/>
                    <a:pt x="72952" y="93846"/>
                    <a:pt x="46997" y="93846"/>
                  </a:cubicBezTo>
                  <a:cubicBezTo>
                    <a:pt x="21041" y="93846"/>
                    <a:pt x="0" y="72838"/>
                    <a:pt x="0" y="46923"/>
                  </a:cubicBezTo>
                  <a:cubicBezTo>
                    <a:pt x="0" y="21008"/>
                    <a:pt x="21041" y="0"/>
                    <a:pt x="46997" y="0"/>
                  </a:cubicBezTo>
                  <a:cubicBezTo>
                    <a:pt x="72952" y="0"/>
                    <a:pt x="93993" y="21008"/>
                    <a:pt x="93993" y="46923"/>
                  </a:cubicBezTo>
                  <a:close/>
                </a:path>
              </a:pathLst>
            </a:custGeom>
            <a:solidFill>
              <a:srgbClr val="000000"/>
            </a:solidFill>
            <a:ln w="660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637" name="グラフィックス 2260">
            <a:extLst>
              <a:ext uri="{FF2B5EF4-FFF2-40B4-BE49-F238E27FC236}">
                <a16:creationId xmlns:a16="http://schemas.microsoft.com/office/drawing/2014/main" id="{5CEDE697-964C-6BC9-A47B-EBFC9EC09733}"/>
              </a:ext>
            </a:extLst>
          </p:cNvPr>
          <p:cNvGrpSpPr/>
          <p:nvPr/>
        </p:nvGrpSpPr>
        <p:grpSpPr>
          <a:xfrm>
            <a:off x="2329149" y="4077071"/>
            <a:ext cx="1534222" cy="1264680"/>
            <a:chOff x="2336103" y="3892991"/>
            <a:chExt cx="1534222" cy="1264680"/>
          </a:xfrm>
          <a:solidFill>
            <a:srgbClr val="000000"/>
          </a:solidFill>
        </p:grpSpPr>
        <p:sp>
          <p:nvSpPr>
            <p:cNvPr id="2638" name="フリーフォーム 2637">
              <a:extLst>
                <a:ext uri="{FF2B5EF4-FFF2-40B4-BE49-F238E27FC236}">
                  <a16:creationId xmlns:a16="http://schemas.microsoft.com/office/drawing/2014/main" id="{745D73B4-16FC-9E7E-DA81-1B6C7DC10F1E}"/>
                </a:ext>
              </a:extLst>
            </p:cNvPr>
            <p:cNvSpPr/>
            <p:nvPr/>
          </p:nvSpPr>
          <p:spPr>
            <a:xfrm>
              <a:off x="2336103" y="4052624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39" name="フリーフォーム 2638">
              <a:extLst>
                <a:ext uri="{FF2B5EF4-FFF2-40B4-BE49-F238E27FC236}">
                  <a16:creationId xmlns:a16="http://schemas.microsoft.com/office/drawing/2014/main" id="{46610C9E-EE3D-B152-666E-09438745D1DA}"/>
                </a:ext>
              </a:extLst>
            </p:cNvPr>
            <p:cNvSpPr/>
            <p:nvPr/>
          </p:nvSpPr>
          <p:spPr>
            <a:xfrm>
              <a:off x="2336491" y="5112446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1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40" name="フリーフォーム 2639">
              <a:extLst>
                <a:ext uri="{FF2B5EF4-FFF2-40B4-BE49-F238E27FC236}">
                  <a16:creationId xmlns:a16="http://schemas.microsoft.com/office/drawing/2014/main" id="{D131053D-A563-7F73-AD58-2FD2EDD88D63}"/>
                </a:ext>
              </a:extLst>
            </p:cNvPr>
            <p:cNvSpPr/>
            <p:nvPr/>
          </p:nvSpPr>
          <p:spPr>
            <a:xfrm>
              <a:off x="2761766" y="3893013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41" name="フリーフォーム 2640">
              <a:extLst>
                <a:ext uri="{FF2B5EF4-FFF2-40B4-BE49-F238E27FC236}">
                  <a16:creationId xmlns:a16="http://schemas.microsoft.com/office/drawing/2014/main" id="{F93C5C64-7E40-0F88-38E7-C2BA6C0207B3}"/>
                </a:ext>
              </a:extLst>
            </p:cNvPr>
            <p:cNvSpPr/>
            <p:nvPr/>
          </p:nvSpPr>
          <p:spPr>
            <a:xfrm>
              <a:off x="3399821" y="5112428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1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42" name="フリーフォーム 2641">
              <a:extLst>
                <a:ext uri="{FF2B5EF4-FFF2-40B4-BE49-F238E27FC236}">
                  <a16:creationId xmlns:a16="http://schemas.microsoft.com/office/drawing/2014/main" id="{81DCC672-5FC5-4DA9-E715-67B0644F683C}"/>
                </a:ext>
              </a:extLst>
            </p:cNvPr>
            <p:cNvSpPr/>
            <p:nvPr/>
          </p:nvSpPr>
          <p:spPr>
            <a:xfrm>
              <a:off x="3825095" y="3892991"/>
              <a:ext cx="45229" cy="45227"/>
            </a:xfrm>
            <a:custGeom>
              <a:avLst/>
              <a:gdLst>
                <a:gd name="connsiteX0" fmla="*/ 45230 w 45229"/>
                <a:gd name="connsiteY0" fmla="*/ 22614 h 45227"/>
                <a:gd name="connsiteX1" fmla="*/ 22615 w 45229"/>
                <a:gd name="connsiteY1" fmla="*/ 45227 h 45227"/>
                <a:gd name="connsiteX2" fmla="*/ 0 w 45229"/>
                <a:gd name="connsiteY2" fmla="*/ 22614 h 45227"/>
                <a:gd name="connsiteX3" fmla="*/ 22615 w 45229"/>
                <a:gd name="connsiteY3" fmla="*/ 0 h 45227"/>
                <a:gd name="connsiteX4" fmla="*/ 45230 w 45229"/>
                <a:gd name="connsiteY4" fmla="*/ 22614 h 4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9" h="45227">
                  <a:moveTo>
                    <a:pt x="45230" y="22614"/>
                  </a:moveTo>
                  <a:cubicBezTo>
                    <a:pt x="45230" y="35103"/>
                    <a:pt x="35105" y="45227"/>
                    <a:pt x="22615" y="45227"/>
                  </a:cubicBezTo>
                  <a:cubicBezTo>
                    <a:pt x="10125" y="45227"/>
                    <a:pt x="0" y="35103"/>
                    <a:pt x="0" y="22614"/>
                  </a:cubicBezTo>
                  <a:cubicBezTo>
                    <a:pt x="0" y="10124"/>
                    <a:pt x="10125" y="0"/>
                    <a:pt x="22615" y="0"/>
                  </a:cubicBezTo>
                  <a:cubicBezTo>
                    <a:pt x="35105" y="0"/>
                    <a:pt x="45230" y="10124"/>
                    <a:pt x="45230" y="22614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43" name="フリーフォーム 2642">
              <a:extLst>
                <a:ext uri="{FF2B5EF4-FFF2-40B4-BE49-F238E27FC236}">
                  <a16:creationId xmlns:a16="http://schemas.microsoft.com/office/drawing/2014/main" id="{E4EE6C08-F2A3-05F5-1ED9-E20903B5A7F6}"/>
                </a:ext>
              </a:extLst>
            </p:cNvPr>
            <p:cNvSpPr/>
            <p:nvPr/>
          </p:nvSpPr>
          <p:spPr>
            <a:xfrm>
              <a:off x="3825096" y="4952511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44" name="フリーフォーム 2643">
              <a:extLst>
                <a:ext uri="{FF2B5EF4-FFF2-40B4-BE49-F238E27FC236}">
                  <a16:creationId xmlns:a16="http://schemas.microsoft.com/office/drawing/2014/main" id="{D421DC47-C4AE-FE0E-9F45-1C63A2CF3E72}"/>
                </a:ext>
              </a:extLst>
            </p:cNvPr>
            <p:cNvSpPr/>
            <p:nvPr/>
          </p:nvSpPr>
          <p:spPr>
            <a:xfrm>
              <a:off x="3399427" y="4052606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662" name="グラフィックス 2260">
            <a:extLst>
              <a:ext uri="{FF2B5EF4-FFF2-40B4-BE49-F238E27FC236}">
                <a16:creationId xmlns:a16="http://schemas.microsoft.com/office/drawing/2014/main" id="{B11CED1E-D29C-E561-233D-283BCE9C6AF6}"/>
              </a:ext>
            </a:extLst>
          </p:cNvPr>
          <p:cNvGrpSpPr/>
          <p:nvPr/>
        </p:nvGrpSpPr>
        <p:grpSpPr>
          <a:xfrm>
            <a:off x="2329537" y="3913159"/>
            <a:ext cx="1962600" cy="896531"/>
            <a:chOff x="2336491" y="3729079"/>
            <a:chExt cx="1962600" cy="896531"/>
          </a:xfrm>
          <a:solidFill>
            <a:srgbClr val="000000"/>
          </a:solidFill>
        </p:grpSpPr>
        <p:sp>
          <p:nvSpPr>
            <p:cNvPr id="2663" name="フリーフォーム 2662">
              <a:extLst>
                <a:ext uri="{FF2B5EF4-FFF2-40B4-BE49-F238E27FC236}">
                  <a16:creationId xmlns:a16="http://schemas.microsoft.com/office/drawing/2014/main" id="{CBC7AFF2-8D37-A030-CA27-02759C77718C}"/>
                </a:ext>
              </a:extLst>
            </p:cNvPr>
            <p:cNvSpPr/>
            <p:nvPr/>
          </p:nvSpPr>
          <p:spPr>
            <a:xfrm>
              <a:off x="2336491" y="4048339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4" name="フリーフォーム 2663">
              <a:extLst>
                <a:ext uri="{FF2B5EF4-FFF2-40B4-BE49-F238E27FC236}">
                  <a16:creationId xmlns:a16="http://schemas.microsoft.com/office/drawing/2014/main" id="{3158AA6A-2026-5C9F-216D-3ADAC0A6DB06}"/>
                </a:ext>
              </a:extLst>
            </p:cNvPr>
            <p:cNvSpPr/>
            <p:nvPr/>
          </p:nvSpPr>
          <p:spPr>
            <a:xfrm>
              <a:off x="2336491" y="4580386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5" name="フリーフォーム 2664">
              <a:extLst>
                <a:ext uri="{FF2B5EF4-FFF2-40B4-BE49-F238E27FC236}">
                  <a16:creationId xmlns:a16="http://schemas.microsoft.com/office/drawing/2014/main" id="{0EA11040-38BF-64CE-45A9-15BA3A6517B9}"/>
                </a:ext>
              </a:extLst>
            </p:cNvPr>
            <p:cNvSpPr/>
            <p:nvPr/>
          </p:nvSpPr>
          <p:spPr>
            <a:xfrm>
              <a:off x="3187855" y="3729101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6" name="フリーフォーム 2665">
              <a:extLst>
                <a:ext uri="{FF2B5EF4-FFF2-40B4-BE49-F238E27FC236}">
                  <a16:creationId xmlns:a16="http://schemas.microsoft.com/office/drawing/2014/main" id="{1416AADE-281A-0C2A-988C-60623993FC52}"/>
                </a:ext>
              </a:extLst>
            </p:cNvPr>
            <p:cNvSpPr/>
            <p:nvPr/>
          </p:nvSpPr>
          <p:spPr>
            <a:xfrm>
              <a:off x="3399821" y="4580368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7" name="フリーフォーム 2666">
              <a:extLst>
                <a:ext uri="{FF2B5EF4-FFF2-40B4-BE49-F238E27FC236}">
                  <a16:creationId xmlns:a16="http://schemas.microsoft.com/office/drawing/2014/main" id="{1FD3ECC5-325F-3D68-5EEC-20A63697F433}"/>
                </a:ext>
              </a:extLst>
            </p:cNvPr>
            <p:cNvSpPr/>
            <p:nvPr/>
          </p:nvSpPr>
          <p:spPr>
            <a:xfrm>
              <a:off x="4251178" y="3729079"/>
              <a:ext cx="45229" cy="45227"/>
            </a:xfrm>
            <a:custGeom>
              <a:avLst/>
              <a:gdLst>
                <a:gd name="connsiteX0" fmla="*/ 45230 w 45229"/>
                <a:gd name="connsiteY0" fmla="*/ 22614 h 45227"/>
                <a:gd name="connsiteX1" fmla="*/ 22615 w 45229"/>
                <a:gd name="connsiteY1" fmla="*/ 45227 h 45227"/>
                <a:gd name="connsiteX2" fmla="*/ 0 w 45229"/>
                <a:gd name="connsiteY2" fmla="*/ 22614 h 45227"/>
                <a:gd name="connsiteX3" fmla="*/ 22615 w 45229"/>
                <a:gd name="connsiteY3" fmla="*/ 0 h 45227"/>
                <a:gd name="connsiteX4" fmla="*/ 45230 w 45229"/>
                <a:gd name="connsiteY4" fmla="*/ 22614 h 4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9" h="45227">
                  <a:moveTo>
                    <a:pt x="45230" y="22614"/>
                  </a:moveTo>
                  <a:cubicBezTo>
                    <a:pt x="45230" y="35103"/>
                    <a:pt x="35105" y="45227"/>
                    <a:pt x="22615" y="45227"/>
                  </a:cubicBezTo>
                  <a:cubicBezTo>
                    <a:pt x="10125" y="45227"/>
                    <a:pt x="0" y="35103"/>
                    <a:pt x="0" y="22614"/>
                  </a:cubicBezTo>
                  <a:cubicBezTo>
                    <a:pt x="0" y="10124"/>
                    <a:pt x="10125" y="0"/>
                    <a:pt x="22615" y="0"/>
                  </a:cubicBezTo>
                  <a:cubicBezTo>
                    <a:pt x="35105" y="0"/>
                    <a:pt x="45230" y="10124"/>
                    <a:pt x="45230" y="22614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8" name="フリーフォーム 2667">
              <a:extLst>
                <a:ext uri="{FF2B5EF4-FFF2-40B4-BE49-F238E27FC236}">
                  <a16:creationId xmlns:a16="http://schemas.microsoft.com/office/drawing/2014/main" id="{200B887B-9ADC-6B29-DF11-F4CA54CD9840}"/>
                </a:ext>
              </a:extLst>
            </p:cNvPr>
            <p:cNvSpPr/>
            <p:nvPr/>
          </p:nvSpPr>
          <p:spPr>
            <a:xfrm>
              <a:off x="4253864" y="4263519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5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4" y="0"/>
                  </a:cubicBezTo>
                  <a:cubicBezTo>
                    <a:pt x="35102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9" name="フリーフォーム 2668">
              <a:extLst>
                <a:ext uri="{FF2B5EF4-FFF2-40B4-BE49-F238E27FC236}">
                  <a16:creationId xmlns:a16="http://schemas.microsoft.com/office/drawing/2014/main" id="{6B806006-7B81-7230-CBAC-24829EC143AC}"/>
                </a:ext>
              </a:extLst>
            </p:cNvPr>
            <p:cNvSpPr/>
            <p:nvPr/>
          </p:nvSpPr>
          <p:spPr>
            <a:xfrm>
              <a:off x="3399821" y="4048314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683" name="グラフィックス 2260">
            <a:extLst>
              <a:ext uri="{FF2B5EF4-FFF2-40B4-BE49-F238E27FC236}">
                <a16:creationId xmlns:a16="http://schemas.microsoft.com/office/drawing/2014/main" id="{B8D175B0-A56B-A89B-A3A6-BB97F35153F3}"/>
              </a:ext>
            </a:extLst>
          </p:cNvPr>
          <p:cNvGrpSpPr/>
          <p:nvPr/>
        </p:nvGrpSpPr>
        <p:grpSpPr>
          <a:xfrm>
            <a:off x="1797387" y="4072780"/>
            <a:ext cx="2066372" cy="736891"/>
            <a:chOff x="1804341" y="3888700"/>
            <a:chExt cx="2066372" cy="736891"/>
          </a:xfrm>
          <a:solidFill>
            <a:srgbClr val="000000"/>
          </a:solidFill>
        </p:grpSpPr>
        <p:sp>
          <p:nvSpPr>
            <p:cNvPr id="2684" name="フリーフォーム 2683">
              <a:extLst>
                <a:ext uri="{FF2B5EF4-FFF2-40B4-BE49-F238E27FC236}">
                  <a16:creationId xmlns:a16="http://schemas.microsoft.com/office/drawing/2014/main" id="{1DE2F586-60F0-2F80-1600-FDBC87F83DEB}"/>
                </a:ext>
              </a:extLst>
            </p:cNvPr>
            <p:cNvSpPr/>
            <p:nvPr/>
          </p:nvSpPr>
          <p:spPr>
            <a:xfrm>
              <a:off x="1804341" y="4048314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5" name="フリーフォーム 2684">
              <a:extLst>
                <a:ext uri="{FF2B5EF4-FFF2-40B4-BE49-F238E27FC236}">
                  <a16:creationId xmlns:a16="http://schemas.microsoft.com/office/drawing/2014/main" id="{7606FF9C-394E-B63F-1D9D-BC406E86741F}"/>
                </a:ext>
              </a:extLst>
            </p:cNvPr>
            <p:cNvSpPr/>
            <p:nvPr/>
          </p:nvSpPr>
          <p:spPr>
            <a:xfrm>
              <a:off x="1804341" y="4580368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6" name="フリーフォーム 2685">
              <a:extLst>
                <a:ext uri="{FF2B5EF4-FFF2-40B4-BE49-F238E27FC236}">
                  <a16:creationId xmlns:a16="http://schemas.microsoft.com/office/drawing/2014/main" id="{52D40429-FF40-BA6D-EBD4-1EFEB931B09F}"/>
                </a:ext>
              </a:extLst>
            </p:cNvPr>
            <p:cNvSpPr/>
            <p:nvPr/>
          </p:nvSpPr>
          <p:spPr>
            <a:xfrm>
              <a:off x="2230010" y="3888701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5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7" name="フリーフォーム 2686">
              <a:extLst>
                <a:ext uri="{FF2B5EF4-FFF2-40B4-BE49-F238E27FC236}">
                  <a16:creationId xmlns:a16="http://schemas.microsoft.com/office/drawing/2014/main" id="{83EDAADE-405B-F7B4-ED77-80C6B0F990B7}"/>
                </a:ext>
              </a:extLst>
            </p:cNvPr>
            <p:cNvSpPr/>
            <p:nvPr/>
          </p:nvSpPr>
          <p:spPr>
            <a:xfrm>
              <a:off x="3399821" y="4580368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8" name="フリーフォーム 2687">
              <a:extLst>
                <a:ext uri="{FF2B5EF4-FFF2-40B4-BE49-F238E27FC236}">
                  <a16:creationId xmlns:a16="http://schemas.microsoft.com/office/drawing/2014/main" id="{C9616DC0-51DB-FCB0-5320-47B24BFD6B5A}"/>
                </a:ext>
              </a:extLst>
            </p:cNvPr>
            <p:cNvSpPr/>
            <p:nvPr/>
          </p:nvSpPr>
          <p:spPr>
            <a:xfrm>
              <a:off x="3825483" y="3888700"/>
              <a:ext cx="45229" cy="45227"/>
            </a:xfrm>
            <a:custGeom>
              <a:avLst/>
              <a:gdLst>
                <a:gd name="connsiteX0" fmla="*/ 45230 w 45229"/>
                <a:gd name="connsiteY0" fmla="*/ 22614 h 45227"/>
                <a:gd name="connsiteX1" fmla="*/ 22615 w 45229"/>
                <a:gd name="connsiteY1" fmla="*/ 45227 h 45227"/>
                <a:gd name="connsiteX2" fmla="*/ 0 w 45229"/>
                <a:gd name="connsiteY2" fmla="*/ 22614 h 45227"/>
                <a:gd name="connsiteX3" fmla="*/ 22615 w 45229"/>
                <a:gd name="connsiteY3" fmla="*/ 0 h 45227"/>
                <a:gd name="connsiteX4" fmla="*/ 45230 w 45229"/>
                <a:gd name="connsiteY4" fmla="*/ 22614 h 4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9" h="45227">
                  <a:moveTo>
                    <a:pt x="45230" y="22614"/>
                  </a:moveTo>
                  <a:cubicBezTo>
                    <a:pt x="45230" y="35103"/>
                    <a:pt x="35105" y="45227"/>
                    <a:pt x="22615" y="45227"/>
                  </a:cubicBezTo>
                  <a:cubicBezTo>
                    <a:pt x="10125" y="45227"/>
                    <a:pt x="0" y="35103"/>
                    <a:pt x="0" y="22614"/>
                  </a:cubicBezTo>
                  <a:cubicBezTo>
                    <a:pt x="0" y="10124"/>
                    <a:pt x="10125" y="0"/>
                    <a:pt x="22615" y="0"/>
                  </a:cubicBezTo>
                  <a:cubicBezTo>
                    <a:pt x="35105" y="0"/>
                    <a:pt x="45230" y="10124"/>
                    <a:pt x="45230" y="22614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9" name="フリーフォーム 2688">
              <a:extLst>
                <a:ext uri="{FF2B5EF4-FFF2-40B4-BE49-F238E27FC236}">
                  <a16:creationId xmlns:a16="http://schemas.microsoft.com/office/drawing/2014/main" id="{090BB4F9-65CB-D52B-1D7A-69684A8C8193}"/>
                </a:ext>
              </a:extLst>
            </p:cNvPr>
            <p:cNvSpPr/>
            <p:nvPr/>
          </p:nvSpPr>
          <p:spPr>
            <a:xfrm>
              <a:off x="3825484" y="4420751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90" name="フリーフォーム 2689">
              <a:extLst>
                <a:ext uri="{FF2B5EF4-FFF2-40B4-BE49-F238E27FC236}">
                  <a16:creationId xmlns:a16="http://schemas.microsoft.com/office/drawing/2014/main" id="{22F2FEC8-C2F5-36A9-82DD-DA6CE248729B}"/>
                </a:ext>
              </a:extLst>
            </p:cNvPr>
            <p:cNvSpPr/>
            <p:nvPr/>
          </p:nvSpPr>
          <p:spPr>
            <a:xfrm>
              <a:off x="3399821" y="4048314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691" name="グラフィックス 2260">
            <a:extLst>
              <a:ext uri="{FF2B5EF4-FFF2-40B4-BE49-F238E27FC236}">
                <a16:creationId xmlns:a16="http://schemas.microsoft.com/office/drawing/2014/main" id="{2C2C035F-C8FD-B998-B97C-A5A96D704D07}"/>
              </a:ext>
            </a:extLst>
          </p:cNvPr>
          <p:cNvGrpSpPr/>
          <p:nvPr/>
        </p:nvGrpSpPr>
        <p:grpSpPr>
          <a:xfrm>
            <a:off x="1820031" y="3935799"/>
            <a:ext cx="2446745" cy="1382857"/>
            <a:chOff x="1826985" y="3751719"/>
            <a:chExt cx="2446745" cy="1382857"/>
          </a:xfrm>
        </p:grpSpPr>
        <p:sp>
          <p:nvSpPr>
            <p:cNvPr id="2692" name="フリーフォーム 2691">
              <a:extLst>
                <a:ext uri="{FF2B5EF4-FFF2-40B4-BE49-F238E27FC236}">
                  <a16:creationId xmlns:a16="http://schemas.microsoft.com/office/drawing/2014/main" id="{65D44AC3-2D4E-1CB2-E235-50AE6F2C04F6}"/>
                </a:ext>
              </a:extLst>
            </p:cNvPr>
            <p:cNvSpPr/>
            <p:nvPr/>
          </p:nvSpPr>
          <p:spPr>
            <a:xfrm>
              <a:off x="1826985" y="5134577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93" name="フリーフォーム 2692">
              <a:extLst>
                <a:ext uri="{FF2B5EF4-FFF2-40B4-BE49-F238E27FC236}">
                  <a16:creationId xmlns:a16="http://schemas.microsoft.com/office/drawing/2014/main" id="{6DA45AAC-166D-6FCA-6126-BA6D1B39A8E1}"/>
                </a:ext>
              </a:extLst>
            </p:cNvPr>
            <p:cNvSpPr/>
            <p:nvPr/>
          </p:nvSpPr>
          <p:spPr>
            <a:xfrm>
              <a:off x="1826985" y="4602529"/>
              <a:ext cx="6256" cy="532047"/>
            </a:xfrm>
            <a:custGeom>
              <a:avLst/>
              <a:gdLst>
                <a:gd name="connsiteX0" fmla="*/ 0 w 6256"/>
                <a:gd name="connsiteY0" fmla="*/ 532048 h 532047"/>
                <a:gd name="connsiteX1" fmla="*/ 0 w 6256"/>
                <a:gd name="connsiteY1" fmla="*/ 0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47">
                  <a:moveTo>
                    <a:pt x="0" y="532048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94" name="フリーフォーム 2693">
              <a:extLst>
                <a:ext uri="{FF2B5EF4-FFF2-40B4-BE49-F238E27FC236}">
                  <a16:creationId xmlns:a16="http://schemas.microsoft.com/office/drawing/2014/main" id="{7E96CC5A-6052-05A2-CC8A-AC4C639EC8DE}"/>
                </a:ext>
              </a:extLst>
            </p:cNvPr>
            <p:cNvSpPr/>
            <p:nvPr/>
          </p:nvSpPr>
          <p:spPr>
            <a:xfrm>
              <a:off x="1826985" y="4602529"/>
              <a:ext cx="532081" cy="532047"/>
            </a:xfrm>
            <a:custGeom>
              <a:avLst/>
              <a:gdLst>
                <a:gd name="connsiteX0" fmla="*/ 0 w 532081"/>
                <a:gd name="connsiteY0" fmla="*/ 0 h 532047"/>
                <a:gd name="connsiteX1" fmla="*/ 532081 w 532081"/>
                <a:gd name="connsiteY1" fmla="*/ 532048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532047">
                  <a:moveTo>
                    <a:pt x="0" y="0"/>
                  </a:moveTo>
                  <a:lnTo>
                    <a:pt x="532081" y="53204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95" name="フリーフォーム 2694">
              <a:extLst>
                <a:ext uri="{FF2B5EF4-FFF2-40B4-BE49-F238E27FC236}">
                  <a16:creationId xmlns:a16="http://schemas.microsoft.com/office/drawing/2014/main" id="{46D437CE-F0E3-11C8-B330-D0136BC82A6E}"/>
                </a:ext>
              </a:extLst>
            </p:cNvPr>
            <p:cNvSpPr/>
            <p:nvPr/>
          </p:nvSpPr>
          <p:spPr>
            <a:xfrm>
              <a:off x="1826985" y="4602529"/>
              <a:ext cx="532081" cy="532047"/>
            </a:xfrm>
            <a:custGeom>
              <a:avLst/>
              <a:gdLst>
                <a:gd name="connsiteX0" fmla="*/ 532081 w 532081"/>
                <a:gd name="connsiteY0" fmla="*/ 0 h 532047"/>
                <a:gd name="connsiteX1" fmla="*/ 0 w 532081"/>
                <a:gd name="connsiteY1" fmla="*/ 532048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532047">
                  <a:moveTo>
                    <a:pt x="532081" y="0"/>
                  </a:moveTo>
                  <a:lnTo>
                    <a:pt x="0" y="53204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96" name="フリーフォーム 2695">
              <a:extLst>
                <a:ext uri="{FF2B5EF4-FFF2-40B4-BE49-F238E27FC236}">
                  <a16:creationId xmlns:a16="http://schemas.microsoft.com/office/drawing/2014/main" id="{27759242-CFBF-19A2-343D-171371090D4A}"/>
                </a:ext>
              </a:extLst>
            </p:cNvPr>
            <p:cNvSpPr/>
            <p:nvPr/>
          </p:nvSpPr>
          <p:spPr>
            <a:xfrm>
              <a:off x="2252655" y="3751719"/>
              <a:ext cx="425663" cy="159614"/>
            </a:xfrm>
            <a:custGeom>
              <a:avLst/>
              <a:gdLst>
                <a:gd name="connsiteX0" fmla="*/ 0 w 425663"/>
                <a:gd name="connsiteY0" fmla="*/ 159615 h 159614"/>
                <a:gd name="connsiteX1" fmla="*/ 425664 w 425663"/>
                <a:gd name="connsiteY1" fmla="*/ 0 h 1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159614">
                  <a:moveTo>
                    <a:pt x="0" y="159615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97" name="フリーフォーム 2696">
              <a:extLst>
                <a:ext uri="{FF2B5EF4-FFF2-40B4-BE49-F238E27FC236}">
                  <a16:creationId xmlns:a16="http://schemas.microsoft.com/office/drawing/2014/main" id="{C02438D7-C9AB-3713-2D01-2A39ACD327AE}"/>
                </a:ext>
              </a:extLst>
            </p:cNvPr>
            <p:cNvSpPr/>
            <p:nvPr/>
          </p:nvSpPr>
          <p:spPr>
            <a:xfrm>
              <a:off x="2678281" y="3751728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7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7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98" name="フリーフォーム 2697">
              <a:extLst>
                <a:ext uri="{FF2B5EF4-FFF2-40B4-BE49-F238E27FC236}">
                  <a16:creationId xmlns:a16="http://schemas.microsoft.com/office/drawing/2014/main" id="{55ED6291-501F-1345-F5C9-7690B285D6D7}"/>
                </a:ext>
              </a:extLst>
            </p:cNvPr>
            <p:cNvSpPr/>
            <p:nvPr/>
          </p:nvSpPr>
          <p:spPr>
            <a:xfrm>
              <a:off x="2678319" y="3751719"/>
              <a:ext cx="106417" cy="159614"/>
            </a:xfrm>
            <a:custGeom>
              <a:avLst/>
              <a:gdLst>
                <a:gd name="connsiteX0" fmla="*/ 0 w 106417"/>
                <a:gd name="connsiteY0" fmla="*/ 0 h 159614"/>
                <a:gd name="connsiteX1" fmla="*/ 106417 w 106417"/>
                <a:gd name="connsiteY1" fmla="*/ 159615 h 1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417" h="159614">
                  <a:moveTo>
                    <a:pt x="0" y="0"/>
                  </a:moveTo>
                  <a:lnTo>
                    <a:pt x="106417" y="159615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99" name="フリーフォーム 2698">
              <a:extLst>
                <a:ext uri="{FF2B5EF4-FFF2-40B4-BE49-F238E27FC236}">
                  <a16:creationId xmlns:a16="http://schemas.microsoft.com/office/drawing/2014/main" id="{2BF2D444-4BCC-A202-EC4F-563998FCCC09}"/>
                </a:ext>
              </a:extLst>
            </p:cNvPr>
            <p:cNvSpPr/>
            <p:nvPr/>
          </p:nvSpPr>
          <p:spPr>
            <a:xfrm>
              <a:off x="2252655" y="3751719"/>
              <a:ext cx="957751" cy="159614"/>
            </a:xfrm>
            <a:custGeom>
              <a:avLst/>
              <a:gdLst>
                <a:gd name="connsiteX0" fmla="*/ 0 w 957751"/>
                <a:gd name="connsiteY0" fmla="*/ 159615 h 159614"/>
                <a:gd name="connsiteX1" fmla="*/ 957751 w 957751"/>
                <a:gd name="connsiteY1" fmla="*/ 0 h 1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7751" h="159614">
                  <a:moveTo>
                    <a:pt x="0" y="159615"/>
                  </a:moveTo>
                  <a:lnTo>
                    <a:pt x="957751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0" name="フリーフォーム 2699">
              <a:extLst>
                <a:ext uri="{FF2B5EF4-FFF2-40B4-BE49-F238E27FC236}">
                  <a16:creationId xmlns:a16="http://schemas.microsoft.com/office/drawing/2014/main" id="{94BDB2FD-F0F6-FA4F-C3E4-730C65ECC009}"/>
                </a:ext>
              </a:extLst>
            </p:cNvPr>
            <p:cNvSpPr/>
            <p:nvPr/>
          </p:nvSpPr>
          <p:spPr>
            <a:xfrm>
              <a:off x="4273693" y="4283760"/>
              <a:ext cx="6256" cy="532053"/>
            </a:xfrm>
            <a:custGeom>
              <a:avLst/>
              <a:gdLst>
                <a:gd name="connsiteX0" fmla="*/ 0 w 6256"/>
                <a:gd name="connsiteY0" fmla="*/ 532054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1" name="フリーフォーム 2700">
              <a:extLst>
                <a:ext uri="{FF2B5EF4-FFF2-40B4-BE49-F238E27FC236}">
                  <a16:creationId xmlns:a16="http://schemas.microsoft.com/office/drawing/2014/main" id="{75DDE416-7FFE-7040-3FAB-FD16BB253B0A}"/>
                </a:ext>
              </a:extLst>
            </p:cNvPr>
            <p:cNvSpPr/>
            <p:nvPr/>
          </p:nvSpPr>
          <p:spPr>
            <a:xfrm>
              <a:off x="3848067" y="4283754"/>
              <a:ext cx="425663" cy="691663"/>
            </a:xfrm>
            <a:custGeom>
              <a:avLst/>
              <a:gdLst>
                <a:gd name="connsiteX0" fmla="*/ 0 w 425663"/>
                <a:gd name="connsiteY0" fmla="*/ 691664 h 691663"/>
                <a:gd name="connsiteX1" fmla="*/ 425664 w 425663"/>
                <a:gd name="connsiteY1" fmla="*/ 0 h 69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691663">
                  <a:moveTo>
                    <a:pt x="0" y="691664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2" name="フリーフォーム 2701">
              <a:extLst>
                <a:ext uri="{FF2B5EF4-FFF2-40B4-BE49-F238E27FC236}">
                  <a16:creationId xmlns:a16="http://schemas.microsoft.com/office/drawing/2014/main" id="{60BA4A65-D33F-50B9-C891-5DA12C58D502}"/>
                </a:ext>
              </a:extLst>
            </p:cNvPr>
            <p:cNvSpPr/>
            <p:nvPr/>
          </p:nvSpPr>
          <p:spPr>
            <a:xfrm>
              <a:off x="3848067" y="4443370"/>
              <a:ext cx="425626" cy="372443"/>
            </a:xfrm>
            <a:custGeom>
              <a:avLst/>
              <a:gdLst>
                <a:gd name="connsiteX0" fmla="*/ 0 w 425626"/>
                <a:gd name="connsiteY0" fmla="*/ 0 h 372443"/>
                <a:gd name="connsiteX1" fmla="*/ 425626 w 425626"/>
                <a:gd name="connsiteY1" fmla="*/ 372444 h 37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26" h="372443">
                  <a:moveTo>
                    <a:pt x="0" y="0"/>
                  </a:moveTo>
                  <a:lnTo>
                    <a:pt x="425626" y="37244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3" name="フリーフォーム 2702">
              <a:extLst>
                <a:ext uri="{FF2B5EF4-FFF2-40B4-BE49-F238E27FC236}">
                  <a16:creationId xmlns:a16="http://schemas.microsoft.com/office/drawing/2014/main" id="{1D0905CE-BD26-FEBD-4C87-D059F403C4B3}"/>
                </a:ext>
              </a:extLst>
            </p:cNvPr>
            <p:cNvSpPr/>
            <p:nvPr/>
          </p:nvSpPr>
          <p:spPr>
            <a:xfrm>
              <a:off x="3848067" y="4815814"/>
              <a:ext cx="425626" cy="159603"/>
            </a:xfrm>
            <a:custGeom>
              <a:avLst/>
              <a:gdLst>
                <a:gd name="connsiteX0" fmla="*/ 0 w 425626"/>
                <a:gd name="connsiteY0" fmla="*/ 159604 h 159603"/>
                <a:gd name="connsiteX1" fmla="*/ 425626 w 425626"/>
                <a:gd name="connsiteY1" fmla="*/ 0 h 15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26" h="159603">
                  <a:moveTo>
                    <a:pt x="0" y="159604"/>
                  </a:moveTo>
                  <a:lnTo>
                    <a:pt x="425626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704" name="グラフィックス 2260">
            <a:extLst>
              <a:ext uri="{FF2B5EF4-FFF2-40B4-BE49-F238E27FC236}">
                <a16:creationId xmlns:a16="http://schemas.microsoft.com/office/drawing/2014/main" id="{2337DA08-97C4-59F5-7971-93D474976C3B}"/>
              </a:ext>
            </a:extLst>
          </p:cNvPr>
          <p:cNvGrpSpPr/>
          <p:nvPr/>
        </p:nvGrpSpPr>
        <p:grpSpPr>
          <a:xfrm>
            <a:off x="1797387" y="3913160"/>
            <a:ext cx="2491965" cy="1428671"/>
            <a:chOff x="1804341" y="3729080"/>
            <a:chExt cx="2491965" cy="1428671"/>
          </a:xfrm>
          <a:solidFill>
            <a:srgbClr val="000000"/>
          </a:solidFill>
        </p:grpSpPr>
        <p:sp>
          <p:nvSpPr>
            <p:cNvPr id="2705" name="フリーフォーム 2704">
              <a:extLst>
                <a:ext uri="{FF2B5EF4-FFF2-40B4-BE49-F238E27FC236}">
                  <a16:creationId xmlns:a16="http://schemas.microsoft.com/office/drawing/2014/main" id="{806311A6-0FD0-4445-1D9E-48D7FF91FF19}"/>
                </a:ext>
              </a:extLst>
            </p:cNvPr>
            <p:cNvSpPr/>
            <p:nvPr/>
          </p:nvSpPr>
          <p:spPr>
            <a:xfrm>
              <a:off x="1804341" y="4048314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6" name="フリーフォーム 2705">
              <a:extLst>
                <a:ext uri="{FF2B5EF4-FFF2-40B4-BE49-F238E27FC236}">
                  <a16:creationId xmlns:a16="http://schemas.microsoft.com/office/drawing/2014/main" id="{F56DD331-12B3-5BD1-571E-B893932EA112}"/>
                </a:ext>
              </a:extLst>
            </p:cNvPr>
            <p:cNvSpPr/>
            <p:nvPr/>
          </p:nvSpPr>
          <p:spPr>
            <a:xfrm>
              <a:off x="1804341" y="5112528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1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7" name="フリーフォーム 2706">
              <a:extLst>
                <a:ext uri="{FF2B5EF4-FFF2-40B4-BE49-F238E27FC236}">
                  <a16:creationId xmlns:a16="http://schemas.microsoft.com/office/drawing/2014/main" id="{EBDD11BF-CAAB-EE56-589F-87D8E1791FC5}"/>
                </a:ext>
              </a:extLst>
            </p:cNvPr>
            <p:cNvSpPr/>
            <p:nvPr/>
          </p:nvSpPr>
          <p:spPr>
            <a:xfrm>
              <a:off x="2654798" y="3729080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8" name="フリーフォーム 2707">
              <a:extLst>
                <a:ext uri="{FF2B5EF4-FFF2-40B4-BE49-F238E27FC236}">
                  <a16:creationId xmlns:a16="http://schemas.microsoft.com/office/drawing/2014/main" id="{9BD7C727-AD08-3520-AAD6-08EAE9606AE1}"/>
                </a:ext>
              </a:extLst>
            </p:cNvPr>
            <p:cNvSpPr/>
            <p:nvPr/>
          </p:nvSpPr>
          <p:spPr>
            <a:xfrm>
              <a:off x="3401679" y="5111965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1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9" name="フリーフォーム 2708">
              <a:extLst>
                <a:ext uri="{FF2B5EF4-FFF2-40B4-BE49-F238E27FC236}">
                  <a16:creationId xmlns:a16="http://schemas.microsoft.com/office/drawing/2014/main" id="{4E600AA4-1046-D85E-F3CA-52882338768F}"/>
                </a:ext>
              </a:extLst>
            </p:cNvPr>
            <p:cNvSpPr/>
            <p:nvPr/>
          </p:nvSpPr>
          <p:spPr>
            <a:xfrm>
              <a:off x="4250027" y="3729109"/>
              <a:ext cx="45229" cy="45227"/>
            </a:xfrm>
            <a:custGeom>
              <a:avLst/>
              <a:gdLst>
                <a:gd name="connsiteX0" fmla="*/ 45230 w 45229"/>
                <a:gd name="connsiteY0" fmla="*/ 22614 h 45227"/>
                <a:gd name="connsiteX1" fmla="*/ 22615 w 45229"/>
                <a:gd name="connsiteY1" fmla="*/ 45227 h 45227"/>
                <a:gd name="connsiteX2" fmla="*/ 0 w 45229"/>
                <a:gd name="connsiteY2" fmla="*/ 22614 h 45227"/>
                <a:gd name="connsiteX3" fmla="*/ 22615 w 45229"/>
                <a:gd name="connsiteY3" fmla="*/ 0 h 45227"/>
                <a:gd name="connsiteX4" fmla="*/ 45230 w 45229"/>
                <a:gd name="connsiteY4" fmla="*/ 22614 h 4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9" h="45227">
                  <a:moveTo>
                    <a:pt x="45230" y="22614"/>
                  </a:moveTo>
                  <a:cubicBezTo>
                    <a:pt x="45230" y="35103"/>
                    <a:pt x="35105" y="45227"/>
                    <a:pt x="22615" y="45227"/>
                  </a:cubicBezTo>
                  <a:cubicBezTo>
                    <a:pt x="10125" y="45227"/>
                    <a:pt x="0" y="35103"/>
                    <a:pt x="0" y="22614"/>
                  </a:cubicBezTo>
                  <a:cubicBezTo>
                    <a:pt x="0" y="10124"/>
                    <a:pt x="10125" y="0"/>
                    <a:pt x="22615" y="0"/>
                  </a:cubicBezTo>
                  <a:cubicBezTo>
                    <a:pt x="35105" y="0"/>
                    <a:pt x="45230" y="10124"/>
                    <a:pt x="45230" y="22614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10" name="フリーフォーム 2709">
              <a:extLst>
                <a:ext uri="{FF2B5EF4-FFF2-40B4-BE49-F238E27FC236}">
                  <a16:creationId xmlns:a16="http://schemas.microsoft.com/office/drawing/2014/main" id="{0309E82C-5539-A721-5475-469E1F8651C6}"/>
                </a:ext>
              </a:extLst>
            </p:cNvPr>
            <p:cNvSpPr/>
            <p:nvPr/>
          </p:nvSpPr>
          <p:spPr>
            <a:xfrm>
              <a:off x="4251079" y="4793202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2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11" name="フリーフォーム 2710">
              <a:extLst>
                <a:ext uri="{FF2B5EF4-FFF2-40B4-BE49-F238E27FC236}">
                  <a16:creationId xmlns:a16="http://schemas.microsoft.com/office/drawing/2014/main" id="{33E5376A-5CDC-5008-D876-38AD71DFF94A}"/>
                </a:ext>
              </a:extLst>
            </p:cNvPr>
            <p:cNvSpPr/>
            <p:nvPr/>
          </p:nvSpPr>
          <p:spPr>
            <a:xfrm>
              <a:off x="3399821" y="4048314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712" name="グループ化 2711">
            <a:extLst>
              <a:ext uri="{FF2B5EF4-FFF2-40B4-BE49-F238E27FC236}">
                <a16:creationId xmlns:a16="http://schemas.microsoft.com/office/drawing/2014/main" id="{91F2E651-DDA7-5BE3-7551-20E88FFFFD81}"/>
              </a:ext>
            </a:extLst>
          </p:cNvPr>
          <p:cNvGrpSpPr/>
          <p:nvPr/>
        </p:nvGrpSpPr>
        <p:grpSpPr>
          <a:xfrm>
            <a:off x="732756" y="3537855"/>
            <a:ext cx="4406767" cy="2868009"/>
            <a:chOff x="739710" y="3353775"/>
            <a:chExt cx="4406767" cy="2868009"/>
          </a:xfrm>
        </p:grpSpPr>
        <p:grpSp>
          <p:nvGrpSpPr>
            <p:cNvPr id="2713" name="グラフィックス 2260">
              <a:extLst>
                <a:ext uri="{FF2B5EF4-FFF2-40B4-BE49-F238E27FC236}">
                  <a16:creationId xmlns:a16="http://schemas.microsoft.com/office/drawing/2014/main" id="{AB0F8CA6-DBA4-88EF-E028-B8E779D39436}"/>
                </a:ext>
              </a:extLst>
            </p:cNvPr>
            <p:cNvGrpSpPr/>
            <p:nvPr/>
          </p:nvGrpSpPr>
          <p:grpSpPr>
            <a:xfrm>
              <a:off x="762855" y="3432702"/>
              <a:ext cx="4362308" cy="2766476"/>
              <a:chOff x="762855" y="3432702"/>
              <a:chExt cx="4362308" cy="2766476"/>
            </a:xfrm>
          </p:grpSpPr>
          <p:sp>
            <p:nvSpPr>
              <p:cNvPr id="2734" name="フリーフォーム 2733">
                <a:extLst>
                  <a:ext uri="{FF2B5EF4-FFF2-40B4-BE49-F238E27FC236}">
                    <a16:creationId xmlns:a16="http://schemas.microsoft.com/office/drawing/2014/main" id="{E315824A-6F4A-DBE1-37A9-2654561A1690}"/>
                  </a:ext>
                </a:extLst>
              </p:cNvPr>
              <p:cNvSpPr/>
              <p:nvPr/>
            </p:nvSpPr>
            <p:spPr>
              <a:xfrm>
                <a:off x="2890359" y="6199173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1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35" name="フリーフォーム 2734">
                <a:extLst>
                  <a:ext uri="{FF2B5EF4-FFF2-40B4-BE49-F238E27FC236}">
                    <a16:creationId xmlns:a16="http://schemas.microsoft.com/office/drawing/2014/main" id="{395A1664-2E5F-D6AE-6934-9494AD1B623B}"/>
                  </a:ext>
                </a:extLst>
              </p:cNvPr>
              <p:cNvSpPr/>
              <p:nvPr/>
            </p:nvSpPr>
            <p:spPr>
              <a:xfrm>
                <a:off x="2890359" y="5667125"/>
                <a:ext cx="6256" cy="532047"/>
              </a:xfrm>
              <a:custGeom>
                <a:avLst/>
                <a:gdLst>
                  <a:gd name="connsiteX0" fmla="*/ 0 w 6256"/>
                  <a:gd name="connsiteY0" fmla="*/ 532048 h 532047"/>
                  <a:gd name="connsiteX1" fmla="*/ 0 w 6256"/>
                  <a:gd name="connsiteY1" fmla="*/ 0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7">
                    <a:moveTo>
                      <a:pt x="0" y="53204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36" name="フリーフォーム 2735">
                <a:extLst>
                  <a:ext uri="{FF2B5EF4-FFF2-40B4-BE49-F238E27FC236}">
                    <a16:creationId xmlns:a16="http://schemas.microsoft.com/office/drawing/2014/main" id="{D335A777-F81D-9AEC-1EE8-457ECB84138F}"/>
                  </a:ext>
                </a:extLst>
              </p:cNvPr>
              <p:cNvSpPr/>
              <p:nvPr/>
            </p:nvSpPr>
            <p:spPr>
              <a:xfrm>
                <a:off x="3422441" y="5667125"/>
                <a:ext cx="6256" cy="532047"/>
              </a:xfrm>
              <a:custGeom>
                <a:avLst/>
                <a:gdLst>
                  <a:gd name="connsiteX0" fmla="*/ 0 w 6256"/>
                  <a:gd name="connsiteY0" fmla="*/ 532048 h 532047"/>
                  <a:gd name="connsiteX1" fmla="*/ 0 w 6256"/>
                  <a:gd name="connsiteY1" fmla="*/ 0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7">
                    <a:moveTo>
                      <a:pt x="0" y="53204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37" name="フリーフォーム 2736">
                <a:extLst>
                  <a:ext uri="{FF2B5EF4-FFF2-40B4-BE49-F238E27FC236}">
                    <a16:creationId xmlns:a16="http://schemas.microsoft.com/office/drawing/2014/main" id="{46F1F72D-CD72-EA4F-374C-AA474F856975}"/>
                  </a:ext>
                </a:extLst>
              </p:cNvPr>
              <p:cNvSpPr/>
              <p:nvPr/>
            </p:nvSpPr>
            <p:spPr>
              <a:xfrm>
                <a:off x="2890359" y="5667125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1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38" name="フリーフォーム 2737">
                <a:extLst>
                  <a:ext uri="{FF2B5EF4-FFF2-40B4-BE49-F238E27FC236}">
                    <a16:creationId xmlns:a16="http://schemas.microsoft.com/office/drawing/2014/main" id="{D9A6B99D-D4BB-2DD4-F119-6E19C6E35490}"/>
                  </a:ext>
                </a:extLst>
              </p:cNvPr>
              <p:cNvSpPr/>
              <p:nvPr/>
            </p:nvSpPr>
            <p:spPr>
              <a:xfrm>
                <a:off x="3422441" y="5507509"/>
                <a:ext cx="425663" cy="159616"/>
              </a:xfrm>
              <a:custGeom>
                <a:avLst/>
                <a:gdLst>
                  <a:gd name="connsiteX0" fmla="*/ 0 w 425663"/>
                  <a:gd name="connsiteY0" fmla="*/ 159616 h 159616"/>
                  <a:gd name="connsiteX1" fmla="*/ 425664 w 425663"/>
                  <a:gd name="connsiteY1" fmla="*/ 0 h 15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3" h="159616">
                    <a:moveTo>
                      <a:pt x="0" y="159616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39" name="フリーフォーム 2738">
                <a:extLst>
                  <a:ext uri="{FF2B5EF4-FFF2-40B4-BE49-F238E27FC236}">
                    <a16:creationId xmlns:a16="http://schemas.microsoft.com/office/drawing/2014/main" id="{EB8689B4-B15B-FDC9-1D76-D07014A921EF}"/>
                  </a:ext>
                </a:extLst>
              </p:cNvPr>
              <p:cNvSpPr/>
              <p:nvPr/>
            </p:nvSpPr>
            <p:spPr>
              <a:xfrm>
                <a:off x="3848073" y="5507515"/>
                <a:ext cx="6256" cy="532053"/>
              </a:xfrm>
              <a:custGeom>
                <a:avLst/>
                <a:gdLst>
                  <a:gd name="connsiteX0" fmla="*/ 0 w 6256"/>
                  <a:gd name="connsiteY0" fmla="*/ 532054 h 532053"/>
                  <a:gd name="connsiteX1" fmla="*/ 0 w 6256"/>
                  <a:gd name="connsiteY1" fmla="*/ 0 h 53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53">
                    <a:moveTo>
                      <a:pt x="0" y="532054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0" name="フリーフォーム 2739">
                <a:extLst>
                  <a:ext uri="{FF2B5EF4-FFF2-40B4-BE49-F238E27FC236}">
                    <a16:creationId xmlns:a16="http://schemas.microsoft.com/office/drawing/2014/main" id="{72CBCA94-122E-ECBA-8ACC-6F99F7F0684C}"/>
                  </a:ext>
                </a:extLst>
              </p:cNvPr>
              <p:cNvSpPr/>
              <p:nvPr/>
            </p:nvSpPr>
            <p:spPr>
              <a:xfrm>
                <a:off x="3422441" y="6039569"/>
                <a:ext cx="425663" cy="159609"/>
              </a:xfrm>
              <a:custGeom>
                <a:avLst/>
                <a:gdLst>
                  <a:gd name="connsiteX0" fmla="*/ 0 w 425663"/>
                  <a:gd name="connsiteY0" fmla="*/ 159610 h 159609"/>
                  <a:gd name="connsiteX1" fmla="*/ 425664 w 425663"/>
                  <a:gd name="connsiteY1" fmla="*/ 0 h 159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3" h="159609">
                    <a:moveTo>
                      <a:pt x="0" y="159610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1" name="フリーフォーム 2740">
                <a:extLst>
                  <a:ext uri="{FF2B5EF4-FFF2-40B4-BE49-F238E27FC236}">
                    <a16:creationId xmlns:a16="http://schemas.microsoft.com/office/drawing/2014/main" id="{190BC7A1-AEEB-FDBD-5AD6-9A2EF04F16EF}"/>
                  </a:ext>
                </a:extLst>
              </p:cNvPr>
              <p:cNvSpPr/>
              <p:nvPr/>
            </p:nvSpPr>
            <p:spPr>
              <a:xfrm>
                <a:off x="2890359" y="5667125"/>
                <a:ext cx="532081" cy="532047"/>
              </a:xfrm>
              <a:custGeom>
                <a:avLst/>
                <a:gdLst>
                  <a:gd name="connsiteX0" fmla="*/ 0 w 532081"/>
                  <a:gd name="connsiteY0" fmla="*/ 0 h 532047"/>
                  <a:gd name="connsiteX1" fmla="*/ 532081 w 532081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532047">
                    <a:moveTo>
                      <a:pt x="0" y="0"/>
                    </a:moveTo>
                    <a:lnTo>
                      <a:pt x="532081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2" name="フリーフォーム 2741">
                <a:extLst>
                  <a:ext uri="{FF2B5EF4-FFF2-40B4-BE49-F238E27FC236}">
                    <a16:creationId xmlns:a16="http://schemas.microsoft.com/office/drawing/2014/main" id="{AE76E9E1-8AD5-F5C1-3C1E-E7E305A9F2F4}"/>
                  </a:ext>
                </a:extLst>
              </p:cNvPr>
              <p:cNvSpPr/>
              <p:nvPr/>
            </p:nvSpPr>
            <p:spPr>
              <a:xfrm>
                <a:off x="2890359" y="5667125"/>
                <a:ext cx="532081" cy="532047"/>
              </a:xfrm>
              <a:custGeom>
                <a:avLst/>
                <a:gdLst>
                  <a:gd name="connsiteX0" fmla="*/ 532081 w 532081"/>
                  <a:gd name="connsiteY0" fmla="*/ 0 h 532047"/>
                  <a:gd name="connsiteX1" fmla="*/ 0 w 532081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532047">
                    <a:moveTo>
                      <a:pt x="532081" y="0"/>
                    </a:moveTo>
                    <a:lnTo>
                      <a:pt x="0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3" name="フリーフォーム 2742">
                <a:extLst>
                  <a:ext uri="{FF2B5EF4-FFF2-40B4-BE49-F238E27FC236}">
                    <a16:creationId xmlns:a16="http://schemas.microsoft.com/office/drawing/2014/main" id="{FAACB9EB-D6E9-BC21-8A38-F0A4422625E2}"/>
                  </a:ext>
                </a:extLst>
              </p:cNvPr>
              <p:cNvSpPr/>
              <p:nvPr/>
            </p:nvSpPr>
            <p:spPr>
              <a:xfrm>
                <a:off x="3422441" y="5507509"/>
                <a:ext cx="425663" cy="691663"/>
              </a:xfrm>
              <a:custGeom>
                <a:avLst/>
                <a:gdLst>
                  <a:gd name="connsiteX0" fmla="*/ 0 w 425663"/>
                  <a:gd name="connsiteY0" fmla="*/ 691664 h 691663"/>
                  <a:gd name="connsiteX1" fmla="*/ 425664 w 425663"/>
                  <a:gd name="connsiteY1" fmla="*/ 0 h 69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3" h="691663">
                    <a:moveTo>
                      <a:pt x="0" y="691664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4" name="フリーフォーム 2743">
                <a:extLst>
                  <a:ext uri="{FF2B5EF4-FFF2-40B4-BE49-F238E27FC236}">
                    <a16:creationId xmlns:a16="http://schemas.microsoft.com/office/drawing/2014/main" id="{144D9361-F0D6-39F6-DB99-E32B2E88605C}"/>
                  </a:ext>
                </a:extLst>
              </p:cNvPr>
              <p:cNvSpPr/>
              <p:nvPr/>
            </p:nvSpPr>
            <p:spPr>
              <a:xfrm>
                <a:off x="3422441" y="5667125"/>
                <a:ext cx="425632" cy="372443"/>
              </a:xfrm>
              <a:custGeom>
                <a:avLst/>
                <a:gdLst>
                  <a:gd name="connsiteX0" fmla="*/ 0 w 425632"/>
                  <a:gd name="connsiteY0" fmla="*/ 0 h 372443"/>
                  <a:gd name="connsiteX1" fmla="*/ 425632 w 425632"/>
                  <a:gd name="connsiteY1" fmla="*/ 372444 h 37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32" h="372443">
                    <a:moveTo>
                      <a:pt x="0" y="0"/>
                    </a:moveTo>
                    <a:lnTo>
                      <a:pt x="425632" y="372444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5" name="フリーフォーム 2744">
                <a:extLst>
                  <a:ext uri="{FF2B5EF4-FFF2-40B4-BE49-F238E27FC236}">
                    <a16:creationId xmlns:a16="http://schemas.microsoft.com/office/drawing/2014/main" id="{63A36F28-A6E2-EF57-757C-2CD2CF7819BE}"/>
                  </a:ext>
                </a:extLst>
              </p:cNvPr>
              <p:cNvSpPr/>
              <p:nvPr/>
            </p:nvSpPr>
            <p:spPr>
              <a:xfrm>
                <a:off x="2359104" y="6199173"/>
                <a:ext cx="532087" cy="6256"/>
              </a:xfrm>
              <a:custGeom>
                <a:avLst/>
                <a:gdLst>
                  <a:gd name="connsiteX0" fmla="*/ 0 w 532087"/>
                  <a:gd name="connsiteY0" fmla="*/ 0 h 6256"/>
                  <a:gd name="connsiteX1" fmla="*/ 532087 w 532087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7" h="6256">
                    <a:moveTo>
                      <a:pt x="0" y="0"/>
                    </a:moveTo>
                    <a:lnTo>
                      <a:pt x="532087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6" name="フリーフォーム 2745">
                <a:extLst>
                  <a:ext uri="{FF2B5EF4-FFF2-40B4-BE49-F238E27FC236}">
                    <a16:creationId xmlns:a16="http://schemas.microsoft.com/office/drawing/2014/main" id="{D17DED6D-031D-E458-FFF9-1D0775E8D9CE}"/>
                  </a:ext>
                </a:extLst>
              </p:cNvPr>
              <p:cNvSpPr/>
              <p:nvPr/>
            </p:nvSpPr>
            <p:spPr>
              <a:xfrm>
                <a:off x="2359104" y="5667125"/>
                <a:ext cx="6256" cy="532047"/>
              </a:xfrm>
              <a:custGeom>
                <a:avLst/>
                <a:gdLst>
                  <a:gd name="connsiteX0" fmla="*/ 0 w 6256"/>
                  <a:gd name="connsiteY0" fmla="*/ 532048 h 532047"/>
                  <a:gd name="connsiteX1" fmla="*/ 0 w 6256"/>
                  <a:gd name="connsiteY1" fmla="*/ 0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7">
                    <a:moveTo>
                      <a:pt x="0" y="53204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7" name="フリーフォーム 2746">
                <a:extLst>
                  <a:ext uri="{FF2B5EF4-FFF2-40B4-BE49-F238E27FC236}">
                    <a16:creationId xmlns:a16="http://schemas.microsoft.com/office/drawing/2014/main" id="{CFC33A56-133C-7473-B284-FC678A3B3747}"/>
                  </a:ext>
                </a:extLst>
              </p:cNvPr>
              <p:cNvSpPr/>
              <p:nvPr/>
            </p:nvSpPr>
            <p:spPr>
              <a:xfrm>
                <a:off x="2359104" y="5667125"/>
                <a:ext cx="532087" cy="6256"/>
              </a:xfrm>
              <a:custGeom>
                <a:avLst/>
                <a:gdLst>
                  <a:gd name="connsiteX0" fmla="*/ 0 w 532087"/>
                  <a:gd name="connsiteY0" fmla="*/ 0 h 6256"/>
                  <a:gd name="connsiteX1" fmla="*/ 532087 w 532087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7" h="6256">
                    <a:moveTo>
                      <a:pt x="0" y="0"/>
                    </a:moveTo>
                    <a:lnTo>
                      <a:pt x="532087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8" name="フリーフォーム 2747">
                <a:extLst>
                  <a:ext uri="{FF2B5EF4-FFF2-40B4-BE49-F238E27FC236}">
                    <a16:creationId xmlns:a16="http://schemas.microsoft.com/office/drawing/2014/main" id="{DEC64675-287C-9384-FD8C-6AAB954DF9C0}"/>
                  </a:ext>
                </a:extLst>
              </p:cNvPr>
              <p:cNvSpPr/>
              <p:nvPr/>
            </p:nvSpPr>
            <p:spPr>
              <a:xfrm>
                <a:off x="2359104" y="5667125"/>
                <a:ext cx="532087" cy="532047"/>
              </a:xfrm>
              <a:custGeom>
                <a:avLst/>
                <a:gdLst>
                  <a:gd name="connsiteX0" fmla="*/ 0 w 532087"/>
                  <a:gd name="connsiteY0" fmla="*/ 0 h 532047"/>
                  <a:gd name="connsiteX1" fmla="*/ 532087 w 532087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7" h="532047">
                    <a:moveTo>
                      <a:pt x="0" y="0"/>
                    </a:moveTo>
                    <a:lnTo>
                      <a:pt x="532087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49" name="フリーフォーム 2748">
                <a:extLst>
                  <a:ext uri="{FF2B5EF4-FFF2-40B4-BE49-F238E27FC236}">
                    <a16:creationId xmlns:a16="http://schemas.microsoft.com/office/drawing/2014/main" id="{E5A02644-6F37-9F92-F117-56E4F58679F2}"/>
                  </a:ext>
                </a:extLst>
              </p:cNvPr>
              <p:cNvSpPr/>
              <p:nvPr/>
            </p:nvSpPr>
            <p:spPr>
              <a:xfrm>
                <a:off x="2359104" y="5667125"/>
                <a:ext cx="532087" cy="532047"/>
              </a:xfrm>
              <a:custGeom>
                <a:avLst/>
                <a:gdLst>
                  <a:gd name="connsiteX0" fmla="*/ 532087 w 532087"/>
                  <a:gd name="connsiteY0" fmla="*/ 0 h 532047"/>
                  <a:gd name="connsiteX1" fmla="*/ 0 w 532087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7" h="532047">
                    <a:moveTo>
                      <a:pt x="532087" y="0"/>
                    </a:moveTo>
                    <a:lnTo>
                      <a:pt x="0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0" name="フリーフォーム 2749">
                <a:extLst>
                  <a:ext uri="{FF2B5EF4-FFF2-40B4-BE49-F238E27FC236}">
                    <a16:creationId xmlns:a16="http://schemas.microsoft.com/office/drawing/2014/main" id="{911DE18B-EF1E-6B74-0223-4120A6269FE1}"/>
                  </a:ext>
                </a:extLst>
              </p:cNvPr>
              <p:cNvSpPr/>
              <p:nvPr/>
            </p:nvSpPr>
            <p:spPr>
              <a:xfrm>
                <a:off x="1827023" y="6199173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1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1" name="フリーフォーム 2750">
                <a:extLst>
                  <a:ext uri="{FF2B5EF4-FFF2-40B4-BE49-F238E27FC236}">
                    <a16:creationId xmlns:a16="http://schemas.microsoft.com/office/drawing/2014/main" id="{18326985-8620-ADDA-E046-9C45B6D4E977}"/>
                  </a:ext>
                </a:extLst>
              </p:cNvPr>
              <p:cNvSpPr/>
              <p:nvPr/>
            </p:nvSpPr>
            <p:spPr>
              <a:xfrm>
                <a:off x="1827023" y="5667125"/>
                <a:ext cx="6256" cy="532047"/>
              </a:xfrm>
              <a:custGeom>
                <a:avLst/>
                <a:gdLst>
                  <a:gd name="connsiteX0" fmla="*/ 0 w 6256"/>
                  <a:gd name="connsiteY0" fmla="*/ 532048 h 532047"/>
                  <a:gd name="connsiteX1" fmla="*/ 0 w 6256"/>
                  <a:gd name="connsiteY1" fmla="*/ 0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7">
                    <a:moveTo>
                      <a:pt x="0" y="53204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2" name="フリーフォーム 2751">
                <a:extLst>
                  <a:ext uri="{FF2B5EF4-FFF2-40B4-BE49-F238E27FC236}">
                    <a16:creationId xmlns:a16="http://schemas.microsoft.com/office/drawing/2014/main" id="{233B368D-525C-3B4E-6604-6A6CE2F74196}"/>
                  </a:ext>
                </a:extLst>
              </p:cNvPr>
              <p:cNvSpPr/>
              <p:nvPr/>
            </p:nvSpPr>
            <p:spPr>
              <a:xfrm>
                <a:off x="1827023" y="5667125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1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3" name="フリーフォーム 2752">
                <a:extLst>
                  <a:ext uri="{FF2B5EF4-FFF2-40B4-BE49-F238E27FC236}">
                    <a16:creationId xmlns:a16="http://schemas.microsoft.com/office/drawing/2014/main" id="{3B80BCC6-47D6-B378-7260-39D8CF5097B4}"/>
                  </a:ext>
                </a:extLst>
              </p:cNvPr>
              <p:cNvSpPr/>
              <p:nvPr/>
            </p:nvSpPr>
            <p:spPr>
              <a:xfrm>
                <a:off x="1827023" y="5667125"/>
                <a:ext cx="532081" cy="532047"/>
              </a:xfrm>
              <a:custGeom>
                <a:avLst/>
                <a:gdLst>
                  <a:gd name="connsiteX0" fmla="*/ 0 w 532081"/>
                  <a:gd name="connsiteY0" fmla="*/ 0 h 532047"/>
                  <a:gd name="connsiteX1" fmla="*/ 532081 w 532081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532047">
                    <a:moveTo>
                      <a:pt x="0" y="0"/>
                    </a:moveTo>
                    <a:lnTo>
                      <a:pt x="532081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4" name="フリーフォーム 2753">
                <a:extLst>
                  <a:ext uri="{FF2B5EF4-FFF2-40B4-BE49-F238E27FC236}">
                    <a16:creationId xmlns:a16="http://schemas.microsoft.com/office/drawing/2014/main" id="{21F419E0-A00C-7DA1-043A-C6F86E8A347D}"/>
                  </a:ext>
                </a:extLst>
              </p:cNvPr>
              <p:cNvSpPr/>
              <p:nvPr/>
            </p:nvSpPr>
            <p:spPr>
              <a:xfrm>
                <a:off x="1827023" y="5667125"/>
                <a:ext cx="532081" cy="532047"/>
              </a:xfrm>
              <a:custGeom>
                <a:avLst/>
                <a:gdLst>
                  <a:gd name="connsiteX0" fmla="*/ 532081 w 532081"/>
                  <a:gd name="connsiteY0" fmla="*/ 0 h 532047"/>
                  <a:gd name="connsiteX1" fmla="*/ 0 w 532081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532047">
                    <a:moveTo>
                      <a:pt x="532081" y="0"/>
                    </a:moveTo>
                    <a:lnTo>
                      <a:pt x="0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5" name="フリーフォーム 2754">
                <a:extLst>
                  <a:ext uri="{FF2B5EF4-FFF2-40B4-BE49-F238E27FC236}">
                    <a16:creationId xmlns:a16="http://schemas.microsoft.com/office/drawing/2014/main" id="{6F6AB3B1-214F-0457-2AF7-FD939D014A79}"/>
                  </a:ext>
                </a:extLst>
              </p:cNvPr>
              <p:cNvSpPr/>
              <p:nvPr/>
            </p:nvSpPr>
            <p:spPr>
              <a:xfrm>
                <a:off x="3848104" y="5347893"/>
                <a:ext cx="425669" cy="159616"/>
              </a:xfrm>
              <a:custGeom>
                <a:avLst/>
                <a:gdLst>
                  <a:gd name="connsiteX0" fmla="*/ 0 w 425669"/>
                  <a:gd name="connsiteY0" fmla="*/ 159616 h 159616"/>
                  <a:gd name="connsiteX1" fmla="*/ 425670 w 425669"/>
                  <a:gd name="connsiteY1" fmla="*/ 0 h 15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159616">
                    <a:moveTo>
                      <a:pt x="0" y="159616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6" name="フリーフォーム 2755">
                <a:extLst>
                  <a:ext uri="{FF2B5EF4-FFF2-40B4-BE49-F238E27FC236}">
                    <a16:creationId xmlns:a16="http://schemas.microsoft.com/office/drawing/2014/main" id="{292274A2-2B45-F9D2-55AC-48964892795E}"/>
                  </a:ext>
                </a:extLst>
              </p:cNvPr>
              <p:cNvSpPr/>
              <p:nvPr/>
            </p:nvSpPr>
            <p:spPr>
              <a:xfrm>
                <a:off x="4273737" y="5347899"/>
                <a:ext cx="6256" cy="532053"/>
              </a:xfrm>
              <a:custGeom>
                <a:avLst/>
                <a:gdLst>
                  <a:gd name="connsiteX0" fmla="*/ 0 w 6256"/>
                  <a:gd name="connsiteY0" fmla="*/ 532054 h 532053"/>
                  <a:gd name="connsiteX1" fmla="*/ 0 w 6256"/>
                  <a:gd name="connsiteY1" fmla="*/ 0 h 53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53">
                    <a:moveTo>
                      <a:pt x="0" y="532054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7" name="フリーフォーム 2756">
                <a:extLst>
                  <a:ext uri="{FF2B5EF4-FFF2-40B4-BE49-F238E27FC236}">
                    <a16:creationId xmlns:a16="http://schemas.microsoft.com/office/drawing/2014/main" id="{603537C0-1B70-777C-23C0-4691DC0E88EF}"/>
                  </a:ext>
                </a:extLst>
              </p:cNvPr>
              <p:cNvSpPr/>
              <p:nvPr/>
            </p:nvSpPr>
            <p:spPr>
              <a:xfrm>
                <a:off x="3848104" y="5879953"/>
                <a:ext cx="425669" cy="159616"/>
              </a:xfrm>
              <a:custGeom>
                <a:avLst/>
                <a:gdLst>
                  <a:gd name="connsiteX0" fmla="*/ 0 w 425669"/>
                  <a:gd name="connsiteY0" fmla="*/ 159616 h 159616"/>
                  <a:gd name="connsiteX1" fmla="*/ 425670 w 425669"/>
                  <a:gd name="connsiteY1" fmla="*/ 0 h 15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159616">
                    <a:moveTo>
                      <a:pt x="0" y="159616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8" name="フリーフォーム 2757">
                <a:extLst>
                  <a:ext uri="{FF2B5EF4-FFF2-40B4-BE49-F238E27FC236}">
                    <a16:creationId xmlns:a16="http://schemas.microsoft.com/office/drawing/2014/main" id="{E3609FF4-0CC9-56CF-22B2-14CB39730DA2}"/>
                  </a:ext>
                </a:extLst>
              </p:cNvPr>
              <p:cNvSpPr/>
              <p:nvPr/>
            </p:nvSpPr>
            <p:spPr>
              <a:xfrm>
                <a:off x="3848104" y="5347893"/>
                <a:ext cx="425669" cy="691663"/>
              </a:xfrm>
              <a:custGeom>
                <a:avLst/>
                <a:gdLst>
                  <a:gd name="connsiteX0" fmla="*/ 0 w 425669"/>
                  <a:gd name="connsiteY0" fmla="*/ 691664 h 691663"/>
                  <a:gd name="connsiteX1" fmla="*/ 425670 w 425669"/>
                  <a:gd name="connsiteY1" fmla="*/ 0 h 69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691663">
                    <a:moveTo>
                      <a:pt x="0" y="691664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59" name="フリーフォーム 2758">
                <a:extLst>
                  <a:ext uri="{FF2B5EF4-FFF2-40B4-BE49-F238E27FC236}">
                    <a16:creationId xmlns:a16="http://schemas.microsoft.com/office/drawing/2014/main" id="{BF830D79-6A43-0723-C8C1-5F977F018905}"/>
                  </a:ext>
                </a:extLst>
              </p:cNvPr>
              <p:cNvSpPr/>
              <p:nvPr/>
            </p:nvSpPr>
            <p:spPr>
              <a:xfrm>
                <a:off x="3848104" y="5507509"/>
                <a:ext cx="425632" cy="372443"/>
              </a:xfrm>
              <a:custGeom>
                <a:avLst/>
                <a:gdLst>
                  <a:gd name="connsiteX0" fmla="*/ 0 w 425632"/>
                  <a:gd name="connsiteY0" fmla="*/ 0 h 372443"/>
                  <a:gd name="connsiteX1" fmla="*/ 425632 w 425632"/>
                  <a:gd name="connsiteY1" fmla="*/ 372444 h 37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32" h="372443">
                    <a:moveTo>
                      <a:pt x="0" y="0"/>
                    </a:moveTo>
                    <a:lnTo>
                      <a:pt x="425632" y="372444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0" name="フリーフォーム 2759">
                <a:extLst>
                  <a:ext uri="{FF2B5EF4-FFF2-40B4-BE49-F238E27FC236}">
                    <a16:creationId xmlns:a16="http://schemas.microsoft.com/office/drawing/2014/main" id="{984B0555-7377-2FAD-9D43-0DEBFE43A728}"/>
                  </a:ext>
                </a:extLst>
              </p:cNvPr>
              <p:cNvSpPr/>
              <p:nvPr/>
            </p:nvSpPr>
            <p:spPr>
              <a:xfrm>
                <a:off x="4699463" y="5188470"/>
                <a:ext cx="6256" cy="532053"/>
              </a:xfrm>
              <a:custGeom>
                <a:avLst/>
                <a:gdLst>
                  <a:gd name="connsiteX0" fmla="*/ 0 w 6256"/>
                  <a:gd name="connsiteY0" fmla="*/ 532054 h 532053"/>
                  <a:gd name="connsiteX1" fmla="*/ 0 w 6256"/>
                  <a:gd name="connsiteY1" fmla="*/ 0 h 53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53">
                    <a:moveTo>
                      <a:pt x="0" y="532054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1" name="フリーフォーム 2760">
                <a:extLst>
                  <a:ext uri="{FF2B5EF4-FFF2-40B4-BE49-F238E27FC236}">
                    <a16:creationId xmlns:a16="http://schemas.microsoft.com/office/drawing/2014/main" id="{3756CB44-19D2-7E3D-A1A6-1F8B40C9739E}"/>
                  </a:ext>
                </a:extLst>
              </p:cNvPr>
              <p:cNvSpPr/>
              <p:nvPr/>
            </p:nvSpPr>
            <p:spPr>
              <a:xfrm>
                <a:off x="4699494" y="5028848"/>
                <a:ext cx="425669" cy="159616"/>
              </a:xfrm>
              <a:custGeom>
                <a:avLst/>
                <a:gdLst>
                  <a:gd name="connsiteX0" fmla="*/ 0 w 425669"/>
                  <a:gd name="connsiteY0" fmla="*/ 159616 h 159616"/>
                  <a:gd name="connsiteX1" fmla="*/ 425670 w 425669"/>
                  <a:gd name="connsiteY1" fmla="*/ 0 h 15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159616">
                    <a:moveTo>
                      <a:pt x="0" y="159616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2" name="フリーフォーム 2761">
                <a:extLst>
                  <a:ext uri="{FF2B5EF4-FFF2-40B4-BE49-F238E27FC236}">
                    <a16:creationId xmlns:a16="http://schemas.microsoft.com/office/drawing/2014/main" id="{8935E9D4-94C1-1891-8FF0-E4CE740D60FC}"/>
                  </a:ext>
                </a:extLst>
              </p:cNvPr>
              <p:cNvSpPr/>
              <p:nvPr/>
            </p:nvSpPr>
            <p:spPr>
              <a:xfrm>
                <a:off x="5125127" y="5028854"/>
                <a:ext cx="6256" cy="532053"/>
              </a:xfrm>
              <a:custGeom>
                <a:avLst/>
                <a:gdLst>
                  <a:gd name="connsiteX0" fmla="*/ 0 w 6256"/>
                  <a:gd name="connsiteY0" fmla="*/ 532054 h 532053"/>
                  <a:gd name="connsiteX1" fmla="*/ 0 w 6256"/>
                  <a:gd name="connsiteY1" fmla="*/ 0 h 53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53">
                    <a:moveTo>
                      <a:pt x="0" y="532054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3" name="フリーフォーム 2762">
                <a:extLst>
                  <a:ext uri="{FF2B5EF4-FFF2-40B4-BE49-F238E27FC236}">
                    <a16:creationId xmlns:a16="http://schemas.microsoft.com/office/drawing/2014/main" id="{CED7B2A9-0D3B-FDBE-8606-3F458DC71C42}"/>
                  </a:ext>
                </a:extLst>
              </p:cNvPr>
              <p:cNvSpPr/>
              <p:nvPr/>
            </p:nvSpPr>
            <p:spPr>
              <a:xfrm>
                <a:off x="4699494" y="5560908"/>
                <a:ext cx="425669" cy="159616"/>
              </a:xfrm>
              <a:custGeom>
                <a:avLst/>
                <a:gdLst>
                  <a:gd name="connsiteX0" fmla="*/ 0 w 425669"/>
                  <a:gd name="connsiteY0" fmla="*/ 159616 h 159616"/>
                  <a:gd name="connsiteX1" fmla="*/ 425670 w 425669"/>
                  <a:gd name="connsiteY1" fmla="*/ 0 h 15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159616">
                    <a:moveTo>
                      <a:pt x="0" y="159616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4" name="フリーフォーム 2763">
                <a:extLst>
                  <a:ext uri="{FF2B5EF4-FFF2-40B4-BE49-F238E27FC236}">
                    <a16:creationId xmlns:a16="http://schemas.microsoft.com/office/drawing/2014/main" id="{8DB6567D-15D3-DD2A-E9CB-CD4A16B6CA1E}"/>
                  </a:ext>
                </a:extLst>
              </p:cNvPr>
              <p:cNvSpPr/>
              <p:nvPr/>
            </p:nvSpPr>
            <p:spPr>
              <a:xfrm>
                <a:off x="4699494" y="5028848"/>
                <a:ext cx="425669" cy="691663"/>
              </a:xfrm>
              <a:custGeom>
                <a:avLst/>
                <a:gdLst>
                  <a:gd name="connsiteX0" fmla="*/ 0 w 425669"/>
                  <a:gd name="connsiteY0" fmla="*/ 691664 h 691663"/>
                  <a:gd name="connsiteX1" fmla="*/ 425670 w 425669"/>
                  <a:gd name="connsiteY1" fmla="*/ 0 h 69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691663">
                    <a:moveTo>
                      <a:pt x="0" y="691664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5" name="フリーフォーム 2764">
                <a:extLst>
                  <a:ext uri="{FF2B5EF4-FFF2-40B4-BE49-F238E27FC236}">
                    <a16:creationId xmlns:a16="http://schemas.microsoft.com/office/drawing/2014/main" id="{CFAB778A-97D5-BE30-6BE3-93828FC19479}"/>
                  </a:ext>
                </a:extLst>
              </p:cNvPr>
              <p:cNvSpPr/>
              <p:nvPr/>
            </p:nvSpPr>
            <p:spPr>
              <a:xfrm>
                <a:off x="4699494" y="5188464"/>
                <a:ext cx="425632" cy="372443"/>
              </a:xfrm>
              <a:custGeom>
                <a:avLst/>
                <a:gdLst>
                  <a:gd name="connsiteX0" fmla="*/ 0 w 425632"/>
                  <a:gd name="connsiteY0" fmla="*/ 0 h 372443"/>
                  <a:gd name="connsiteX1" fmla="*/ 425633 w 425632"/>
                  <a:gd name="connsiteY1" fmla="*/ 372444 h 37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32" h="372443">
                    <a:moveTo>
                      <a:pt x="0" y="0"/>
                    </a:moveTo>
                    <a:lnTo>
                      <a:pt x="425633" y="372444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6" name="フリーフォーム 2765">
                <a:extLst>
                  <a:ext uri="{FF2B5EF4-FFF2-40B4-BE49-F238E27FC236}">
                    <a16:creationId xmlns:a16="http://schemas.microsoft.com/office/drawing/2014/main" id="{61268FB0-1E7D-E290-521A-3EA3AC1CCBCE}"/>
                  </a:ext>
                </a:extLst>
              </p:cNvPr>
              <p:cNvSpPr/>
              <p:nvPr/>
            </p:nvSpPr>
            <p:spPr>
              <a:xfrm>
                <a:off x="1294939" y="5667125"/>
                <a:ext cx="6256" cy="532047"/>
              </a:xfrm>
              <a:custGeom>
                <a:avLst/>
                <a:gdLst>
                  <a:gd name="connsiteX0" fmla="*/ 0 w 6256"/>
                  <a:gd name="connsiteY0" fmla="*/ 532048 h 532047"/>
                  <a:gd name="connsiteX1" fmla="*/ 0 w 6256"/>
                  <a:gd name="connsiteY1" fmla="*/ 0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7">
                    <a:moveTo>
                      <a:pt x="0" y="53204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7" name="フリーフォーム 2766">
                <a:extLst>
                  <a:ext uri="{FF2B5EF4-FFF2-40B4-BE49-F238E27FC236}">
                    <a16:creationId xmlns:a16="http://schemas.microsoft.com/office/drawing/2014/main" id="{AAE86243-EC22-5D42-08A4-79F97CECE4A3}"/>
                  </a:ext>
                </a:extLst>
              </p:cNvPr>
              <p:cNvSpPr/>
              <p:nvPr/>
            </p:nvSpPr>
            <p:spPr>
              <a:xfrm>
                <a:off x="762855" y="6199173"/>
                <a:ext cx="532083" cy="6256"/>
              </a:xfrm>
              <a:custGeom>
                <a:avLst/>
                <a:gdLst>
                  <a:gd name="connsiteX0" fmla="*/ 0 w 532083"/>
                  <a:gd name="connsiteY0" fmla="*/ 0 h 6256"/>
                  <a:gd name="connsiteX1" fmla="*/ 532083 w 532083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6256">
                    <a:moveTo>
                      <a:pt x="0" y="0"/>
                    </a:moveTo>
                    <a:lnTo>
                      <a:pt x="53208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8" name="フリーフォーム 2767">
                <a:extLst>
                  <a:ext uri="{FF2B5EF4-FFF2-40B4-BE49-F238E27FC236}">
                    <a16:creationId xmlns:a16="http://schemas.microsoft.com/office/drawing/2014/main" id="{530998D7-16B9-6DBC-BF07-D37D4AF9A2BA}"/>
                  </a:ext>
                </a:extLst>
              </p:cNvPr>
              <p:cNvSpPr/>
              <p:nvPr/>
            </p:nvSpPr>
            <p:spPr>
              <a:xfrm>
                <a:off x="762855" y="5667125"/>
                <a:ext cx="6256" cy="532047"/>
              </a:xfrm>
              <a:custGeom>
                <a:avLst/>
                <a:gdLst>
                  <a:gd name="connsiteX0" fmla="*/ 0 w 6256"/>
                  <a:gd name="connsiteY0" fmla="*/ 532048 h 532047"/>
                  <a:gd name="connsiteX1" fmla="*/ 0 w 6256"/>
                  <a:gd name="connsiteY1" fmla="*/ 0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7">
                    <a:moveTo>
                      <a:pt x="0" y="53204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69" name="フリーフォーム 2768">
                <a:extLst>
                  <a:ext uri="{FF2B5EF4-FFF2-40B4-BE49-F238E27FC236}">
                    <a16:creationId xmlns:a16="http://schemas.microsoft.com/office/drawing/2014/main" id="{38020BD7-2252-2345-1888-B5BE42003EFF}"/>
                  </a:ext>
                </a:extLst>
              </p:cNvPr>
              <p:cNvSpPr/>
              <p:nvPr/>
            </p:nvSpPr>
            <p:spPr>
              <a:xfrm>
                <a:off x="762855" y="5667125"/>
                <a:ext cx="532083" cy="6256"/>
              </a:xfrm>
              <a:custGeom>
                <a:avLst/>
                <a:gdLst>
                  <a:gd name="connsiteX0" fmla="*/ 0 w 532083"/>
                  <a:gd name="connsiteY0" fmla="*/ 0 h 6256"/>
                  <a:gd name="connsiteX1" fmla="*/ 532083 w 532083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6256">
                    <a:moveTo>
                      <a:pt x="0" y="0"/>
                    </a:moveTo>
                    <a:lnTo>
                      <a:pt x="53208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0" name="フリーフォーム 2769">
                <a:extLst>
                  <a:ext uri="{FF2B5EF4-FFF2-40B4-BE49-F238E27FC236}">
                    <a16:creationId xmlns:a16="http://schemas.microsoft.com/office/drawing/2014/main" id="{646A3A5B-58FA-6D66-E7DF-ECD8A17B04B1}"/>
                  </a:ext>
                </a:extLst>
              </p:cNvPr>
              <p:cNvSpPr/>
              <p:nvPr/>
            </p:nvSpPr>
            <p:spPr>
              <a:xfrm>
                <a:off x="762855" y="5667125"/>
                <a:ext cx="532083" cy="532047"/>
              </a:xfrm>
              <a:custGeom>
                <a:avLst/>
                <a:gdLst>
                  <a:gd name="connsiteX0" fmla="*/ 0 w 532083"/>
                  <a:gd name="connsiteY0" fmla="*/ 0 h 532047"/>
                  <a:gd name="connsiteX1" fmla="*/ 532083 w 532083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532047">
                    <a:moveTo>
                      <a:pt x="0" y="0"/>
                    </a:moveTo>
                    <a:lnTo>
                      <a:pt x="532083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1" name="フリーフォーム 2770">
                <a:extLst>
                  <a:ext uri="{FF2B5EF4-FFF2-40B4-BE49-F238E27FC236}">
                    <a16:creationId xmlns:a16="http://schemas.microsoft.com/office/drawing/2014/main" id="{CC252A9D-0557-F0C8-F455-B4B6CC700A93}"/>
                  </a:ext>
                </a:extLst>
              </p:cNvPr>
              <p:cNvSpPr/>
              <p:nvPr/>
            </p:nvSpPr>
            <p:spPr>
              <a:xfrm>
                <a:off x="762855" y="5667125"/>
                <a:ext cx="532083" cy="532047"/>
              </a:xfrm>
              <a:custGeom>
                <a:avLst/>
                <a:gdLst>
                  <a:gd name="connsiteX0" fmla="*/ 532083 w 532083"/>
                  <a:gd name="connsiteY0" fmla="*/ 0 h 532047"/>
                  <a:gd name="connsiteX1" fmla="*/ 0 w 532083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532047">
                    <a:moveTo>
                      <a:pt x="532083" y="0"/>
                    </a:moveTo>
                    <a:lnTo>
                      <a:pt x="0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2" name="フリーフォーム 2771">
                <a:extLst>
                  <a:ext uri="{FF2B5EF4-FFF2-40B4-BE49-F238E27FC236}">
                    <a16:creationId xmlns:a16="http://schemas.microsoft.com/office/drawing/2014/main" id="{F1D8711B-252D-13CA-64DF-F5D0BFD9FEAA}"/>
                  </a:ext>
                </a:extLst>
              </p:cNvPr>
              <p:cNvSpPr/>
              <p:nvPr/>
            </p:nvSpPr>
            <p:spPr>
              <a:xfrm>
                <a:off x="762855" y="4070970"/>
                <a:ext cx="6256" cy="532053"/>
              </a:xfrm>
              <a:custGeom>
                <a:avLst/>
                <a:gdLst>
                  <a:gd name="connsiteX0" fmla="*/ 0 w 6256"/>
                  <a:gd name="connsiteY0" fmla="*/ 532054 h 532053"/>
                  <a:gd name="connsiteX1" fmla="*/ 0 w 6256"/>
                  <a:gd name="connsiteY1" fmla="*/ 0 h 53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53">
                    <a:moveTo>
                      <a:pt x="0" y="532054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3" name="フリーフォーム 2772">
                <a:extLst>
                  <a:ext uri="{FF2B5EF4-FFF2-40B4-BE49-F238E27FC236}">
                    <a16:creationId xmlns:a16="http://schemas.microsoft.com/office/drawing/2014/main" id="{D7101983-F1B1-7A28-5BC8-6B42B2C80226}"/>
                  </a:ext>
                </a:extLst>
              </p:cNvPr>
              <p:cNvSpPr/>
              <p:nvPr/>
            </p:nvSpPr>
            <p:spPr>
              <a:xfrm>
                <a:off x="1294939" y="4070970"/>
                <a:ext cx="6256" cy="532053"/>
              </a:xfrm>
              <a:custGeom>
                <a:avLst/>
                <a:gdLst>
                  <a:gd name="connsiteX0" fmla="*/ 0 w 6256"/>
                  <a:gd name="connsiteY0" fmla="*/ 532054 h 532053"/>
                  <a:gd name="connsiteX1" fmla="*/ 0 w 6256"/>
                  <a:gd name="connsiteY1" fmla="*/ 0 h 53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53">
                    <a:moveTo>
                      <a:pt x="0" y="532054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4" name="フリーフォーム 2773">
                <a:extLst>
                  <a:ext uri="{FF2B5EF4-FFF2-40B4-BE49-F238E27FC236}">
                    <a16:creationId xmlns:a16="http://schemas.microsoft.com/office/drawing/2014/main" id="{7CAC5F44-25F9-271C-DC42-24FFAA466EA4}"/>
                  </a:ext>
                </a:extLst>
              </p:cNvPr>
              <p:cNvSpPr/>
              <p:nvPr/>
            </p:nvSpPr>
            <p:spPr>
              <a:xfrm>
                <a:off x="762855" y="4070970"/>
                <a:ext cx="532083" cy="6256"/>
              </a:xfrm>
              <a:custGeom>
                <a:avLst/>
                <a:gdLst>
                  <a:gd name="connsiteX0" fmla="*/ 0 w 532083"/>
                  <a:gd name="connsiteY0" fmla="*/ 0 h 6256"/>
                  <a:gd name="connsiteX1" fmla="*/ 532083 w 532083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6256">
                    <a:moveTo>
                      <a:pt x="0" y="0"/>
                    </a:moveTo>
                    <a:lnTo>
                      <a:pt x="53208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5" name="フリーフォーム 2774">
                <a:extLst>
                  <a:ext uri="{FF2B5EF4-FFF2-40B4-BE49-F238E27FC236}">
                    <a16:creationId xmlns:a16="http://schemas.microsoft.com/office/drawing/2014/main" id="{DABC83EC-B18B-E5FF-3ECC-E6744AD41ADD}"/>
                  </a:ext>
                </a:extLst>
              </p:cNvPr>
              <p:cNvSpPr/>
              <p:nvPr/>
            </p:nvSpPr>
            <p:spPr>
              <a:xfrm>
                <a:off x="762855" y="3911357"/>
                <a:ext cx="425667" cy="159612"/>
              </a:xfrm>
              <a:custGeom>
                <a:avLst/>
                <a:gdLst>
                  <a:gd name="connsiteX0" fmla="*/ 0 w 425667"/>
                  <a:gd name="connsiteY0" fmla="*/ 159612 h 159612"/>
                  <a:gd name="connsiteX1" fmla="*/ 425667 w 425667"/>
                  <a:gd name="connsiteY1" fmla="*/ 0 h 15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7" h="159612">
                    <a:moveTo>
                      <a:pt x="0" y="159612"/>
                    </a:moveTo>
                    <a:lnTo>
                      <a:pt x="425667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6" name="フリーフォーム 2775">
                <a:extLst>
                  <a:ext uri="{FF2B5EF4-FFF2-40B4-BE49-F238E27FC236}">
                    <a16:creationId xmlns:a16="http://schemas.microsoft.com/office/drawing/2014/main" id="{6F60C90F-736A-EBF4-763C-A4ABDDC33B2B}"/>
                  </a:ext>
                </a:extLst>
              </p:cNvPr>
              <p:cNvSpPr/>
              <p:nvPr/>
            </p:nvSpPr>
            <p:spPr>
              <a:xfrm>
                <a:off x="1294939" y="3911357"/>
                <a:ext cx="425666" cy="159612"/>
              </a:xfrm>
              <a:custGeom>
                <a:avLst/>
                <a:gdLst>
                  <a:gd name="connsiteX0" fmla="*/ 0 w 425666"/>
                  <a:gd name="connsiteY0" fmla="*/ 159612 h 159612"/>
                  <a:gd name="connsiteX1" fmla="*/ 425667 w 425666"/>
                  <a:gd name="connsiteY1" fmla="*/ 0 h 15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6" h="159612">
                    <a:moveTo>
                      <a:pt x="0" y="159612"/>
                    </a:moveTo>
                    <a:lnTo>
                      <a:pt x="425667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7" name="フリーフォーム 2776">
                <a:extLst>
                  <a:ext uri="{FF2B5EF4-FFF2-40B4-BE49-F238E27FC236}">
                    <a16:creationId xmlns:a16="http://schemas.microsoft.com/office/drawing/2014/main" id="{FA9D6D31-347D-4C06-2E5A-5BDD6987A142}"/>
                  </a:ext>
                </a:extLst>
              </p:cNvPr>
              <p:cNvSpPr/>
              <p:nvPr/>
            </p:nvSpPr>
            <p:spPr>
              <a:xfrm>
                <a:off x="1188486" y="3911367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2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2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8" name="フリーフォーム 2777">
                <a:extLst>
                  <a:ext uri="{FF2B5EF4-FFF2-40B4-BE49-F238E27FC236}">
                    <a16:creationId xmlns:a16="http://schemas.microsoft.com/office/drawing/2014/main" id="{407C03D0-5394-617B-D895-3BAE0EC90D35}"/>
                  </a:ext>
                </a:extLst>
              </p:cNvPr>
              <p:cNvSpPr/>
              <p:nvPr/>
            </p:nvSpPr>
            <p:spPr>
              <a:xfrm>
                <a:off x="762855" y="4070970"/>
                <a:ext cx="532083" cy="532053"/>
              </a:xfrm>
              <a:custGeom>
                <a:avLst/>
                <a:gdLst>
                  <a:gd name="connsiteX0" fmla="*/ 0 w 532083"/>
                  <a:gd name="connsiteY0" fmla="*/ 0 h 532053"/>
                  <a:gd name="connsiteX1" fmla="*/ 532083 w 532083"/>
                  <a:gd name="connsiteY1" fmla="*/ 532054 h 53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532053">
                    <a:moveTo>
                      <a:pt x="0" y="0"/>
                    </a:moveTo>
                    <a:lnTo>
                      <a:pt x="532083" y="532054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79" name="フリーフォーム 2778">
                <a:extLst>
                  <a:ext uri="{FF2B5EF4-FFF2-40B4-BE49-F238E27FC236}">
                    <a16:creationId xmlns:a16="http://schemas.microsoft.com/office/drawing/2014/main" id="{966144D4-679D-8375-989E-404726E24BD7}"/>
                  </a:ext>
                </a:extLst>
              </p:cNvPr>
              <p:cNvSpPr/>
              <p:nvPr/>
            </p:nvSpPr>
            <p:spPr>
              <a:xfrm>
                <a:off x="762855" y="4070970"/>
                <a:ext cx="532083" cy="532053"/>
              </a:xfrm>
              <a:custGeom>
                <a:avLst/>
                <a:gdLst>
                  <a:gd name="connsiteX0" fmla="*/ 532083 w 532083"/>
                  <a:gd name="connsiteY0" fmla="*/ 0 h 532053"/>
                  <a:gd name="connsiteX1" fmla="*/ 0 w 532083"/>
                  <a:gd name="connsiteY1" fmla="*/ 532054 h 53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532053">
                    <a:moveTo>
                      <a:pt x="532083" y="0"/>
                    </a:moveTo>
                    <a:lnTo>
                      <a:pt x="0" y="532054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0" name="フリーフォーム 2779">
                <a:extLst>
                  <a:ext uri="{FF2B5EF4-FFF2-40B4-BE49-F238E27FC236}">
                    <a16:creationId xmlns:a16="http://schemas.microsoft.com/office/drawing/2014/main" id="{5CC97DE3-66C1-2075-43DE-E3E5D6B2B164}"/>
                  </a:ext>
                </a:extLst>
              </p:cNvPr>
              <p:cNvSpPr/>
              <p:nvPr/>
            </p:nvSpPr>
            <p:spPr>
              <a:xfrm>
                <a:off x="1188522" y="3911357"/>
                <a:ext cx="106416" cy="159612"/>
              </a:xfrm>
              <a:custGeom>
                <a:avLst/>
                <a:gdLst>
                  <a:gd name="connsiteX0" fmla="*/ 0 w 106416"/>
                  <a:gd name="connsiteY0" fmla="*/ 0 h 159612"/>
                  <a:gd name="connsiteX1" fmla="*/ 106416 w 106416"/>
                  <a:gd name="connsiteY1" fmla="*/ 159612 h 15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416" h="159612">
                    <a:moveTo>
                      <a:pt x="0" y="0"/>
                    </a:moveTo>
                    <a:lnTo>
                      <a:pt x="106416" y="159612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1" name="フリーフォーム 2780">
                <a:extLst>
                  <a:ext uri="{FF2B5EF4-FFF2-40B4-BE49-F238E27FC236}">
                    <a16:creationId xmlns:a16="http://schemas.microsoft.com/office/drawing/2014/main" id="{9845F05B-2064-3852-C64D-68A8B0940D88}"/>
                  </a:ext>
                </a:extLst>
              </p:cNvPr>
              <p:cNvSpPr/>
              <p:nvPr/>
            </p:nvSpPr>
            <p:spPr>
              <a:xfrm>
                <a:off x="762855" y="3911357"/>
                <a:ext cx="957750" cy="159612"/>
              </a:xfrm>
              <a:custGeom>
                <a:avLst/>
                <a:gdLst>
                  <a:gd name="connsiteX0" fmla="*/ 0 w 957750"/>
                  <a:gd name="connsiteY0" fmla="*/ 159612 h 159612"/>
                  <a:gd name="connsiteX1" fmla="*/ 957750 w 957750"/>
                  <a:gd name="connsiteY1" fmla="*/ 0 h 159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7750" h="159612">
                    <a:moveTo>
                      <a:pt x="0" y="159612"/>
                    </a:moveTo>
                    <a:lnTo>
                      <a:pt x="95775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2" name="フリーフォーム 2781">
                <a:extLst>
                  <a:ext uri="{FF2B5EF4-FFF2-40B4-BE49-F238E27FC236}">
                    <a16:creationId xmlns:a16="http://schemas.microsoft.com/office/drawing/2014/main" id="{BE8A7D96-4D3D-0ABD-AAA8-560E818788D3}"/>
                  </a:ext>
                </a:extLst>
              </p:cNvPr>
              <p:cNvSpPr/>
              <p:nvPr/>
            </p:nvSpPr>
            <p:spPr>
              <a:xfrm>
                <a:off x="762855" y="5135071"/>
                <a:ext cx="532083" cy="6256"/>
              </a:xfrm>
              <a:custGeom>
                <a:avLst/>
                <a:gdLst>
                  <a:gd name="connsiteX0" fmla="*/ 0 w 532083"/>
                  <a:gd name="connsiteY0" fmla="*/ 0 h 6256"/>
                  <a:gd name="connsiteX1" fmla="*/ 532083 w 532083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6256">
                    <a:moveTo>
                      <a:pt x="0" y="0"/>
                    </a:moveTo>
                    <a:lnTo>
                      <a:pt x="53208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3" name="フリーフォーム 2782">
                <a:extLst>
                  <a:ext uri="{FF2B5EF4-FFF2-40B4-BE49-F238E27FC236}">
                    <a16:creationId xmlns:a16="http://schemas.microsoft.com/office/drawing/2014/main" id="{6EB9A777-F1E3-0BE1-617E-AAE72AFFB526}"/>
                  </a:ext>
                </a:extLst>
              </p:cNvPr>
              <p:cNvSpPr/>
              <p:nvPr/>
            </p:nvSpPr>
            <p:spPr>
              <a:xfrm>
                <a:off x="1294939" y="4603023"/>
                <a:ext cx="6256" cy="532047"/>
              </a:xfrm>
              <a:custGeom>
                <a:avLst/>
                <a:gdLst>
                  <a:gd name="connsiteX0" fmla="*/ 0 w 6256"/>
                  <a:gd name="connsiteY0" fmla="*/ 532048 h 532047"/>
                  <a:gd name="connsiteX1" fmla="*/ 0 w 6256"/>
                  <a:gd name="connsiteY1" fmla="*/ 0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7">
                    <a:moveTo>
                      <a:pt x="0" y="53204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4" name="フリーフォーム 2783">
                <a:extLst>
                  <a:ext uri="{FF2B5EF4-FFF2-40B4-BE49-F238E27FC236}">
                    <a16:creationId xmlns:a16="http://schemas.microsoft.com/office/drawing/2014/main" id="{9E28D85A-8F7E-B102-6303-8EE77A41092B}"/>
                  </a:ext>
                </a:extLst>
              </p:cNvPr>
              <p:cNvSpPr/>
              <p:nvPr/>
            </p:nvSpPr>
            <p:spPr>
              <a:xfrm>
                <a:off x="762855" y="4603023"/>
                <a:ext cx="6256" cy="532047"/>
              </a:xfrm>
              <a:custGeom>
                <a:avLst/>
                <a:gdLst>
                  <a:gd name="connsiteX0" fmla="*/ 0 w 6256"/>
                  <a:gd name="connsiteY0" fmla="*/ 532048 h 532047"/>
                  <a:gd name="connsiteX1" fmla="*/ 0 w 6256"/>
                  <a:gd name="connsiteY1" fmla="*/ 0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7">
                    <a:moveTo>
                      <a:pt x="0" y="53204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5" name="フリーフォーム 2784">
                <a:extLst>
                  <a:ext uri="{FF2B5EF4-FFF2-40B4-BE49-F238E27FC236}">
                    <a16:creationId xmlns:a16="http://schemas.microsoft.com/office/drawing/2014/main" id="{A4CB2708-2535-9D58-3DD0-9E1DD81D9DA8}"/>
                  </a:ext>
                </a:extLst>
              </p:cNvPr>
              <p:cNvSpPr/>
              <p:nvPr/>
            </p:nvSpPr>
            <p:spPr>
              <a:xfrm>
                <a:off x="762855" y="4603023"/>
                <a:ext cx="532083" cy="6256"/>
              </a:xfrm>
              <a:custGeom>
                <a:avLst/>
                <a:gdLst>
                  <a:gd name="connsiteX0" fmla="*/ 0 w 532083"/>
                  <a:gd name="connsiteY0" fmla="*/ 0 h 6256"/>
                  <a:gd name="connsiteX1" fmla="*/ 532083 w 532083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6256">
                    <a:moveTo>
                      <a:pt x="0" y="0"/>
                    </a:moveTo>
                    <a:lnTo>
                      <a:pt x="53208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6" name="フリーフォーム 2785">
                <a:extLst>
                  <a:ext uri="{FF2B5EF4-FFF2-40B4-BE49-F238E27FC236}">
                    <a16:creationId xmlns:a16="http://schemas.microsoft.com/office/drawing/2014/main" id="{C44DC3E4-F27B-4CBB-46F6-F4C9CCA3DBA3}"/>
                  </a:ext>
                </a:extLst>
              </p:cNvPr>
              <p:cNvSpPr/>
              <p:nvPr/>
            </p:nvSpPr>
            <p:spPr>
              <a:xfrm>
                <a:off x="762855" y="4603023"/>
                <a:ext cx="532083" cy="532047"/>
              </a:xfrm>
              <a:custGeom>
                <a:avLst/>
                <a:gdLst>
                  <a:gd name="connsiteX0" fmla="*/ 0 w 532083"/>
                  <a:gd name="connsiteY0" fmla="*/ 0 h 532047"/>
                  <a:gd name="connsiteX1" fmla="*/ 532083 w 532083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532047">
                    <a:moveTo>
                      <a:pt x="0" y="0"/>
                    </a:moveTo>
                    <a:lnTo>
                      <a:pt x="532083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7" name="フリーフォーム 2786">
                <a:extLst>
                  <a:ext uri="{FF2B5EF4-FFF2-40B4-BE49-F238E27FC236}">
                    <a16:creationId xmlns:a16="http://schemas.microsoft.com/office/drawing/2014/main" id="{D524F3A8-C073-393C-55E4-ACA9B6890134}"/>
                  </a:ext>
                </a:extLst>
              </p:cNvPr>
              <p:cNvSpPr/>
              <p:nvPr/>
            </p:nvSpPr>
            <p:spPr>
              <a:xfrm>
                <a:off x="762855" y="4603023"/>
                <a:ext cx="532083" cy="532047"/>
              </a:xfrm>
              <a:custGeom>
                <a:avLst/>
                <a:gdLst>
                  <a:gd name="connsiteX0" fmla="*/ 532083 w 532083"/>
                  <a:gd name="connsiteY0" fmla="*/ 0 h 532047"/>
                  <a:gd name="connsiteX1" fmla="*/ 0 w 532083"/>
                  <a:gd name="connsiteY1" fmla="*/ 532048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3" h="532047">
                    <a:moveTo>
                      <a:pt x="532083" y="0"/>
                    </a:moveTo>
                    <a:lnTo>
                      <a:pt x="0" y="532048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8" name="フリーフォーム 2787">
                <a:extLst>
                  <a:ext uri="{FF2B5EF4-FFF2-40B4-BE49-F238E27FC236}">
                    <a16:creationId xmlns:a16="http://schemas.microsoft.com/office/drawing/2014/main" id="{CE3B383D-E70A-B3F1-4883-FAFCB453A124}"/>
                  </a:ext>
                </a:extLst>
              </p:cNvPr>
              <p:cNvSpPr/>
              <p:nvPr/>
            </p:nvSpPr>
            <p:spPr>
              <a:xfrm>
                <a:off x="1188486" y="3751752"/>
                <a:ext cx="425664" cy="159615"/>
              </a:xfrm>
              <a:custGeom>
                <a:avLst/>
                <a:gdLst>
                  <a:gd name="connsiteX0" fmla="*/ 0 w 425664"/>
                  <a:gd name="connsiteY0" fmla="*/ 159616 h 159615"/>
                  <a:gd name="connsiteX1" fmla="*/ 425664 w 425664"/>
                  <a:gd name="connsiteY1" fmla="*/ 0 h 15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4" h="159615">
                    <a:moveTo>
                      <a:pt x="0" y="159616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89" name="フリーフォーム 2788">
                <a:extLst>
                  <a:ext uri="{FF2B5EF4-FFF2-40B4-BE49-F238E27FC236}">
                    <a16:creationId xmlns:a16="http://schemas.microsoft.com/office/drawing/2014/main" id="{890869B0-475B-4231-0D32-F40D6B40F2A8}"/>
                  </a:ext>
                </a:extLst>
              </p:cNvPr>
              <p:cNvSpPr/>
              <p:nvPr/>
            </p:nvSpPr>
            <p:spPr>
              <a:xfrm>
                <a:off x="1720568" y="3751752"/>
                <a:ext cx="425669" cy="159615"/>
              </a:xfrm>
              <a:custGeom>
                <a:avLst/>
                <a:gdLst>
                  <a:gd name="connsiteX0" fmla="*/ 0 w 425669"/>
                  <a:gd name="connsiteY0" fmla="*/ 159616 h 159615"/>
                  <a:gd name="connsiteX1" fmla="*/ 425670 w 425669"/>
                  <a:gd name="connsiteY1" fmla="*/ 0 h 15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159615">
                    <a:moveTo>
                      <a:pt x="0" y="159616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0" name="フリーフォーム 2789">
                <a:extLst>
                  <a:ext uri="{FF2B5EF4-FFF2-40B4-BE49-F238E27FC236}">
                    <a16:creationId xmlns:a16="http://schemas.microsoft.com/office/drawing/2014/main" id="{3B4A6CEF-F6B2-22F6-0DDB-3FDCD8FBE683}"/>
                  </a:ext>
                </a:extLst>
              </p:cNvPr>
              <p:cNvSpPr/>
              <p:nvPr/>
            </p:nvSpPr>
            <p:spPr>
              <a:xfrm>
                <a:off x="1614119" y="3751761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1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1" name="フリーフォーム 2790">
                <a:extLst>
                  <a:ext uri="{FF2B5EF4-FFF2-40B4-BE49-F238E27FC236}">
                    <a16:creationId xmlns:a16="http://schemas.microsoft.com/office/drawing/2014/main" id="{7DD427E8-EED8-BA0B-04E8-BF860C1071EE}"/>
                  </a:ext>
                </a:extLst>
              </p:cNvPr>
              <p:cNvSpPr/>
              <p:nvPr/>
            </p:nvSpPr>
            <p:spPr>
              <a:xfrm>
                <a:off x="1614150" y="3751752"/>
                <a:ext cx="106417" cy="159615"/>
              </a:xfrm>
              <a:custGeom>
                <a:avLst/>
                <a:gdLst>
                  <a:gd name="connsiteX0" fmla="*/ 0 w 106417"/>
                  <a:gd name="connsiteY0" fmla="*/ 0 h 159615"/>
                  <a:gd name="connsiteX1" fmla="*/ 106418 w 106417"/>
                  <a:gd name="connsiteY1" fmla="*/ 159616 h 15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417" h="159615">
                    <a:moveTo>
                      <a:pt x="0" y="0"/>
                    </a:moveTo>
                    <a:lnTo>
                      <a:pt x="106418" y="159616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2" name="フリーフォーム 2791">
                <a:extLst>
                  <a:ext uri="{FF2B5EF4-FFF2-40B4-BE49-F238E27FC236}">
                    <a16:creationId xmlns:a16="http://schemas.microsoft.com/office/drawing/2014/main" id="{C5882208-E523-926F-07B8-78E83A7C2BC8}"/>
                  </a:ext>
                </a:extLst>
              </p:cNvPr>
              <p:cNvSpPr/>
              <p:nvPr/>
            </p:nvSpPr>
            <p:spPr>
              <a:xfrm>
                <a:off x="1188486" y="3751752"/>
                <a:ext cx="957751" cy="159615"/>
              </a:xfrm>
              <a:custGeom>
                <a:avLst/>
                <a:gdLst>
                  <a:gd name="connsiteX0" fmla="*/ 0 w 957751"/>
                  <a:gd name="connsiteY0" fmla="*/ 159616 h 159615"/>
                  <a:gd name="connsiteX1" fmla="*/ 957752 w 957751"/>
                  <a:gd name="connsiteY1" fmla="*/ 0 h 15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7751" h="159615">
                    <a:moveTo>
                      <a:pt x="0" y="159616"/>
                    </a:moveTo>
                    <a:lnTo>
                      <a:pt x="957752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3" name="フリーフォーム 2792">
                <a:extLst>
                  <a:ext uri="{FF2B5EF4-FFF2-40B4-BE49-F238E27FC236}">
                    <a16:creationId xmlns:a16="http://schemas.microsoft.com/office/drawing/2014/main" id="{4ACA94E4-F085-188A-E7F2-5C17CD92481B}"/>
                  </a:ext>
                </a:extLst>
              </p:cNvPr>
              <p:cNvSpPr/>
              <p:nvPr/>
            </p:nvSpPr>
            <p:spPr>
              <a:xfrm>
                <a:off x="4699344" y="3592321"/>
                <a:ext cx="6256" cy="532047"/>
              </a:xfrm>
              <a:custGeom>
                <a:avLst/>
                <a:gdLst>
                  <a:gd name="connsiteX0" fmla="*/ 0 w 6256"/>
                  <a:gd name="connsiteY0" fmla="*/ 532048 h 532047"/>
                  <a:gd name="connsiteX1" fmla="*/ 0 w 6256"/>
                  <a:gd name="connsiteY1" fmla="*/ 0 h 532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7">
                    <a:moveTo>
                      <a:pt x="0" y="53204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4" name="フリーフォーム 2793">
                <a:extLst>
                  <a:ext uri="{FF2B5EF4-FFF2-40B4-BE49-F238E27FC236}">
                    <a16:creationId xmlns:a16="http://schemas.microsoft.com/office/drawing/2014/main" id="{E566A32A-8AC9-3DE9-9BDA-0554971684ED}"/>
                  </a:ext>
                </a:extLst>
              </p:cNvPr>
              <p:cNvSpPr/>
              <p:nvPr/>
            </p:nvSpPr>
            <p:spPr>
              <a:xfrm>
                <a:off x="4167263" y="3592321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1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5" name="フリーフォーム 2794">
                <a:extLst>
                  <a:ext uri="{FF2B5EF4-FFF2-40B4-BE49-F238E27FC236}">
                    <a16:creationId xmlns:a16="http://schemas.microsoft.com/office/drawing/2014/main" id="{5A68AE56-4DAA-9CAE-1FD3-5D6E2B9FFCA9}"/>
                  </a:ext>
                </a:extLst>
              </p:cNvPr>
              <p:cNvSpPr/>
              <p:nvPr/>
            </p:nvSpPr>
            <p:spPr>
              <a:xfrm>
                <a:off x="4167263" y="3432707"/>
                <a:ext cx="425663" cy="159614"/>
              </a:xfrm>
              <a:custGeom>
                <a:avLst/>
                <a:gdLst>
                  <a:gd name="connsiteX0" fmla="*/ 0 w 425663"/>
                  <a:gd name="connsiteY0" fmla="*/ 159615 h 159614"/>
                  <a:gd name="connsiteX1" fmla="*/ 425664 w 425663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3" h="159614">
                    <a:moveTo>
                      <a:pt x="0" y="159615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6" name="フリーフォーム 2795">
                <a:extLst>
                  <a:ext uri="{FF2B5EF4-FFF2-40B4-BE49-F238E27FC236}">
                    <a16:creationId xmlns:a16="http://schemas.microsoft.com/office/drawing/2014/main" id="{5CDFE75D-E1DF-4779-51BE-9FBFACE41D32}"/>
                  </a:ext>
                </a:extLst>
              </p:cNvPr>
              <p:cNvSpPr/>
              <p:nvPr/>
            </p:nvSpPr>
            <p:spPr>
              <a:xfrm>
                <a:off x="4699344" y="3432707"/>
                <a:ext cx="425669" cy="159614"/>
              </a:xfrm>
              <a:custGeom>
                <a:avLst/>
                <a:gdLst>
                  <a:gd name="connsiteX0" fmla="*/ 0 w 425669"/>
                  <a:gd name="connsiteY0" fmla="*/ 159615 h 159614"/>
                  <a:gd name="connsiteX1" fmla="*/ 425670 w 425669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159614">
                    <a:moveTo>
                      <a:pt x="0" y="159615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7" name="フリーフォーム 2796">
                <a:extLst>
                  <a:ext uri="{FF2B5EF4-FFF2-40B4-BE49-F238E27FC236}">
                    <a16:creationId xmlns:a16="http://schemas.microsoft.com/office/drawing/2014/main" id="{3D5EC222-5035-D365-BFB0-D4ECB23E0411}"/>
                  </a:ext>
                </a:extLst>
              </p:cNvPr>
              <p:cNvSpPr/>
              <p:nvPr/>
            </p:nvSpPr>
            <p:spPr>
              <a:xfrm>
                <a:off x="4592889" y="3432716"/>
                <a:ext cx="532087" cy="6256"/>
              </a:xfrm>
              <a:custGeom>
                <a:avLst/>
                <a:gdLst>
                  <a:gd name="connsiteX0" fmla="*/ 0 w 532087"/>
                  <a:gd name="connsiteY0" fmla="*/ 0 h 6256"/>
                  <a:gd name="connsiteX1" fmla="*/ 532087 w 532087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7" h="6256">
                    <a:moveTo>
                      <a:pt x="0" y="0"/>
                    </a:moveTo>
                    <a:lnTo>
                      <a:pt x="532087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8" name="フリーフォーム 2797">
                <a:extLst>
                  <a:ext uri="{FF2B5EF4-FFF2-40B4-BE49-F238E27FC236}">
                    <a16:creationId xmlns:a16="http://schemas.microsoft.com/office/drawing/2014/main" id="{01C5CDFA-5AE9-C06D-47EE-4B29652D9C48}"/>
                  </a:ext>
                </a:extLst>
              </p:cNvPr>
              <p:cNvSpPr/>
              <p:nvPr/>
            </p:nvSpPr>
            <p:spPr>
              <a:xfrm>
                <a:off x="5124976" y="3432716"/>
                <a:ext cx="6256" cy="532049"/>
              </a:xfrm>
              <a:custGeom>
                <a:avLst/>
                <a:gdLst>
                  <a:gd name="connsiteX0" fmla="*/ 0 w 6256"/>
                  <a:gd name="connsiteY0" fmla="*/ 532050 h 532049"/>
                  <a:gd name="connsiteX1" fmla="*/ 0 w 6256"/>
                  <a:gd name="connsiteY1" fmla="*/ 0 h 53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49">
                    <a:moveTo>
                      <a:pt x="0" y="532050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99" name="フリーフォーム 2798">
                <a:extLst>
                  <a:ext uri="{FF2B5EF4-FFF2-40B4-BE49-F238E27FC236}">
                    <a16:creationId xmlns:a16="http://schemas.microsoft.com/office/drawing/2014/main" id="{82C30E75-68A2-C37F-9E2D-9C4CBE868D0C}"/>
                  </a:ext>
                </a:extLst>
              </p:cNvPr>
              <p:cNvSpPr/>
              <p:nvPr/>
            </p:nvSpPr>
            <p:spPr>
              <a:xfrm>
                <a:off x="4592927" y="3432707"/>
                <a:ext cx="106417" cy="159614"/>
              </a:xfrm>
              <a:custGeom>
                <a:avLst/>
                <a:gdLst>
                  <a:gd name="connsiteX0" fmla="*/ 0 w 106417"/>
                  <a:gd name="connsiteY0" fmla="*/ 0 h 159614"/>
                  <a:gd name="connsiteX1" fmla="*/ 106417 w 106417"/>
                  <a:gd name="connsiteY1" fmla="*/ 159615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417" h="159614">
                    <a:moveTo>
                      <a:pt x="0" y="0"/>
                    </a:moveTo>
                    <a:lnTo>
                      <a:pt x="106417" y="159615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0" name="フリーフォーム 2799">
                <a:extLst>
                  <a:ext uri="{FF2B5EF4-FFF2-40B4-BE49-F238E27FC236}">
                    <a16:creationId xmlns:a16="http://schemas.microsoft.com/office/drawing/2014/main" id="{0705C589-A710-386A-2229-F5E858CE0F38}"/>
                  </a:ext>
                </a:extLst>
              </p:cNvPr>
              <p:cNvSpPr/>
              <p:nvPr/>
            </p:nvSpPr>
            <p:spPr>
              <a:xfrm>
                <a:off x="4167263" y="3432707"/>
                <a:ext cx="957751" cy="159614"/>
              </a:xfrm>
              <a:custGeom>
                <a:avLst/>
                <a:gdLst>
                  <a:gd name="connsiteX0" fmla="*/ 0 w 957751"/>
                  <a:gd name="connsiteY0" fmla="*/ 159615 h 159614"/>
                  <a:gd name="connsiteX1" fmla="*/ 957751 w 957751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7751" h="159614">
                    <a:moveTo>
                      <a:pt x="0" y="159615"/>
                    </a:moveTo>
                    <a:lnTo>
                      <a:pt x="95775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1" name="フリーフォーム 2800">
                <a:extLst>
                  <a:ext uri="{FF2B5EF4-FFF2-40B4-BE49-F238E27FC236}">
                    <a16:creationId xmlns:a16="http://schemas.microsoft.com/office/drawing/2014/main" id="{361B9695-65CD-5D94-C5A5-69167DABB1F0}"/>
                  </a:ext>
                </a:extLst>
              </p:cNvPr>
              <p:cNvSpPr/>
              <p:nvPr/>
            </p:nvSpPr>
            <p:spPr>
              <a:xfrm>
                <a:off x="4699344" y="3432707"/>
                <a:ext cx="425669" cy="691662"/>
              </a:xfrm>
              <a:custGeom>
                <a:avLst/>
                <a:gdLst>
                  <a:gd name="connsiteX0" fmla="*/ 0 w 425669"/>
                  <a:gd name="connsiteY0" fmla="*/ 691662 h 691662"/>
                  <a:gd name="connsiteX1" fmla="*/ 425670 w 425669"/>
                  <a:gd name="connsiteY1" fmla="*/ 0 h 69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691662">
                    <a:moveTo>
                      <a:pt x="0" y="691662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2" name="フリーフォーム 2801">
                <a:extLst>
                  <a:ext uri="{FF2B5EF4-FFF2-40B4-BE49-F238E27FC236}">
                    <a16:creationId xmlns:a16="http://schemas.microsoft.com/office/drawing/2014/main" id="{FFCDFC74-00F0-F1E0-34EC-3DC78708FC90}"/>
                  </a:ext>
                </a:extLst>
              </p:cNvPr>
              <p:cNvSpPr/>
              <p:nvPr/>
            </p:nvSpPr>
            <p:spPr>
              <a:xfrm>
                <a:off x="4699344" y="3592321"/>
                <a:ext cx="425632" cy="372444"/>
              </a:xfrm>
              <a:custGeom>
                <a:avLst/>
                <a:gdLst>
                  <a:gd name="connsiteX0" fmla="*/ 0 w 425632"/>
                  <a:gd name="connsiteY0" fmla="*/ 0 h 372444"/>
                  <a:gd name="connsiteX1" fmla="*/ 425632 w 425632"/>
                  <a:gd name="connsiteY1" fmla="*/ 372445 h 37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32" h="372444">
                    <a:moveTo>
                      <a:pt x="0" y="0"/>
                    </a:moveTo>
                    <a:lnTo>
                      <a:pt x="425632" y="372445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3" name="フリーフォーム 2802">
                <a:extLst>
                  <a:ext uri="{FF2B5EF4-FFF2-40B4-BE49-F238E27FC236}">
                    <a16:creationId xmlns:a16="http://schemas.microsoft.com/office/drawing/2014/main" id="{B1CFEC2C-40A5-A5F6-268F-DE8A5F451D6C}"/>
                  </a:ext>
                </a:extLst>
              </p:cNvPr>
              <p:cNvSpPr/>
              <p:nvPr/>
            </p:nvSpPr>
            <p:spPr>
              <a:xfrm>
                <a:off x="4699482" y="4496794"/>
                <a:ext cx="425663" cy="159616"/>
              </a:xfrm>
              <a:custGeom>
                <a:avLst/>
                <a:gdLst>
                  <a:gd name="connsiteX0" fmla="*/ 0 w 425663"/>
                  <a:gd name="connsiteY0" fmla="*/ 159616 h 159616"/>
                  <a:gd name="connsiteX1" fmla="*/ 425664 w 425663"/>
                  <a:gd name="connsiteY1" fmla="*/ 0 h 15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3" h="159616">
                    <a:moveTo>
                      <a:pt x="0" y="159616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4" name="フリーフォーム 2803">
                <a:extLst>
                  <a:ext uri="{FF2B5EF4-FFF2-40B4-BE49-F238E27FC236}">
                    <a16:creationId xmlns:a16="http://schemas.microsoft.com/office/drawing/2014/main" id="{23B9386C-4DD0-7A57-8031-6EBF6F79A247}"/>
                  </a:ext>
                </a:extLst>
              </p:cNvPr>
              <p:cNvSpPr/>
              <p:nvPr/>
            </p:nvSpPr>
            <p:spPr>
              <a:xfrm>
                <a:off x="4699425" y="4124369"/>
                <a:ext cx="6256" cy="532053"/>
              </a:xfrm>
              <a:custGeom>
                <a:avLst/>
                <a:gdLst>
                  <a:gd name="connsiteX0" fmla="*/ 0 w 6256"/>
                  <a:gd name="connsiteY0" fmla="*/ 532054 h 532053"/>
                  <a:gd name="connsiteX1" fmla="*/ 0 w 6256"/>
                  <a:gd name="connsiteY1" fmla="*/ 0 h 53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53">
                    <a:moveTo>
                      <a:pt x="0" y="532054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5" name="フリーフォーム 2804">
                <a:extLst>
                  <a:ext uri="{FF2B5EF4-FFF2-40B4-BE49-F238E27FC236}">
                    <a16:creationId xmlns:a16="http://schemas.microsoft.com/office/drawing/2014/main" id="{52B483F0-60AE-F560-B32C-40D835C6F920}"/>
                  </a:ext>
                </a:extLst>
              </p:cNvPr>
              <p:cNvSpPr/>
              <p:nvPr/>
            </p:nvSpPr>
            <p:spPr>
              <a:xfrm>
                <a:off x="4699463" y="3964747"/>
                <a:ext cx="425663" cy="159615"/>
              </a:xfrm>
              <a:custGeom>
                <a:avLst/>
                <a:gdLst>
                  <a:gd name="connsiteX0" fmla="*/ 0 w 425663"/>
                  <a:gd name="connsiteY0" fmla="*/ 159616 h 159615"/>
                  <a:gd name="connsiteX1" fmla="*/ 425664 w 425663"/>
                  <a:gd name="connsiteY1" fmla="*/ 0 h 15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3" h="159615">
                    <a:moveTo>
                      <a:pt x="0" y="159616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6" name="フリーフォーム 2805">
                <a:extLst>
                  <a:ext uri="{FF2B5EF4-FFF2-40B4-BE49-F238E27FC236}">
                    <a16:creationId xmlns:a16="http://schemas.microsoft.com/office/drawing/2014/main" id="{E9DC1C5E-936E-6581-E147-1AA59AC3B3C3}"/>
                  </a:ext>
                </a:extLst>
              </p:cNvPr>
              <p:cNvSpPr/>
              <p:nvPr/>
            </p:nvSpPr>
            <p:spPr>
              <a:xfrm>
                <a:off x="5125089" y="3964756"/>
                <a:ext cx="6256" cy="532050"/>
              </a:xfrm>
              <a:custGeom>
                <a:avLst/>
                <a:gdLst>
                  <a:gd name="connsiteX0" fmla="*/ 0 w 6256"/>
                  <a:gd name="connsiteY0" fmla="*/ 532050 h 532050"/>
                  <a:gd name="connsiteX1" fmla="*/ 0 w 6256"/>
                  <a:gd name="connsiteY1" fmla="*/ 0 h 53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256" h="532050">
                    <a:moveTo>
                      <a:pt x="0" y="532050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7" name="フリーフォーム 2806">
                <a:extLst>
                  <a:ext uri="{FF2B5EF4-FFF2-40B4-BE49-F238E27FC236}">
                    <a16:creationId xmlns:a16="http://schemas.microsoft.com/office/drawing/2014/main" id="{E870CE80-1C2F-8796-ED8E-9B2A41444737}"/>
                  </a:ext>
                </a:extLst>
              </p:cNvPr>
              <p:cNvSpPr/>
              <p:nvPr/>
            </p:nvSpPr>
            <p:spPr>
              <a:xfrm>
                <a:off x="4699463" y="3964747"/>
                <a:ext cx="425663" cy="691663"/>
              </a:xfrm>
              <a:custGeom>
                <a:avLst/>
                <a:gdLst>
                  <a:gd name="connsiteX0" fmla="*/ 0 w 425663"/>
                  <a:gd name="connsiteY0" fmla="*/ 691663 h 691663"/>
                  <a:gd name="connsiteX1" fmla="*/ 425664 w 425663"/>
                  <a:gd name="connsiteY1" fmla="*/ 0 h 691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3" h="691663">
                    <a:moveTo>
                      <a:pt x="0" y="691663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8" name="フリーフォーム 2807">
                <a:extLst>
                  <a:ext uri="{FF2B5EF4-FFF2-40B4-BE49-F238E27FC236}">
                    <a16:creationId xmlns:a16="http://schemas.microsoft.com/office/drawing/2014/main" id="{9C871AA3-8EBC-E590-930B-2300590D8F9E}"/>
                  </a:ext>
                </a:extLst>
              </p:cNvPr>
              <p:cNvSpPr/>
              <p:nvPr/>
            </p:nvSpPr>
            <p:spPr>
              <a:xfrm>
                <a:off x="4699463" y="4124363"/>
                <a:ext cx="425626" cy="372443"/>
              </a:xfrm>
              <a:custGeom>
                <a:avLst/>
                <a:gdLst>
                  <a:gd name="connsiteX0" fmla="*/ 0 w 425626"/>
                  <a:gd name="connsiteY0" fmla="*/ 0 h 372443"/>
                  <a:gd name="connsiteX1" fmla="*/ 425626 w 425626"/>
                  <a:gd name="connsiteY1" fmla="*/ 372444 h 37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26" h="372443">
                    <a:moveTo>
                      <a:pt x="0" y="0"/>
                    </a:moveTo>
                    <a:lnTo>
                      <a:pt x="425626" y="372444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09" name="フリーフォーム 2808">
                <a:extLst>
                  <a:ext uri="{FF2B5EF4-FFF2-40B4-BE49-F238E27FC236}">
                    <a16:creationId xmlns:a16="http://schemas.microsoft.com/office/drawing/2014/main" id="{33E3589C-067B-E580-B214-ADE0EFCC4940}"/>
                  </a:ext>
                </a:extLst>
              </p:cNvPr>
              <p:cNvSpPr/>
              <p:nvPr/>
            </p:nvSpPr>
            <p:spPr>
              <a:xfrm>
                <a:off x="3635269" y="3592326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1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0" name="フリーフォーム 2809">
                <a:extLst>
                  <a:ext uri="{FF2B5EF4-FFF2-40B4-BE49-F238E27FC236}">
                    <a16:creationId xmlns:a16="http://schemas.microsoft.com/office/drawing/2014/main" id="{86B1D317-3996-42EE-A96B-8342739E3E5A}"/>
                  </a:ext>
                </a:extLst>
              </p:cNvPr>
              <p:cNvSpPr/>
              <p:nvPr/>
            </p:nvSpPr>
            <p:spPr>
              <a:xfrm>
                <a:off x="3635269" y="3432711"/>
                <a:ext cx="425663" cy="159614"/>
              </a:xfrm>
              <a:custGeom>
                <a:avLst/>
                <a:gdLst>
                  <a:gd name="connsiteX0" fmla="*/ 0 w 425663"/>
                  <a:gd name="connsiteY0" fmla="*/ 159615 h 159614"/>
                  <a:gd name="connsiteX1" fmla="*/ 425664 w 425663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3" h="159614">
                    <a:moveTo>
                      <a:pt x="0" y="159615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1" name="フリーフォーム 2810">
                <a:extLst>
                  <a:ext uri="{FF2B5EF4-FFF2-40B4-BE49-F238E27FC236}">
                    <a16:creationId xmlns:a16="http://schemas.microsoft.com/office/drawing/2014/main" id="{BD25D31F-EC88-2B10-90C7-AB803724F330}"/>
                  </a:ext>
                </a:extLst>
              </p:cNvPr>
              <p:cNvSpPr/>
              <p:nvPr/>
            </p:nvSpPr>
            <p:spPr>
              <a:xfrm>
                <a:off x="4060895" y="3432721"/>
                <a:ext cx="532087" cy="6256"/>
              </a:xfrm>
              <a:custGeom>
                <a:avLst/>
                <a:gdLst>
                  <a:gd name="connsiteX0" fmla="*/ 0 w 532087"/>
                  <a:gd name="connsiteY0" fmla="*/ 0 h 6256"/>
                  <a:gd name="connsiteX1" fmla="*/ 532088 w 532087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7" h="6256">
                    <a:moveTo>
                      <a:pt x="0" y="0"/>
                    </a:moveTo>
                    <a:lnTo>
                      <a:pt x="532088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2" name="フリーフォーム 2811">
                <a:extLst>
                  <a:ext uri="{FF2B5EF4-FFF2-40B4-BE49-F238E27FC236}">
                    <a16:creationId xmlns:a16="http://schemas.microsoft.com/office/drawing/2014/main" id="{95522E3D-9C88-A4AD-A100-EF779749562F}"/>
                  </a:ext>
                </a:extLst>
              </p:cNvPr>
              <p:cNvSpPr/>
              <p:nvPr/>
            </p:nvSpPr>
            <p:spPr>
              <a:xfrm>
                <a:off x="4060933" y="3432711"/>
                <a:ext cx="106417" cy="159614"/>
              </a:xfrm>
              <a:custGeom>
                <a:avLst/>
                <a:gdLst>
                  <a:gd name="connsiteX0" fmla="*/ 0 w 106417"/>
                  <a:gd name="connsiteY0" fmla="*/ 0 h 159614"/>
                  <a:gd name="connsiteX1" fmla="*/ 106418 w 106417"/>
                  <a:gd name="connsiteY1" fmla="*/ 159615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417" h="159614">
                    <a:moveTo>
                      <a:pt x="0" y="0"/>
                    </a:moveTo>
                    <a:lnTo>
                      <a:pt x="106418" y="159615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3" name="フリーフォーム 2812">
                <a:extLst>
                  <a:ext uri="{FF2B5EF4-FFF2-40B4-BE49-F238E27FC236}">
                    <a16:creationId xmlns:a16="http://schemas.microsoft.com/office/drawing/2014/main" id="{C4D002CA-FB4C-FF76-BE25-3B985836D309}"/>
                  </a:ext>
                </a:extLst>
              </p:cNvPr>
              <p:cNvSpPr/>
              <p:nvPr/>
            </p:nvSpPr>
            <p:spPr>
              <a:xfrm>
                <a:off x="3635269" y="3432711"/>
                <a:ext cx="957751" cy="159614"/>
              </a:xfrm>
              <a:custGeom>
                <a:avLst/>
                <a:gdLst>
                  <a:gd name="connsiteX0" fmla="*/ 0 w 957751"/>
                  <a:gd name="connsiteY0" fmla="*/ 159615 h 159614"/>
                  <a:gd name="connsiteX1" fmla="*/ 957751 w 957751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7751" h="159614">
                    <a:moveTo>
                      <a:pt x="0" y="159615"/>
                    </a:moveTo>
                    <a:lnTo>
                      <a:pt x="95775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4" name="フリーフォーム 2813">
                <a:extLst>
                  <a:ext uri="{FF2B5EF4-FFF2-40B4-BE49-F238E27FC236}">
                    <a16:creationId xmlns:a16="http://schemas.microsoft.com/office/drawing/2014/main" id="{15AB31B7-2894-F7AC-139A-A96FB033E8DA}"/>
                  </a:ext>
                </a:extLst>
              </p:cNvPr>
              <p:cNvSpPr/>
              <p:nvPr/>
            </p:nvSpPr>
            <p:spPr>
              <a:xfrm>
                <a:off x="3103213" y="3592321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1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5" name="フリーフォーム 2814">
                <a:extLst>
                  <a:ext uri="{FF2B5EF4-FFF2-40B4-BE49-F238E27FC236}">
                    <a16:creationId xmlns:a16="http://schemas.microsoft.com/office/drawing/2014/main" id="{E39AC59B-741B-F961-259B-D404CE5A8261}"/>
                  </a:ext>
                </a:extLst>
              </p:cNvPr>
              <p:cNvSpPr/>
              <p:nvPr/>
            </p:nvSpPr>
            <p:spPr>
              <a:xfrm>
                <a:off x="3103213" y="3432707"/>
                <a:ext cx="425663" cy="159614"/>
              </a:xfrm>
              <a:custGeom>
                <a:avLst/>
                <a:gdLst>
                  <a:gd name="connsiteX0" fmla="*/ 0 w 425663"/>
                  <a:gd name="connsiteY0" fmla="*/ 159615 h 159614"/>
                  <a:gd name="connsiteX1" fmla="*/ 425664 w 425663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3" h="159614">
                    <a:moveTo>
                      <a:pt x="0" y="159615"/>
                    </a:moveTo>
                    <a:lnTo>
                      <a:pt x="42566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6" name="フリーフォーム 2815">
                <a:extLst>
                  <a:ext uri="{FF2B5EF4-FFF2-40B4-BE49-F238E27FC236}">
                    <a16:creationId xmlns:a16="http://schemas.microsoft.com/office/drawing/2014/main" id="{8FA83522-D9DA-B89D-52F8-E372D0307747}"/>
                  </a:ext>
                </a:extLst>
              </p:cNvPr>
              <p:cNvSpPr/>
              <p:nvPr/>
            </p:nvSpPr>
            <p:spPr>
              <a:xfrm>
                <a:off x="3528839" y="3432716"/>
                <a:ext cx="532087" cy="6256"/>
              </a:xfrm>
              <a:custGeom>
                <a:avLst/>
                <a:gdLst>
                  <a:gd name="connsiteX0" fmla="*/ 0 w 532087"/>
                  <a:gd name="connsiteY0" fmla="*/ 0 h 6256"/>
                  <a:gd name="connsiteX1" fmla="*/ 532087 w 532087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7" h="6256">
                    <a:moveTo>
                      <a:pt x="0" y="0"/>
                    </a:moveTo>
                    <a:lnTo>
                      <a:pt x="532087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7" name="フリーフォーム 2816">
                <a:extLst>
                  <a:ext uri="{FF2B5EF4-FFF2-40B4-BE49-F238E27FC236}">
                    <a16:creationId xmlns:a16="http://schemas.microsoft.com/office/drawing/2014/main" id="{8DF40657-B705-32BC-7284-D18A28D90AC9}"/>
                  </a:ext>
                </a:extLst>
              </p:cNvPr>
              <p:cNvSpPr/>
              <p:nvPr/>
            </p:nvSpPr>
            <p:spPr>
              <a:xfrm>
                <a:off x="3528877" y="3432707"/>
                <a:ext cx="106417" cy="159614"/>
              </a:xfrm>
              <a:custGeom>
                <a:avLst/>
                <a:gdLst>
                  <a:gd name="connsiteX0" fmla="*/ 0 w 106417"/>
                  <a:gd name="connsiteY0" fmla="*/ 0 h 159614"/>
                  <a:gd name="connsiteX1" fmla="*/ 106418 w 106417"/>
                  <a:gd name="connsiteY1" fmla="*/ 159615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417" h="159614">
                    <a:moveTo>
                      <a:pt x="0" y="0"/>
                    </a:moveTo>
                    <a:lnTo>
                      <a:pt x="106418" y="159615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8" name="フリーフォーム 2817">
                <a:extLst>
                  <a:ext uri="{FF2B5EF4-FFF2-40B4-BE49-F238E27FC236}">
                    <a16:creationId xmlns:a16="http://schemas.microsoft.com/office/drawing/2014/main" id="{8F525F75-4CD1-8ADF-93F5-5582DBEB285C}"/>
                  </a:ext>
                </a:extLst>
              </p:cNvPr>
              <p:cNvSpPr/>
              <p:nvPr/>
            </p:nvSpPr>
            <p:spPr>
              <a:xfrm>
                <a:off x="3103213" y="3432707"/>
                <a:ext cx="957744" cy="159614"/>
              </a:xfrm>
              <a:custGeom>
                <a:avLst/>
                <a:gdLst>
                  <a:gd name="connsiteX0" fmla="*/ 0 w 957744"/>
                  <a:gd name="connsiteY0" fmla="*/ 159615 h 159614"/>
                  <a:gd name="connsiteX1" fmla="*/ 957745 w 957744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7744" h="159614">
                    <a:moveTo>
                      <a:pt x="0" y="159615"/>
                    </a:moveTo>
                    <a:lnTo>
                      <a:pt x="957745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19" name="フリーフォーム 2818">
                <a:extLst>
                  <a:ext uri="{FF2B5EF4-FFF2-40B4-BE49-F238E27FC236}">
                    <a16:creationId xmlns:a16="http://schemas.microsoft.com/office/drawing/2014/main" id="{E26C2D32-8400-0EB2-663F-5F337C9665AC}"/>
                  </a:ext>
                </a:extLst>
              </p:cNvPr>
              <p:cNvSpPr/>
              <p:nvPr/>
            </p:nvSpPr>
            <p:spPr>
              <a:xfrm>
                <a:off x="2571126" y="3432707"/>
                <a:ext cx="425669" cy="159614"/>
              </a:xfrm>
              <a:custGeom>
                <a:avLst/>
                <a:gdLst>
                  <a:gd name="connsiteX0" fmla="*/ 0 w 425669"/>
                  <a:gd name="connsiteY0" fmla="*/ 159615 h 159614"/>
                  <a:gd name="connsiteX1" fmla="*/ 425670 w 425669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159614">
                    <a:moveTo>
                      <a:pt x="0" y="159615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20" name="フリーフォーム 2819">
                <a:extLst>
                  <a:ext uri="{FF2B5EF4-FFF2-40B4-BE49-F238E27FC236}">
                    <a16:creationId xmlns:a16="http://schemas.microsoft.com/office/drawing/2014/main" id="{29C0BD48-3174-D65E-8213-287046F7CA21}"/>
                  </a:ext>
                </a:extLst>
              </p:cNvPr>
              <p:cNvSpPr/>
              <p:nvPr/>
            </p:nvSpPr>
            <p:spPr>
              <a:xfrm>
                <a:off x="2039069" y="3592317"/>
                <a:ext cx="532087" cy="6256"/>
              </a:xfrm>
              <a:custGeom>
                <a:avLst/>
                <a:gdLst>
                  <a:gd name="connsiteX0" fmla="*/ 0 w 532087"/>
                  <a:gd name="connsiteY0" fmla="*/ 0 h 6256"/>
                  <a:gd name="connsiteX1" fmla="*/ 532088 w 532087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7" h="6256">
                    <a:moveTo>
                      <a:pt x="0" y="0"/>
                    </a:moveTo>
                    <a:lnTo>
                      <a:pt x="532088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21" name="フリーフォーム 2820">
                <a:extLst>
                  <a:ext uri="{FF2B5EF4-FFF2-40B4-BE49-F238E27FC236}">
                    <a16:creationId xmlns:a16="http://schemas.microsoft.com/office/drawing/2014/main" id="{5F47C148-8127-CD4F-7C5E-771D7DF195DF}"/>
                  </a:ext>
                </a:extLst>
              </p:cNvPr>
              <p:cNvSpPr/>
              <p:nvPr/>
            </p:nvSpPr>
            <p:spPr>
              <a:xfrm>
                <a:off x="2039069" y="3432702"/>
                <a:ext cx="425669" cy="159614"/>
              </a:xfrm>
              <a:custGeom>
                <a:avLst/>
                <a:gdLst>
                  <a:gd name="connsiteX0" fmla="*/ 0 w 425669"/>
                  <a:gd name="connsiteY0" fmla="*/ 159615 h 159614"/>
                  <a:gd name="connsiteX1" fmla="*/ 425670 w 425669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5669" h="159614">
                    <a:moveTo>
                      <a:pt x="0" y="159615"/>
                    </a:moveTo>
                    <a:lnTo>
                      <a:pt x="42567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22" name="フリーフォーム 2821">
                <a:extLst>
                  <a:ext uri="{FF2B5EF4-FFF2-40B4-BE49-F238E27FC236}">
                    <a16:creationId xmlns:a16="http://schemas.microsoft.com/office/drawing/2014/main" id="{75F10F78-EF2B-9A17-5EEA-E94B264B6852}"/>
                  </a:ext>
                </a:extLst>
              </p:cNvPr>
              <p:cNvSpPr/>
              <p:nvPr/>
            </p:nvSpPr>
            <p:spPr>
              <a:xfrm>
                <a:off x="2464702" y="3432711"/>
                <a:ext cx="532081" cy="6256"/>
              </a:xfrm>
              <a:custGeom>
                <a:avLst/>
                <a:gdLst>
                  <a:gd name="connsiteX0" fmla="*/ 0 w 532081"/>
                  <a:gd name="connsiteY0" fmla="*/ 0 h 6256"/>
                  <a:gd name="connsiteX1" fmla="*/ 532081 w 532081"/>
                  <a:gd name="connsiteY1" fmla="*/ 0 h 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2081" h="6256">
                    <a:moveTo>
                      <a:pt x="0" y="0"/>
                    </a:moveTo>
                    <a:lnTo>
                      <a:pt x="53208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23" name="フリーフォーム 2822">
                <a:extLst>
                  <a:ext uri="{FF2B5EF4-FFF2-40B4-BE49-F238E27FC236}">
                    <a16:creationId xmlns:a16="http://schemas.microsoft.com/office/drawing/2014/main" id="{2C5E6B7C-B827-8CF7-8246-378BAE34825A}"/>
                  </a:ext>
                </a:extLst>
              </p:cNvPr>
              <p:cNvSpPr/>
              <p:nvPr/>
            </p:nvSpPr>
            <p:spPr>
              <a:xfrm>
                <a:off x="2464739" y="3432702"/>
                <a:ext cx="106417" cy="159614"/>
              </a:xfrm>
              <a:custGeom>
                <a:avLst/>
                <a:gdLst>
                  <a:gd name="connsiteX0" fmla="*/ 0 w 106417"/>
                  <a:gd name="connsiteY0" fmla="*/ 0 h 159614"/>
                  <a:gd name="connsiteX1" fmla="*/ 106418 w 106417"/>
                  <a:gd name="connsiteY1" fmla="*/ 159615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417" h="159614">
                    <a:moveTo>
                      <a:pt x="0" y="0"/>
                    </a:moveTo>
                    <a:lnTo>
                      <a:pt x="106418" y="159615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24" name="フリーフォーム 2823">
                <a:extLst>
                  <a:ext uri="{FF2B5EF4-FFF2-40B4-BE49-F238E27FC236}">
                    <a16:creationId xmlns:a16="http://schemas.microsoft.com/office/drawing/2014/main" id="{64C01362-771D-4B05-03B3-D056CD9AE1C5}"/>
                  </a:ext>
                </a:extLst>
              </p:cNvPr>
              <p:cNvSpPr/>
              <p:nvPr/>
            </p:nvSpPr>
            <p:spPr>
              <a:xfrm>
                <a:off x="2039069" y="3432702"/>
                <a:ext cx="957751" cy="159614"/>
              </a:xfrm>
              <a:custGeom>
                <a:avLst/>
                <a:gdLst>
                  <a:gd name="connsiteX0" fmla="*/ 0 w 957751"/>
                  <a:gd name="connsiteY0" fmla="*/ 159615 h 159614"/>
                  <a:gd name="connsiteX1" fmla="*/ 957751 w 957751"/>
                  <a:gd name="connsiteY1" fmla="*/ 0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7751" h="159614">
                    <a:moveTo>
                      <a:pt x="0" y="159615"/>
                    </a:moveTo>
                    <a:lnTo>
                      <a:pt x="95775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2714" name="グラフィックス 2260">
              <a:extLst>
                <a:ext uri="{FF2B5EF4-FFF2-40B4-BE49-F238E27FC236}">
                  <a16:creationId xmlns:a16="http://schemas.microsoft.com/office/drawing/2014/main" id="{3EB33CB2-1047-B3D1-2B3F-50961C4EB176}"/>
                </a:ext>
              </a:extLst>
            </p:cNvPr>
            <p:cNvGrpSpPr/>
            <p:nvPr/>
          </p:nvGrpSpPr>
          <p:grpSpPr>
            <a:xfrm>
              <a:off x="739710" y="3410063"/>
              <a:ext cx="4406767" cy="2811721"/>
              <a:chOff x="739710" y="3410063"/>
              <a:chExt cx="4406767" cy="2811721"/>
            </a:xfrm>
            <a:solidFill>
              <a:srgbClr val="000000"/>
            </a:solidFill>
          </p:grpSpPr>
          <p:sp>
            <p:nvSpPr>
              <p:cNvPr id="2727" name="フリーフォーム 2726">
                <a:extLst>
                  <a:ext uri="{FF2B5EF4-FFF2-40B4-BE49-F238E27FC236}">
                    <a16:creationId xmlns:a16="http://schemas.microsoft.com/office/drawing/2014/main" id="{A884E3BA-8250-A234-0670-0DBFFBE15A2B}"/>
                  </a:ext>
                </a:extLst>
              </p:cNvPr>
              <p:cNvSpPr/>
              <p:nvPr/>
            </p:nvSpPr>
            <p:spPr>
              <a:xfrm>
                <a:off x="740242" y="4048357"/>
                <a:ext cx="45227" cy="45224"/>
              </a:xfrm>
              <a:custGeom>
                <a:avLst/>
                <a:gdLst>
                  <a:gd name="connsiteX0" fmla="*/ 45227 w 45227"/>
                  <a:gd name="connsiteY0" fmla="*/ 22612 h 45224"/>
                  <a:gd name="connsiteX1" fmla="*/ 22614 w 45227"/>
                  <a:gd name="connsiteY1" fmla="*/ 45224 h 45224"/>
                  <a:gd name="connsiteX2" fmla="*/ 0 w 45227"/>
                  <a:gd name="connsiteY2" fmla="*/ 22612 h 45224"/>
                  <a:gd name="connsiteX3" fmla="*/ 22614 w 45227"/>
                  <a:gd name="connsiteY3" fmla="*/ 0 h 45224"/>
                  <a:gd name="connsiteX4" fmla="*/ 45227 w 45227"/>
                  <a:gd name="connsiteY4" fmla="*/ 22612 h 4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27" h="45224">
                    <a:moveTo>
                      <a:pt x="45227" y="22612"/>
                    </a:moveTo>
                    <a:cubicBezTo>
                      <a:pt x="45227" y="35100"/>
                      <a:pt x="35103" y="45224"/>
                      <a:pt x="22614" y="45224"/>
                    </a:cubicBezTo>
                    <a:cubicBezTo>
                      <a:pt x="10124" y="45224"/>
                      <a:pt x="0" y="35100"/>
                      <a:pt x="0" y="22612"/>
                    </a:cubicBezTo>
                    <a:cubicBezTo>
                      <a:pt x="0" y="10124"/>
                      <a:pt x="10124" y="0"/>
                      <a:pt x="22614" y="0"/>
                    </a:cubicBezTo>
                    <a:cubicBezTo>
                      <a:pt x="35103" y="0"/>
                      <a:pt x="45227" y="10124"/>
                      <a:pt x="45227" y="226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28" name="フリーフォーム 2727">
                <a:extLst>
                  <a:ext uri="{FF2B5EF4-FFF2-40B4-BE49-F238E27FC236}">
                    <a16:creationId xmlns:a16="http://schemas.microsoft.com/office/drawing/2014/main" id="{1E45AE40-A2BD-4901-2042-B3BABE3F6A8A}"/>
                  </a:ext>
                </a:extLst>
              </p:cNvPr>
              <p:cNvSpPr/>
              <p:nvPr/>
            </p:nvSpPr>
            <p:spPr>
              <a:xfrm>
                <a:off x="739710" y="6176561"/>
                <a:ext cx="45227" cy="45224"/>
              </a:xfrm>
              <a:custGeom>
                <a:avLst/>
                <a:gdLst>
                  <a:gd name="connsiteX0" fmla="*/ 45227 w 45227"/>
                  <a:gd name="connsiteY0" fmla="*/ 22612 h 45224"/>
                  <a:gd name="connsiteX1" fmla="*/ 22614 w 45227"/>
                  <a:gd name="connsiteY1" fmla="*/ 45224 h 45224"/>
                  <a:gd name="connsiteX2" fmla="*/ 0 w 45227"/>
                  <a:gd name="connsiteY2" fmla="*/ 22612 h 45224"/>
                  <a:gd name="connsiteX3" fmla="*/ 22614 w 45227"/>
                  <a:gd name="connsiteY3" fmla="*/ 0 h 45224"/>
                  <a:gd name="connsiteX4" fmla="*/ 45227 w 45227"/>
                  <a:gd name="connsiteY4" fmla="*/ 22612 h 4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27" h="45224">
                    <a:moveTo>
                      <a:pt x="45227" y="22612"/>
                    </a:moveTo>
                    <a:cubicBezTo>
                      <a:pt x="45227" y="35100"/>
                      <a:pt x="35103" y="45224"/>
                      <a:pt x="22614" y="45224"/>
                    </a:cubicBezTo>
                    <a:cubicBezTo>
                      <a:pt x="10124" y="45224"/>
                      <a:pt x="0" y="35100"/>
                      <a:pt x="0" y="22612"/>
                    </a:cubicBezTo>
                    <a:cubicBezTo>
                      <a:pt x="0" y="10124"/>
                      <a:pt x="10124" y="0"/>
                      <a:pt x="22614" y="0"/>
                    </a:cubicBezTo>
                    <a:cubicBezTo>
                      <a:pt x="35103" y="0"/>
                      <a:pt x="45227" y="10124"/>
                      <a:pt x="45227" y="226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29" name="フリーフォーム 2728">
                <a:extLst>
                  <a:ext uri="{FF2B5EF4-FFF2-40B4-BE49-F238E27FC236}">
                    <a16:creationId xmlns:a16="http://schemas.microsoft.com/office/drawing/2014/main" id="{685DC89C-4A0E-5FAB-8AEA-995EC5245199}"/>
                  </a:ext>
                </a:extLst>
              </p:cNvPr>
              <p:cNvSpPr/>
              <p:nvPr/>
            </p:nvSpPr>
            <p:spPr>
              <a:xfrm>
                <a:off x="2441212" y="3410063"/>
                <a:ext cx="45227" cy="45224"/>
              </a:xfrm>
              <a:custGeom>
                <a:avLst/>
                <a:gdLst>
                  <a:gd name="connsiteX0" fmla="*/ 45227 w 45227"/>
                  <a:gd name="connsiteY0" fmla="*/ 22612 h 45224"/>
                  <a:gd name="connsiteX1" fmla="*/ 22614 w 45227"/>
                  <a:gd name="connsiteY1" fmla="*/ 45224 h 45224"/>
                  <a:gd name="connsiteX2" fmla="*/ 0 w 45227"/>
                  <a:gd name="connsiteY2" fmla="*/ 22612 h 45224"/>
                  <a:gd name="connsiteX3" fmla="*/ 22614 w 45227"/>
                  <a:gd name="connsiteY3" fmla="*/ 0 h 45224"/>
                  <a:gd name="connsiteX4" fmla="*/ 45227 w 45227"/>
                  <a:gd name="connsiteY4" fmla="*/ 22612 h 4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27" h="45224">
                    <a:moveTo>
                      <a:pt x="45227" y="22612"/>
                    </a:moveTo>
                    <a:cubicBezTo>
                      <a:pt x="45227" y="35100"/>
                      <a:pt x="35103" y="45224"/>
                      <a:pt x="22614" y="45224"/>
                    </a:cubicBezTo>
                    <a:cubicBezTo>
                      <a:pt x="10124" y="45224"/>
                      <a:pt x="0" y="35100"/>
                      <a:pt x="0" y="22612"/>
                    </a:cubicBezTo>
                    <a:cubicBezTo>
                      <a:pt x="0" y="10124"/>
                      <a:pt x="10125" y="0"/>
                      <a:pt x="22614" y="0"/>
                    </a:cubicBezTo>
                    <a:cubicBezTo>
                      <a:pt x="35103" y="0"/>
                      <a:pt x="45227" y="10124"/>
                      <a:pt x="45227" y="226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30" name="フリーフォーム 2729">
                <a:extLst>
                  <a:ext uri="{FF2B5EF4-FFF2-40B4-BE49-F238E27FC236}">
                    <a16:creationId xmlns:a16="http://schemas.microsoft.com/office/drawing/2014/main" id="{D6AFFE13-9A96-15DB-1AD9-CA54EC0A178D}"/>
                  </a:ext>
                </a:extLst>
              </p:cNvPr>
              <p:cNvSpPr/>
              <p:nvPr/>
            </p:nvSpPr>
            <p:spPr>
              <a:xfrm>
                <a:off x="3399827" y="6176561"/>
                <a:ext cx="45227" cy="45224"/>
              </a:xfrm>
              <a:custGeom>
                <a:avLst/>
                <a:gdLst>
                  <a:gd name="connsiteX0" fmla="*/ 45227 w 45227"/>
                  <a:gd name="connsiteY0" fmla="*/ 22612 h 45224"/>
                  <a:gd name="connsiteX1" fmla="*/ 22614 w 45227"/>
                  <a:gd name="connsiteY1" fmla="*/ 45224 h 45224"/>
                  <a:gd name="connsiteX2" fmla="*/ 0 w 45227"/>
                  <a:gd name="connsiteY2" fmla="*/ 22612 h 45224"/>
                  <a:gd name="connsiteX3" fmla="*/ 22614 w 45227"/>
                  <a:gd name="connsiteY3" fmla="*/ 0 h 45224"/>
                  <a:gd name="connsiteX4" fmla="*/ 45227 w 45227"/>
                  <a:gd name="connsiteY4" fmla="*/ 22612 h 4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27" h="45224">
                    <a:moveTo>
                      <a:pt x="45227" y="22612"/>
                    </a:moveTo>
                    <a:cubicBezTo>
                      <a:pt x="45227" y="35100"/>
                      <a:pt x="35103" y="45224"/>
                      <a:pt x="22614" y="45224"/>
                    </a:cubicBezTo>
                    <a:cubicBezTo>
                      <a:pt x="10124" y="45224"/>
                      <a:pt x="0" y="35100"/>
                      <a:pt x="0" y="22612"/>
                    </a:cubicBezTo>
                    <a:cubicBezTo>
                      <a:pt x="0" y="10124"/>
                      <a:pt x="10125" y="0"/>
                      <a:pt x="22614" y="0"/>
                    </a:cubicBezTo>
                    <a:cubicBezTo>
                      <a:pt x="35103" y="0"/>
                      <a:pt x="45227" y="10124"/>
                      <a:pt x="45227" y="226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31" name="フリーフォーム 2730">
                <a:extLst>
                  <a:ext uri="{FF2B5EF4-FFF2-40B4-BE49-F238E27FC236}">
                    <a16:creationId xmlns:a16="http://schemas.microsoft.com/office/drawing/2014/main" id="{47E2E91F-829F-E995-6C6B-8A0A9C7B7DB1}"/>
                  </a:ext>
                </a:extLst>
              </p:cNvPr>
              <p:cNvSpPr/>
              <p:nvPr/>
            </p:nvSpPr>
            <p:spPr>
              <a:xfrm>
                <a:off x="5101248" y="3410123"/>
                <a:ext cx="45229" cy="45227"/>
              </a:xfrm>
              <a:custGeom>
                <a:avLst/>
                <a:gdLst>
                  <a:gd name="connsiteX0" fmla="*/ 45230 w 45229"/>
                  <a:gd name="connsiteY0" fmla="*/ 22614 h 45227"/>
                  <a:gd name="connsiteX1" fmla="*/ 22615 w 45229"/>
                  <a:gd name="connsiteY1" fmla="*/ 45227 h 45227"/>
                  <a:gd name="connsiteX2" fmla="*/ 0 w 45229"/>
                  <a:gd name="connsiteY2" fmla="*/ 22614 h 45227"/>
                  <a:gd name="connsiteX3" fmla="*/ 22615 w 45229"/>
                  <a:gd name="connsiteY3" fmla="*/ 0 h 45227"/>
                  <a:gd name="connsiteX4" fmla="*/ 45230 w 45229"/>
                  <a:gd name="connsiteY4" fmla="*/ 22614 h 4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29" h="45227">
                    <a:moveTo>
                      <a:pt x="45230" y="22614"/>
                    </a:moveTo>
                    <a:cubicBezTo>
                      <a:pt x="45230" y="35103"/>
                      <a:pt x="35105" y="45227"/>
                      <a:pt x="22615" y="45227"/>
                    </a:cubicBezTo>
                    <a:cubicBezTo>
                      <a:pt x="10125" y="45227"/>
                      <a:pt x="0" y="35103"/>
                      <a:pt x="0" y="22614"/>
                    </a:cubicBezTo>
                    <a:cubicBezTo>
                      <a:pt x="0" y="10124"/>
                      <a:pt x="10125" y="0"/>
                      <a:pt x="22615" y="0"/>
                    </a:cubicBezTo>
                    <a:cubicBezTo>
                      <a:pt x="35105" y="0"/>
                      <a:pt x="45230" y="10124"/>
                      <a:pt x="45230" y="226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32" name="フリーフォーム 2731">
                <a:extLst>
                  <a:ext uri="{FF2B5EF4-FFF2-40B4-BE49-F238E27FC236}">
                    <a16:creationId xmlns:a16="http://schemas.microsoft.com/office/drawing/2014/main" id="{5E26A922-CC3C-1751-3432-EA648BCF4D03}"/>
                  </a:ext>
                </a:extLst>
              </p:cNvPr>
              <p:cNvSpPr/>
              <p:nvPr/>
            </p:nvSpPr>
            <p:spPr>
              <a:xfrm>
                <a:off x="5101249" y="5538784"/>
                <a:ext cx="45227" cy="45224"/>
              </a:xfrm>
              <a:custGeom>
                <a:avLst/>
                <a:gdLst>
                  <a:gd name="connsiteX0" fmla="*/ 45227 w 45227"/>
                  <a:gd name="connsiteY0" fmla="*/ 22612 h 45224"/>
                  <a:gd name="connsiteX1" fmla="*/ 22614 w 45227"/>
                  <a:gd name="connsiteY1" fmla="*/ 45224 h 45224"/>
                  <a:gd name="connsiteX2" fmla="*/ 0 w 45227"/>
                  <a:gd name="connsiteY2" fmla="*/ 22612 h 45224"/>
                  <a:gd name="connsiteX3" fmla="*/ 22614 w 45227"/>
                  <a:gd name="connsiteY3" fmla="*/ 0 h 45224"/>
                  <a:gd name="connsiteX4" fmla="*/ 45227 w 45227"/>
                  <a:gd name="connsiteY4" fmla="*/ 22612 h 4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27" h="45224">
                    <a:moveTo>
                      <a:pt x="45227" y="22612"/>
                    </a:moveTo>
                    <a:cubicBezTo>
                      <a:pt x="45227" y="35101"/>
                      <a:pt x="35103" y="45224"/>
                      <a:pt x="22614" y="45224"/>
                    </a:cubicBezTo>
                    <a:cubicBezTo>
                      <a:pt x="10125" y="45224"/>
                      <a:pt x="0" y="35100"/>
                      <a:pt x="0" y="22612"/>
                    </a:cubicBezTo>
                    <a:cubicBezTo>
                      <a:pt x="0" y="10124"/>
                      <a:pt x="10124" y="0"/>
                      <a:pt x="22614" y="0"/>
                    </a:cubicBezTo>
                    <a:cubicBezTo>
                      <a:pt x="35103" y="0"/>
                      <a:pt x="45227" y="10124"/>
                      <a:pt x="45227" y="226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33" name="フリーフォーム 2732">
                <a:extLst>
                  <a:ext uri="{FF2B5EF4-FFF2-40B4-BE49-F238E27FC236}">
                    <a16:creationId xmlns:a16="http://schemas.microsoft.com/office/drawing/2014/main" id="{981609C5-19D2-60F3-52C8-BF1F2DF6B220}"/>
                  </a:ext>
                </a:extLst>
              </p:cNvPr>
              <p:cNvSpPr/>
              <p:nvPr/>
            </p:nvSpPr>
            <p:spPr>
              <a:xfrm>
                <a:off x="3399821" y="4048314"/>
                <a:ext cx="45227" cy="45224"/>
              </a:xfrm>
              <a:custGeom>
                <a:avLst/>
                <a:gdLst>
                  <a:gd name="connsiteX0" fmla="*/ 45227 w 45227"/>
                  <a:gd name="connsiteY0" fmla="*/ 22612 h 45224"/>
                  <a:gd name="connsiteX1" fmla="*/ 22613 w 45227"/>
                  <a:gd name="connsiteY1" fmla="*/ 45224 h 45224"/>
                  <a:gd name="connsiteX2" fmla="*/ 0 w 45227"/>
                  <a:gd name="connsiteY2" fmla="*/ 22612 h 45224"/>
                  <a:gd name="connsiteX3" fmla="*/ 22613 w 45227"/>
                  <a:gd name="connsiteY3" fmla="*/ 0 h 45224"/>
                  <a:gd name="connsiteX4" fmla="*/ 45227 w 45227"/>
                  <a:gd name="connsiteY4" fmla="*/ 22612 h 4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27" h="45224">
                    <a:moveTo>
                      <a:pt x="45227" y="22612"/>
                    </a:moveTo>
                    <a:cubicBezTo>
                      <a:pt x="45227" y="35100"/>
                      <a:pt x="35102" y="45224"/>
                      <a:pt x="22613" y="45224"/>
                    </a:cubicBezTo>
                    <a:cubicBezTo>
                      <a:pt x="10124" y="45224"/>
                      <a:pt x="0" y="35100"/>
                      <a:pt x="0" y="22612"/>
                    </a:cubicBezTo>
                    <a:cubicBezTo>
                      <a:pt x="0" y="10124"/>
                      <a:pt x="10124" y="0"/>
                      <a:pt x="22613" y="0"/>
                    </a:cubicBezTo>
                    <a:cubicBezTo>
                      <a:pt x="35103" y="0"/>
                      <a:pt x="45227" y="10124"/>
                      <a:pt x="45227" y="2261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sp>
          <p:nvSpPr>
            <p:cNvPr id="2715" name="テキスト ボックス 2714">
              <a:extLst>
                <a:ext uri="{FF2B5EF4-FFF2-40B4-BE49-F238E27FC236}">
                  <a16:creationId xmlns:a16="http://schemas.microsoft.com/office/drawing/2014/main" id="{DA615011-1942-F8D2-D43B-7481E542BA3E}"/>
                </a:ext>
              </a:extLst>
            </p:cNvPr>
            <p:cNvSpPr txBox="1"/>
            <p:nvPr/>
          </p:nvSpPr>
          <p:spPr>
            <a:xfrm>
              <a:off x="1355389" y="4424570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16" name="テキスト ボックス 2715">
              <a:extLst>
                <a:ext uri="{FF2B5EF4-FFF2-40B4-BE49-F238E27FC236}">
                  <a16:creationId xmlns:a16="http://schemas.microsoft.com/office/drawing/2014/main" id="{2C5DCDF9-0EC5-04C1-0992-B3AB29A38AAB}"/>
                </a:ext>
              </a:extLst>
            </p:cNvPr>
            <p:cNvSpPr txBox="1"/>
            <p:nvPr/>
          </p:nvSpPr>
          <p:spPr>
            <a:xfrm>
              <a:off x="1356358" y="577122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17" name="テキスト ボックス 2716">
              <a:extLst>
                <a:ext uri="{FF2B5EF4-FFF2-40B4-BE49-F238E27FC236}">
                  <a16:creationId xmlns:a16="http://schemas.microsoft.com/office/drawing/2014/main" id="{CADB7EFA-BFF9-1DC1-B0F6-63B574CEDB27}"/>
                </a:ext>
              </a:extLst>
            </p:cNvPr>
            <p:cNvSpPr txBox="1"/>
            <p:nvPr/>
          </p:nvSpPr>
          <p:spPr>
            <a:xfrm>
              <a:off x="1799522" y="3748306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18" name="テキスト ボックス 2717">
              <a:extLst>
                <a:ext uri="{FF2B5EF4-FFF2-40B4-BE49-F238E27FC236}">
                  <a16:creationId xmlns:a16="http://schemas.microsoft.com/office/drawing/2014/main" id="{4247B074-CE42-B3D9-A2CB-41D030B4AB15}"/>
                </a:ext>
              </a:extLst>
            </p:cNvPr>
            <p:cNvSpPr txBox="1"/>
            <p:nvPr/>
          </p:nvSpPr>
          <p:spPr>
            <a:xfrm>
              <a:off x="2833935" y="33537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19" name="テキスト ボックス 2718">
              <a:extLst>
                <a:ext uri="{FF2B5EF4-FFF2-40B4-BE49-F238E27FC236}">
                  <a16:creationId xmlns:a16="http://schemas.microsoft.com/office/drawing/2014/main" id="{88E7F773-A02B-83DA-D1AD-18774BDBE3AF}"/>
                </a:ext>
              </a:extLst>
            </p:cNvPr>
            <p:cNvSpPr txBox="1"/>
            <p:nvPr/>
          </p:nvSpPr>
          <p:spPr>
            <a:xfrm rot="10276319">
              <a:off x="3517928" y="3467968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20" name="テキスト ボックス 2719">
              <a:extLst>
                <a:ext uri="{FF2B5EF4-FFF2-40B4-BE49-F238E27FC236}">
                  <a16:creationId xmlns:a16="http://schemas.microsoft.com/office/drawing/2014/main" id="{64EE9445-7146-8FEC-EF28-B27758A7FF54}"/>
                </a:ext>
              </a:extLst>
            </p:cNvPr>
            <p:cNvSpPr txBox="1"/>
            <p:nvPr/>
          </p:nvSpPr>
          <p:spPr>
            <a:xfrm rot="10276319">
              <a:off x="1896386" y="3464411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21" name="テキスト ボックス 2720">
              <a:extLst>
                <a:ext uri="{FF2B5EF4-FFF2-40B4-BE49-F238E27FC236}">
                  <a16:creationId xmlns:a16="http://schemas.microsoft.com/office/drawing/2014/main" id="{582D4B48-FA3A-5A7E-8EF0-C722FD13BF10}"/>
                </a:ext>
              </a:extLst>
            </p:cNvPr>
            <p:cNvSpPr txBox="1"/>
            <p:nvPr/>
          </p:nvSpPr>
          <p:spPr>
            <a:xfrm rot="10276319">
              <a:off x="4278193" y="401393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22" name="テキスト ボックス 2721">
              <a:extLst>
                <a:ext uri="{FF2B5EF4-FFF2-40B4-BE49-F238E27FC236}">
                  <a16:creationId xmlns:a16="http://schemas.microsoft.com/office/drawing/2014/main" id="{63554A99-A8DD-7FA8-F2EE-F752C0C98CE2}"/>
                </a:ext>
              </a:extLst>
            </p:cNvPr>
            <p:cNvSpPr txBox="1"/>
            <p:nvPr/>
          </p:nvSpPr>
          <p:spPr>
            <a:xfrm rot="10276319">
              <a:off x="4278194" y="5377461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23" name="テキスト ボックス 2722">
              <a:extLst>
                <a:ext uri="{FF2B5EF4-FFF2-40B4-BE49-F238E27FC236}">
                  <a16:creationId xmlns:a16="http://schemas.microsoft.com/office/drawing/2014/main" id="{7037367E-3B68-5C85-E4BC-E4CA4694E82D}"/>
                </a:ext>
              </a:extLst>
            </p:cNvPr>
            <p:cNvSpPr txBox="1"/>
            <p:nvPr/>
          </p:nvSpPr>
          <p:spPr>
            <a:xfrm rot="5400000">
              <a:off x="792341" y="5229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24" name="テキスト ボックス 2723">
              <a:extLst>
                <a:ext uri="{FF2B5EF4-FFF2-40B4-BE49-F238E27FC236}">
                  <a16:creationId xmlns:a16="http://schemas.microsoft.com/office/drawing/2014/main" id="{14C8C521-AC4F-9980-910A-16EC3A58128D}"/>
                </a:ext>
              </a:extLst>
            </p:cNvPr>
            <p:cNvSpPr txBox="1"/>
            <p:nvPr/>
          </p:nvSpPr>
          <p:spPr>
            <a:xfrm rot="5400000">
              <a:off x="2416979" y="522612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25" name="テキスト ボックス 2724">
              <a:extLst>
                <a:ext uri="{FF2B5EF4-FFF2-40B4-BE49-F238E27FC236}">
                  <a16:creationId xmlns:a16="http://schemas.microsoft.com/office/drawing/2014/main" id="{474E1F5E-449D-362B-8581-79A7D34EA823}"/>
                </a:ext>
              </a:extLst>
            </p:cNvPr>
            <p:cNvSpPr txBox="1"/>
            <p:nvPr/>
          </p:nvSpPr>
          <p:spPr>
            <a:xfrm rot="5400000">
              <a:off x="3642126" y="505885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  <p:sp>
          <p:nvSpPr>
            <p:cNvPr id="2726" name="テキスト ボックス 2725">
              <a:extLst>
                <a:ext uri="{FF2B5EF4-FFF2-40B4-BE49-F238E27FC236}">
                  <a16:creationId xmlns:a16="http://schemas.microsoft.com/office/drawing/2014/main" id="{85FB72DA-AF05-A360-60BA-4D3A6E756D61}"/>
                </a:ext>
              </a:extLst>
            </p:cNvPr>
            <p:cNvSpPr txBox="1"/>
            <p:nvPr/>
          </p:nvSpPr>
          <p:spPr>
            <a:xfrm rot="5400000">
              <a:off x="4704411" y="4652668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/>
                <a:t>…</a:t>
              </a:r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7859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E6F5ADE-B73A-2A3C-E329-B00DCCB940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格子直方体における重なりの</a:t>
            </a:r>
            <a:r>
              <a:rPr lang="ja-JP" altLang="en-US"/>
              <a:t>先行研究と主結果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400EF2B8-4A76-69EB-319F-1CE320DDE6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13</a:t>
            </a:fld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(3, 3, 3)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587" t="-3333" r="-84920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3226" t="-3333" r="-762903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00" t="-3333" r="-650794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04839" t="-3333" r="-561290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98413" t="-3333" r="-452381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06452" t="-3333" r="-359677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96825" t="-3333" r="-253968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08065" t="-3333" r="-158065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95238" t="-3333" r="-5555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58824" t="-3333" r="-2941" b="-3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(1, 0)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𝑥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𝑦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𝑧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1" lang="ja-JP" altLang="en-US" sz="700" b="0" i="0"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68" t="-4167" r="-168" b="-8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/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(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𝑎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,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𝑏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)</m:t>
                      </m:r>
                    </m:oMath>
                  </m:oMathPara>
                </a14:m>
                <a:endParaRPr kumimoji="1"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blipFill>
                <a:blip r:embed="rId5"/>
                <a:stretch>
                  <a:fillRect r="-3448"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(2, 1)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52" t="-2041" r="-1105556" b="-10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14706" t="-2041" r="-2941" b="-10816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21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⋱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048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2" t="-4167" r="-110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8710" t="-4167" r="-862903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714" t="-4167" r="-74920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290323" t="-4167" r="-661290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384127" t="-4167" r="-550794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491935" t="-4167" r="-459677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582540" t="-4167" r="-352381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693548" t="-4167" r="-2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793548" t="-4167" r="-1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79365" t="-4167" r="-5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14706" t="-4167" r="-2941" b="-2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1749" name="グループ化 1748">
            <a:extLst>
              <a:ext uri="{FF2B5EF4-FFF2-40B4-BE49-F238E27FC236}">
                <a16:creationId xmlns:a16="http://schemas.microsoft.com/office/drawing/2014/main" id="{32F83FAE-EA6E-8113-F931-59151111EFD1}"/>
              </a:ext>
            </a:extLst>
          </p:cNvPr>
          <p:cNvGrpSpPr/>
          <p:nvPr/>
        </p:nvGrpSpPr>
        <p:grpSpPr>
          <a:xfrm>
            <a:off x="1326977" y="1849602"/>
            <a:ext cx="7029067" cy="2948642"/>
            <a:chOff x="1326977" y="1849602"/>
            <a:chExt cx="7029067" cy="2948642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22DB1886-066D-10BC-DC7A-0E6A7ABE1430}"/>
                </a:ext>
              </a:extLst>
            </p:cNvPr>
            <p:cNvGrpSpPr/>
            <p:nvPr/>
          </p:nvGrpSpPr>
          <p:grpSpPr>
            <a:xfrm>
              <a:off x="1331212" y="4294133"/>
              <a:ext cx="7024832" cy="504111"/>
              <a:chOff x="1304633" y="5436601"/>
              <a:chExt cx="7024832" cy="504111"/>
            </a:xfrm>
          </p:grpSpPr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A41E78C8-D427-1CFD-CF28-F46849F101F5}"/>
                  </a:ext>
                </a:extLst>
              </p:cNvPr>
              <p:cNvGrpSpPr/>
              <p:nvPr/>
            </p:nvGrpSpPr>
            <p:grpSpPr>
              <a:xfrm>
                <a:off x="1304633" y="5441579"/>
                <a:ext cx="677002" cy="499133"/>
                <a:chOff x="1304633" y="5441579"/>
                <a:chExt cx="677002" cy="499133"/>
              </a:xfrm>
            </p:grpSpPr>
            <p:grpSp>
              <p:nvGrpSpPr>
                <p:cNvPr id="828" name="グラフィックス 764">
                  <a:extLst>
                    <a:ext uri="{FF2B5EF4-FFF2-40B4-BE49-F238E27FC236}">
                      <a16:creationId xmlns:a16="http://schemas.microsoft.com/office/drawing/2014/main" id="{049BC2C7-76AC-E950-80DC-D3EFF0A4E912}"/>
                    </a:ext>
                  </a:extLst>
                </p:cNvPr>
                <p:cNvGrpSpPr/>
                <p:nvPr/>
              </p:nvGrpSpPr>
              <p:grpSpPr>
                <a:xfrm>
                  <a:off x="1319897" y="5456897"/>
                  <a:ext cx="646473" cy="468506"/>
                  <a:chOff x="1319897" y="5456897"/>
                  <a:chExt cx="646473" cy="468506"/>
                </a:xfrm>
              </p:grpSpPr>
              <p:sp>
                <p:nvSpPr>
                  <p:cNvPr id="837" name="フリーフォーム 836">
                    <a:extLst>
                      <a:ext uri="{FF2B5EF4-FFF2-40B4-BE49-F238E27FC236}">
                        <a16:creationId xmlns:a16="http://schemas.microsoft.com/office/drawing/2014/main" id="{8E934D30-1383-119D-4F77-97B50A45A5CB}"/>
                      </a:ext>
                    </a:extLst>
                  </p:cNvPr>
                  <p:cNvSpPr/>
                  <p:nvPr/>
                </p:nvSpPr>
                <p:spPr>
                  <a:xfrm>
                    <a:off x="1319897" y="5925397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8" name="フリーフォーム 837">
                    <a:extLst>
                      <a:ext uri="{FF2B5EF4-FFF2-40B4-BE49-F238E27FC236}">
                        <a16:creationId xmlns:a16="http://schemas.microsoft.com/office/drawing/2014/main" id="{518421E0-21D9-E230-0731-0958A2646B65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9" name="フリーフォーム 838">
                    <a:extLst>
                      <a:ext uri="{FF2B5EF4-FFF2-40B4-BE49-F238E27FC236}">
                        <a16:creationId xmlns:a16="http://schemas.microsoft.com/office/drawing/2014/main" id="{7201ED4B-3E10-CD6E-77E7-6C4025E3BE5E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0" name="フリーフォーム 839">
                    <a:extLst>
                      <a:ext uri="{FF2B5EF4-FFF2-40B4-BE49-F238E27FC236}">
                        <a16:creationId xmlns:a16="http://schemas.microsoft.com/office/drawing/2014/main" id="{F21DABFE-D2D1-9AEC-A3FF-87FADA23164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1" name="フリーフォーム 840">
                    <a:extLst>
                      <a:ext uri="{FF2B5EF4-FFF2-40B4-BE49-F238E27FC236}">
                        <a16:creationId xmlns:a16="http://schemas.microsoft.com/office/drawing/2014/main" id="{DCEFA19A-91FC-49B1-D7ED-D020F2432BB0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2" name="フリーフォーム 841">
                    <a:extLst>
                      <a:ext uri="{FF2B5EF4-FFF2-40B4-BE49-F238E27FC236}">
                        <a16:creationId xmlns:a16="http://schemas.microsoft.com/office/drawing/2014/main" id="{D436EDD9-1251-BC73-6A26-BE1E7326B82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3" name="フリーフォーム 842">
                    <a:extLst>
                      <a:ext uri="{FF2B5EF4-FFF2-40B4-BE49-F238E27FC236}">
                        <a16:creationId xmlns:a16="http://schemas.microsoft.com/office/drawing/2014/main" id="{B4D08485-4533-918A-51D2-FBFDF93F0C2F}"/>
                      </a:ext>
                    </a:extLst>
                  </p:cNvPr>
                  <p:cNvSpPr/>
                  <p:nvPr/>
                </p:nvSpPr>
                <p:spPr>
                  <a:xfrm>
                    <a:off x="1607194" y="545690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4" name="フリーフォーム 843">
                    <a:extLst>
                      <a:ext uri="{FF2B5EF4-FFF2-40B4-BE49-F238E27FC236}">
                        <a16:creationId xmlns:a16="http://schemas.microsoft.com/office/drawing/2014/main" id="{05202D47-713D-0DEF-BB88-CD206E2B0C8A}"/>
                      </a:ext>
                    </a:extLst>
                  </p:cNvPr>
                  <p:cNvSpPr/>
                  <p:nvPr/>
                </p:nvSpPr>
                <p:spPr>
                  <a:xfrm>
                    <a:off x="1966346" y="545690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5" name="フリーフォーム 844">
                    <a:extLst>
                      <a:ext uri="{FF2B5EF4-FFF2-40B4-BE49-F238E27FC236}">
                        <a16:creationId xmlns:a16="http://schemas.microsoft.com/office/drawing/2014/main" id="{51209FF2-E991-E09E-0B03-943CBBD0F4A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81728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6" name="フリーフォーム 845">
                    <a:extLst>
                      <a:ext uri="{FF2B5EF4-FFF2-40B4-BE49-F238E27FC236}">
                        <a16:creationId xmlns:a16="http://schemas.microsoft.com/office/drawing/2014/main" id="{FCEF7DB2-FBA7-A1C6-F17A-E758C624EAC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7" name="フリーフォーム 846">
                    <a:extLst>
                      <a:ext uri="{FF2B5EF4-FFF2-40B4-BE49-F238E27FC236}">
                        <a16:creationId xmlns:a16="http://schemas.microsoft.com/office/drawing/2014/main" id="{C3FA3C2A-CD91-3FB8-F804-B88FB37F60A9}"/>
                      </a:ext>
                    </a:extLst>
                  </p:cNvPr>
                  <p:cNvSpPr/>
                  <p:nvPr/>
                </p:nvSpPr>
                <p:spPr>
                  <a:xfrm>
                    <a:off x="1499473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8" name="フリーフォーム 847">
                    <a:extLst>
                      <a:ext uri="{FF2B5EF4-FFF2-40B4-BE49-F238E27FC236}">
                        <a16:creationId xmlns:a16="http://schemas.microsoft.com/office/drawing/2014/main" id="{2DF32C7F-25AD-27A4-6E12-6EEDD34F0C5C}"/>
                      </a:ext>
                    </a:extLst>
                  </p:cNvPr>
                  <p:cNvSpPr/>
                  <p:nvPr/>
                </p:nvSpPr>
                <p:spPr>
                  <a:xfrm>
                    <a:off x="1319897" y="5745207"/>
                    <a:ext cx="359151" cy="180189"/>
                  </a:xfrm>
                  <a:custGeom>
                    <a:avLst/>
                    <a:gdLst>
                      <a:gd name="connsiteX0" fmla="*/ 0 w 359151"/>
                      <a:gd name="connsiteY0" fmla="*/ 0 h 180189"/>
                      <a:gd name="connsiteX1" fmla="*/ 359152 w 359151"/>
                      <a:gd name="connsiteY1" fmla="*/ 180190 h 180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89">
                        <a:moveTo>
                          <a:pt x="0" y="0"/>
                        </a:moveTo>
                        <a:lnTo>
                          <a:pt x="359152" y="18019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9" name="フリーフォーム 848">
                    <a:extLst>
                      <a:ext uri="{FF2B5EF4-FFF2-40B4-BE49-F238E27FC236}">
                        <a16:creationId xmlns:a16="http://schemas.microsoft.com/office/drawing/2014/main" id="{BB0B00BC-4BD1-B54B-74A6-3DC616E927A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180194"/>
                  </a:xfrm>
                  <a:custGeom>
                    <a:avLst/>
                    <a:gdLst>
                      <a:gd name="connsiteX0" fmla="*/ 0 w 359151"/>
                      <a:gd name="connsiteY0" fmla="*/ 0 h 180194"/>
                      <a:gd name="connsiteX1" fmla="*/ 359152 w 359151"/>
                      <a:gd name="connsiteY1" fmla="*/ 180195 h 180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94">
                        <a:moveTo>
                          <a:pt x="0" y="0"/>
                        </a:moveTo>
                        <a:lnTo>
                          <a:pt x="359152" y="1801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0" name="フリーフォーム 849">
                    <a:extLst>
                      <a:ext uri="{FF2B5EF4-FFF2-40B4-BE49-F238E27FC236}">
                        <a16:creationId xmlns:a16="http://schemas.microsoft.com/office/drawing/2014/main" id="{84E595D0-7AEB-EA9C-9DD5-DF5B1B010F3A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1" name="フリーフォーム 850">
                    <a:extLst>
                      <a:ext uri="{FF2B5EF4-FFF2-40B4-BE49-F238E27FC236}">
                        <a16:creationId xmlns:a16="http://schemas.microsoft.com/office/drawing/2014/main" id="{39CCD431-870D-444F-5316-D6110163888A}"/>
                      </a:ext>
                    </a:extLst>
                  </p:cNvPr>
                  <p:cNvSpPr/>
                  <p:nvPr/>
                </p:nvSpPr>
                <p:spPr>
                  <a:xfrm>
                    <a:off x="1499473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2" name="フリーフォーム 851">
                    <a:extLst>
                      <a:ext uri="{FF2B5EF4-FFF2-40B4-BE49-F238E27FC236}">
                        <a16:creationId xmlns:a16="http://schemas.microsoft.com/office/drawing/2014/main" id="{726097C8-3ECC-3DFC-D867-916B7DA54D0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745207"/>
                    <a:ext cx="287297" cy="72080"/>
                  </a:xfrm>
                  <a:custGeom>
                    <a:avLst/>
                    <a:gdLst>
                      <a:gd name="connsiteX0" fmla="*/ 287297 w 287297"/>
                      <a:gd name="connsiteY0" fmla="*/ 72081 h 72080"/>
                      <a:gd name="connsiteX1" fmla="*/ 0 w 287297"/>
                      <a:gd name="connsiteY1" fmla="*/ 0 h 7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80">
                        <a:moveTo>
                          <a:pt x="287297" y="7208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3" name="フリーフォーム 852">
                    <a:extLst>
                      <a:ext uri="{FF2B5EF4-FFF2-40B4-BE49-F238E27FC236}">
                        <a16:creationId xmlns:a16="http://schemas.microsoft.com/office/drawing/2014/main" id="{F82C9C71-7381-879C-7FB3-E812F37F55E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287297" cy="72079"/>
                  </a:xfrm>
                  <a:custGeom>
                    <a:avLst/>
                    <a:gdLst>
                      <a:gd name="connsiteX0" fmla="*/ 287297 w 287297"/>
                      <a:gd name="connsiteY0" fmla="*/ 72079 h 72079"/>
                      <a:gd name="connsiteX1" fmla="*/ 0 w 287297"/>
                      <a:gd name="connsiteY1" fmla="*/ 0 h 72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79">
                        <a:moveTo>
                          <a:pt x="287297" y="7207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4" name="フリーフォーム 853">
                    <a:extLst>
                      <a:ext uri="{FF2B5EF4-FFF2-40B4-BE49-F238E27FC236}">
                        <a16:creationId xmlns:a16="http://schemas.microsoft.com/office/drawing/2014/main" id="{F8630576-47BE-C77E-75F8-BEC088B3181F}"/>
                      </a:ext>
                    </a:extLst>
                  </p:cNvPr>
                  <p:cNvSpPr/>
                  <p:nvPr/>
                </p:nvSpPr>
                <p:spPr>
                  <a:xfrm>
                    <a:off x="1463558" y="5510954"/>
                    <a:ext cx="215491" cy="54057"/>
                  </a:xfrm>
                  <a:custGeom>
                    <a:avLst/>
                    <a:gdLst>
                      <a:gd name="connsiteX0" fmla="*/ 0 w 215491"/>
                      <a:gd name="connsiteY0" fmla="*/ 0 h 54057"/>
                      <a:gd name="connsiteX1" fmla="*/ 215491 w 215491"/>
                      <a:gd name="connsiteY1" fmla="*/ 54058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0" y="0"/>
                        </a:moveTo>
                        <a:lnTo>
                          <a:pt x="215491" y="5405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5" name="フリーフォーム 854">
                    <a:extLst>
                      <a:ext uri="{FF2B5EF4-FFF2-40B4-BE49-F238E27FC236}">
                        <a16:creationId xmlns:a16="http://schemas.microsoft.com/office/drawing/2014/main" id="{47D9A580-A1EB-5142-CD7A-7EC76F15C7D0}"/>
                      </a:ext>
                    </a:extLst>
                  </p:cNvPr>
                  <p:cNvSpPr/>
                  <p:nvPr/>
                </p:nvSpPr>
                <p:spPr>
                  <a:xfrm>
                    <a:off x="1607219" y="5456897"/>
                    <a:ext cx="215491" cy="54057"/>
                  </a:xfrm>
                  <a:custGeom>
                    <a:avLst/>
                    <a:gdLst>
                      <a:gd name="connsiteX0" fmla="*/ 215491 w 215491"/>
                      <a:gd name="connsiteY0" fmla="*/ 54058 h 54057"/>
                      <a:gd name="connsiteX1" fmla="*/ 0 w 215491"/>
                      <a:gd name="connsiteY1" fmla="*/ 0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215491" y="5405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6" name="フリーフォーム 855">
                    <a:extLst>
                      <a:ext uri="{FF2B5EF4-FFF2-40B4-BE49-F238E27FC236}">
                        <a16:creationId xmlns:a16="http://schemas.microsoft.com/office/drawing/2014/main" id="{3980AA48-CF70-428C-3D15-4612A51E76B2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10954"/>
                    <a:ext cx="143660" cy="414442"/>
                  </a:xfrm>
                  <a:custGeom>
                    <a:avLst/>
                    <a:gdLst>
                      <a:gd name="connsiteX0" fmla="*/ 0 w 143660"/>
                      <a:gd name="connsiteY0" fmla="*/ 414442 h 414442"/>
                      <a:gd name="connsiteX1" fmla="*/ 143661 w 143660"/>
                      <a:gd name="connsiteY1" fmla="*/ 0 h 41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2">
                        <a:moveTo>
                          <a:pt x="0" y="414442"/>
                        </a:moveTo>
                        <a:lnTo>
                          <a:pt x="1436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7" name="フリーフォーム 856">
                    <a:extLst>
                      <a:ext uri="{FF2B5EF4-FFF2-40B4-BE49-F238E27FC236}">
                        <a16:creationId xmlns:a16="http://schemas.microsoft.com/office/drawing/2014/main" id="{63A05F77-329E-8122-38F0-5742C92739FC}"/>
                      </a:ext>
                    </a:extLst>
                  </p:cNvPr>
                  <p:cNvSpPr/>
                  <p:nvPr/>
                </p:nvSpPr>
                <p:spPr>
                  <a:xfrm>
                    <a:off x="1822710" y="5456897"/>
                    <a:ext cx="143660" cy="414448"/>
                  </a:xfrm>
                  <a:custGeom>
                    <a:avLst/>
                    <a:gdLst>
                      <a:gd name="connsiteX0" fmla="*/ 143661 w 143660"/>
                      <a:gd name="connsiteY0" fmla="*/ 0 h 414448"/>
                      <a:gd name="connsiteX1" fmla="*/ 0 w 143660"/>
                      <a:gd name="connsiteY1" fmla="*/ 414449 h 414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8">
                        <a:moveTo>
                          <a:pt x="143661" y="0"/>
                        </a:moveTo>
                        <a:lnTo>
                          <a:pt x="0" y="41444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29" name="グラフィックス 764">
                  <a:extLst>
                    <a:ext uri="{FF2B5EF4-FFF2-40B4-BE49-F238E27FC236}">
                      <a16:creationId xmlns:a16="http://schemas.microsoft.com/office/drawing/2014/main" id="{2E0A3896-87EA-F6D4-220B-EAB249CB003C}"/>
                    </a:ext>
                  </a:extLst>
                </p:cNvPr>
                <p:cNvGrpSpPr/>
                <p:nvPr/>
              </p:nvGrpSpPr>
              <p:grpSpPr>
                <a:xfrm>
                  <a:off x="1304633" y="5441579"/>
                  <a:ext cx="677002" cy="499133"/>
                  <a:chOff x="1304633" y="5441579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830" name="フリーフォーム 829">
                    <a:extLst>
                      <a:ext uri="{FF2B5EF4-FFF2-40B4-BE49-F238E27FC236}">
                        <a16:creationId xmlns:a16="http://schemas.microsoft.com/office/drawing/2014/main" id="{DF175B1E-95BA-172A-DB9B-3D9632C88AD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1" name="フリーフォーム 830">
                    <a:extLst>
                      <a:ext uri="{FF2B5EF4-FFF2-40B4-BE49-F238E27FC236}">
                        <a16:creationId xmlns:a16="http://schemas.microsoft.com/office/drawing/2014/main" id="{11168509-5BA8-11AA-18CC-009817DE0459}"/>
                      </a:ext>
                    </a:extLst>
                  </p:cNvPr>
                  <p:cNvSpPr/>
                  <p:nvPr/>
                </p:nvSpPr>
                <p:spPr>
                  <a:xfrm>
                    <a:off x="1304633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2" name="フリーフォーム 831">
                    <a:extLst>
                      <a:ext uri="{FF2B5EF4-FFF2-40B4-BE49-F238E27FC236}">
                        <a16:creationId xmlns:a16="http://schemas.microsoft.com/office/drawing/2014/main" id="{913118B8-A8AF-1D3B-5ED4-F3A2C9FBFD9F}"/>
                      </a:ext>
                    </a:extLst>
                  </p:cNvPr>
                  <p:cNvSpPr/>
                  <p:nvPr/>
                </p:nvSpPr>
                <p:spPr>
                  <a:xfrm>
                    <a:off x="1304633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3" name="フリーフォーム 832">
                    <a:extLst>
                      <a:ext uri="{FF2B5EF4-FFF2-40B4-BE49-F238E27FC236}">
                        <a16:creationId xmlns:a16="http://schemas.microsoft.com/office/drawing/2014/main" id="{834FB446-DBB5-A0AA-0DFB-2572E676639A}"/>
                      </a:ext>
                    </a:extLst>
                  </p:cNvPr>
                  <p:cNvSpPr/>
                  <p:nvPr/>
                </p:nvSpPr>
                <p:spPr>
                  <a:xfrm>
                    <a:off x="1951106" y="5441579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4" name="フリーフォーム 833">
                    <a:extLst>
                      <a:ext uri="{FF2B5EF4-FFF2-40B4-BE49-F238E27FC236}">
                        <a16:creationId xmlns:a16="http://schemas.microsoft.com/office/drawing/2014/main" id="{64EC3090-46C9-FE34-F8EE-EDA5857886DD}"/>
                      </a:ext>
                    </a:extLst>
                  </p:cNvPr>
                  <p:cNvSpPr/>
                  <p:nvPr/>
                </p:nvSpPr>
                <p:spPr>
                  <a:xfrm>
                    <a:off x="1951107" y="5801965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5" name="フリーフォーム 834">
                    <a:extLst>
                      <a:ext uri="{FF2B5EF4-FFF2-40B4-BE49-F238E27FC236}">
                        <a16:creationId xmlns:a16="http://schemas.microsoft.com/office/drawing/2014/main" id="{1BEFC5A2-181F-D3D5-A1D2-06238F715DED}"/>
                      </a:ext>
                    </a:extLst>
                  </p:cNvPr>
                  <p:cNvSpPr/>
                  <p:nvPr/>
                </p:nvSpPr>
                <p:spPr>
                  <a:xfrm>
                    <a:off x="1591955" y="54415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6" name="フリーフォーム 835">
                    <a:extLst>
                      <a:ext uri="{FF2B5EF4-FFF2-40B4-BE49-F238E27FC236}">
                        <a16:creationId xmlns:a16="http://schemas.microsoft.com/office/drawing/2014/main" id="{84720967-B870-7AA3-C773-1E5BFC601DB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0" name="グループ化 9">
                <a:extLst>
                  <a:ext uri="{FF2B5EF4-FFF2-40B4-BE49-F238E27FC236}">
                    <a16:creationId xmlns:a16="http://schemas.microsoft.com/office/drawing/2014/main" id="{FAEF6A01-6040-31A8-B25C-8585599AFE2D}"/>
                  </a:ext>
                </a:extLst>
              </p:cNvPr>
              <p:cNvGrpSpPr/>
              <p:nvPr/>
            </p:nvGrpSpPr>
            <p:grpSpPr>
              <a:xfrm>
                <a:off x="2104821" y="5529503"/>
                <a:ext cx="674174" cy="323614"/>
                <a:chOff x="2104821" y="5529503"/>
                <a:chExt cx="674174" cy="323614"/>
              </a:xfrm>
            </p:grpSpPr>
            <p:grpSp>
              <p:nvGrpSpPr>
                <p:cNvPr id="785" name="グラフィックス 1393">
                  <a:extLst>
                    <a:ext uri="{FF2B5EF4-FFF2-40B4-BE49-F238E27FC236}">
                      <a16:creationId xmlns:a16="http://schemas.microsoft.com/office/drawing/2014/main" id="{829C44AE-CC38-DD40-3DE2-1CF2C63183C7}"/>
                    </a:ext>
                  </a:extLst>
                </p:cNvPr>
                <p:cNvGrpSpPr/>
                <p:nvPr/>
              </p:nvGrpSpPr>
              <p:grpSpPr>
                <a:xfrm>
                  <a:off x="2114753" y="5539434"/>
                  <a:ext cx="654311" cy="303756"/>
                  <a:chOff x="2114753" y="5539434"/>
                  <a:chExt cx="654311" cy="303756"/>
                </a:xfrm>
              </p:grpSpPr>
              <p:sp>
                <p:nvSpPr>
                  <p:cNvPr id="794" name="フリーフォーム 793">
                    <a:extLst>
                      <a:ext uri="{FF2B5EF4-FFF2-40B4-BE49-F238E27FC236}">
                        <a16:creationId xmlns:a16="http://schemas.microsoft.com/office/drawing/2014/main" id="{78B9DD96-FCE6-2575-8ED9-551C43BD80BA}"/>
                      </a:ext>
                    </a:extLst>
                  </p:cNvPr>
                  <p:cNvSpPr/>
                  <p:nvPr/>
                </p:nvSpPr>
                <p:spPr>
                  <a:xfrm>
                    <a:off x="2348446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5" name="フリーフォーム 794">
                    <a:extLst>
                      <a:ext uri="{FF2B5EF4-FFF2-40B4-BE49-F238E27FC236}">
                        <a16:creationId xmlns:a16="http://schemas.microsoft.com/office/drawing/2014/main" id="{533C53F9-81AD-84DC-BF95-C4423EAFAF89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6" name="フリーフォーム 795">
                    <a:extLst>
                      <a:ext uri="{FF2B5EF4-FFF2-40B4-BE49-F238E27FC236}">
                        <a16:creationId xmlns:a16="http://schemas.microsoft.com/office/drawing/2014/main" id="{92CF25FC-72D5-1E3F-4570-591B003D6AE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7" name="フリーフォーム 796">
                    <a:extLst>
                      <a:ext uri="{FF2B5EF4-FFF2-40B4-BE49-F238E27FC236}">
                        <a16:creationId xmlns:a16="http://schemas.microsoft.com/office/drawing/2014/main" id="{DBA7C181-144F-AE93-F390-6EF36421A6FD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8" name="フリーフォーム 797">
                    <a:extLst>
                      <a:ext uri="{FF2B5EF4-FFF2-40B4-BE49-F238E27FC236}">
                        <a16:creationId xmlns:a16="http://schemas.microsoft.com/office/drawing/2014/main" id="{2907D9AD-7234-8FEF-EAF5-8BF89F8D50EE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9" name="フリーフォーム 798">
                    <a:extLst>
                      <a:ext uri="{FF2B5EF4-FFF2-40B4-BE49-F238E27FC236}">
                        <a16:creationId xmlns:a16="http://schemas.microsoft.com/office/drawing/2014/main" id="{1622CA08-7C4B-2DD3-2200-463D25252CB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" name="フリーフォーム 799">
                    <a:extLst>
                      <a:ext uri="{FF2B5EF4-FFF2-40B4-BE49-F238E27FC236}">
                        <a16:creationId xmlns:a16="http://schemas.microsoft.com/office/drawing/2014/main" id="{CB5BBF44-D120-0CC2-5EC5-1868C70759EC}"/>
                      </a:ext>
                    </a:extLst>
                  </p:cNvPr>
                  <p:cNvSpPr/>
                  <p:nvPr/>
                </p:nvSpPr>
                <p:spPr>
                  <a:xfrm>
                    <a:off x="2535372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1" name="フリーフォーム 800">
                    <a:extLst>
                      <a:ext uri="{FF2B5EF4-FFF2-40B4-BE49-F238E27FC236}">
                        <a16:creationId xmlns:a16="http://schemas.microsoft.com/office/drawing/2014/main" id="{C6507919-FF1F-D7FA-B008-8BB3FE1F33F8}"/>
                      </a:ext>
                    </a:extLst>
                  </p:cNvPr>
                  <p:cNvSpPr/>
                  <p:nvPr/>
                </p:nvSpPr>
                <p:spPr>
                  <a:xfrm>
                    <a:off x="2769049" y="5539438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2" name="フリーフォーム 801">
                    <a:extLst>
                      <a:ext uri="{FF2B5EF4-FFF2-40B4-BE49-F238E27FC236}">
                        <a16:creationId xmlns:a16="http://schemas.microsoft.com/office/drawing/2014/main" id="{F9FC83CF-E483-C279-79F3-8201C0B84CFC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7309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3" name="フリーフォーム 802">
                    <a:extLst>
                      <a:ext uri="{FF2B5EF4-FFF2-40B4-BE49-F238E27FC236}">
                        <a16:creationId xmlns:a16="http://schemas.microsoft.com/office/drawing/2014/main" id="{3B9C1362-EF0D-6C45-65B9-C99B8955EF67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4" name="フリーフォーム 803">
                    <a:extLst>
                      <a:ext uri="{FF2B5EF4-FFF2-40B4-BE49-F238E27FC236}">
                        <a16:creationId xmlns:a16="http://schemas.microsoft.com/office/drawing/2014/main" id="{D0F6E21C-D845-BB18-0609-94A7CCCB5777}"/>
                      </a:ext>
                    </a:extLst>
                  </p:cNvPr>
                  <p:cNvSpPr/>
                  <p:nvPr/>
                </p:nvSpPr>
                <p:spPr>
                  <a:xfrm>
                    <a:off x="2465284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5" name="フリーフォーム 804">
                    <a:extLst>
                      <a:ext uri="{FF2B5EF4-FFF2-40B4-BE49-F238E27FC236}">
                        <a16:creationId xmlns:a16="http://schemas.microsoft.com/office/drawing/2014/main" id="{10442441-749A-D786-3A1C-8E44E6F3786B}"/>
                      </a:ext>
                    </a:extLst>
                  </p:cNvPr>
                  <p:cNvSpPr/>
                  <p:nvPr/>
                </p:nvSpPr>
                <p:spPr>
                  <a:xfrm>
                    <a:off x="2348446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6" name="フリーフォーム 805">
                    <a:extLst>
                      <a:ext uri="{FF2B5EF4-FFF2-40B4-BE49-F238E27FC236}">
                        <a16:creationId xmlns:a16="http://schemas.microsoft.com/office/drawing/2014/main" id="{0FD955FA-F458-A964-40E2-6AEE55F2D432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7" name="フリーフォーム 806">
                    <a:extLst>
                      <a:ext uri="{FF2B5EF4-FFF2-40B4-BE49-F238E27FC236}">
                        <a16:creationId xmlns:a16="http://schemas.microsoft.com/office/drawing/2014/main" id="{F5BBDC48-92ED-5F4F-4F55-7A5C89FB2040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8" name="フリーフォーム 807">
                    <a:extLst>
                      <a:ext uri="{FF2B5EF4-FFF2-40B4-BE49-F238E27FC236}">
                        <a16:creationId xmlns:a16="http://schemas.microsoft.com/office/drawing/2014/main" id="{596C81D2-1F51-57F2-BC76-A5F2905255D4}"/>
                      </a:ext>
                    </a:extLst>
                  </p:cNvPr>
                  <p:cNvSpPr/>
                  <p:nvPr/>
                </p:nvSpPr>
                <p:spPr>
                  <a:xfrm>
                    <a:off x="2465284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9" name="フリーフォーム 808">
                    <a:extLst>
                      <a:ext uri="{FF2B5EF4-FFF2-40B4-BE49-F238E27FC236}">
                        <a16:creationId xmlns:a16="http://schemas.microsoft.com/office/drawing/2014/main" id="{9438150F-0AF8-3B24-2E50-B4BF435F9B5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26360"/>
                    <a:ext cx="186925" cy="46733"/>
                  </a:xfrm>
                  <a:custGeom>
                    <a:avLst/>
                    <a:gdLst>
                      <a:gd name="connsiteX0" fmla="*/ 186926 w 186925"/>
                      <a:gd name="connsiteY0" fmla="*/ 46734 h 46733"/>
                      <a:gd name="connsiteX1" fmla="*/ 0 w 186925"/>
                      <a:gd name="connsiteY1" fmla="*/ 0 h 4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3">
                        <a:moveTo>
                          <a:pt x="186926" y="467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0" name="フリーフォーム 809">
                    <a:extLst>
                      <a:ext uri="{FF2B5EF4-FFF2-40B4-BE49-F238E27FC236}">
                        <a16:creationId xmlns:a16="http://schemas.microsoft.com/office/drawing/2014/main" id="{179D6522-14F0-01A7-916D-14AA990DE3F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186925" cy="46732"/>
                  </a:xfrm>
                  <a:custGeom>
                    <a:avLst/>
                    <a:gdLst>
                      <a:gd name="connsiteX0" fmla="*/ 186926 w 186925"/>
                      <a:gd name="connsiteY0" fmla="*/ 46733 h 46732"/>
                      <a:gd name="connsiteX1" fmla="*/ 0 w 186925"/>
                      <a:gd name="connsiteY1" fmla="*/ 0 h 46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2">
                        <a:moveTo>
                          <a:pt x="186926" y="4673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1" name="フリーフォーム 810">
                    <a:extLst>
                      <a:ext uri="{FF2B5EF4-FFF2-40B4-BE49-F238E27FC236}">
                        <a16:creationId xmlns:a16="http://schemas.microsoft.com/office/drawing/2014/main" id="{B7999CAB-0AB1-B2AC-B385-972AFD09ECBD}"/>
                      </a:ext>
                    </a:extLst>
                  </p:cNvPr>
                  <p:cNvSpPr/>
                  <p:nvPr/>
                </p:nvSpPr>
                <p:spPr>
                  <a:xfrm>
                    <a:off x="2441917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2" name="フリーフォーム 811">
                    <a:extLst>
                      <a:ext uri="{FF2B5EF4-FFF2-40B4-BE49-F238E27FC236}">
                        <a16:creationId xmlns:a16="http://schemas.microsoft.com/office/drawing/2014/main" id="{99914A10-E4FD-CB5F-115F-0B8015962368}"/>
                      </a:ext>
                    </a:extLst>
                  </p:cNvPr>
                  <p:cNvSpPr/>
                  <p:nvPr/>
                </p:nvSpPr>
                <p:spPr>
                  <a:xfrm>
                    <a:off x="2535387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3" name="フリーフォーム 812">
                    <a:extLst>
                      <a:ext uri="{FF2B5EF4-FFF2-40B4-BE49-F238E27FC236}">
                        <a16:creationId xmlns:a16="http://schemas.microsoft.com/office/drawing/2014/main" id="{EC7E9EE5-FCBD-A519-20D1-7C26192BAE4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74482"/>
                    <a:ext cx="93470" cy="268704"/>
                  </a:xfrm>
                  <a:custGeom>
                    <a:avLst/>
                    <a:gdLst>
                      <a:gd name="connsiteX0" fmla="*/ 0 w 93470"/>
                      <a:gd name="connsiteY0" fmla="*/ 268704 h 268704"/>
                      <a:gd name="connsiteX1" fmla="*/ 93471 w 93470"/>
                      <a:gd name="connsiteY1" fmla="*/ 0 h 268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4">
                        <a:moveTo>
                          <a:pt x="0" y="268704"/>
                        </a:moveTo>
                        <a:lnTo>
                          <a:pt x="934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4" name="フリーフォーム 813">
                    <a:extLst>
                      <a:ext uri="{FF2B5EF4-FFF2-40B4-BE49-F238E27FC236}">
                        <a16:creationId xmlns:a16="http://schemas.microsoft.com/office/drawing/2014/main" id="{3B9E03E0-EBA1-455B-6F1B-E17C541A34A3}"/>
                      </a:ext>
                    </a:extLst>
                  </p:cNvPr>
                  <p:cNvSpPr/>
                  <p:nvPr/>
                </p:nvSpPr>
                <p:spPr>
                  <a:xfrm>
                    <a:off x="2675594" y="5539434"/>
                    <a:ext cx="93470" cy="268708"/>
                  </a:xfrm>
                  <a:custGeom>
                    <a:avLst/>
                    <a:gdLst>
                      <a:gd name="connsiteX0" fmla="*/ 93471 w 93470"/>
                      <a:gd name="connsiteY0" fmla="*/ 0 h 268708"/>
                      <a:gd name="connsiteX1" fmla="*/ 0 w 93470"/>
                      <a:gd name="connsiteY1" fmla="*/ 268709 h 268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8">
                        <a:moveTo>
                          <a:pt x="93471" y="0"/>
                        </a:moveTo>
                        <a:lnTo>
                          <a:pt x="0" y="2687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5" name="フリーフォーム 814">
                    <a:extLst>
                      <a:ext uri="{FF2B5EF4-FFF2-40B4-BE49-F238E27FC236}">
                        <a16:creationId xmlns:a16="http://schemas.microsoft.com/office/drawing/2014/main" id="{E85652D6-F719-CC34-CAAE-8A885D1A8132}"/>
                      </a:ext>
                    </a:extLst>
                  </p:cNvPr>
                  <p:cNvSpPr/>
                  <p:nvPr/>
                </p:nvSpPr>
                <p:spPr>
                  <a:xfrm>
                    <a:off x="2114753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6" name="フリーフォーム 815">
                    <a:extLst>
                      <a:ext uri="{FF2B5EF4-FFF2-40B4-BE49-F238E27FC236}">
                        <a16:creationId xmlns:a16="http://schemas.microsoft.com/office/drawing/2014/main" id="{E515BB83-0AAC-41AF-DEF8-84AEC63AFE57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7" name="フリーフォーム 816">
                    <a:extLst>
                      <a:ext uri="{FF2B5EF4-FFF2-40B4-BE49-F238E27FC236}">
                        <a16:creationId xmlns:a16="http://schemas.microsoft.com/office/drawing/2014/main" id="{879461C8-8BA7-0275-7696-32E367DF92B8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8" name="フリーフォーム 817">
                    <a:extLst>
                      <a:ext uri="{FF2B5EF4-FFF2-40B4-BE49-F238E27FC236}">
                        <a16:creationId xmlns:a16="http://schemas.microsoft.com/office/drawing/2014/main" id="{CE1F0E57-7020-42E9-AB3D-57ED8DF05216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9" name="フリーフォーム 818">
                    <a:extLst>
                      <a:ext uri="{FF2B5EF4-FFF2-40B4-BE49-F238E27FC236}">
                        <a16:creationId xmlns:a16="http://schemas.microsoft.com/office/drawing/2014/main" id="{B25E4252-295D-0A85-9D63-FE57EEDD97B7}"/>
                      </a:ext>
                    </a:extLst>
                  </p:cNvPr>
                  <p:cNvSpPr/>
                  <p:nvPr/>
                </p:nvSpPr>
                <p:spPr>
                  <a:xfrm>
                    <a:off x="2301679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0" name="フリーフォーム 819">
                    <a:extLst>
                      <a:ext uri="{FF2B5EF4-FFF2-40B4-BE49-F238E27FC236}">
                        <a16:creationId xmlns:a16="http://schemas.microsoft.com/office/drawing/2014/main" id="{7CC30CCC-60B9-F290-B57F-21950BDE0EBC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1" name="フリーフォーム 820">
                    <a:extLst>
                      <a:ext uri="{FF2B5EF4-FFF2-40B4-BE49-F238E27FC236}">
                        <a16:creationId xmlns:a16="http://schemas.microsoft.com/office/drawing/2014/main" id="{BA6B5EDE-C189-47B9-F004-1B7FE2FCBD50}"/>
                      </a:ext>
                    </a:extLst>
                  </p:cNvPr>
                  <p:cNvSpPr/>
                  <p:nvPr/>
                </p:nvSpPr>
                <p:spPr>
                  <a:xfrm>
                    <a:off x="2231591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2" name="フリーフォーム 821">
                    <a:extLst>
                      <a:ext uri="{FF2B5EF4-FFF2-40B4-BE49-F238E27FC236}">
                        <a16:creationId xmlns:a16="http://schemas.microsoft.com/office/drawing/2014/main" id="{EF9BC47D-B7D1-871A-D4DF-26DDE45A612E}"/>
                      </a:ext>
                    </a:extLst>
                  </p:cNvPr>
                  <p:cNvSpPr/>
                  <p:nvPr/>
                </p:nvSpPr>
                <p:spPr>
                  <a:xfrm>
                    <a:off x="2114753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3" name="フリーフォーム 822">
                    <a:extLst>
                      <a:ext uri="{FF2B5EF4-FFF2-40B4-BE49-F238E27FC236}">
                        <a16:creationId xmlns:a16="http://schemas.microsoft.com/office/drawing/2014/main" id="{D4EF7CB8-A917-FBB2-5038-E4AB2B10532A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4" name="フリーフォーム 823">
                    <a:extLst>
                      <a:ext uri="{FF2B5EF4-FFF2-40B4-BE49-F238E27FC236}">
                        <a16:creationId xmlns:a16="http://schemas.microsoft.com/office/drawing/2014/main" id="{FAAA8822-9800-1322-8536-F083094287CF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5" name="フリーフォーム 824">
                    <a:extLst>
                      <a:ext uri="{FF2B5EF4-FFF2-40B4-BE49-F238E27FC236}">
                        <a16:creationId xmlns:a16="http://schemas.microsoft.com/office/drawing/2014/main" id="{D8BAC556-4201-7A85-2B2D-D3EF7611EC6D}"/>
                      </a:ext>
                    </a:extLst>
                  </p:cNvPr>
                  <p:cNvSpPr/>
                  <p:nvPr/>
                </p:nvSpPr>
                <p:spPr>
                  <a:xfrm>
                    <a:off x="2231591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6" name="フリーフォーム 825">
                    <a:extLst>
                      <a:ext uri="{FF2B5EF4-FFF2-40B4-BE49-F238E27FC236}">
                        <a16:creationId xmlns:a16="http://schemas.microsoft.com/office/drawing/2014/main" id="{61A3C0DC-786D-F567-8DB3-FC71804F869C}"/>
                      </a:ext>
                    </a:extLst>
                  </p:cNvPr>
                  <p:cNvSpPr/>
                  <p:nvPr/>
                </p:nvSpPr>
                <p:spPr>
                  <a:xfrm>
                    <a:off x="2208224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7" name="フリーフォーム 826">
                    <a:extLst>
                      <a:ext uri="{FF2B5EF4-FFF2-40B4-BE49-F238E27FC236}">
                        <a16:creationId xmlns:a16="http://schemas.microsoft.com/office/drawing/2014/main" id="{ECE68F83-2A7B-8129-1212-3D84C6138736}"/>
                      </a:ext>
                    </a:extLst>
                  </p:cNvPr>
                  <p:cNvSpPr/>
                  <p:nvPr/>
                </p:nvSpPr>
                <p:spPr>
                  <a:xfrm>
                    <a:off x="2301694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86" name="グラフィックス 1393">
                  <a:extLst>
                    <a:ext uri="{FF2B5EF4-FFF2-40B4-BE49-F238E27FC236}">
                      <a16:creationId xmlns:a16="http://schemas.microsoft.com/office/drawing/2014/main" id="{270D6DBA-5B23-D9B1-225E-D96AE1D6DAF5}"/>
                    </a:ext>
                  </a:extLst>
                </p:cNvPr>
                <p:cNvGrpSpPr/>
                <p:nvPr/>
              </p:nvGrpSpPr>
              <p:grpSpPr>
                <a:xfrm>
                  <a:off x="2104821" y="5529503"/>
                  <a:ext cx="674174" cy="323614"/>
                  <a:chOff x="2104821" y="5529503"/>
                  <a:chExt cx="674174" cy="323614"/>
                </a:xfrm>
                <a:solidFill>
                  <a:srgbClr val="000000"/>
                </a:solidFill>
              </p:grpSpPr>
              <p:sp>
                <p:nvSpPr>
                  <p:cNvPr id="787" name="フリーフォーム 786">
                    <a:extLst>
                      <a:ext uri="{FF2B5EF4-FFF2-40B4-BE49-F238E27FC236}">
                        <a16:creationId xmlns:a16="http://schemas.microsoft.com/office/drawing/2014/main" id="{83A24923-8DCC-2282-6B5F-4B8EFDC03A4F}"/>
                      </a:ext>
                    </a:extLst>
                  </p:cNvPr>
                  <p:cNvSpPr/>
                  <p:nvPr/>
                </p:nvSpPr>
                <p:spPr>
                  <a:xfrm>
                    <a:off x="2572192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8" name="フリーフォーム 787">
                    <a:extLst>
                      <a:ext uri="{FF2B5EF4-FFF2-40B4-BE49-F238E27FC236}">
                        <a16:creationId xmlns:a16="http://schemas.microsoft.com/office/drawing/2014/main" id="{5BADE349-686A-7D8E-2EDD-A22D2FBF46D4}"/>
                      </a:ext>
                    </a:extLst>
                  </p:cNvPr>
                  <p:cNvSpPr/>
                  <p:nvPr/>
                </p:nvSpPr>
                <p:spPr>
                  <a:xfrm>
                    <a:off x="2759133" y="5529503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9" name="フリーフォーム 788">
                    <a:extLst>
                      <a:ext uri="{FF2B5EF4-FFF2-40B4-BE49-F238E27FC236}">
                        <a16:creationId xmlns:a16="http://schemas.microsoft.com/office/drawing/2014/main" id="{4E622043-2E98-6CD7-306A-E1D23113E927}"/>
                      </a:ext>
                    </a:extLst>
                  </p:cNvPr>
                  <p:cNvSpPr/>
                  <p:nvPr/>
                </p:nvSpPr>
                <p:spPr>
                  <a:xfrm>
                    <a:off x="2759133" y="576316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0" name="フリーフォーム 789">
                    <a:extLst>
                      <a:ext uri="{FF2B5EF4-FFF2-40B4-BE49-F238E27FC236}">
                        <a16:creationId xmlns:a16="http://schemas.microsoft.com/office/drawing/2014/main" id="{4EAEE587-B8B9-5D67-8FC1-DAD75CA360DD}"/>
                      </a:ext>
                    </a:extLst>
                  </p:cNvPr>
                  <p:cNvSpPr/>
                  <p:nvPr/>
                </p:nvSpPr>
                <p:spPr>
                  <a:xfrm>
                    <a:off x="2104821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1" name="フリーフォーム 790">
                    <a:extLst>
                      <a:ext uri="{FF2B5EF4-FFF2-40B4-BE49-F238E27FC236}">
                        <a16:creationId xmlns:a16="http://schemas.microsoft.com/office/drawing/2014/main" id="{CCE542C1-F4E2-BB3F-63B5-3557270D32CB}"/>
                      </a:ext>
                    </a:extLst>
                  </p:cNvPr>
                  <p:cNvSpPr/>
                  <p:nvPr/>
                </p:nvSpPr>
                <p:spPr>
                  <a:xfrm>
                    <a:off x="2104821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2" name="フリーフォーム 791">
                    <a:extLst>
                      <a:ext uri="{FF2B5EF4-FFF2-40B4-BE49-F238E27FC236}">
                        <a16:creationId xmlns:a16="http://schemas.microsoft.com/office/drawing/2014/main" id="{C19F71C8-5E48-703A-B48D-E3C0B283BAE5}"/>
                      </a:ext>
                    </a:extLst>
                  </p:cNvPr>
                  <p:cNvSpPr/>
                  <p:nvPr/>
                </p:nvSpPr>
                <p:spPr>
                  <a:xfrm>
                    <a:off x="2291763" y="552950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3" name="フリーフォーム 792">
                    <a:extLst>
                      <a:ext uri="{FF2B5EF4-FFF2-40B4-BE49-F238E27FC236}">
                        <a16:creationId xmlns:a16="http://schemas.microsoft.com/office/drawing/2014/main" id="{03322F8C-CEA1-6689-A3BC-6E7F0AA3C1FF}"/>
                      </a:ext>
                    </a:extLst>
                  </p:cNvPr>
                  <p:cNvSpPr/>
                  <p:nvPr/>
                </p:nvSpPr>
                <p:spPr>
                  <a:xfrm>
                    <a:off x="2572176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B5A7E0C3-9DC5-301F-9224-2F9262E5BE6A}"/>
                  </a:ext>
                </a:extLst>
              </p:cNvPr>
              <p:cNvGrpSpPr/>
              <p:nvPr/>
            </p:nvGrpSpPr>
            <p:grpSpPr>
              <a:xfrm>
                <a:off x="2895255" y="5538562"/>
                <a:ext cx="669375" cy="306715"/>
                <a:chOff x="2895255" y="5538562"/>
                <a:chExt cx="669375" cy="306715"/>
              </a:xfrm>
            </p:grpSpPr>
            <p:grpSp>
              <p:nvGrpSpPr>
                <p:cNvPr id="723" name="グラフィックス 1394">
                  <a:extLst>
                    <a:ext uri="{FF2B5EF4-FFF2-40B4-BE49-F238E27FC236}">
                      <a16:creationId xmlns:a16="http://schemas.microsoft.com/office/drawing/2014/main" id="{258B9547-6A5F-2B25-C4C3-7BF35A4F4824}"/>
                    </a:ext>
                  </a:extLst>
                </p:cNvPr>
                <p:cNvGrpSpPr/>
                <p:nvPr/>
              </p:nvGrpSpPr>
              <p:grpSpPr>
                <a:xfrm>
                  <a:off x="2902974" y="5546299"/>
                  <a:ext cx="653934" cy="291245"/>
                  <a:chOff x="2902974" y="5546299"/>
                  <a:chExt cx="653934" cy="291245"/>
                </a:xfrm>
              </p:grpSpPr>
              <p:sp>
                <p:nvSpPr>
                  <p:cNvPr id="732" name="フリーフォーム 731">
                    <a:extLst>
                      <a:ext uri="{FF2B5EF4-FFF2-40B4-BE49-F238E27FC236}">
                        <a16:creationId xmlns:a16="http://schemas.microsoft.com/office/drawing/2014/main" id="{01CE8D43-F1A2-95FA-8E7E-EADD4EB0D57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3" name="フリーフォーム 732">
                    <a:extLst>
                      <a:ext uri="{FF2B5EF4-FFF2-40B4-BE49-F238E27FC236}">
                        <a16:creationId xmlns:a16="http://schemas.microsoft.com/office/drawing/2014/main" id="{4A713F04-BAD7-AE88-1D53-4729FE80B903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4" name="フリーフォーム 733">
                    <a:extLst>
                      <a:ext uri="{FF2B5EF4-FFF2-40B4-BE49-F238E27FC236}">
                        <a16:creationId xmlns:a16="http://schemas.microsoft.com/office/drawing/2014/main" id="{BF71EB12-3233-7FB5-9FCD-CB2D1FF8E486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5" name="フリーフォーム 734">
                    <a:extLst>
                      <a:ext uri="{FF2B5EF4-FFF2-40B4-BE49-F238E27FC236}">
                        <a16:creationId xmlns:a16="http://schemas.microsoft.com/office/drawing/2014/main" id="{F740CA63-9B32-92D8-A63C-E07F8D517B14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6" name="フリーフォーム 735">
                    <a:extLst>
                      <a:ext uri="{FF2B5EF4-FFF2-40B4-BE49-F238E27FC236}">
                        <a16:creationId xmlns:a16="http://schemas.microsoft.com/office/drawing/2014/main" id="{C5BA6E69-8C2D-10BB-8B9D-59D11DCF624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7" name="フリーフォーム 736">
                    <a:extLst>
                      <a:ext uri="{FF2B5EF4-FFF2-40B4-BE49-F238E27FC236}">
                        <a16:creationId xmlns:a16="http://schemas.microsoft.com/office/drawing/2014/main" id="{1F7A2147-EB74-887A-1A56-50CD2F2FCCDD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8" name="フリーフォーム 737">
                    <a:extLst>
                      <a:ext uri="{FF2B5EF4-FFF2-40B4-BE49-F238E27FC236}">
                        <a16:creationId xmlns:a16="http://schemas.microsoft.com/office/drawing/2014/main" id="{3F7F119B-17B8-2C19-0277-5A57BD9ABFFE}"/>
                      </a:ext>
                    </a:extLst>
                  </p:cNvPr>
                  <p:cNvSpPr/>
                  <p:nvPr/>
                </p:nvSpPr>
                <p:spPr>
                  <a:xfrm>
                    <a:off x="3229935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9" name="フリーフォーム 738">
                    <a:extLst>
                      <a:ext uri="{FF2B5EF4-FFF2-40B4-BE49-F238E27FC236}">
                        <a16:creationId xmlns:a16="http://schemas.microsoft.com/office/drawing/2014/main" id="{0B9A056C-8D27-3A57-F352-7E0C5D167014}"/>
                      </a:ext>
                    </a:extLst>
                  </p:cNvPr>
                  <p:cNvSpPr/>
                  <p:nvPr/>
                </p:nvSpPr>
                <p:spPr>
                  <a:xfrm>
                    <a:off x="3411580" y="5600904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0" name="フリーフォーム 739">
                    <a:extLst>
                      <a:ext uri="{FF2B5EF4-FFF2-40B4-BE49-F238E27FC236}">
                        <a16:creationId xmlns:a16="http://schemas.microsoft.com/office/drawing/2014/main" id="{06BD79CA-7896-92B9-08B5-1CC9CCC8AC13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8293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1" name="フリーフォーム 740">
                    <a:extLst>
                      <a:ext uri="{FF2B5EF4-FFF2-40B4-BE49-F238E27FC236}">
                        <a16:creationId xmlns:a16="http://schemas.microsoft.com/office/drawing/2014/main" id="{D4C61B76-5E70-5939-D0A4-A857CFFB88C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2" name="フリーフォーム 741">
                    <a:extLst>
                      <a:ext uri="{FF2B5EF4-FFF2-40B4-BE49-F238E27FC236}">
                        <a16:creationId xmlns:a16="http://schemas.microsoft.com/office/drawing/2014/main" id="{4E7DD273-0CD8-2C16-2439-2C4BA2C3E252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3" name="フリーフォーム 742">
                    <a:extLst>
                      <a:ext uri="{FF2B5EF4-FFF2-40B4-BE49-F238E27FC236}">
                        <a16:creationId xmlns:a16="http://schemas.microsoft.com/office/drawing/2014/main" id="{F401F145-24BF-3E6F-1AAF-989F2445EC81}"/>
                      </a:ext>
                    </a:extLst>
                  </p:cNvPr>
                  <p:cNvSpPr/>
                  <p:nvPr/>
                </p:nvSpPr>
                <p:spPr>
                  <a:xfrm>
                    <a:off x="3084632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4" name="フリーフォーム 743">
                    <a:extLst>
                      <a:ext uri="{FF2B5EF4-FFF2-40B4-BE49-F238E27FC236}">
                        <a16:creationId xmlns:a16="http://schemas.microsoft.com/office/drawing/2014/main" id="{5B1923AA-8130-E7BA-A038-132CF9B0367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5" name="フリーフォーム 744">
                    <a:extLst>
                      <a:ext uri="{FF2B5EF4-FFF2-40B4-BE49-F238E27FC236}">
                        <a16:creationId xmlns:a16="http://schemas.microsoft.com/office/drawing/2014/main" id="{884281A8-78F6-99B6-17A3-3B17914883EA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6" name="フリーフォーム 745">
                    <a:extLst>
                      <a:ext uri="{FF2B5EF4-FFF2-40B4-BE49-F238E27FC236}">
                        <a16:creationId xmlns:a16="http://schemas.microsoft.com/office/drawing/2014/main" id="{0CD01F20-DCF7-D22D-B870-256F42268B30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7" name="フリーフォーム 746">
                    <a:extLst>
                      <a:ext uri="{FF2B5EF4-FFF2-40B4-BE49-F238E27FC236}">
                        <a16:creationId xmlns:a16="http://schemas.microsoft.com/office/drawing/2014/main" id="{B25934BD-F5FA-742B-7E20-C0CCCFC2A6B5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46527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8" name="フリーフォーム 747">
                    <a:extLst>
                      <a:ext uri="{FF2B5EF4-FFF2-40B4-BE49-F238E27FC236}">
                        <a16:creationId xmlns:a16="http://schemas.microsoft.com/office/drawing/2014/main" id="{E64578FB-8E28-DEBB-7E8F-82734C825CDB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9" name="フリーフォーム 748">
                    <a:extLst>
                      <a:ext uri="{FF2B5EF4-FFF2-40B4-BE49-F238E27FC236}">
                        <a16:creationId xmlns:a16="http://schemas.microsoft.com/office/drawing/2014/main" id="{CF684AF7-59FD-91F7-BADB-74130DD62143}"/>
                      </a:ext>
                    </a:extLst>
                  </p:cNvPr>
                  <p:cNvSpPr/>
                  <p:nvPr/>
                </p:nvSpPr>
                <p:spPr>
                  <a:xfrm>
                    <a:off x="3157290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0" name="フリーフォーム 749">
                    <a:extLst>
                      <a:ext uri="{FF2B5EF4-FFF2-40B4-BE49-F238E27FC236}">
                        <a16:creationId xmlns:a16="http://schemas.microsoft.com/office/drawing/2014/main" id="{18F7F5E3-49A2-FB90-C667-D3E1633E1967}"/>
                      </a:ext>
                    </a:extLst>
                  </p:cNvPr>
                  <p:cNvSpPr/>
                  <p:nvPr/>
                </p:nvSpPr>
                <p:spPr>
                  <a:xfrm>
                    <a:off x="3229948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1" name="フリーフォーム 750">
                    <a:extLst>
                      <a:ext uri="{FF2B5EF4-FFF2-40B4-BE49-F238E27FC236}">
                        <a16:creationId xmlns:a16="http://schemas.microsoft.com/office/drawing/2014/main" id="{5F67B22E-37C2-EA1F-2295-AF99A938510A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28205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2" name="フリーフォーム 751">
                    <a:extLst>
                      <a:ext uri="{FF2B5EF4-FFF2-40B4-BE49-F238E27FC236}">
                        <a16:creationId xmlns:a16="http://schemas.microsoft.com/office/drawing/2014/main" id="{76613BAE-488F-965F-4B46-73C8CFB79278}"/>
                      </a:ext>
                    </a:extLst>
                  </p:cNvPr>
                  <p:cNvSpPr/>
                  <p:nvPr/>
                </p:nvSpPr>
                <p:spPr>
                  <a:xfrm>
                    <a:off x="3338935" y="5600901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3" name="フリーフォーム 752">
                    <a:extLst>
                      <a:ext uri="{FF2B5EF4-FFF2-40B4-BE49-F238E27FC236}">
                        <a16:creationId xmlns:a16="http://schemas.microsoft.com/office/drawing/2014/main" id="{034AA898-4F0C-3BFE-E86F-17A511E76904}"/>
                      </a:ext>
                    </a:extLst>
                  </p:cNvPr>
                  <p:cNvSpPr/>
                  <p:nvPr/>
                </p:nvSpPr>
                <p:spPr>
                  <a:xfrm>
                    <a:off x="2902974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4" name="フリーフォーム 753">
                    <a:extLst>
                      <a:ext uri="{FF2B5EF4-FFF2-40B4-BE49-F238E27FC236}">
                        <a16:creationId xmlns:a16="http://schemas.microsoft.com/office/drawing/2014/main" id="{ADF268FB-7DAC-EED2-47F5-DF0E9E76EC0B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5" name="フリーフォーム 754">
                    <a:extLst>
                      <a:ext uri="{FF2B5EF4-FFF2-40B4-BE49-F238E27FC236}">
                        <a16:creationId xmlns:a16="http://schemas.microsoft.com/office/drawing/2014/main" id="{D3B9C9A5-9E41-F802-0EE3-1923B61589D3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6" name="フリーフォーム 755">
                    <a:extLst>
                      <a:ext uri="{FF2B5EF4-FFF2-40B4-BE49-F238E27FC236}">
                        <a16:creationId xmlns:a16="http://schemas.microsoft.com/office/drawing/2014/main" id="{55EC6047-06CD-1512-1AB6-E7378032E2DA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7" name="フリーフォーム 756">
                    <a:extLst>
                      <a:ext uri="{FF2B5EF4-FFF2-40B4-BE49-F238E27FC236}">
                        <a16:creationId xmlns:a16="http://schemas.microsoft.com/office/drawing/2014/main" id="{29915390-876A-9EB6-5C92-0F487CFE12D9}"/>
                      </a:ext>
                    </a:extLst>
                  </p:cNvPr>
                  <p:cNvSpPr/>
                  <p:nvPr/>
                </p:nvSpPr>
                <p:spPr>
                  <a:xfrm>
                    <a:off x="3048278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8" name="フリーフォーム 757">
                    <a:extLst>
                      <a:ext uri="{FF2B5EF4-FFF2-40B4-BE49-F238E27FC236}">
                        <a16:creationId xmlns:a16="http://schemas.microsoft.com/office/drawing/2014/main" id="{A265946A-EB2C-5A22-94E3-18C806FB0149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9" name="フリーフォーム 758">
                    <a:extLst>
                      <a:ext uri="{FF2B5EF4-FFF2-40B4-BE49-F238E27FC236}">
                        <a16:creationId xmlns:a16="http://schemas.microsoft.com/office/drawing/2014/main" id="{40E69F5E-78AB-6840-510C-87F279B0A404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0" name="フリーフォーム 759">
                    <a:extLst>
                      <a:ext uri="{FF2B5EF4-FFF2-40B4-BE49-F238E27FC236}">
                        <a16:creationId xmlns:a16="http://schemas.microsoft.com/office/drawing/2014/main" id="{6AB1B8A6-88DE-6545-F81A-C79C3FC3534C}"/>
                      </a:ext>
                    </a:extLst>
                  </p:cNvPr>
                  <p:cNvSpPr/>
                  <p:nvPr/>
                </p:nvSpPr>
                <p:spPr>
                  <a:xfrm>
                    <a:off x="2902974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1" name="フリーフォーム 760">
                    <a:extLst>
                      <a:ext uri="{FF2B5EF4-FFF2-40B4-BE49-F238E27FC236}">
                        <a16:creationId xmlns:a16="http://schemas.microsoft.com/office/drawing/2014/main" id="{ACAE279B-D4A3-B1E5-EA9E-B32000B550F1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2" name="フリーフォーム 761">
                    <a:extLst>
                      <a:ext uri="{FF2B5EF4-FFF2-40B4-BE49-F238E27FC236}">
                        <a16:creationId xmlns:a16="http://schemas.microsoft.com/office/drawing/2014/main" id="{4116134F-1C43-856C-9C21-C72BA141B858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3" name="フリーフォーム 762">
                    <a:extLst>
                      <a:ext uri="{FF2B5EF4-FFF2-40B4-BE49-F238E27FC236}">
                        <a16:creationId xmlns:a16="http://schemas.microsoft.com/office/drawing/2014/main" id="{A16D1FF6-24CF-E0A6-CCFE-A49565C28E1E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4" name="フリーフォーム 763">
                    <a:extLst>
                      <a:ext uri="{FF2B5EF4-FFF2-40B4-BE49-F238E27FC236}">
                        <a16:creationId xmlns:a16="http://schemas.microsoft.com/office/drawing/2014/main" id="{EC9BCA68-67A9-81A9-342B-B0C2B48CB383}"/>
                      </a:ext>
                    </a:extLst>
                  </p:cNvPr>
                  <p:cNvSpPr/>
                  <p:nvPr/>
                </p:nvSpPr>
                <p:spPr>
                  <a:xfrm>
                    <a:off x="2975632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5" name="フリーフォーム 764">
                    <a:extLst>
                      <a:ext uri="{FF2B5EF4-FFF2-40B4-BE49-F238E27FC236}">
                        <a16:creationId xmlns:a16="http://schemas.microsoft.com/office/drawing/2014/main" id="{589F0449-DAAB-E111-0313-01B085A09468}"/>
                      </a:ext>
                    </a:extLst>
                  </p:cNvPr>
                  <p:cNvSpPr/>
                  <p:nvPr/>
                </p:nvSpPr>
                <p:spPr>
                  <a:xfrm>
                    <a:off x="3048290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6" name="フリーフォーム 765">
                    <a:extLst>
                      <a:ext uri="{FF2B5EF4-FFF2-40B4-BE49-F238E27FC236}">
                        <a16:creationId xmlns:a16="http://schemas.microsoft.com/office/drawing/2014/main" id="{1E60CD9C-A921-515F-9E57-422E522D8212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7" name="フリーフォーム 766">
                    <a:extLst>
                      <a:ext uri="{FF2B5EF4-FFF2-40B4-BE49-F238E27FC236}">
                        <a16:creationId xmlns:a16="http://schemas.microsoft.com/office/drawing/2014/main" id="{5BF4E8C8-605D-8EBA-089B-4CC06D3FA355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8" name="フリーフォーム 767">
                    <a:extLst>
                      <a:ext uri="{FF2B5EF4-FFF2-40B4-BE49-F238E27FC236}">
                        <a16:creationId xmlns:a16="http://schemas.microsoft.com/office/drawing/2014/main" id="{03EA740A-9A87-C658-04F3-49E8CE3692F5}"/>
                      </a:ext>
                    </a:extLst>
                  </p:cNvPr>
                  <p:cNvSpPr/>
                  <p:nvPr/>
                </p:nvSpPr>
                <p:spPr>
                  <a:xfrm>
                    <a:off x="3375252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9" name="フリーフォーム 768">
                    <a:extLst>
                      <a:ext uri="{FF2B5EF4-FFF2-40B4-BE49-F238E27FC236}">
                        <a16:creationId xmlns:a16="http://schemas.microsoft.com/office/drawing/2014/main" id="{426C4183-2410-99A4-DD91-F0ADDD4A4A3E}"/>
                      </a:ext>
                    </a:extLst>
                  </p:cNvPr>
                  <p:cNvSpPr/>
                  <p:nvPr/>
                </p:nvSpPr>
                <p:spPr>
                  <a:xfrm>
                    <a:off x="3556897" y="5546302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0" name="フリーフォーム 769">
                    <a:extLst>
                      <a:ext uri="{FF2B5EF4-FFF2-40B4-BE49-F238E27FC236}">
                        <a16:creationId xmlns:a16="http://schemas.microsoft.com/office/drawing/2014/main" id="{96020CE4-1B78-ABCE-1F90-9E2932560417}"/>
                      </a:ext>
                    </a:extLst>
                  </p:cNvPr>
                  <p:cNvSpPr/>
                  <p:nvPr/>
                </p:nvSpPr>
                <p:spPr>
                  <a:xfrm>
                    <a:off x="3411593" y="572833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1" name="フリーフォーム 770">
                    <a:extLst>
                      <a:ext uri="{FF2B5EF4-FFF2-40B4-BE49-F238E27FC236}">
                        <a16:creationId xmlns:a16="http://schemas.microsoft.com/office/drawing/2014/main" id="{700C5511-73EA-DB0A-243D-C23B7C1FD416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2" name="フリーフォーム 771">
                    <a:extLst>
                      <a:ext uri="{FF2B5EF4-FFF2-40B4-BE49-F238E27FC236}">
                        <a16:creationId xmlns:a16="http://schemas.microsoft.com/office/drawing/2014/main" id="{B16CE810-5658-96A3-D9B7-567D8B4EC328}"/>
                      </a:ext>
                    </a:extLst>
                  </p:cNvPr>
                  <p:cNvSpPr/>
                  <p:nvPr/>
                </p:nvSpPr>
                <p:spPr>
                  <a:xfrm>
                    <a:off x="332077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3" name="フリーフォーム 772">
                    <a:extLst>
                      <a:ext uri="{FF2B5EF4-FFF2-40B4-BE49-F238E27FC236}">
                        <a16:creationId xmlns:a16="http://schemas.microsoft.com/office/drawing/2014/main" id="{514E9895-DF2D-E843-11C9-FDC15D6971D0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91925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4" name="フリーフォーム 773">
                    <a:extLst>
                      <a:ext uri="{FF2B5EF4-FFF2-40B4-BE49-F238E27FC236}">
                        <a16:creationId xmlns:a16="http://schemas.microsoft.com/office/drawing/2014/main" id="{E7B75F64-110D-5020-67AB-ED3B4F827E6C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00909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5" name="フリーフォーム 774">
                    <a:extLst>
                      <a:ext uri="{FF2B5EF4-FFF2-40B4-BE49-F238E27FC236}">
                        <a16:creationId xmlns:a16="http://schemas.microsoft.com/office/drawing/2014/main" id="{8CF1B797-5C0F-6B86-DDDC-1505327C2FD6}"/>
                      </a:ext>
                    </a:extLst>
                  </p:cNvPr>
                  <p:cNvSpPr/>
                  <p:nvPr/>
                </p:nvSpPr>
                <p:spPr>
                  <a:xfrm>
                    <a:off x="3302607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6" name="フリーフォーム 775">
                    <a:extLst>
                      <a:ext uri="{FF2B5EF4-FFF2-40B4-BE49-F238E27FC236}">
                        <a16:creationId xmlns:a16="http://schemas.microsoft.com/office/drawing/2014/main" id="{9B89ECA0-87F0-73A5-F7E0-29D7DBE6F13D}"/>
                      </a:ext>
                    </a:extLst>
                  </p:cNvPr>
                  <p:cNvSpPr/>
                  <p:nvPr/>
                </p:nvSpPr>
                <p:spPr>
                  <a:xfrm>
                    <a:off x="3375264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7" name="フリーフォーム 776">
                    <a:extLst>
                      <a:ext uri="{FF2B5EF4-FFF2-40B4-BE49-F238E27FC236}">
                        <a16:creationId xmlns:a16="http://schemas.microsoft.com/office/drawing/2014/main" id="{3C0B737A-1860-5ECB-4A34-771A7540980D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73604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8" name="フリーフォーム 777">
                    <a:extLst>
                      <a:ext uri="{FF2B5EF4-FFF2-40B4-BE49-F238E27FC236}">
                        <a16:creationId xmlns:a16="http://schemas.microsoft.com/office/drawing/2014/main" id="{991B6234-A039-22A4-3152-028216EB25B2}"/>
                      </a:ext>
                    </a:extLst>
                  </p:cNvPr>
                  <p:cNvSpPr/>
                  <p:nvPr/>
                </p:nvSpPr>
                <p:spPr>
                  <a:xfrm>
                    <a:off x="3484251" y="5546299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9" name="フリーフォーム 778">
                    <a:extLst>
                      <a:ext uri="{FF2B5EF4-FFF2-40B4-BE49-F238E27FC236}">
                        <a16:creationId xmlns:a16="http://schemas.microsoft.com/office/drawing/2014/main" id="{97104152-C1AA-AFA7-F5F4-E4478460B7AF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0" name="フリーフォーム 779">
                    <a:extLst>
                      <a:ext uri="{FF2B5EF4-FFF2-40B4-BE49-F238E27FC236}">
                        <a16:creationId xmlns:a16="http://schemas.microsoft.com/office/drawing/2014/main" id="{4AAAA141-A934-44EE-83C9-F9207728C833}"/>
                      </a:ext>
                    </a:extLst>
                  </p:cNvPr>
                  <p:cNvSpPr/>
                  <p:nvPr/>
                </p:nvSpPr>
                <p:spPr>
                  <a:xfrm>
                    <a:off x="3193595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1" name="フリーフォーム 780">
                    <a:extLst>
                      <a:ext uri="{FF2B5EF4-FFF2-40B4-BE49-F238E27FC236}">
                        <a16:creationId xmlns:a16="http://schemas.microsoft.com/office/drawing/2014/main" id="{24901CDD-A899-AAD9-5EA9-B44B20797868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2" name="フリーフォーム 781">
                    <a:extLst>
                      <a:ext uri="{FF2B5EF4-FFF2-40B4-BE49-F238E27FC236}">
                        <a16:creationId xmlns:a16="http://schemas.microsoft.com/office/drawing/2014/main" id="{40AB7554-4E4F-D90A-EA33-5345B19B5C47}"/>
                      </a:ext>
                    </a:extLst>
                  </p:cNvPr>
                  <p:cNvSpPr/>
                  <p:nvPr/>
                </p:nvSpPr>
                <p:spPr>
                  <a:xfrm>
                    <a:off x="3139114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3" name="フリーフォーム 782">
                    <a:extLst>
                      <a:ext uri="{FF2B5EF4-FFF2-40B4-BE49-F238E27FC236}">
                        <a16:creationId xmlns:a16="http://schemas.microsoft.com/office/drawing/2014/main" id="{F986E0C9-5478-2028-6497-DE7427ABFDAE}"/>
                      </a:ext>
                    </a:extLst>
                  </p:cNvPr>
                  <p:cNvSpPr/>
                  <p:nvPr/>
                </p:nvSpPr>
                <p:spPr>
                  <a:xfrm>
                    <a:off x="3120949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4" name="フリーフォーム 783">
                    <a:extLst>
                      <a:ext uri="{FF2B5EF4-FFF2-40B4-BE49-F238E27FC236}">
                        <a16:creationId xmlns:a16="http://schemas.microsoft.com/office/drawing/2014/main" id="{F4C07103-97BF-8D41-1F30-B8F8F3CD0980}"/>
                      </a:ext>
                    </a:extLst>
                  </p:cNvPr>
                  <p:cNvSpPr/>
                  <p:nvPr/>
                </p:nvSpPr>
                <p:spPr>
                  <a:xfrm>
                    <a:off x="3193607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24" name="グラフィックス 1394">
                  <a:extLst>
                    <a:ext uri="{FF2B5EF4-FFF2-40B4-BE49-F238E27FC236}">
                      <a16:creationId xmlns:a16="http://schemas.microsoft.com/office/drawing/2014/main" id="{A2461558-81C5-051E-9297-0F4D1D96C459}"/>
                    </a:ext>
                  </a:extLst>
                </p:cNvPr>
                <p:cNvGrpSpPr/>
                <p:nvPr/>
              </p:nvGrpSpPr>
              <p:grpSpPr>
                <a:xfrm>
                  <a:off x="2895255" y="5538562"/>
                  <a:ext cx="669375" cy="306715"/>
                  <a:chOff x="2895255" y="5538562"/>
                  <a:chExt cx="669375" cy="306715"/>
                </a:xfrm>
                <a:solidFill>
                  <a:srgbClr val="000000"/>
                </a:solidFill>
              </p:grpSpPr>
              <p:sp>
                <p:nvSpPr>
                  <p:cNvPr id="725" name="フリーフォーム 724">
                    <a:extLst>
                      <a:ext uri="{FF2B5EF4-FFF2-40B4-BE49-F238E27FC236}">
                        <a16:creationId xmlns:a16="http://schemas.microsoft.com/office/drawing/2014/main" id="{63719BA7-4DBA-B5A8-74DA-BD4B76861DD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6" name="フリーフォーム 725">
                    <a:extLst>
                      <a:ext uri="{FF2B5EF4-FFF2-40B4-BE49-F238E27FC236}">
                        <a16:creationId xmlns:a16="http://schemas.microsoft.com/office/drawing/2014/main" id="{2CA91A71-FCD9-4808-7B16-A945B2F839B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7" name="フリーフォーム 726">
                    <a:extLst>
                      <a:ext uri="{FF2B5EF4-FFF2-40B4-BE49-F238E27FC236}">
                        <a16:creationId xmlns:a16="http://schemas.microsoft.com/office/drawing/2014/main" id="{3DEBACA9-AFB2-4D15-511A-B4E318A4736F}"/>
                      </a:ext>
                    </a:extLst>
                  </p:cNvPr>
                  <p:cNvSpPr/>
                  <p:nvPr/>
                </p:nvSpPr>
                <p:spPr>
                  <a:xfrm>
                    <a:off x="2895255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8" name="フリーフォーム 727">
                    <a:extLst>
                      <a:ext uri="{FF2B5EF4-FFF2-40B4-BE49-F238E27FC236}">
                        <a16:creationId xmlns:a16="http://schemas.microsoft.com/office/drawing/2014/main" id="{A3FC69C2-8AAF-313E-0A1E-6275A9122F3C}"/>
                      </a:ext>
                    </a:extLst>
                  </p:cNvPr>
                  <p:cNvSpPr/>
                  <p:nvPr/>
                </p:nvSpPr>
                <p:spPr>
                  <a:xfrm>
                    <a:off x="2895255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9" name="フリーフォーム 728">
                    <a:extLst>
                      <a:ext uri="{FF2B5EF4-FFF2-40B4-BE49-F238E27FC236}">
                        <a16:creationId xmlns:a16="http://schemas.microsoft.com/office/drawing/2014/main" id="{C7346697-47ED-FAAE-C8AB-16C8326588C2}"/>
                      </a:ext>
                    </a:extLst>
                  </p:cNvPr>
                  <p:cNvSpPr/>
                  <p:nvPr/>
                </p:nvSpPr>
                <p:spPr>
                  <a:xfrm>
                    <a:off x="3549189" y="5538562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0" name="フリーフォーム 729">
                    <a:extLst>
                      <a:ext uri="{FF2B5EF4-FFF2-40B4-BE49-F238E27FC236}">
                        <a16:creationId xmlns:a16="http://schemas.microsoft.com/office/drawing/2014/main" id="{60A6C8E8-2266-E1E2-84BF-160850CCBB24}"/>
                      </a:ext>
                    </a:extLst>
                  </p:cNvPr>
                  <p:cNvSpPr/>
                  <p:nvPr/>
                </p:nvSpPr>
                <p:spPr>
                  <a:xfrm>
                    <a:off x="3549190" y="572059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1" name="フリーフォーム 730">
                    <a:extLst>
                      <a:ext uri="{FF2B5EF4-FFF2-40B4-BE49-F238E27FC236}">
                        <a16:creationId xmlns:a16="http://schemas.microsoft.com/office/drawing/2014/main" id="{251DE882-7F39-F12D-A398-5E79E8490746}"/>
                      </a:ext>
                    </a:extLst>
                  </p:cNvPr>
                  <p:cNvSpPr/>
                  <p:nvPr/>
                </p:nvSpPr>
                <p:spPr>
                  <a:xfrm>
                    <a:off x="3185887" y="553856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46A04731-5596-9BAD-0DD2-842BB2F2F566}"/>
                  </a:ext>
                </a:extLst>
              </p:cNvPr>
              <p:cNvGrpSpPr/>
              <p:nvPr/>
            </p:nvGrpSpPr>
            <p:grpSpPr>
              <a:xfrm>
                <a:off x="3685993" y="5438613"/>
                <a:ext cx="680451" cy="494654"/>
                <a:chOff x="3685993" y="5438613"/>
                <a:chExt cx="680451" cy="494654"/>
              </a:xfrm>
            </p:grpSpPr>
            <p:grpSp>
              <p:nvGrpSpPr>
                <p:cNvPr id="636" name="グラフィックス 1395">
                  <a:extLst>
                    <a:ext uri="{FF2B5EF4-FFF2-40B4-BE49-F238E27FC236}">
                      <a16:creationId xmlns:a16="http://schemas.microsoft.com/office/drawing/2014/main" id="{2D21A1C7-453B-C365-3594-D92F72CF46DD}"/>
                    </a:ext>
                  </a:extLst>
                </p:cNvPr>
                <p:cNvGrpSpPr/>
                <p:nvPr/>
              </p:nvGrpSpPr>
              <p:grpSpPr>
                <a:xfrm>
                  <a:off x="3693841" y="5446444"/>
                  <a:ext cx="664756" cy="478997"/>
                  <a:chOff x="3693841" y="5446444"/>
                  <a:chExt cx="664756" cy="478997"/>
                </a:xfrm>
              </p:grpSpPr>
              <p:sp>
                <p:nvSpPr>
                  <p:cNvPr id="645" name="フリーフォーム 644">
                    <a:extLst>
                      <a:ext uri="{FF2B5EF4-FFF2-40B4-BE49-F238E27FC236}">
                        <a16:creationId xmlns:a16="http://schemas.microsoft.com/office/drawing/2014/main" id="{B56A0136-29D1-9932-16BE-23F3B8EF60C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6" name="フリーフォーム 645">
                    <a:extLst>
                      <a:ext uri="{FF2B5EF4-FFF2-40B4-BE49-F238E27FC236}">
                        <a16:creationId xmlns:a16="http://schemas.microsoft.com/office/drawing/2014/main" id="{A7BB7CE4-EADA-9A85-25F9-758B5FC68305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7" name="フリーフォーム 646">
                    <a:extLst>
                      <a:ext uri="{FF2B5EF4-FFF2-40B4-BE49-F238E27FC236}">
                        <a16:creationId xmlns:a16="http://schemas.microsoft.com/office/drawing/2014/main" id="{C673FA05-2D66-D381-723B-4C55B8DE0C1A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8" name="フリーフォーム 647">
                    <a:extLst>
                      <a:ext uri="{FF2B5EF4-FFF2-40B4-BE49-F238E27FC236}">
                        <a16:creationId xmlns:a16="http://schemas.microsoft.com/office/drawing/2014/main" id="{04B61BA2-4ED5-50EE-A56E-01A5A22248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9" name="フリーフォーム 648">
                    <a:extLst>
                      <a:ext uri="{FF2B5EF4-FFF2-40B4-BE49-F238E27FC236}">
                        <a16:creationId xmlns:a16="http://schemas.microsoft.com/office/drawing/2014/main" id="{AE2927EF-73FF-3AFC-C042-52B2D5A77EF9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0" name="フリーフォーム 649">
                    <a:extLst>
                      <a:ext uri="{FF2B5EF4-FFF2-40B4-BE49-F238E27FC236}">
                        <a16:creationId xmlns:a16="http://schemas.microsoft.com/office/drawing/2014/main" id="{D55D1D36-0B86-38DB-0073-C77B710B593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1" name="フリーフォーム 650">
                    <a:extLst>
                      <a:ext uri="{FF2B5EF4-FFF2-40B4-BE49-F238E27FC236}">
                        <a16:creationId xmlns:a16="http://schemas.microsoft.com/office/drawing/2014/main" id="{28BD5361-8F38-973F-A985-F63222E28B2A}"/>
                      </a:ext>
                    </a:extLst>
                  </p:cNvPr>
                  <p:cNvSpPr/>
                  <p:nvPr/>
                </p:nvSpPr>
                <p:spPr>
                  <a:xfrm>
                    <a:off x="4026209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2" name="フリーフォーム 651">
                    <a:extLst>
                      <a:ext uri="{FF2B5EF4-FFF2-40B4-BE49-F238E27FC236}">
                        <a16:creationId xmlns:a16="http://schemas.microsoft.com/office/drawing/2014/main" id="{90F3D204-310F-F02A-A1AF-9F99D2FD9E82}"/>
                      </a:ext>
                    </a:extLst>
                  </p:cNvPr>
                  <p:cNvSpPr/>
                  <p:nvPr/>
                </p:nvSpPr>
                <p:spPr>
                  <a:xfrm>
                    <a:off x="4210858" y="550170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3" name="フリーフォーム 652">
                    <a:extLst>
                      <a:ext uri="{FF2B5EF4-FFF2-40B4-BE49-F238E27FC236}">
                        <a16:creationId xmlns:a16="http://schemas.microsoft.com/office/drawing/2014/main" id="{5102C9B9-21CD-F2BD-1119-9B6379147402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859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4" name="フリーフォーム 653">
                    <a:extLst>
                      <a:ext uri="{FF2B5EF4-FFF2-40B4-BE49-F238E27FC236}">
                        <a16:creationId xmlns:a16="http://schemas.microsoft.com/office/drawing/2014/main" id="{A6CEEC08-F73A-873B-141B-68537B6616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5" name="フリーフォーム 654">
                    <a:extLst>
                      <a:ext uri="{FF2B5EF4-FFF2-40B4-BE49-F238E27FC236}">
                        <a16:creationId xmlns:a16="http://schemas.microsoft.com/office/drawing/2014/main" id="{1401A853-0F6A-8529-B3BD-E6738F1E28CF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6" name="フリーフォーム 655">
                    <a:extLst>
                      <a:ext uri="{FF2B5EF4-FFF2-40B4-BE49-F238E27FC236}">
                        <a16:creationId xmlns:a16="http://schemas.microsoft.com/office/drawing/2014/main" id="{932C17B6-481D-7BE9-6D18-EA222568253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7" name="フリーフォーム 656">
                    <a:extLst>
                      <a:ext uri="{FF2B5EF4-FFF2-40B4-BE49-F238E27FC236}">
                        <a16:creationId xmlns:a16="http://schemas.microsoft.com/office/drawing/2014/main" id="{22C8E9A0-1B9C-AB5D-3A8F-174888F4E08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8" name="フリーフォーム 657">
                    <a:extLst>
                      <a:ext uri="{FF2B5EF4-FFF2-40B4-BE49-F238E27FC236}">
                        <a16:creationId xmlns:a16="http://schemas.microsoft.com/office/drawing/2014/main" id="{754759BC-1F64-EB33-5B92-E2A96A0C472C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9" name="フリーフォーム 658">
                    <a:extLst>
                      <a:ext uri="{FF2B5EF4-FFF2-40B4-BE49-F238E27FC236}">
                        <a16:creationId xmlns:a16="http://schemas.microsoft.com/office/drawing/2014/main" id="{A3CF81D8-C1FB-AFEC-EA95-A4E30B8A7BCC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0" name="フリーフォーム 659">
                    <a:extLst>
                      <a:ext uri="{FF2B5EF4-FFF2-40B4-BE49-F238E27FC236}">
                        <a16:creationId xmlns:a16="http://schemas.microsoft.com/office/drawing/2014/main" id="{3E82B048-9328-4B3D-6516-A753BD8F589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49095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1" name="フリーフォーム 660">
                    <a:extLst>
                      <a:ext uri="{FF2B5EF4-FFF2-40B4-BE49-F238E27FC236}">
                        <a16:creationId xmlns:a16="http://schemas.microsoft.com/office/drawing/2014/main" id="{35ECD425-1112-FA1F-5052-0970C04008FC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2" name="フリーフォーム 661">
                    <a:extLst>
                      <a:ext uri="{FF2B5EF4-FFF2-40B4-BE49-F238E27FC236}">
                        <a16:creationId xmlns:a16="http://schemas.microsoft.com/office/drawing/2014/main" id="{16657198-4242-0773-2E93-A45CD1C323CA}"/>
                      </a:ext>
                    </a:extLst>
                  </p:cNvPr>
                  <p:cNvSpPr/>
                  <p:nvPr/>
                </p:nvSpPr>
                <p:spPr>
                  <a:xfrm>
                    <a:off x="3952362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3" name="フリーフォーム 662">
                    <a:extLst>
                      <a:ext uri="{FF2B5EF4-FFF2-40B4-BE49-F238E27FC236}">
                        <a16:creationId xmlns:a16="http://schemas.microsoft.com/office/drawing/2014/main" id="{7F56C603-DC3C-3B9D-8DDB-CA7DD8BEE343}"/>
                      </a:ext>
                    </a:extLst>
                  </p:cNvPr>
                  <p:cNvSpPr/>
                  <p:nvPr/>
                </p:nvSpPr>
                <p:spPr>
                  <a:xfrm>
                    <a:off x="4026222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4" name="フリーフォーム 663">
                    <a:extLst>
                      <a:ext uri="{FF2B5EF4-FFF2-40B4-BE49-F238E27FC236}">
                        <a16:creationId xmlns:a16="http://schemas.microsoft.com/office/drawing/2014/main" id="{14CDFDEB-1B31-BABB-23FC-9FF268D4B4FF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29341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5" name="フリーフォーム 664">
                    <a:extLst>
                      <a:ext uri="{FF2B5EF4-FFF2-40B4-BE49-F238E27FC236}">
                        <a16:creationId xmlns:a16="http://schemas.microsoft.com/office/drawing/2014/main" id="{56CEBBD7-E239-94AD-C1FC-44FBB7A47C21}"/>
                      </a:ext>
                    </a:extLst>
                  </p:cNvPr>
                  <p:cNvSpPr/>
                  <p:nvPr/>
                </p:nvSpPr>
                <p:spPr>
                  <a:xfrm>
                    <a:off x="4137011" y="5501706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6" name="フリーフォーム 665">
                    <a:extLst>
                      <a:ext uri="{FF2B5EF4-FFF2-40B4-BE49-F238E27FC236}">
                        <a16:creationId xmlns:a16="http://schemas.microsoft.com/office/drawing/2014/main" id="{F5C5B168-2256-5A47-198F-640A3B0C02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7" name="フリーフォーム 666">
                    <a:extLst>
                      <a:ext uri="{FF2B5EF4-FFF2-40B4-BE49-F238E27FC236}">
                        <a16:creationId xmlns:a16="http://schemas.microsoft.com/office/drawing/2014/main" id="{C439EC8C-3EFE-DF36-115C-DB75589B0BA9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8" name="フリーフォーム 667">
                    <a:extLst>
                      <a:ext uri="{FF2B5EF4-FFF2-40B4-BE49-F238E27FC236}">
                        <a16:creationId xmlns:a16="http://schemas.microsoft.com/office/drawing/2014/main" id="{F3D57082-2A5E-F443-DD8F-9F47700E621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9" name="フリーフォーム 668">
                    <a:extLst>
                      <a:ext uri="{FF2B5EF4-FFF2-40B4-BE49-F238E27FC236}">
                        <a16:creationId xmlns:a16="http://schemas.microsoft.com/office/drawing/2014/main" id="{7AEF44CF-0B07-5CE8-DB70-B991B5597458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0" name="フリーフォーム 669">
                    <a:extLst>
                      <a:ext uri="{FF2B5EF4-FFF2-40B4-BE49-F238E27FC236}">
                        <a16:creationId xmlns:a16="http://schemas.microsoft.com/office/drawing/2014/main" id="{B5CD3EA1-C644-4EE1-C459-8701BD0E6456}"/>
                      </a:ext>
                    </a:extLst>
                  </p:cNvPr>
                  <p:cNvSpPr/>
                  <p:nvPr/>
                </p:nvSpPr>
                <p:spPr>
                  <a:xfrm>
                    <a:off x="3841548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1" name="フリーフォーム 670">
                    <a:extLst>
                      <a:ext uri="{FF2B5EF4-FFF2-40B4-BE49-F238E27FC236}">
                        <a16:creationId xmlns:a16="http://schemas.microsoft.com/office/drawing/2014/main" id="{C7CF86A3-A495-78E1-7943-4E8E67AB74CA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2" name="フリーフォーム 671">
                    <a:extLst>
                      <a:ext uri="{FF2B5EF4-FFF2-40B4-BE49-F238E27FC236}">
                        <a16:creationId xmlns:a16="http://schemas.microsoft.com/office/drawing/2014/main" id="{6359946B-933A-107C-00AD-B8D0D0EAED19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3" name="フリーフォーム 672">
                    <a:extLst>
                      <a:ext uri="{FF2B5EF4-FFF2-40B4-BE49-F238E27FC236}">
                        <a16:creationId xmlns:a16="http://schemas.microsoft.com/office/drawing/2014/main" id="{20CDE336-BBF8-6D27-E8E8-B96C1D2DD38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4" name="フリーフォーム 673">
                    <a:extLst>
                      <a:ext uri="{FF2B5EF4-FFF2-40B4-BE49-F238E27FC236}">
                        <a16:creationId xmlns:a16="http://schemas.microsoft.com/office/drawing/2014/main" id="{680F7FC2-13E3-6E2E-6339-A59A431C00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5" name="フリーフォーム 674">
                    <a:extLst>
                      <a:ext uri="{FF2B5EF4-FFF2-40B4-BE49-F238E27FC236}">
                        <a16:creationId xmlns:a16="http://schemas.microsoft.com/office/drawing/2014/main" id="{967F0175-C1F3-D761-0A06-BC18B8B42B4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6" name="フリーフォーム 675">
                    <a:extLst>
                      <a:ext uri="{FF2B5EF4-FFF2-40B4-BE49-F238E27FC236}">
                        <a16:creationId xmlns:a16="http://schemas.microsoft.com/office/drawing/2014/main" id="{876D5C2E-CE68-32DD-8D49-8D643AB32EFD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7" name="フリーフォーム 676">
                    <a:extLst>
                      <a:ext uri="{FF2B5EF4-FFF2-40B4-BE49-F238E27FC236}">
                        <a16:creationId xmlns:a16="http://schemas.microsoft.com/office/drawing/2014/main" id="{72081154-56DD-2B9A-F542-33ED263CF2F5}"/>
                      </a:ext>
                    </a:extLst>
                  </p:cNvPr>
                  <p:cNvSpPr/>
                  <p:nvPr/>
                </p:nvSpPr>
                <p:spPr>
                  <a:xfrm>
                    <a:off x="3767700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8" name="フリーフォーム 677">
                    <a:extLst>
                      <a:ext uri="{FF2B5EF4-FFF2-40B4-BE49-F238E27FC236}">
                        <a16:creationId xmlns:a16="http://schemas.microsoft.com/office/drawing/2014/main" id="{20047D9B-845B-1D25-CE04-FF3716F57BD8}"/>
                      </a:ext>
                    </a:extLst>
                  </p:cNvPr>
                  <p:cNvSpPr/>
                  <p:nvPr/>
                </p:nvSpPr>
                <p:spPr>
                  <a:xfrm>
                    <a:off x="3841560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9" name="フリーフォーム 678">
                    <a:extLst>
                      <a:ext uri="{FF2B5EF4-FFF2-40B4-BE49-F238E27FC236}">
                        <a16:creationId xmlns:a16="http://schemas.microsoft.com/office/drawing/2014/main" id="{795F62A2-021D-CFDD-3BD1-B1BA4E094972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0" name="フリーフォーム 679">
                    <a:extLst>
                      <a:ext uri="{FF2B5EF4-FFF2-40B4-BE49-F238E27FC236}">
                        <a16:creationId xmlns:a16="http://schemas.microsoft.com/office/drawing/2014/main" id="{273237B2-BDE9-4C41-6951-883B68F358A0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1" name="フリーフォーム 680">
                    <a:extLst>
                      <a:ext uri="{FF2B5EF4-FFF2-40B4-BE49-F238E27FC236}">
                        <a16:creationId xmlns:a16="http://schemas.microsoft.com/office/drawing/2014/main" id="{6634E624-FE88-2D85-7745-F7F1A27E1B1F}"/>
                      </a:ext>
                    </a:extLst>
                  </p:cNvPr>
                  <p:cNvSpPr/>
                  <p:nvPr/>
                </p:nvSpPr>
                <p:spPr>
                  <a:xfrm>
                    <a:off x="4173930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2" name="フリーフォーム 681">
                    <a:extLst>
                      <a:ext uri="{FF2B5EF4-FFF2-40B4-BE49-F238E27FC236}">
                        <a16:creationId xmlns:a16="http://schemas.microsoft.com/office/drawing/2014/main" id="{616F1CB5-7D67-D975-429C-161A9B95534D}"/>
                      </a:ext>
                    </a:extLst>
                  </p:cNvPr>
                  <p:cNvSpPr/>
                  <p:nvPr/>
                </p:nvSpPr>
                <p:spPr>
                  <a:xfrm>
                    <a:off x="4358579" y="5446447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3" name="フリーフォーム 682">
                    <a:extLst>
                      <a:ext uri="{FF2B5EF4-FFF2-40B4-BE49-F238E27FC236}">
                        <a16:creationId xmlns:a16="http://schemas.microsoft.com/office/drawing/2014/main" id="{2035A30E-371F-407A-B543-BB5D51F99C93}"/>
                      </a:ext>
                    </a:extLst>
                  </p:cNvPr>
                  <p:cNvSpPr/>
                  <p:nvPr/>
                </p:nvSpPr>
                <p:spPr>
                  <a:xfrm>
                    <a:off x="4210872" y="563068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4" name="フリーフォーム 683">
                    <a:extLst>
                      <a:ext uri="{FF2B5EF4-FFF2-40B4-BE49-F238E27FC236}">
                        <a16:creationId xmlns:a16="http://schemas.microsoft.com/office/drawing/2014/main" id="{BB05310E-7394-9959-17BF-71940A04C745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5" name="フリーフォーム 684">
                    <a:extLst>
                      <a:ext uri="{FF2B5EF4-FFF2-40B4-BE49-F238E27FC236}">
                        <a16:creationId xmlns:a16="http://schemas.microsoft.com/office/drawing/2014/main" id="{BE9EBFEA-4CBE-F7C3-FC0B-EAFECB62423F}"/>
                      </a:ext>
                    </a:extLst>
                  </p:cNvPr>
                  <p:cNvSpPr/>
                  <p:nvPr/>
                </p:nvSpPr>
                <p:spPr>
                  <a:xfrm>
                    <a:off x="4118547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6" name="フリーフォーム 685">
                    <a:extLst>
                      <a:ext uri="{FF2B5EF4-FFF2-40B4-BE49-F238E27FC236}">
                        <a16:creationId xmlns:a16="http://schemas.microsoft.com/office/drawing/2014/main" id="{A9E0677B-0479-93C2-309F-AAFC863DCC4C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9383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7" name="フリーフォーム 686">
                    <a:extLst>
                      <a:ext uri="{FF2B5EF4-FFF2-40B4-BE49-F238E27FC236}">
                        <a16:creationId xmlns:a16="http://schemas.microsoft.com/office/drawing/2014/main" id="{CDD753F2-D8FD-C5E4-5452-D03DF64F2EF2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0171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8" name="フリーフォーム 687">
                    <a:extLst>
                      <a:ext uri="{FF2B5EF4-FFF2-40B4-BE49-F238E27FC236}">
                        <a16:creationId xmlns:a16="http://schemas.microsoft.com/office/drawing/2014/main" id="{76EF79EF-8D55-CC5B-673F-02E4FBDA9BEC}"/>
                      </a:ext>
                    </a:extLst>
                  </p:cNvPr>
                  <p:cNvSpPr/>
                  <p:nvPr/>
                </p:nvSpPr>
                <p:spPr>
                  <a:xfrm>
                    <a:off x="4100082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9" name="フリーフォーム 688">
                    <a:extLst>
                      <a:ext uri="{FF2B5EF4-FFF2-40B4-BE49-F238E27FC236}">
                        <a16:creationId xmlns:a16="http://schemas.microsoft.com/office/drawing/2014/main" id="{908C9518-D5DC-A3A5-F3B9-9D5999BBAB59}"/>
                      </a:ext>
                    </a:extLst>
                  </p:cNvPr>
                  <p:cNvSpPr/>
                  <p:nvPr/>
                </p:nvSpPr>
                <p:spPr>
                  <a:xfrm>
                    <a:off x="4173942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0" name="フリーフォーム 689">
                    <a:extLst>
                      <a:ext uri="{FF2B5EF4-FFF2-40B4-BE49-F238E27FC236}">
                        <a16:creationId xmlns:a16="http://schemas.microsoft.com/office/drawing/2014/main" id="{80DC74FF-6C5A-9815-73C0-0FFB75EA700B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74079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1" name="フリーフォーム 690">
                    <a:extLst>
                      <a:ext uri="{FF2B5EF4-FFF2-40B4-BE49-F238E27FC236}">
                        <a16:creationId xmlns:a16="http://schemas.microsoft.com/office/drawing/2014/main" id="{91639803-2A34-25D6-31A2-1DB8502EF9BA}"/>
                      </a:ext>
                    </a:extLst>
                  </p:cNvPr>
                  <p:cNvSpPr/>
                  <p:nvPr/>
                </p:nvSpPr>
                <p:spPr>
                  <a:xfrm>
                    <a:off x="4284732" y="5446444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2" name="フリーフォーム 691">
                    <a:extLst>
                      <a:ext uri="{FF2B5EF4-FFF2-40B4-BE49-F238E27FC236}">
                        <a16:creationId xmlns:a16="http://schemas.microsoft.com/office/drawing/2014/main" id="{9941A91B-FABA-CBDE-6336-1C742D52D3B2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3" name="フリーフォーム 692">
                    <a:extLst>
                      <a:ext uri="{FF2B5EF4-FFF2-40B4-BE49-F238E27FC236}">
                        <a16:creationId xmlns:a16="http://schemas.microsoft.com/office/drawing/2014/main" id="{3AF5C506-1258-B3D5-3A83-8F88B8A7B9E8}"/>
                      </a:ext>
                    </a:extLst>
                  </p:cNvPr>
                  <p:cNvSpPr/>
                  <p:nvPr/>
                </p:nvSpPr>
                <p:spPr>
                  <a:xfrm>
                    <a:off x="3989268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4" name="フリーフォーム 693">
                    <a:extLst>
                      <a:ext uri="{FF2B5EF4-FFF2-40B4-BE49-F238E27FC236}">
                        <a16:creationId xmlns:a16="http://schemas.microsoft.com/office/drawing/2014/main" id="{849A7B50-2029-B84E-3FCF-FDDF4A0F74B1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5" name="フリーフォーム 694">
                    <a:extLst>
                      <a:ext uri="{FF2B5EF4-FFF2-40B4-BE49-F238E27FC236}">
                        <a16:creationId xmlns:a16="http://schemas.microsoft.com/office/drawing/2014/main" id="{21215F77-33DD-B23E-39BB-B6965E82D709}"/>
                      </a:ext>
                    </a:extLst>
                  </p:cNvPr>
                  <p:cNvSpPr/>
                  <p:nvPr/>
                </p:nvSpPr>
                <p:spPr>
                  <a:xfrm>
                    <a:off x="3933886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6" name="フリーフォーム 695">
                    <a:extLst>
                      <a:ext uri="{FF2B5EF4-FFF2-40B4-BE49-F238E27FC236}">
                        <a16:creationId xmlns:a16="http://schemas.microsoft.com/office/drawing/2014/main" id="{933C6491-C447-DAE4-ACD2-9C2B2114F987}"/>
                      </a:ext>
                    </a:extLst>
                  </p:cNvPr>
                  <p:cNvSpPr/>
                  <p:nvPr/>
                </p:nvSpPr>
                <p:spPr>
                  <a:xfrm>
                    <a:off x="3915421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7" name="フリーフォーム 696">
                    <a:extLst>
                      <a:ext uri="{FF2B5EF4-FFF2-40B4-BE49-F238E27FC236}">
                        <a16:creationId xmlns:a16="http://schemas.microsoft.com/office/drawing/2014/main" id="{394CBE08-1A84-EDD8-6BAA-4A1837F91BFD}"/>
                      </a:ext>
                    </a:extLst>
                  </p:cNvPr>
                  <p:cNvSpPr/>
                  <p:nvPr/>
                </p:nvSpPr>
                <p:spPr>
                  <a:xfrm>
                    <a:off x="3989280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8" name="フリーフォーム 697">
                    <a:extLst>
                      <a:ext uri="{FF2B5EF4-FFF2-40B4-BE49-F238E27FC236}">
                        <a16:creationId xmlns:a16="http://schemas.microsoft.com/office/drawing/2014/main" id="{38A07146-2C96-AC6E-26B1-6BB7505B3D52}"/>
                      </a:ext>
                    </a:extLst>
                  </p:cNvPr>
                  <p:cNvSpPr/>
                  <p:nvPr/>
                </p:nvSpPr>
                <p:spPr>
                  <a:xfrm>
                    <a:off x="3878508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9" name="フリーフォーム 698">
                    <a:extLst>
                      <a:ext uri="{FF2B5EF4-FFF2-40B4-BE49-F238E27FC236}">
                        <a16:creationId xmlns:a16="http://schemas.microsoft.com/office/drawing/2014/main" id="{EDBDD19D-AFBA-BF05-000C-5C09F0332DA9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0" name="フリーフォーム 699">
                    <a:extLst>
                      <a:ext uri="{FF2B5EF4-FFF2-40B4-BE49-F238E27FC236}">
                        <a16:creationId xmlns:a16="http://schemas.microsoft.com/office/drawing/2014/main" id="{758ABCE5-D690-D8A9-2348-99A47D1E78B6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1" name="フリーフォーム 700">
                    <a:extLst>
                      <a:ext uri="{FF2B5EF4-FFF2-40B4-BE49-F238E27FC236}">
                        <a16:creationId xmlns:a16="http://schemas.microsoft.com/office/drawing/2014/main" id="{E200A3F6-82F5-D611-560A-F87BB4317D11}"/>
                      </a:ext>
                    </a:extLst>
                  </p:cNvPr>
                  <p:cNvSpPr/>
                  <p:nvPr/>
                </p:nvSpPr>
                <p:spPr>
                  <a:xfrm>
                    <a:off x="4210864" y="568593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2" name="フリーフォーム 701">
                    <a:extLst>
                      <a:ext uri="{FF2B5EF4-FFF2-40B4-BE49-F238E27FC236}">
                        <a16:creationId xmlns:a16="http://schemas.microsoft.com/office/drawing/2014/main" id="{E4E960CD-649F-15B8-A00A-A79A58872F01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7017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3" name="フリーフォーム 702">
                    <a:extLst>
                      <a:ext uri="{FF2B5EF4-FFF2-40B4-BE49-F238E27FC236}">
                        <a16:creationId xmlns:a16="http://schemas.microsoft.com/office/drawing/2014/main" id="{FB092FCE-CC1E-3B43-8031-C6EA7662EA43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4" name="フリーフォーム 703">
                    <a:extLst>
                      <a:ext uri="{FF2B5EF4-FFF2-40B4-BE49-F238E27FC236}">
                        <a16:creationId xmlns:a16="http://schemas.microsoft.com/office/drawing/2014/main" id="{2EE90020-8577-D293-6B6E-D44F2E2C1F3B}"/>
                      </a:ext>
                    </a:extLst>
                  </p:cNvPr>
                  <p:cNvSpPr/>
                  <p:nvPr/>
                </p:nvSpPr>
                <p:spPr>
                  <a:xfrm>
                    <a:off x="3970833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5" name="フリーフォーム 704">
                    <a:extLst>
                      <a:ext uri="{FF2B5EF4-FFF2-40B4-BE49-F238E27FC236}">
                        <a16:creationId xmlns:a16="http://schemas.microsoft.com/office/drawing/2014/main" id="{5875D253-8FC3-6F1C-8933-AB40A617702E}"/>
                      </a:ext>
                    </a:extLst>
                  </p:cNvPr>
                  <p:cNvSpPr/>
                  <p:nvPr/>
                </p:nvSpPr>
                <p:spPr>
                  <a:xfrm>
                    <a:off x="3878508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6" name="フリーフォーム 705">
                    <a:extLst>
                      <a:ext uri="{FF2B5EF4-FFF2-40B4-BE49-F238E27FC236}">
                        <a16:creationId xmlns:a16="http://schemas.microsoft.com/office/drawing/2014/main" id="{80965B21-DD06-F801-6F11-1923B810DE2C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7" name="フリーフォーム 706">
                    <a:extLst>
                      <a:ext uri="{FF2B5EF4-FFF2-40B4-BE49-F238E27FC236}">
                        <a16:creationId xmlns:a16="http://schemas.microsoft.com/office/drawing/2014/main" id="{0C7C4051-E9A1-6798-B0DD-A77DD6110060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3332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8" name="フリーフォーム 707">
                    <a:extLst>
                      <a:ext uri="{FF2B5EF4-FFF2-40B4-BE49-F238E27FC236}">
                        <a16:creationId xmlns:a16="http://schemas.microsoft.com/office/drawing/2014/main" id="{3CFA05A3-1465-8D4C-AC04-40830CA6958F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9" name="フリーフォーム 708">
                    <a:extLst>
                      <a:ext uri="{FF2B5EF4-FFF2-40B4-BE49-F238E27FC236}">
                        <a16:creationId xmlns:a16="http://schemas.microsoft.com/office/drawing/2014/main" id="{70891F87-2C09-2904-4A56-6965C0C87BCD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13568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0" name="フリーフォーム 709">
                    <a:extLst>
                      <a:ext uri="{FF2B5EF4-FFF2-40B4-BE49-F238E27FC236}">
                        <a16:creationId xmlns:a16="http://schemas.microsoft.com/office/drawing/2014/main" id="{BE37F9DF-DDBA-0107-976B-915DC422F126}"/>
                      </a:ext>
                    </a:extLst>
                  </p:cNvPr>
                  <p:cNvSpPr/>
                  <p:nvPr/>
                </p:nvSpPr>
                <p:spPr>
                  <a:xfrm>
                    <a:off x="4137017" y="5685933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1" name="フリーフォーム 710">
                    <a:extLst>
                      <a:ext uri="{FF2B5EF4-FFF2-40B4-BE49-F238E27FC236}">
                        <a16:creationId xmlns:a16="http://schemas.microsoft.com/office/drawing/2014/main" id="{A9C355C3-C287-7381-6D8B-3D27A85F159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2" name="フリーフォーム 711">
                    <a:extLst>
                      <a:ext uri="{FF2B5EF4-FFF2-40B4-BE49-F238E27FC236}">
                        <a16:creationId xmlns:a16="http://schemas.microsoft.com/office/drawing/2014/main" id="{B371F954-9FC5-72AA-2CB6-6D86736331E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3" name="フリーフォーム 712">
                    <a:extLst>
                      <a:ext uri="{FF2B5EF4-FFF2-40B4-BE49-F238E27FC236}">
                        <a16:creationId xmlns:a16="http://schemas.microsoft.com/office/drawing/2014/main" id="{BF1A72BA-2CF6-19F2-B3B7-12E74BE042A0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4" name="フリーフォーム 713">
                    <a:extLst>
                      <a:ext uri="{FF2B5EF4-FFF2-40B4-BE49-F238E27FC236}">
                        <a16:creationId xmlns:a16="http://schemas.microsoft.com/office/drawing/2014/main" id="{0B751289-AC9E-06AB-E99F-767DA05A5952}"/>
                      </a:ext>
                    </a:extLst>
                  </p:cNvPr>
                  <p:cNvSpPr/>
                  <p:nvPr/>
                </p:nvSpPr>
                <p:spPr>
                  <a:xfrm>
                    <a:off x="3786171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5" name="フリーフォーム 714">
                    <a:extLst>
                      <a:ext uri="{FF2B5EF4-FFF2-40B4-BE49-F238E27FC236}">
                        <a16:creationId xmlns:a16="http://schemas.microsoft.com/office/drawing/2014/main" id="{3D6C836C-A04B-839A-CE71-4F5CFAC8F29D}"/>
                      </a:ext>
                    </a:extLst>
                  </p:cNvPr>
                  <p:cNvSpPr/>
                  <p:nvPr/>
                </p:nvSpPr>
                <p:spPr>
                  <a:xfrm>
                    <a:off x="3693847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6" name="フリーフォーム 715">
                    <a:extLst>
                      <a:ext uri="{FF2B5EF4-FFF2-40B4-BE49-F238E27FC236}">
                        <a16:creationId xmlns:a16="http://schemas.microsoft.com/office/drawing/2014/main" id="{9A1BB04E-EDEB-0321-8F63-74229CC9D9A3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7" name="フリーフォーム 716">
                    <a:extLst>
                      <a:ext uri="{FF2B5EF4-FFF2-40B4-BE49-F238E27FC236}">
                        <a16:creationId xmlns:a16="http://schemas.microsoft.com/office/drawing/2014/main" id="{40AC3745-5C0B-DB10-9196-9E2ECCA83D68}"/>
                      </a:ext>
                    </a:extLst>
                  </p:cNvPr>
                  <p:cNvSpPr/>
                  <p:nvPr/>
                </p:nvSpPr>
                <p:spPr>
                  <a:xfrm>
                    <a:off x="4358585" y="563067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8" name="フリーフォーム 717">
                    <a:extLst>
                      <a:ext uri="{FF2B5EF4-FFF2-40B4-BE49-F238E27FC236}">
                        <a16:creationId xmlns:a16="http://schemas.microsoft.com/office/drawing/2014/main" id="{13AF97AC-1A10-123B-9F39-79A3E0571DE4}"/>
                      </a:ext>
                    </a:extLst>
                  </p:cNvPr>
                  <p:cNvSpPr/>
                  <p:nvPr/>
                </p:nvSpPr>
                <p:spPr>
                  <a:xfrm>
                    <a:off x="4210878" y="5814908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9" name="フリーフォーム 718">
                    <a:extLst>
                      <a:ext uri="{FF2B5EF4-FFF2-40B4-BE49-F238E27FC236}">
                        <a16:creationId xmlns:a16="http://schemas.microsoft.com/office/drawing/2014/main" id="{CD7C9440-D051-EF76-1224-E80942906EE0}"/>
                      </a:ext>
                    </a:extLst>
                  </p:cNvPr>
                  <p:cNvSpPr/>
                  <p:nvPr/>
                </p:nvSpPr>
                <p:spPr>
                  <a:xfrm>
                    <a:off x="4210878" y="5778059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0" name="フリーフォーム 719">
                    <a:extLst>
                      <a:ext uri="{FF2B5EF4-FFF2-40B4-BE49-F238E27FC236}">
                        <a16:creationId xmlns:a16="http://schemas.microsoft.com/office/drawing/2014/main" id="{BF659D15-92E3-D47E-4652-04AA22E420B9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85941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1" name="フリーフォーム 720">
                    <a:extLst>
                      <a:ext uri="{FF2B5EF4-FFF2-40B4-BE49-F238E27FC236}">
                        <a16:creationId xmlns:a16="http://schemas.microsoft.com/office/drawing/2014/main" id="{A27EFB64-23F1-88AF-E9DE-A4A339677B38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58306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2" name="フリーフォーム 721">
                    <a:extLst>
                      <a:ext uri="{FF2B5EF4-FFF2-40B4-BE49-F238E27FC236}">
                        <a16:creationId xmlns:a16="http://schemas.microsoft.com/office/drawing/2014/main" id="{896E8C88-C77F-EB29-836E-CD2AFC2FE6CC}"/>
                      </a:ext>
                    </a:extLst>
                  </p:cNvPr>
                  <p:cNvSpPr/>
                  <p:nvPr/>
                </p:nvSpPr>
                <p:spPr>
                  <a:xfrm>
                    <a:off x="4284737" y="5630671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637" name="グラフィックス 1395">
                  <a:extLst>
                    <a:ext uri="{FF2B5EF4-FFF2-40B4-BE49-F238E27FC236}">
                      <a16:creationId xmlns:a16="http://schemas.microsoft.com/office/drawing/2014/main" id="{E4CC0B07-BBEA-59B0-7917-AC07B58140E1}"/>
                    </a:ext>
                  </a:extLst>
                </p:cNvPr>
                <p:cNvGrpSpPr/>
                <p:nvPr/>
              </p:nvGrpSpPr>
              <p:grpSpPr>
                <a:xfrm>
                  <a:off x="3685993" y="5438613"/>
                  <a:ext cx="680451" cy="494654"/>
                  <a:chOff x="3685993" y="5438613"/>
                  <a:chExt cx="680451" cy="494654"/>
                </a:xfrm>
                <a:solidFill>
                  <a:srgbClr val="000000"/>
                </a:solidFill>
              </p:grpSpPr>
              <p:sp>
                <p:nvSpPr>
                  <p:cNvPr id="638" name="フリーフォーム 637">
                    <a:extLst>
                      <a:ext uri="{FF2B5EF4-FFF2-40B4-BE49-F238E27FC236}">
                        <a16:creationId xmlns:a16="http://schemas.microsoft.com/office/drawing/2014/main" id="{8393B5B1-A57A-A943-5490-DAAAB72983B3}"/>
                      </a:ext>
                    </a:extLst>
                  </p:cNvPr>
                  <p:cNvSpPr/>
                  <p:nvPr/>
                </p:nvSpPr>
                <p:spPr>
                  <a:xfrm>
                    <a:off x="4055304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9" name="フリーフォーム 638">
                    <a:extLst>
                      <a:ext uri="{FF2B5EF4-FFF2-40B4-BE49-F238E27FC236}">
                        <a16:creationId xmlns:a16="http://schemas.microsoft.com/office/drawing/2014/main" id="{2084775E-64BB-C1A3-364C-96DEF6C64CFA}"/>
                      </a:ext>
                    </a:extLst>
                  </p:cNvPr>
                  <p:cNvSpPr/>
                  <p:nvPr/>
                </p:nvSpPr>
                <p:spPr>
                  <a:xfrm>
                    <a:off x="3685993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0" name="フリーフォーム 639">
                    <a:extLst>
                      <a:ext uri="{FF2B5EF4-FFF2-40B4-BE49-F238E27FC236}">
                        <a16:creationId xmlns:a16="http://schemas.microsoft.com/office/drawing/2014/main" id="{E201DC46-9B56-7203-52E9-E85415DAF17C}"/>
                      </a:ext>
                    </a:extLst>
                  </p:cNvPr>
                  <p:cNvSpPr/>
                  <p:nvPr/>
                </p:nvSpPr>
                <p:spPr>
                  <a:xfrm>
                    <a:off x="4350743" y="5438613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1" name="フリーフォーム 640">
                    <a:extLst>
                      <a:ext uri="{FF2B5EF4-FFF2-40B4-BE49-F238E27FC236}">
                        <a16:creationId xmlns:a16="http://schemas.microsoft.com/office/drawing/2014/main" id="{D24C8D1B-6C40-0FB1-8A8D-1C8245F2A9F6}"/>
                      </a:ext>
                    </a:extLst>
                  </p:cNvPr>
                  <p:cNvSpPr/>
                  <p:nvPr/>
                </p:nvSpPr>
                <p:spPr>
                  <a:xfrm>
                    <a:off x="3981433" y="5438614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2" name="フリーフォーム 641">
                    <a:extLst>
                      <a:ext uri="{FF2B5EF4-FFF2-40B4-BE49-F238E27FC236}">
                        <a16:creationId xmlns:a16="http://schemas.microsoft.com/office/drawing/2014/main" id="{5E8D52BC-C60B-E332-1992-0A6AC7916370}"/>
                      </a:ext>
                    </a:extLst>
                  </p:cNvPr>
                  <p:cNvSpPr/>
                  <p:nvPr/>
                </p:nvSpPr>
                <p:spPr>
                  <a:xfrm>
                    <a:off x="4055310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3" name="フリーフォーム 642">
                    <a:extLst>
                      <a:ext uri="{FF2B5EF4-FFF2-40B4-BE49-F238E27FC236}">
                        <a16:creationId xmlns:a16="http://schemas.microsoft.com/office/drawing/2014/main" id="{19078654-EAC6-C0AB-D51B-1DBC104D5D77}"/>
                      </a:ext>
                    </a:extLst>
                  </p:cNvPr>
                  <p:cNvSpPr/>
                  <p:nvPr/>
                </p:nvSpPr>
                <p:spPr>
                  <a:xfrm>
                    <a:off x="3685999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4" name="フリーフォーム 643">
                    <a:extLst>
                      <a:ext uri="{FF2B5EF4-FFF2-40B4-BE49-F238E27FC236}">
                        <a16:creationId xmlns:a16="http://schemas.microsoft.com/office/drawing/2014/main" id="{86EE9192-3C1E-4210-4162-3BD7510B080A}"/>
                      </a:ext>
                    </a:extLst>
                  </p:cNvPr>
                  <p:cNvSpPr/>
                  <p:nvPr/>
                </p:nvSpPr>
                <p:spPr>
                  <a:xfrm>
                    <a:off x="4350750" y="580707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FA8D63E6-D31F-D5B9-2104-FEF87B90631F}"/>
                  </a:ext>
                </a:extLst>
              </p:cNvPr>
              <p:cNvGrpSpPr/>
              <p:nvPr/>
            </p:nvGrpSpPr>
            <p:grpSpPr>
              <a:xfrm>
                <a:off x="4480564" y="5568290"/>
                <a:ext cx="672797" cy="239421"/>
                <a:chOff x="4480564" y="5568290"/>
                <a:chExt cx="672797" cy="239421"/>
              </a:xfrm>
            </p:grpSpPr>
            <p:grpSp>
              <p:nvGrpSpPr>
                <p:cNvPr id="580" name="グラフィックス 1396">
                  <a:extLst>
                    <a:ext uri="{FF2B5EF4-FFF2-40B4-BE49-F238E27FC236}">
                      <a16:creationId xmlns:a16="http://schemas.microsoft.com/office/drawing/2014/main" id="{81BC6351-DF8F-3999-49A3-A85B6131D0B0}"/>
                    </a:ext>
                  </a:extLst>
                </p:cNvPr>
                <p:cNvGrpSpPr/>
                <p:nvPr/>
              </p:nvGrpSpPr>
              <p:grpSpPr>
                <a:xfrm>
                  <a:off x="4487924" y="5575637"/>
                  <a:ext cx="658077" cy="224730"/>
                  <a:chOff x="4487924" y="5575637"/>
                  <a:chExt cx="658077" cy="224730"/>
                </a:xfrm>
              </p:grpSpPr>
              <p:sp>
                <p:nvSpPr>
                  <p:cNvPr id="589" name="フリーフォーム 588">
                    <a:extLst>
                      <a:ext uri="{FF2B5EF4-FFF2-40B4-BE49-F238E27FC236}">
                        <a16:creationId xmlns:a16="http://schemas.microsoft.com/office/drawing/2014/main" id="{46D8496C-62C6-4CA4-468D-303F7876104A}"/>
                      </a:ext>
                    </a:extLst>
                  </p:cNvPr>
                  <p:cNvSpPr/>
                  <p:nvPr/>
                </p:nvSpPr>
                <p:spPr>
                  <a:xfrm>
                    <a:off x="483428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0" name="フリーフォーム 589">
                    <a:extLst>
                      <a:ext uri="{FF2B5EF4-FFF2-40B4-BE49-F238E27FC236}">
                        <a16:creationId xmlns:a16="http://schemas.microsoft.com/office/drawing/2014/main" id="{53256C21-AAB8-8A48-A252-D4C9B428B23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1" name="フリーフォーム 590">
                    <a:extLst>
                      <a:ext uri="{FF2B5EF4-FFF2-40B4-BE49-F238E27FC236}">
                        <a16:creationId xmlns:a16="http://schemas.microsoft.com/office/drawing/2014/main" id="{C0611B82-187E-B143-F424-23544F2857CC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2" name="フリーフォーム 591">
                    <a:extLst>
                      <a:ext uri="{FF2B5EF4-FFF2-40B4-BE49-F238E27FC236}">
                        <a16:creationId xmlns:a16="http://schemas.microsoft.com/office/drawing/2014/main" id="{6F132995-0291-2544-7D0B-4EAD039151BB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3" name="フリーフォーム 592">
                    <a:extLst>
                      <a:ext uri="{FF2B5EF4-FFF2-40B4-BE49-F238E27FC236}">
                        <a16:creationId xmlns:a16="http://schemas.microsoft.com/office/drawing/2014/main" id="{3CE082EF-3FCA-9AFA-2581-C5DCCF5ADF59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4" name="フリーフォーム 593">
                    <a:extLst>
                      <a:ext uri="{FF2B5EF4-FFF2-40B4-BE49-F238E27FC236}">
                        <a16:creationId xmlns:a16="http://schemas.microsoft.com/office/drawing/2014/main" id="{BED33B05-2ED2-8CB8-AEAD-84649820B38A}"/>
                      </a:ext>
                    </a:extLst>
                  </p:cNvPr>
                  <p:cNvSpPr/>
                  <p:nvPr/>
                </p:nvSpPr>
                <p:spPr>
                  <a:xfrm>
                    <a:off x="5007458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5" name="フリーフォーム 594">
                    <a:extLst>
                      <a:ext uri="{FF2B5EF4-FFF2-40B4-BE49-F238E27FC236}">
                        <a16:creationId xmlns:a16="http://schemas.microsoft.com/office/drawing/2014/main" id="{97EB4950-ECA4-2B18-B983-E5C378A2F1E9}"/>
                      </a:ext>
                    </a:extLst>
                  </p:cNvPr>
                  <p:cNvSpPr/>
                  <p:nvPr/>
                </p:nvSpPr>
                <p:spPr>
                  <a:xfrm>
                    <a:off x="497281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6" name="フリーフォーム 595">
                    <a:extLst>
                      <a:ext uri="{FF2B5EF4-FFF2-40B4-BE49-F238E27FC236}">
                        <a16:creationId xmlns:a16="http://schemas.microsoft.com/office/drawing/2014/main" id="{9B81AB57-22BC-A1DA-3F3F-BFD0A8AAEF0B}"/>
                      </a:ext>
                    </a:extLst>
                  </p:cNvPr>
                  <p:cNvSpPr/>
                  <p:nvPr/>
                </p:nvSpPr>
                <p:spPr>
                  <a:xfrm>
                    <a:off x="5145989" y="5575641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7" name="フリーフォーム 596">
                    <a:extLst>
                      <a:ext uri="{FF2B5EF4-FFF2-40B4-BE49-F238E27FC236}">
                        <a16:creationId xmlns:a16="http://schemas.microsoft.com/office/drawing/2014/main" id="{63291E1E-DDEB-1BE6-8AE6-551B99380D6E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4850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8" name="フリーフォーム 597">
                    <a:extLst>
                      <a:ext uri="{FF2B5EF4-FFF2-40B4-BE49-F238E27FC236}">
                        <a16:creationId xmlns:a16="http://schemas.microsoft.com/office/drawing/2014/main" id="{3D588468-BF5E-13F8-85A4-4A10A348BB3E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9" name="フリーフォーム 598">
                    <a:extLst>
                      <a:ext uri="{FF2B5EF4-FFF2-40B4-BE49-F238E27FC236}">
                        <a16:creationId xmlns:a16="http://schemas.microsoft.com/office/drawing/2014/main" id="{5ADAD579-1384-EA58-B4BA-69C87DC54A64}"/>
                      </a:ext>
                    </a:extLst>
                  </p:cNvPr>
                  <p:cNvSpPr/>
                  <p:nvPr/>
                </p:nvSpPr>
                <p:spPr>
                  <a:xfrm>
                    <a:off x="492086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0" name="フリーフォーム 599">
                    <a:extLst>
                      <a:ext uri="{FF2B5EF4-FFF2-40B4-BE49-F238E27FC236}">
                        <a16:creationId xmlns:a16="http://schemas.microsoft.com/office/drawing/2014/main" id="{5C51FDB7-ED12-E9D1-F7D1-2A19EF082BA0}"/>
                      </a:ext>
                    </a:extLst>
                  </p:cNvPr>
                  <p:cNvSpPr/>
                  <p:nvPr/>
                </p:nvSpPr>
                <p:spPr>
                  <a:xfrm>
                    <a:off x="483428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1" name="フリーフォーム 600">
                    <a:extLst>
                      <a:ext uri="{FF2B5EF4-FFF2-40B4-BE49-F238E27FC236}">
                        <a16:creationId xmlns:a16="http://schemas.microsoft.com/office/drawing/2014/main" id="{25B2EB21-6C31-4632-8341-E2B1B9E8489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2" name="フリーフォーム 601">
                    <a:extLst>
                      <a:ext uri="{FF2B5EF4-FFF2-40B4-BE49-F238E27FC236}">
                        <a16:creationId xmlns:a16="http://schemas.microsoft.com/office/drawing/2014/main" id="{F2499203-6F0F-682E-BBD8-410C701F5B45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3" name="フリーフォーム 602">
                    <a:extLst>
                      <a:ext uri="{FF2B5EF4-FFF2-40B4-BE49-F238E27FC236}">
                        <a16:creationId xmlns:a16="http://schemas.microsoft.com/office/drawing/2014/main" id="{F7A76FF3-5FB9-CA4A-E6AE-D7236935D2B9}"/>
                      </a:ext>
                    </a:extLst>
                  </p:cNvPr>
                  <p:cNvSpPr/>
                  <p:nvPr/>
                </p:nvSpPr>
                <p:spPr>
                  <a:xfrm>
                    <a:off x="492086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4" name="フリーフォーム 603">
                    <a:extLst>
                      <a:ext uri="{FF2B5EF4-FFF2-40B4-BE49-F238E27FC236}">
                        <a16:creationId xmlns:a16="http://schemas.microsoft.com/office/drawing/2014/main" id="{588ACD27-E9EB-AAE2-B43D-D9EBDAE686C2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13933"/>
                    <a:ext cx="138530" cy="34575"/>
                  </a:xfrm>
                  <a:custGeom>
                    <a:avLst/>
                    <a:gdLst>
                      <a:gd name="connsiteX0" fmla="*/ 138531 w 138530"/>
                      <a:gd name="connsiteY0" fmla="*/ 34575 h 34575"/>
                      <a:gd name="connsiteX1" fmla="*/ 0 w 138530"/>
                      <a:gd name="connsiteY1" fmla="*/ 0 h 34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5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5" name="フリーフォーム 604">
                    <a:extLst>
                      <a:ext uri="{FF2B5EF4-FFF2-40B4-BE49-F238E27FC236}">
                        <a16:creationId xmlns:a16="http://schemas.microsoft.com/office/drawing/2014/main" id="{57D6D27C-63CC-754D-A2F5-821857B7E54D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138530" cy="34574"/>
                  </a:xfrm>
                  <a:custGeom>
                    <a:avLst/>
                    <a:gdLst>
                      <a:gd name="connsiteX0" fmla="*/ 138531 w 138530"/>
                      <a:gd name="connsiteY0" fmla="*/ 34575 h 34574"/>
                      <a:gd name="connsiteX1" fmla="*/ 0 w 138530"/>
                      <a:gd name="connsiteY1" fmla="*/ 0 h 3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4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6" name="フリーフォーム 605">
                    <a:extLst>
                      <a:ext uri="{FF2B5EF4-FFF2-40B4-BE49-F238E27FC236}">
                        <a16:creationId xmlns:a16="http://schemas.microsoft.com/office/drawing/2014/main" id="{FF778496-2FFD-3C53-5C5B-CC87A5F8C8BB}"/>
                      </a:ext>
                    </a:extLst>
                  </p:cNvPr>
                  <p:cNvSpPr/>
                  <p:nvPr/>
                </p:nvSpPr>
                <p:spPr>
                  <a:xfrm>
                    <a:off x="490355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7" name="フリーフォーム 606">
                    <a:extLst>
                      <a:ext uri="{FF2B5EF4-FFF2-40B4-BE49-F238E27FC236}">
                        <a16:creationId xmlns:a16="http://schemas.microsoft.com/office/drawing/2014/main" id="{B69256AF-AC46-2805-BA7A-BB3DB2FF841B}"/>
                      </a:ext>
                    </a:extLst>
                  </p:cNvPr>
                  <p:cNvSpPr/>
                  <p:nvPr/>
                </p:nvSpPr>
                <p:spPr>
                  <a:xfrm>
                    <a:off x="497282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8" name="フリーフォーム 607">
                    <a:extLst>
                      <a:ext uri="{FF2B5EF4-FFF2-40B4-BE49-F238E27FC236}">
                        <a16:creationId xmlns:a16="http://schemas.microsoft.com/office/drawing/2014/main" id="{4BB21DAF-96B8-0768-17DC-CB4B461441BF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01568"/>
                    <a:ext cx="69271" cy="198797"/>
                  </a:xfrm>
                  <a:custGeom>
                    <a:avLst/>
                    <a:gdLst>
                      <a:gd name="connsiteX0" fmla="*/ 0 w 69271"/>
                      <a:gd name="connsiteY0" fmla="*/ 198797 h 198797"/>
                      <a:gd name="connsiteX1" fmla="*/ 69271 w 69271"/>
                      <a:gd name="connsiteY1" fmla="*/ 0 h 198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797">
                        <a:moveTo>
                          <a:pt x="0" y="198797"/>
                        </a:moveTo>
                        <a:lnTo>
                          <a:pt x="692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9" name="フリーフォーム 608">
                    <a:extLst>
                      <a:ext uri="{FF2B5EF4-FFF2-40B4-BE49-F238E27FC236}">
                        <a16:creationId xmlns:a16="http://schemas.microsoft.com/office/drawing/2014/main" id="{914EFA1D-FEB6-903F-C9DC-524FB42BF47A}"/>
                      </a:ext>
                    </a:extLst>
                  </p:cNvPr>
                  <p:cNvSpPr/>
                  <p:nvPr/>
                </p:nvSpPr>
                <p:spPr>
                  <a:xfrm>
                    <a:off x="5076730" y="5575638"/>
                    <a:ext cx="69271" cy="198800"/>
                  </a:xfrm>
                  <a:custGeom>
                    <a:avLst/>
                    <a:gdLst>
                      <a:gd name="connsiteX0" fmla="*/ 69271 w 69271"/>
                      <a:gd name="connsiteY0" fmla="*/ 0 h 198800"/>
                      <a:gd name="connsiteX1" fmla="*/ 0 w 69271"/>
                      <a:gd name="connsiteY1" fmla="*/ 198800 h 198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800">
                        <a:moveTo>
                          <a:pt x="69271" y="0"/>
                        </a:moveTo>
                        <a:lnTo>
                          <a:pt x="0" y="19880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0" name="フリーフォーム 609">
                    <a:extLst>
                      <a:ext uri="{FF2B5EF4-FFF2-40B4-BE49-F238E27FC236}">
                        <a16:creationId xmlns:a16="http://schemas.microsoft.com/office/drawing/2014/main" id="{4E4F2D67-2C21-DF27-AD71-DA7B16A25B9C}"/>
                      </a:ext>
                    </a:extLst>
                  </p:cNvPr>
                  <p:cNvSpPr/>
                  <p:nvPr/>
                </p:nvSpPr>
                <p:spPr>
                  <a:xfrm>
                    <a:off x="466109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1" name="フリーフォーム 610">
                    <a:extLst>
                      <a:ext uri="{FF2B5EF4-FFF2-40B4-BE49-F238E27FC236}">
                        <a16:creationId xmlns:a16="http://schemas.microsoft.com/office/drawing/2014/main" id="{29870724-7D28-C193-BBFB-ECD4EAC74F5D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2" name="フリーフォーム 611">
                    <a:extLst>
                      <a:ext uri="{FF2B5EF4-FFF2-40B4-BE49-F238E27FC236}">
                        <a16:creationId xmlns:a16="http://schemas.microsoft.com/office/drawing/2014/main" id="{1134F1BE-76D3-9B2C-0AE7-DE125A9FC1F6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3" name="フリーフォーム 612">
                    <a:extLst>
                      <a:ext uri="{FF2B5EF4-FFF2-40B4-BE49-F238E27FC236}">
                        <a16:creationId xmlns:a16="http://schemas.microsoft.com/office/drawing/2014/main" id="{09439F33-1EB4-A93D-5E81-D93EF9CF1FA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4" name="フリーフォーム 613">
                    <a:extLst>
                      <a:ext uri="{FF2B5EF4-FFF2-40B4-BE49-F238E27FC236}">
                        <a16:creationId xmlns:a16="http://schemas.microsoft.com/office/drawing/2014/main" id="{DAEEC9AF-1151-6C01-38F0-B4A1C7D314A7}"/>
                      </a:ext>
                    </a:extLst>
                  </p:cNvPr>
                  <p:cNvSpPr/>
                  <p:nvPr/>
                </p:nvSpPr>
                <p:spPr>
                  <a:xfrm>
                    <a:off x="479962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5" name="フリーフォーム 614">
                    <a:extLst>
                      <a:ext uri="{FF2B5EF4-FFF2-40B4-BE49-F238E27FC236}">
                        <a16:creationId xmlns:a16="http://schemas.microsoft.com/office/drawing/2014/main" id="{06481018-AB1A-7C4D-32D1-09572BF6425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6" name="フリーフォーム 615">
                    <a:extLst>
                      <a:ext uri="{FF2B5EF4-FFF2-40B4-BE49-F238E27FC236}">
                        <a16:creationId xmlns:a16="http://schemas.microsoft.com/office/drawing/2014/main" id="{DB211CE5-369D-7C3C-E431-7F29D0273FDE}"/>
                      </a:ext>
                    </a:extLst>
                  </p:cNvPr>
                  <p:cNvSpPr/>
                  <p:nvPr/>
                </p:nvSpPr>
                <p:spPr>
                  <a:xfrm>
                    <a:off x="474767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7" name="フリーフォーム 616">
                    <a:extLst>
                      <a:ext uri="{FF2B5EF4-FFF2-40B4-BE49-F238E27FC236}">
                        <a16:creationId xmlns:a16="http://schemas.microsoft.com/office/drawing/2014/main" id="{C4A39768-F6A1-DFEA-223F-01E5BD79141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8" name="フリーフォーム 617">
                    <a:extLst>
                      <a:ext uri="{FF2B5EF4-FFF2-40B4-BE49-F238E27FC236}">
                        <a16:creationId xmlns:a16="http://schemas.microsoft.com/office/drawing/2014/main" id="{9FD3401F-C28E-6764-A6DD-ED502ACD52C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9" name="フリーフォーム 618">
                    <a:extLst>
                      <a:ext uri="{FF2B5EF4-FFF2-40B4-BE49-F238E27FC236}">
                        <a16:creationId xmlns:a16="http://schemas.microsoft.com/office/drawing/2014/main" id="{821FAEA8-9A42-F589-FBDE-4246968BA669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0" name="フリーフォーム 619">
                    <a:extLst>
                      <a:ext uri="{FF2B5EF4-FFF2-40B4-BE49-F238E27FC236}">
                        <a16:creationId xmlns:a16="http://schemas.microsoft.com/office/drawing/2014/main" id="{CD09DD4F-0519-286F-D475-5298A2FA5937}"/>
                      </a:ext>
                    </a:extLst>
                  </p:cNvPr>
                  <p:cNvSpPr/>
                  <p:nvPr/>
                </p:nvSpPr>
                <p:spPr>
                  <a:xfrm>
                    <a:off x="474767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1" name="フリーフォーム 620">
                    <a:extLst>
                      <a:ext uri="{FF2B5EF4-FFF2-40B4-BE49-F238E27FC236}">
                        <a16:creationId xmlns:a16="http://schemas.microsoft.com/office/drawing/2014/main" id="{C36D6600-067E-D1B1-7392-11556A6C5196}"/>
                      </a:ext>
                    </a:extLst>
                  </p:cNvPr>
                  <p:cNvSpPr/>
                  <p:nvPr/>
                </p:nvSpPr>
                <p:spPr>
                  <a:xfrm>
                    <a:off x="473036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2" name="フリーフォーム 621">
                    <a:extLst>
                      <a:ext uri="{FF2B5EF4-FFF2-40B4-BE49-F238E27FC236}">
                        <a16:creationId xmlns:a16="http://schemas.microsoft.com/office/drawing/2014/main" id="{4C0F3C68-4376-69A7-0A42-AEAA3A937381}"/>
                      </a:ext>
                    </a:extLst>
                  </p:cNvPr>
                  <p:cNvSpPr/>
                  <p:nvPr/>
                </p:nvSpPr>
                <p:spPr>
                  <a:xfrm>
                    <a:off x="479963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3" name="フリーフォーム 622">
                    <a:extLst>
                      <a:ext uri="{FF2B5EF4-FFF2-40B4-BE49-F238E27FC236}">
                        <a16:creationId xmlns:a16="http://schemas.microsoft.com/office/drawing/2014/main" id="{E6D1E398-12FA-6A47-32B4-C92C620FF7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4" name="フリーフォーム 623">
                    <a:extLst>
                      <a:ext uri="{FF2B5EF4-FFF2-40B4-BE49-F238E27FC236}">
                        <a16:creationId xmlns:a16="http://schemas.microsoft.com/office/drawing/2014/main" id="{AB52D496-A3B5-E38C-2BB3-59273953B1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5" name="フリーフォーム 624">
                    <a:extLst>
                      <a:ext uri="{FF2B5EF4-FFF2-40B4-BE49-F238E27FC236}">
                        <a16:creationId xmlns:a16="http://schemas.microsoft.com/office/drawing/2014/main" id="{76AF8EAA-89F5-1122-EDBD-E6DA4C9D29C1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6" name="フリーフォーム 625">
                    <a:extLst>
                      <a:ext uri="{FF2B5EF4-FFF2-40B4-BE49-F238E27FC236}">
                        <a16:creationId xmlns:a16="http://schemas.microsoft.com/office/drawing/2014/main" id="{A2C33376-0E65-34C5-370E-5EE46F97CCB7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7" name="フリーフォーム 626">
                    <a:extLst>
                      <a:ext uri="{FF2B5EF4-FFF2-40B4-BE49-F238E27FC236}">
                        <a16:creationId xmlns:a16="http://schemas.microsoft.com/office/drawing/2014/main" id="{4F870BAA-DE2D-259D-7EE8-DDF33DE0DEB6}"/>
                      </a:ext>
                    </a:extLst>
                  </p:cNvPr>
                  <p:cNvSpPr/>
                  <p:nvPr/>
                </p:nvSpPr>
                <p:spPr>
                  <a:xfrm>
                    <a:off x="4626455" y="5575640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8" name="フリーフォーム 627">
                    <a:extLst>
                      <a:ext uri="{FF2B5EF4-FFF2-40B4-BE49-F238E27FC236}">
                        <a16:creationId xmlns:a16="http://schemas.microsoft.com/office/drawing/2014/main" id="{9BF70C87-C213-2116-7CDA-472E687873A0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9" name="フリーフォーム 628">
                    <a:extLst>
                      <a:ext uri="{FF2B5EF4-FFF2-40B4-BE49-F238E27FC236}">
                        <a16:creationId xmlns:a16="http://schemas.microsoft.com/office/drawing/2014/main" id="{0ECE7F79-121D-10D0-F534-7C07A9627165}"/>
                      </a:ext>
                    </a:extLst>
                  </p:cNvPr>
                  <p:cNvSpPr/>
                  <p:nvPr/>
                </p:nvSpPr>
                <p:spPr>
                  <a:xfrm>
                    <a:off x="4574513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0" name="フリーフォーム 629">
                    <a:extLst>
                      <a:ext uri="{FF2B5EF4-FFF2-40B4-BE49-F238E27FC236}">
                        <a16:creationId xmlns:a16="http://schemas.microsoft.com/office/drawing/2014/main" id="{C7400AE8-2FB2-E38F-89A5-9A9A16874969}"/>
                      </a:ext>
                    </a:extLst>
                  </p:cNvPr>
                  <p:cNvSpPr/>
                  <p:nvPr/>
                </p:nvSpPr>
                <p:spPr>
                  <a:xfrm>
                    <a:off x="4487924" y="5713932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1" name="フリーフォーム 630">
                    <a:extLst>
                      <a:ext uri="{FF2B5EF4-FFF2-40B4-BE49-F238E27FC236}">
                        <a16:creationId xmlns:a16="http://schemas.microsoft.com/office/drawing/2014/main" id="{A91EB506-8282-D5CE-2422-76D9EC70247B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2" name="フリーフォーム 631">
                    <a:extLst>
                      <a:ext uri="{FF2B5EF4-FFF2-40B4-BE49-F238E27FC236}">
                        <a16:creationId xmlns:a16="http://schemas.microsoft.com/office/drawing/2014/main" id="{5A1BD399-E7C8-9D80-DC73-D00E9DB561C5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3" name="フリーフォーム 632">
                    <a:extLst>
                      <a:ext uri="{FF2B5EF4-FFF2-40B4-BE49-F238E27FC236}">
                        <a16:creationId xmlns:a16="http://schemas.microsoft.com/office/drawing/2014/main" id="{83B3FFD1-3F13-C19C-1BA0-040B79BC019C}"/>
                      </a:ext>
                    </a:extLst>
                  </p:cNvPr>
                  <p:cNvSpPr/>
                  <p:nvPr/>
                </p:nvSpPr>
                <p:spPr>
                  <a:xfrm>
                    <a:off x="4574513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4" name="フリーフォーム 633">
                    <a:extLst>
                      <a:ext uri="{FF2B5EF4-FFF2-40B4-BE49-F238E27FC236}">
                        <a16:creationId xmlns:a16="http://schemas.microsoft.com/office/drawing/2014/main" id="{D1DAF33B-E519-A660-01A0-BE8CF48382B0}"/>
                      </a:ext>
                    </a:extLst>
                  </p:cNvPr>
                  <p:cNvSpPr/>
                  <p:nvPr/>
                </p:nvSpPr>
                <p:spPr>
                  <a:xfrm>
                    <a:off x="4557195" y="5601567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5" name="フリーフォーム 634">
                    <a:extLst>
                      <a:ext uri="{FF2B5EF4-FFF2-40B4-BE49-F238E27FC236}">
                        <a16:creationId xmlns:a16="http://schemas.microsoft.com/office/drawing/2014/main" id="{1EA15D66-127E-6DF8-DB9B-60A985160ED5}"/>
                      </a:ext>
                    </a:extLst>
                  </p:cNvPr>
                  <p:cNvSpPr/>
                  <p:nvPr/>
                </p:nvSpPr>
                <p:spPr>
                  <a:xfrm>
                    <a:off x="4626466" y="5575637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81" name="グラフィックス 1396">
                  <a:extLst>
                    <a:ext uri="{FF2B5EF4-FFF2-40B4-BE49-F238E27FC236}">
                      <a16:creationId xmlns:a16="http://schemas.microsoft.com/office/drawing/2014/main" id="{692FFABE-E0C8-2BD6-36DA-CD75B2234C60}"/>
                    </a:ext>
                  </a:extLst>
                </p:cNvPr>
                <p:cNvGrpSpPr/>
                <p:nvPr/>
              </p:nvGrpSpPr>
              <p:grpSpPr>
                <a:xfrm>
                  <a:off x="4480564" y="5568290"/>
                  <a:ext cx="672797" cy="239421"/>
                  <a:chOff x="4480564" y="5568290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582" name="フリーフォーム 581">
                    <a:extLst>
                      <a:ext uri="{FF2B5EF4-FFF2-40B4-BE49-F238E27FC236}">
                        <a16:creationId xmlns:a16="http://schemas.microsoft.com/office/drawing/2014/main" id="{59D71D84-A16E-1EE1-0FDC-B5D472EFDADF}"/>
                      </a:ext>
                    </a:extLst>
                  </p:cNvPr>
                  <p:cNvSpPr/>
                  <p:nvPr/>
                </p:nvSpPr>
                <p:spPr>
                  <a:xfrm>
                    <a:off x="5000098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3" name="フリーフォーム 582">
                    <a:extLst>
                      <a:ext uri="{FF2B5EF4-FFF2-40B4-BE49-F238E27FC236}">
                        <a16:creationId xmlns:a16="http://schemas.microsoft.com/office/drawing/2014/main" id="{44A4EB98-8F9D-A67F-F21D-20C65CA844C5}"/>
                      </a:ext>
                    </a:extLst>
                  </p:cNvPr>
                  <p:cNvSpPr/>
                  <p:nvPr/>
                </p:nvSpPr>
                <p:spPr>
                  <a:xfrm>
                    <a:off x="5138640" y="5568290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4" name="フリーフォーム 583">
                    <a:extLst>
                      <a:ext uri="{FF2B5EF4-FFF2-40B4-BE49-F238E27FC236}">
                        <a16:creationId xmlns:a16="http://schemas.microsoft.com/office/drawing/2014/main" id="{3035BBA5-E1B5-A828-A7C0-7E4BFFA9A305}"/>
                      </a:ext>
                    </a:extLst>
                  </p:cNvPr>
                  <p:cNvSpPr/>
                  <p:nvPr/>
                </p:nvSpPr>
                <p:spPr>
                  <a:xfrm>
                    <a:off x="5138641" y="574115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5" name="フリーフォーム 584">
                    <a:extLst>
                      <a:ext uri="{FF2B5EF4-FFF2-40B4-BE49-F238E27FC236}">
                        <a16:creationId xmlns:a16="http://schemas.microsoft.com/office/drawing/2014/main" id="{7B7EA18F-C099-3A25-1186-4ED2DEE2BD0A}"/>
                      </a:ext>
                    </a:extLst>
                  </p:cNvPr>
                  <p:cNvSpPr/>
                  <p:nvPr/>
                </p:nvSpPr>
                <p:spPr>
                  <a:xfrm>
                    <a:off x="5000098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6" name="フリーフォーム 585">
                    <a:extLst>
                      <a:ext uri="{FF2B5EF4-FFF2-40B4-BE49-F238E27FC236}">
                        <a16:creationId xmlns:a16="http://schemas.microsoft.com/office/drawing/2014/main" id="{BF0628C4-C4C2-602A-953F-A547FC2B5A5C}"/>
                      </a:ext>
                    </a:extLst>
                  </p:cNvPr>
                  <p:cNvSpPr/>
                  <p:nvPr/>
                </p:nvSpPr>
                <p:spPr>
                  <a:xfrm>
                    <a:off x="4480564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7" name="フリーフォーム 586">
                    <a:extLst>
                      <a:ext uri="{FF2B5EF4-FFF2-40B4-BE49-F238E27FC236}">
                        <a16:creationId xmlns:a16="http://schemas.microsoft.com/office/drawing/2014/main" id="{0308B4E8-381D-7D1A-CBCF-DC50600BDC63}"/>
                      </a:ext>
                    </a:extLst>
                  </p:cNvPr>
                  <p:cNvSpPr/>
                  <p:nvPr/>
                </p:nvSpPr>
                <p:spPr>
                  <a:xfrm>
                    <a:off x="4480564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8" name="フリーフォーム 587">
                    <a:extLst>
                      <a:ext uri="{FF2B5EF4-FFF2-40B4-BE49-F238E27FC236}">
                        <a16:creationId xmlns:a16="http://schemas.microsoft.com/office/drawing/2014/main" id="{F6652B48-BFFB-5F9E-2EB3-8ABBC6DB6B3E}"/>
                      </a:ext>
                    </a:extLst>
                  </p:cNvPr>
                  <p:cNvSpPr/>
                  <p:nvPr/>
                </p:nvSpPr>
                <p:spPr>
                  <a:xfrm>
                    <a:off x="4619106" y="556829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445BD694-0C5E-7366-3E01-4270F3A94381}"/>
                  </a:ext>
                </a:extLst>
              </p:cNvPr>
              <p:cNvGrpSpPr/>
              <p:nvPr/>
            </p:nvGrpSpPr>
            <p:grpSpPr>
              <a:xfrm>
                <a:off x="5278945" y="5565520"/>
                <a:ext cx="668491" cy="240633"/>
                <a:chOff x="5278945" y="5565520"/>
                <a:chExt cx="668491" cy="240633"/>
              </a:xfrm>
            </p:grpSpPr>
            <p:grpSp>
              <p:nvGrpSpPr>
                <p:cNvPr id="499" name="グラフィックス 1397">
                  <a:extLst>
                    <a:ext uri="{FF2B5EF4-FFF2-40B4-BE49-F238E27FC236}">
                      <a16:creationId xmlns:a16="http://schemas.microsoft.com/office/drawing/2014/main" id="{8AB9C908-7782-1119-2DA7-567FBA8BE44E}"/>
                    </a:ext>
                  </a:extLst>
                </p:cNvPr>
                <p:cNvGrpSpPr/>
                <p:nvPr/>
              </p:nvGrpSpPr>
              <p:grpSpPr>
                <a:xfrm>
                  <a:off x="5285010" y="5571589"/>
                  <a:ext cx="656362" cy="228497"/>
                  <a:chOff x="5285010" y="5571589"/>
                  <a:chExt cx="656362" cy="228497"/>
                </a:xfrm>
              </p:grpSpPr>
              <p:sp>
                <p:nvSpPr>
                  <p:cNvPr id="508" name="フリーフォーム 507">
                    <a:extLst>
                      <a:ext uri="{FF2B5EF4-FFF2-40B4-BE49-F238E27FC236}">
                        <a16:creationId xmlns:a16="http://schemas.microsoft.com/office/drawing/2014/main" id="{41C97920-230B-75DF-FB56-CCDAB0FBCD54}"/>
                      </a:ext>
                    </a:extLst>
                  </p:cNvPr>
                  <p:cNvSpPr/>
                  <p:nvPr/>
                </p:nvSpPr>
                <p:spPr>
                  <a:xfrm>
                    <a:off x="5570383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9" name="フリーフォーム 508">
                    <a:extLst>
                      <a:ext uri="{FF2B5EF4-FFF2-40B4-BE49-F238E27FC236}">
                        <a16:creationId xmlns:a16="http://schemas.microsoft.com/office/drawing/2014/main" id="{FA850962-9B4A-D415-EAB0-A96835144F6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0" name="フリーフォーム 509">
                    <a:extLst>
                      <a:ext uri="{FF2B5EF4-FFF2-40B4-BE49-F238E27FC236}">
                        <a16:creationId xmlns:a16="http://schemas.microsoft.com/office/drawing/2014/main" id="{0B6E8ED8-2160-05B1-B46C-830AEB43DE64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1" name="フリーフォーム 510">
                    <a:extLst>
                      <a:ext uri="{FF2B5EF4-FFF2-40B4-BE49-F238E27FC236}">
                        <a16:creationId xmlns:a16="http://schemas.microsoft.com/office/drawing/2014/main" id="{B0F35CC6-4407-7825-115F-9CFFB5344E4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2" name="フリーフォーム 511">
                    <a:extLst>
                      <a:ext uri="{FF2B5EF4-FFF2-40B4-BE49-F238E27FC236}">
                        <a16:creationId xmlns:a16="http://schemas.microsoft.com/office/drawing/2014/main" id="{D4625E2C-828F-99A2-613C-05ED190D19F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3" name="フリーフォーム 512">
                    <a:extLst>
                      <a:ext uri="{FF2B5EF4-FFF2-40B4-BE49-F238E27FC236}">
                        <a16:creationId xmlns:a16="http://schemas.microsoft.com/office/drawing/2014/main" id="{4C3F2EF9-7FF0-A869-80F3-62C66F74B81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4" name="フリーフォーム 513">
                    <a:extLst>
                      <a:ext uri="{FF2B5EF4-FFF2-40B4-BE49-F238E27FC236}">
                        <a16:creationId xmlns:a16="http://schemas.microsoft.com/office/drawing/2014/main" id="{0C0FBEA9-1EE1-5CFE-3CC5-DFBB32140FB8}"/>
                      </a:ext>
                    </a:extLst>
                  </p:cNvPr>
                  <p:cNvSpPr/>
                  <p:nvPr/>
                </p:nvSpPr>
                <p:spPr>
                  <a:xfrm>
                    <a:off x="5684522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5" name="フリーフォーム 514">
                    <a:extLst>
                      <a:ext uri="{FF2B5EF4-FFF2-40B4-BE49-F238E27FC236}">
                        <a16:creationId xmlns:a16="http://schemas.microsoft.com/office/drawing/2014/main" id="{9972DB80-4B2D-E2BA-A416-61C149E91E21}"/>
                      </a:ext>
                    </a:extLst>
                  </p:cNvPr>
                  <p:cNvSpPr/>
                  <p:nvPr/>
                </p:nvSpPr>
                <p:spPr>
                  <a:xfrm>
                    <a:off x="5827209" y="5614439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6" name="フリーフォーム 515">
                    <a:extLst>
                      <a:ext uri="{FF2B5EF4-FFF2-40B4-BE49-F238E27FC236}">
                        <a16:creationId xmlns:a16="http://schemas.microsoft.com/office/drawing/2014/main" id="{2D6B712B-B974-E01F-7C23-5CF5CB5CA08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5724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7" name="フリーフォーム 516">
                    <a:extLst>
                      <a:ext uri="{FF2B5EF4-FFF2-40B4-BE49-F238E27FC236}">
                        <a16:creationId xmlns:a16="http://schemas.microsoft.com/office/drawing/2014/main" id="{4872F4BF-592A-7CEB-E817-96ACB7B4F5B6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8" name="フリーフォーム 517">
                    <a:extLst>
                      <a:ext uri="{FF2B5EF4-FFF2-40B4-BE49-F238E27FC236}">
                        <a16:creationId xmlns:a16="http://schemas.microsoft.com/office/drawing/2014/main" id="{F620CEB4-0DD9-0933-852D-E6D5096FBCC3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9" name="フリーフォーム 518">
                    <a:extLst>
                      <a:ext uri="{FF2B5EF4-FFF2-40B4-BE49-F238E27FC236}">
                        <a16:creationId xmlns:a16="http://schemas.microsoft.com/office/drawing/2014/main" id="{52B65A90-F48E-3C99-FCE7-9BF40B77B3AA}"/>
                      </a:ext>
                    </a:extLst>
                  </p:cNvPr>
                  <p:cNvSpPr/>
                  <p:nvPr/>
                </p:nvSpPr>
                <p:spPr>
                  <a:xfrm>
                    <a:off x="5570383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0" name="フリーフォーム 519">
                    <a:extLst>
                      <a:ext uri="{FF2B5EF4-FFF2-40B4-BE49-F238E27FC236}">
                        <a16:creationId xmlns:a16="http://schemas.microsoft.com/office/drawing/2014/main" id="{C1408507-2F2F-FCAE-68F2-4B58DF0888F2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1" name="フリーフォーム 520">
                    <a:extLst>
                      <a:ext uri="{FF2B5EF4-FFF2-40B4-BE49-F238E27FC236}">
                        <a16:creationId xmlns:a16="http://schemas.microsoft.com/office/drawing/2014/main" id="{F4CA7D44-281F-FEDA-29AD-D342540DE0C8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2" name="フリーフォーム 521">
                    <a:extLst>
                      <a:ext uri="{FF2B5EF4-FFF2-40B4-BE49-F238E27FC236}">
                        <a16:creationId xmlns:a16="http://schemas.microsoft.com/office/drawing/2014/main" id="{FD12315F-7E87-8032-BD6C-AD58C0345AC9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3" name="フリーフォーム 522">
                    <a:extLst>
                      <a:ext uri="{FF2B5EF4-FFF2-40B4-BE49-F238E27FC236}">
                        <a16:creationId xmlns:a16="http://schemas.microsoft.com/office/drawing/2014/main" id="{2063707E-B248-218B-F62E-4A124717D68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28682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4" name="フリーフォーム 523">
                    <a:extLst>
                      <a:ext uri="{FF2B5EF4-FFF2-40B4-BE49-F238E27FC236}">
                        <a16:creationId xmlns:a16="http://schemas.microsoft.com/office/drawing/2014/main" id="{004C4F88-6CF8-AE7F-9AD2-FB3EFBCCC959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5" name="フリーフォーム 524">
                    <a:extLst>
                      <a:ext uri="{FF2B5EF4-FFF2-40B4-BE49-F238E27FC236}">
                        <a16:creationId xmlns:a16="http://schemas.microsoft.com/office/drawing/2014/main" id="{C6D0B276-C6B0-D9CF-DB40-0EAB1B340269}"/>
                      </a:ext>
                    </a:extLst>
                  </p:cNvPr>
                  <p:cNvSpPr/>
                  <p:nvPr/>
                </p:nvSpPr>
                <p:spPr>
                  <a:xfrm>
                    <a:off x="5627457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6" name="フリーフォーム 525">
                    <a:extLst>
                      <a:ext uri="{FF2B5EF4-FFF2-40B4-BE49-F238E27FC236}">
                        <a16:creationId xmlns:a16="http://schemas.microsoft.com/office/drawing/2014/main" id="{7DEA5F17-0DC5-EAA5-FA27-3B56F2ED0EA0}"/>
                      </a:ext>
                    </a:extLst>
                  </p:cNvPr>
                  <p:cNvSpPr/>
                  <p:nvPr/>
                </p:nvSpPr>
                <p:spPr>
                  <a:xfrm>
                    <a:off x="5684532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7" name="フリーフォーム 526">
                    <a:extLst>
                      <a:ext uri="{FF2B5EF4-FFF2-40B4-BE49-F238E27FC236}">
                        <a16:creationId xmlns:a16="http://schemas.microsoft.com/office/drawing/2014/main" id="{F9F53770-975E-2FCC-AE45-F7FA8F3D14E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35857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8" name="フリーフォーム 527">
                    <a:extLst>
                      <a:ext uri="{FF2B5EF4-FFF2-40B4-BE49-F238E27FC236}">
                        <a16:creationId xmlns:a16="http://schemas.microsoft.com/office/drawing/2014/main" id="{596A16F7-6D21-262B-42D6-304E398319AC}"/>
                      </a:ext>
                    </a:extLst>
                  </p:cNvPr>
                  <p:cNvSpPr/>
                  <p:nvPr/>
                </p:nvSpPr>
                <p:spPr>
                  <a:xfrm>
                    <a:off x="5770144" y="5614436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9" name="フリーフォーム 528">
                    <a:extLst>
                      <a:ext uri="{FF2B5EF4-FFF2-40B4-BE49-F238E27FC236}">
                        <a16:creationId xmlns:a16="http://schemas.microsoft.com/office/drawing/2014/main" id="{35DA8207-042C-5196-506A-48B513F31CFA}"/>
                      </a:ext>
                    </a:extLst>
                  </p:cNvPr>
                  <p:cNvSpPr/>
                  <p:nvPr/>
                </p:nvSpPr>
                <p:spPr>
                  <a:xfrm>
                    <a:off x="5427686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0" name="フリーフォーム 529">
                    <a:extLst>
                      <a:ext uri="{FF2B5EF4-FFF2-40B4-BE49-F238E27FC236}">
                        <a16:creationId xmlns:a16="http://schemas.microsoft.com/office/drawing/2014/main" id="{58158CB9-FE67-FB75-0D3A-9CFE1E4E888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1" name="フリーフォーム 530">
                    <a:extLst>
                      <a:ext uri="{FF2B5EF4-FFF2-40B4-BE49-F238E27FC236}">
                        <a16:creationId xmlns:a16="http://schemas.microsoft.com/office/drawing/2014/main" id="{B606045B-A6F7-8DBB-A669-7FC4F3C015E8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2" name="フリーフォーム 531">
                    <a:extLst>
                      <a:ext uri="{FF2B5EF4-FFF2-40B4-BE49-F238E27FC236}">
                        <a16:creationId xmlns:a16="http://schemas.microsoft.com/office/drawing/2014/main" id="{ABE972D8-1ABF-C47D-08F7-84E937F59475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3" name="フリーフォーム 532">
                    <a:extLst>
                      <a:ext uri="{FF2B5EF4-FFF2-40B4-BE49-F238E27FC236}">
                        <a16:creationId xmlns:a16="http://schemas.microsoft.com/office/drawing/2014/main" id="{7A2FEA12-11FB-DAC9-B7D4-6519F6A8B5E2}"/>
                      </a:ext>
                    </a:extLst>
                  </p:cNvPr>
                  <p:cNvSpPr/>
                  <p:nvPr/>
                </p:nvSpPr>
                <p:spPr>
                  <a:xfrm>
                    <a:off x="5541826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4" name="フリーフォーム 533">
                    <a:extLst>
                      <a:ext uri="{FF2B5EF4-FFF2-40B4-BE49-F238E27FC236}">
                        <a16:creationId xmlns:a16="http://schemas.microsoft.com/office/drawing/2014/main" id="{D1442CCD-1F19-AAF1-19AE-C5AC1F47CBAD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5" name="フリーフォーム 534">
                    <a:extLst>
                      <a:ext uri="{FF2B5EF4-FFF2-40B4-BE49-F238E27FC236}">
                        <a16:creationId xmlns:a16="http://schemas.microsoft.com/office/drawing/2014/main" id="{B227BDE2-D2A5-BFA9-A2B6-7AD6E6C049EB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6" name="フリーフォーム 535">
                    <a:extLst>
                      <a:ext uri="{FF2B5EF4-FFF2-40B4-BE49-F238E27FC236}">
                        <a16:creationId xmlns:a16="http://schemas.microsoft.com/office/drawing/2014/main" id="{B393DF14-214B-F9EC-2C8E-F5F8A9FCAA9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7" name="フリーフォーム 536">
                    <a:extLst>
                      <a:ext uri="{FF2B5EF4-FFF2-40B4-BE49-F238E27FC236}">
                        <a16:creationId xmlns:a16="http://schemas.microsoft.com/office/drawing/2014/main" id="{7C8AC7A7-0BD2-A041-5B79-DDD0E9856B80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8" name="フリーフォーム 537">
                    <a:extLst>
                      <a:ext uri="{FF2B5EF4-FFF2-40B4-BE49-F238E27FC236}">
                        <a16:creationId xmlns:a16="http://schemas.microsoft.com/office/drawing/2014/main" id="{3CC8050E-BDDD-0980-569F-B829531763DE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9" name="フリーフォーム 538">
                    <a:extLst>
                      <a:ext uri="{FF2B5EF4-FFF2-40B4-BE49-F238E27FC236}">
                        <a16:creationId xmlns:a16="http://schemas.microsoft.com/office/drawing/2014/main" id="{26F70B18-8210-7E1A-1F2A-EA4380765F02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0" name="フリーフォーム 539">
                    <a:extLst>
                      <a:ext uri="{FF2B5EF4-FFF2-40B4-BE49-F238E27FC236}">
                        <a16:creationId xmlns:a16="http://schemas.microsoft.com/office/drawing/2014/main" id="{B52AA8A8-954E-27F9-2A82-72E8117B5071}"/>
                      </a:ext>
                    </a:extLst>
                  </p:cNvPr>
                  <p:cNvSpPr/>
                  <p:nvPr/>
                </p:nvSpPr>
                <p:spPr>
                  <a:xfrm>
                    <a:off x="5484761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1" name="フリーフォーム 540">
                    <a:extLst>
                      <a:ext uri="{FF2B5EF4-FFF2-40B4-BE49-F238E27FC236}">
                        <a16:creationId xmlns:a16="http://schemas.microsoft.com/office/drawing/2014/main" id="{4BF229E4-C548-4753-A042-1DA95FA16D50}"/>
                      </a:ext>
                    </a:extLst>
                  </p:cNvPr>
                  <p:cNvSpPr/>
                  <p:nvPr/>
                </p:nvSpPr>
                <p:spPr>
                  <a:xfrm>
                    <a:off x="5541836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2" name="フリーフォーム 541">
                    <a:extLst>
                      <a:ext uri="{FF2B5EF4-FFF2-40B4-BE49-F238E27FC236}">
                        <a16:creationId xmlns:a16="http://schemas.microsoft.com/office/drawing/2014/main" id="{8FFBA33F-FA86-37D4-59BD-DC52D9A89215}"/>
                      </a:ext>
                    </a:extLst>
                  </p:cNvPr>
                  <p:cNvSpPr/>
                  <p:nvPr/>
                </p:nvSpPr>
                <p:spPr>
                  <a:xfrm>
                    <a:off x="5285010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3" name="フリーフォーム 542">
                    <a:extLst>
                      <a:ext uri="{FF2B5EF4-FFF2-40B4-BE49-F238E27FC236}">
                        <a16:creationId xmlns:a16="http://schemas.microsoft.com/office/drawing/2014/main" id="{FBA13143-3343-0B5E-8E99-43B786C8E812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4" name="フリーフォーム 543">
                    <a:extLst>
                      <a:ext uri="{FF2B5EF4-FFF2-40B4-BE49-F238E27FC236}">
                        <a16:creationId xmlns:a16="http://schemas.microsoft.com/office/drawing/2014/main" id="{CCD4F606-D8C6-D707-4052-262469565170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5" name="フリーフォーム 544">
                    <a:extLst>
                      <a:ext uri="{FF2B5EF4-FFF2-40B4-BE49-F238E27FC236}">
                        <a16:creationId xmlns:a16="http://schemas.microsoft.com/office/drawing/2014/main" id="{EF9D7A45-6CC3-2E03-3FB0-134F634171E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6" name="フリーフォーム 545">
                    <a:extLst>
                      <a:ext uri="{FF2B5EF4-FFF2-40B4-BE49-F238E27FC236}">
                        <a16:creationId xmlns:a16="http://schemas.microsoft.com/office/drawing/2014/main" id="{BC3F9BE7-51D8-1AF8-DF60-077AF3139BE7}"/>
                      </a:ext>
                    </a:extLst>
                  </p:cNvPr>
                  <p:cNvSpPr/>
                  <p:nvPr/>
                </p:nvSpPr>
                <p:spPr>
                  <a:xfrm>
                    <a:off x="5399149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7" name="フリーフォーム 546">
                    <a:extLst>
                      <a:ext uri="{FF2B5EF4-FFF2-40B4-BE49-F238E27FC236}">
                        <a16:creationId xmlns:a16="http://schemas.microsoft.com/office/drawing/2014/main" id="{B98ACDE9-D8C3-D959-4D52-EE07F6A0AE5D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8" name="フリーフォーム 547">
                    <a:extLst>
                      <a:ext uri="{FF2B5EF4-FFF2-40B4-BE49-F238E27FC236}">
                        <a16:creationId xmlns:a16="http://schemas.microsoft.com/office/drawing/2014/main" id="{99077F3C-8670-9BC6-359F-29ED2D93609C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9" name="フリーフォーム 548">
                    <a:extLst>
                      <a:ext uri="{FF2B5EF4-FFF2-40B4-BE49-F238E27FC236}">
                        <a16:creationId xmlns:a16="http://schemas.microsoft.com/office/drawing/2014/main" id="{9B9470B2-BBD8-44EC-22F9-EC47DE1FF9D8}"/>
                      </a:ext>
                    </a:extLst>
                  </p:cNvPr>
                  <p:cNvSpPr/>
                  <p:nvPr/>
                </p:nvSpPr>
                <p:spPr>
                  <a:xfrm>
                    <a:off x="5285010" y="5728682"/>
                    <a:ext cx="142686" cy="71401"/>
                  </a:xfrm>
                  <a:custGeom>
                    <a:avLst/>
                    <a:gdLst>
                      <a:gd name="connsiteX0" fmla="*/ 0 w 142686"/>
                      <a:gd name="connsiteY0" fmla="*/ 0 h 71401"/>
                      <a:gd name="connsiteX1" fmla="*/ 142686 w 142686"/>
                      <a:gd name="connsiteY1" fmla="*/ 71402 h 71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1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0" name="フリーフォーム 549">
                    <a:extLst>
                      <a:ext uri="{FF2B5EF4-FFF2-40B4-BE49-F238E27FC236}">
                        <a16:creationId xmlns:a16="http://schemas.microsoft.com/office/drawing/2014/main" id="{83E146CC-22D0-9C4E-DC9A-EFD49CEC05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1" name="フリーフォーム 550">
                    <a:extLst>
                      <a:ext uri="{FF2B5EF4-FFF2-40B4-BE49-F238E27FC236}">
                        <a16:creationId xmlns:a16="http://schemas.microsoft.com/office/drawing/2014/main" id="{4628E8C3-DAFD-4690-D7EB-6931687E818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2" name="フリーフォーム 551">
                    <a:extLst>
                      <a:ext uri="{FF2B5EF4-FFF2-40B4-BE49-F238E27FC236}">
                        <a16:creationId xmlns:a16="http://schemas.microsoft.com/office/drawing/2014/main" id="{631936A7-488F-B281-785E-6B0DBB4DFA72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3" name="フリーフォーム 552">
                    <a:extLst>
                      <a:ext uri="{FF2B5EF4-FFF2-40B4-BE49-F238E27FC236}">
                        <a16:creationId xmlns:a16="http://schemas.microsoft.com/office/drawing/2014/main" id="{B59BD948-4F56-C393-474C-F2082BA2F16A}"/>
                      </a:ext>
                    </a:extLst>
                  </p:cNvPr>
                  <p:cNvSpPr/>
                  <p:nvPr/>
                </p:nvSpPr>
                <p:spPr>
                  <a:xfrm>
                    <a:off x="5342084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4" name="フリーフォーム 553">
                    <a:extLst>
                      <a:ext uri="{FF2B5EF4-FFF2-40B4-BE49-F238E27FC236}">
                        <a16:creationId xmlns:a16="http://schemas.microsoft.com/office/drawing/2014/main" id="{EA069167-19FC-A36B-D861-D4330102C486}"/>
                      </a:ext>
                    </a:extLst>
                  </p:cNvPr>
                  <p:cNvSpPr/>
                  <p:nvPr/>
                </p:nvSpPr>
                <p:spPr>
                  <a:xfrm>
                    <a:off x="5399159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5" name="フリーフォーム 554">
                    <a:extLst>
                      <a:ext uri="{FF2B5EF4-FFF2-40B4-BE49-F238E27FC236}">
                        <a16:creationId xmlns:a16="http://schemas.microsoft.com/office/drawing/2014/main" id="{6607B05A-377F-84D1-E92C-3EBF57D93C98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6" name="フリーフォーム 555">
                    <a:extLst>
                      <a:ext uri="{FF2B5EF4-FFF2-40B4-BE49-F238E27FC236}">
                        <a16:creationId xmlns:a16="http://schemas.microsoft.com/office/drawing/2014/main" id="{3A852A79-7342-A5AF-1894-76CDEED0AFAA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7" name="フリーフォーム 556">
                    <a:extLst>
                      <a:ext uri="{FF2B5EF4-FFF2-40B4-BE49-F238E27FC236}">
                        <a16:creationId xmlns:a16="http://schemas.microsoft.com/office/drawing/2014/main" id="{07F8BDDC-5116-0A60-FB4B-93A7686A7713}"/>
                      </a:ext>
                    </a:extLst>
                  </p:cNvPr>
                  <p:cNvSpPr/>
                  <p:nvPr/>
                </p:nvSpPr>
                <p:spPr>
                  <a:xfrm>
                    <a:off x="5798676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8" name="フリーフォーム 557">
                    <a:extLst>
                      <a:ext uri="{FF2B5EF4-FFF2-40B4-BE49-F238E27FC236}">
                        <a16:creationId xmlns:a16="http://schemas.microsoft.com/office/drawing/2014/main" id="{480C977D-0F54-B76A-1BFB-92C8B6FF6B72}"/>
                      </a:ext>
                    </a:extLst>
                  </p:cNvPr>
                  <p:cNvSpPr/>
                  <p:nvPr/>
                </p:nvSpPr>
                <p:spPr>
                  <a:xfrm>
                    <a:off x="5941362" y="557159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9" name="フリーフォーム 558">
                    <a:extLst>
                      <a:ext uri="{FF2B5EF4-FFF2-40B4-BE49-F238E27FC236}">
                        <a16:creationId xmlns:a16="http://schemas.microsoft.com/office/drawing/2014/main" id="{0382FCBD-80C4-18E8-6998-74E46ABBB1CC}"/>
                      </a:ext>
                    </a:extLst>
                  </p:cNvPr>
                  <p:cNvSpPr/>
                  <p:nvPr/>
                </p:nvSpPr>
                <p:spPr>
                  <a:xfrm>
                    <a:off x="5827223" y="5714398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0" name="フリーフォーム 559">
                    <a:extLst>
                      <a:ext uri="{FF2B5EF4-FFF2-40B4-BE49-F238E27FC236}">
                        <a16:creationId xmlns:a16="http://schemas.microsoft.com/office/drawing/2014/main" id="{B6E0C392-394C-2161-E74B-2EF5822D74AE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1" name="フリーフォーム 560">
                    <a:extLst>
                      <a:ext uri="{FF2B5EF4-FFF2-40B4-BE49-F238E27FC236}">
                        <a16:creationId xmlns:a16="http://schemas.microsoft.com/office/drawing/2014/main" id="{924965DC-E552-4019-FD20-E4FC6A2FC881}"/>
                      </a:ext>
                    </a:extLst>
                  </p:cNvPr>
                  <p:cNvSpPr/>
                  <p:nvPr/>
                </p:nvSpPr>
                <p:spPr>
                  <a:xfrm>
                    <a:off x="575588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2" name="フリーフォーム 561">
                    <a:extLst>
                      <a:ext uri="{FF2B5EF4-FFF2-40B4-BE49-F238E27FC236}">
                        <a16:creationId xmlns:a16="http://schemas.microsoft.com/office/drawing/2014/main" id="{518808EA-4F41-7B52-5269-162E4E06EB3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85835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3" name="フリーフォーム 562">
                    <a:extLst>
                      <a:ext uri="{FF2B5EF4-FFF2-40B4-BE49-F238E27FC236}">
                        <a16:creationId xmlns:a16="http://schemas.microsoft.com/office/drawing/2014/main" id="{E31BDE55-2ABC-E3AF-21A2-D21F7123697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14431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4" name="フリーフォーム 563">
                    <a:extLst>
                      <a:ext uri="{FF2B5EF4-FFF2-40B4-BE49-F238E27FC236}">
                        <a16:creationId xmlns:a16="http://schemas.microsoft.com/office/drawing/2014/main" id="{0B80A079-7699-EB75-074A-A1BE481A5D01}"/>
                      </a:ext>
                    </a:extLst>
                  </p:cNvPr>
                  <p:cNvSpPr/>
                  <p:nvPr/>
                </p:nvSpPr>
                <p:spPr>
                  <a:xfrm>
                    <a:off x="5741611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5" name="フリーフォーム 564">
                    <a:extLst>
                      <a:ext uri="{FF2B5EF4-FFF2-40B4-BE49-F238E27FC236}">
                        <a16:creationId xmlns:a16="http://schemas.microsoft.com/office/drawing/2014/main" id="{720F3522-DEAC-C3A7-0267-B35BBB396F3D}"/>
                      </a:ext>
                    </a:extLst>
                  </p:cNvPr>
                  <p:cNvSpPr/>
                  <p:nvPr/>
                </p:nvSpPr>
                <p:spPr>
                  <a:xfrm>
                    <a:off x="5798685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6" name="フリーフォーム 565">
                    <a:extLst>
                      <a:ext uri="{FF2B5EF4-FFF2-40B4-BE49-F238E27FC236}">
                        <a16:creationId xmlns:a16="http://schemas.microsoft.com/office/drawing/2014/main" id="{CEF63D15-4F49-58D3-801F-2191D605B57E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93010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7" name="フリーフォーム 566">
                    <a:extLst>
                      <a:ext uri="{FF2B5EF4-FFF2-40B4-BE49-F238E27FC236}">
                        <a16:creationId xmlns:a16="http://schemas.microsoft.com/office/drawing/2014/main" id="{9035678A-66DB-7AA9-3027-7201E1F72C86}"/>
                      </a:ext>
                    </a:extLst>
                  </p:cNvPr>
                  <p:cNvSpPr/>
                  <p:nvPr/>
                </p:nvSpPr>
                <p:spPr>
                  <a:xfrm>
                    <a:off x="5884297" y="5571589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8" name="フリーフォーム 567">
                    <a:extLst>
                      <a:ext uri="{FF2B5EF4-FFF2-40B4-BE49-F238E27FC236}">
                        <a16:creationId xmlns:a16="http://schemas.microsoft.com/office/drawing/2014/main" id="{127128AC-24C5-D602-8423-743E66D9725E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9" name="フリーフォーム 568">
                    <a:extLst>
                      <a:ext uri="{FF2B5EF4-FFF2-40B4-BE49-F238E27FC236}">
                        <a16:creationId xmlns:a16="http://schemas.microsoft.com/office/drawing/2014/main" id="{3EA9BB7C-ADCF-7F19-F3C3-13097A593893}"/>
                      </a:ext>
                    </a:extLst>
                  </p:cNvPr>
                  <p:cNvSpPr/>
                  <p:nvPr/>
                </p:nvSpPr>
                <p:spPr>
                  <a:xfrm>
                    <a:off x="5655980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0" name="フリーフォーム 569">
                    <a:extLst>
                      <a:ext uri="{FF2B5EF4-FFF2-40B4-BE49-F238E27FC236}">
                        <a16:creationId xmlns:a16="http://schemas.microsoft.com/office/drawing/2014/main" id="{782EE9B8-F990-C7BC-2B66-E57D534CD9C5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1" name="フリーフォーム 570">
                    <a:extLst>
                      <a:ext uri="{FF2B5EF4-FFF2-40B4-BE49-F238E27FC236}">
                        <a16:creationId xmlns:a16="http://schemas.microsoft.com/office/drawing/2014/main" id="{4CB59AF9-A2FE-ACC7-73A5-50E74CC78852}"/>
                      </a:ext>
                    </a:extLst>
                  </p:cNvPr>
                  <p:cNvSpPr/>
                  <p:nvPr/>
                </p:nvSpPr>
                <p:spPr>
                  <a:xfrm>
                    <a:off x="561318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2" name="フリーフォーム 571">
                    <a:extLst>
                      <a:ext uri="{FF2B5EF4-FFF2-40B4-BE49-F238E27FC236}">
                        <a16:creationId xmlns:a16="http://schemas.microsoft.com/office/drawing/2014/main" id="{2F00EA60-7FE3-D321-38A5-E69AF0E680EF}"/>
                      </a:ext>
                    </a:extLst>
                  </p:cNvPr>
                  <p:cNvSpPr/>
                  <p:nvPr/>
                </p:nvSpPr>
                <p:spPr>
                  <a:xfrm>
                    <a:off x="5598915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3" name="フリーフォーム 572">
                    <a:extLst>
                      <a:ext uri="{FF2B5EF4-FFF2-40B4-BE49-F238E27FC236}">
                        <a16:creationId xmlns:a16="http://schemas.microsoft.com/office/drawing/2014/main" id="{C9C209C2-CEF0-A4F6-1766-50FC7ECD7301}"/>
                      </a:ext>
                    </a:extLst>
                  </p:cNvPr>
                  <p:cNvSpPr/>
                  <p:nvPr/>
                </p:nvSpPr>
                <p:spPr>
                  <a:xfrm>
                    <a:off x="5655989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4" name="フリーフォーム 573">
                    <a:extLst>
                      <a:ext uri="{FF2B5EF4-FFF2-40B4-BE49-F238E27FC236}">
                        <a16:creationId xmlns:a16="http://schemas.microsoft.com/office/drawing/2014/main" id="{265B7E3F-0275-A2D6-1B40-C6E0592E0F9B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5" name="フリーフォーム 574">
                    <a:extLst>
                      <a:ext uri="{FF2B5EF4-FFF2-40B4-BE49-F238E27FC236}">
                        <a16:creationId xmlns:a16="http://schemas.microsoft.com/office/drawing/2014/main" id="{6DA0B940-05BA-9C06-D934-27244E95D8C8}"/>
                      </a:ext>
                    </a:extLst>
                  </p:cNvPr>
                  <p:cNvSpPr/>
                  <p:nvPr/>
                </p:nvSpPr>
                <p:spPr>
                  <a:xfrm>
                    <a:off x="5513303" y="5571591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6" name="フリーフォーム 575">
                    <a:extLst>
                      <a:ext uri="{FF2B5EF4-FFF2-40B4-BE49-F238E27FC236}">
                        <a16:creationId xmlns:a16="http://schemas.microsoft.com/office/drawing/2014/main" id="{21BA2E41-A582-EBDB-0FEA-916F238B9ED4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7" name="フリーフォーム 576">
                    <a:extLst>
                      <a:ext uri="{FF2B5EF4-FFF2-40B4-BE49-F238E27FC236}">
                        <a16:creationId xmlns:a16="http://schemas.microsoft.com/office/drawing/2014/main" id="{02B8E416-B6F2-456C-FB6A-48A81AA01F60}"/>
                      </a:ext>
                    </a:extLst>
                  </p:cNvPr>
                  <p:cNvSpPr/>
                  <p:nvPr/>
                </p:nvSpPr>
                <p:spPr>
                  <a:xfrm>
                    <a:off x="5470507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8" name="フリーフォーム 577">
                    <a:extLst>
                      <a:ext uri="{FF2B5EF4-FFF2-40B4-BE49-F238E27FC236}">
                        <a16:creationId xmlns:a16="http://schemas.microsoft.com/office/drawing/2014/main" id="{D3E294F2-A773-0774-94F1-5A04A1D903F5}"/>
                      </a:ext>
                    </a:extLst>
                  </p:cNvPr>
                  <p:cNvSpPr/>
                  <p:nvPr/>
                </p:nvSpPr>
                <p:spPr>
                  <a:xfrm>
                    <a:off x="5456238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9" name="フリーフォーム 578">
                    <a:extLst>
                      <a:ext uri="{FF2B5EF4-FFF2-40B4-BE49-F238E27FC236}">
                        <a16:creationId xmlns:a16="http://schemas.microsoft.com/office/drawing/2014/main" id="{BA343FFD-1BA8-D521-208D-AE3A98087987}"/>
                      </a:ext>
                    </a:extLst>
                  </p:cNvPr>
                  <p:cNvSpPr/>
                  <p:nvPr/>
                </p:nvSpPr>
                <p:spPr>
                  <a:xfrm>
                    <a:off x="5513313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00" name="グラフィックス 1397">
                  <a:extLst>
                    <a:ext uri="{FF2B5EF4-FFF2-40B4-BE49-F238E27FC236}">
                      <a16:creationId xmlns:a16="http://schemas.microsoft.com/office/drawing/2014/main" id="{A207EF48-9D6E-7FB7-FE29-D59415A86AAE}"/>
                    </a:ext>
                  </a:extLst>
                </p:cNvPr>
                <p:cNvGrpSpPr/>
                <p:nvPr/>
              </p:nvGrpSpPr>
              <p:grpSpPr>
                <a:xfrm>
                  <a:off x="5278945" y="5565520"/>
                  <a:ext cx="668491" cy="240633"/>
                  <a:chOff x="5278945" y="5565520"/>
                  <a:chExt cx="668491" cy="240633"/>
                </a:xfrm>
                <a:solidFill>
                  <a:srgbClr val="000000"/>
                </a:solidFill>
              </p:grpSpPr>
              <p:sp>
                <p:nvSpPr>
                  <p:cNvPr id="501" name="フリーフォーム 500">
                    <a:extLst>
                      <a:ext uri="{FF2B5EF4-FFF2-40B4-BE49-F238E27FC236}">
                        <a16:creationId xmlns:a16="http://schemas.microsoft.com/office/drawing/2014/main" id="{991A3E4F-B9D4-3FB5-2CE0-D89BC32F647A}"/>
                      </a:ext>
                    </a:extLst>
                  </p:cNvPr>
                  <p:cNvSpPr/>
                  <p:nvPr/>
                </p:nvSpPr>
                <p:spPr>
                  <a:xfrm>
                    <a:off x="570700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2" name="フリーフォーム 501">
                    <a:extLst>
                      <a:ext uri="{FF2B5EF4-FFF2-40B4-BE49-F238E27FC236}">
                        <a16:creationId xmlns:a16="http://schemas.microsoft.com/office/drawing/2014/main" id="{728D6A2A-84C8-DB88-C91F-521BB5AE0BAD}"/>
                      </a:ext>
                    </a:extLst>
                  </p:cNvPr>
                  <p:cNvSpPr/>
                  <p:nvPr/>
                </p:nvSpPr>
                <p:spPr>
                  <a:xfrm>
                    <a:off x="570700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3" name="フリーフォーム 502">
                    <a:extLst>
                      <a:ext uri="{FF2B5EF4-FFF2-40B4-BE49-F238E27FC236}">
                        <a16:creationId xmlns:a16="http://schemas.microsoft.com/office/drawing/2014/main" id="{4153D8F4-F8EF-0057-3B07-2E0615FDF586}"/>
                      </a:ext>
                    </a:extLst>
                  </p:cNvPr>
                  <p:cNvSpPr/>
                  <p:nvPr/>
                </p:nvSpPr>
                <p:spPr>
                  <a:xfrm>
                    <a:off x="527894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4" name="フリーフォーム 503">
                    <a:extLst>
                      <a:ext uri="{FF2B5EF4-FFF2-40B4-BE49-F238E27FC236}">
                        <a16:creationId xmlns:a16="http://schemas.microsoft.com/office/drawing/2014/main" id="{D05A0C9B-CCF4-5397-B324-C9E9870DD660}"/>
                      </a:ext>
                    </a:extLst>
                  </p:cNvPr>
                  <p:cNvSpPr/>
                  <p:nvPr/>
                </p:nvSpPr>
                <p:spPr>
                  <a:xfrm>
                    <a:off x="527894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5" name="フリーフォーム 504">
                    <a:extLst>
                      <a:ext uri="{FF2B5EF4-FFF2-40B4-BE49-F238E27FC236}">
                        <a16:creationId xmlns:a16="http://schemas.microsoft.com/office/drawing/2014/main" id="{F2197954-2FDE-FA5D-742A-3A25B60BAC2D}"/>
                      </a:ext>
                    </a:extLst>
                  </p:cNvPr>
                  <p:cNvSpPr/>
                  <p:nvPr/>
                </p:nvSpPr>
                <p:spPr>
                  <a:xfrm>
                    <a:off x="5935307" y="5565520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6" name="フリーフォーム 505">
                    <a:extLst>
                      <a:ext uri="{FF2B5EF4-FFF2-40B4-BE49-F238E27FC236}">
                        <a16:creationId xmlns:a16="http://schemas.microsoft.com/office/drawing/2014/main" id="{60AA332A-3F8E-CB7C-2E7E-FBF1BB3B81BA}"/>
                      </a:ext>
                    </a:extLst>
                  </p:cNvPr>
                  <p:cNvSpPr/>
                  <p:nvPr/>
                </p:nvSpPr>
                <p:spPr>
                  <a:xfrm>
                    <a:off x="5935308" y="5708326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7" name="フリーフォーム 506">
                    <a:extLst>
                      <a:ext uri="{FF2B5EF4-FFF2-40B4-BE49-F238E27FC236}">
                        <a16:creationId xmlns:a16="http://schemas.microsoft.com/office/drawing/2014/main" id="{8DBD9035-C4E6-A70F-3F2D-FD3B7C27ED49}"/>
                      </a:ext>
                    </a:extLst>
                  </p:cNvPr>
                  <p:cNvSpPr/>
                  <p:nvPr/>
                </p:nvSpPr>
                <p:spPr>
                  <a:xfrm>
                    <a:off x="5507248" y="556552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427B20CE-CD42-45CC-9DA8-321D444B5B46}"/>
                  </a:ext>
                </a:extLst>
              </p:cNvPr>
              <p:cNvGrpSpPr/>
              <p:nvPr/>
            </p:nvGrpSpPr>
            <p:grpSpPr>
              <a:xfrm>
                <a:off x="6061526" y="5491833"/>
                <a:ext cx="679548" cy="388086"/>
                <a:chOff x="6061526" y="5491833"/>
                <a:chExt cx="679548" cy="388086"/>
              </a:xfrm>
            </p:grpSpPr>
            <p:grpSp>
              <p:nvGrpSpPr>
                <p:cNvPr id="387" name="グラフィックス 1398">
                  <a:extLst>
                    <a:ext uri="{FF2B5EF4-FFF2-40B4-BE49-F238E27FC236}">
                      <a16:creationId xmlns:a16="http://schemas.microsoft.com/office/drawing/2014/main" id="{BF099293-B560-5F2D-ABD0-4987DA6EF273}"/>
                    </a:ext>
                  </a:extLst>
                </p:cNvPr>
                <p:cNvGrpSpPr/>
                <p:nvPr/>
              </p:nvGrpSpPr>
              <p:grpSpPr>
                <a:xfrm>
                  <a:off x="6067691" y="5497976"/>
                  <a:ext cx="667219" cy="375803"/>
                  <a:chOff x="6067691" y="5497976"/>
                  <a:chExt cx="667219" cy="375803"/>
                </a:xfrm>
              </p:grpSpPr>
              <p:sp>
                <p:nvSpPr>
                  <p:cNvPr id="396" name="フリーフォーム 395">
                    <a:extLst>
                      <a:ext uri="{FF2B5EF4-FFF2-40B4-BE49-F238E27FC236}">
                        <a16:creationId xmlns:a16="http://schemas.microsoft.com/office/drawing/2014/main" id="{E1034A2B-4C7E-3B74-318F-17A556217B8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7" name="フリーフォーム 396">
                    <a:extLst>
                      <a:ext uri="{FF2B5EF4-FFF2-40B4-BE49-F238E27FC236}">
                        <a16:creationId xmlns:a16="http://schemas.microsoft.com/office/drawing/2014/main" id="{7504097A-B4CE-36EE-C830-3F384FC41053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8" name="フリーフォーム 397">
                    <a:extLst>
                      <a:ext uri="{FF2B5EF4-FFF2-40B4-BE49-F238E27FC236}">
                        <a16:creationId xmlns:a16="http://schemas.microsoft.com/office/drawing/2014/main" id="{79FAB949-4CA1-0455-7FB7-58D1F75D4FD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9" name="フリーフォーム 398">
                    <a:extLst>
                      <a:ext uri="{FF2B5EF4-FFF2-40B4-BE49-F238E27FC236}">
                        <a16:creationId xmlns:a16="http://schemas.microsoft.com/office/drawing/2014/main" id="{F6A27B6E-27B0-ABA5-F5F8-B3DEF6C75B8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0" name="フリーフォーム 399">
                    <a:extLst>
                      <a:ext uri="{FF2B5EF4-FFF2-40B4-BE49-F238E27FC236}">
                        <a16:creationId xmlns:a16="http://schemas.microsoft.com/office/drawing/2014/main" id="{6637CA9A-CA87-47DF-DFC0-171F4992D05A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1" name="フリーフォーム 400">
                    <a:extLst>
                      <a:ext uri="{FF2B5EF4-FFF2-40B4-BE49-F238E27FC236}">
                        <a16:creationId xmlns:a16="http://schemas.microsoft.com/office/drawing/2014/main" id="{1A615A3B-BF3D-BF13-8928-F422A95BA10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2" name="フリーフォーム 401">
                    <a:extLst>
                      <a:ext uri="{FF2B5EF4-FFF2-40B4-BE49-F238E27FC236}">
                        <a16:creationId xmlns:a16="http://schemas.microsoft.com/office/drawing/2014/main" id="{B66728B2-54DC-3273-B639-CA47F515D2A7}"/>
                      </a:ext>
                    </a:extLst>
                  </p:cNvPr>
                  <p:cNvSpPr/>
                  <p:nvPr/>
                </p:nvSpPr>
                <p:spPr>
                  <a:xfrm>
                    <a:off x="6473812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3" name="フリーフォーム 402">
                    <a:extLst>
                      <a:ext uri="{FF2B5EF4-FFF2-40B4-BE49-F238E27FC236}">
                        <a16:creationId xmlns:a16="http://schemas.microsoft.com/office/drawing/2014/main" id="{86C9DCC0-EDC8-6F93-395A-BE5DE01FFE2D}"/>
                      </a:ext>
                    </a:extLst>
                  </p:cNvPr>
                  <p:cNvSpPr/>
                  <p:nvPr/>
                </p:nvSpPr>
                <p:spPr>
                  <a:xfrm>
                    <a:off x="6618858" y="5541344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4" name="フリーフォーム 403">
                    <a:extLst>
                      <a:ext uri="{FF2B5EF4-FFF2-40B4-BE49-F238E27FC236}">
                        <a16:creationId xmlns:a16="http://schemas.microsoft.com/office/drawing/2014/main" id="{17C049E3-002A-832F-1973-5223DAC6497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85878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5" name="フリーフォーム 404">
                    <a:extLst>
                      <a:ext uri="{FF2B5EF4-FFF2-40B4-BE49-F238E27FC236}">
                        <a16:creationId xmlns:a16="http://schemas.microsoft.com/office/drawing/2014/main" id="{749E80AA-0F0C-21C6-7CF6-9777BFD4D6C7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6" name="フリーフォーム 405">
                    <a:extLst>
                      <a:ext uri="{FF2B5EF4-FFF2-40B4-BE49-F238E27FC236}">
                        <a16:creationId xmlns:a16="http://schemas.microsoft.com/office/drawing/2014/main" id="{B74FB23E-C156-0C37-5ED2-0F1194CB62E7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7" name="フリーフォーム 406">
                    <a:extLst>
                      <a:ext uri="{FF2B5EF4-FFF2-40B4-BE49-F238E27FC236}">
                        <a16:creationId xmlns:a16="http://schemas.microsoft.com/office/drawing/2014/main" id="{6170F3D1-20E4-6C27-2789-3C318055D17F}"/>
                      </a:ext>
                    </a:extLst>
                  </p:cNvPr>
                  <p:cNvSpPr/>
                  <p:nvPr/>
                </p:nvSpPr>
                <p:spPr>
                  <a:xfrm>
                    <a:off x="6357784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8" name="フリーフォーム 407">
                    <a:extLst>
                      <a:ext uri="{FF2B5EF4-FFF2-40B4-BE49-F238E27FC236}">
                        <a16:creationId xmlns:a16="http://schemas.microsoft.com/office/drawing/2014/main" id="{A70DB48A-547C-BC94-011A-C0236F00A55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9" name="フリーフォーム 408">
                    <a:extLst>
                      <a:ext uri="{FF2B5EF4-FFF2-40B4-BE49-F238E27FC236}">
                        <a16:creationId xmlns:a16="http://schemas.microsoft.com/office/drawing/2014/main" id="{259A778E-11D1-C9A2-85EF-94BAA86B1390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0" name="フリーフォーム 409">
                    <a:extLst>
                      <a:ext uri="{FF2B5EF4-FFF2-40B4-BE49-F238E27FC236}">
                        <a16:creationId xmlns:a16="http://schemas.microsoft.com/office/drawing/2014/main" id="{CABBBF97-66F1-2504-F1B2-E759295449E8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1" name="フリーフォーム 410">
                    <a:extLst>
                      <a:ext uri="{FF2B5EF4-FFF2-40B4-BE49-F238E27FC236}">
                        <a16:creationId xmlns:a16="http://schemas.microsoft.com/office/drawing/2014/main" id="{F60C0ADA-486B-1352-9A5E-C7BD2D64AF1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5697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2" name="フリーフォーム 411">
                    <a:extLst>
                      <a:ext uri="{FF2B5EF4-FFF2-40B4-BE49-F238E27FC236}">
                        <a16:creationId xmlns:a16="http://schemas.microsoft.com/office/drawing/2014/main" id="{E60284BE-C20E-96E8-BD66-0E78CF885E7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3" name="フリーフォーム 412">
                    <a:extLst>
                      <a:ext uri="{FF2B5EF4-FFF2-40B4-BE49-F238E27FC236}">
                        <a16:creationId xmlns:a16="http://schemas.microsoft.com/office/drawing/2014/main" id="{6CD50F0D-2D67-03B3-0A78-80ABBE1C9F33}"/>
                      </a:ext>
                    </a:extLst>
                  </p:cNvPr>
                  <p:cNvSpPr/>
                  <p:nvPr/>
                </p:nvSpPr>
                <p:spPr>
                  <a:xfrm>
                    <a:off x="6415803" y="5563022"/>
                    <a:ext cx="87027" cy="21680"/>
                  </a:xfrm>
                  <a:custGeom>
                    <a:avLst/>
                    <a:gdLst>
                      <a:gd name="connsiteX0" fmla="*/ 0 w 87027"/>
                      <a:gd name="connsiteY0" fmla="*/ 0 h 21680"/>
                      <a:gd name="connsiteX1" fmla="*/ 87028 w 87027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4" name="フリーフォーム 413">
                    <a:extLst>
                      <a:ext uri="{FF2B5EF4-FFF2-40B4-BE49-F238E27FC236}">
                        <a16:creationId xmlns:a16="http://schemas.microsoft.com/office/drawing/2014/main" id="{F6B83E2D-1904-E169-3569-26E616D1E781}"/>
                      </a:ext>
                    </a:extLst>
                  </p:cNvPr>
                  <p:cNvSpPr/>
                  <p:nvPr/>
                </p:nvSpPr>
                <p:spPr>
                  <a:xfrm>
                    <a:off x="6473822" y="5541342"/>
                    <a:ext cx="87027" cy="21680"/>
                  </a:xfrm>
                  <a:custGeom>
                    <a:avLst/>
                    <a:gdLst>
                      <a:gd name="connsiteX0" fmla="*/ 87028 w 87027"/>
                      <a:gd name="connsiteY0" fmla="*/ 21680 h 21680"/>
                      <a:gd name="connsiteX1" fmla="*/ 0 w 87027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5" name="フリーフォーム 414">
                    <a:extLst>
                      <a:ext uri="{FF2B5EF4-FFF2-40B4-BE49-F238E27FC236}">
                        <a16:creationId xmlns:a16="http://schemas.microsoft.com/office/drawing/2014/main" id="{06F7C729-271A-1712-F5D6-4D609E6A3B1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6302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6" name="フリーフォーム 415">
                    <a:extLst>
                      <a:ext uri="{FF2B5EF4-FFF2-40B4-BE49-F238E27FC236}">
                        <a16:creationId xmlns:a16="http://schemas.microsoft.com/office/drawing/2014/main" id="{DF21CF92-239A-A43F-542E-676F1FCE805E}"/>
                      </a:ext>
                    </a:extLst>
                  </p:cNvPr>
                  <p:cNvSpPr/>
                  <p:nvPr/>
                </p:nvSpPr>
                <p:spPr>
                  <a:xfrm>
                    <a:off x="6560850" y="554134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7" name="フリーフォーム 416">
                    <a:extLst>
                      <a:ext uri="{FF2B5EF4-FFF2-40B4-BE49-F238E27FC236}">
                        <a16:creationId xmlns:a16="http://schemas.microsoft.com/office/drawing/2014/main" id="{FBD53826-8C1C-4124-87EB-73BA8FA7571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8" name="フリーフォーム 417">
                    <a:extLst>
                      <a:ext uri="{FF2B5EF4-FFF2-40B4-BE49-F238E27FC236}">
                        <a16:creationId xmlns:a16="http://schemas.microsoft.com/office/drawing/2014/main" id="{24972B91-5B67-2EBF-D3FA-30B7CEA1ABDF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9" name="フリーフォーム 418">
                    <a:extLst>
                      <a:ext uri="{FF2B5EF4-FFF2-40B4-BE49-F238E27FC236}">
                        <a16:creationId xmlns:a16="http://schemas.microsoft.com/office/drawing/2014/main" id="{26B2F9CE-670A-A2AF-78C1-D5BEA26B77EE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0" name="フリーフォーム 419">
                    <a:extLst>
                      <a:ext uri="{FF2B5EF4-FFF2-40B4-BE49-F238E27FC236}">
                        <a16:creationId xmlns:a16="http://schemas.microsoft.com/office/drawing/2014/main" id="{6CEA27DC-2E57-732F-7996-8A9399466EE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1" name="フリーフォーム 420">
                    <a:extLst>
                      <a:ext uri="{FF2B5EF4-FFF2-40B4-BE49-F238E27FC236}">
                        <a16:creationId xmlns:a16="http://schemas.microsoft.com/office/drawing/2014/main" id="{40A251DF-C711-3F5A-AECE-DD93A566B6D9}"/>
                      </a:ext>
                    </a:extLst>
                  </p:cNvPr>
                  <p:cNvSpPr/>
                  <p:nvPr/>
                </p:nvSpPr>
                <p:spPr>
                  <a:xfrm>
                    <a:off x="6328755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2" name="フリーフォーム 421">
                    <a:extLst>
                      <a:ext uri="{FF2B5EF4-FFF2-40B4-BE49-F238E27FC236}">
                        <a16:creationId xmlns:a16="http://schemas.microsoft.com/office/drawing/2014/main" id="{0F255091-CF1E-18FF-8076-35B8FEF8450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3" name="フリーフォーム 422">
                    <a:extLst>
                      <a:ext uri="{FF2B5EF4-FFF2-40B4-BE49-F238E27FC236}">
                        <a16:creationId xmlns:a16="http://schemas.microsoft.com/office/drawing/2014/main" id="{3357115A-8815-E6BF-5229-C1B1BB228282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4" name="フリーフォーム 423">
                    <a:extLst>
                      <a:ext uri="{FF2B5EF4-FFF2-40B4-BE49-F238E27FC236}">
                        <a16:creationId xmlns:a16="http://schemas.microsoft.com/office/drawing/2014/main" id="{8DF5FC82-FF31-09E7-D6B3-DEDA2618E0A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5" name="フリーフォーム 424">
                    <a:extLst>
                      <a:ext uri="{FF2B5EF4-FFF2-40B4-BE49-F238E27FC236}">
                        <a16:creationId xmlns:a16="http://schemas.microsoft.com/office/drawing/2014/main" id="{649B6BE9-3F4E-E148-4669-6C2DA4504FC7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6" name="フリーフォーム 425">
                    <a:extLst>
                      <a:ext uri="{FF2B5EF4-FFF2-40B4-BE49-F238E27FC236}">
                        <a16:creationId xmlns:a16="http://schemas.microsoft.com/office/drawing/2014/main" id="{A897D941-2DE1-3863-670B-334A9A62638B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7" name="フリーフォーム 426">
                    <a:extLst>
                      <a:ext uri="{FF2B5EF4-FFF2-40B4-BE49-F238E27FC236}">
                        <a16:creationId xmlns:a16="http://schemas.microsoft.com/office/drawing/2014/main" id="{88848305-C6B7-7A1F-1EA6-2D3228E9E398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8" name="フリーフォーム 427">
                    <a:extLst>
                      <a:ext uri="{FF2B5EF4-FFF2-40B4-BE49-F238E27FC236}">
                        <a16:creationId xmlns:a16="http://schemas.microsoft.com/office/drawing/2014/main" id="{9E3C41B5-D714-C3C6-5E53-CE78CF511519}"/>
                      </a:ext>
                    </a:extLst>
                  </p:cNvPr>
                  <p:cNvSpPr/>
                  <p:nvPr/>
                </p:nvSpPr>
                <p:spPr>
                  <a:xfrm>
                    <a:off x="6270746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9" name="フリーフォーム 428">
                    <a:extLst>
                      <a:ext uri="{FF2B5EF4-FFF2-40B4-BE49-F238E27FC236}">
                        <a16:creationId xmlns:a16="http://schemas.microsoft.com/office/drawing/2014/main" id="{D1A22745-954F-771B-C4F3-E8026264ABF1}"/>
                      </a:ext>
                    </a:extLst>
                  </p:cNvPr>
                  <p:cNvSpPr/>
                  <p:nvPr/>
                </p:nvSpPr>
                <p:spPr>
                  <a:xfrm>
                    <a:off x="6328765" y="5541342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0" name="フリーフォーム 429">
                    <a:extLst>
                      <a:ext uri="{FF2B5EF4-FFF2-40B4-BE49-F238E27FC236}">
                        <a16:creationId xmlns:a16="http://schemas.microsoft.com/office/drawing/2014/main" id="{D4CDED71-E112-06DA-4572-C8518827D118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1" name="フリーフォーム 430">
                    <a:extLst>
                      <a:ext uri="{FF2B5EF4-FFF2-40B4-BE49-F238E27FC236}">
                        <a16:creationId xmlns:a16="http://schemas.microsoft.com/office/drawing/2014/main" id="{93B4891C-690D-0050-89FE-C923E27C207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2" name="フリーフォーム 431">
                    <a:extLst>
                      <a:ext uri="{FF2B5EF4-FFF2-40B4-BE49-F238E27FC236}">
                        <a16:creationId xmlns:a16="http://schemas.microsoft.com/office/drawing/2014/main" id="{310B03F3-A4E5-840A-4B8E-6FE21019815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3" name="フリーフォーム 432">
                    <a:extLst>
                      <a:ext uri="{FF2B5EF4-FFF2-40B4-BE49-F238E27FC236}">
                        <a16:creationId xmlns:a16="http://schemas.microsoft.com/office/drawing/2014/main" id="{887A049A-5F35-AB06-DC64-C5D966FFBE2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4" name="フリーフォーム 433">
                    <a:extLst>
                      <a:ext uri="{FF2B5EF4-FFF2-40B4-BE49-F238E27FC236}">
                        <a16:creationId xmlns:a16="http://schemas.microsoft.com/office/drawing/2014/main" id="{0F5E3766-E060-3BAD-F7D3-0DF6D2777F7B}"/>
                      </a:ext>
                    </a:extLst>
                  </p:cNvPr>
                  <p:cNvSpPr/>
                  <p:nvPr/>
                </p:nvSpPr>
                <p:spPr>
                  <a:xfrm>
                    <a:off x="6183718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5" name="フリーフォーム 434">
                    <a:extLst>
                      <a:ext uri="{FF2B5EF4-FFF2-40B4-BE49-F238E27FC236}">
                        <a16:creationId xmlns:a16="http://schemas.microsoft.com/office/drawing/2014/main" id="{1E3063D7-0B8A-5BDF-ED89-AE7D00A052B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6" name="フリーフォーム 435">
                    <a:extLst>
                      <a:ext uri="{FF2B5EF4-FFF2-40B4-BE49-F238E27FC236}">
                        <a16:creationId xmlns:a16="http://schemas.microsoft.com/office/drawing/2014/main" id="{E63DF4EB-F156-0D2A-6FA8-C7A230DCA700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7" name="フリーフォーム 436">
                    <a:extLst>
                      <a:ext uri="{FF2B5EF4-FFF2-40B4-BE49-F238E27FC236}">
                        <a16:creationId xmlns:a16="http://schemas.microsoft.com/office/drawing/2014/main" id="{DBC8D828-BBA7-26BB-C04F-F85EED7E02C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8" name="フリーフォーム 437">
                    <a:extLst>
                      <a:ext uri="{FF2B5EF4-FFF2-40B4-BE49-F238E27FC236}">
                        <a16:creationId xmlns:a16="http://schemas.microsoft.com/office/drawing/2014/main" id="{A3EF1519-D1D8-ABF3-AA29-252233B899BC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9" name="フリーフォーム 438">
                    <a:extLst>
                      <a:ext uri="{FF2B5EF4-FFF2-40B4-BE49-F238E27FC236}">
                        <a16:creationId xmlns:a16="http://schemas.microsoft.com/office/drawing/2014/main" id="{7513E822-6202-5AE6-13A9-40A7ABED33FD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0" name="フリーフォーム 439">
                    <a:extLst>
                      <a:ext uri="{FF2B5EF4-FFF2-40B4-BE49-F238E27FC236}">
                        <a16:creationId xmlns:a16="http://schemas.microsoft.com/office/drawing/2014/main" id="{2AE0E976-92F4-6A56-E3EA-551F9161A8EB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1" name="フリーフォーム 440">
                    <a:extLst>
                      <a:ext uri="{FF2B5EF4-FFF2-40B4-BE49-F238E27FC236}">
                        <a16:creationId xmlns:a16="http://schemas.microsoft.com/office/drawing/2014/main" id="{73DB9AD8-6C0F-9CE1-C197-265F069CC1C0}"/>
                      </a:ext>
                    </a:extLst>
                  </p:cNvPr>
                  <p:cNvSpPr/>
                  <p:nvPr/>
                </p:nvSpPr>
                <p:spPr>
                  <a:xfrm>
                    <a:off x="6125709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2" name="フリーフォーム 441">
                    <a:extLst>
                      <a:ext uri="{FF2B5EF4-FFF2-40B4-BE49-F238E27FC236}">
                        <a16:creationId xmlns:a16="http://schemas.microsoft.com/office/drawing/2014/main" id="{807F89DD-7CAC-1515-5D08-3EF46A622EAB}"/>
                      </a:ext>
                    </a:extLst>
                  </p:cNvPr>
                  <p:cNvSpPr/>
                  <p:nvPr/>
                </p:nvSpPr>
                <p:spPr>
                  <a:xfrm>
                    <a:off x="6183728" y="5541341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3" name="フリーフォーム 442">
                    <a:extLst>
                      <a:ext uri="{FF2B5EF4-FFF2-40B4-BE49-F238E27FC236}">
                        <a16:creationId xmlns:a16="http://schemas.microsoft.com/office/drawing/2014/main" id="{12579442-1272-A132-6B17-19E4F944CA9B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4" name="フリーフォーム 443">
                    <a:extLst>
                      <a:ext uri="{FF2B5EF4-FFF2-40B4-BE49-F238E27FC236}">
                        <a16:creationId xmlns:a16="http://schemas.microsoft.com/office/drawing/2014/main" id="{F9F5CE3E-AB73-15C3-D350-7FAC3A06D6FD}"/>
                      </a:ext>
                    </a:extLst>
                  </p:cNvPr>
                  <p:cNvSpPr/>
                  <p:nvPr/>
                </p:nvSpPr>
                <p:spPr>
                  <a:xfrm>
                    <a:off x="661887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5" name="フリーフォーム 444">
                    <a:extLst>
                      <a:ext uri="{FF2B5EF4-FFF2-40B4-BE49-F238E27FC236}">
                        <a16:creationId xmlns:a16="http://schemas.microsoft.com/office/drawing/2014/main" id="{0C256644-F891-81F3-E717-1ACEDF6571E2}"/>
                      </a:ext>
                    </a:extLst>
                  </p:cNvPr>
                  <p:cNvSpPr/>
                  <p:nvPr/>
                </p:nvSpPr>
                <p:spPr>
                  <a:xfrm>
                    <a:off x="6589854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6" name="フリーフォーム 445">
                    <a:extLst>
                      <a:ext uri="{FF2B5EF4-FFF2-40B4-BE49-F238E27FC236}">
                        <a16:creationId xmlns:a16="http://schemas.microsoft.com/office/drawing/2014/main" id="{B4A03712-E472-D1A5-EB9A-98E784248553}"/>
                      </a:ext>
                    </a:extLst>
                  </p:cNvPr>
                  <p:cNvSpPr/>
                  <p:nvPr/>
                </p:nvSpPr>
                <p:spPr>
                  <a:xfrm>
                    <a:off x="6734900" y="5497978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7" name="フリーフォーム 446">
                    <a:extLst>
                      <a:ext uri="{FF2B5EF4-FFF2-40B4-BE49-F238E27FC236}">
                        <a16:creationId xmlns:a16="http://schemas.microsoft.com/office/drawing/2014/main" id="{72428903-842A-BE8B-B391-6FA30D1E94AE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4251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8" name="フリーフォーム 447">
                    <a:extLst>
                      <a:ext uri="{FF2B5EF4-FFF2-40B4-BE49-F238E27FC236}">
                        <a16:creationId xmlns:a16="http://schemas.microsoft.com/office/drawing/2014/main" id="{8BAB07FA-66AF-4ECD-F448-DFD3BCAEB337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9" name="フリーフォーム 448">
                    <a:extLst>
                      <a:ext uri="{FF2B5EF4-FFF2-40B4-BE49-F238E27FC236}">
                        <a16:creationId xmlns:a16="http://schemas.microsoft.com/office/drawing/2014/main" id="{0EE41412-5B35-4A15-1F45-87C8E79FCFB7}"/>
                      </a:ext>
                    </a:extLst>
                  </p:cNvPr>
                  <p:cNvSpPr/>
                  <p:nvPr/>
                </p:nvSpPr>
                <p:spPr>
                  <a:xfrm>
                    <a:off x="6546349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0" name="フリーフォーム 449">
                    <a:extLst>
                      <a:ext uri="{FF2B5EF4-FFF2-40B4-BE49-F238E27FC236}">
                        <a16:creationId xmlns:a16="http://schemas.microsoft.com/office/drawing/2014/main" id="{605682E5-C81C-87EE-C439-AC51C48981E1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13604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" name="フリーフォーム 450">
                    <a:extLst>
                      <a:ext uri="{FF2B5EF4-FFF2-40B4-BE49-F238E27FC236}">
                        <a16:creationId xmlns:a16="http://schemas.microsoft.com/office/drawing/2014/main" id="{978FA44F-FBCF-4B37-2E2D-23DF15226A15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4133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2" name="フリーフォーム 451">
                    <a:extLst>
                      <a:ext uri="{FF2B5EF4-FFF2-40B4-BE49-F238E27FC236}">
                        <a16:creationId xmlns:a16="http://schemas.microsoft.com/office/drawing/2014/main" id="{45DF31AA-168B-009E-807A-C31F43DE5D23}"/>
                      </a:ext>
                    </a:extLst>
                  </p:cNvPr>
                  <p:cNvSpPr/>
                  <p:nvPr/>
                </p:nvSpPr>
                <p:spPr>
                  <a:xfrm>
                    <a:off x="6531845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3" name="フリーフォーム 452">
                    <a:extLst>
                      <a:ext uri="{FF2B5EF4-FFF2-40B4-BE49-F238E27FC236}">
                        <a16:creationId xmlns:a16="http://schemas.microsoft.com/office/drawing/2014/main" id="{B4307005-84BD-B807-A006-FF6E5736BA72}"/>
                      </a:ext>
                    </a:extLst>
                  </p:cNvPr>
                  <p:cNvSpPr/>
                  <p:nvPr/>
                </p:nvSpPr>
                <p:spPr>
                  <a:xfrm>
                    <a:off x="6589863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4" name="フリーフォーム 453">
                    <a:extLst>
                      <a:ext uri="{FF2B5EF4-FFF2-40B4-BE49-F238E27FC236}">
                        <a16:creationId xmlns:a16="http://schemas.microsoft.com/office/drawing/2014/main" id="{4AD506FA-5DC9-BF57-93D3-F0E30280B59C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1965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5" name="フリーフォーム 454">
                    <a:extLst>
                      <a:ext uri="{FF2B5EF4-FFF2-40B4-BE49-F238E27FC236}">
                        <a16:creationId xmlns:a16="http://schemas.microsoft.com/office/drawing/2014/main" id="{4428C2FA-9438-3E3A-03B7-22467A58505A}"/>
                      </a:ext>
                    </a:extLst>
                  </p:cNvPr>
                  <p:cNvSpPr/>
                  <p:nvPr/>
                </p:nvSpPr>
                <p:spPr>
                  <a:xfrm>
                    <a:off x="6676891" y="549797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6" name="フリーフォーム 455">
                    <a:extLst>
                      <a:ext uri="{FF2B5EF4-FFF2-40B4-BE49-F238E27FC236}">
                        <a16:creationId xmlns:a16="http://schemas.microsoft.com/office/drawing/2014/main" id="{87547D4E-E81D-E8A7-0183-77D87973032C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7" name="フリーフォーム 456">
                    <a:extLst>
                      <a:ext uri="{FF2B5EF4-FFF2-40B4-BE49-F238E27FC236}">
                        <a16:creationId xmlns:a16="http://schemas.microsoft.com/office/drawing/2014/main" id="{F8D9982C-399F-EE3A-AFA9-EADA46310BEC}"/>
                      </a:ext>
                    </a:extLst>
                  </p:cNvPr>
                  <p:cNvSpPr/>
                  <p:nvPr/>
                </p:nvSpPr>
                <p:spPr>
                  <a:xfrm>
                    <a:off x="6444797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8" name="フリーフォーム 457">
                    <a:extLst>
                      <a:ext uri="{FF2B5EF4-FFF2-40B4-BE49-F238E27FC236}">
                        <a16:creationId xmlns:a16="http://schemas.microsoft.com/office/drawing/2014/main" id="{04FD89C1-2DA4-628F-2032-00C1AF25937B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9" name="フリーフォーム 458">
                    <a:extLst>
                      <a:ext uri="{FF2B5EF4-FFF2-40B4-BE49-F238E27FC236}">
                        <a16:creationId xmlns:a16="http://schemas.microsoft.com/office/drawing/2014/main" id="{B411985A-656F-4D97-5A4E-0DC4C5B4C90C}"/>
                      </a:ext>
                    </a:extLst>
                  </p:cNvPr>
                  <p:cNvSpPr/>
                  <p:nvPr/>
                </p:nvSpPr>
                <p:spPr>
                  <a:xfrm>
                    <a:off x="640129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0" name="フリーフォーム 459">
                    <a:extLst>
                      <a:ext uri="{FF2B5EF4-FFF2-40B4-BE49-F238E27FC236}">
                        <a16:creationId xmlns:a16="http://schemas.microsoft.com/office/drawing/2014/main" id="{3D07D569-59C4-5B7A-FFA0-3B02FC752389}"/>
                      </a:ext>
                    </a:extLst>
                  </p:cNvPr>
                  <p:cNvSpPr/>
                  <p:nvPr/>
                </p:nvSpPr>
                <p:spPr>
                  <a:xfrm>
                    <a:off x="6386788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1" name="フリーフォーム 460">
                    <a:extLst>
                      <a:ext uri="{FF2B5EF4-FFF2-40B4-BE49-F238E27FC236}">
                        <a16:creationId xmlns:a16="http://schemas.microsoft.com/office/drawing/2014/main" id="{8397F8B3-CBFB-F773-6464-05C239877D75}"/>
                      </a:ext>
                    </a:extLst>
                  </p:cNvPr>
                  <p:cNvSpPr/>
                  <p:nvPr/>
                </p:nvSpPr>
                <p:spPr>
                  <a:xfrm>
                    <a:off x="6444807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2" name="フリーフォーム 461">
                    <a:extLst>
                      <a:ext uri="{FF2B5EF4-FFF2-40B4-BE49-F238E27FC236}">
                        <a16:creationId xmlns:a16="http://schemas.microsoft.com/office/drawing/2014/main" id="{EE489656-A634-B489-A5ED-C47BA3561268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3" name="フリーフォーム 462">
                    <a:extLst>
                      <a:ext uri="{FF2B5EF4-FFF2-40B4-BE49-F238E27FC236}">
                        <a16:creationId xmlns:a16="http://schemas.microsoft.com/office/drawing/2014/main" id="{32B15461-DD2B-5BFE-FDC3-3336B11FF4B2}"/>
                      </a:ext>
                    </a:extLst>
                  </p:cNvPr>
                  <p:cNvSpPr/>
                  <p:nvPr/>
                </p:nvSpPr>
                <p:spPr>
                  <a:xfrm>
                    <a:off x="6299760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4" name="フリーフォーム 463">
                    <a:extLst>
                      <a:ext uri="{FF2B5EF4-FFF2-40B4-BE49-F238E27FC236}">
                        <a16:creationId xmlns:a16="http://schemas.microsoft.com/office/drawing/2014/main" id="{BE38BF79-50C6-9EAB-C767-E0F3BBFEA08C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5" name="フリーフォーム 464">
                    <a:extLst>
                      <a:ext uri="{FF2B5EF4-FFF2-40B4-BE49-F238E27FC236}">
                        <a16:creationId xmlns:a16="http://schemas.microsoft.com/office/drawing/2014/main" id="{49E1C328-4230-A704-199B-A7D4F00B5777}"/>
                      </a:ext>
                    </a:extLst>
                  </p:cNvPr>
                  <p:cNvSpPr/>
                  <p:nvPr/>
                </p:nvSpPr>
                <p:spPr>
                  <a:xfrm>
                    <a:off x="625625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6" name="フリーフォーム 465">
                    <a:extLst>
                      <a:ext uri="{FF2B5EF4-FFF2-40B4-BE49-F238E27FC236}">
                        <a16:creationId xmlns:a16="http://schemas.microsoft.com/office/drawing/2014/main" id="{ED2B2307-5195-B66A-7B21-2EAA3A642125}"/>
                      </a:ext>
                    </a:extLst>
                  </p:cNvPr>
                  <p:cNvSpPr/>
                  <p:nvPr/>
                </p:nvSpPr>
                <p:spPr>
                  <a:xfrm>
                    <a:off x="6241751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7" name="フリーフォーム 466">
                    <a:extLst>
                      <a:ext uri="{FF2B5EF4-FFF2-40B4-BE49-F238E27FC236}">
                        <a16:creationId xmlns:a16="http://schemas.microsoft.com/office/drawing/2014/main" id="{FE903AED-DD8C-32DE-79A6-EABE49DEAFAF}"/>
                      </a:ext>
                    </a:extLst>
                  </p:cNvPr>
                  <p:cNvSpPr/>
                  <p:nvPr/>
                </p:nvSpPr>
                <p:spPr>
                  <a:xfrm>
                    <a:off x="6299770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8" name="フリーフォーム 467">
                    <a:extLst>
                      <a:ext uri="{FF2B5EF4-FFF2-40B4-BE49-F238E27FC236}">
                        <a16:creationId xmlns:a16="http://schemas.microsoft.com/office/drawing/2014/main" id="{67272592-CE1B-3D77-E319-C3E5DB6D42D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9" name="フリーフォーム 468">
                    <a:extLst>
                      <a:ext uri="{FF2B5EF4-FFF2-40B4-BE49-F238E27FC236}">
                        <a16:creationId xmlns:a16="http://schemas.microsoft.com/office/drawing/2014/main" id="{EE6C47E5-6FEC-49FD-16C5-032AE19B8AA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0" name="フリーフォーム 469">
                    <a:extLst>
                      <a:ext uri="{FF2B5EF4-FFF2-40B4-BE49-F238E27FC236}">
                        <a16:creationId xmlns:a16="http://schemas.microsoft.com/office/drawing/2014/main" id="{D0C0967C-AE74-2A8F-73EC-A3A0CE4F4422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1" name="フリーフォーム 470">
                    <a:extLst>
                      <a:ext uri="{FF2B5EF4-FFF2-40B4-BE49-F238E27FC236}">
                        <a16:creationId xmlns:a16="http://schemas.microsoft.com/office/drawing/2014/main" id="{4A867195-6385-64EE-1008-910D3C7AEAE3}"/>
                      </a:ext>
                    </a:extLst>
                  </p:cNvPr>
                  <p:cNvSpPr/>
                  <p:nvPr/>
                </p:nvSpPr>
                <p:spPr>
                  <a:xfrm>
                    <a:off x="6618858" y="5685885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2" name="フリーフォーム 471">
                    <a:extLst>
                      <a:ext uri="{FF2B5EF4-FFF2-40B4-BE49-F238E27FC236}">
                        <a16:creationId xmlns:a16="http://schemas.microsoft.com/office/drawing/2014/main" id="{B0DF9F84-7EDC-E3F9-A4B3-5E7286AFFBA4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30419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3" name="フリーフォーム 472">
                    <a:extLst>
                      <a:ext uri="{FF2B5EF4-FFF2-40B4-BE49-F238E27FC236}">
                        <a16:creationId xmlns:a16="http://schemas.microsoft.com/office/drawing/2014/main" id="{BAAB8403-9F4B-1434-A2BC-9E46FAA424BB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4" name="フリーフォーム 473">
                    <a:extLst>
                      <a:ext uri="{FF2B5EF4-FFF2-40B4-BE49-F238E27FC236}">
                        <a16:creationId xmlns:a16="http://schemas.microsoft.com/office/drawing/2014/main" id="{E0DFBB7E-B392-50C3-32CC-0A7F938078EF}"/>
                      </a:ext>
                    </a:extLst>
                  </p:cNvPr>
                  <p:cNvSpPr/>
                  <p:nvPr/>
                </p:nvSpPr>
                <p:spPr>
                  <a:xfrm>
                    <a:off x="643030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5" name="フリーフォーム 474">
                    <a:extLst>
                      <a:ext uri="{FF2B5EF4-FFF2-40B4-BE49-F238E27FC236}">
                        <a16:creationId xmlns:a16="http://schemas.microsoft.com/office/drawing/2014/main" id="{3045D6D9-DFBB-4E74-E9EC-E097B2ABB3A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6" name="フリーフォーム 475">
                    <a:extLst>
                      <a:ext uri="{FF2B5EF4-FFF2-40B4-BE49-F238E27FC236}">
                        <a16:creationId xmlns:a16="http://schemas.microsoft.com/office/drawing/2014/main" id="{D69B83AA-80BA-4CD8-755C-FD08D6BB292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7" name="フリーフォーム 476">
                    <a:extLst>
                      <a:ext uri="{FF2B5EF4-FFF2-40B4-BE49-F238E27FC236}">
                        <a16:creationId xmlns:a16="http://schemas.microsoft.com/office/drawing/2014/main" id="{17E4E08E-A588-0439-0D9F-39C709192DE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0151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8" name="フリーフォーム 477">
                    <a:extLst>
                      <a:ext uri="{FF2B5EF4-FFF2-40B4-BE49-F238E27FC236}">
                        <a16:creationId xmlns:a16="http://schemas.microsoft.com/office/drawing/2014/main" id="{C7A3AE1D-C217-F387-8234-863668AC81A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9" name="フリーフォーム 478">
                    <a:extLst>
                      <a:ext uri="{FF2B5EF4-FFF2-40B4-BE49-F238E27FC236}">
                        <a16:creationId xmlns:a16="http://schemas.microsoft.com/office/drawing/2014/main" id="{FAA619D4-B400-B641-E557-320B6859FA7A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0756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0" name="フリーフォーム 479">
                    <a:extLst>
                      <a:ext uri="{FF2B5EF4-FFF2-40B4-BE49-F238E27FC236}">
                        <a16:creationId xmlns:a16="http://schemas.microsoft.com/office/drawing/2014/main" id="{78AA5F05-A4CE-7218-474C-573CFDF1D56B}"/>
                      </a:ext>
                    </a:extLst>
                  </p:cNvPr>
                  <p:cNvSpPr/>
                  <p:nvPr/>
                </p:nvSpPr>
                <p:spPr>
                  <a:xfrm>
                    <a:off x="6560850" y="568588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1" name="フリーフォーム 480">
                    <a:extLst>
                      <a:ext uri="{FF2B5EF4-FFF2-40B4-BE49-F238E27FC236}">
                        <a16:creationId xmlns:a16="http://schemas.microsoft.com/office/drawing/2014/main" id="{95585317-78F7-99D7-6438-A3993B9EC001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2" name="フリーフォーム 481">
                    <a:extLst>
                      <a:ext uri="{FF2B5EF4-FFF2-40B4-BE49-F238E27FC236}">
                        <a16:creationId xmlns:a16="http://schemas.microsoft.com/office/drawing/2014/main" id="{FE147923-426D-E4EE-4459-79FB89892850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3" name="フリーフォーム 482">
                    <a:extLst>
                      <a:ext uri="{FF2B5EF4-FFF2-40B4-BE49-F238E27FC236}">
                        <a16:creationId xmlns:a16="http://schemas.microsoft.com/office/drawing/2014/main" id="{0F86BE0D-B191-0CF5-BC60-9A12F4C1077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4" name="フリーフォーム 483">
                    <a:extLst>
                      <a:ext uri="{FF2B5EF4-FFF2-40B4-BE49-F238E27FC236}">
                        <a16:creationId xmlns:a16="http://schemas.microsoft.com/office/drawing/2014/main" id="{1148418B-33C9-2966-3747-6EAA434311B5}"/>
                      </a:ext>
                    </a:extLst>
                  </p:cNvPr>
                  <p:cNvSpPr/>
                  <p:nvPr/>
                </p:nvSpPr>
                <p:spPr>
                  <a:xfrm>
                    <a:off x="628525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5" name="フリーフォーム 484">
                    <a:extLst>
                      <a:ext uri="{FF2B5EF4-FFF2-40B4-BE49-F238E27FC236}">
                        <a16:creationId xmlns:a16="http://schemas.microsoft.com/office/drawing/2014/main" id="{B1F887D2-F6D3-51D5-89A0-FF03B17D3AD5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6" name="フリーフォーム 485">
                    <a:extLst>
                      <a:ext uri="{FF2B5EF4-FFF2-40B4-BE49-F238E27FC236}">
                        <a16:creationId xmlns:a16="http://schemas.microsoft.com/office/drawing/2014/main" id="{5290A05E-3447-4476-1D5F-46B1C011D92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7" name="フリーフォーム 486">
                    <a:extLst>
                      <a:ext uri="{FF2B5EF4-FFF2-40B4-BE49-F238E27FC236}">
                        <a16:creationId xmlns:a16="http://schemas.microsoft.com/office/drawing/2014/main" id="{38304FA9-4D92-146A-476F-9E459542AA0B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7377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8" name="フリーフォーム 487">
                    <a:extLst>
                      <a:ext uri="{FF2B5EF4-FFF2-40B4-BE49-F238E27FC236}">
                        <a16:creationId xmlns:a16="http://schemas.microsoft.com/office/drawing/2014/main" id="{B88AAEAF-A076-84E9-3CC5-66C8A205459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9" name="フリーフォーム 488">
                    <a:extLst>
                      <a:ext uri="{FF2B5EF4-FFF2-40B4-BE49-F238E27FC236}">
                        <a16:creationId xmlns:a16="http://schemas.microsoft.com/office/drawing/2014/main" id="{301A7750-DD7A-4C64-D01F-4B34B08EB034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0" name="フリーフォーム 489">
                    <a:extLst>
                      <a:ext uri="{FF2B5EF4-FFF2-40B4-BE49-F238E27FC236}">
                        <a16:creationId xmlns:a16="http://schemas.microsoft.com/office/drawing/2014/main" id="{6B210A0A-B4CD-3450-8E8D-8FAFDFCB97E9}"/>
                      </a:ext>
                    </a:extLst>
                  </p:cNvPr>
                  <p:cNvSpPr/>
                  <p:nvPr/>
                </p:nvSpPr>
                <p:spPr>
                  <a:xfrm>
                    <a:off x="614021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1" name="フリーフォーム 490">
                    <a:extLst>
                      <a:ext uri="{FF2B5EF4-FFF2-40B4-BE49-F238E27FC236}">
                        <a16:creationId xmlns:a16="http://schemas.microsoft.com/office/drawing/2014/main" id="{258B09BE-1E3F-4942-F195-4560515E53A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2" name="フリーフォーム 491">
                    <a:extLst>
                      <a:ext uri="{FF2B5EF4-FFF2-40B4-BE49-F238E27FC236}">
                        <a16:creationId xmlns:a16="http://schemas.microsoft.com/office/drawing/2014/main" id="{CE2A5094-F698-1408-CBD2-22964944E07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3" name="フリーフォーム 492">
                    <a:extLst>
                      <a:ext uri="{FF2B5EF4-FFF2-40B4-BE49-F238E27FC236}">
                        <a16:creationId xmlns:a16="http://schemas.microsoft.com/office/drawing/2014/main" id="{039FEE24-6634-DC4A-0CE5-BC936C33659B}"/>
                      </a:ext>
                    </a:extLst>
                  </p:cNvPr>
                  <p:cNvSpPr/>
                  <p:nvPr/>
                </p:nvSpPr>
                <p:spPr>
                  <a:xfrm>
                    <a:off x="6734900" y="5642519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4" name="フリーフォーム 493">
                    <a:extLst>
                      <a:ext uri="{FF2B5EF4-FFF2-40B4-BE49-F238E27FC236}">
                        <a16:creationId xmlns:a16="http://schemas.microsoft.com/office/drawing/2014/main" id="{C1A15EC8-CF20-EA86-3236-913AF690B560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8705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5" name="フリーフォーム 494">
                    <a:extLst>
                      <a:ext uri="{FF2B5EF4-FFF2-40B4-BE49-F238E27FC236}">
                        <a16:creationId xmlns:a16="http://schemas.microsoft.com/office/drawing/2014/main" id="{AF6A3590-37BE-9BCB-DDE9-057352B0AB57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58145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6" name="フリーフォーム 495">
                    <a:extLst>
                      <a:ext uri="{FF2B5EF4-FFF2-40B4-BE49-F238E27FC236}">
                        <a16:creationId xmlns:a16="http://schemas.microsoft.com/office/drawing/2014/main" id="{39D0FDC9-BF03-E533-5F17-36164EEDDD6F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8587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7" name="フリーフォーム 496">
                    <a:extLst>
                      <a:ext uri="{FF2B5EF4-FFF2-40B4-BE49-F238E27FC236}">
                        <a16:creationId xmlns:a16="http://schemas.microsoft.com/office/drawing/2014/main" id="{101B576E-B738-279A-0309-7C0BC2805568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6419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8" name="フリーフォーム 497">
                    <a:extLst>
                      <a:ext uri="{FF2B5EF4-FFF2-40B4-BE49-F238E27FC236}">
                        <a16:creationId xmlns:a16="http://schemas.microsoft.com/office/drawing/2014/main" id="{C300A0D4-19BA-B2EB-EFEE-721A7867F614}"/>
                      </a:ext>
                    </a:extLst>
                  </p:cNvPr>
                  <p:cNvSpPr/>
                  <p:nvPr/>
                </p:nvSpPr>
                <p:spPr>
                  <a:xfrm>
                    <a:off x="6676891" y="564251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88" name="グラフィックス 1398">
                  <a:extLst>
                    <a:ext uri="{FF2B5EF4-FFF2-40B4-BE49-F238E27FC236}">
                      <a16:creationId xmlns:a16="http://schemas.microsoft.com/office/drawing/2014/main" id="{1F88DE4D-A8D3-4C39-D036-8701B08ABA1C}"/>
                    </a:ext>
                  </a:extLst>
                </p:cNvPr>
                <p:cNvGrpSpPr/>
                <p:nvPr/>
              </p:nvGrpSpPr>
              <p:grpSpPr>
                <a:xfrm>
                  <a:off x="6061526" y="5491833"/>
                  <a:ext cx="679548" cy="388086"/>
                  <a:chOff x="6061526" y="5491833"/>
                  <a:chExt cx="679548" cy="388086"/>
                </a:xfrm>
                <a:solidFill>
                  <a:srgbClr val="000000"/>
                </a:solidFill>
              </p:grpSpPr>
              <p:sp>
                <p:nvSpPr>
                  <p:cNvPr id="389" name="フリーフォーム 388">
                    <a:extLst>
                      <a:ext uri="{FF2B5EF4-FFF2-40B4-BE49-F238E27FC236}">
                        <a16:creationId xmlns:a16="http://schemas.microsoft.com/office/drawing/2014/main" id="{768DD175-B681-38B6-0D95-135728083040}"/>
                      </a:ext>
                    </a:extLst>
                  </p:cNvPr>
                  <p:cNvSpPr/>
                  <p:nvPr/>
                </p:nvSpPr>
                <p:spPr>
                  <a:xfrm>
                    <a:off x="649666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0" name="フリーフォーム 389">
                    <a:extLst>
                      <a:ext uri="{FF2B5EF4-FFF2-40B4-BE49-F238E27FC236}">
                        <a16:creationId xmlns:a16="http://schemas.microsoft.com/office/drawing/2014/main" id="{5B4129F6-42A2-69F4-6089-FFB75EACE752}"/>
                      </a:ext>
                    </a:extLst>
                  </p:cNvPr>
                  <p:cNvSpPr/>
                  <p:nvPr/>
                </p:nvSpPr>
                <p:spPr>
                  <a:xfrm>
                    <a:off x="606152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1" name="フリーフォーム 390">
                    <a:extLst>
                      <a:ext uri="{FF2B5EF4-FFF2-40B4-BE49-F238E27FC236}">
                        <a16:creationId xmlns:a16="http://schemas.microsoft.com/office/drawing/2014/main" id="{D664919D-0516-5440-C82B-E6AE1E63BF8C}"/>
                      </a:ext>
                    </a:extLst>
                  </p:cNvPr>
                  <p:cNvSpPr/>
                  <p:nvPr/>
                </p:nvSpPr>
                <p:spPr>
                  <a:xfrm>
                    <a:off x="6728745" y="5491833"/>
                    <a:ext cx="12329" cy="12286"/>
                  </a:xfrm>
                  <a:custGeom>
                    <a:avLst/>
                    <a:gdLst>
                      <a:gd name="connsiteX0" fmla="*/ 12330 w 12329"/>
                      <a:gd name="connsiteY0" fmla="*/ 6143 h 12286"/>
                      <a:gd name="connsiteX1" fmla="*/ 6165 w 12329"/>
                      <a:gd name="connsiteY1" fmla="*/ 12286 h 12286"/>
                      <a:gd name="connsiteX2" fmla="*/ 0 w 12329"/>
                      <a:gd name="connsiteY2" fmla="*/ 6143 h 12286"/>
                      <a:gd name="connsiteX3" fmla="*/ 6165 w 12329"/>
                      <a:gd name="connsiteY3" fmla="*/ 0 h 12286"/>
                      <a:gd name="connsiteX4" fmla="*/ 12330 w 12329"/>
                      <a:gd name="connsiteY4" fmla="*/ 6143 h 1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9" h="12286">
                        <a:moveTo>
                          <a:pt x="12330" y="6143"/>
                        </a:moveTo>
                        <a:cubicBezTo>
                          <a:pt x="12330" y="9536"/>
                          <a:pt x="9570" y="12286"/>
                          <a:pt x="6165" y="12286"/>
                        </a:cubicBezTo>
                        <a:cubicBezTo>
                          <a:pt x="2760" y="12286"/>
                          <a:pt x="0" y="9536"/>
                          <a:pt x="0" y="6143"/>
                        </a:cubicBezTo>
                        <a:cubicBezTo>
                          <a:pt x="0" y="2750"/>
                          <a:pt x="2760" y="0"/>
                          <a:pt x="6165" y="0"/>
                        </a:cubicBezTo>
                        <a:cubicBezTo>
                          <a:pt x="9570" y="0"/>
                          <a:pt x="12330" y="2750"/>
                          <a:pt x="12330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2" name="フリーフォーム 391">
                    <a:extLst>
                      <a:ext uri="{FF2B5EF4-FFF2-40B4-BE49-F238E27FC236}">
                        <a16:creationId xmlns:a16="http://schemas.microsoft.com/office/drawing/2014/main" id="{A3B5D79C-C397-995C-1F70-DDA42FFA67B2}"/>
                      </a:ext>
                    </a:extLst>
                  </p:cNvPr>
                  <p:cNvSpPr/>
                  <p:nvPr/>
                </p:nvSpPr>
                <p:spPr>
                  <a:xfrm>
                    <a:off x="6293606" y="5491833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3" name="フリーフォーム 392">
                    <a:extLst>
                      <a:ext uri="{FF2B5EF4-FFF2-40B4-BE49-F238E27FC236}">
                        <a16:creationId xmlns:a16="http://schemas.microsoft.com/office/drawing/2014/main" id="{144E1B4A-FA11-0597-966E-C29760D23BD6}"/>
                      </a:ext>
                    </a:extLst>
                  </p:cNvPr>
                  <p:cNvSpPr/>
                  <p:nvPr/>
                </p:nvSpPr>
                <p:spPr>
                  <a:xfrm>
                    <a:off x="649666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4" name="フリーフォーム 393">
                    <a:extLst>
                      <a:ext uri="{FF2B5EF4-FFF2-40B4-BE49-F238E27FC236}">
                        <a16:creationId xmlns:a16="http://schemas.microsoft.com/office/drawing/2014/main" id="{07AA247C-9EF2-8000-C107-1A4264D1B64F}"/>
                      </a:ext>
                    </a:extLst>
                  </p:cNvPr>
                  <p:cNvSpPr/>
                  <p:nvPr/>
                </p:nvSpPr>
                <p:spPr>
                  <a:xfrm>
                    <a:off x="606152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5" name="フリーフォーム 394">
                    <a:extLst>
                      <a:ext uri="{FF2B5EF4-FFF2-40B4-BE49-F238E27FC236}">
                        <a16:creationId xmlns:a16="http://schemas.microsoft.com/office/drawing/2014/main" id="{6F5AE17B-59D0-0032-18C9-413B8E3EA315}"/>
                      </a:ext>
                    </a:extLst>
                  </p:cNvPr>
                  <p:cNvSpPr/>
                  <p:nvPr/>
                </p:nvSpPr>
                <p:spPr>
                  <a:xfrm>
                    <a:off x="6728746" y="5780908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106B5446-1E95-B002-1A92-D1C169F2BB52}"/>
                  </a:ext>
                </a:extLst>
              </p:cNvPr>
              <p:cNvGrpSpPr/>
              <p:nvPr/>
            </p:nvGrpSpPr>
            <p:grpSpPr>
              <a:xfrm>
                <a:off x="6857583" y="5500576"/>
                <a:ext cx="679913" cy="369805"/>
                <a:chOff x="6857583" y="5500576"/>
                <a:chExt cx="679913" cy="369805"/>
              </a:xfrm>
            </p:grpSpPr>
            <p:grpSp>
              <p:nvGrpSpPr>
                <p:cNvPr id="244" name="グラフィックス 1399">
                  <a:extLst>
                    <a:ext uri="{FF2B5EF4-FFF2-40B4-BE49-F238E27FC236}">
                      <a16:creationId xmlns:a16="http://schemas.microsoft.com/office/drawing/2014/main" id="{D86A722E-F8E0-56E2-A078-E33CC65B23D1}"/>
                    </a:ext>
                  </a:extLst>
                </p:cNvPr>
                <p:cNvGrpSpPr/>
                <p:nvPr/>
              </p:nvGrpSpPr>
              <p:grpSpPr>
                <a:xfrm>
                  <a:off x="6862852" y="5505841"/>
                  <a:ext cx="669377" cy="359277"/>
                  <a:chOff x="6862852" y="5505841"/>
                  <a:chExt cx="669377" cy="359277"/>
                </a:xfrm>
              </p:grpSpPr>
              <p:sp>
                <p:nvSpPr>
                  <p:cNvPr id="253" name="フリーフォーム 252">
                    <a:extLst>
                      <a:ext uri="{FF2B5EF4-FFF2-40B4-BE49-F238E27FC236}">
                        <a16:creationId xmlns:a16="http://schemas.microsoft.com/office/drawing/2014/main" id="{27FEF45D-A556-1248-5930-349C1B0F8460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4" name="フリーフォーム 253">
                    <a:extLst>
                      <a:ext uri="{FF2B5EF4-FFF2-40B4-BE49-F238E27FC236}">
                        <a16:creationId xmlns:a16="http://schemas.microsoft.com/office/drawing/2014/main" id="{1B05A9DB-4A1F-3712-B4B6-2513F6C3CCD4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5" name="フリーフォーム 254">
                    <a:extLst>
                      <a:ext uri="{FF2B5EF4-FFF2-40B4-BE49-F238E27FC236}">
                        <a16:creationId xmlns:a16="http://schemas.microsoft.com/office/drawing/2014/main" id="{63BA21BF-5E0F-30E3-C3DA-2927741DEB2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6" name="フリーフォーム 255">
                    <a:extLst>
                      <a:ext uri="{FF2B5EF4-FFF2-40B4-BE49-F238E27FC236}">
                        <a16:creationId xmlns:a16="http://schemas.microsoft.com/office/drawing/2014/main" id="{F9FC3891-79CB-0002-146C-436A3B6BBF8B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7" name="フリーフォーム 256">
                    <a:extLst>
                      <a:ext uri="{FF2B5EF4-FFF2-40B4-BE49-F238E27FC236}">
                        <a16:creationId xmlns:a16="http://schemas.microsoft.com/office/drawing/2014/main" id="{9FD7DE9A-1933-922A-0C09-9A9CBAAA598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8" name="フリーフォーム 257">
                    <a:extLst>
                      <a:ext uri="{FF2B5EF4-FFF2-40B4-BE49-F238E27FC236}">
                        <a16:creationId xmlns:a16="http://schemas.microsoft.com/office/drawing/2014/main" id="{50F92E84-75BF-CAB5-9F5C-FA9845CACAD5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9" name="フリーフォーム 258">
                    <a:extLst>
                      <a:ext uri="{FF2B5EF4-FFF2-40B4-BE49-F238E27FC236}">
                        <a16:creationId xmlns:a16="http://schemas.microsoft.com/office/drawing/2014/main" id="{29C54ADD-B2C0-298A-9765-E49A442184F5}"/>
                      </a:ext>
                    </a:extLst>
                  </p:cNvPr>
                  <p:cNvSpPr/>
                  <p:nvPr/>
                </p:nvSpPr>
                <p:spPr>
                  <a:xfrm>
                    <a:off x="7209926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0" name="フリーフォーム 259">
                    <a:extLst>
                      <a:ext uri="{FF2B5EF4-FFF2-40B4-BE49-F238E27FC236}">
                        <a16:creationId xmlns:a16="http://schemas.microsoft.com/office/drawing/2014/main" id="{B46D8658-8614-CB25-5B53-9EC42F0208D9}"/>
                      </a:ext>
                    </a:extLst>
                  </p:cNvPr>
                  <p:cNvSpPr/>
                  <p:nvPr/>
                </p:nvSpPr>
                <p:spPr>
                  <a:xfrm>
                    <a:off x="7333885" y="558017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1" name="フリーフォーム 260">
                    <a:extLst>
                      <a:ext uri="{FF2B5EF4-FFF2-40B4-BE49-F238E27FC236}">
                        <a16:creationId xmlns:a16="http://schemas.microsoft.com/office/drawing/2014/main" id="{4B4726A4-95B5-1880-3F0B-BAA62386A61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0406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2" name="フリーフォーム 261">
                    <a:extLst>
                      <a:ext uri="{FF2B5EF4-FFF2-40B4-BE49-F238E27FC236}">
                        <a16:creationId xmlns:a16="http://schemas.microsoft.com/office/drawing/2014/main" id="{EDA61E5B-1477-07EA-EF94-AF2039040D4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3" name="フリーフォーム 262">
                    <a:extLst>
                      <a:ext uri="{FF2B5EF4-FFF2-40B4-BE49-F238E27FC236}">
                        <a16:creationId xmlns:a16="http://schemas.microsoft.com/office/drawing/2014/main" id="{8F062060-E275-AD86-8FFE-FD8C2EC26509}"/>
                      </a:ext>
                    </a:extLst>
                  </p:cNvPr>
                  <p:cNvSpPr/>
                  <p:nvPr/>
                </p:nvSpPr>
                <p:spPr>
                  <a:xfrm>
                    <a:off x="7172747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4" name="フリーフォーム 263">
                    <a:extLst>
                      <a:ext uri="{FF2B5EF4-FFF2-40B4-BE49-F238E27FC236}">
                        <a16:creationId xmlns:a16="http://schemas.microsoft.com/office/drawing/2014/main" id="{04CCF423-6240-1B09-8C20-73696D976F6A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5" name="フリーフォーム 264">
                    <a:extLst>
                      <a:ext uri="{FF2B5EF4-FFF2-40B4-BE49-F238E27FC236}">
                        <a16:creationId xmlns:a16="http://schemas.microsoft.com/office/drawing/2014/main" id="{450EF51F-A42A-29C6-70F7-0F5CE77AB14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6" name="フリーフォーム 265">
                    <a:extLst>
                      <a:ext uri="{FF2B5EF4-FFF2-40B4-BE49-F238E27FC236}">
                        <a16:creationId xmlns:a16="http://schemas.microsoft.com/office/drawing/2014/main" id="{C1ADEA67-CA64-CAFF-B26F-ADD5E3B77453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7" name="フリーフォーム 266">
                    <a:extLst>
                      <a:ext uri="{FF2B5EF4-FFF2-40B4-BE49-F238E27FC236}">
                        <a16:creationId xmlns:a16="http://schemas.microsoft.com/office/drawing/2014/main" id="{E14BEE6A-8833-9BF5-CD03-0F2600271EF6}"/>
                      </a:ext>
                    </a:extLst>
                  </p:cNvPr>
                  <p:cNvSpPr/>
                  <p:nvPr/>
                </p:nvSpPr>
                <p:spPr>
                  <a:xfrm>
                    <a:off x="7172747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8" name="フリーフォーム 267">
                    <a:extLst>
                      <a:ext uri="{FF2B5EF4-FFF2-40B4-BE49-F238E27FC236}">
                        <a16:creationId xmlns:a16="http://schemas.microsoft.com/office/drawing/2014/main" id="{DEE64123-26AF-0DF1-AFDA-2AF4C46FDCB4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7928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9" name="フリーフォーム 268">
                    <a:extLst>
                      <a:ext uri="{FF2B5EF4-FFF2-40B4-BE49-F238E27FC236}">
                        <a16:creationId xmlns:a16="http://schemas.microsoft.com/office/drawing/2014/main" id="{7C19FBA7-0FA4-8DBA-8945-FB70025CCDF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0" name="フリーフォーム 269">
                    <a:extLst>
                      <a:ext uri="{FF2B5EF4-FFF2-40B4-BE49-F238E27FC236}">
                        <a16:creationId xmlns:a16="http://schemas.microsoft.com/office/drawing/2014/main" id="{12E9D9F5-FB81-CF8D-2B43-B0885E8D7E14}"/>
                      </a:ext>
                    </a:extLst>
                  </p:cNvPr>
                  <p:cNvSpPr/>
                  <p:nvPr/>
                </p:nvSpPr>
                <p:spPr>
                  <a:xfrm>
                    <a:off x="7160351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1" name="フリーフォーム 270">
                    <a:extLst>
                      <a:ext uri="{FF2B5EF4-FFF2-40B4-BE49-F238E27FC236}">
                        <a16:creationId xmlns:a16="http://schemas.microsoft.com/office/drawing/2014/main" id="{77CE1D8B-D6D3-B71C-B20C-2C807847EFBD}"/>
                      </a:ext>
                    </a:extLst>
                  </p:cNvPr>
                  <p:cNvSpPr/>
                  <p:nvPr/>
                </p:nvSpPr>
                <p:spPr>
                  <a:xfrm>
                    <a:off x="7209935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2" name="フリーフォーム 271">
                    <a:extLst>
                      <a:ext uri="{FF2B5EF4-FFF2-40B4-BE49-F238E27FC236}">
                        <a16:creationId xmlns:a16="http://schemas.microsoft.com/office/drawing/2014/main" id="{39498361-ADEA-D2B1-3922-4A749D0780AA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9876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3" name="フリーフォーム 272">
                    <a:extLst>
                      <a:ext uri="{FF2B5EF4-FFF2-40B4-BE49-F238E27FC236}">
                        <a16:creationId xmlns:a16="http://schemas.microsoft.com/office/drawing/2014/main" id="{5E116AE7-C7AA-8662-6B9C-FD7F15E12148}"/>
                      </a:ext>
                    </a:extLst>
                  </p:cNvPr>
                  <p:cNvSpPr/>
                  <p:nvPr/>
                </p:nvSpPr>
                <p:spPr>
                  <a:xfrm>
                    <a:off x="7284310" y="558017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4" name="フリーフォーム 273">
                    <a:extLst>
                      <a:ext uri="{FF2B5EF4-FFF2-40B4-BE49-F238E27FC236}">
                        <a16:creationId xmlns:a16="http://schemas.microsoft.com/office/drawing/2014/main" id="{7C4D9918-B0A4-9087-4501-937717B6CA59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5" name="フリーフォーム 274">
                    <a:extLst>
                      <a:ext uri="{FF2B5EF4-FFF2-40B4-BE49-F238E27FC236}">
                        <a16:creationId xmlns:a16="http://schemas.microsoft.com/office/drawing/2014/main" id="{3767BCB1-AB94-751D-6E4D-E30358A7C86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6" name="フリーフォーム 275">
                    <a:extLst>
                      <a:ext uri="{FF2B5EF4-FFF2-40B4-BE49-F238E27FC236}">
                        <a16:creationId xmlns:a16="http://schemas.microsoft.com/office/drawing/2014/main" id="{988EC5EB-BF3A-88D4-E138-DC2475BDF2E0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7" name="フリーフォーム 276">
                    <a:extLst>
                      <a:ext uri="{FF2B5EF4-FFF2-40B4-BE49-F238E27FC236}">
                        <a16:creationId xmlns:a16="http://schemas.microsoft.com/office/drawing/2014/main" id="{E08BC887-95FA-C0CD-7E55-CAA3A2682D6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8" name="フリーフォーム 277">
                    <a:extLst>
                      <a:ext uri="{FF2B5EF4-FFF2-40B4-BE49-F238E27FC236}">
                        <a16:creationId xmlns:a16="http://schemas.microsoft.com/office/drawing/2014/main" id="{BF428005-1442-3AAD-22DE-2B2CD6765522}"/>
                      </a:ext>
                    </a:extLst>
                  </p:cNvPr>
                  <p:cNvSpPr/>
                  <p:nvPr/>
                </p:nvSpPr>
                <p:spPr>
                  <a:xfrm>
                    <a:off x="708596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9" name="フリーフォーム 278">
                    <a:extLst>
                      <a:ext uri="{FF2B5EF4-FFF2-40B4-BE49-F238E27FC236}">
                        <a16:creationId xmlns:a16="http://schemas.microsoft.com/office/drawing/2014/main" id="{F1F0D1DC-99B7-6308-9808-B847D40517E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0" name="フリーフォーム 279">
                    <a:extLst>
                      <a:ext uri="{FF2B5EF4-FFF2-40B4-BE49-F238E27FC236}">
                        <a16:creationId xmlns:a16="http://schemas.microsoft.com/office/drawing/2014/main" id="{C36C4A5B-FFBB-44F3-7696-D6C8CB8F515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1" name="フリーフォーム 280">
                    <a:extLst>
                      <a:ext uri="{FF2B5EF4-FFF2-40B4-BE49-F238E27FC236}">
                        <a16:creationId xmlns:a16="http://schemas.microsoft.com/office/drawing/2014/main" id="{4DBBA17B-68DD-4149-0350-18625A964C9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2" name="フリーフォーム 281">
                    <a:extLst>
                      <a:ext uri="{FF2B5EF4-FFF2-40B4-BE49-F238E27FC236}">
                        <a16:creationId xmlns:a16="http://schemas.microsoft.com/office/drawing/2014/main" id="{617870E0-8A0E-1893-11CC-B95012B50D1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3" name="フリーフォーム 282">
                    <a:extLst>
                      <a:ext uri="{FF2B5EF4-FFF2-40B4-BE49-F238E27FC236}">
                        <a16:creationId xmlns:a16="http://schemas.microsoft.com/office/drawing/2014/main" id="{854A2C9C-93F9-0F7D-A677-C84C6F2B5E36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4" name="フリーフォーム 283">
                    <a:extLst>
                      <a:ext uri="{FF2B5EF4-FFF2-40B4-BE49-F238E27FC236}">
                        <a16:creationId xmlns:a16="http://schemas.microsoft.com/office/drawing/2014/main" id="{7B6A8CD2-B74E-3E83-5BB3-B1FEBFEC9AE3}"/>
                      </a:ext>
                    </a:extLst>
                  </p:cNvPr>
                  <p:cNvSpPr/>
                  <p:nvPr/>
                </p:nvSpPr>
                <p:spPr>
                  <a:xfrm>
                    <a:off x="704878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5" name="フリーフォーム 284">
                    <a:extLst>
                      <a:ext uri="{FF2B5EF4-FFF2-40B4-BE49-F238E27FC236}">
                        <a16:creationId xmlns:a16="http://schemas.microsoft.com/office/drawing/2014/main" id="{D8050A9B-DBCC-4BD9-14DB-DAE71865F218}"/>
                      </a:ext>
                    </a:extLst>
                  </p:cNvPr>
                  <p:cNvSpPr/>
                  <p:nvPr/>
                </p:nvSpPr>
                <p:spPr>
                  <a:xfrm>
                    <a:off x="7036385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6" name="フリーフォーム 285">
                    <a:extLst>
                      <a:ext uri="{FF2B5EF4-FFF2-40B4-BE49-F238E27FC236}">
                        <a16:creationId xmlns:a16="http://schemas.microsoft.com/office/drawing/2014/main" id="{69570EEC-5F9F-D5D7-6067-E744F2657A15}"/>
                      </a:ext>
                    </a:extLst>
                  </p:cNvPr>
                  <p:cNvSpPr/>
                  <p:nvPr/>
                </p:nvSpPr>
                <p:spPr>
                  <a:xfrm>
                    <a:off x="708596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7" name="フリーフォーム 286">
                    <a:extLst>
                      <a:ext uri="{FF2B5EF4-FFF2-40B4-BE49-F238E27FC236}">
                        <a16:creationId xmlns:a16="http://schemas.microsoft.com/office/drawing/2014/main" id="{403E4528-AF97-A756-A457-C9AAF5F39C98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8" name="フリーフォーム 287">
                    <a:extLst>
                      <a:ext uri="{FF2B5EF4-FFF2-40B4-BE49-F238E27FC236}">
                        <a16:creationId xmlns:a16="http://schemas.microsoft.com/office/drawing/2014/main" id="{AD15D524-BE7C-AEF8-9B18-0E1971D6A11B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9" name="フリーフォーム 288">
                    <a:extLst>
                      <a:ext uri="{FF2B5EF4-FFF2-40B4-BE49-F238E27FC236}">
                        <a16:creationId xmlns:a16="http://schemas.microsoft.com/office/drawing/2014/main" id="{E64AB4D5-9075-87A4-C2B4-119B9D7560D0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0" name="フリーフォーム 289">
                    <a:extLst>
                      <a:ext uri="{FF2B5EF4-FFF2-40B4-BE49-F238E27FC236}">
                        <a16:creationId xmlns:a16="http://schemas.microsoft.com/office/drawing/2014/main" id="{9453F5C1-0E42-FE1A-C165-43A5BF78B826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1" name="フリーフォーム 290">
                    <a:extLst>
                      <a:ext uri="{FF2B5EF4-FFF2-40B4-BE49-F238E27FC236}">
                        <a16:creationId xmlns:a16="http://schemas.microsoft.com/office/drawing/2014/main" id="{1E3DC269-2C85-A1DD-2DD4-F1F2F70D6320}"/>
                      </a:ext>
                    </a:extLst>
                  </p:cNvPr>
                  <p:cNvSpPr/>
                  <p:nvPr/>
                </p:nvSpPr>
                <p:spPr>
                  <a:xfrm>
                    <a:off x="696201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2" name="フリーフォーム 291">
                    <a:extLst>
                      <a:ext uri="{FF2B5EF4-FFF2-40B4-BE49-F238E27FC236}">
                        <a16:creationId xmlns:a16="http://schemas.microsoft.com/office/drawing/2014/main" id="{0B472B7D-CB81-9F7B-1440-F3643568BFD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3" name="フリーフォーム 292">
                    <a:extLst>
                      <a:ext uri="{FF2B5EF4-FFF2-40B4-BE49-F238E27FC236}">
                        <a16:creationId xmlns:a16="http://schemas.microsoft.com/office/drawing/2014/main" id="{73F5EAE7-6262-5C5A-45CF-8780918D292F}"/>
                      </a:ext>
                    </a:extLst>
                  </p:cNvPr>
                  <p:cNvSpPr/>
                  <p:nvPr/>
                </p:nvSpPr>
                <p:spPr>
                  <a:xfrm>
                    <a:off x="692483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4" name="フリーフォーム 293">
                    <a:extLst>
                      <a:ext uri="{FF2B5EF4-FFF2-40B4-BE49-F238E27FC236}">
                        <a16:creationId xmlns:a16="http://schemas.microsoft.com/office/drawing/2014/main" id="{8361C67A-D945-0ED7-9A94-4D2ABD4E970D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7928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5" name="フリーフォーム 294">
                    <a:extLst>
                      <a:ext uri="{FF2B5EF4-FFF2-40B4-BE49-F238E27FC236}">
                        <a16:creationId xmlns:a16="http://schemas.microsoft.com/office/drawing/2014/main" id="{ABE435C6-3424-7ECB-D8EF-5CFCBA228623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6" name="フリーフォーム 295">
                    <a:extLst>
                      <a:ext uri="{FF2B5EF4-FFF2-40B4-BE49-F238E27FC236}">
                        <a16:creationId xmlns:a16="http://schemas.microsoft.com/office/drawing/2014/main" id="{AA8170A9-86CA-E4C3-5A98-597A8C4863D5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7" name="フリーフォーム 296">
                    <a:extLst>
                      <a:ext uri="{FF2B5EF4-FFF2-40B4-BE49-F238E27FC236}">
                        <a16:creationId xmlns:a16="http://schemas.microsoft.com/office/drawing/2014/main" id="{129D32C7-682B-C519-D0FC-953BDD6D259E}"/>
                      </a:ext>
                    </a:extLst>
                  </p:cNvPr>
                  <p:cNvSpPr/>
                  <p:nvPr/>
                </p:nvSpPr>
                <p:spPr>
                  <a:xfrm>
                    <a:off x="692483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8" name="フリーフォーム 297">
                    <a:extLst>
                      <a:ext uri="{FF2B5EF4-FFF2-40B4-BE49-F238E27FC236}">
                        <a16:creationId xmlns:a16="http://schemas.microsoft.com/office/drawing/2014/main" id="{A271F1EC-482D-F365-1B33-0EC4F66B2CB7}"/>
                      </a:ext>
                    </a:extLst>
                  </p:cNvPr>
                  <p:cNvSpPr/>
                  <p:nvPr/>
                </p:nvSpPr>
                <p:spPr>
                  <a:xfrm>
                    <a:off x="6912435" y="559875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" name="フリーフォーム 298">
                    <a:extLst>
                      <a:ext uri="{FF2B5EF4-FFF2-40B4-BE49-F238E27FC236}">
                        <a16:creationId xmlns:a16="http://schemas.microsoft.com/office/drawing/2014/main" id="{B276D837-8FDC-CADB-1C74-980FBB99DE2A}"/>
                      </a:ext>
                    </a:extLst>
                  </p:cNvPr>
                  <p:cNvSpPr/>
                  <p:nvPr/>
                </p:nvSpPr>
                <p:spPr>
                  <a:xfrm>
                    <a:off x="696201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0" name="フリーフォーム 299">
                    <a:extLst>
                      <a:ext uri="{FF2B5EF4-FFF2-40B4-BE49-F238E27FC236}">
                        <a16:creationId xmlns:a16="http://schemas.microsoft.com/office/drawing/2014/main" id="{DF035398-051B-2F8D-F594-39DDA2085D87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1" name="フリーフォーム 300">
                    <a:extLst>
                      <a:ext uri="{FF2B5EF4-FFF2-40B4-BE49-F238E27FC236}">
                        <a16:creationId xmlns:a16="http://schemas.microsoft.com/office/drawing/2014/main" id="{F7230C33-83C5-E1AF-B229-4A2EC66A51D7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2" name="フリーフォーム 301">
                    <a:extLst>
                      <a:ext uri="{FF2B5EF4-FFF2-40B4-BE49-F238E27FC236}">
                        <a16:creationId xmlns:a16="http://schemas.microsoft.com/office/drawing/2014/main" id="{B63DA3E2-57BE-1A53-9662-B8FADB37E8C2}"/>
                      </a:ext>
                    </a:extLst>
                  </p:cNvPr>
                  <p:cNvSpPr/>
                  <p:nvPr/>
                </p:nvSpPr>
                <p:spPr>
                  <a:xfrm>
                    <a:off x="7309097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3" name="フリーフォーム 302">
                    <a:extLst>
                      <a:ext uri="{FF2B5EF4-FFF2-40B4-BE49-F238E27FC236}">
                        <a16:creationId xmlns:a16="http://schemas.microsoft.com/office/drawing/2014/main" id="{5447AC3F-E727-0BDF-172F-31EB062A50BC}"/>
                      </a:ext>
                    </a:extLst>
                  </p:cNvPr>
                  <p:cNvSpPr/>
                  <p:nvPr/>
                </p:nvSpPr>
                <p:spPr>
                  <a:xfrm>
                    <a:off x="7433055" y="554300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4" name="フリーフォーム 303">
                    <a:extLst>
                      <a:ext uri="{FF2B5EF4-FFF2-40B4-BE49-F238E27FC236}">
                        <a16:creationId xmlns:a16="http://schemas.microsoft.com/office/drawing/2014/main" id="{1691DBCA-3B5C-4C3E-97A1-8F06DE3D645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6689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5" name="フリーフォーム 304">
                    <a:extLst>
                      <a:ext uri="{FF2B5EF4-FFF2-40B4-BE49-F238E27FC236}">
                        <a16:creationId xmlns:a16="http://schemas.microsoft.com/office/drawing/2014/main" id="{5AB8550D-AA07-D565-B6D7-AFB94B18DD2E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6" name="フリーフォーム 305">
                    <a:extLst>
                      <a:ext uri="{FF2B5EF4-FFF2-40B4-BE49-F238E27FC236}">
                        <a16:creationId xmlns:a16="http://schemas.microsoft.com/office/drawing/2014/main" id="{8C50F38F-7A60-04FD-7B9B-10258519E4BD}"/>
                      </a:ext>
                    </a:extLst>
                  </p:cNvPr>
                  <p:cNvSpPr/>
                  <p:nvPr/>
                </p:nvSpPr>
                <p:spPr>
                  <a:xfrm>
                    <a:off x="7271918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7" name="フリーフォーム 306">
                    <a:extLst>
                      <a:ext uri="{FF2B5EF4-FFF2-40B4-BE49-F238E27FC236}">
                        <a16:creationId xmlns:a16="http://schemas.microsoft.com/office/drawing/2014/main" id="{8AE7238F-5212-61D4-5C58-03BBBF219CD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4211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8" name="フリーフォーム 307">
                    <a:extLst>
                      <a:ext uri="{FF2B5EF4-FFF2-40B4-BE49-F238E27FC236}">
                        <a16:creationId xmlns:a16="http://schemas.microsoft.com/office/drawing/2014/main" id="{2978A2AC-87A9-8DDC-4E14-19F22FF57883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8017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9" name="フリーフォーム 308">
                    <a:extLst>
                      <a:ext uri="{FF2B5EF4-FFF2-40B4-BE49-F238E27FC236}">
                        <a16:creationId xmlns:a16="http://schemas.microsoft.com/office/drawing/2014/main" id="{EF649354-B2BB-55AE-71B9-27D7E3D0B178}"/>
                      </a:ext>
                    </a:extLst>
                  </p:cNvPr>
                  <p:cNvSpPr/>
                  <p:nvPr/>
                </p:nvSpPr>
                <p:spPr>
                  <a:xfrm>
                    <a:off x="7259522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0" name="フリーフォーム 309">
                    <a:extLst>
                      <a:ext uri="{FF2B5EF4-FFF2-40B4-BE49-F238E27FC236}">
                        <a16:creationId xmlns:a16="http://schemas.microsoft.com/office/drawing/2014/main" id="{F008898E-D5ED-EF5B-BB9B-F147CC86F526}"/>
                      </a:ext>
                    </a:extLst>
                  </p:cNvPr>
                  <p:cNvSpPr/>
                  <p:nvPr/>
                </p:nvSpPr>
                <p:spPr>
                  <a:xfrm>
                    <a:off x="7309105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1" name="フリーフォーム 310">
                    <a:extLst>
                      <a:ext uri="{FF2B5EF4-FFF2-40B4-BE49-F238E27FC236}">
                        <a16:creationId xmlns:a16="http://schemas.microsoft.com/office/drawing/2014/main" id="{B0B82F25-59E1-B451-AD38-FB91C6DF995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6159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2" name="フリーフォーム 311">
                    <a:extLst>
                      <a:ext uri="{FF2B5EF4-FFF2-40B4-BE49-F238E27FC236}">
                        <a16:creationId xmlns:a16="http://schemas.microsoft.com/office/drawing/2014/main" id="{F7736661-5776-2AF4-F047-E35A46AA9405}"/>
                      </a:ext>
                    </a:extLst>
                  </p:cNvPr>
                  <p:cNvSpPr/>
                  <p:nvPr/>
                </p:nvSpPr>
                <p:spPr>
                  <a:xfrm>
                    <a:off x="7383480" y="554300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3" name="フリーフォーム 312">
                    <a:extLst>
                      <a:ext uri="{FF2B5EF4-FFF2-40B4-BE49-F238E27FC236}">
                        <a16:creationId xmlns:a16="http://schemas.microsoft.com/office/drawing/2014/main" id="{71C83AEC-521A-8CB0-BD35-EC081AD9D729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4" name="フリーフォーム 313">
                    <a:extLst>
                      <a:ext uri="{FF2B5EF4-FFF2-40B4-BE49-F238E27FC236}">
                        <a16:creationId xmlns:a16="http://schemas.microsoft.com/office/drawing/2014/main" id="{ADF9DA10-90B6-844C-8B6E-006D8981F581}"/>
                      </a:ext>
                    </a:extLst>
                  </p:cNvPr>
                  <p:cNvSpPr/>
                  <p:nvPr/>
                </p:nvSpPr>
                <p:spPr>
                  <a:xfrm>
                    <a:off x="718513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5" name="フリーフォーム 314">
                    <a:extLst>
                      <a:ext uri="{FF2B5EF4-FFF2-40B4-BE49-F238E27FC236}">
                        <a16:creationId xmlns:a16="http://schemas.microsoft.com/office/drawing/2014/main" id="{615B27D9-7B7D-29CB-21B6-8DFD429F7AF4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6" name="フリーフォーム 315">
                    <a:extLst>
                      <a:ext uri="{FF2B5EF4-FFF2-40B4-BE49-F238E27FC236}">
                        <a16:creationId xmlns:a16="http://schemas.microsoft.com/office/drawing/2014/main" id="{BF5031A0-C722-AF02-66CA-099EDBCF2C6A}"/>
                      </a:ext>
                    </a:extLst>
                  </p:cNvPr>
                  <p:cNvSpPr/>
                  <p:nvPr/>
                </p:nvSpPr>
                <p:spPr>
                  <a:xfrm>
                    <a:off x="714795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7" name="フリーフォーム 316">
                    <a:extLst>
                      <a:ext uri="{FF2B5EF4-FFF2-40B4-BE49-F238E27FC236}">
                        <a16:creationId xmlns:a16="http://schemas.microsoft.com/office/drawing/2014/main" id="{7859AA9D-ED26-E7BB-BB43-F12DB156E43F}"/>
                      </a:ext>
                    </a:extLst>
                  </p:cNvPr>
                  <p:cNvSpPr/>
                  <p:nvPr/>
                </p:nvSpPr>
                <p:spPr>
                  <a:xfrm>
                    <a:off x="7135555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8" name="フリーフォーム 317">
                    <a:extLst>
                      <a:ext uri="{FF2B5EF4-FFF2-40B4-BE49-F238E27FC236}">
                        <a16:creationId xmlns:a16="http://schemas.microsoft.com/office/drawing/2014/main" id="{7BDA9561-C80F-3F7A-1F1F-5E4166876B11}"/>
                      </a:ext>
                    </a:extLst>
                  </p:cNvPr>
                  <p:cNvSpPr/>
                  <p:nvPr/>
                </p:nvSpPr>
                <p:spPr>
                  <a:xfrm>
                    <a:off x="718513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9" name="フリーフォーム 318">
                    <a:extLst>
                      <a:ext uri="{FF2B5EF4-FFF2-40B4-BE49-F238E27FC236}">
                        <a16:creationId xmlns:a16="http://schemas.microsoft.com/office/drawing/2014/main" id="{4C4782C4-F334-67F8-E0D8-3CC04E29CB9E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0" name="フリーフォーム 319">
                    <a:extLst>
                      <a:ext uri="{FF2B5EF4-FFF2-40B4-BE49-F238E27FC236}">
                        <a16:creationId xmlns:a16="http://schemas.microsoft.com/office/drawing/2014/main" id="{2B6D840D-4E47-B3F9-07D3-D8AF2D0D400C}"/>
                      </a:ext>
                    </a:extLst>
                  </p:cNvPr>
                  <p:cNvSpPr/>
                  <p:nvPr/>
                </p:nvSpPr>
                <p:spPr>
                  <a:xfrm>
                    <a:off x="706118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1" name="フリーフォーム 320">
                    <a:extLst>
                      <a:ext uri="{FF2B5EF4-FFF2-40B4-BE49-F238E27FC236}">
                        <a16:creationId xmlns:a16="http://schemas.microsoft.com/office/drawing/2014/main" id="{F67C3138-ED78-4E09-8BEB-1E82A9843913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2" name="フリーフォーム 321">
                    <a:extLst>
                      <a:ext uri="{FF2B5EF4-FFF2-40B4-BE49-F238E27FC236}">
                        <a16:creationId xmlns:a16="http://schemas.microsoft.com/office/drawing/2014/main" id="{6E1FF8D6-6221-830D-3F87-7B323CDDAA29}"/>
                      </a:ext>
                    </a:extLst>
                  </p:cNvPr>
                  <p:cNvSpPr/>
                  <p:nvPr/>
                </p:nvSpPr>
                <p:spPr>
                  <a:xfrm>
                    <a:off x="702400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3" name="フリーフォーム 322">
                    <a:extLst>
                      <a:ext uri="{FF2B5EF4-FFF2-40B4-BE49-F238E27FC236}">
                        <a16:creationId xmlns:a16="http://schemas.microsoft.com/office/drawing/2014/main" id="{35A952C9-BB16-4283-5037-45587F875F20}"/>
                      </a:ext>
                    </a:extLst>
                  </p:cNvPr>
                  <p:cNvSpPr/>
                  <p:nvPr/>
                </p:nvSpPr>
                <p:spPr>
                  <a:xfrm>
                    <a:off x="7011605" y="556158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4" name="フリーフォーム 323">
                    <a:extLst>
                      <a:ext uri="{FF2B5EF4-FFF2-40B4-BE49-F238E27FC236}">
                        <a16:creationId xmlns:a16="http://schemas.microsoft.com/office/drawing/2014/main" id="{4C38E26B-8055-3BE8-F8B7-F6875777488A}"/>
                      </a:ext>
                    </a:extLst>
                  </p:cNvPr>
                  <p:cNvSpPr/>
                  <p:nvPr/>
                </p:nvSpPr>
                <p:spPr>
                  <a:xfrm>
                    <a:off x="706118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5" name="フリーフォーム 324">
                    <a:extLst>
                      <a:ext uri="{FF2B5EF4-FFF2-40B4-BE49-F238E27FC236}">
                        <a16:creationId xmlns:a16="http://schemas.microsoft.com/office/drawing/2014/main" id="{30F8A632-93BF-8A9E-376F-0451319EDEF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6" name="フリーフォーム 325">
                    <a:extLst>
                      <a:ext uri="{FF2B5EF4-FFF2-40B4-BE49-F238E27FC236}">
                        <a16:creationId xmlns:a16="http://schemas.microsoft.com/office/drawing/2014/main" id="{C0E0951F-0A47-AA61-CDF0-36C6F2B3A62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7" name="フリーフォーム 326">
                    <a:extLst>
                      <a:ext uri="{FF2B5EF4-FFF2-40B4-BE49-F238E27FC236}">
                        <a16:creationId xmlns:a16="http://schemas.microsoft.com/office/drawing/2014/main" id="{898D6FF9-FA24-D392-E46F-A2A29B29C018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8" name="フリーフォーム 327">
                    <a:extLst>
                      <a:ext uri="{FF2B5EF4-FFF2-40B4-BE49-F238E27FC236}">
                        <a16:creationId xmlns:a16="http://schemas.microsoft.com/office/drawing/2014/main" id="{A04C4725-4626-A25F-C4E4-082BB699AF1E}"/>
                      </a:ext>
                    </a:extLst>
                  </p:cNvPr>
                  <p:cNvSpPr/>
                  <p:nvPr/>
                </p:nvSpPr>
                <p:spPr>
                  <a:xfrm>
                    <a:off x="7333885" y="570406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9" name="フリーフォーム 328">
                    <a:extLst>
                      <a:ext uri="{FF2B5EF4-FFF2-40B4-BE49-F238E27FC236}">
                        <a16:creationId xmlns:a16="http://schemas.microsoft.com/office/drawing/2014/main" id="{E418625E-BDD6-7236-58B2-7CA560E1DB8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2795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0" name="フリーフォーム 329">
                    <a:extLst>
                      <a:ext uri="{FF2B5EF4-FFF2-40B4-BE49-F238E27FC236}">
                        <a16:creationId xmlns:a16="http://schemas.microsoft.com/office/drawing/2014/main" id="{EA6B087D-8A2E-B15C-AF9D-6930D56A426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1" name="フリーフォーム 330">
                    <a:extLst>
                      <a:ext uri="{FF2B5EF4-FFF2-40B4-BE49-F238E27FC236}">
                        <a16:creationId xmlns:a16="http://schemas.microsoft.com/office/drawing/2014/main" id="{53F2E826-6063-8AF4-59C7-6E4D4FB4E96E}"/>
                      </a:ext>
                    </a:extLst>
                  </p:cNvPr>
                  <p:cNvSpPr/>
                  <p:nvPr/>
                </p:nvSpPr>
                <p:spPr>
                  <a:xfrm>
                    <a:off x="7172747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2" name="フリーフォーム 331">
                    <a:extLst>
                      <a:ext uri="{FF2B5EF4-FFF2-40B4-BE49-F238E27FC236}">
                        <a16:creationId xmlns:a16="http://schemas.microsoft.com/office/drawing/2014/main" id="{AC48801B-24EB-7091-902C-CD35106CE56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3" name="フリーフォーム 332">
                    <a:extLst>
                      <a:ext uri="{FF2B5EF4-FFF2-40B4-BE49-F238E27FC236}">
                        <a16:creationId xmlns:a16="http://schemas.microsoft.com/office/drawing/2014/main" id="{9C1C6ED4-82A4-035F-8127-3CEB1BF0636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4" name="フリーフォーム 333">
                    <a:extLst>
                      <a:ext uri="{FF2B5EF4-FFF2-40B4-BE49-F238E27FC236}">
                        <a16:creationId xmlns:a16="http://schemas.microsoft.com/office/drawing/2014/main" id="{CCD577A0-5367-A7C4-B0F4-49681EB36611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0317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5" name="フリーフォーム 334">
                    <a:extLst>
                      <a:ext uri="{FF2B5EF4-FFF2-40B4-BE49-F238E27FC236}">
                        <a16:creationId xmlns:a16="http://schemas.microsoft.com/office/drawing/2014/main" id="{608D3F9A-D604-265D-6F90-4FC9A9A4FE6F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6" name="フリーフォーム 335">
                    <a:extLst>
                      <a:ext uri="{FF2B5EF4-FFF2-40B4-BE49-F238E27FC236}">
                        <a16:creationId xmlns:a16="http://schemas.microsoft.com/office/drawing/2014/main" id="{7E5C45C6-A60A-24BF-CEF8-60D6A6AE3107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2265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7" name="フリーフォーム 336">
                    <a:extLst>
                      <a:ext uri="{FF2B5EF4-FFF2-40B4-BE49-F238E27FC236}">
                        <a16:creationId xmlns:a16="http://schemas.microsoft.com/office/drawing/2014/main" id="{B427E099-C4F4-F54B-8B02-6C11BBE982D9}"/>
                      </a:ext>
                    </a:extLst>
                  </p:cNvPr>
                  <p:cNvSpPr/>
                  <p:nvPr/>
                </p:nvSpPr>
                <p:spPr>
                  <a:xfrm>
                    <a:off x="7284310" y="570406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8" name="フリーフォーム 337">
                    <a:extLst>
                      <a:ext uri="{FF2B5EF4-FFF2-40B4-BE49-F238E27FC236}">
                        <a16:creationId xmlns:a16="http://schemas.microsoft.com/office/drawing/2014/main" id="{D0ACB218-324D-37C0-4CDB-4CF59FA84253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9" name="フリーフォーム 338">
                    <a:extLst>
                      <a:ext uri="{FF2B5EF4-FFF2-40B4-BE49-F238E27FC236}">
                        <a16:creationId xmlns:a16="http://schemas.microsoft.com/office/drawing/2014/main" id="{A2BD485A-02A8-5554-16C3-D08BFE9A34E5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0" name="フリーフォーム 339">
                    <a:extLst>
                      <a:ext uri="{FF2B5EF4-FFF2-40B4-BE49-F238E27FC236}">
                        <a16:creationId xmlns:a16="http://schemas.microsoft.com/office/drawing/2014/main" id="{3119BD5A-96D7-8EBD-61B6-68FA5E08DED7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1" name="フリーフォーム 340">
                    <a:extLst>
                      <a:ext uri="{FF2B5EF4-FFF2-40B4-BE49-F238E27FC236}">
                        <a16:creationId xmlns:a16="http://schemas.microsoft.com/office/drawing/2014/main" id="{7D6FEE1C-F8E1-C1DF-265F-C647812B41E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2" name="フリーフォーム 341">
                    <a:extLst>
                      <a:ext uri="{FF2B5EF4-FFF2-40B4-BE49-F238E27FC236}">
                        <a16:creationId xmlns:a16="http://schemas.microsoft.com/office/drawing/2014/main" id="{3F591DA0-5E1C-55DF-8BEB-DDDA755FB10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3" name="フリーフォーム 342">
                    <a:extLst>
                      <a:ext uri="{FF2B5EF4-FFF2-40B4-BE49-F238E27FC236}">
                        <a16:creationId xmlns:a16="http://schemas.microsoft.com/office/drawing/2014/main" id="{6E2D9343-A8D6-C7E8-510A-BCD54109B2A8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4" name="フリーフォーム 343">
                    <a:extLst>
                      <a:ext uri="{FF2B5EF4-FFF2-40B4-BE49-F238E27FC236}">
                        <a16:creationId xmlns:a16="http://schemas.microsoft.com/office/drawing/2014/main" id="{D13ADC81-E848-D111-20FF-EA2D6DF6A92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5" name="フリーフォーム 344">
                    <a:extLst>
                      <a:ext uri="{FF2B5EF4-FFF2-40B4-BE49-F238E27FC236}">
                        <a16:creationId xmlns:a16="http://schemas.microsoft.com/office/drawing/2014/main" id="{6127826D-0BA9-E16D-DAB8-88005A559D9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6" name="フリーフォーム 345">
                    <a:extLst>
                      <a:ext uri="{FF2B5EF4-FFF2-40B4-BE49-F238E27FC236}">
                        <a16:creationId xmlns:a16="http://schemas.microsoft.com/office/drawing/2014/main" id="{755F1A4D-12FA-3663-4B2A-0C13FBA7744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7" name="フリーフォーム 346">
                    <a:extLst>
                      <a:ext uri="{FF2B5EF4-FFF2-40B4-BE49-F238E27FC236}">
                        <a16:creationId xmlns:a16="http://schemas.microsoft.com/office/drawing/2014/main" id="{17467CFC-222A-DE8B-D3B7-E061304ADD42}"/>
                      </a:ext>
                    </a:extLst>
                  </p:cNvPr>
                  <p:cNvSpPr/>
                  <p:nvPr/>
                </p:nvSpPr>
                <p:spPr>
                  <a:xfrm>
                    <a:off x="692483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8" name="フリーフォーム 347">
                    <a:extLst>
                      <a:ext uri="{FF2B5EF4-FFF2-40B4-BE49-F238E27FC236}">
                        <a16:creationId xmlns:a16="http://schemas.microsoft.com/office/drawing/2014/main" id="{523196B5-2938-C28F-E3B2-6B13AB5E88F7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0317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9" name="フリーフォーム 348">
                    <a:extLst>
                      <a:ext uri="{FF2B5EF4-FFF2-40B4-BE49-F238E27FC236}">
                        <a16:creationId xmlns:a16="http://schemas.microsoft.com/office/drawing/2014/main" id="{B1CB06AA-B00D-A34F-F90B-80BE0C4951B2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0" name="フリーフォーム 349">
                    <a:extLst>
                      <a:ext uri="{FF2B5EF4-FFF2-40B4-BE49-F238E27FC236}">
                        <a16:creationId xmlns:a16="http://schemas.microsoft.com/office/drawing/2014/main" id="{5EBE6297-E359-D7FE-0A28-62164D653EE3}"/>
                      </a:ext>
                    </a:extLst>
                  </p:cNvPr>
                  <p:cNvSpPr/>
                  <p:nvPr/>
                </p:nvSpPr>
                <p:spPr>
                  <a:xfrm>
                    <a:off x="7433055" y="566689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1" name="フリーフォーム 350">
                    <a:extLst>
                      <a:ext uri="{FF2B5EF4-FFF2-40B4-BE49-F238E27FC236}">
                        <a16:creationId xmlns:a16="http://schemas.microsoft.com/office/drawing/2014/main" id="{2265BE20-C85B-FAB1-14A5-94770DEAE61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9078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2" name="フリーフォーム 351">
                    <a:extLst>
                      <a:ext uri="{FF2B5EF4-FFF2-40B4-BE49-F238E27FC236}">
                        <a16:creationId xmlns:a16="http://schemas.microsoft.com/office/drawing/2014/main" id="{9BC80450-1AE2-4C76-AC23-A5799F206A31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6600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3" name="フリーフォーム 352">
                    <a:extLst>
                      <a:ext uri="{FF2B5EF4-FFF2-40B4-BE49-F238E27FC236}">
                        <a16:creationId xmlns:a16="http://schemas.microsoft.com/office/drawing/2014/main" id="{6D97F6BC-E1A6-376A-F1B4-1C6D38D815C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0406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4" name="フリーフォーム 353">
                    <a:extLst>
                      <a:ext uri="{FF2B5EF4-FFF2-40B4-BE49-F238E27FC236}">
                        <a16:creationId xmlns:a16="http://schemas.microsoft.com/office/drawing/2014/main" id="{F9FB8367-2598-2285-7E38-5CA77B4F72FD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8548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5" name="フリーフォーム 354">
                    <a:extLst>
                      <a:ext uri="{FF2B5EF4-FFF2-40B4-BE49-F238E27FC236}">
                        <a16:creationId xmlns:a16="http://schemas.microsoft.com/office/drawing/2014/main" id="{ACBE4775-6893-74A5-9856-BBFEA9194EF4}"/>
                      </a:ext>
                    </a:extLst>
                  </p:cNvPr>
                  <p:cNvSpPr/>
                  <p:nvPr/>
                </p:nvSpPr>
                <p:spPr>
                  <a:xfrm>
                    <a:off x="7383480" y="566689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6" name="フリーフォーム 355">
                    <a:extLst>
                      <a:ext uri="{FF2B5EF4-FFF2-40B4-BE49-F238E27FC236}">
                        <a16:creationId xmlns:a16="http://schemas.microsoft.com/office/drawing/2014/main" id="{274076F2-242C-A19D-AFAA-4FE1653C9BD5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7" name="フリーフォーム 356">
                    <a:extLst>
                      <a:ext uri="{FF2B5EF4-FFF2-40B4-BE49-F238E27FC236}">
                        <a16:creationId xmlns:a16="http://schemas.microsoft.com/office/drawing/2014/main" id="{166DAC98-8904-9AA7-C7BA-748FA0A5D8C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8" name="フリーフォーム 357">
                    <a:extLst>
                      <a:ext uri="{FF2B5EF4-FFF2-40B4-BE49-F238E27FC236}">
                        <a16:creationId xmlns:a16="http://schemas.microsoft.com/office/drawing/2014/main" id="{20C3CC0B-A9AA-87E1-49C4-91243FF18658}"/>
                      </a:ext>
                    </a:extLst>
                  </p:cNvPr>
                  <p:cNvSpPr/>
                  <p:nvPr/>
                </p:nvSpPr>
                <p:spPr>
                  <a:xfrm>
                    <a:off x="7408262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9" name="フリーフォーム 358">
                    <a:extLst>
                      <a:ext uri="{FF2B5EF4-FFF2-40B4-BE49-F238E27FC236}">
                        <a16:creationId xmlns:a16="http://schemas.microsoft.com/office/drawing/2014/main" id="{9519B9E2-9772-7C83-B6BB-68FCDDCC29C2}"/>
                      </a:ext>
                    </a:extLst>
                  </p:cNvPr>
                  <p:cNvSpPr/>
                  <p:nvPr/>
                </p:nvSpPr>
                <p:spPr>
                  <a:xfrm>
                    <a:off x="7532220" y="550584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0" name="フリーフォーム 359">
                    <a:extLst>
                      <a:ext uri="{FF2B5EF4-FFF2-40B4-BE49-F238E27FC236}">
                        <a16:creationId xmlns:a16="http://schemas.microsoft.com/office/drawing/2014/main" id="{640FFFC2-14CA-11AA-419C-5C4A69E66D4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2972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1" name="フリーフォーム 360">
                    <a:extLst>
                      <a:ext uri="{FF2B5EF4-FFF2-40B4-BE49-F238E27FC236}">
                        <a16:creationId xmlns:a16="http://schemas.microsoft.com/office/drawing/2014/main" id="{C67B26CF-7F91-F8FC-4324-F898EA2B93CB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2" name="フリーフォーム 361">
                    <a:extLst>
                      <a:ext uri="{FF2B5EF4-FFF2-40B4-BE49-F238E27FC236}">
                        <a16:creationId xmlns:a16="http://schemas.microsoft.com/office/drawing/2014/main" id="{6765918B-3C79-777A-75E2-AD7A923C2536}"/>
                      </a:ext>
                    </a:extLst>
                  </p:cNvPr>
                  <p:cNvSpPr/>
                  <p:nvPr/>
                </p:nvSpPr>
                <p:spPr>
                  <a:xfrm>
                    <a:off x="7371083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3" name="フリーフォーム 362">
                    <a:extLst>
                      <a:ext uri="{FF2B5EF4-FFF2-40B4-BE49-F238E27FC236}">
                        <a16:creationId xmlns:a16="http://schemas.microsoft.com/office/drawing/2014/main" id="{75E2B6A9-8B39-2F41-7546-57DB19233B8A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0495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4" name="フリーフォーム 363">
                    <a:extLst>
                      <a:ext uri="{FF2B5EF4-FFF2-40B4-BE49-F238E27FC236}">
                        <a16:creationId xmlns:a16="http://schemas.microsoft.com/office/drawing/2014/main" id="{8D12106C-162A-62D7-F8CC-18435E5CF9CF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4300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5" name="フリーフォーム 364">
                    <a:extLst>
                      <a:ext uri="{FF2B5EF4-FFF2-40B4-BE49-F238E27FC236}">
                        <a16:creationId xmlns:a16="http://schemas.microsoft.com/office/drawing/2014/main" id="{BF178B92-34DE-D3DB-F600-D79D97159E6F}"/>
                      </a:ext>
                    </a:extLst>
                  </p:cNvPr>
                  <p:cNvSpPr/>
                  <p:nvPr/>
                </p:nvSpPr>
                <p:spPr>
                  <a:xfrm>
                    <a:off x="7358687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6" name="フリーフォーム 365">
                    <a:extLst>
                      <a:ext uri="{FF2B5EF4-FFF2-40B4-BE49-F238E27FC236}">
                        <a16:creationId xmlns:a16="http://schemas.microsoft.com/office/drawing/2014/main" id="{7835991B-CE1F-4B2E-9D03-301BD43A09BA}"/>
                      </a:ext>
                    </a:extLst>
                  </p:cNvPr>
                  <p:cNvSpPr/>
                  <p:nvPr/>
                </p:nvSpPr>
                <p:spPr>
                  <a:xfrm>
                    <a:off x="7408270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7" name="フリーフォーム 366">
                    <a:extLst>
                      <a:ext uri="{FF2B5EF4-FFF2-40B4-BE49-F238E27FC236}">
                        <a16:creationId xmlns:a16="http://schemas.microsoft.com/office/drawing/2014/main" id="{AA5B80BF-0421-E5FF-ACE3-D77846A45CE1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2442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8" name="フリーフォーム 367">
                    <a:extLst>
                      <a:ext uri="{FF2B5EF4-FFF2-40B4-BE49-F238E27FC236}">
                        <a16:creationId xmlns:a16="http://schemas.microsoft.com/office/drawing/2014/main" id="{39D0E794-D793-5AD3-96B1-AA33547B003C}"/>
                      </a:ext>
                    </a:extLst>
                  </p:cNvPr>
                  <p:cNvSpPr/>
                  <p:nvPr/>
                </p:nvSpPr>
                <p:spPr>
                  <a:xfrm>
                    <a:off x="7482645" y="550584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9" name="フリーフォーム 368">
                    <a:extLst>
                      <a:ext uri="{FF2B5EF4-FFF2-40B4-BE49-F238E27FC236}">
                        <a16:creationId xmlns:a16="http://schemas.microsoft.com/office/drawing/2014/main" id="{9BF6C1B3-B8C1-4845-FBA4-1D4A20288BD9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0" name="フリーフォーム 369">
                    <a:extLst>
                      <a:ext uri="{FF2B5EF4-FFF2-40B4-BE49-F238E27FC236}">
                        <a16:creationId xmlns:a16="http://schemas.microsoft.com/office/drawing/2014/main" id="{793B7D27-C42B-7982-EE8E-04C4E0E49C3F}"/>
                      </a:ext>
                    </a:extLst>
                  </p:cNvPr>
                  <p:cNvSpPr/>
                  <p:nvPr/>
                </p:nvSpPr>
                <p:spPr>
                  <a:xfrm>
                    <a:off x="728429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1" name="フリーフォーム 370">
                    <a:extLst>
                      <a:ext uri="{FF2B5EF4-FFF2-40B4-BE49-F238E27FC236}">
                        <a16:creationId xmlns:a16="http://schemas.microsoft.com/office/drawing/2014/main" id="{B04923D2-159E-9D7E-3333-65351BB04A90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2" name="フリーフォーム 371">
                    <a:extLst>
                      <a:ext uri="{FF2B5EF4-FFF2-40B4-BE49-F238E27FC236}">
                        <a16:creationId xmlns:a16="http://schemas.microsoft.com/office/drawing/2014/main" id="{9ACD70CE-3AB1-A2D8-1688-63E02F5FED08}"/>
                      </a:ext>
                    </a:extLst>
                  </p:cNvPr>
                  <p:cNvSpPr/>
                  <p:nvPr/>
                </p:nvSpPr>
                <p:spPr>
                  <a:xfrm>
                    <a:off x="7247116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3" name="フリーフォーム 372">
                    <a:extLst>
                      <a:ext uri="{FF2B5EF4-FFF2-40B4-BE49-F238E27FC236}">
                        <a16:creationId xmlns:a16="http://schemas.microsoft.com/office/drawing/2014/main" id="{B35D8E4E-EB50-A54F-A3DE-E1C1F7A1C7D1}"/>
                      </a:ext>
                    </a:extLst>
                  </p:cNvPr>
                  <p:cNvSpPr/>
                  <p:nvPr/>
                </p:nvSpPr>
                <p:spPr>
                  <a:xfrm>
                    <a:off x="723472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4" name="フリーフォーム 373">
                    <a:extLst>
                      <a:ext uri="{FF2B5EF4-FFF2-40B4-BE49-F238E27FC236}">
                        <a16:creationId xmlns:a16="http://schemas.microsoft.com/office/drawing/2014/main" id="{B0275B9B-860B-1A60-2B10-B445D3CEA744}"/>
                      </a:ext>
                    </a:extLst>
                  </p:cNvPr>
                  <p:cNvSpPr/>
                  <p:nvPr/>
                </p:nvSpPr>
                <p:spPr>
                  <a:xfrm>
                    <a:off x="7284304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5" name="フリーフォーム 374">
                    <a:extLst>
                      <a:ext uri="{FF2B5EF4-FFF2-40B4-BE49-F238E27FC236}">
                        <a16:creationId xmlns:a16="http://schemas.microsoft.com/office/drawing/2014/main" id="{3D977CA3-F0A8-45F0-2C4D-D87DC5942ECC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6" name="フリーフォーム 375">
                    <a:extLst>
                      <a:ext uri="{FF2B5EF4-FFF2-40B4-BE49-F238E27FC236}">
                        <a16:creationId xmlns:a16="http://schemas.microsoft.com/office/drawing/2014/main" id="{135689FA-1214-5A5C-B0EC-B18A64F6DBDE}"/>
                      </a:ext>
                    </a:extLst>
                  </p:cNvPr>
                  <p:cNvSpPr/>
                  <p:nvPr/>
                </p:nvSpPr>
                <p:spPr>
                  <a:xfrm>
                    <a:off x="716034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7" name="フリーフォーム 376">
                    <a:extLst>
                      <a:ext uri="{FF2B5EF4-FFF2-40B4-BE49-F238E27FC236}">
                        <a16:creationId xmlns:a16="http://schemas.microsoft.com/office/drawing/2014/main" id="{33C89C1E-9D38-84C4-616F-A68B82D3426D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8" name="フリーフォーム 377">
                    <a:extLst>
                      <a:ext uri="{FF2B5EF4-FFF2-40B4-BE49-F238E27FC236}">
                        <a16:creationId xmlns:a16="http://schemas.microsoft.com/office/drawing/2014/main" id="{C9209383-CA6E-7035-0C53-842E52A133CB}"/>
                      </a:ext>
                    </a:extLst>
                  </p:cNvPr>
                  <p:cNvSpPr/>
                  <p:nvPr/>
                </p:nvSpPr>
                <p:spPr>
                  <a:xfrm>
                    <a:off x="7123166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9" name="フリーフォーム 378">
                    <a:extLst>
                      <a:ext uri="{FF2B5EF4-FFF2-40B4-BE49-F238E27FC236}">
                        <a16:creationId xmlns:a16="http://schemas.microsoft.com/office/drawing/2014/main" id="{23233A3C-0287-5CCA-EA23-43BD78F77DF6}"/>
                      </a:ext>
                    </a:extLst>
                  </p:cNvPr>
                  <p:cNvSpPr/>
                  <p:nvPr/>
                </p:nvSpPr>
                <p:spPr>
                  <a:xfrm>
                    <a:off x="711077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0" name="フリーフォーム 379">
                    <a:extLst>
                      <a:ext uri="{FF2B5EF4-FFF2-40B4-BE49-F238E27FC236}">
                        <a16:creationId xmlns:a16="http://schemas.microsoft.com/office/drawing/2014/main" id="{4D1C642D-659A-AF0A-12DE-0A6CDC641BBD}"/>
                      </a:ext>
                    </a:extLst>
                  </p:cNvPr>
                  <p:cNvSpPr/>
                  <p:nvPr/>
                </p:nvSpPr>
                <p:spPr>
                  <a:xfrm>
                    <a:off x="7160354" y="5505841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1" name="フリーフォーム 380">
                    <a:extLst>
                      <a:ext uri="{FF2B5EF4-FFF2-40B4-BE49-F238E27FC236}">
                        <a16:creationId xmlns:a16="http://schemas.microsoft.com/office/drawing/2014/main" id="{D4953D16-9675-4A0E-70FA-40EE4FB28A64}"/>
                      </a:ext>
                    </a:extLst>
                  </p:cNvPr>
                  <p:cNvSpPr/>
                  <p:nvPr/>
                </p:nvSpPr>
                <p:spPr>
                  <a:xfrm>
                    <a:off x="7532220" y="562973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2" name="フリーフォーム 381">
                    <a:extLst>
                      <a:ext uri="{FF2B5EF4-FFF2-40B4-BE49-F238E27FC236}">
                        <a16:creationId xmlns:a16="http://schemas.microsoft.com/office/drawing/2014/main" id="{EF4C08CC-FFF2-E003-BB61-BB44CB126FCD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5361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3" name="フリーフォーム 382">
                    <a:extLst>
                      <a:ext uri="{FF2B5EF4-FFF2-40B4-BE49-F238E27FC236}">
                        <a16:creationId xmlns:a16="http://schemas.microsoft.com/office/drawing/2014/main" id="{DAEC501D-8DBF-C25F-7556-6E9E9AD49FE4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2884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4" name="フリーフォーム 383">
                    <a:extLst>
                      <a:ext uri="{FF2B5EF4-FFF2-40B4-BE49-F238E27FC236}">
                        <a16:creationId xmlns:a16="http://schemas.microsoft.com/office/drawing/2014/main" id="{26A755DF-CD58-79D1-15C2-1DD62DEEFD9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6689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5" name="フリーフォーム 384">
                    <a:extLst>
                      <a:ext uri="{FF2B5EF4-FFF2-40B4-BE49-F238E27FC236}">
                        <a16:creationId xmlns:a16="http://schemas.microsoft.com/office/drawing/2014/main" id="{99D4F370-8BC3-2ED7-EC52-11CEDBB1A23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4831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6" name="フリーフォーム 385">
                    <a:extLst>
                      <a:ext uri="{FF2B5EF4-FFF2-40B4-BE49-F238E27FC236}">
                        <a16:creationId xmlns:a16="http://schemas.microsoft.com/office/drawing/2014/main" id="{88E6C3DA-F25A-8A81-3599-5EA902C1E7AA}"/>
                      </a:ext>
                    </a:extLst>
                  </p:cNvPr>
                  <p:cNvSpPr/>
                  <p:nvPr/>
                </p:nvSpPr>
                <p:spPr>
                  <a:xfrm>
                    <a:off x="7482645" y="562973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45" name="グラフィックス 1399">
                  <a:extLst>
                    <a:ext uri="{FF2B5EF4-FFF2-40B4-BE49-F238E27FC236}">
                      <a16:creationId xmlns:a16="http://schemas.microsoft.com/office/drawing/2014/main" id="{ACAC339F-E1AC-99F1-E694-D855A88DCF7E}"/>
                    </a:ext>
                  </a:extLst>
                </p:cNvPr>
                <p:cNvGrpSpPr/>
                <p:nvPr/>
              </p:nvGrpSpPr>
              <p:grpSpPr>
                <a:xfrm>
                  <a:off x="6857583" y="5500576"/>
                  <a:ext cx="679913" cy="369805"/>
                  <a:chOff x="6857583" y="5500576"/>
                  <a:chExt cx="679913" cy="369805"/>
                </a:xfrm>
                <a:solidFill>
                  <a:srgbClr val="000000"/>
                </a:solidFill>
              </p:grpSpPr>
              <p:sp>
                <p:nvSpPr>
                  <p:cNvPr id="246" name="フリーフォーム 245">
                    <a:extLst>
                      <a:ext uri="{FF2B5EF4-FFF2-40B4-BE49-F238E27FC236}">
                        <a16:creationId xmlns:a16="http://schemas.microsoft.com/office/drawing/2014/main" id="{4F0544D8-4B6D-C443-4D5F-A257388F7065}"/>
                      </a:ext>
                    </a:extLst>
                  </p:cNvPr>
                  <p:cNvSpPr/>
                  <p:nvPr/>
                </p:nvSpPr>
                <p:spPr>
                  <a:xfrm>
                    <a:off x="7229458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7" name="フリーフォーム 246">
                    <a:extLst>
                      <a:ext uri="{FF2B5EF4-FFF2-40B4-BE49-F238E27FC236}">
                        <a16:creationId xmlns:a16="http://schemas.microsoft.com/office/drawing/2014/main" id="{2CC45A6A-7376-A6A3-4188-953D817667BE}"/>
                      </a:ext>
                    </a:extLst>
                  </p:cNvPr>
                  <p:cNvSpPr/>
                  <p:nvPr/>
                </p:nvSpPr>
                <p:spPr>
                  <a:xfrm>
                    <a:off x="6857583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8" name="フリーフォーム 247">
                    <a:extLst>
                      <a:ext uri="{FF2B5EF4-FFF2-40B4-BE49-F238E27FC236}">
                        <a16:creationId xmlns:a16="http://schemas.microsoft.com/office/drawing/2014/main" id="{4A53A41C-14B2-5B00-28B2-254289966A00}"/>
                      </a:ext>
                    </a:extLst>
                  </p:cNvPr>
                  <p:cNvSpPr/>
                  <p:nvPr/>
                </p:nvSpPr>
                <p:spPr>
                  <a:xfrm>
                    <a:off x="7229458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9" name="フリーフォーム 248">
                    <a:extLst>
                      <a:ext uri="{FF2B5EF4-FFF2-40B4-BE49-F238E27FC236}">
                        <a16:creationId xmlns:a16="http://schemas.microsoft.com/office/drawing/2014/main" id="{98A343B6-CAA1-913C-832E-4CF6B5050CD7}"/>
                      </a:ext>
                    </a:extLst>
                  </p:cNvPr>
                  <p:cNvSpPr/>
                  <p:nvPr/>
                </p:nvSpPr>
                <p:spPr>
                  <a:xfrm>
                    <a:off x="6857583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0" name="フリーフォーム 249">
                    <a:extLst>
                      <a:ext uri="{FF2B5EF4-FFF2-40B4-BE49-F238E27FC236}">
                        <a16:creationId xmlns:a16="http://schemas.microsoft.com/office/drawing/2014/main" id="{1F510A52-BEC4-3577-3430-8FF3B6C77059}"/>
                      </a:ext>
                    </a:extLst>
                  </p:cNvPr>
                  <p:cNvSpPr/>
                  <p:nvPr/>
                </p:nvSpPr>
                <p:spPr>
                  <a:xfrm>
                    <a:off x="7526960" y="5500576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1" name="フリーフォーム 250">
                    <a:extLst>
                      <a:ext uri="{FF2B5EF4-FFF2-40B4-BE49-F238E27FC236}">
                        <a16:creationId xmlns:a16="http://schemas.microsoft.com/office/drawing/2014/main" id="{896E8023-3F40-8479-D5C5-963EE27113BE}"/>
                      </a:ext>
                    </a:extLst>
                  </p:cNvPr>
                  <p:cNvSpPr/>
                  <p:nvPr/>
                </p:nvSpPr>
                <p:spPr>
                  <a:xfrm>
                    <a:off x="7155086" y="55005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2" name="フリーフォーム 251">
                    <a:extLst>
                      <a:ext uri="{FF2B5EF4-FFF2-40B4-BE49-F238E27FC236}">
                        <a16:creationId xmlns:a16="http://schemas.microsoft.com/office/drawing/2014/main" id="{E49D5351-7B1B-8CAF-6BE3-E1A2717CF2B1}"/>
                      </a:ext>
                    </a:extLst>
                  </p:cNvPr>
                  <p:cNvSpPr/>
                  <p:nvPr/>
                </p:nvSpPr>
                <p:spPr>
                  <a:xfrm>
                    <a:off x="7526960" y="5748351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7" name="グループ化 16">
                <a:extLst>
                  <a:ext uri="{FF2B5EF4-FFF2-40B4-BE49-F238E27FC236}">
                    <a16:creationId xmlns:a16="http://schemas.microsoft.com/office/drawing/2014/main" id="{3C1E6D1E-6E34-F3F0-21F8-360373031A36}"/>
                  </a:ext>
                </a:extLst>
              </p:cNvPr>
              <p:cNvGrpSpPr/>
              <p:nvPr/>
            </p:nvGrpSpPr>
            <p:grpSpPr>
              <a:xfrm>
                <a:off x="7641865" y="5436601"/>
                <a:ext cx="687600" cy="498085"/>
                <a:chOff x="7641865" y="5436601"/>
                <a:chExt cx="687600" cy="498085"/>
              </a:xfrm>
            </p:grpSpPr>
            <p:grpSp>
              <p:nvGrpSpPr>
                <p:cNvPr id="18" name="グラフィックス 1400">
                  <a:extLst>
                    <a:ext uri="{FF2B5EF4-FFF2-40B4-BE49-F238E27FC236}">
                      <a16:creationId xmlns:a16="http://schemas.microsoft.com/office/drawing/2014/main" id="{AA85C8E0-C807-5BAC-CD8A-EA5A199FF8EE}"/>
                    </a:ext>
                  </a:extLst>
                </p:cNvPr>
                <p:cNvGrpSpPr/>
                <p:nvPr/>
              </p:nvGrpSpPr>
              <p:grpSpPr>
                <a:xfrm>
                  <a:off x="7647193" y="5441913"/>
                  <a:ext cx="676945" cy="487464"/>
                  <a:chOff x="7647193" y="5441913"/>
                  <a:chExt cx="676945" cy="487464"/>
                </a:xfrm>
              </p:grpSpPr>
              <p:sp>
                <p:nvSpPr>
                  <p:cNvPr id="27" name="フリーフォーム 26">
                    <a:extLst>
                      <a:ext uri="{FF2B5EF4-FFF2-40B4-BE49-F238E27FC236}">
                        <a16:creationId xmlns:a16="http://schemas.microsoft.com/office/drawing/2014/main" id="{11102073-409E-4644-CB51-58CE361753CE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" name="フリーフォーム 27">
                    <a:extLst>
                      <a:ext uri="{FF2B5EF4-FFF2-40B4-BE49-F238E27FC236}">
                        <a16:creationId xmlns:a16="http://schemas.microsoft.com/office/drawing/2014/main" id="{D020813B-9CF7-06F3-E8EB-6DD5F63269A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" name="フリーフォーム 28">
                    <a:extLst>
                      <a:ext uri="{FF2B5EF4-FFF2-40B4-BE49-F238E27FC236}">
                        <a16:creationId xmlns:a16="http://schemas.microsoft.com/office/drawing/2014/main" id="{8516EF26-3CEC-D949-4738-F0C88B94309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" name="フリーフォーム 29">
                    <a:extLst>
                      <a:ext uri="{FF2B5EF4-FFF2-40B4-BE49-F238E27FC236}">
                        <a16:creationId xmlns:a16="http://schemas.microsoft.com/office/drawing/2014/main" id="{DEBEE83E-697B-BF3B-DD3E-C8B3D07C740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" name="フリーフォーム 30">
                    <a:extLst>
                      <a:ext uri="{FF2B5EF4-FFF2-40B4-BE49-F238E27FC236}">
                        <a16:creationId xmlns:a16="http://schemas.microsoft.com/office/drawing/2014/main" id="{F73AAEE9-D035-099F-F341-B6985FB38D0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" name="フリーフォーム 31">
                    <a:extLst>
                      <a:ext uri="{FF2B5EF4-FFF2-40B4-BE49-F238E27FC236}">
                        <a16:creationId xmlns:a16="http://schemas.microsoft.com/office/drawing/2014/main" id="{A32F21C8-33EC-2CA1-B2AA-F8EA77FBDBD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" name="フリーフォーム 32">
                    <a:extLst>
                      <a:ext uri="{FF2B5EF4-FFF2-40B4-BE49-F238E27FC236}">
                        <a16:creationId xmlns:a16="http://schemas.microsoft.com/office/drawing/2014/main" id="{DABB5DA6-5764-3427-1074-FACD3F3000DC}"/>
                      </a:ext>
                    </a:extLst>
                  </p:cNvPr>
                  <p:cNvSpPr/>
                  <p:nvPr/>
                </p:nvSpPr>
                <p:spPr>
                  <a:xfrm>
                    <a:off x="7998190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" name="フリーフォーム 33">
                    <a:extLst>
                      <a:ext uri="{FF2B5EF4-FFF2-40B4-BE49-F238E27FC236}">
                        <a16:creationId xmlns:a16="http://schemas.microsoft.com/office/drawing/2014/main" id="{B6E49E59-7BB4-7094-3F62-3F52355F53EF}"/>
                      </a:ext>
                    </a:extLst>
                  </p:cNvPr>
                  <p:cNvSpPr/>
                  <p:nvPr/>
                </p:nvSpPr>
                <p:spPr>
                  <a:xfrm>
                    <a:off x="8123550" y="551691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" name="フリーフォーム 34">
                    <a:extLst>
                      <a:ext uri="{FF2B5EF4-FFF2-40B4-BE49-F238E27FC236}">
                        <a16:creationId xmlns:a16="http://schemas.microsoft.com/office/drawing/2014/main" id="{0108DE24-609D-ECE6-2DE7-76AB24F328F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4190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" name="フリーフォーム 35">
                    <a:extLst>
                      <a:ext uri="{FF2B5EF4-FFF2-40B4-BE49-F238E27FC236}">
                        <a16:creationId xmlns:a16="http://schemas.microsoft.com/office/drawing/2014/main" id="{EC560026-264E-BC9A-2DDD-F1F467E12B4B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" name="フリーフォーム 36">
                    <a:extLst>
                      <a:ext uri="{FF2B5EF4-FFF2-40B4-BE49-F238E27FC236}">
                        <a16:creationId xmlns:a16="http://schemas.microsoft.com/office/drawing/2014/main" id="{D616E79A-99E5-6E0F-E197-32130F544A7D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" name="フリーフォーム 37">
                    <a:extLst>
                      <a:ext uri="{FF2B5EF4-FFF2-40B4-BE49-F238E27FC236}">
                        <a16:creationId xmlns:a16="http://schemas.microsoft.com/office/drawing/2014/main" id="{E2B53D0E-7DBD-D24D-A268-8C0D834CE611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" name="フリーフォーム 38">
                    <a:extLst>
                      <a:ext uri="{FF2B5EF4-FFF2-40B4-BE49-F238E27FC236}">
                        <a16:creationId xmlns:a16="http://schemas.microsoft.com/office/drawing/2014/main" id="{524F60DA-F418-4831-B2F7-1AFBCE09E58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" name="フリーフォーム 39">
                    <a:extLst>
                      <a:ext uri="{FF2B5EF4-FFF2-40B4-BE49-F238E27FC236}">
                        <a16:creationId xmlns:a16="http://schemas.microsoft.com/office/drawing/2014/main" id="{9958743E-8AA6-51BC-4011-D4FD9663D28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" name="フリーフォーム 40">
                    <a:extLst>
                      <a:ext uri="{FF2B5EF4-FFF2-40B4-BE49-F238E27FC236}">
                        <a16:creationId xmlns:a16="http://schemas.microsoft.com/office/drawing/2014/main" id="{5F008FF9-EF98-3A96-35FD-85E2D0744013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" name="フリーフォーム 41">
                    <a:extLst>
                      <a:ext uri="{FF2B5EF4-FFF2-40B4-BE49-F238E27FC236}">
                        <a16:creationId xmlns:a16="http://schemas.microsoft.com/office/drawing/2014/main" id="{EACE1BA2-7060-5A71-295C-6A4A95FE6340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1690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" name="フリーフォーム 44">
                    <a:extLst>
                      <a:ext uri="{FF2B5EF4-FFF2-40B4-BE49-F238E27FC236}">
                        <a16:creationId xmlns:a16="http://schemas.microsoft.com/office/drawing/2014/main" id="{4DF65A67-F3D9-735C-4949-EA1E5E75B585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" name="フリーフォーム 45">
                    <a:extLst>
                      <a:ext uri="{FF2B5EF4-FFF2-40B4-BE49-F238E27FC236}">
                        <a16:creationId xmlns:a16="http://schemas.microsoft.com/office/drawing/2014/main" id="{CBB86351-AC78-439B-4F8F-EA949BEFCC79}"/>
                      </a:ext>
                    </a:extLst>
                  </p:cNvPr>
                  <p:cNvSpPr/>
                  <p:nvPr/>
                </p:nvSpPr>
                <p:spPr>
                  <a:xfrm>
                    <a:off x="7948055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" name="フリーフォーム 46">
                    <a:extLst>
                      <a:ext uri="{FF2B5EF4-FFF2-40B4-BE49-F238E27FC236}">
                        <a16:creationId xmlns:a16="http://schemas.microsoft.com/office/drawing/2014/main" id="{4C60D859-C325-5BD8-AC1D-79AAB28A228C}"/>
                      </a:ext>
                    </a:extLst>
                  </p:cNvPr>
                  <p:cNvSpPr/>
                  <p:nvPr/>
                </p:nvSpPr>
                <p:spPr>
                  <a:xfrm>
                    <a:off x="7998199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" name="フリーフォーム 49">
                    <a:extLst>
                      <a:ext uri="{FF2B5EF4-FFF2-40B4-BE49-F238E27FC236}">
                        <a16:creationId xmlns:a16="http://schemas.microsoft.com/office/drawing/2014/main" id="{BC15D4BA-BE20-1A8B-570A-5916165D8B3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3565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" name="フリーフォーム 50">
                    <a:extLst>
                      <a:ext uri="{FF2B5EF4-FFF2-40B4-BE49-F238E27FC236}">
                        <a16:creationId xmlns:a16="http://schemas.microsoft.com/office/drawing/2014/main" id="{C7ACB960-0BAC-37A9-4FD8-A6242FF99C0D}"/>
                      </a:ext>
                    </a:extLst>
                  </p:cNvPr>
                  <p:cNvSpPr/>
                  <p:nvPr/>
                </p:nvSpPr>
                <p:spPr>
                  <a:xfrm>
                    <a:off x="8073415" y="551691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" name="フリーフォーム 51">
                    <a:extLst>
                      <a:ext uri="{FF2B5EF4-FFF2-40B4-BE49-F238E27FC236}">
                        <a16:creationId xmlns:a16="http://schemas.microsoft.com/office/drawing/2014/main" id="{30EFB195-19C8-2C3F-FE72-592AD8A6DBD4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" name="フリーフォーム 52">
                    <a:extLst>
                      <a:ext uri="{FF2B5EF4-FFF2-40B4-BE49-F238E27FC236}">
                        <a16:creationId xmlns:a16="http://schemas.microsoft.com/office/drawing/2014/main" id="{A0CF99B8-55EA-4521-B9A3-2675C135706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" name="フリーフォーム 53">
                    <a:extLst>
                      <a:ext uri="{FF2B5EF4-FFF2-40B4-BE49-F238E27FC236}">
                        <a16:creationId xmlns:a16="http://schemas.microsoft.com/office/drawing/2014/main" id="{DB4F0791-F1B2-FAAC-0F26-B73B7E8D7A1A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" name="フリーフォーム 54">
                    <a:extLst>
                      <a:ext uri="{FF2B5EF4-FFF2-40B4-BE49-F238E27FC236}">
                        <a16:creationId xmlns:a16="http://schemas.microsoft.com/office/drawing/2014/main" id="{A8A7E66C-613D-21F6-B03A-425715D388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" name="フリーフォーム 55">
                    <a:extLst>
                      <a:ext uri="{FF2B5EF4-FFF2-40B4-BE49-F238E27FC236}">
                        <a16:creationId xmlns:a16="http://schemas.microsoft.com/office/drawing/2014/main" id="{00930320-F855-5DF9-8AAF-87B85DD0BE9A}"/>
                      </a:ext>
                    </a:extLst>
                  </p:cNvPr>
                  <p:cNvSpPr/>
                  <p:nvPr/>
                </p:nvSpPr>
                <p:spPr>
                  <a:xfrm>
                    <a:off x="7872822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" name="フリーフォーム 56">
                    <a:extLst>
                      <a:ext uri="{FF2B5EF4-FFF2-40B4-BE49-F238E27FC236}">
                        <a16:creationId xmlns:a16="http://schemas.microsoft.com/office/drawing/2014/main" id="{3A3B3487-6F13-0BB3-30C1-3B532A3429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" name="フリーフォーム 57">
                    <a:extLst>
                      <a:ext uri="{FF2B5EF4-FFF2-40B4-BE49-F238E27FC236}">
                        <a16:creationId xmlns:a16="http://schemas.microsoft.com/office/drawing/2014/main" id="{F047BF1C-74CC-730E-C5D0-737546576D5C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" name="フリーフォーム 58">
                    <a:extLst>
                      <a:ext uri="{FF2B5EF4-FFF2-40B4-BE49-F238E27FC236}">
                        <a16:creationId xmlns:a16="http://schemas.microsoft.com/office/drawing/2014/main" id="{C75C3C4D-A57D-355B-ADCB-6084F23D25AE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" name="フリーフォーム 59">
                    <a:extLst>
                      <a:ext uri="{FF2B5EF4-FFF2-40B4-BE49-F238E27FC236}">
                        <a16:creationId xmlns:a16="http://schemas.microsoft.com/office/drawing/2014/main" id="{3C5E1EC0-1D98-A9BF-FBBC-573547E89BE2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" name="フリーフォーム 60">
                    <a:extLst>
                      <a:ext uri="{FF2B5EF4-FFF2-40B4-BE49-F238E27FC236}">
                        <a16:creationId xmlns:a16="http://schemas.microsoft.com/office/drawing/2014/main" id="{7BD1B1F0-D969-BD94-ABD0-A1501F28547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" name="フリーフォーム 61">
                    <a:extLst>
                      <a:ext uri="{FF2B5EF4-FFF2-40B4-BE49-F238E27FC236}">
                        <a16:creationId xmlns:a16="http://schemas.microsoft.com/office/drawing/2014/main" id="{5FE9F39E-9B01-1DEA-A7C1-A01DF8FAAB10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" name="フリーフォーム 62">
                    <a:extLst>
                      <a:ext uri="{FF2B5EF4-FFF2-40B4-BE49-F238E27FC236}">
                        <a16:creationId xmlns:a16="http://schemas.microsoft.com/office/drawing/2014/main" id="{595ABC63-FE5F-11AE-78AC-D91338689BC3}"/>
                      </a:ext>
                    </a:extLst>
                  </p:cNvPr>
                  <p:cNvSpPr/>
                  <p:nvPr/>
                </p:nvSpPr>
                <p:spPr>
                  <a:xfrm>
                    <a:off x="7822687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" name="フリーフォーム 63">
                    <a:extLst>
                      <a:ext uri="{FF2B5EF4-FFF2-40B4-BE49-F238E27FC236}">
                        <a16:creationId xmlns:a16="http://schemas.microsoft.com/office/drawing/2014/main" id="{B1AABA6F-0963-48E0-32CF-C52556864CAF}"/>
                      </a:ext>
                    </a:extLst>
                  </p:cNvPr>
                  <p:cNvSpPr/>
                  <p:nvPr/>
                </p:nvSpPr>
                <p:spPr>
                  <a:xfrm>
                    <a:off x="7872831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" name="フリーフォーム 64">
                    <a:extLst>
                      <a:ext uri="{FF2B5EF4-FFF2-40B4-BE49-F238E27FC236}">
                        <a16:creationId xmlns:a16="http://schemas.microsoft.com/office/drawing/2014/main" id="{CB2FF992-B6A5-13F8-408E-A6A5A330232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" name="フリーフォーム 65">
                    <a:extLst>
                      <a:ext uri="{FF2B5EF4-FFF2-40B4-BE49-F238E27FC236}">
                        <a16:creationId xmlns:a16="http://schemas.microsoft.com/office/drawing/2014/main" id="{44E19C35-049A-2201-B1EB-B4F02B7B244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" name="フリーフォーム 66">
                    <a:extLst>
                      <a:ext uri="{FF2B5EF4-FFF2-40B4-BE49-F238E27FC236}">
                        <a16:creationId xmlns:a16="http://schemas.microsoft.com/office/drawing/2014/main" id="{DEC8DB21-165B-A25C-DC67-21071CB20AE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" name="フリーフォーム 67">
                    <a:extLst>
                      <a:ext uri="{FF2B5EF4-FFF2-40B4-BE49-F238E27FC236}">
                        <a16:creationId xmlns:a16="http://schemas.microsoft.com/office/drawing/2014/main" id="{30BD89B0-FE73-F9C6-92F7-1B118FDC04A1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" name="フリーフォーム 68">
                    <a:extLst>
                      <a:ext uri="{FF2B5EF4-FFF2-40B4-BE49-F238E27FC236}">
                        <a16:creationId xmlns:a16="http://schemas.microsoft.com/office/drawing/2014/main" id="{5DF00485-B36A-5B8D-7FF5-8B9EEDA6387A}"/>
                      </a:ext>
                    </a:extLst>
                  </p:cNvPr>
                  <p:cNvSpPr/>
                  <p:nvPr/>
                </p:nvSpPr>
                <p:spPr>
                  <a:xfrm>
                    <a:off x="7747472" y="55169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" name="フリーフォーム 69">
                    <a:extLst>
                      <a:ext uri="{FF2B5EF4-FFF2-40B4-BE49-F238E27FC236}">
                        <a16:creationId xmlns:a16="http://schemas.microsoft.com/office/drawing/2014/main" id="{6CEC1020-F4DA-4492-17EB-B58997B6FBCE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" name="フリーフォーム 70">
                    <a:extLst>
                      <a:ext uri="{FF2B5EF4-FFF2-40B4-BE49-F238E27FC236}">
                        <a16:creationId xmlns:a16="http://schemas.microsoft.com/office/drawing/2014/main" id="{227B2B8C-490B-9822-240E-AD1CA86289F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" name="フリーフォーム 71">
                    <a:extLst>
                      <a:ext uri="{FF2B5EF4-FFF2-40B4-BE49-F238E27FC236}">
                        <a16:creationId xmlns:a16="http://schemas.microsoft.com/office/drawing/2014/main" id="{90F9C684-C985-5515-950D-7A6BB0FF8E8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" name="フリーフォーム 72">
                    <a:extLst>
                      <a:ext uri="{FF2B5EF4-FFF2-40B4-BE49-F238E27FC236}">
                        <a16:creationId xmlns:a16="http://schemas.microsoft.com/office/drawing/2014/main" id="{DBDF3DD4-8F1C-8989-E60E-CEF7D609761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" name="フリーフォーム 73">
                    <a:extLst>
                      <a:ext uri="{FF2B5EF4-FFF2-40B4-BE49-F238E27FC236}">
                        <a16:creationId xmlns:a16="http://schemas.microsoft.com/office/drawing/2014/main" id="{D1D6A801-1C97-36BF-FE38-6D8659B23698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" name="フリーフォーム 74">
                    <a:extLst>
                      <a:ext uri="{FF2B5EF4-FFF2-40B4-BE49-F238E27FC236}">
                        <a16:creationId xmlns:a16="http://schemas.microsoft.com/office/drawing/2014/main" id="{718F2DEF-317A-47B4-8C3F-433D4C5FC32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" name="フリーフォーム 75">
                    <a:extLst>
                      <a:ext uri="{FF2B5EF4-FFF2-40B4-BE49-F238E27FC236}">
                        <a16:creationId xmlns:a16="http://schemas.microsoft.com/office/drawing/2014/main" id="{11580BB5-7EC4-07FF-B6DC-BF75A6408C0A}"/>
                      </a:ext>
                    </a:extLst>
                  </p:cNvPr>
                  <p:cNvSpPr/>
                  <p:nvPr/>
                </p:nvSpPr>
                <p:spPr>
                  <a:xfrm>
                    <a:off x="7697336" y="55356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" name="フリーフォーム 76">
                    <a:extLst>
                      <a:ext uri="{FF2B5EF4-FFF2-40B4-BE49-F238E27FC236}">
                        <a16:creationId xmlns:a16="http://schemas.microsoft.com/office/drawing/2014/main" id="{98CF1D7E-9FA0-AD06-5F2C-3FE0C707940C}"/>
                      </a:ext>
                    </a:extLst>
                  </p:cNvPr>
                  <p:cNvSpPr/>
                  <p:nvPr/>
                </p:nvSpPr>
                <p:spPr>
                  <a:xfrm>
                    <a:off x="7747480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" name="フリーフォーム 77">
                    <a:extLst>
                      <a:ext uri="{FF2B5EF4-FFF2-40B4-BE49-F238E27FC236}">
                        <a16:creationId xmlns:a16="http://schemas.microsoft.com/office/drawing/2014/main" id="{E9B51DFA-0B9A-46BE-7DF5-0265A472A1FA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" name="フリーフォーム 78">
                    <a:extLst>
                      <a:ext uri="{FF2B5EF4-FFF2-40B4-BE49-F238E27FC236}">
                        <a16:creationId xmlns:a16="http://schemas.microsoft.com/office/drawing/2014/main" id="{EDCDF39E-6F13-EB65-FA8A-4F8E7F977CC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" name="フリーフォーム 79">
                    <a:extLst>
                      <a:ext uri="{FF2B5EF4-FFF2-40B4-BE49-F238E27FC236}">
                        <a16:creationId xmlns:a16="http://schemas.microsoft.com/office/drawing/2014/main" id="{F3ADD0BC-9546-6360-21DA-8A6AF3B29837}"/>
                      </a:ext>
                    </a:extLst>
                  </p:cNvPr>
                  <p:cNvSpPr/>
                  <p:nvPr/>
                </p:nvSpPr>
                <p:spPr>
                  <a:xfrm>
                    <a:off x="8098482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" name="フリーフォーム 82">
                    <a:extLst>
                      <a:ext uri="{FF2B5EF4-FFF2-40B4-BE49-F238E27FC236}">
                        <a16:creationId xmlns:a16="http://schemas.microsoft.com/office/drawing/2014/main" id="{BD7C861D-44A4-CD29-E6AD-40FC461AC804}"/>
                      </a:ext>
                    </a:extLst>
                  </p:cNvPr>
                  <p:cNvSpPr/>
                  <p:nvPr/>
                </p:nvSpPr>
                <p:spPr>
                  <a:xfrm>
                    <a:off x="8223841" y="547941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" name="フリーフォーム 83">
                    <a:extLst>
                      <a:ext uri="{FF2B5EF4-FFF2-40B4-BE49-F238E27FC236}">
                        <a16:creationId xmlns:a16="http://schemas.microsoft.com/office/drawing/2014/main" id="{2A8A80D4-E326-28C4-D83D-31EF3163701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0439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" name="フリーフォーム 84">
                    <a:extLst>
                      <a:ext uri="{FF2B5EF4-FFF2-40B4-BE49-F238E27FC236}">
                        <a16:creationId xmlns:a16="http://schemas.microsoft.com/office/drawing/2014/main" id="{B675BDD4-85FE-C930-74CC-858C12E37AFB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6" name="フリーフォーム 85">
                    <a:extLst>
                      <a:ext uri="{FF2B5EF4-FFF2-40B4-BE49-F238E27FC236}">
                        <a16:creationId xmlns:a16="http://schemas.microsoft.com/office/drawing/2014/main" id="{F7BDBDB6-2226-146E-6645-F58DFBE15EED}"/>
                      </a:ext>
                    </a:extLst>
                  </p:cNvPr>
                  <p:cNvSpPr/>
                  <p:nvPr/>
                </p:nvSpPr>
                <p:spPr>
                  <a:xfrm>
                    <a:off x="806088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" name="フリーフォーム 86">
                    <a:extLst>
                      <a:ext uri="{FF2B5EF4-FFF2-40B4-BE49-F238E27FC236}">
                        <a16:creationId xmlns:a16="http://schemas.microsoft.com/office/drawing/2014/main" id="{2FF9FFC0-11AE-80A5-ACA5-3CCBA6394A36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7940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" name="フリーフォーム 87">
                    <a:extLst>
                      <a:ext uri="{FF2B5EF4-FFF2-40B4-BE49-F238E27FC236}">
                        <a16:creationId xmlns:a16="http://schemas.microsoft.com/office/drawing/2014/main" id="{AD04D97D-F2FC-F3DA-5A0A-70E8085443A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16906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" name="フリーフォーム 88">
                    <a:extLst>
                      <a:ext uri="{FF2B5EF4-FFF2-40B4-BE49-F238E27FC236}">
                        <a16:creationId xmlns:a16="http://schemas.microsoft.com/office/drawing/2014/main" id="{BDA4CEEF-F7C0-A1FE-44D9-5556A4142CB4}"/>
                      </a:ext>
                    </a:extLst>
                  </p:cNvPr>
                  <p:cNvSpPr/>
                  <p:nvPr/>
                </p:nvSpPr>
                <p:spPr>
                  <a:xfrm>
                    <a:off x="8048347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" name="フリーフォーム 89">
                    <a:extLst>
                      <a:ext uri="{FF2B5EF4-FFF2-40B4-BE49-F238E27FC236}">
                        <a16:creationId xmlns:a16="http://schemas.microsoft.com/office/drawing/2014/main" id="{A7CF9947-D086-F02E-A901-E6A7329BFD9D}"/>
                      </a:ext>
                    </a:extLst>
                  </p:cNvPr>
                  <p:cNvSpPr/>
                  <p:nvPr/>
                </p:nvSpPr>
                <p:spPr>
                  <a:xfrm>
                    <a:off x="8098490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" name="フリーフォーム 90">
                    <a:extLst>
                      <a:ext uri="{FF2B5EF4-FFF2-40B4-BE49-F238E27FC236}">
                        <a16:creationId xmlns:a16="http://schemas.microsoft.com/office/drawing/2014/main" id="{36288564-9CD5-9E1A-9DFF-57F6B6E4DC8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98158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" name="フリーフォーム 91">
                    <a:extLst>
                      <a:ext uri="{FF2B5EF4-FFF2-40B4-BE49-F238E27FC236}">
                        <a16:creationId xmlns:a16="http://schemas.microsoft.com/office/drawing/2014/main" id="{B8D37CB1-5560-1B09-E9F6-ABE8688A71FD}"/>
                      </a:ext>
                    </a:extLst>
                  </p:cNvPr>
                  <p:cNvSpPr/>
                  <p:nvPr/>
                </p:nvSpPr>
                <p:spPr>
                  <a:xfrm>
                    <a:off x="8173706" y="5479409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" name="フリーフォーム 128">
                    <a:extLst>
                      <a:ext uri="{FF2B5EF4-FFF2-40B4-BE49-F238E27FC236}">
                        <a16:creationId xmlns:a16="http://schemas.microsoft.com/office/drawing/2014/main" id="{5AAA01A8-0092-9941-3801-740A924DDD58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" name="フリーフォーム 129">
                    <a:extLst>
                      <a:ext uri="{FF2B5EF4-FFF2-40B4-BE49-F238E27FC236}">
                        <a16:creationId xmlns:a16="http://schemas.microsoft.com/office/drawing/2014/main" id="{DDFC8D27-47E7-3149-10FC-1FE9ECDF7F4F}"/>
                      </a:ext>
                    </a:extLst>
                  </p:cNvPr>
                  <p:cNvSpPr/>
                  <p:nvPr/>
                </p:nvSpPr>
                <p:spPr>
                  <a:xfrm>
                    <a:off x="7973114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" name="フリーフォーム 130">
                    <a:extLst>
                      <a:ext uri="{FF2B5EF4-FFF2-40B4-BE49-F238E27FC236}">
                        <a16:creationId xmlns:a16="http://schemas.microsoft.com/office/drawing/2014/main" id="{AAFD8E83-AC21-313C-256D-FDAC0103651A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" name="フリーフォーム 132">
                    <a:extLst>
                      <a:ext uri="{FF2B5EF4-FFF2-40B4-BE49-F238E27FC236}">
                        <a16:creationId xmlns:a16="http://schemas.microsoft.com/office/drawing/2014/main" id="{A91767DA-9847-3DDC-1336-7EFFC28C2D2F}"/>
                      </a:ext>
                    </a:extLst>
                  </p:cNvPr>
                  <p:cNvSpPr/>
                  <p:nvPr/>
                </p:nvSpPr>
                <p:spPr>
                  <a:xfrm>
                    <a:off x="793551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" name="フリーフォーム 133">
                    <a:extLst>
                      <a:ext uri="{FF2B5EF4-FFF2-40B4-BE49-F238E27FC236}">
                        <a16:creationId xmlns:a16="http://schemas.microsoft.com/office/drawing/2014/main" id="{EA68E3F4-CD14-4A2F-3BE6-A69112BF7F2B}"/>
                      </a:ext>
                    </a:extLst>
                  </p:cNvPr>
                  <p:cNvSpPr/>
                  <p:nvPr/>
                </p:nvSpPr>
                <p:spPr>
                  <a:xfrm>
                    <a:off x="7922979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" name="フリーフォーム 134">
                    <a:extLst>
                      <a:ext uri="{FF2B5EF4-FFF2-40B4-BE49-F238E27FC236}">
                        <a16:creationId xmlns:a16="http://schemas.microsoft.com/office/drawing/2014/main" id="{1DF0FEC6-24AD-F449-E979-A655A0C70D69}"/>
                      </a:ext>
                    </a:extLst>
                  </p:cNvPr>
                  <p:cNvSpPr/>
                  <p:nvPr/>
                </p:nvSpPr>
                <p:spPr>
                  <a:xfrm>
                    <a:off x="797312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" name="フリーフォーム 138">
                    <a:extLst>
                      <a:ext uri="{FF2B5EF4-FFF2-40B4-BE49-F238E27FC236}">
                        <a16:creationId xmlns:a16="http://schemas.microsoft.com/office/drawing/2014/main" id="{F2397E36-E7F2-01E6-5CE3-AB9C4B7E9FF3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" name="フリーフォーム 139">
                    <a:extLst>
                      <a:ext uri="{FF2B5EF4-FFF2-40B4-BE49-F238E27FC236}">
                        <a16:creationId xmlns:a16="http://schemas.microsoft.com/office/drawing/2014/main" id="{1DAA3914-F845-8F31-A9AD-86499610A145}"/>
                      </a:ext>
                    </a:extLst>
                  </p:cNvPr>
                  <p:cNvSpPr/>
                  <p:nvPr/>
                </p:nvSpPr>
                <p:spPr>
                  <a:xfrm>
                    <a:off x="7847763" y="547941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" name="フリーフォーム 140">
                    <a:extLst>
                      <a:ext uri="{FF2B5EF4-FFF2-40B4-BE49-F238E27FC236}">
                        <a16:creationId xmlns:a16="http://schemas.microsoft.com/office/drawing/2014/main" id="{810AADDF-EC11-888E-538D-EED534923C2D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" name="フリーフォーム 141">
                    <a:extLst>
                      <a:ext uri="{FF2B5EF4-FFF2-40B4-BE49-F238E27FC236}">
                        <a16:creationId xmlns:a16="http://schemas.microsoft.com/office/drawing/2014/main" id="{2CEAEE1E-1499-6A68-F281-98319214A1F4}"/>
                      </a:ext>
                    </a:extLst>
                  </p:cNvPr>
                  <p:cNvSpPr/>
                  <p:nvPr/>
                </p:nvSpPr>
                <p:spPr>
                  <a:xfrm>
                    <a:off x="781016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" name="フリーフォーム 142">
                    <a:extLst>
                      <a:ext uri="{FF2B5EF4-FFF2-40B4-BE49-F238E27FC236}">
                        <a16:creationId xmlns:a16="http://schemas.microsoft.com/office/drawing/2014/main" id="{B0DFA67B-B940-E9E5-D12D-872AD5D85443}"/>
                      </a:ext>
                    </a:extLst>
                  </p:cNvPr>
                  <p:cNvSpPr/>
                  <p:nvPr/>
                </p:nvSpPr>
                <p:spPr>
                  <a:xfrm>
                    <a:off x="7797628" y="5498157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" name="フリーフォーム 143">
                    <a:extLst>
                      <a:ext uri="{FF2B5EF4-FFF2-40B4-BE49-F238E27FC236}">
                        <a16:creationId xmlns:a16="http://schemas.microsoft.com/office/drawing/2014/main" id="{D38C9B4C-4343-3A9E-D8D8-E1DA58941F0D}"/>
                      </a:ext>
                    </a:extLst>
                  </p:cNvPr>
                  <p:cNvSpPr/>
                  <p:nvPr/>
                </p:nvSpPr>
                <p:spPr>
                  <a:xfrm>
                    <a:off x="784777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" name="フリーフォーム 144">
                    <a:extLst>
                      <a:ext uri="{FF2B5EF4-FFF2-40B4-BE49-F238E27FC236}">
                        <a16:creationId xmlns:a16="http://schemas.microsoft.com/office/drawing/2014/main" id="{81580CA4-1973-59CC-67DE-61FA0C8D922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" name="フリーフォーム 145">
                    <a:extLst>
                      <a:ext uri="{FF2B5EF4-FFF2-40B4-BE49-F238E27FC236}">
                        <a16:creationId xmlns:a16="http://schemas.microsoft.com/office/drawing/2014/main" id="{7908A597-8365-76A2-283E-A460A53DCD23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" name="フリーフォーム 146">
                    <a:extLst>
                      <a:ext uri="{FF2B5EF4-FFF2-40B4-BE49-F238E27FC236}">
                        <a16:creationId xmlns:a16="http://schemas.microsoft.com/office/drawing/2014/main" id="{6C2E721E-00BA-B811-9C55-9CDCCEBE737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" name="フリーフォーム 147">
                    <a:extLst>
                      <a:ext uri="{FF2B5EF4-FFF2-40B4-BE49-F238E27FC236}">
                        <a16:creationId xmlns:a16="http://schemas.microsoft.com/office/drawing/2014/main" id="{9B44D252-E483-7491-6E32-D1A5F2F62185}"/>
                      </a:ext>
                    </a:extLst>
                  </p:cNvPr>
                  <p:cNvSpPr/>
                  <p:nvPr/>
                </p:nvSpPr>
                <p:spPr>
                  <a:xfrm>
                    <a:off x="8123550" y="564190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" name="フリーフォーム 148">
                    <a:extLst>
                      <a:ext uri="{FF2B5EF4-FFF2-40B4-BE49-F238E27FC236}">
                        <a16:creationId xmlns:a16="http://schemas.microsoft.com/office/drawing/2014/main" id="{281B1ED7-879D-FACF-309C-E049A272193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6689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" name="フリーフォーム 149">
                    <a:extLst>
                      <a:ext uri="{FF2B5EF4-FFF2-40B4-BE49-F238E27FC236}">
                        <a16:creationId xmlns:a16="http://schemas.microsoft.com/office/drawing/2014/main" id="{8254D87B-FF73-5936-717A-3A955CDD622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" name="フリーフォーム 150">
                    <a:extLst>
                      <a:ext uri="{FF2B5EF4-FFF2-40B4-BE49-F238E27FC236}">
                        <a16:creationId xmlns:a16="http://schemas.microsoft.com/office/drawing/2014/main" id="{90D2C2D9-B7AF-3DB0-E8DC-3C30B20791C7}"/>
                      </a:ext>
                    </a:extLst>
                  </p:cNvPr>
                  <p:cNvSpPr/>
                  <p:nvPr/>
                </p:nvSpPr>
                <p:spPr>
                  <a:xfrm>
                    <a:off x="796059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" name="フリーフォーム 151">
                    <a:extLst>
                      <a:ext uri="{FF2B5EF4-FFF2-40B4-BE49-F238E27FC236}">
                        <a16:creationId xmlns:a16="http://schemas.microsoft.com/office/drawing/2014/main" id="{6710F1D2-ABE4-5557-ED78-301091AF1807}"/>
                      </a:ext>
                    </a:extLst>
                  </p:cNvPr>
                  <p:cNvSpPr/>
                  <p:nvPr/>
                </p:nvSpPr>
                <p:spPr>
                  <a:xfrm>
                    <a:off x="7897911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" name="フリーフォーム 152">
                    <a:extLst>
                      <a:ext uri="{FF2B5EF4-FFF2-40B4-BE49-F238E27FC236}">
                        <a16:creationId xmlns:a16="http://schemas.microsoft.com/office/drawing/2014/main" id="{EE05DFE8-5049-1FD8-87AE-0ACED29C13BC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" name="フリーフォーム 153">
                    <a:extLst>
                      <a:ext uri="{FF2B5EF4-FFF2-40B4-BE49-F238E27FC236}">
                        <a16:creationId xmlns:a16="http://schemas.microsoft.com/office/drawing/2014/main" id="{6875F589-14F9-55D0-26F1-889968555E5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4189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" name="フリーフォーム 154">
                    <a:extLst>
                      <a:ext uri="{FF2B5EF4-FFF2-40B4-BE49-F238E27FC236}">
                        <a16:creationId xmlns:a16="http://schemas.microsoft.com/office/drawing/2014/main" id="{13F7EE18-3C17-157D-0F1E-54E9B220121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" name="フリーフォーム 155">
                    <a:extLst>
                      <a:ext uri="{FF2B5EF4-FFF2-40B4-BE49-F238E27FC236}">
                        <a16:creationId xmlns:a16="http://schemas.microsoft.com/office/drawing/2014/main" id="{6B971051-C315-BADF-44EC-41FA50B0C95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60651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" name="フリーフォーム 156">
                    <a:extLst>
                      <a:ext uri="{FF2B5EF4-FFF2-40B4-BE49-F238E27FC236}">
                        <a16:creationId xmlns:a16="http://schemas.microsoft.com/office/drawing/2014/main" id="{23BB089D-3E25-2C26-AB3A-2C349B547E35}"/>
                      </a:ext>
                    </a:extLst>
                  </p:cNvPr>
                  <p:cNvSpPr/>
                  <p:nvPr/>
                </p:nvSpPr>
                <p:spPr>
                  <a:xfrm>
                    <a:off x="8073415" y="564190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" name="フリーフォーム 157">
                    <a:extLst>
                      <a:ext uri="{FF2B5EF4-FFF2-40B4-BE49-F238E27FC236}">
                        <a16:creationId xmlns:a16="http://schemas.microsoft.com/office/drawing/2014/main" id="{EFBF9B10-5919-5425-8915-CD45C1539FD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" name="フリーフォーム 158">
                    <a:extLst>
                      <a:ext uri="{FF2B5EF4-FFF2-40B4-BE49-F238E27FC236}">
                        <a16:creationId xmlns:a16="http://schemas.microsoft.com/office/drawing/2014/main" id="{9ECBA6FD-B36E-4F3D-CA9D-28670AC05E3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" name="フリーフォーム 159">
                    <a:extLst>
                      <a:ext uri="{FF2B5EF4-FFF2-40B4-BE49-F238E27FC236}">
                        <a16:creationId xmlns:a16="http://schemas.microsoft.com/office/drawing/2014/main" id="{6B83A678-AEF2-98FC-349A-563EAD7FEC45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" name="フリーフォーム 160">
                    <a:extLst>
                      <a:ext uri="{FF2B5EF4-FFF2-40B4-BE49-F238E27FC236}">
                        <a16:creationId xmlns:a16="http://schemas.microsoft.com/office/drawing/2014/main" id="{6388BE54-6BEE-8F0C-C457-AA8A886DABD7}"/>
                      </a:ext>
                    </a:extLst>
                  </p:cNvPr>
                  <p:cNvSpPr/>
                  <p:nvPr/>
                </p:nvSpPr>
                <p:spPr>
                  <a:xfrm>
                    <a:off x="783522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" name="フリーフォーム 161">
                    <a:extLst>
                      <a:ext uri="{FF2B5EF4-FFF2-40B4-BE49-F238E27FC236}">
                        <a16:creationId xmlns:a16="http://schemas.microsoft.com/office/drawing/2014/main" id="{2D8054B7-49DE-B9F9-0CAC-0EF198FE40E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" name="フリーフォーム 162">
                    <a:extLst>
                      <a:ext uri="{FF2B5EF4-FFF2-40B4-BE49-F238E27FC236}">
                        <a16:creationId xmlns:a16="http://schemas.microsoft.com/office/drawing/2014/main" id="{6E4B0811-C76C-AA0C-206E-A5E9F3C39CDC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" name="フリーフォーム 163">
                    <a:extLst>
                      <a:ext uri="{FF2B5EF4-FFF2-40B4-BE49-F238E27FC236}">
                        <a16:creationId xmlns:a16="http://schemas.microsoft.com/office/drawing/2014/main" id="{4AB75A51-08A8-6FD0-09D0-FDDBC7B4583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" name="フリーフォーム 164">
                    <a:extLst>
                      <a:ext uri="{FF2B5EF4-FFF2-40B4-BE49-F238E27FC236}">
                        <a16:creationId xmlns:a16="http://schemas.microsoft.com/office/drawing/2014/main" id="{BB008380-6592-4E7C-00AD-7E6EEB2C06A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" name="フリーフォーム 165">
                    <a:extLst>
                      <a:ext uri="{FF2B5EF4-FFF2-40B4-BE49-F238E27FC236}">
                        <a16:creationId xmlns:a16="http://schemas.microsoft.com/office/drawing/2014/main" id="{450D87C9-4B6C-CBD7-4D3F-6F2E83085F8D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" name="フリーフォーム 166">
                    <a:extLst>
                      <a:ext uri="{FF2B5EF4-FFF2-40B4-BE49-F238E27FC236}">
                        <a16:creationId xmlns:a16="http://schemas.microsoft.com/office/drawing/2014/main" id="{E8B7F054-4CC4-DDA2-20EA-784BD6534419}"/>
                      </a:ext>
                    </a:extLst>
                  </p:cNvPr>
                  <p:cNvSpPr/>
                  <p:nvPr/>
                </p:nvSpPr>
                <p:spPr>
                  <a:xfrm>
                    <a:off x="7709872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" name="フリーフォーム 167">
                    <a:extLst>
                      <a:ext uri="{FF2B5EF4-FFF2-40B4-BE49-F238E27FC236}">
                        <a16:creationId xmlns:a16="http://schemas.microsoft.com/office/drawing/2014/main" id="{692B777F-563D-E56A-C95B-08FD24A0A00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" name="フリーフォーム 168">
                    <a:extLst>
                      <a:ext uri="{FF2B5EF4-FFF2-40B4-BE49-F238E27FC236}">
                        <a16:creationId xmlns:a16="http://schemas.microsoft.com/office/drawing/2014/main" id="{D7A57AEA-ECB6-A768-3414-1C315CD8263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" name="フリーフォーム 169">
                    <a:extLst>
                      <a:ext uri="{FF2B5EF4-FFF2-40B4-BE49-F238E27FC236}">
                        <a16:creationId xmlns:a16="http://schemas.microsoft.com/office/drawing/2014/main" id="{4F46C5FA-F87A-649C-EE9D-9F4656B07D4C}"/>
                      </a:ext>
                    </a:extLst>
                  </p:cNvPr>
                  <p:cNvSpPr/>
                  <p:nvPr/>
                </p:nvSpPr>
                <p:spPr>
                  <a:xfrm>
                    <a:off x="8223841" y="560440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" name="フリーフォーム 170">
                    <a:extLst>
                      <a:ext uri="{FF2B5EF4-FFF2-40B4-BE49-F238E27FC236}">
                        <a16:creationId xmlns:a16="http://schemas.microsoft.com/office/drawing/2014/main" id="{A6531FBB-9C5C-4666-DFFC-AB0959BE16D1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2939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" name="フリーフォーム 171">
                    <a:extLst>
                      <a:ext uri="{FF2B5EF4-FFF2-40B4-BE49-F238E27FC236}">
                        <a16:creationId xmlns:a16="http://schemas.microsoft.com/office/drawing/2014/main" id="{F34BA31D-5786-3CAE-B042-A32DC9773BCF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04393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" name="フリーフォーム 172">
                    <a:extLst>
                      <a:ext uri="{FF2B5EF4-FFF2-40B4-BE49-F238E27FC236}">
                        <a16:creationId xmlns:a16="http://schemas.microsoft.com/office/drawing/2014/main" id="{C5E9A9A4-F54D-34AE-A594-314F7CE5C01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4189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" name="フリーフォーム 173">
                    <a:extLst>
                      <a:ext uri="{FF2B5EF4-FFF2-40B4-BE49-F238E27FC236}">
                        <a16:creationId xmlns:a16="http://schemas.microsoft.com/office/drawing/2014/main" id="{BB11F1C8-0094-9FE9-A57E-E973799AB105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2315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5" name="フリーフォーム 174">
                    <a:extLst>
                      <a:ext uri="{FF2B5EF4-FFF2-40B4-BE49-F238E27FC236}">
                        <a16:creationId xmlns:a16="http://schemas.microsoft.com/office/drawing/2014/main" id="{41EFB15D-3AE1-A474-1920-7AB6F5C8087B}"/>
                      </a:ext>
                    </a:extLst>
                  </p:cNvPr>
                  <p:cNvSpPr/>
                  <p:nvPr/>
                </p:nvSpPr>
                <p:spPr>
                  <a:xfrm>
                    <a:off x="8173706" y="5604402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6" name="フリーフォーム 175">
                    <a:extLst>
                      <a:ext uri="{FF2B5EF4-FFF2-40B4-BE49-F238E27FC236}">
                        <a16:creationId xmlns:a16="http://schemas.microsoft.com/office/drawing/2014/main" id="{A5D5BBDE-20DE-0A57-CA39-6132F5E75BBE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7" name="フリーフォーム 176">
                    <a:extLst>
                      <a:ext uri="{FF2B5EF4-FFF2-40B4-BE49-F238E27FC236}">
                        <a16:creationId xmlns:a16="http://schemas.microsoft.com/office/drawing/2014/main" id="{E8F76D84-CA28-A262-0D4B-233660DA7E28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8" name="フリーフォーム 177">
                    <a:extLst>
                      <a:ext uri="{FF2B5EF4-FFF2-40B4-BE49-F238E27FC236}">
                        <a16:creationId xmlns:a16="http://schemas.microsoft.com/office/drawing/2014/main" id="{DBCE7C2B-E78F-3A45-2955-F1DB5BB71793}"/>
                      </a:ext>
                    </a:extLst>
                  </p:cNvPr>
                  <p:cNvSpPr/>
                  <p:nvPr/>
                </p:nvSpPr>
                <p:spPr>
                  <a:xfrm>
                    <a:off x="8198768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9" name="フリーフォーム 178">
                    <a:extLst>
                      <a:ext uri="{FF2B5EF4-FFF2-40B4-BE49-F238E27FC236}">
                        <a16:creationId xmlns:a16="http://schemas.microsoft.com/office/drawing/2014/main" id="{AAB5A73C-990D-722B-8FBA-30D83B6C5504}"/>
                      </a:ext>
                    </a:extLst>
                  </p:cNvPr>
                  <p:cNvSpPr/>
                  <p:nvPr/>
                </p:nvSpPr>
                <p:spPr>
                  <a:xfrm>
                    <a:off x="8324127" y="544191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0" name="フリーフォーム 179">
                    <a:extLst>
                      <a:ext uri="{FF2B5EF4-FFF2-40B4-BE49-F238E27FC236}">
                        <a16:creationId xmlns:a16="http://schemas.microsoft.com/office/drawing/2014/main" id="{506666DA-9A37-6BC3-D677-4D62FA8717C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6690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1" name="フリーフォーム 180">
                    <a:extLst>
                      <a:ext uri="{FF2B5EF4-FFF2-40B4-BE49-F238E27FC236}">
                        <a16:creationId xmlns:a16="http://schemas.microsoft.com/office/drawing/2014/main" id="{ECCBD3D1-C574-664F-0C24-F6BF9F123CDB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2" name="フリーフォーム 181">
                    <a:extLst>
                      <a:ext uri="{FF2B5EF4-FFF2-40B4-BE49-F238E27FC236}">
                        <a16:creationId xmlns:a16="http://schemas.microsoft.com/office/drawing/2014/main" id="{638CBFAF-103B-8E53-E57B-1F145D5BFFCE}"/>
                      </a:ext>
                    </a:extLst>
                  </p:cNvPr>
                  <p:cNvSpPr/>
                  <p:nvPr/>
                </p:nvSpPr>
                <p:spPr>
                  <a:xfrm>
                    <a:off x="8161168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3" name="フリーフォーム 182">
                    <a:extLst>
                      <a:ext uri="{FF2B5EF4-FFF2-40B4-BE49-F238E27FC236}">
                        <a16:creationId xmlns:a16="http://schemas.microsoft.com/office/drawing/2014/main" id="{663A940C-31FF-FE4D-464B-CAB0AA8472D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4190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4" name="フリーフォーム 183">
                    <a:extLst>
                      <a:ext uri="{FF2B5EF4-FFF2-40B4-BE49-F238E27FC236}">
                        <a16:creationId xmlns:a16="http://schemas.microsoft.com/office/drawing/2014/main" id="{297D54E9-3CA6-C3B4-87AA-93311DD7A56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7941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5" name="フリーフォーム 184">
                    <a:extLst>
                      <a:ext uri="{FF2B5EF4-FFF2-40B4-BE49-F238E27FC236}">
                        <a16:creationId xmlns:a16="http://schemas.microsoft.com/office/drawing/2014/main" id="{4968D0FE-CA77-02AF-1589-70CFAAC6E670}"/>
                      </a:ext>
                    </a:extLst>
                  </p:cNvPr>
                  <p:cNvSpPr/>
                  <p:nvPr/>
                </p:nvSpPr>
                <p:spPr>
                  <a:xfrm>
                    <a:off x="8148633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6" name="フリーフォーム 185">
                    <a:extLst>
                      <a:ext uri="{FF2B5EF4-FFF2-40B4-BE49-F238E27FC236}">
                        <a16:creationId xmlns:a16="http://schemas.microsoft.com/office/drawing/2014/main" id="{A0C715C3-10D1-31AF-A4FC-74BC59B0AE3B}"/>
                      </a:ext>
                    </a:extLst>
                  </p:cNvPr>
                  <p:cNvSpPr/>
                  <p:nvPr/>
                </p:nvSpPr>
                <p:spPr>
                  <a:xfrm>
                    <a:off x="8198776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7" name="フリーフォーム 186">
                    <a:extLst>
                      <a:ext uri="{FF2B5EF4-FFF2-40B4-BE49-F238E27FC236}">
                        <a16:creationId xmlns:a16="http://schemas.microsoft.com/office/drawing/2014/main" id="{CA46E167-A5E0-B275-9E41-0C35A877287A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60662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8" name="フリーフォーム 187">
                    <a:extLst>
                      <a:ext uri="{FF2B5EF4-FFF2-40B4-BE49-F238E27FC236}">
                        <a16:creationId xmlns:a16="http://schemas.microsoft.com/office/drawing/2014/main" id="{DEE54081-AF8D-058D-59EC-1F9F0D5BF6C3}"/>
                      </a:ext>
                    </a:extLst>
                  </p:cNvPr>
                  <p:cNvSpPr/>
                  <p:nvPr/>
                </p:nvSpPr>
                <p:spPr>
                  <a:xfrm>
                    <a:off x="8273992" y="544191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9" name="フリーフォーム 188">
                    <a:extLst>
                      <a:ext uri="{FF2B5EF4-FFF2-40B4-BE49-F238E27FC236}">
                        <a16:creationId xmlns:a16="http://schemas.microsoft.com/office/drawing/2014/main" id="{0FD5237E-CCEA-7157-8E2D-9966F0F5F2AE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0" name="フリーフォーム 189">
                    <a:extLst>
                      <a:ext uri="{FF2B5EF4-FFF2-40B4-BE49-F238E27FC236}">
                        <a16:creationId xmlns:a16="http://schemas.microsoft.com/office/drawing/2014/main" id="{717C1499-918B-1B68-C1D8-90BD1787868E}"/>
                      </a:ext>
                    </a:extLst>
                  </p:cNvPr>
                  <p:cNvSpPr/>
                  <p:nvPr/>
                </p:nvSpPr>
                <p:spPr>
                  <a:xfrm>
                    <a:off x="8073400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1" name="フリーフォーム 190">
                    <a:extLst>
                      <a:ext uri="{FF2B5EF4-FFF2-40B4-BE49-F238E27FC236}">
                        <a16:creationId xmlns:a16="http://schemas.microsoft.com/office/drawing/2014/main" id="{2324C9FB-3BBC-89EF-6222-E6009BE25BD1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2" name="フリーフォーム 191">
                    <a:extLst>
                      <a:ext uri="{FF2B5EF4-FFF2-40B4-BE49-F238E27FC236}">
                        <a16:creationId xmlns:a16="http://schemas.microsoft.com/office/drawing/2014/main" id="{D6E61DE6-9E56-6D6F-B1BB-EE077C17A434}"/>
                      </a:ext>
                    </a:extLst>
                  </p:cNvPr>
                  <p:cNvSpPr/>
                  <p:nvPr/>
                </p:nvSpPr>
                <p:spPr>
                  <a:xfrm>
                    <a:off x="803580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3" name="フリーフォーム 192">
                    <a:extLst>
                      <a:ext uri="{FF2B5EF4-FFF2-40B4-BE49-F238E27FC236}">
                        <a16:creationId xmlns:a16="http://schemas.microsoft.com/office/drawing/2014/main" id="{4AC73876-31EC-F308-F943-22E9E132F229}"/>
                      </a:ext>
                    </a:extLst>
                  </p:cNvPr>
                  <p:cNvSpPr/>
                  <p:nvPr/>
                </p:nvSpPr>
                <p:spPr>
                  <a:xfrm>
                    <a:off x="8023265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4" name="フリーフォーム 193">
                    <a:extLst>
                      <a:ext uri="{FF2B5EF4-FFF2-40B4-BE49-F238E27FC236}">
                        <a16:creationId xmlns:a16="http://schemas.microsoft.com/office/drawing/2014/main" id="{EB8A2A3E-949B-2F8A-884C-C902CBECCC15}"/>
                      </a:ext>
                    </a:extLst>
                  </p:cNvPr>
                  <p:cNvSpPr/>
                  <p:nvPr/>
                </p:nvSpPr>
                <p:spPr>
                  <a:xfrm>
                    <a:off x="807340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5" name="フリーフォーム 194">
                    <a:extLst>
                      <a:ext uri="{FF2B5EF4-FFF2-40B4-BE49-F238E27FC236}">
                        <a16:creationId xmlns:a16="http://schemas.microsoft.com/office/drawing/2014/main" id="{D2B73142-E957-B047-5C21-8EA6889EDCBF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6" name="フリーフォーム 195">
                    <a:extLst>
                      <a:ext uri="{FF2B5EF4-FFF2-40B4-BE49-F238E27FC236}">
                        <a16:creationId xmlns:a16="http://schemas.microsoft.com/office/drawing/2014/main" id="{7B7AE708-1546-E2FE-26AF-7B13B2C053DF}"/>
                      </a:ext>
                    </a:extLst>
                  </p:cNvPr>
                  <p:cNvSpPr/>
                  <p:nvPr/>
                </p:nvSpPr>
                <p:spPr>
                  <a:xfrm>
                    <a:off x="7948049" y="544191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7" name="フリーフォーム 196">
                    <a:extLst>
                      <a:ext uri="{FF2B5EF4-FFF2-40B4-BE49-F238E27FC236}">
                        <a16:creationId xmlns:a16="http://schemas.microsoft.com/office/drawing/2014/main" id="{6F1E1CDD-28BD-834C-3084-C59D16FC72A6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8" name="フリーフォーム 197">
                    <a:extLst>
                      <a:ext uri="{FF2B5EF4-FFF2-40B4-BE49-F238E27FC236}">
                        <a16:creationId xmlns:a16="http://schemas.microsoft.com/office/drawing/2014/main" id="{B4B81B67-7881-D766-DA43-D1ABAA7C01B7}"/>
                      </a:ext>
                    </a:extLst>
                  </p:cNvPr>
                  <p:cNvSpPr/>
                  <p:nvPr/>
                </p:nvSpPr>
                <p:spPr>
                  <a:xfrm>
                    <a:off x="791045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9" name="フリーフォーム 198">
                    <a:extLst>
                      <a:ext uri="{FF2B5EF4-FFF2-40B4-BE49-F238E27FC236}">
                        <a16:creationId xmlns:a16="http://schemas.microsoft.com/office/drawing/2014/main" id="{54E9A6A0-873D-2310-50FA-8E70C5AEBCEF}"/>
                      </a:ext>
                    </a:extLst>
                  </p:cNvPr>
                  <p:cNvSpPr/>
                  <p:nvPr/>
                </p:nvSpPr>
                <p:spPr>
                  <a:xfrm>
                    <a:off x="7897914" y="5460661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0" name="フリーフォーム 199">
                    <a:extLst>
                      <a:ext uri="{FF2B5EF4-FFF2-40B4-BE49-F238E27FC236}">
                        <a16:creationId xmlns:a16="http://schemas.microsoft.com/office/drawing/2014/main" id="{FEAC6547-8D9E-14B5-C547-096CCE3FE1F2}"/>
                      </a:ext>
                    </a:extLst>
                  </p:cNvPr>
                  <p:cNvSpPr/>
                  <p:nvPr/>
                </p:nvSpPr>
                <p:spPr>
                  <a:xfrm>
                    <a:off x="794805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1" name="フリーフォーム 200">
                    <a:extLst>
                      <a:ext uri="{FF2B5EF4-FFF2-40B4-BE49-F238E27FC236}">
                        <a16:creationId xmlns:a16="http://schemas.microsoft.com/office/drawing/2014/main" id="{DC46C9FD-15A0-B35C-74F5-D840FB13430E}"/>
                      </a:ext>
                    </a:extLst>
                  </p:cNvPr>
                  <p:cNvSpPr/>
                  <p:nvPr/>
                </p:nvSpPr>
                <p:spPr>
                  <a:xfrm>
                    <a:off x="8324127" y="556690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2" name="フリーフォーム 201">
                    <a:extLst>
                      <a:ext uri="{FF2B5EF4-FFF2-40B4-BE49-F238E27FC236}">
                        <a16:creationId xmlns:a16="http://schemas.microsoft.com/office/drawing/2014/main" id="{18D41431-017A-65CA-1A96-A65DF4E30112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9189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3" name="フリーフォーム 202">
                    <a:extLst>
                      <a:ext uri="{FF2B5EF4-FFF2-40B4-BE49-F238E27FC236}">
                        <a16:creationId xmlns:a16="http://schemas.microsoft.com/office/drawing/2014/main" id="{991A8317-3811-F759-40BC-B4B212191D17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6689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4" name="フリーフォーム 203">
                    <a:extLst>
                      <a:ext uri="{FF2B5EF4-FFF2-40B4-BE49-F238E27FC236}">
                        <a16:creationId xmlns:a16="http://schemas.microsoft.com/office/drawing/2014/main" id="{1F1411D7-21E2-1FA9-A90F-20A5994DC9B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0440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5" name="フリーフォーム 204">
                    <a:extLst>
                      <a:ext uri="{FF2B5EF4-FFF2-40B4-BE49-F238E27FC236}">
                        <a16:creationId xmlns:a16="http://schemas.microsoft.com/office/drawing/2014/main" id="{0E587CDE-AF03-4E6D-7FD7-0C92FF6878D3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85654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6" name="フリーフォーム 205">
                    <a:extLst>
                      <a:ext uri="{FF2B5EF4-FFF2-40B4-BE49-F238E27FC236}">
                        <a16:creationId xmlns:a16="http://schemas.microsoft.com/office/drawing/2014/main" id="{B35EA4F8-96C4-557B-7233-67BA97E6CED4}"/>
                      </a:ext>
                    </a:extLst>
                  </p:cNvPr>
                  <p:cNvSpPr/>
                  <p:nvPr/>
                </p:nvSpPr>
                <p:spPr>
                  <a:xfrm>
                    <a:off x="8273992" y="5566906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7" name="フリーフォーム 206">
                    <a:extLst>
                      <a:ext uri="{FF2B5EF4-FFF2-40B4-BE49-F238E27FC236}">
                        <a16:creationId xmlns:a16="http://schemas.microsoft.com/office/drawing/2014/main" id="{15C35D93-6FE9-40AB-6B8A-6982DCBDC04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8" name="フリーフォーム 207">
                    <a:extLst>
                      <a:ext uri="{FF2B5EF4-FFF2-40B4-BE49-F238E27FC236}">
                        <a16:creationId xmlns:a16="http://schemas.microsoft.com/office/drawing/2014/main" id="{9E0E1691-774C-621B-1C9B-CB6EDE38AFA2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9" name="フリーフォーム 208">
                    <a:extLst>
                      <a:ext uri="{FF2B5EF4-FFF2-40B4-BE49-F238E27FC236}">
                        <a16:creationId xmlns:a16="http://schemas.microsoft.com/office/drawing/2014/main" id="{C3C1E6CA-6448-A1AC-08BB-524CD787B163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0" name="フリーフォーム 209">
                    <a:extLst>
                      <a:ext uri="{FF2B5EF4-FFF2-40B4-BE49-F238E27FC236}">
                        <a16:creationId xmlns:a16="http://schemas.microsoft.com/office/drawing/2014/main" id="{C562E6B2-EC6E-2EBB-24E4-F5FDD7DCF1E7}"/>
                      </a:ext>
                    </a:extLst>
                  </p:cNvPr>
                  <p:cNvSpPr/>
                  <p:nvPr/>
                </p:nvSpPr>
                <p:spPr>
                  <a:xfrm>
                    <a:off x="8123552" y="57668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1" name="フリーフォーム 210">
                    <a:extLst>
                      <a:ext uri="{FF2B5EF4-FFF2-40B4-BE49-F238E27FC236}">
                        <a16:creationId xmlns:a16="http://schemas.microsoft.com/office/drawing/2014/main" id="{9E6366ED-E5B2-04D4-576B-5A08DA337495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918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2" name="フリーフォーム 211">
                    <a:extLst>
                      <a:ext uri="{FF2B5EF4-FFF2-40B4-BE49-F238E27FC236}">
                        <a16:creationId xmlns:a16="http://schemas.microsoft.com/office/drawing/2014/main" id="{556DDF44-C710-8F35-C0AF-A5444058AE2A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3" name="フリーフォーム 212">
                    <a:extLst>
                      <a:ext uri="{FF2B5EF4-FFF2-40B4-BE49-F238E27FC236}">
                        <a16:creationId xmlns:a16="http://schemas.microsoft.com/office/drawing/2014/main" id="{490FAD0B-B702-5475-A879-25D4724D45A6}"/>
                      </a:ext>
                    </a:extLst>
                  </p:cNvPr>
                  <p:cNvSpPr/>
                  <p:nvPr/>
                </p:nvSpPr>
                <p:spPr>
                  <a:xfrm>
                    <a:off x="796059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4" name="フリーフォーム 213">
                    <a:extLst>
                      <a:ext uri="{FF2B5EF4-FFF2-40B4-BE49-F238E27FC236}">
                        <a16:creationId xmlns:a16="http://schemas.microsoft.com/office/drawing/2014/main" id="{46A9D23E-9CE4-06B4-6DB0-29DA2DEDEB6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5" name="フリーフォーム 214">
                    <a:extLst>
                      <a:ext uri="{FF2B5EF4-FFF2-40B4-BE49-F238E27FC236}">
                        <a16:creationId xmlns:a16="http://schemas.microsoft.com/office/drawing/2014/main" id="{C436E776-776A-BCD2-1691-401163A1E09F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6" name="フリーフォーム 215">
                    <a:extLst>
                      <a:ext uri="{FF2B5EF4-FFF2-40B4-BE49-F238E27FC236}">
                        <a16:creationId xmlns:a16="http://schemas.microsoft.com/office/drawing/2014/main" id="{FFB68430-0BEC-5C8C-E844-506ACCB611E1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6688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7" name="フリーフォーム 216">
                    <a:extLst>
                      <a:ext uri="{FF2B5EF4-FFF2-40B4-BE49-F238E27FC236}">
                        <a16:creationId xmlns:a16="http://schemas.microsoft.com/office/drawing/2014/main" id="{F0C34FEF-0F11-86D5-42F0-206D34F71600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8" name="フリーフォーム 217">
                    <a:extLst>
                      <a:ext uri="{FF2B5EF4-FFF2-40B4-BE49-F238E27FC236}">
                        <a16:creationId xmlns:a16="http://schemas.microsoft.com/office/drawing/2014/main" id="{23D2EE72-233F-68AA-27E7-8A71628FE90D}"/>
                      </a:ext>
                    </a:extLst>
                  </p:cNvPr>
                  <p:cNvSpPr/>
                  <p:nvPr/>
                </p:nvSpPr>
                <p:spPr>
                  <a:xfrm>
                    <a:off x="8023273" y="578564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9" name="フリーフォーム 218">
                    <a:extLst>
                      <a:ext uri="{FF2B5EF4-FFF2-40B4-BE49-F238E27FC236}">
                        <a16:creationId xmlns:a16="http://schemas.microsoft.com/office/drawing/2014/main" id="{C20AE6BC-F3DC-1C37-FF2E-73C23D166798}"/>
                      </a:ext>
                    </a:extLst>
                  </p:cNvPr>
                  <p:cNvSpPr/>
                  <p:nvPr/>
                </p:nvSpPr>
                <p:spPr>
                  <a:xfrm>
                    <a:off x="8073417" y="5766891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0" name="フリーフォーム 219">
                    <a:extLst>
                      <a:ext uri="{FF2B5EF4-FFF2-40B4-BE49-F238E27FC236}">
                        <a16:creationId xmlns:a16="http://schemas.microsoft.com/office/drawing/2014/main" id="{AA7E2ABE-4A3F-FE98-2201-4ACA3237B10C}"/>
                      </a:ext>
                    </a:extLst>
                  </p:cNvPr>
                  <p:cNvSpPr/>
                  <p:nvPr/>
                </p:nvSpPr>
                <p:spPr>
                  <a:xfrm>
                    <a:off x="7772546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1" name="フリーフォーム 220">
                    <a:extLst>
                      <a:ext uri="{FF2B5EF4-FFF2-40B4-BE49-F238E27FC236}">
                        <a16:creationId xmlns:a16="http://schemas.microsoft.com/office/drawing/2014/main" id="{7CAB350D-EF9F-36DF-1840-2E08F3A48857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2" name="フリーフォーム 221">
                    <a:extLst>
                      <a:ext uri="{FF2B5EF4-FFF2-40B4-BE49-F238E27FC236}">
                        <a16:creationId xmlns:a16="http://schemas.microsoft.com/office/drawing/2014/main" id="{838E57FA-00B3-6305-E72F-BE71D2B199F1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3" name="フリーフォーム 222">
                    <a:extLst>
                      <a:ext uri="{FF2B5EF4-FFF2-40B4-BE49-F238E27FC236}">
                        <a16:creationId xmlns:a16="http://schemas.microsoft.com/office/drawing/2014/main" id="{933C61B4-4EC3-E264-E965-689E08D2B81A}"/>
                      </a:ext>
                    </a:extLst>
                  </p:cNvPr>
                  <p:cNvSpPr/>
                  <p:nvPr/>
                </p:nvSpPr>
                <p:spPr>
                  <a:xfrm>
                    <a:off x="783522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4" name="フリーフォーム 223">
                    <a:extLst>
                      <a:ext uri="{FF2B5EF4-FFF2-40B4-BE49-F238E27FC236}">
                        <a16:creationId xmlns:a16="http://schemas.microsoft.com/office/drawing/2014/main" id="{96CE73A2-089C-2793-4FBC-20EB9E53A96A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5" name="フリーフォーム 224">
                    <a:extLst>
                      <a:ext uri="{FF2B5EF4-FFF2-40B4-BE49-F238E27FC236}">
                        <a16:creationId xmlns:a16="http://schemas.microsoft.com/office/drawing/2014/main" id="{89A687A2-6D7D-81B3-4D45-9F2DE9DD6A18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6" name="フリーフォーム 225">
                    <a:extLst>
                      <a:ext uri="{FF2B5EF4-FFF2-40B4-BE49-F238E27FC236}">
                        <a16:creationId xmlns:a16="http://schemas.microsoft.com/office/drawing/2014/main" id="{C48A2F48-1122-DDA9-7885-F8CBDE6761BB}"/>
                      </a:ext>
                    </a:extLst>
                  </p:cNvPr>
                  <p:cNvSpPr/>
                  <p:nvPr/>
                </p:nvSpPr>
                <p:spPr>
                  <a:xfrm>
                    <a:off x="7647195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7" name="フリーフォーム 226">
                    <a:extLst>
                      <a:ext uri="{FF2B5EF4-FFF2-40B4-BE49-F238E27FC236}">
                        <a16:creationId xmlns:a16="http://schemas.microsoft.com/office/drawing/2014/main" id="{F4C6A981-2200-32C0-94EC-56393130B4EC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8" name="フリーフォーム 227">
                    <a:extLst>
                      <a:ext uri="{FF2B5EF4-FFF2-40B4-BE49-F238E27FC236}">
                        <a16:creationId xmlns:a16="http://schemas.microsoft.com/office/drawing/2014/main" id="{BAF546E5-49C4-7F40-5C24-45C7311EC988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9" name="フリーフォーム 228">
                    <a:extLst>
                      <a:ext uri="{FF2B5EF4-FFF2-40B4-BE49-F238E27FC236}">
                        <a16:creationId xmlns:a16="http://schemas.microsoft.com/office/drawing/2014/main" id="{622A85A1-EBE6-4E86-F7D3-D0D6A2F5A5A2}"/>
                      </a:ext>
                    </a:extLst>
                  </p:cNvPr>
                  <p:cNvSpPr/>
                  <p:nvPr/>
                </p:nvSpPr>
                <p:spPr>
                  <a:xfrm>
                    <a:off x="7709874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0" name="フリーフォーム 229">
                    <a:extLst>
                      <a:ext uri="{FF2B5EF4-FFF2-40B4-BE49-F238E27FC236}">
                        <a16:creationId xmlns:a16="http://schemas.microsoft.com/office/drawing/2014/main" id="{9D1A661B-49AD-A84E-6079-E9D115C31A49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1" name="フリーフォーム 230">
                    <a:extLst>
                      <a:ext uri="{FF2B5EF4-FFF2-40B4-BE49-F238E27FC236}">
                        <a16:creationId xmlns:a16="http://schemas.microsoft.com/office/drawing/2014/main" id="{9A2A8494-5E31-E52A-F8DE-A09ABEDA80C2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2" name="フリーフォーム 231">
                    <a:extLst>
                      <a:ext uri="{FF2B5EF4-FFF2-40B4-BE49-F238E27FC236}">
                        <a16:creationId xmlns:a16="http://schemas.microsoft.com/office/drawing/2014/main" id="{943D2915-8467-98EB-C810-6013277CEBCA}"/>
                      </a:ext>
                    </a:extLst>
                  </p:cNvPr>
                  <p:cNvSpPr/>
                  <p:nvPr/>
                </p:nvSpPr>
                <p:spPr>
                  <a:xfrm>
                    <a:off x="8223843" y="57293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3" name="フリーフォーム 232">
                    <a:extLst>
                      <a:ext uri="{FF2B5EF4-FFF2-40B4-BE49-F238E27FC236}">
                        <a16:creationId xmlns:a16="http://schemas.microsoft.com/office/drawing/2014/main" id="{733BE3EA-C688-594F-52F7-4FACBF0A344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5438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4" name="フリーフォーム 233">
                    <a:extLst>
                      <a:ext uri="{FF2B5EF4-FFF2-40B4-BE49-F238E27FC236}">
                        <a16:creationId xmlns:a16="http://schemas.microsoft.com/office/drawing/2014/main" id="{C00C825F-FE3D-7983-780C-D785822F1BFB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2938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5" name="フリーフォーム 234">
                    <a:extLst>
                      <a:ext uri="{FF2B5EF4-FFF2-40B4-BE49-F238E27FC236}">
                        <a16:creationId xmlns:a16="http://schemas.microsoft.com/office/drawing/2014/main" id="{D2EADF1D-4935-8311-B420-8A1F5FA18EB3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6688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6" name="フリーフォーム 235">
                    <a:extLst>
                      <a:ext uri="{FF2B5EF4-FFF2-40B4-BE49-F238E27FC236}">
                        <a16:creationId xmlns:a16="http://schemas.microsoft.com/office/drawing/2014/main" id="{61BB8ACC-CA09-9F09-AEE9-32ABBEF1C6F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4813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7" name="フリーフォーム 236">
                    <a:extLst>
                      <a:ext uri="{FF2B5EF4-FFF2-40B4-BE49-F238E27FC236}">
                        <a16:creationId xmlns:a16="http://schemas.microsoft.com/office/drawing/2014/main" id="{158D3D93-D107-AD54-BA0C-82616B12C165}"/>
                      </a:ext>
                    </a:extLst>
                  </p:cNvPr>
                  <p:cNvSpPr/>
                  <p:nvPr/>
                </p:nvSpPr>
                <p:spPr>
                  <a:xfrm>
                    <a:off x="8173708" y="572939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8" name="フリーフォーム 237">
                    <a:extLst>
                      <a:ext uri="{FF2B5EF4-FFF2-40B4-BE49-F238E27FC236}">
                        <a16:creationId xmlns:a16="http://schemas.microsoft.com/office/drawing/2014/main" id="{C057CC58-1CD0-E5EA-F0E0-15BEDB4258CA}"/>
                      </a:ext>
                    </a:extLst>
                  </p:cNvPr>
                  <p:cNvSpPr/>
                  <p:nvPr/>
                </p:nvSpPr>
                <p:spPr>
                  <a:xfrm>
                    <a:off x="8324129" y="569189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9" name="フリーフォーム 238">
                    <a:extLst>
                      <a:ext uri="{FF2B5EF4-FFF2-40B4-BE49-F238E27FC236}">
                        <a16:creationId xmlns:a16="http://schemas.microsoft.com/office/drawing/2014/main" id="{D1835A2D-9E94-E21C-71C8-91CCB37D16C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816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0" name="フリーフォーム 239">
                    <a:extLst>
                      <a:ext uri="{FF2B5EF4-FFF2-40B4-BE49-F238E27FC236}">
                        <a16:creationId xmlns:a16="http://schemas.microsoft.com/office/drawing/2014/main" id="{9346AB74-8E81-C6D0-6048-3AEA8CA5D6C8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91885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9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1" name="フリーフォーム 240">
                    <a:extLst>
                      <a:ext uri="{FF2B5EF4-FFF2-40B4-BE49-F238E27FC236}">
                        <a16:creationId xmlns:a16="http://schemas.microsoft.com/office/drawing/2014/main" id="{222F7BF7-596A-3A9D-1947-03968DFDFC2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29391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8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2" name="フリーフォーム 241">
                    <a:extLst>
                      <a:ext uri="{FF2B5EF4-FFF2-40B4-BE49-F238E27FC236}">
                        <a16:creationId xmlns:a16="http://schemas.microsoft.com/office/drawing/2014/main" id="{9CE3FD19-B2BF-D8AB-3D2F-43C1BB48D086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10643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3" name="フリーフォーム 242">
                    <a:extLst>
                      <a:ext uri="{FF2B5EF4-FFF2-40B4-BE49-F238E27FC236}">
                        <a16:creationId xmlns:a16="http://schemas.microsoft.com/office/drawing/2014/main" id="{9D9C479B-C904-02A2-6B00-E2E8CF77CFF4}"/>
                      </a:ext>
                    </a:extLst>
                  </p:cNvPr>
                  <p:cNvSpPr/>
                  <p:nvPr/>
                </p:nvSpPr>
                <p:spPr>
                  <a:xfrm>
                    <a:off x="8273994" y="5691894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9" name="グラフィックス 1400">
                  <a:extLst>
                    <a:ext uri="{FF2B5EF4-FFF2-40B4-BE49-F238E27FC236}">
                      <a16:creationId xmlns:a16="http://schemas.microsoft.com/office/drawing/2014/main" id="{C7CA06DF-8723-B37B-AC20-56D5E03271E0}"/>
                    </a:ext>
                  </a:extLst>
                </p:cNvPr>
                <p:cNvGrpSpPr/>
                <p:nvPr/>
              </p:nvGrpSpPr>
              <p:grpSpPr>
                <a:xfrm>
                  <a:off x="7641865" y="5436601"/>
                  <a:ext cx="687600" cy="498085"/>
                  <a:chOff x="7641865" y="5436601"/>
                  <a:chExt cx="687600" cy="498085"/>
                </a:xfrm>
                <a:solidFill>
                  <a:srgbClr val="000000"/>
                </a:solidFill>
              </p:grpSpPr>
              <p:sp>
                <p:nvSpPr>
                  <p:cNvPr id="20" name="フリーフォーム 19">
                    <a:extLst>
                      <a:ext uri="{FF2B5EF4-FFF2-40B4-BE49-F238E27FC236}">
                        <a16:creationId xmlns:a16="http://schemas.microsoft.com/office/drawing/2014/main" id="{E6944A37-2D6A-30B1-C76F-04C705CBDEBB}"/>
                      </a:ext>
                    </a:extLst>
                  </p:cNvPr>
                  <p:cNvSpPr/>
                  <p:nvPr/>
                </p:nvSpPr>
                <p:spPr>
                  <a:xfrm>
                    <a:off x="8017943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" name="フリーフォーム 20">
                    <a:extLst>
                      <a:ext uri="{FF2B5EF4-FFF2-40B4-BE49-F238E27FC236}">
                        <a16:creationId xmlns:a16="http://schemas.microsoft.com/office/drawing/2014/main" id="{1F59D60A-EB33-D187-D236-93E16D1768DF}"/>
                      </a:ext>
                    </a:extLst>
                  </p:cNvPr>
                  <p:cNvSpPr/>
                  <p:nvPr/>
                </p:nvSpPr>
                <p:spPr>
                  <a:xfrm>
                    <a:off x="7641865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" name="フリーフォーム 21">
                    <a:extLst>
                      <a:ext uri="{FF2B5EF4-FFF2-40B4-BE49-F238E27FC236}">
                        <a16:creationId xmlns:a16="http://schemas.microsoft.com/office/drawing/2014/main" id="{5656DBE5-5C49-7EFA-1FEC-2F9FCCF73A8B}"/>
                      </a:ext>
                    </a:extLst>
                  </p:cNvPr>
                  <p:cNvSpPr/>
                  <p:nvPr/>
                </p:nvSpPr>
                <p:spPr>
                  <a:xfrm>
                    <a:off x="8318808" y="5436601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" name="フリーフォーム 22">
                    <a:extLst>
                      <a:ext uri="{FF2B5EF4-FFF2-40B4-BE49-F238E27FC236}">
                        <a16:creationId xmlns:a16="http://schemas.microsoft.com/office/drawing/2014/main" id="{8316E294-3971-10CC-0E3A-9D935D1E3073}"/>
                      </a:ext>
                    </a:extLst>
                  </p:cNvPr>
                  <p:cNvSpPr/>
                  <p:nvPr/>
                </p:nvSpPr>
                <p:spPr>
                  <a:xfrm>
                    <a:off x="7942730" y="5436601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" name="フリーフォーム 23">
                    <a:extLst>
                      <a:ext uri="{FF2B5EF4-FFF2-40B4-BE49-F238E27FC236}">
                        <a16:creationId xmlns:a16="http://schemas.microsoft.com/office/drawing/2014/main" id="{60986A36-39AC-C298-84C1-464BF9B5CFE6}"/>
                      </a:ext>
                    </a:extLst>
                  </p:cNvPr>
                  <p:cNvSpPr/>
                  <p:nvPr/>
                </p:nvSpPr>
                <p:spPr>
                  <a:xfrm>
                    <a:off x="8017945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" name="フリーフォーム 24">
                    <a:extLst>
                      <a:ext uri="{FF2B5EF4-FFF2-40B4-BE49-F238E27FC236}">
                        <a16:creationId xmlns:a16="http://schemas.microsoft.com/office/drawing/2014/main" id="{8B978ED0-8772-7FA8-27C4-3292DB4F6F8B}"/>
                      </a:ext>
                    </a:extLst>
                  </p:cNvPr>
                  <p:cNvSpPr/>
                  <p:nvPr/>
                </p:nvSpPr>
                <p:spPr>
                  <a:xfrm>
                    <a:off x="7641867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" name="フリーフォーム 25">
                    <a:extLst>
                      <a:ext uri="{FF2B5EF4-FFF2-40B4-BE49-F238E27FC236}">
                        <a16:creationId xmlns:a16="http://schemas.microsoft.com/office/drawing/2014/main" id="{7EE42275-F1F1-BE9A-772C-45970FB359C1}"/>
                      </a:ext>
                    </a:extLst>
                  </p:cNvPr>
                  <p:cNvSpPr/>
                  <p:nvPr/>
                </p:nvSpPr>
                <p:spPr>
                  <a:xfrm>
                    <a:off x="8318810" y="5811570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858" name="グループ化 857">
              <a:extLst>
                <a:ext uri="{FF2B5EF4-FFF2-40B4-BE49-F238E27FC236}">
                  <a16:creationId xmlns:a16="http://schemas.microsoft.com/office/drawing/2014/main" id="{919DE9AC-CBF6-30C3-3847-39123C432B90}"/>
                </a:ext>
              </a:extLst>
            </p:cNvPr>
            <p:cNvGrpSpPr/>
            <p:nvPr/>
          </p:nvGrpSpPr>
          <p:grpSpPr>
            <a:xfrm>
              <a:off x="1326977" y="3079327"/>
              <a:ext cx="7024727" cy="504111"/>
              <a:chOff x="1304633" y="4729572"/>
              <a:chExt cx="7024727" cy="504111"/>
            </a:xfrm>
          </p:grpSpPr>
          <p:grpSp>
            <p:nvGrpSpPr>
              <p:cNvPr id="859" name="グループ化 858">
                <a:extLst>
                  <a:ext uri="{FF2B5EF4-FFF2-40B4-BE49-F238E27FC236}">
                    <a16:creationId xmlns:a16="http://schemas.microsoft.com/office/drawing/2014/main" id="{75883CA4-906D-91B8-7A19-AF5FBCE3CA0A}"/>
                  </a:ext>
                </a:extLst>
              </p:cNvPr>
              <p:cNvGrpSpPr/>
              <p:nvPr/>
            </p:nvGrpSpPr>
            <p:grpSpPr>
              <a:xfrm>
                <a:off x="1304633" y="4734550"/>
                <a:ext cx="677002" cy="499133"/>
                <a:chOff x="1304633" y="4734550"/>
                <a:chExt cx="677002" cy="499133"/>
              </a:xfrm>
            </p:grpSpPr>
            <p:grpSp>
              <p:nvGrpSpPr>
                <p:cNvPr id="1418" name="グラフィックス 296">
                  <a:extLst>
                    <a:ext uri="{FF2B5EF4-FFF2-40B4-BE49-F238E27FC236}">
                      <a16:creationId xmlns:a16="http://schemas.microsoft.com/office/drawing/2014/main" id="{F5BCF304-7D8D-6E9F-D2DE-F1946E3A1A1A}"/>
                    </a:ext>
                  </a:extLst>
                </p:cNvPr>
                <p:cNvGrpSpPr/>
                <p:nvPr/>
              </p:nvGrpSpPr>
              <p:grpSpPr>
                <a:xfrm>
                  <a:off x="1319897" y="4749868"/>
                  <a:ext cx="646473" cy="468506"/>
                  <a:chOff x="1319897" y="4749868"/>
                  <a:chExt cx="646473" cy="468506"/>
                </a:xfrm>
              </p:grpSpPr>
              <p:sp>
                <p:nvSpPr>
                  <p:cNvPr id="1427" name="フリーフォーム 1426">
                    <a:extLst>
                      <a:ext uri="{FF2B5EF4-FFF2-40B4-BE49-F238E27FC236}">
                        <a16:creationId xmlns:a16="http://schemas.microsoft.com/office/drawing/2014/main" id="{F105C0AC-BA7C-ACBC-1962-257C1C3B468F}"/>
                      </a:ext>
                    </a:extLst>
                  </p:cNvPr>
                  <p:cNvSpPr/>
                  <p:nvPr/>
                </p:nvSpPr>
                <p:spPr>
                  <a:xfrm>
                    <a:off x="1319897" y="521836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8" name="フリーフォーム 1427">
                    <a:extLst>
                      <a:ext uri="{FF2B5EF4-FFF2-40B4-BE49-F238E27FC236}">
                        <a16:creationId xmlns:a16="http://schemas.microsoft.com/office/drawing/2014/main" id="{9F6F6E06-9BE6-89DE-6D11-38240032045F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9" name="フリーフォーム 1428">
                    <a:extLst>
                      <a:ext uri="{FF2B5EF4-FFF2-40B4-BE49-F238E27FC236}">
                        <a16:creationId xmlns:a16="http://schemas.microsoft.com/office/drawing/2014/main" id="{7AD3FC2D-7202-C665-3854-906B4DDBDA06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0" name="フリーフォーム 1429">
                    <a:extLst>
                      <a:ext uri="{FF2B5EF4-FFF2-40B4-BE49-F238E27FC236}">
                        <a16:creationId xmlns:a16="http://schemas.microsoft.com/office/drawing/2014/main" id="{886A44EA-D986-4D09-210B-30D673AB973D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1" name="フリーフォーム 1430">
                    <a:extLst>
                      <a:ext uri="{FF2B5EF4-FFF2-40B4-BE49-F238E27FC236}">
                        <a16:creationId xmlns:a16="http://schemas.microsoft.com/office/drawing/2014/main" id="{5E6F0B12-1C26-6740-A178-A77139CC8AB3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2" name="フリーフォーム 1431">
                    <a:extLst>
                      <a:ext uri="{FF2B5EF4-FFF2-40B4-BE49-F238E27FC236}">
                        <a16:creationId xmlns:a16="http://schemas.microsoft.com/office/drawing/2014/main" id="{41C2F660-EF16-E348-171A-50F9B6409CA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3" name="フリーフォーム 1432">
                    <a:extLst>
                      <a:ext uri="{FF2B5EF4-FFF2-40B4-BE49-F238E27FC236}">
                        <a16:creationId xmlns:a16="http://schemas.microsoft.com/office/drawing/2014/main" id="{6926D6BD-1A94-0A50-48CF-56F1E758BF46}"/>
                      </a:ext>
                    </a:extLst>
                  </p:cNvPr>
                  <p:cNvSpPr/>
                  <p:nvPr/>
                </p:nvSpPr>
                <p:spPr>
                  <a:xfrm>
                    <a:off x="1607194" y="474987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4" name="フリーフォーム 1433">
                    <a:extLst>
                      <a:ext uri="{FF2B5EF4-FFF2-40B4-BE49-F238E27FC236}">
                        <a16:creationId xmlns:a16="http://schemas.microsoft.com/office/drawing/2014/main" id="{3C658082-59F9-205B-74D5-5A4FB58D7E33}"/>
                      </a:ext>
                    </a:extLst>
                  </p:cNvPr>
                  <p:cNvSpPr/>
                  <p:nvPr/>
                </p:nvSpPr>
                <p:spPr>
                  <a:xfrm>
                    <a:off x="1966346" y="474987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5" name="フリーフォーム 1434">
                    <a:extLst>
                      <a:ext uri="{FF2B5EF4-FFF2-40B4-BE49-F238E27FC236}">
                        <a16:creationId xmlns:a16="http://schemas.microsoft.com/office/drawing/2014/main" id="{3C2CF62B-E571-5C30-0A0D-4BDAAF2840F4}"/>
                      </a:ext>
                    </a:extLst>
                  </p:cNvPr>
                  <p:cNvSpPr/>
                  <p:nvPr/>
                </p:nvSpPr>
                <p:spPr>
                  <a:xfrm>
                    <a:off x="1679049" y="511025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6" name="フリーフォーム 1435">
                    <a:extLst>
                      <a:ext uri="{FF2B5EF4-FFF2-40B4-BE49-F238E27FC236}">
                        <a16:creationId xmlns:a16="http://schemas.microsoft.com/office/drawing/2014/main" id="{518B2311-8435-02D9-4196-3E395BB39F2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0 w 359151"/>
                      <a:gd name="connsiteY0" fmla="*/ 0 h 360384"/>
                      <a:gd name="connsiteX1" fmla="*/ 359152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0" y="0"/>
                        </a:moveTo>
                        <a:lnTo>
                          <a:pt x="359152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7" name="フリーフォーム 1436">
                    <a:extLst>
                      <a:ext uri="{FF2B5EF4-FFF2-40B4-BE49-F238E27FC236}">
                        <a16:creationId xmlns:a16="http://schemas.microsoft.com/office/drawing/2014/main" id="{5C3D7F16-0730-5DB2-5277-79CEBABF0A17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359152 w 359151"/>
                      <a:gd name="connsiteY0" fmla="*/ 0 h 360384"/>
                      <a:gd name="connsiteX1" fmla="*/ 0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359152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8" name="フリーフォーム 1437">
                    <a:extLst>
                      <a:ext uri="{FF2B5EF4-FFF2-40B4-BE49-F238E27FC236}">
                        <a16:creationId xmlns:a16="http://schemas.microsoft.com/office/drawing/2014/main" id="{58FADFB3-5B1B-D8CB-2855-9C8240BD303C}"/>
                      </a:ext>
                    </a:extLst>
                  </p:cNvPr>
                  <p:cNvSpPr/>
                  <p:nvPr/>
                </p:nvSpPr>
                <p:spPr>
                  <a:xfrm>
                    <a:off x="1607219" y="4749868"/>
                    <a:ext cx="71830" cy="108115"/>
                  </a:xfrm>
                  <a:custGeom>
                    <a:avLst/>
                    <a:gdLst>
                      <a:gd name="connsiteX0" fmla="*/ 0 w 71830"/>
                      <a:gd name="connsiteY0" fmla="*/ 0 h 108115"/>
                      <a:gd name="connsiteX1" fmla="*/ 71830 w 71830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830" h="108115">
                        <a:moveTo>
                          <a:pt x="0" y="0"/>
                        </a:moveTo>
                        <a:lnTo>
                          <a:pt x="7183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9" name="フリーフォーム 1438">
                    <a:extLst>
                      <a:ext uri="{FF2B5EF4-FFF2-40B4-BE49-F238E27FC236}">
                        <a16:creationId xmlns:a16="http://schemas.microsoft.com/office/drawing/2014/main" id="{67A0D83E-C025-D517-93C5-CAB7B1C6071A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646473" cy="108115"/>
                  </a:xfrm>
                  <a:custGeom>
                    <a:avLst/>
                    <a:gdLst>
                      <a:gd name="connsiteX0" fmla="*/ 0 w 646473"/>
                      <a:gd name="connsiteY0" fmla="*/ 108115 h 108115"/>
                      <a:gd name="connsiteX1" fmla="*/ 646473 w 646473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46473" h="108115">
                        <a:moveTo>
                          <a:pt x="0" y="108115"/>
                        </a:moveTo>
                        <a:lnTo>
                          <a:pt x="64647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0" name="フリーフォーム 1439">
                    <a:extLst>
                      <a:ext uri="{FF2B5EF4-FFF2-40B4-BE49-F238E27FC236}">
                        <a16:creationId xmlns:a16="http://schemas.microsoft.com/office/drawing/2014/main" id="{E8667D8E-8DE8-1F7F-DBE7-279B54F6A2E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468500"/>
                  </a:xfrm>
                  <a:custGeom>
                    <a:avLst/>
                    <a:gdLst>
                      <a:gd name="connsiteX0" fmla="*/ 0 w 287321"/>
                      <a:gd name="connsiteY0" fmla="*/ 468500 h 468500"/>
                      <a:gd name="connsiteX1" fmla="*/ 287322 w 287321"/>
                      <a:gd name="connsiteY1" fmla="*/ 0 h 468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468500">
                        <a:moveTo>
                          <a:pt x="0" y="468500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1" name="フリーフォーム 1440">
                    <a:extLst>
                      <a:ext uri="{FF2B5EF4-FFF2-40B4-BE49-F238E27FC236}">
                        <a16:creationId xmlns:a16="http://schemas.microsoft.com/office/drawing/2014/main" id="{50296AB1-B064-C31D-2884-86BBAD5AD60F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287297" cy="252275"/>
                  </a:xfrm>
                  <a:custGeom>
                    <a:avLst/>
                    <a:gdLst>
                      <a:gd name="connsiteX0" fmla="*/ 0 w 287297"/>
                      <a:gd name="connsiteY0" fmla="*/ 0 h 252275"/>
                      <a:gd name="connsiteX1" fmla="*/ 287297 w 287297"/>
                      <a:gd name="connsiteY1" fmla="*/ 252276 h 25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252275">
                        <a:moveTo>
                          <a:pt x="0" y="0"/>
                        </a:moveTo>
                        <a:lnTo>
                          <a:pt x="287297" y="25227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19" name="グラフィックス 296">
                  <a:extLst>
                    <a:ext uri="{FF2B5EF4-FFF2-40B4-BE49-F238E27FC236}">
                      <a16:creationId xmlns:a16="http://schemas.microsoft.com/office/drawing/2014/main" id="{054828C7-CE40-7585-643F-EBBC528E81A4}"/>
                    </a:ext>
                  </a:extLst>
                </p:cNvPr>
                <p:cNvGrpSpPr/>
                <p:nvPr/>
              </p:nvGrpSpPr>
              <p:grpSpPr>
                <a:xfrm>
                  <a:off x="1304633" y="4734550"/>
                  <a:ext cx="677002" cy="499133"/>
                  <a:chOff x="1304633" y="473455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20" name="フリーフォーム 1419">
                    <a:extLst>
                      <a:ext uri="{FF2B5EF4-FFF2-40B4-BE49-F238E27FC236}">
                        <a16:creationId xmlns:a16="http://schemas.microsoft.com/office/drawing/2014/main" id="{CE9412E9-378F-6947-4477-0ADB35871EFD}"/>
                      </a:ext>
                    </a:extLst>
                  </p:cNvPr>
                  <p:cNvSpPr/>
                  <p:nvPr/>
                </p:nvSpPr>
                <p:spPr>
                  <a:xfrm>
                    <a:off x="1663785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1" name="フリーフォーム 1420">
                    <a:extLst>
                      <a:ext uri="{FF2B5EF4-FFF2-40B4-BE49-F238E27FC236}">
                        <a16:creationId xmlns:a16="http://schemas.microsoft.com/office/drawing/2014/main" id="{E23E304C-33F1-A18C-0934-8AB12D29508B}"/>
                      </a:ext>
                    </a:extLst>
                  </p:cNvPr>
                  <p:cNvSpPr/>
                  <p:nvPr/>
                </p:nvSpPr>
                <p:spPr>
                  <a:xfrm>
                    <a:off x="1304633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2" name="フリーフォーム 1421">
                    <a:extLst>
                      <a:ext uri="{FF2B5EF4-FFF2-40B4-BE49-F238E27FC236}">
                        <a16:creationId xmlns:a16="http://schemas.microsoft.com/office/drawing/2014/main" id="{F7243839-0082-83B6-B22D-88826928152E}"/>
                      </a:ext>
                    </a:extLst>
                  </p:cNvPr>
                  <p:cNvSpPr/>
                  <p:nvPr/>
                </p:nvSpPr>
                <p:spPr>
                  <a:xfrm>
                    <a:off x="1304633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3" name="フリーフォーム 1422">
                    <a:extLst>
                      <a:ext uri="{FF2B5EF4-FFF2-40B4-BE49-F238E27FC236}">
                        <a16:creationId xmlns:a16="http://schemas.microsoft.com/office/drawing/2014/main" id="{5728E8AF-7CCE-6BB6-9509-03CFA72B7A65}"/>
                      </a:ext>
                    </a:extLst>
                  </p:cNvPr>
                  <p:cNvSpPr/>
                  <p:nvPr/>
                </p:nvSpPr>
                <p:spPr>
                  <a:xfrm>
                    <a:off x="1951106" y="473455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4" name="フリーフォーム 1423">
                    <a:extLst>
                      <a:ext uri="{FF2B5EF4-FFF2-40B4-BE49-F238E27FC236}">
                        <a16:creationId xmlns:a16="http://schemas.microsoft.com/office/drawing/2014/main" id="{4D8D3D85-8AD3-5784-F3EE-A2F17C55BB76}"/>
                      </a:ext>
                    </a:extLst>
                  </p:cNvPr>
                  <p:cNvSpPr/>
                  <p:nvPr/>
                </p:nvSpPr>
                <p:spPr>
                  <a:xfrm>
                    <a:off x="1951107" y="509493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5" name="フリーフォーム 1424">
                    <a:extLst>
                      <a:ext uri="{FF2B5EF4-FFF2-40B4-BE49-F238E27FC236}">
                        <a16:creationId xmlns:a16="http://schemas.microsoft.com/office/drawing/2014/main" id="{ADA2BC7B-21DB-3953-B501-66A8AC090991}"/>
                      </a:ext>
                    </a:extLst>
                  </p:cNvPr>
                  <p:cNvSpPr/>
                  <p:nvPr/>
                </p:nvSpPr>
                <p:spPr>
                  <a:xfrm>
                    <a:off x="1591955" y="47345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6" name="フリーフォーム 1425">
                    <a:extLst>
                      <a:ext uri="{FF2B5EF4-FFF2-40B4-BE49-F238E27FC236}">
                        <a16:creationId xmlns:a16="http://schemas.microsoft.com/office/drawing/2014/main" id="{16F9F059-6E6B-1924-F8E1-C3B6424AEBA6}"/>
                      </a:ext>
                    </a:extLst>
                  </p:cNvPr>
                  <p:cNvSpPr/>
                  <p:nvPr/>
                </p:nvSpPr>
                <p:spPr>
                  <a:xfrm>
                    <a:off x="1663785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0" name="グループ化 859">
                <a:extLst>
                  <a:ext uri="{FF2B5EF4-FFF2-40B4-BE49-F238E27FC236}">
                    <a16:creationId xmlns:a16="http://schemas.microsoft.com/office/drawing/2014/main" id="{A4914F56-2832-23A4-D43E-A3AF58E5B3F5}"/>
                  </a:ext>
                </a:extLst>
              </p:cNvPr>
              <p:cNvGrpSpPr/>
              <p:nvPr/>
            </p:nvGrpSpPr>
            <p:grpSpPr>
              <a:xfrm>
                <a:off x="2104821" y="4822474"/>
                <a:ext cx="673790" cy="323623"/>
                <a:chOff x="2104821" y="4822474"/>
                <a:chExt cx="673790" cy="323623"/>
              </a:xfrm>
            </p:grpSpPr>
            <p:grpSp>
              <p:nvGrpSpPr>
                <p:cNvPr id="1385" name="グラフィックス 297">
                  <a:extLst>
                    <a:ext uri="{FF2B5EF4-FFF2-40B4-BE49-F238E27FC236}">
                      <a16:creationId xmlns:a16="http://schemas.microsoft.com/office/drawing/2014/main" id="{189EC309-3D4A-F143-BD85-716F06307BB0}"/>
                    </a:ext>
                  </a:extLst>
                </p:cNvPr>
                <p:cNvGrpSpPr/>
                <p:nvPr/>
              </p:nvGrpSpPr>
              <p:grpSpPr>
                <a:xfrm>
                  <a:off x="2114753" y="4832405"/>
                  <a:ext cx="653927" cy="303761"/>
                  <a:chOff x="2114753" y="4832405"/>
                  <a:chExt cx="653927" cy="303761"/>
                </a:xfrm>
              </p:grpSpPr>
              <p:sp>
                <p:nvSpPr>
                  <p:cNvPr id="1394" name="フリーフォーム 1393">
                    <a:extLst>
                      <a:ext uri="{FF2B5EF4-FFF2-40B4-BE49-F238E27FC236}">
                        <a16:creationId xmlns:a16="http://schemas.microsoft.com/office/drawing/2014/main" id="{1EF84F29-648B-C296-298B-539DA74555F0}"/>
                      </a:ext>
                    </a:extLst>
                  </p:cNvPr>
                  <p:cNvSpPr/>
                  <p:nvPr/>
                </p:nvSpPr>
                <p:spPr>
                  <a:xfrm>
                    <a:off x="2348061" y="513615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5" name="フリーフォーム 1394">
                    <a:extLst>
                      <a:ext uri="{FF2B5EF4-FFF2-40B4-BE49-F238E27FC236}">
                        <a16:creationId xmlns:a16="http://schemas.microsoft.com/office/drawing/2014/main" id="{03F06C36-1141-B814-AF47-F5134D92AE0C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6" name="フリーフォーム 1395">
                    <a:extLst>
                      <a:ext uri="{FF2B5EF4-FFF2-40B4-BE49-F238E27FC236}">
                        <a16:creationId xmlns:a16="http://schemas.microsoft.com/office/drawing/2014/main" id="{65DB2B7F-5126-9C32-86DC-8A41C8061AED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7" name="フリーフォーム 1396">
                    <a:extLst>
                      <a:ext uri="{FF2B5EF4-FFF2-40B4-BE49-F238E27FC236}">
                        <a16:creationId xmlns:a16="http://schemas.microsoft.com/office/drawing/2014/main" id="{BFA1567D-C7F2-3F17-E4AA-A0E0B5ED29B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8" name="フリーフォーム 1397">
                    <a:extLst>
                      <a:ext uri="{FF2B5EF4-FFF2-40B4-BE49-F238E27FC236}">
                        <a16:creationId xmlns:a16="http://schemas.microsoft.com/office/drawing/2014/main" id="{62A83FC5-D084-5DF1-50A4-B05E891142C5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9" name="フリーフォーム 1398">
                    <a:extLst>
                      <a:ext uri="{FF2B5EF4-FFF2-40B4-BE49-F238E27FC236}">
                        <a16:creationId xmlns:a16="http://schemas.microsoft.com/office/drawing/2014/main" id="{7B76B7CD-44A5-2457-3DF8-6D7AE768372F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0" name="フリーフォーム 1399">
                    <a:extLst>
                      <a:ext uri="{FF2B5EF4-FFF2-40B4-BE49-F238E27FC236}">
                        <a16:creationId xmlns:a16="http://schemas.microsoft.com/office/drawing/2014/main" id="{F6DC2379-4112-A4AC-9829-C5DD1E8A5222}"/>
                      </a:ext>
                    </a:extLst>
                  </p:cNvPr>
                  <p:cNvSpPr/>
                  <p:nvPr/>
                </p:nvSpPr>
                <p:spPr>
                  <a:xfrm>
                    <a:off x="2534987" y="483240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1" name="フリーフォーム 1400">
                    <a:extLst>
                      <a:ext uri="{FF2B5EF4-FFF2-40B4-BE49-F238E27FC236}">
                        <a16:creationId xmlns:a16="http://schemas.microsoft.com/office/drawing/2014/main" id="{A2F6BC80-B21C-BD71-D66A-1DEE379FF88C}"/>
                      </a:ext>
                    </a:extLst>
                  </p:cNvPr>
                  <p:cNvSpPr/>
                  <p:nvPr/>
                </p:nvSpPr>
                <p:spPr>
                  <a:xfrm>
                    <a:off x="2768664" y="483240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2" name="フリーフォーム 1401">
                    <a:extLst>
                      <a:ext uri="{FF2B5EF4-FFF2-40B4-BE49-F238E27FC236}">
                        <a16:creationId xmlns:a16="http://schemas.microsoft.com/office/drawing/2014/main" id="{6206A912-C0ED-9DEC-207F-00898773ACC2}"/>
                      </a:ext>
                    </a:extLst>
                  </p:cNvPr>
                  <p:cNvSpPr/>
                  <p:nvPr/>
                </p:nvSpPr>
                <p:spPr>
                  <a:xfrm>
                    <a:off x="2581739" y="506606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3" name="フリーフォーム 1402">
                    <a:extLst>
                      <a:ext uri="{FF2B5EF4-FFF2-40B4-BE49-F238E27FC236}">
                        <a16:creationId xmlns:a16="http://schemas.microsoft.com/office/drawing/2014/main" id="{D348DBD2-D7DF-A857-9F0E-9CA7179BFB8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4" name="フリーフォーム 1403">
                    <a:extLst>
                      <a:ext uri="{FF2B5EF4-FFF2-40B4-BE49-F238E27FC236}">
                        <a16:creationId xmlns:a16="http://schemas.microsoft.com/office/drawing/2014/main" id="{2D7796AB-79DE-44D5-3D4F-356CE3391DD0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5" name="フリーフォーム 1404">
                    <a:extLst>
                      <a:ext uri="{FF2B5EF4-FFF2-40B4-BE49-F238E27FC236}">
                        <a16:creationId xmlns:a16="http://schemas.microsoft.com/office/drawing/2014/main" id="{45785228-AAE6-CE21-250D-0059B6029CA6}"/>
                      </a:ext>
                    </a:extLst>
                  </p:cNvPr>
                  <p:cNvSpPr/>
                  <p:nvPr/>
                </p:nvSpPr>
                <p:spPr>
                  <a:xfrm>
                    <a:off x="2535003" y="4832405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6" name="フリーフォーム 1405">
                    <a:extLst>
                      <a:ext uri="{FF2B5EF4-FFF2-40B4-BE49-F238E27FC236}">
                        <a16:creationId xmlns:a16="http://schemas.microsoft.com/office/drawing/2014/main" id="{1B41BE0F-BD94-5BE5-9E85-2054C4541581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7" name="フリーフォーム 1406">
                    <a:extLst>
                      <a:ext uri="{FF2B5EF4-FFF2-40B4-BE49-F238E27FC236}">
                        <a16:creationId xmlns:a16="http://schemas.microsoft.com/office/drawing/2014/main" id="{4233DB7A-9970-3133-A27E-D3C7081EA753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303752"/>
                  </a:xfrm>
                  <a:custGeom>
                    <a:avLst/>
                    <a:gdLst>
                      <a:gd name="connsiteX0" fmla="*/ 0 w 186941"/>
                      <a:gd name="connsiteY0" fmla="*/ 303753 h 303752"/>
                      <a:gd name="connsiteX1" fmla="*/ 186942 w 186941"/>
                      <a:gd name="connsiteY1" fmla="*/ 0 h 303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303752">
                        <a:moveTo>
                          <a:pt x="0" y="303753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8" name="フリーフォーム 1407">
                    <a:extLst>
                      <a:ext uri="{FF2B5EF4-FFF2-40B4-BE49-F238E27FC236}">
                        <a16:creationId xmlns:a16="http://schemas.microsoft.com/office/drawing/2014/main" id="{4B9AD975-66B2-4B0D-C5CA-25FD97F25122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186925" cy="163563"/>
                  </a:xfrm>
                  <a:custGeom>
                    <a:avLst/>
                    <a:gdLst>
                      <a:gd name="connsiteX0" fmla="*/ 0 w 186925"/>
                      <a:gd name="connsiteY0" fmla="*/ 0 h 163563"/>
                      <a:gd name="connsiteX1" fmla="*/ 186926 w 186925"/>
                      <a:gd name="connsiteY1" fmla="*/ 163563 h 163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163563">
                        <a:moveTo>
                          <a:pt x="0" y="0"/>
                        </a:moveTo>
                        <a:lnTo>
                          <a:pt x="186926" y="16356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9" name="フリーフォーム 1408">
                    <a:extLst>
                      <a:ext uri="{FF2B5EF4-FFF2-40B4-BE49-F238E27FC236}">
                        <a16:creationId xmlns:a16="http://schemas.microsoft.com/office/drawing/2014/main" id="{22EF67A1-1F55-6C95-4F66-F316D431ACA5}"/>
                      </a:ext>
                    </a:extLst>
                  </p:cNvPr>
                  <p:cNvSpPr/>
                  <p:nvPr/>
                </p:nvSpPr>
                <p:spPr>
                  <a:xfrm>
                    <a:off x="2114753" y="513616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0" name="フリーフォーム 1409">
                    <a:extLst>
                      <a:ext uri="{FF2B5EF4-FFF2-40B4-BE49-F238E27FC236}">
                        <a16:creationId xmlns:a16="http://schemas.microsoft.com/office/drawing/2014/main" id="{70794DD6-F68E-47F6-9484-20829EF16426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1" name="フリーフォーム 1410">
                    <a:extLst>
                      <a:ext uri="{FF2B5EF4-FFF2-40B4-BE49-F238E27FC236}">
                        <a16:creationId xmlns:a16="http://schemas.microsoft.com/office/drawing/2014/main" id="{FF01CF43-8C83-64D9-9C1C-8D76070A091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2" name="フリーフォーム 1411">
                    <a:extLst>
                      <a:ext uri="{FF2B5EF4-FFF2-40B4-BE49-F238E27FC236}">
                        <a16:creationId xmlns:a16="http://schemas.microsoft.com/office/drawing/2014/main" id="{6B56AC46-7388-2EE9-21AA-0E1D20ADEE37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3" name="フリーフォーム 1412">
                    <a:extLst>
                      <a:ext uri="{FF2B5EF4-FFF2-40B4-BE49-F238E27FC236}">
                        <a16:creationId xmlns:a16="http://schemas.microsoft.com/office/drawing/2014/main" id="{1203E4EF-049E-3496-4CEC-61E898C42045}"/>
                      </a:ext>
                    </a:extLst>
                  </p:cNvPr>
                  <p:cNvSpPr/>
                  <p:nvPr/>
                </p:nvSpPr>
                <p:spPr>
                  <a:xfrm>
                    <a:off x="2301679" y="483241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4" name="フリーフォーム 1413">
                    <a:extLst>
                      <a:ext uri="{FF2B5EF4-FFF2-40B4-BE49-F238E27FC236}">
                        <a16:creationId xmlns:a16="http://schemas.microsoft.com/office/drawing/2014/main" id="{63417329-2699-A3F9-C293-EB97CB55F7E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5" name="フリーフォーム 1414">
                    <a:extLst>
                      <a:ext uri="{FF2B5EF4-FFF2-40B4-BE49-F238E27FC236}">
                        <a16:creationId xmlns:a16="http://schemas.microsoft.com/office/drawing/2014/main" id="{85B82176-FC17-E58B-98B7-5A9BB60467BA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6" name="フリーフォーム 1415">
                    <a:extLst>
                      <a:ext uri="{FF2B5EF4-FFF2-40B4-BE49-F238E27FC236}">
                        <a16:creationId xmlns:a16="http://schemas.microsoft.com/office/drawing/2014/main" id="{EA2AD57C-C51E-B9D1-74AD-87EFD47E29DE}"/>
                      </a:ext>
                    </a:extLst>
                  </p:cNvPr>
                  <p:cNvSpPr/>
                  <p:nvPr/>
                </p:nvSpPr>
                <p:spPr>
                  <a:xfrm>
                    <a:off x="2301694" y="4832414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7" name="フリーフォーム 1416">
                    <a:extLst>
                      <a:ext uri="{FF2B5EF4-FFF2-40B4-BE49-F238E27FC236}">
                        <a16:creationId xmlns:a16="http://schemas.microsoft.com/office/drawing/2014/main" id="{1BB81A67-A82D-39AE-2684-34CB719C888C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86" name="グラフィックス 297">
                  <a:extLst>
                    <a:ext uri="{FF2B5EF4-FFF2-40B4-BE49-F238E27FC236}">
                      <a16:creationId xmlns:a16="http://schemas.microsoft.com/office/drawing/2014/main" id="{DA949D7B-F241-81FF-DCA5-D0DA36A79706}"/>
                    </a:ext>
                  </a:extLst>
                </p:cNvPr>
                <p:cNvGrpSpPr/>
                <p:nvPr/>
              </p:nvGrpSpPr>
              <p:grpSpPr>
                <a:xfrm>
                  <a:off x="2104821" y="4822474"/>
                  <a:ext cx="673790" cy="323623"/>
                  <a:chOff x="2104821" y="4822474"/>
                  <a:chExt cx="673790" cy="323623"/>
                </a:xfrm>
                <a:solidFill>
                  <a:srgbClr val="000000"/>
                </a:solidFill>
              </p:grpSpPr>
              <p:sp>
                <p:nvSpPr>
                  <p:cNvPr id="1387" name="フリーフォーム 1386">
                    <a:extLst>
                      <a:ext uri="{FF2B5EF4-FFF2-40B4-BE49-F238E27FC236}">
                        <a16:creationId xmlns:a16="http://schemas.microsoft.com/office/drawing/2014/main" id="{CA3701CD-0ADE-7C57-1DB6-F81E3F481E3C}"/>
                      </a:ext>
                    </a:extLst>
                  </p:cNvPr>
                  <p:cNvSpPr/>
                  <p:nvPr/>
                </p:nvSpPr>
                <p:spPr>
                  <a:xfrm>
                    <a:off x="2571807" y="512622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8" name="フリーフォーム 1387">
                    <a:extLst>
                      <a:ext uri="{FF2B5EF4-FFF2-40B4-BE49-F238E27FC236}">
                        <a16:creationId xmlns:a16="http://schemas.microsoft.com/office/drawing/2014/main" id="{CD5A6ACD-A757-456C-DB59-35B37002AE32}"/>
                      </a:ext>
                    </a:extLst>
                  </p:cNvPr>
                  <p:cNvSpPr/>
                  <p:nvPr/>
                </p:nvSpPr>
                <p:spPr>
                  <a:xfrm>
                    <a:off x="2758748" y="482247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9" name="フリーフォーム 1388">
                    <a:extLst>
                      <a:ext uri="{FF2B5EF4-FFF2-40B4-BE49-F238E27FC236}">
                        <a16:creationId xmlns:a16="http://schemas.microsoft.com/office/drawing/2014/main" id="{2A74F5AF-D213-A60C-C65A-8350C82EE128}"/>
                      </a:ext>
                    </a:extLst>
                  </p:cNvPr>
                  <p:cNvSpPr/>
                  <p:nvPr/>
                </p:nvSpPr>
                <p:spPr>
                  <a:xfrm>
                    <a:off x="2758749" y="505613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0" name="フリーフォーム 1389">
                    <a:extLst>
                      <a:ext uri="{FF2B5EF4-FFF2-40B4-BE49-F238E27FC236}">
                        <a16:creationId xmlns:a16="http://schemas.microsoft.com/office/drawing/2014/main" id="{F1AFD749-4C06-5FB3-66C8-7D78EA38F6B4}"/>
                      </a:ext>
                    </a:extLst>
                  </p:cNvPr>
                  <p:cNvSpPr/>
                  <p:nvPr/>
                </p:nvSpPr>
                <p:spPr>
                  <a:xfrm>
                    <a:off x="2571807" y="489257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1" name="フリーフォーム 1390">
                    <a:extLst>
                      <a:ext uri="{FF2B5EF4-FFF2-40B4-BE49-F238E27FC236}">
                        <a16:creationId xmlns:a16="http://schemas.microsoft.com/office/drawing/2014/main" id="{367AC095-3261-5E1F-CF40-82CA5A545699}"/>
                      </a:ext>
                    </a:extLst>
                  </p:cNvPr>
                  <p:cNvSpPr/>
                  <p:nvPr/>
                </p:nvSpPr>
                <p:spPr>
                  <a:xfrm>
                    <a:off x="2104821" y="489258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2" name="フリーフォーム 1391">
                    <a:extLst>
                      <a:ext uri="{FF2B5EF4-FFF2-40B4-BE49-F238E27FC236}">
                        <a16:creationId xmlns:a16="http://schemas.microsoft.com/office/drawing/2014/main" id="{07C84432-59F3-8EA4-59A8-AC00E169D252}"/>
                      </a:ext>
                    </a:extLst>
                  </p:cNvPr>
                  <p:cNvSpPr/>
                  <p:nvPr/>
                </p:nvSpPr>
                <p:spPr>
                  <a:xfrm>
                    <a:off x="2104821" y="512623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3" name="フリーフォーム 1392">
                    <a:extLst>
                      <a:ext uri="{FF2B5EF4-FFF2-40B4-BE49-F238E27FC236}">
                        <a16:creationId xmlns:a16="http://schemas.microsoft.com/office/drawing/2014/main" id="{D97214B5-7B51-D3AE-FEDA-BC61BFADFC98}"/>
                      </a:ext>
                    </a:extLst>
                  </p:cNvPr>
                  <p:cNvSpPr/>
                  <p:nvPr/>
                </p:nvSpPr>
                <p:spPr>
                  <a:xfrm>
                    <a:off x="2291763" y="482248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1" name="グループ化 860">
                <a:extLst>
                  <a:ext uri="{FF2B5EF4-FFF2-40B4-BE49-F238E27FC236}">
                    <a16:creationId xmlns:a16="http://schemas.microsoft.com/office/drawing/2014/main" id="{8CB91052-CDB4-1109-3E1B-F365D35E24B9}"/>
                  </a:ext>
                </a:extLst>
              </p:cNvPr>
              <p:cNvGrpSpPr/>
              <p:nvPr/>
            </p:nvGrpSpPr>
            <p:grpSpPr>
              <a:xfrm>
                <a:off x="2895255" y="4831533"/>
                <a:ext cx="669075" cy="306730"/>
                <a:chOff x="2895255" y="4831533"/>
                <a:chExt cx="669075" cy="306730"/>
              </a:xfrm>
            </p:grpSpPr>
            <p:grpSp>
              <p:nvGrpSpPr>
                <p:cNvPr id="1339" name="グラフィックス 298">
                  <a:extLst>
                    <a:ext uri="{FF2B5EF4-FFF2-40B4-BE49-F238E27FC236}">
                      <a16:creationId xmlns:a16="http://schemas.microsoft.com/office/drawing/2014/main" id="{D0B64704-3F8B-EC97-1483-0E5D9FAD2494}"/>
                    </a:ext>
                  </a:extLst>
                </p:cNvPr>
                <p:cNvGrpSpPr/>
                <p:nvPr/>
              </p:nvGrpSpPr>
              <p:grpSpPr>
                <a:xfrm>
                  <a:off x="2902974" y="4839270"/>
                  <a:ext cx="653635" cy="291257"/>
                  <a:chOff x="2902974" y="4839270"/>
                  <a:chExt cx="653635" cy="291257"/>
                </a:xfrm>
              </p:grpSpPr>
              <p:sp>
                <p:nvSpPr>
                  <p:cNvPr id="1348" name="フリーフォーム 1347">
                    <a:extLst>
                      <a:ext uri="{FF2B5EF4-FFF2-40B4-BE49-F238E27FC236}">
                        <a16:creationId xmlns:a16="http://schemas.microsoft.com/office/drawing/2014/main" id="{2E73DABA-9CEE-6F75-42D1-B7071B15EF50}"/>
                      </a:ext>
                    </a:extLst>
                  </p:cNvPr>
                  <p:cNvSpPr/>
                  <p:nvPr/>
                </p:nvSpPr>
                <p:spPr>
                  <a:xfrm>
                    <a:off x="3084333" y="513052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9" name="フリーフォーム 1348">
                    <a:extLst>
                      <a:ext uri="{FF2B5EF4-FFF2-40B4-BE49-F238E27FC236}">
                        <a16:creationId xmlns:a16="http://schemas.microsoft.com/office/drawing/2014/main" id="{B763E8AB-9212-8709-915C-2D28B7783FAA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0" name="フリーフォーム 1349">
                    <a:extLst>
                      <a:ext uri="{FF2B5EF4-FFF2-40B4-BE49-F238E27FC236}">
                        <a16:creationId xmlns:a16="http://schemas.microsoft.com/office/drawing/2014/main" id="{0F0DDB08-3DE0-67D1-24A6-D4C30C83AB6A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1" name="フリーフォーム 1350">
                    <a:extLst>
                      <a:ext uri="{FF2B5EF4-FFF2-40B4-BE49-F238E27FC236}">
                        <a16:creationId xmlns:a16="http://schemas.microsoft.com/office/drawing/2014/main" id="{751B4744-D67E-7B03-347D-B5DDAC4E7741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2" name="フリーフォーム 1351">
                    <a:extLst>
                      <a:ext uri="{FF2B5EF4-FFF2-40B4-BE49-F238E27FC236}">
                        <a16:creationId xmlns:a16="http://schemas.microsoft.com/office/drawing/2014/main" id="{119663C7-B13F-B24E-AA5E-A568BC2BC5A0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3" name="フリーフォーム 1352">
                    <a:extLst>
                      <a:ext uri="{FF2B5EF4-FFF2-40B4-BE49-F238E27FC236}">
                        <a16:creationId xmlns:a16="http://schemas.microsoft.com/office/drawing/2014/main" id="{A3C861BC-B49C-CE89-23D6-CF6832BD00EB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4" name="フリーフォーム 1353">
                    <a:extLst>
                      <a:ext uri="{FF2B5EF4-FFF2-40B4-BE49-F238E27FC236}">
                        <a16:creationId xmlns:a16="http://schemas.microsoft.com/office/drawing/2014/main" id="{336CC251-DAA3-57F4-F38F-3EB2C28EAAEA}"/>
                      </a:ext>
                    </a:extLst>
                  </p:cNvPr>
                  <p:cNvSpPr/>
                  <p:nvPr/>
                </p:nvSpPr>
                <p:spPr>
                  <a:xfrm>
                    <a:off x="3229637" y="489388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5" name="フリーフォーム 1354">
                    <a:extLst>
                      <a:ext uri="{FF2B5EF4-FFF2-40B4-BE49-F238E27FC236}">
                        <a16:creationId xmlns:a16="http://schemas.microsoft.com/office/drawing/2014/main" id="{07AE4C3D-5902-B729-6590-9A3DC79523CA}"/>
                      </a:ext>
                    </a:extLst>
                  </p:cNvPr>
                  <p:cNvSpPr/>
                  <p:nvPr/>
                </p:nvSpPr>
                <p:spPr>
                  <a:xfrm>
                    <a:off x="3411281" y="489388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6" name="フリーフォーム 1355">
                    <a:extLst>
                      <a:ext uri="{FF2B5EF4-FFF2-40B4-BE49-F238E27FC236}">
                        <a16:creationId xmlns:a16="http://schemas.microsoft.com/office/drawing/2014/main" id="{A21FB21B-DA96-E09D-AA4F-7163A9EC3F07}"/>
                      </a:ext>
                    </a:extLst>
                  </p:cNvPr>
                  <p:cNvSpPr/>
                  <p:nvPr/>
                </p:nvSpPr>
                <p:spPr>
                  <a:xfrm>
                    <a:off x="3265978" y="507591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7" name="フリーフォーム 1356">
                    <a:extLst>
                      <a:ext uri="{FF2B5EF4-FFF2-40B4-BE49-F238E27FC236}">
                        <a16:creationId xmlns:a16="http://schemas.microsoft.com/office/drawing/2014/main" id="{29F6C921-4CA7-472F-E887-5601C0BD316D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8" name="フリーフォーム 1357">
                    <a:extLst>
                      <a:ext uri="{FF2B5EF4-FFF2-40B4-BE49-F238E27FC236}">
                        <a16:creationId xmlns:a16="http://schemas.microsoft.com/office/drawing/2014/main" id="{47414989-7C1B-78F9-53EF-A74488299217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9" name="フリーフォーム 1358">
                    <a:extLst>
                      <a:ext uri="{FF2B5EF4-FFF2-40B4-BE49-F238E27FC236}">
                        <a16:creationId xmlns:a16="http://schemas.microsoft.com/office/drawing/2014/main" id="{53DA4623-A9F2-3A0A-0884-E95BE1F94C51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9388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0" name="フリーフォーム 1359">
                    <a:extLst>
                      <a:ext uri="{FF2B5EF4-FFF2-40B4-BE49-F238E27FC236}">
                        <a16:creationId xmlns:a16="http://schemas.microsoft.com/office/drawing/2014/main" id="{B4480E7E-F6B5-00A0-CCFD-C7F74F1ACEA2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1" name="フリーフォーム 1360">
                    <a:extLst>
                      <a:ext uri="{FF2B5EF4-FFF2-40B4-BE49-F238E27FC236}">
                        <a16:creationId xmlns:a16="http://schemas.microsoft.com/office/drawing/2014/main" id="{FD35BB7A-F6A1-0C2A-97FA-50B25F95541E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2" name="フリーフォーム 1361">
                    <a:extLst>
                      <a:ext uri="{FF2B5EF4-FFF2-40B4-BE49-F238E27FC236}">
                        <a16:creationId xmlns:a16="http://schemas.microsoft.com/office/drawing/2014/main" id="{ED4C8267-2629-B134-7D32-4A4E37E8E8A8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3" name="フリーフォーム 1362">
                    <a:extLst>
                      <a:ext uri="{FF2B5EF4-FFF2-40B4-BE49-F238E27FC236}">
                        <a16:creationId xmlns:a16="http://schemas.microsoft.com/office/drawing/2014/main" id="{DF2C036F-15CA-CFD6-220F-753A737051A5}"/>
                      </a:ext>
                    </a:extLst>
                  </p:cNvPr>
                  <p:cNvSpPr/>
                  <p:nvPr/>
                </p:nvSpPr>
                <p:spPr>
                  <a:xfrm>
                    <a:off x="2902974" y="5130527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4" name="フリーフォーム 1363">
                    <a:extLst>
                      <a:ext uri="{FF2B5EF4-FFF2-40B4-BE49-F238E27FC236}">
                        <a16:creationId xmlns:a16="http://schemas.microsoft.com/office/drawing/2014/main" id="{674D46F1-4C6F-D9B9-2DEE-C2538BC863B4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5" name="フリーフォーム 1364">
                    <a:extLst>
                      <a:ext uri="{FF2B5EF4-FFF2-40B4-BE49-F238E27FC236}">
                        <a16:creationId xmlns:a16="http://schemas.microsoft.com/office/drawing/2014/main" id="{D7C83C51-02CC-BE46-ED34-F59506B4CF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6" name="フリーフォーム 1365">
                    <a:extLst>
                      <a:ext uri="{FF2B5EF4-FFF2-40B4-BE49-F238E27FC236}">
                        <a16:creationId xmlns:a16="http://schemas.microsoft.com/office/drawing/2014/main" id="{71984D05-3B19-7336-6EEA-A2569853D1EB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7" name="フリーフォーム 1366">
                    <a:extLst>
                      <a:ext uri="{FF2B5EF4-FFF2-40B4-BE49-F238E27FC236}">
                        <a16:creationId xmlns:a16="http://schemas.microsoft.com/office/drawing/2014/main" id="{0EC32CC6-4110-4647-4A17-4C6E529B39C8}"/>
                      </a:ext>
                    </a:extLst>
                  </p:cNvPr>
                  <p:cNvSpPr/>
                  <p:nvPr/>
                </p:nvSpPr>
                <p:spPr>
                  <a:xfrm>
                    <a:off x="3048278" y="489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8" name="フリーフォーム 1367">
                    <a:extLst>
                      <a:ext uri="{FF2B5EF4-FFF2-40B4-BE49-F238E27FC236}">
                        <a16:creationId xmlns:a16="http://schemas.microsoft.com/office/drawing/2014/main" id="{7CDE21F2-1C8B-119D-A425-4EAD6418CC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9" name="フリーフォーム 1368">
                    <a:extLst>
                      <a:ext uri="{FF2B5EF4-FFF2-40B4-BE49-F238E27FC236}">
                        <a16:creationId xmlns:a16="http://schemas.microsoft.com/office/drawing/2014/main" id="{D8BE8982-4B6B-54CF-28DA-11CB0A4A4ED0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0" name="フリーフォーム 1369">
                    <a:extLst>
                      <a:ext uri="{FF2B5EF4-FFF2-40B4-BE49-F238E27FC236}">
                        <a16:creationId xmlns:a16="http://schemas.microsoft.com/office/drawing/2014/main" id="{4D15A45E-BF9C-6A20-2BF3-250534E9BF69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9388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1" name="フリーフォーム 1370">
                    <a:extLst>
                      <a:ext uri="{FF2B5EF4-FFF2-40B4-BE49-F238E27FC236}">
                        <a16:creationId xmlns:a16="http://schemas.microsoft.com/office/drawing/2014/main" id="{B2C8FE62-DB41-7A7A-69EA-B833DAB894CE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2" name="フリーフォーム 1371">
                    <a:extLst>
                      <a:ext uri="{FF2B5EF4-FFF2-40B4-BE49-F238E27FC236}">
                        <a16:creationId xmlns:a16="http://schemas.microsoft.com/office/drawing/2014/main" id="{8CAD5FF2-B1E3-14A0-CB7D-93E791C3E285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3" name="フリーフォーム 1372">
                    <a:extLst>
                      <a:ext uri="{FF2B5EF4-FFF2-40B4-BE49-F238E27FC236}">
                        <a16:creationId xmlns:a16="http://schemas.microsoft.com/office/drawing/2014/main" id="{7D12AA04-BE2D-B04E-EA52-2B059E2227B4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4" name="フリーフォーム 1373">
                    <a:extLst>
                      <a:ext uri="{FF2B5EF4-FFF2-40B4-BE49-F238E27FC236}">
                        <a16:creationId xmlns:a16="http://schemas.microsoft.com/office/drawing/2014/main" id="{7106AC40-08DC-C886-4CB0-401BA54C1643}"/>
                      </a:ext>
                    </a:extLst>
                  </p:cNvPr>
                  <p:cNvSpPr/>
                  <p:nvPr/>
                </p:nvSpPr>
                <p:spPr>
                  <a:xfrm>
                    <a:off x="3374952" y="483927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5" name="フリーフォーム 1374">
                    <a:extLst>
                      <a:ext uri="{FF2B5EF4-FFF2-40B4-BE49-F238E27FC236}">
                        <a16:creationId xmlns:a16="http://schemas.microsoft.com/office/drawing/2014/main" id="{D68C121A-D8F8-0999-DD2A-B00953FB6B81}"/>
                      </a:ext>
                    </a:extLst>
                  </p:cNvPr>
                  <p:cNvSpPr/>
                  <p:nvPr/>
                </p:nvSpPr>
                <p:spPr>
                  <a:xfrm>
                    <a:off x="3556597" y="483927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6" name="フリーフォーム 1375">
                    <a:extLst>
                      <a:ext uri="{FF2B5EF4-FFF2-40B4-BE49-F238E27FC236}">
                        <a16:creationId xmlns:a16="http://schemas.microsoft.com/office/drawing/2014/main" id="{1AF4D603-8EEA-0D4E-2A9C-434C10C778D9}"/>
                      </a:ext>
                    </a:extLst>
                  </p:cNvPr>
                  <p:cNvSpPr/>
                  <p:nvPr/>
                </p:nvSpPr>
                <p:spPr>
                  <a:xfrm>
                    <a:off x="3411294" y="502130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7" name="フリーフォーム 1376">
                    <a:extLst>
                      <a:ext uri="{FF2B5EF4-FFF2-40B4-BE49-F238E27FC236}">
                        <a16:creationId xmlns:a16="http://schemas.microsoft.com/office/drawing/2014/main" id="{FA84100E-3617-08E8-B730-18BA39136656}"/>
                      </a:ext>
                    </a:extLst>
                  </p:cNvPr>
                  <p:cNvSpPr/>
                  <p:nvPr/>
                </p:nvSpPr>
                <p:spPr>
                  <a:xfrm>
                    <a:off x="3374965" y="483927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8" name="フリーフォーム 1377">
                    <a:extLst>
                      <a:ext uri="{FF2B5EF4-FFF2-40B4-BE49-F238E27FC236}">
                        <a16:creationId xmlns:a16="http://schemas.microsoft.com/office/drawing/2014/main" id="{A946917F-80A8-7293-EC4A-7A92EFC0F13C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9" name="フリーフォーム 1378">
                    <a:extLst>
                      <a:ext uri="{FF2B5EF4-FFF2-40B4-BE49-F238E27FC236}">
                        <a16:creationId xmlns:a16="http://schemas.microsoft.com/office/drawing/2014/main" id="{349056A5-47A3-918D-F917-E8D557C68543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0" name="フリーフォーム 1379">
                    <a:extLst>
                      <a:ext uri="{FF2B5EF4-FFF2-40B4-BE49-F238E27FC236}">
                        <a16:creationId xmlns:a16="http://schemas.microsoft.com/office/drawing/2014/main" id="{E46A024D-F046-C76A-9EB1-A33FC12C0AAC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93880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1" name="フリーフォーム 1380">
                    <a:extLst>
                      <a:ext uri="{FF2B5EF4-FFF2-40B4-BE49-F238E27FC236}">
                        <a16:creationId xmlns:a16="http://schemas.microsoft.com/office/drawing/2014/main" id="{28244B66-2F34-134A-944C-25C647615E35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2" name="フリーフォーム 1381">
                    <a:extLst>
                      <a:ext uri="{FF2B5EF4-FFF2-40B4-BE49-F238E27FC236}">
                        <a16:creationId xmlns:a16="http://schemas.microsoft.com/office/drawing/2014/main" id="{BD7DF8F1-7572-C997-E87C-1CFE56323F02}"/>
                      </a:ext>
                    </a:extLst>
                  </p:cNvPr>
                  <p:cNvSpPr/>
                  <p:nvPr/>
                </p:nvSpPr>
                <p:spPr>
                  <a:xfrm>
                    <a:off x="3193594" y="483928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3" name="フリーフォーム 1382">
                    <a:extLst>
                      <a:ext uri="{FF2B5EF4-FFF2-40B4-BE49-F238E27FC236}">
                        <a16:creationId xmlns:a16="http://schemas.microsoft.com/office/drawing/2014/main" id="{A1EFF7CA-625D-5A94-44BA-D55E0F7339A8}"/>
                      </a:ext>
                    </a:extLst>
                  </p:cNvPr>
                  <p:cNvSpPr/>
                  <p:nvPr/>
                </p:nvSpPr>
                <p:spPr>
                  <a:xfrm>
                    <a:off x="3193606" y="483927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4" name="フリーフォーム 1383">
                    <a:extLst>
                      <a:ext uri="{FF2B5EF4-FFF2-40B4-BE49-F238E27FC236}">
                        <a16:creationId xmlns:a16="http://schemas.microsoft.com/office/drawing/2014/main" id="{2742D5B8-C53E-5BA6-ED8D-73AFD7013820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40" name="グラフィックス 298">
                  <a:extLst>
                    <a:ext uri="{FF2B5EF4-FFF2-40B4-BE49-F238E27FC236}">
                      <a16:creationId xmlns:a16="http://schemas.microsoft.com/office/drawing/2014/main" id="{3531A8A2-FE19-EF7D-9509-4B6A40E006F9}"/>
                    </a:ext>
                  </a:extLst>
                </p:cNvPr>
                <p:cNvGrpSpPr/>
                <p:nvPr/>
              </p:nvGrpSpPr>
              <p:grpSpPr>
                <a:xfrm>
                  <a:off x="2895255" y="4831533"/>
                  <a:ext cx="669075" cy="306730"/>
                  <a:chOff x="2895255" y="4831533"/>
                  <a:chExt cx="669075" cy="306730"/>
                </a:xfrm>
                <a:solidFill>
                  <a:srgbClr val="000000"/>
                </a:solidFill>
              </p:grpSpPr>
              <p:sp>
                <p:nvSpPr>
                  <p:cNvPr id="1341" name="フリーフォーム 1340">
                    <a:extLst>
                      <a:ext uri="{FF2B5EF4-FFF2-40B4-BE49-F238E27FC236}">
                        <a16:creationId xmlns:a16="http://schemas.microsoft.com/office/drawing/2014/main" id="{F51EC5C5-9B51-0BEE-44E9-B788E7D56F3F}"/>
                      </a:ext>
                    </a:extLst>
                  </p:cNvPr>
                  <p:cNvSpPr/>
                  <p:nvPr/>
                </p:nvSpPr>
                <p:spPr>
                  <a:xfrm>
                    <a:off x="3258258" y="512278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2" name="フリーフォーム 1341">
                    <a:extLst>
                      <a:ext uri="{FF2B5EF4-FFF2-40B4-BE49-F238E27FC236}">
                        <a16:creationId xmlns:a16="http://schemas.microsoft.com/office/drawing/2014/main" id="{C626143D-8447-19B9-E719-F134424F196B}"/>
                      </a:ext>
                    </a:extLst>
                  </p:cNvPr>
                  <p:cNvSpPr/>
                  <p:nvPr/>
                </p:nvSpPr>
                <p:spPr>
                  <a:xfrm>
                    <a:off x="3258258" y="494075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3" name="フリーフォーム 1342">
                    <a:extLst>
                      <a:ext uri="{FF2B5EF4-FFF2-40B4-BE49-F238E27FC236}">
                        <a16:creationId xmlns:a16="http://schemas.microsoft.com/office/drawing/2014/main" id="{F7E749BD-54F0-2DFE-85B6-86825734D00D}"/>
                      </a:ext>
                    </a:extLst>
                  </p:cNvPr>
                  <p:cNvSpPr/>
                  <p:nvPr/>
                </p:nvSpPr>
                <p:spPr>
                  <a:xfrm>
                    <a:off x="2895255" y="4940760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4" name="フリーフォーム 1343">
                    <a:extLst>
                      <a:ext uri="{FF2B5EF4-FFF2-40B4-BE49-F238E27FC236}">
                        <a16:creationId xmlns:a16="http://schemas.microsoft.com/office/drawing/2014/main" id="{05A8EFEC-10C5-E187-64C9-AB8CD631443E}"/>
                      </a:ext>
                    </a:extLst>
                  </p:cNvPr>
                  <p:cNvSpPr/>
                  <p:nvPr/>
                </p:nvSpPr>
                <p:spPr>
                  <a:xfrm>
                    <a:off x="2895255" y="512279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5" name="フリーフォーム 1344">
                    <a:extLst>
                      <a:ext uri="{FF2B5EF4-FFF2-40B4-BE49-F238E27FC236}">
                        <a16:creationId xmlns:a16="http://schemas.microsoft.com/office/drawing/2014/main" id="{2084F1DB-F855-995F-9C0D-ED322D1E5E87}"/>
                      </a:ext>
                    </a:extLst>
                  </p:cNvPr>
                  <p:cNvSpPr/>
                  <p:nvPr/>
                </p:nvSpPr>
                <p:spPr>
                  <a:xfrm>
                    <a:off x="3548889" y="483153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6" name="フリーフォーム 1345">
                    <a:extLst>
                      <a:ext uri="{FF2B5EF4-FFF2-40B4-BE49-F238E27FC236}">
                        <a16:creationId xmlns:a16="http://schemas.microsoft.com/office/drawing/2014/main" id="{A7DDFF5D-9EF9-A1DE-7D6D-4A19FF6F6055}"/>
                      </a:ext>
                    </a:extLst>
                  </p:cNvPr>
                  <p:cNvSpPr/>
                  <p:nvPr/>
                </p:nvSpPr>
                <p:spPr>
                  <a:xfrm>
                    <a:off x="3548890" y="501356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7" name="フリーフォーム 1346">
                    <a:extLst>
                      <a:ext uri="{FF2B5EF4-FFF2-40B4-BE49-F238E27FC236}">
                        <a16:creationId xmlns:a16="http://schemas.microsoft.com/office/drawing/2014/main" id="{3D34FE58-48DF-478C-BD37-7822D91A1E69}"/>
                      </a:ext>
                    </a:extLst>
                  </p:cNvPr>
                  <p:cNvSpPr/>
                  <p:nvPr/>
                </p:nvSpPr>
                <p:spPr>
                  <a:xfrm>
                    <a:off x="3185886" y="483154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2" name="グループ化 861">
                <a:extLst>
                  <a:ext uri="{FF2B5EF4-FFF2-40B4-BE49-F238E27FC236}">
                    <a16:creationId xmlns:a16="http://schemas.microsoft.com/office/drawing/2014/main" id="{BC467A27-9310-6465-6295-C8A936D9EC0D}"/>
                  </a:ext>
                </a:extLst>
              </p:cNvPr>
              <p:cNvGrpSpPr/>
              <p:nvPr/>
            </p:nvGrpSpPr>
            <p:grpSpPr>
              <a:xfrm>
                <a:off x="3685993" y="4731584"/>
                <a:ext cx="680141" cy="494612"/>
                <a:chOff x="3685993" y="4731584"/>
                <a:chExt cx="680141" cy="494612"/>
              </a:xfrm>
            </p:grpSpPr>
            <p:grpSp>
              <p:nvGrpSpPr>
                <p:cNvPr id="1276" name="グラフィックス 299">
                  <a:extLst>
                    <a:ext uri="{FF2B5EF4-FFF2-40B4-BE49-F238E27FC236}">
                      <a16:creationId xmlns:a16="http://schemas.microsoft.com/office/drawing/2014/main" id="{857CF90E-4227-3F9B-C0B7-A61E9859D899}"/>
                    </a:ext>
                  </a:extLst>
                </p:cNvPr>
                <p:cNvGrpSpPr/>
                <p:nvPr/>
              </p:nvGrpSpPr>
              <p:grpSpPr>
                <a:xfrm>
                  <a:off x="3693841" y="4739415"/>
                  <a:ext cx="664445" cy="478952"/>
                  <a:chOff x="3693841" y="4739415"/>
                  <a:chExt cx="664445" cy="478952"/>
                </a:xfrm>
              </p:grpSpPr>
              <p:sp>
                <p:nvSpPr>
                  <p:cNvPr id="1285" name="フリーフォーム 1284">
                    <a:extLst>
                      <a:ext uri="{FF2B5EF4-FFF2-40B4-BE49-F238E27FC236}">
                        <a16:creationId xmlns:a16="http://schemas.microsoft.com/office/drawing/2014/main" id="{67A7A1A1-B089-4102-C6C5-3DBF37BE0449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8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6" name="フリーフォーム 1285">
                    <a:extLst>
                      <a:ext uri="{FF2B5EF4-FFF2-40B4-BE49-F238E27FC236}">
                        <a16:creationId xmlns:a16="http://schemas.microsoft.com/office/drawing/2014/main" id="{2ACB407D-B6B4-AD1C-10F3-76D8EAF7290D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7" name="フリーフォーム 1286">
                    <a:extLst>
                      <a:ext uri="{FF2B5EF4-FFF2-40B4-BE49-F238E27FC236}">
                        <a16:creationId xmlns:a16="http://schemas.microsoft.com/office/drawing/2014/main" id="{B1B0D270-AC3A-63A8-C92F-1381FAC15F8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8" name="フリーフォーム 1287">
                    <a:extLst>
                      <a:ext uri="{FF2B5EF4-FFF2-40B4-BE49-F238E27FC236}">
                        <a16:creationId xmlns:a16="http://schemas.microsoft.com/office/drawing/2014/main" id="{FDE0EC47-40CB-295A-D9B7-E61E032F304F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9" name="フリーフォーム 1288">
                    <a:extLst>
                      <a:ext uri="{FF2B5EF4-FFF2-40B4-BE49-F238E27FC236}">
                        <a16:creationId xmlns:a16="http://schemas.microsoft.com/office/drawing/2014/main" id="{F92B6D14-AF9F-1907-BBF1-59B1AA17A961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0" name="フリーフォーム 1289">
                    <a:extLst>
                      <a:ext uri="{FF2B5EF4-FFF2-40B4-BE49-F238E27FC236}">
                        <a16:creationId xmlns:a16="http://schemas.microsoft.com/office/drawing/2014/main" id="{A45DD711-C7AF-0359-81D0-3EED3C3C5C0B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1" name="フリーフォーム 1290">
                    <a:extLst>
                      <a:ext uri="{FF2B5EF4-FFF2-40B4-BE49-F238E27FC236}">
                        <a16:creationId xmlns:a16="http://schemas.microsoft.com/office/drawing/2014/main" id="{267BBC99-C92F-18EE-333D-15C038658EE0}"/>
                      </a:ext>
                    </a:extLst>
                  </p:cNvPr>
                  <p:cNvSpPr/>
                  <p:nvPr/>
                </p:nvSpPr>
                <p:spPr>
                  <a:xfrm>
                    <a:off x="4025906" y="479468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2" name="フリーフォーム 1291">
                    <a:extLst>
                      <a:ext uri="{FF2B5EF4-FFF2-40B4-BE49-F238E27FC236}">
                        <a16:creationId xmlns:a16="http://schemas.microsoft.com/office/drawing/2014/main" id="{E11C0E2F-46AD-918C-4F7E-0A3C24A2C1CC}"/>
                      </a:ext>
                    </a:extLst>
                  </p:cNvPr>
                  <p:cNvSpPr/>
                  <p:nvPr/>
                </p:nvSpPr>
                <p:spPr>
                  <a:xfrm>
                    <a:off x="4210555" y="479468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3" name="フリーフォーム 1292">
                    <a:extLst>
                      <a:ext uri="{FF2B5EF4-FFF2-40B4-BE49-F238E27FC236}">
                        <a16:creationId xmlns:a16="http://schemas.microsoft.com/office/drawing/2014/main" id="{E6B58C4E-4C5B-17DA-D5D5-212CE1D5EFF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9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4" name="フリーフォーム 1293">
                    <a:extLst>
                      <a:ext uri="{FF2B5EF4-FFF2-40B4-BE49-F238E27FC236}">
                        <a16:creationId xmlns:a16="http://schemas.microsoft.com/office/drawing/2014/main" id="{6500A967-93D8-1C68-1F96-58538D434127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5" name="フリーフォーム 1294">
                    <a:extLst>
                      <a:ext uri="{FF2B5EF4-FFF2-40B4-BE49-F238E27FC236}">
                        <a16:creationId xmlns:a16="http://schemas.microsoft.com/office/drawing/2014/main" id="{0E039C4D-8AC5-4B74-F8E8-B294C99CA154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6" name="フリーフォーム 1295">
                    <a:extLst>
                      <a:ext uri="{FF2B5EF4-FFF2-40B4-BE49-F238E27FC236}">
                        <a16:creationId xmlns:a16="http://schemas.microsoft.com/office/drawing/2014/main" id="{58D44309-48AB-A1DD-04CA-FD09E560BA47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9468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7" name="フリーフォーム 1296">
                    <a:extLst>
                      <a:ext uri="{FF2B5EF4-FFF2-40B4-BE49-F238E27FC236}">
                        <a16:creationId xmlns:a16="http://schemas.microsoft.com/office/drawing/2014/main" id="{8CD8A677-6DE8-948A-A46D-398418F24C20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8" name="フリーフォーム 1297">
                    <a:extLst>
                      <a:ext uri="{FF2B5EF4-FFF2-40B4-BE49-F238E27FC236}">
                        <a16:creationId xmlns:a16="http://schemas.microsoft.com/office/drawing/2014/main" id="{496AA156-BF8C-FDAA-7454-F21AB490C512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9" name="フリーフォーム 1298">
                    <a:extLst>
                      <a:ext uri="{FF2B5EF4-FFF2-40B4-BE49-F238E27FC236}">
                        <a16:creationId xmlns:a16="http://schemas.microsoft.com/office/drawing/2014/main" id="{02014B46-A9B2-4126-1726-E3195DEE65F8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0" name="フリーフォーム 1299">
                    <a:extLst>
                      <a:ext uri="{FF2B5EF4-FFF2-40B4-BE49-F238E27FC236}">
                        <a16:creationId xmlns:a16="http://schemas.microsoft.com/office/drawing/2014/main" id="{945F8471-049A-304C-E20C-31C63A7D32F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9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1" name="フリーフォーム 1300">
                    <a:extLst>
                      <a:ext uri="{FF2B5EF4-FFF2-40B4-BE49-F238E27FC236}">
                        <a16:creationId xmlns:a16="http://schemas.microsoft.com/office/drawing/2014/main" id="{CF5DC7E4-FDCA-1426-CD14-222D4F201CEF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2" name="フリーフォーム 1301">
                    <a:extLst>
                      <a:ext uri="{FF2B5EF4-FFF2-40B4-BE49-F238E27FC236}">
                        <a16:creationId xmlns:a16="http://schemas.microsoft.com/office/drawing/2014/main" id="{1F80A11E-812C-662F-6C02-F35A0500FB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3" name="フリーフォーム 1302">
                    <a:extLst>
                      <a:ext uri="{FF2B5EF4-FFF2-40B4-BE49-F238E27FC236}">
                        <a16:creationId xmlns:a16="http://schemas.microsoft.com/office/drawing/2014/main" id="{90DE8474-B91F-9BD6-5C97-0F995A68EAA7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4" name="フリーフォーム 1303">
                    <a:extLst>
                      <a:ext uri="{FF2B5EF4-FFF2-40B4-BE49-F238E27FC236}">
                        <a16:creationId xmlns:a16="http://schemas.microsoft.com/office/drawing/2014/main" id="{2D6FE011-117B-8688-C255-11C60A9F4216}"/>
                      </a:ext>
                    </a:extLst>
                  </p:cNvPr>
                  <p:cNvSpPr/>
                  <p:nvPr/>
                </p:nvSpPr>
                <p:spPr>
                  <a:xfrm>
                    <a:off x="3841548" y="479469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5" name="フリーフォーム 1304">
                    <a:extLst>
                      <a:ext uri="{FF2B5EF4-FFF2-40B4-BE49-F238E27FC236}">
                        <a16:creationId xmlns:a16="http://schemas.microsoft.com/office/drawing/2014/main" id="{F8653353-DE4F-2D1B-9B76-583BA5F8CA01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6" name="フリーフォーム 1305">
                    <a:extLst>
                      <a:ext uri="{FF2B5EF4-FFF2-40B4-BE49-F238E27FC236}">
                        <a16:creationId xmlns:a16="http://schemas.microsoft.com/office/drawing/2014/main" id="{FEBF68EA-1DA4-3AD5-0B97-FE6914447623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7" name="フリーフォーム 1306">
                    <a:extLst>
                      <a:ext uri="{FF2B5EF4-FFF2-40B4-BE49-F238E27FC236}">
                        <a16:creationId xmlns:a16="http://schemas.microsoft.com/office/drawing/2014/main" id="{EC5084DB-A3D6-0FA2-8BD2-0DB513D61AB9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9469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8" name="フリーフォーム 1307">
                    <a:extLst>
                      <a:ext uri="{FF2B5EF4-FFF2-40B4-BE49-F238E27FC236}">
                        <a16:creationId xmlns:a16="http://schemas.microsoft.com/office/drawing/2014/main" id="{5057A70B-585A-8249-573D-AF9C6E0310A4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9" name="フリーフォーム 1308">
                    <a:extLst>
                      <a:ext uri="{FF2B5EF4-FFF2-40B4-BE49-F238E27FC236}">
                        <a16:creationId xmlns:a16="http://schemas.microsoft.com/office/drawing/2014/main" id="{08FCE789-D1E2-42FD-6C62-958B16FCF775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0" name="フリーフォーム 1309">
                    <a:extLst>
                      <a:ext uri="{FF2B5EF4-FFF2-40B4-BE49-F238E27FC236}">
                        <a16:creationId xmlns:a16="http://schemas.microsoft.com/office/drawing/2014/main" id="{3B2E7789-BFD8-09A7-DFF6-8D199F46385E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1" name="フリーフォーム 1310">
                    <a:extLst>
                      <a:ext uri="{FF2B5EF4-FFF2-40B4-BE49-F238E27FC236}">
                        <a16:creationId xmlns:a16="http://schemas.microsoft.com/office/drawing/2014/main" id="{093F06AD-B1EC-CC45-922F-D9A7F839027A}"/>
                      </a:ext>
                    </a:extLst>
                  </p:cNvPr>
                  <p:cNvSpPr/>
                  <p:nvPr/>
                </p:nvSpPr>
                <p:spPr>
                  <a:xfrm>
                    <a:off x="4173625" y="473941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2" name="フリーフォーム 1311">
                    <a:extLst>
                      <a:ext uri="{FF2B5EF4-FFF2-40B4-BE49-F238E27FC236}">
                        <a16:creationId xmlns:a16="http://schemas.microsoft.com/office/drawing/2014/main" id="{EFCEA64E-9922-6D8D-14A0-FC006BD3C74D}"/>
                      </a:ext>
                    </a:extLst>
                  </p:cNvPr>
                  <p:cNvSpPr/>
                  <p:nvPr/>
                </p:nvSpPr>
                <p:spPr>
                  <a:xfrm>
                    <a:off x="4358274" y="473941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3" name="フリーフォーム 1312">
                    <a:extLst>
                      <a:ext uri="{FF2B5EF4-FFF2-40B4-BE49-F238E27FC236}">
                        <a16:creationId xmlns:a16="http://schemas.microsoft.com/office/drawing/2014/main" id="{F07EDE7B-8704-5471-B98A-59786F0079F5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65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4" name="フリーフォーム 1313">
                    <a:extLst>
                      <a:ext uri="{FF2B5EF4-FFF2-40B4-BE49-F238E27FC236}">
                        <a16:creationId xmlns:a16="http://schemas.microsoft.com/office/drawing/2014/main" id="{A9C0CB63-4440-AF3A-B609-A55661A818AA}"/>
                      </a:ext>
                    </a:extLst>
                  </p:cNvPr>
                  <p:cNvSpPr/>
                  <p:nvPr/>
                </p:nvSpPr>
                <p:spPr>
                  <a:xfrm>
                    <a:off x="4173638" y="473941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5" name="フリーフォーム 1314">
                    <a:extLst>
                      <a:ext uri="{FF2B5EF4-FFF2-40B4-BE49-F238E27FC236}">
                        <a16:creationId xmlns:a16="http://schemas.microsoft.com/office/drawing/2014/main" id="{F9C5A064-C101-452F-5E48-6C3B2C5D0554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6" name="フリーフォーム 1315">
                    <a:extLst>
                      <a:ext uri="{FF2B5EF4-FFF2-40B4-BE49-F238E27FC236}">
                        <a16:creationId xmlns:a16="http://schemas.microsoft.com/office/drawing/2014/main" id="{77C838E7-0D6A-C2DD-07CB-DA478983D5DF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7" name="フリーフォーム 1316">
                    <a:extLst>
                      <a:ext uri="{FF2B5EF4-FFF2-40B4-BE49-F238E27FC236}">
                        <a16:creationId xmlns:a16="http://schemas.microsoft.com/office/drawing/2014/main" id="{907FFD9D-DAFF-F56D-C25D-92BD415B8811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9468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8" name="フリーフォーム 1317">
                    <a:extLst>
                      <a:ext uri="{FF2B5EF4-FFF2-40B4-BE49-F238E27FC236}">
                        <a16:creationId xmlns:a16="http://schemas.microsoft.com/office/drawing/2014/main" id="{26E2F240-149F-62DD-D681-037C61D4D5B4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9" name="フリーフォーム 1318">
                    <a:extLst>
                      <a:ext uri="{FF2B5EF4-FFF2-40B4-BE49-F238E27FC236}">
                        <a16:creationId xmlns:a16="http://schemas.microsoft.com/office/drawing/2014/main" id="{FB81DFD2-C510-544E-CE7F-59D2E24A59AA}"/>
                      </a:ext>
                    </a:extLst>
                  </p:cNvPr>
                  <p:cNvSpPr/>
                  <p:nvPr/>
                </p:nvSpPr>
                <p:spPr>
                  <a:xfrm>
                    <a:off x="3989267" y="473942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0" name="フリーフォーム 1319">
                    <a:extLst>
                      <a:ext uri="{FF2B5EF4-FFF2-40B4-BE49-F238E27FC236}">
                        <a16:creationId xmlns:a16="http://schemas.microsoft.com/office/drawing/2014/main" id="{5BB3C0BC-710A-ED03-2FA5-6CC15F0FD9EA}"/>
                      </a:ext>
                    </a:extLst>
                  </p:cNvPr>
                  <p:cNvSpPr/>
                  <p:nvPr/>
                </p:nvSpPr>
                <p:spPr>
                  <a:xfrm>
                    <a:off x="3989279" y="473942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1" name="フリーフォーム 1320">
                    <a:extLst>
                      <a:ext uri="{FF2B5EF4-FFF2-40B4-BE49-F238E27FC236}">
                        <a16:creationId xmlns:a16="http://schemas.microsoft.com/office/drawing/2014/main" id="{9E5640C9-458D-A756-3619-43484E1F267A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2" name="フリーフォーム 1321">
                    <a:extLst>
                      <a:ext uri="{FF2B5EF4-FFF2-40B4-BE49-F238E27FC236}">
                        <a16:creationId xmlns:a16="http://schemas.microsoft.com/office/drawing/2014/main" id="{19B55500-3B61-EDB1-6571-F3B645D069C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218360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3" name="フリーフォーム 1322">
                    <a:extLst>
                      <a:ext uri="{FF2B5EF4-FFF2-40B4-BE49-F238E27FC236}">
                        <a16:creationId xmlns:a16="http://schemas.microsoft.com/office/drawing/2014/main" id="{2305EB09-633A-5B78-903A-776E6188270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4" name="フリーフォーム 1323">
                    <a:extLst>
                      <a:ext uri="{FF2B5EF4-FFF2-40B4-BE49-F238E27FC236}">
                        <a16:creationId xmlns:a16="http://schemas.microsoft.com/office/drawing/2014/main" id="{C11D7B22-D82E-C038-D176-C500F9DF95AE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5" name="フリーフォーム 1324">
                    <a:extLst>
                      <a:ext uri="{FF2B5EF4-FFF2-40B4-BE49-F238E27FC236}">
                        <a16:creationId xmlns:a16="http://schemas.microsoft.com/office/drawing/2014/main" id="{BC1156C9-310E-259A-CB4F-3BB8CD270EF2}"/>
                      </a:ext>
                    </a:extLst>
                  </p:cNvPr>
                  <p:cNvSpPr/>
                  <p:nvPr/>
                </p:nvSpPr>
                <p:spPr>
                  <a:xfrm>
                    <a:off x="4210555" y="497885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6" name="フリーフォーム 1325">
                    <a:extLst>
                      <a:ext uri="{FF2B5EF4-FFF2-40B4-BE49-F238E27FC236}">
                        <a16:creationId xmlns:a16="http://schemas.microsoft.com/office/drawing/2014/main" id="{C0962C79-124D-D8B1-A424-079E9A77EE16}"/>
                      </a:ext>
                    </a:extLst>
                  </p:cNvPr>
                  <p:cNvSpPr/>
                  <p:nvPr/>
                </p:nvSpPr>
                <p:spPr>
                  <a:xfrm>
                    <a:off x="4062848" y="516309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7" name="フリーフォーム 1326">
                    <a:extLst>
                      <a:ext uri="{FF2B5EF4-FFF2-40B4-BE49-F238E27FC236}">
                        <a16:creationId xmlns:a16="http://schemas.microsoft.com/office/drawing/2014/main" id="{A1345757-5544-50C2-6988-493B92E55393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8" name="フリーフォーム 1327">
                    <a:extLst>
                      <a:ext uri="{FF2B5EF4-FFF2-40B4-BE49-F238E27FC236}">
                        <a16:creationId xmlns:a16="http://schemas.microsoft.com/office/drawing/2014/main" id="{CF39BE5D-80DB-0A63-E503-D4482944A8D5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9" name="フリーフォーム 1328">
                    <a:extLst>
                      <a:ext uri="{FF2B5EF4-FFF2-40B4-BE49-F238E27FC236}">
                        <a16:creationId xmlns:a16="http://schemas.microsoft.com/office/drawing/2014/main" id="{6188164B-6BB5-E52B-808F-435726CA7D3F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856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0" name="フリーフォーム 1329">
                    <a:extLst>
                      <a:ext uri="{FF2B5EF4-FFF2-40B4-BE49-F238E27FC236}">
                        <a16:creationId xmlns:a16="http://schemas.microsoft.com/office/drawing/2014/main" id="{7CF5B385-2153-7BDD-D5F5-372B205B5513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1" name="フリーフォーム 1330">
                    <a:extLst>
                      <a:ext uri="{FF2B5EF4-FFF2-40B4-BE49-F238E27FC236}">
                        <a16:creationId xmlns:a16="http://schemas.microsoft.com/office/drawing/2014/main" id="{B6CF2BD1-B559-7712-8207-2BCA9D024F1E}"/>
                      </a:ext>
                    </a:extLst>
                  </p:cNvPr>
                  <p:cNvSpPr/>
                  <p:nvPr/>
                </p:nvSpPr>
                <p:spPr>
                  <a:xfrm>
                    <a:off x="3693841" y="521836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2" name="フリーフォーム 1331">
                    <a:extLst>
                      <a:ext uri="{FF2B5EF4-FFF2-40B4-BE49-F238E27FC236}">
                        <a16:creationId xmlns:a16="http://schemas.microsoft.com/office/drawing/2014/main" id="{D10F5A08-017C-36A0-9119-A0A26B402367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3" name="フリーフォーム 1332">
                    <a:extLst>
                      <a:ext uri="{FF2B5EF4-FFF2-40B4-BE49-F238E27FC236}">
                        <a16:creationId xmlns:a16="http://schemas.microsoft.com/office/drawing/2014/main" id="{1FFEF49E-7035-6B27-EE0A-7292167C8DE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4" name="フリーフォーム 1333">
                    <a:extLst>
                      <a:ext uri="{FF2B5EF4-FFF2-40B4-BE49-F238E27FC236}">
                        <a16:creationId xmlns:a16="http://schemas.microsoft.com/office/drawing/2014/main" id="{B05077A8-2E34-A86B-1BFA-F76C961A79D0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5" name="フリーフォーム 1334">
                    <a:extLst>
                      <a:ext uri="{FF2B5EF4-FFF2-40B4-BE49-F238E27FC236}">
                        <a16:creationId xmlns:a16="http://schemas.microsoft.com/office/drawing/2014/main" id="{4E643E34-DDC6-496B-04B0-0AA5D4E1FE86}"/>
                      </a:ext>
                    </a:extLst>
                  </p:cNvPr>
                  <p:cNvSpPr/>
                  <p:nvPr/>
                </p:nvSpPr>
                <p:spPr>
                  <a:xfrm>
                    <a:off x="4358274" y="492358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6" name="フリーフォーム 1335">
                    <a:extLst>
                      <a:ext uri="{FF2B5EF4-FFF2-40B4-BE49-F238E27FC236}">
                        <a16:creationId xmlns:a16="http://schemas.microsoft.com/office/drawing/2014/main" id="{4DC82411-DF2B-0D1E-1543-D33CFF5575D4}"/>
                      </a:ext>
                    </a:extLst>
                  </p:cNvPr>
                  <p:cNvSpPr/>
                  <p:nvPr/>
                </p:nvSpPr>
                <p:spPr>
                  <a:xfrm>
                    <a:off x="4210567" y="510782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7" name="フリーフォーム 1336">
                    <a:extLst>
                      <a:ext uri="{FF2B5EF4-FFF2-40B4-BE49-F238E27FC236}">
                        <a16:creationId xmlns:a16="http://schemas.microsoft.com/office/drawing/2014/main" id="{2568D655-90BC-32DF-873F-78B724071A06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5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8" name="フリーフォーム 1337">
                    <a:extLst>
                      <a:ext uri="{FF2B5EF4-FFF2-40B4-BE49-F238E27FC236}">
                        <a16:creationId xmlns:a16="http://schemas.microsoft.com/office/drawing/2014/main" id="{385B4149-02B2-0B90-B1F7-92C86DD3150B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7885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77" name="グラフィックス 299">
                  <a:extLst>
                    <a:ext uri="{FF2B5EF4-FFF2-40B4-BE49-F238E27FC236}">
                      <a16:creationId xmlns:a16="http://schemas.microsoft.com/office/drawing/2014/main" id="{4AC35161-518C-0457-DDF2-53BDC2AA012A}"/>
                    </a:ext>
                  </a:extLst>
                </p:cNvPr>
                <p:cNvGrpSpPr/>
                <p:nvPr/>
              </p:nvGrpSpPr>
              <p:grpSpPr>
                <a:xfrm>
                  <a:off x="3685993" y="4731584"/>
                  <a:ext cx="680141" cy="494612"/>
                  <a:chOff x="3685993" y="4731584"/>
                  <a:chExt cx="680141" cy="494612"/>
                </a:xfrm>
                <a:solidFill>
                  <a:srgbClr val="000000"/>
                </a:solidFill>
              </p:grpSpPr>
              <p:sp>
                <p:nvSpPr>
                  <p:cNvPr id="1278" name="フリーフォーム 1277">
                    <a:extLst>
                      <a:ext uri="{FF2B5EF4-FFF2-40B4-BE49-F238E27FC236}">
                        <a16:creationId xmlns:a16="http://schemas.microsoft.com/office/drawing/2014/main" id="{B2F36B5B-03A6-C178-34EF-3AA7D9FDD71B}"/>
                      </a:ext>
                    </a:extLst>
                  </p:cNvPr>
                  <p:cNvSpPr/>
                  <p:nvPr/>
                </p:nvSpPr>
                <p:spPr>
                  <a:xfrm>
                    <a:off x="4055000" y="484212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9" name="フリーフォーム 1278">
                    <a:extLst>
                      <a:ext uri="{FF2B5EF4-FFF2-40B4-BE49-F238E27FC236}">
                        <a16:creationId xmlns:a16="http://schemas.microsoft.com/office/drawing/2014/main" id="{1005BBF3-DD84-31AE-00FF-157954FDA398}"/>
                      </a:ext>
                    </a:extLst>
                  </p:cNvPr>
                  <p:cNvSpPr/>
                  <p:nvPr/>
                </p:nvSpPr>
                <p:spPr>
                  <a:xfrm>
                    <a:off x="3685993" y="484213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0" name="フリーフォーム 1279">
                    <a:extLst>
                      <a:ext uri="{FF2B5EF4-FFF2-40B4-BE49-F238E27FC236}">
                        <a16:creationId xmlns:a16="http://schemas.microsoft.com/office/drawing/2014/main" id="{F9012F57-08A5-182B-D034-D6100732DB91}"/>
                      </a:ext>
                    </a:extLst>
                  </p:cNvPr>
                  <p:cNvSpPr/>
                  <p:nvPr/>
                </p:nvSpPr>
                <p:spPr>
                  <a:xfrm>
                    <a:off x="4350439" y="4731584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1" name="フリーフォーム 1280">
                    <a:extLst>
                      <a:ext uri="{FF2B5EF4-FFF2-40B4-BE49-F238E27FC236}">
                        <a16:creationId xmlns:a16="http://schemas.microsoft.com/office/drawing/2014/main" id="{E751C314-9E33-9FB3-7304-550D789D0257}"/>
                      </a:ext>
                    </a:extLst>
                  </p:cNvPr>
                  <p:cNvSpPr/>
                  <p:nvPr/>
                </p:nvSpPr>
                <p:spPr>
                  <a:xfrm>
                    <a:off x="3981432" y="473159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2" name="フリーフォーム 1281">
                    <a:extLst>
                      <a:ext uri="{FF2B5EF4-FFF2-40B4-BE49-F238E27FC236}">
                        <a16:creationId xmlns:a16="http://schemas.microsoft.com/office/drawing/2014/main" id="{83667AC6-8384-E4E9-8096-9241AFB05B9F}"/>
                      </a:ext>
                    </a:extLst>
                  </p:cNvPr>
                  <p:cNvSpPr/>
                  <p:nvPr/>
                </p:nvSpPr>
                <p:spPr>
                  <a:xfrm>
                    <a:off x="4055000" y="521053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3" name="フリーフォーム 1282">
                    <a:extLst>
                      <a:ext uri="{FF2B5EF4-FFF2-40B4-BE49-F238E27FC236}">
                        <a16:creationId xmlns:a16="http://schemas.microsoft.com/office/drawing/2014/main" id="{36E88FF4-848B-4B1C-D51D-9D9E3FE6EABE}"/>
                      </a:ext>
                    </a:extLst>
                  </p:cNvPr>
                  <p:cNvSpPr/>
                  <p:nvPr/>
                </p:nvSpPr>
                <p:spPr>
                  <a:xfrm>
                    <a:off x="3685993" y="5210537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4" name="フリーフォーム 1283">
                    <a:extLst>
                      <a:ext uri="{FF2B5EF4-FFF2-40B4-BE49-F238E27FC236}">
                        <a16:creationId xmlns:a16="http://schemas.microsoft.com/office/drawing/2014/main" id="{5829309B-5AA1-C9C1-44D4-27B91B77FBA7}"/>
                      </a:ext>
                    </a:extLst>
                  </p:cNvPr>
                  <p:cNvSpPr/>
                  <p:nvPr/>
                </p:nvSpPr>
                <p:spPr>
                  <a:xfrm>
                    <a:off x="4350439" y="509999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3" name="グループ化 862">
                <a:extLst>
                  <a:ext uri="{FF2B5EF4-FFF2-40B4-BE49-F238E27FC236}">
                    <a16:creationId xmlns:a16="http://schemas.microsoft.com/office/drawing/2014/main" id="{B10C6883-EEE9-A928-D28B-A444B26AA287}"/>
                  </a:ext>
                </a:extLst>
              </p:cNvPr>
              <p:cNvGrpSpPr/>
              <p:nvPr/>
            </p:nvGrpSpPr>
            <p:grpSpPr>
              <a:xfrm>
                <a:off x="4472518" y="4858184"/>
                <a:ext cx="688745" cy="245612"/>
                <a:chOff x="4472518" y="4858184"/>
                <a:chExt cx="688745" cy="245612"/>
              </a:xfrm>
            </p:grpSpPr>
            <p:grpSp>
              <p:nvGrpSpPr>
                <p:cNvPr id="1234" name="グラフィックス 300">
                  <a:extLst>
                    <a:ext uri="{FF2B5EF4-FFF2-40B4-BE49-F238E27FC236}">
                      <a16:creationId xmlns:a16="http://schemas.microsoft.com/office/drawing/2014/main" id="{F9EB9DD3-BF0A-5D98-85DC-02996094D802}"/>
                    </a:ext>
                  </a:extLst>
                </p:cNvPr>
                <p:cNvGrpSpPr/>
                <p:nvPr/>
              </p:nvGrpSpPr>
              <p:grpSpPr>
                <a:xfrm>
                  <a:off x="4480055" y="4865721"/>
                  <a:ext cx="673671" cy="230545"/>
                  <a:chOff x="4480055" y="4865721"/>
                  <a:chExt cx="673671" cy="230545"/>
                </a:xfrm>
              </p:grpSpPr>
              <p:sp>
                <p:nvSpPr>
                  <p:cNvPr id="1243" name="フリーフォーム 1242">
                    <a:extLst>
                      <a:ext uri="{FF2B5EF4-FFF2-40B4-BE49-F238E27FC236}">
                        <a16:creationId xmlns:a16="http://schemas.microsoft.com/office/drawing/2014/main" id="{A0C0C870-2BD4-D6C1-17F4-C1C5CFE27CD9}"/>
                      </a:ext>
                    </a:extLst>
                  </p:cNvPr>
                  <p:cNvSpPr/>
                  <p:nvPr/>
                </p:nvSpPr>
                <p:spPr>
                  <a:xfrm>
                    <a:off x="4834518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4" name="フリーフォーム 1243">
                    <a:extLst>
                      <a:ext uri="{FF2B5EF4-FFF2-40B4-BE49-F238E27FC236}">
                        <a16:creationId xmlns:a16="http://schemas.microsoft.com/office/drawing/2014/main" id="{AF0A5094-7DA7-FA7B-33D8-02FF69F1F8F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5" name="フリーフォーム 1244">
                    <a:extLst>
                      <a:ext uri="{FF2B5EF4-FFF2-40B4-BE49-F238E27FC236}">
                        <a16:creationId xmlns:a16="http://schemas.microsoft.com/office/drawing/2014/main" id="{0CF1B91E-3D18-9B48-4B28-1DD0E8C94F77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6" name="フリーフォーム 1245">
                    <a:extLst>
                      <a:ext uri="{FF2B5EF4-FFF2-40B4-BE49-F238E27FC236}">
                        <a16:creationId xmlns:a16="http://schemas.microsoft.com/office/drawing/2014/main" id="{9F7769FC-D82E-4AD2-3234-69AA23E6B927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7" name="フリーフォーム 1246">
                    <a:extLst>
                      <a:ext uri="{FF2B5EF4-FFF2-40B4-BE49-F238E27FC236}">
                        <a16:creationId xmlns:a16="http://schemas.microsoft.com/office/drawing/2014/main" id="{64264B0E-8EAB-138D-99FB-D24F81537CE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8" name="フリーフォーム 1247">
                    <a:extLst>
                      <a:ext uri="{FF2B5EF4-FFF2-40B4-BE49-F238E27FC236}">
                        <a16:creationId xmlns:a16="http://schemas.microsoft.com/office/drawing/2014/main" id="{6CFF1049-A5BF-94D6-79AE-502D96A086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9" name="フリーフォーム 1248">
                    <a:extLst>
                      <a:ext uri="{FF2B5EF4-FFF2-40B4-BE49-F238E27FC236}">
                        <a16:creationId xmlns:a16="http://schemas.microsoft.com/office/drawing/2014/main" id="{258278D1-34C4-F642-7E76-187E1964E60B}"/>
                      </a:ext>
                    </a:extLst>
                  </p:cNvPr>
                  <p:cNvSpPr/>
                  <p:nvPr/>
                </p:nvSpPr>
                <p:spPr>
                  <a:xfrm>
                    <a:off x="4976376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0" name="フリーフォーム 1249">
                    <a:extLst>
                      <a:ext uri="{FF2B5EF4-FFF2-40B4-BE49-F238E27FC236}">
                        <a16:creationId xmlns:a16="http://schemas.microsoft.com/office/drawing/2014/main" id="{67FE5062-8639-E964-5A5E-C7179BFC904C}"/>
                      </a:ext>
                    </a:extLst>
                  </p:cNvPr>
                  <p:cNvSpPr/>
                  <p:nvPr/>
                </p:nvSpPr>
                <p:spPr>
                  <a:xfrm>
                    <a:off x="5153714" y="4865724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1" name="フリーフォーム 1250">
                    <a:extLst>
                      <a:ext uri="{FF2B5EF4-FFF2-40B4-BE49-F238E27FC236}">
                        <a16:creationId xmlns:a16="http://schemas.microsoft.com/office/drawing/2014/main" id="{E838775C-2B37-BE50-ADD1-834C25F8E09B}"/>
                      </a:ext>
                    </a:extLst>
                  </p:cNvPr>
                  <p:cNvSpPr/>
                  <p:nvPr/>
                </p:nvSpPr>
                <p:spPr>
                  <a:xfrm>
                    <a:off x="5011856" y="504306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2" name="フリーフォーム 1251">
                    <a:extLst>
                      <a:ext uri="{FF2B5EF4-FFF2-40B4-BE49-F238E27FC236}">
                        <a16:creationId xmlns:a16="http://schemas.microsoft.com/office/drawing/2014/main" id="{DCAFD66D-F4EA-2313-6EB5-80A1D5389D62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3" name="フリーフォーム 1252">
                    <a:extLst>
                      <a:ext uri="{FF2B5EF4-FFF2-40B4-BE49-F238E27FC236}">
                        <a16:creationId xmlns:a16="http://schemas.microsoft.com/office/drawing/2014/main" id="{7214169C-AB34-D0BA-1479-25696E318A41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4" name="フリーフォーム 1253">
                    <a:extLst>
                      <a:ext uri="{FF2B5EF4-FFF2-40B4-BE49-F238E27FC236}">
                        <a16:creationId xmlns:a16="http://schemas.microsoft.com/office/drawing/2014/main" id="{33930A52-8C80-0974-EA9B-489BB19EE210}"/>
                      </a:ext>
                    </a:extLst>
                  </p:cNvPr>
                  <p:cNvSpPr/>
                  <p:nvPr/>
                </p:nvSpPr>
                <p:spPr>
                  <a:xfrm>
                    <a:off x="4976388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5" name="フリーフォーム 1254">
                    <a:extLst>
                      <a:ext uri="{FF2B5EF4-FFF2-40B4-BE49-F238E27FC236}">
                        <a16:creationId xmlns:a16="http://schemas.microsoft.com/office/drawing/2014/main" id="{A1CBF68F-C7C5-6518-65B3-8183F40E963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6" name="フリーフォーム 1255">
                    <a:extLst>
                      <a:ext uri="{FF2B5EF4-FFF2-40B4-BE49-F238E27FC236}">
                        <a16:creationId xmlns:a16="http://schemas.microsoft.com/office/drawing/2014/main" id="{6E2755FB-BC3D-8EDC-6B73-E10A8FF7F8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230538"/>
                  </a:xfrm>
                  <a:custGeom>
                    <a:avLst/>
                    <a:gdLst>
                      <a:gd name="connsiteX0" fmla="*/ 0 w 141870"/>
                      <a:gd name="connsiteY0" fmla="*/ 230538 h 230538"/>
                      <a:gd name="connsiteX1" fmla="*/ 141870 w 141870"/>
                      <a:gd name="connsiteY1" fmla="*/ 0 h 230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230538">
                        <a:moveTo>
                          <a:pt x="0" y="230538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7" name="フリーフォーム 1256">
                    <a:extLst>
                      <a:ext uri="{FF2B5EF4-FFF2-40B4-BE49-F238E27FC236}">
                        <a16:creationId xmlns:a16="http://schemas.microsoft.com/office/drawing/2014/main" id="{A0D0F8A4-1268-3FFC-C32A-C593F63FCC4C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141858" cy="124139"/>
                  </a:xfrm>
                  <a:custGeom>
                    <a:avLst/>
                    <a:gdLst>
                      <a:gd name="connsiteX0" fmla="*/ 0 w 141858"/>
                      <a:gd name="connsiteY0" fmla="*/ 0 h 124139"/>
                      <a:gd name="connsiteX1" fmla="*/ 141858 w 141858"/>
                      <a:gd name="connsiteY1" fmla="*/ 124139 h 124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58" h="124139">
                        <a:moveTo>
                          <a:pt x="0" y="0"/>
                        </a:moveTo>
                        <a:lnTo>
                          <a:pt x="141858" y="1241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8" name="フリーフォーム 1257">
                    <a:extLst>
                      <a:ext uri="{FF2B5EF4-FFF2-40B4-BE49-F238E27FC236}">
                        <a16:creationId xmlns:a16="http://schemas.microsoft.com/office/drawing/2014/main" id="{DC6CE8E2-961D-B4EA-6486-62B64DBCFF83}"/>
                      </a:ext>
                    </a:extLst>
                  </p:cNvPr>
                  <p:cNvSpPr/>
                  <p:nvPr/>
                </p:nvSpPr>
                <p:spPr>
                  <a:xfrm>
                    <a:off x="4657460" y="5096266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9" name="フリーフォーム 1258">
                    <a:extLst>
                      <a:ext uri="{FF2B5EF4-FFF2-40B4-BE49-F238E27FC236}">
                        <a16:creationId xmlns:a16="http://schemas.microsoft.com/office/drawing/2014/main" id="{D73692F2-7E31-6E4F-055E-8287C3749D6B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0" name="フリーフォーム 1259">
                    <a:extLst>
                      <a:ext uri="{FF2B5EF4-FFF2-40B4-BE49-F238E27FC236}">
                        <a16:creationId xmlns:a16="http://schemas.microsoft.com/office/drawing/2014/main" id="{0DC19889-EF41-9391-E4C3-D5F874036F4C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1" name="フリーフォーム 1260">
                    <a:extLst>
                      <a:ext uri="{FF2B5EF4-FFF2-40B4-BE49-F238E27FC236}">
                        <a16:creationId xmlns:a16="http://schemas.microsoft.com/office/drawing/2014/main" id="{9425383F-B648-83ED-934A-65932D81EAF8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2" name="フリーフォーム 1261">
                    <a:extLst>
                      <a:ext uri="{FF2B5EF4-FFF2-40B4-BE49-F238E27FC236}">
                        <a16:creationId xmlns:a16="http://schemas.microsoft.com/office/drawing/2014/main" id="{4A515792-14D7-6ED0-84C0-35A981007605}"/>
                      </a:ext>
                    </a:extLst>
                  </p:cNvPr>
                  <p:cNvSpPr/>
                  <p:nvPr/>
                </p:nvSpPr>
                <p:spPr>
                  <a:xfrm>
                    <a:off x="4799318" y="4865731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3" name="フリーフォーム 1262">
                    <a:extLst>
                      <a:ext uri="{FF2B5EF4-FFF2-40B4-BE49-F238E27FC236}">
                        <a16:creationId xmlns:a16="http://schemas.microsoft.com/office/drawing/2014/main" id="{D53A661B-1DDD-0556-107F-41E037D10A7E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4" name="フリーフォーム 1263">
                    <a:extLst>
                      <a:ext uri="{FF2B5EF4-FFF2-40B4-BE49-F238E27FC236}">
                        <a16:creationId xmlns:a16="http://schemas.microsoft.com/office/drawing/2014/main" id="{09BAF060-CFED-C77A-2DCA-A6980389C615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5" name="フリーフォーム 1264">
                    <a:extLst>
                      <a:ext uri="{FF2B5EF4-FFF2-40B4-BE49-F238E27FC236}">
                        <a16:creationId xmlns:a16="http://schemas.microsoft.com/office/drawing/2014/main" id="{B27868C9-F3CD-7E7C-3EDA-5B28F1E2EBD9}"/>
                      </a:ext>
                    </a:extLst>
                  </p:cNvPr>
                  <p:cNvSpPr/>
                  <p:nvPr/>
                </p:nvSpPr>
                <p:spPr>
                  <a:xfrm>
                    <a:off x="4799330" y="4865728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6" name="フリーフォーム 1265">
                    <a:extLst>
                      <a:ext uri="{FF2B5EF4-FFF2-40B4-BE49-F238E27FC236}">
                        <a16:creationId xmlns:a16="http://schemas.microsoft.com/office/drawing/2014/main" id="{34724630-1FC9-D2F5-25CF-22CCBEE4EDA6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7" name="フリーフォーム 1266">
                    <a:extLst>
                      <a:ext uri="{FF2B5EF4-FFF2-40B4-BE49-F238E27FC236}">
                        <a16:creationId xmlns:a16="http://schemas.microsoft.com/office/drawing/2014/main" id="{94ACE236-3956-85AD-62E7-1C3D5B63AD2C}"/>
                      </a:ext>
                    </a:extLst>
                  </p:cNvPr>
                  <p:cNvSpPr/>
                  <p:nvPr/>
                </p:nvSpPr>
                <p:spPr>
                  <a:xfrm>
                    <a:off x="4480055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8" name="フリーフォーム 1267">
                    <a:extLst>
                      <a:ext uri="{FF2B5EF4-FFF2-40B4-BE49-F238E27FC236}">
                        <a16:creationId xmlns:a16="http://schemas.microsoft.com/office/drawing/2014/main" id="{2512F66D-5465-8D32-75A3-2E7751D7EC5F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9" name="フリーフォーム 1268">
                    <a:extLst>
                      <a:ext uri="{FF2B5EF4-FFF2-40B4-BE49-F238E27FC236}">
                        <a16:creationId xmlns:a16="http://schemas.microsoft.com/office/drawing/2014/main" id="{F102E44D-0D56-326C-8B3A-EB7178447BF8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0" name="フリーフォーム 1269">
                    <a:extLst>
                      <a:ext uri="{FF2B5EF4-FFF2-40B4-BE49-F238E27FC236}">
                        <a16:creationId xmlns:a16="http://schemas.microsoft.com/office/drawing/2014/main" id="{6FF42F6D-3C21-FC20-9E66-D7D07B5F790B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1" name="フリーフォーム 1270">
                    <a:extLst>
                      <a:ext uri="{FF2B5EF4-FFF2-40B4-BE49-F238E27FC236}">
                        <a16:creationId xmlns:a16="http://schemas.microsoft.com/office/drawing/2014/main" id="{212A59ED-130E-FE1A-728D-AAC27C3C97AF}"/>
                      </a:ext>
                    </a:extLst>
                  </p:cNvPr>
                  <p:cNvSpPr/>
                  <p:nvPr/>
                </p:nvSpPr>
                <p:spPr>
                  <a:xfrm>
                    <a:off x="4621913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2" name="フリーフォーム 1271">
                    <a:extLst>
                      <a:ext uri="{FF2B5EF4-FFF2-40B4-BE49-F238E27FC236}">
                        <a16:creationId xmlns:a16="http://schemas.microsoft.com/office/drawing/2014/main" id="{A39203C9-6A93-0730-3DFC-21681D58B66A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3" name="フリーフォーム 1272">
                    <a:extLst>
                      <a:ext uri="{FF2B5EF4-FFF2-40B4-BE49-F238E27FC236}">
                        <a16:creationId xmlns:a16="http://schemas.microsoft.com/office/drawing/2014/main" id="{B2FA18F9-6CCB-6FCD-3324-03F472B77C31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4" name="フリーフォーム 1273">
                    <a:extLst>
                      <a:ext uri="{FF2B5EF4-FFF2-40B4-BE49-F238E27FC236}">
                        <a16:creationId xmlns:a16="http://schemas.microsoft.com/office/drawing/2014/main" id="{7BBAA0C5-B962-85EE-FBD4-637030866BEB}"/>
                      </a:ext>
                    </a:extLst>
                  </p:cNvPr>
                  <p:cNvSpPr/>
                  <p:nvPr/>
                </p:nvSpPr>
                <p:spPr>
                  <a:xfrm>
                    <a:off x="4621925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5" name="フリーフォーム 1274">
                    <a:extLst>
                      <a:ext uri="{FF2B5EF4-FFF2-40B4-BE49-F238E27FC236}">
                        <a16:creationId xmlns:a16="http://schemas.microsoft.com/office/drawing/2014/main" id="{F6B889D3-0D3A-B0BE-40DC-52D9CBC801FE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35" name="グラフィックス 300">
                  <a:extLst>
                    <a:ext uri="{FF2B5EF4-FFF2-40B4-BE49-F238E27FC236}">
                      <a16:creationId xmlns:a16="http://schemas.microsoft.com/office/drawing/2014/main" id="{50634BFA-765C-8195-91DB-B5416652BB35}"/>
                    </a:ext>
                  </a:extLst>
                </p:cNvPr>
                <p:cNvGrpSpPr/>
                <p:nvPr/>
              </p:nvGrpSpPr>
              <p:grpSpPr>
                <a:xfrm>
                  <a:off x="4472518" y="4858184"/>
                  <a:ext cx="688745" cy="245612"/>
                  <a:chOff x="4472518" y="4858184"/>
                  <a:chExt cx="688745" cy="245612"/>
                </a:xfrm>
                <a:solidFill>
                  <a:srgbClr val="000000"/>
                </a:solidFill>
              </p:grpSpPr>
              <p:sp>
                <p:nvSpPr>
                  <p:cNvPr id="1236" name="フリーフォーム 1235">
                    <a:extLst>
                      <a:ext uri="{FF2B5EF4-FFF2-40B4-BE49-F238E27FC236}">
                        <a16:creationId xmlns:a16="http://schemas.microsoft.com/office/drawing/2014/main" id="{9B32E4E4-97F8-67A8-9978-75BBF7CA63C0}"/>
                      </a:ext>
                    </a:extLst>
                  </p:cNvPr>
                  <p:cNvSpPr/>
                  <p:nvPr/>
                </p:nvSpPr>
                <p:spPr>
                  <a:xfrm>
                    <a:off x="5004319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7" name="フリーフォーム 1236">
                    <a:extLst>
                      <a:ext uri="{FF2B5EF4-FFF2-40B4-BE49-F238E27FC236}">
                        <a16:creationId xmlns:a16="http://schemas.microsoft.com/office/drawing/2014/main" id="{7697BF12-512B-BE19-BE5F-313A2AFF2B74}"/>
                      </a:ext>
                    </a:extLst>
                  </p:cNvPr>
                  <p:cNvSpPr/>
                  <p:nvPr/>
                </p:nvSpPr>
                <p:spPr>
                  <a:xfrm>
                    <a:off x="5146189" y="4858184"/>
                    <a:ext cx="15074" cy="15074"/>
                  </a:xfrm>
                  <a:custGeom>
                    <a:avLst/>
                    <a:gdLst>
                      <a:gd name="connsiteX0" fmla="*/ 15075 w 15074"/>
                      <a:gd name="connsiteY0" fmla="*/ 7537 h 15074"/>
                      <a:gd name="connsiteX1" fmla="*/ 7537 w 15074"/>
                      <a:gd name="connsiteY1" fmla="*/ 15075 h 15074"/>
                      <a:gd name="connsiteX2" fmla="*/ 0 w 15074"/>
                      <a:gd name="connsiteY2" fmla="*/ 7537 h 15074"/>
                      <a:gd name="connsiteX3" fmla="*/ 7537 w 15074"/>
                      <a:gd name="connsiteY3" fmla="*/ 0 h 15074"/>
                      <a:gd name="connsiteX4" fmla="*/ 15075 w 15074"/>
                      <a:gd name="connsiteY4" fmla="*/ 7537 h 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4" h="15074">
                        <a:moveTo>
                          <a:pt x="15075" y="7537"/>
                        </a:moveTo>
                        <a:cubicBezTo>
                          <a:pt x="15075" y="11700"/>
                          <a:pt x="11700" y="15075"/>
                          <a:pt x="7537" y="15075"/>
                        </a:cubicBezTo>
                        <a:cubicBezTo>
                          <a:pt x="3375" y="15075"/>
                          <a:pt x="0" y="11700"/>
                          <a:pt x="0" y="7537"/>
                        </a:cubicBezTo>
                        <a:cubicBezTo>
                          <a:pt x="0" y="3375"/>
                          <a:pt x="3375" y="0"/>
                          <a:pt x="7537" y="0"/>
                        </a:cubicBezTo>
                        <a:cubicBezTo>
                          <a:pt x="11700" y="0"/>
                          <a:pt x="15075" y="3375"/>
                          <a:pt x="15075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8" name="フリーフォーム 1237">
                    <a:extLst>
                      <a:ext uri="{FF2B5EF4-FFF2-40B4-BE49-F238E27FC236}">
                        <a16:creationId xmlns:a16="http://schemas.microsoft.com/office/drawing/2014/main" id="{4EEBB0B9-3D4C-C893-3E29-D188410F55B9}"/>
                      </a:ext>
                    </a:extLst>
                  </p:cNvPr>
                  <p:cNvSpPr/>
                  <p:nvPr/>
                </p:nvSpPr>
                <p:spPr>
                  <a:xfrm>
                    <a:off x="5146189" y="5035521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9" name="フリーフォーム 1238">
                    <a:extLst>
                      <a:ext uri="{FF2B5EF4-FFF2-40B4-BE49-F238E27FC236}">
                        <a16:creationId xmlns:a16="http://schemas.microsoft.com/office/drawing/2014/main" id="{E2EAC3D8-1ED9-AD74-1D5A-C314D5114CBF}"/>
                      </a:ext>
                    </a:extLst>
                  </p:cNvPr>
                  <p:cNvSpPr/>
                  <p:nvPr/>
                </p:nvSpPr>
                <p:spPr>
                  <a:xfrm>
                    <a:off x="5004319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0" name="フリーフォーム 1239">
                    <a:extLst>
                      <a:ext uri="{FF2B5EF4-FFF2-40B4-BE49-F238E27FC236}">
                        <a16:creationId xmlns:a16="http://schemas.microsoft.com/office/drawing/2014/main" id="{27F983D7-0686-BB82-6B6A-58730EA027B2}"/>
                      </a:ext>
                    </a:extLst>
                  </p:cNvPr>
                  <p:cNvSpPr/>
                  <p:nvPr/>
                </p:nvSpPr>
                <p:spPr>
                  <a:xfrm>
                    <a:off x="4472518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1" name="フリーフォーム 1240">
                    <a:extLst>
                      <a:ext uri="{FF2B5EF4-FFF2-40B4-BE49-F238E27FC236}">
                        <a16:creationId xmlns:a16="http://schemas.microsoft.com/office/drawing/2014/main" id="{2937FFD0-2554-67EB-EA3E-3E6268B0C47B}"/>
                      </a:ext>
                    </a:extLst>
                  </p:cNvPr>
                  <p:cNvSpPr/>
                  <p:nvPr/>
                </p:nvSpPr>
                <p:spPr>
                  <a:xfrm>
                    <a:off x="4472518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2" name="フリーフォーム 1241">
                    <a:extLst>
                      <a:ext uri="{FF2B5EF4-FFF2-40B4-BE49-F238E27FC236}">
                        <a16:creationId xmlns:a16="http://schemas.microsoft.com/office/drawing/2014/main" id="{183CB677-E6AE-805B-00F7-BBD010734B4B}"/>
                      </a:ext>
                    </a:extLst>
                  </p:cNvPr>
                  <p:cNvSpPr/>
                  <p:nvPr/>
                </p:nvSpPr>
                <p:spPr>
                  <a:xfrm>
                    <a:off x="4614388" y="4858184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4" name="グループ化 863">
                <a:extLst>
                  <a:ext uri="{FF2B5EF4-FFF2-40B4-BE49-F238E27FC236}">
                    <a16:creationId xmlns:a16="http://schemas.microsoft.com/office/drawing/2014/main" id="{E2B38F74-917B-47F8-3C0F-FA5B52259CC0}"/>
                  </a:ext>
                </a:extLst>
              </p:cNvPr>
              <p:cNvGrpSpPr/>
              <p:nvPr/>
            </p:nvGrpSpPr>
            <p:grpSpPr>
              <a:xfrm>
                <a:off x="5278945" y="4858491"/>
                <a:ext cx="668318" cy="240631"/>
                <a:chOff x="5278945" y="4858491"/>
                <a:chExt cx="668318" cy="240631"/>
              </a:xfrm>
            </p:grpSpPr>
            <p:grpSp>
              <p:nvGrpSpPr>
                <p:cNvPr id="1175" name="グラフィックス 301">
                  <a:extLst>
                    <a:ext uri="{FF2B5EF4-FFF2-40B4-BE49-F238E27FC236}">
                      <a16:creationId xmlns:a16="http://schemas.microsoft.com/office/drawing/2014/main" id="{5DBC7E76-84EF-BFC0-CFF1-8F7DA8E15BD1}"/>
                    </a:ext>
                  </a:extLst>
                </p:cNvPr>
                <p:cNvGrpSpPr/>
                <p:nvPr/>
              </p:nvGrpSpPr>
              <p:grpSpPr>
                <a:xfrm>
                  <a:off x="5285010" y="4864560"/>
                  <a:ext cx="656189" cy="228497"/>
                  <a:chOff x="5285010" y="4864560"/>
                  <a:chExt cx="656189" cy="228497"/>
                </a:xfrm>
              </p:grpSpPr>
              <p:sp>
                <p:nvSpPr>
                  <p:cNvPr id="1184" name="フリーフォーム 1183">
                    <a:extLst>
                      <a:ext uri="{FF2B5EF4-FFF2-40B4-BE49-F238E27FC236}">
                        <a16:creationId xmlns:a16="http://schemas.microsoft.com/office/drawing/2014/main" id="{03080AE4-EA9F-D0CC-BD1F-0A5A9A059F21}"/>
                      </a:ext>
                    </a:extLst>
                  </p:cNvPr>
                  <p:cNvSpPr/>
                  <p:nvPr/>
                </p:nvSpPr>
                <p:spPr>
                  <a:xfrm>
                    <a:off x="5570212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5" name="フリーフォーム 1184">
                    <a:extLst>
                      <a:ext uri="{FF2B5EF4-FFF2-40B4-BE49-F238E27FC236}">
                        <a16:creationId xmlns:a16="http://schemas.microsoft.com/office/drawing/2014/main" id="{524F0589-CDD0-4D73-73C8-D303269A8BD3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6" name="フリーフォーム 1185">
                    <a:extLst>
                      <a:ext uri="{FF2B5EF4-FFF2-40B4-BE49-F238E27FC236}">
                        <a16:creationId xmlns:a16="http://schemas.microsoft.com/office/drawing/2014/main" id="{CBE69F0B-0BE0-3C4B-E1C4-D46987D03D56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7" name="フリーフォーム 1186">
                    <a:extLst>
                      <a:ext uri="{FF2B5EF4-FFF2-40B4-BE49-F238E27FC236}">
                        <a16:creationId xmlns:a16="http://schemas.microsoft.com/office/drawing/2014/main" id="{025E2D05-87D6-DFE9-F4D9-0EBDEF136410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8" name="フリーフォーム 1187">
                    <a:extLst>
                      <a:ext uri="{FF2B5EF4-FFF2-40B4-BE49-F238E27FC236}">
                        <a16:creationId xmlns:a16="http://schemas.microsoft.com/office/drawing/2014/main" id="{5E0AA5A8-BAB2-73D6-BBFB-19E976F0E1F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9" name="フリーフォーム 1188">
                    <a:extLst>
                      <a:ext uri="{FF2B5EF4-FFF2-40B4-BE49-F238E27FC236}">
                        <a16:creationId xmlns:a16="http://schemas.microsoft.com/office/drawing/2014/main" id="{DB1C4875-B9D7-8C33-A587-5D21000CF7B7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0" name="フリーフォーム 1189">
                    <a:extLst>
                      <a:ext uri="{FF2B5EF4-FFF2-40B4-BE49-F238E27FC236}">
                        <a16:creationId xmlns:a16="http://schemas.microsoft.com/office/drawing/2014/main" id="{199FF85C-98DD-3F85-8673-36A218208071}"/>
                      </a:ext>
                    </a:extLst>
                  </p:cNvPr>
                  <p:cNvSpPr/>
                  <p:nvPr/>
                </p:nvSpPr>
                <p:spPr>
                  <a:xfrm>
                    <a:off x="5684352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1" name="フリーフォーム 1190">
                    <a:extLst>
                      <a:ext uri="{FF2B5EF4-FFF2-40B4-BE49-F238E27FC236}">
                        <a16:creationId xmlns:a16="http://schemas.microsoft.com/office/drawing/2014/main" id="{AB9FBB23-891B-E14A-2067-0E3087CB26F7}"/>
                      </a:ext>
                    </a:extLst>
                  </p:cNvPr>
                  <p:cNvSpPr/>
                  <p:nvPr/>
                </p:nvSpPr>
                <p:spPr>
                  <a:xfrm>
                    <a:off x="5827038" y="4907407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2" name="フリーフォーム 1191">
                    <a:extLst>
                      <a:ext uri="{FF2B5EF4-FFF2-40B4-BE49-F238E27FC236}">
                        <a16:creationId xmlns:a16="http://schemas.microsoft.com/office/drawing/2014/main" id="{AE3EFD18-4EA8-468D-CF14-460E65941A29}"/>
                      </a:ext>
                    </a:extLst>
                  </p:cNvPr>
                  <p:cNvSpPr/>
                  <p:nvPr/>
                </p:nvSpPr>
                <p:spPr>
                  <a:xfrm>
                    <a:off x="5712898" y="5050213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3" name="フリーフォーム 1192">
                    <a:extLst>
                      <a:ext uri="{FF2B5EF4-FFF2-40B4-BE49-F238E27FC236}">
                        <a16:creationId xmlns:a16="http://schemas.microsoft.com/office/drawing/2014/main" id="{603ED813-191F-37AE-791D-BB00102878E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7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7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4" name="フリーフォーム 1193">
                    <a:extLst>
                      <a:ext uri="{FF2B5EF4-FFF2-40B4-BE49-F238E27FC236}">
                        <a16:creationId xmlns:a16="http://schemas.microsoft.com/office/drawing/2014/main" id="{8035D993-7F7B-0FA7-C6C7-98B66E4BF739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142687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7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5" name="フリーフォーム 1194">
                    <a:extLst>
                      <a:ext uri="{FF2B5EF4-FFF2-40B4-BE49-F238E27FC236}">
                        <a16:creationId xmlns:a16="http://schemas.microsoft.com/office/drawing/2014/main" id="{B97F8E3A-9227-5FC7-36F0-13524415F14C}"/>
                      </a:ext>
                    </a:extLst>
                  </p:cNvPr>
                  <p:cNvSpPr/>
                  <p:nvPr/>
                </p:nvSpPr>
                <p:spPr>
                  <a:xfrm>
                    <a:off x="5684361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6" name="フリーフォーム 1195">
                    <a:extLst>
                      <a:ext uri="{FF2B5EF4-FFF2-40B4-BE49-F238E27FC236}">
                        <a16:creationId xmlns:a16="http://schemas.microsoft.com/office/drawing/2014/main" id="{A0C547F1-6A7B-223E-D25B-C8C720B2AC3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7" name="フリーフォーム 1196">
                    <a:extLst>
                      <a:ext uri="{FF2B5EF4-FFF2-40B4-BE49-F238E27FC236}">
                        <a16:creationId xmlns:a16="http://schemas.microsoft.com/office/drawing/2014/main" id="{169B545F-0314-AFF1-5575-C128FC4EDFE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8" name="フリーフォーム 1197">
                    <a:extLst>
                      <a:ext uri="{FF2B5EF4-FFF2-40B4-BE49-F238E27FC236}">
                        <a16:creationId xmlns:a16="http://schemas.microsoft.com/office/drawing/2014/main" id="{F4724B04-68F6-8A4B-947C-7263C3C66D9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39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39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9" name="フリーフォーム 1198">
                    <a:extLst>
                      <a:ext uri="{FF2B5EF4-FFF2-40B4-BE49-F238E27FC236}">
                        <a16:creationId xmlns:a16="http://schemas.microsoft.com/office/drawing/2014/main" id="{FCC1E7FC-F3B4-0884-1AA6-953C1D5A3B31}"/>
                      </a:ext>
                    </a:extLst>
                  </p:cNvPr>
                  <p:cNvSpPr/>
                  <p:nvPr/>
                </p:nvSpPr>
                <p:spPr>
                  <a:xfrm>
                    <a:off x="5427750" y="509305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0" name="フリーフォーム 1199">
                    <a:extLst>
                      <a:ext uri="{FF2B5EF4-FFF2-40B4-BE49-F238E27FC236}">
                        <a16:creationId xmlns:a16="http://schemas.microsoft.com/office/drawing/2014/main" id="{F6254727-6574-4B99-00A6-9DB12CECE6BB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1" name="フリーフォーム 1200">
                    <a:extLst>
                      <a:ext uri="{FF2B5EF4-FFF2-40B4-BE49-F238E27FC236}">
                        <a16:creationId xmlns:a16="http://schemas.microsoft.com/office/drawing/2014/main" id="{46C2C09B-A58E-87ED-52EA-67A8EA1CAE25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2" name="フリーフォーム 1201">
                    <a:extLst>
                      <a:ext uri="{FF2B5EF4-FFF2-40B4-BE49-F238E27FC236}">
                        <a16:creationId xmlns:a16="http://schemas.microsoft.com/office/drawing/2014/main" id="{65E606FB-0EAB-31BF-DCCC-C5792EA60CC3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3" name="フリーフォーム 1202">
                    <a:extLst>
                      <a:ext uri="{FF2B5EF4-FFF2-40B4-BE49-F238E27FC236}">
                        <a16:creationId xmlns:a16="http://schemas.microsoft.com/office/drawing/2014/main" id="{D3827FDB-B13C-F2EA-8BC2-1761C293F8DD}"/>
                      </a:ext>
                    </a:extLst>
                  </p:cNvPr>
                  <p:cNvSpPr/>
                  <p:nvPr/>
                </p:nvSpPr>
                <p:spPr>
                  <a:xfrm>
                    <a:off x="5541890" y="49074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4" name="フリーフォーム 1203">
                    <a:extLst>
                      <a:ext uri="{FF2B5EF4-FFF2-40B4-BE49-F238E27FC236}">
                        <a16:creationId xmlns:a16="http://schemas.microsoft.com/office/drawing/2014/main" id="{D20EBC36-FE04-DA75-D55C-F6F27A8CC068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5" name="フリーフォーム 1204">
                    <a:extLst>
                      <a:ext uri="{FF2B5EF4-FFF2-40B4-BE49-F238E27FC236}">
                        <a16:creationId xmlns:a16="http://schemas.microsoft.com/office/drawing/2014/main" id="{A80D9C7B-96AD-C950-AF1B-52F880649BF6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6" name="フリーフォーム 1205">
                    <a:extLst>
                      <a:ext uri="{FF2B5EF4-FFF2-40B4-BE49-F238E27FC236}">
                        <a16:creationId xmlns:a16="http://schemas.microsoft.com/office/drawing/2014/main" id="{8A2A4B6B-0C57-BC06-D886-CF8B7E125A67}"/>
                      </a:ext>
                    </a:extLst>
                  </p:cNvPr>
                  <p:cNvSpPr/>
                  <p:nvPr/>
                </p:nvSpPr>
                <p:spPr>
                  <a:xfrm>
                    <a:off x="5541900" y="490741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7" name="フリーフォーム 1206">
                    <a:extLst>
                      <a:ext uri="{FF2B5EF4-FFF2-40B4-BE49-F238E27FC236}">
                        <a16:creationId xmlns:a16="http://schemas.microsoft.com/office/drawing/2014/main" id="{DD5557B0-5648-953C-6827-8435DE0CBA49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8" name="フリーフォーム 1207">
                    <a:extLst>
                      <a:ext uri="{FF2B5EF4-FFF2-40B4-BE49-F238E27FC236}">
                        <a16:creationId xmlns:a16="http://schemas.microsoft.com/office/drawing/2014/main" id="{894E70CA-F687-829D-24C8-EBB31EBEC94A}"/>
                      </a:ext>
                    </a:extLst>
                  </p:cNvPr>
                  <p:cNvSpPr/>
                  <p:nvPr/>
                </p:nvSpPr>
                <p:spPr>
                  <a:xfrm>
                    <a:off x="5285010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9" name="フリーフォーム 1208">
                    <a:extLst>
                      <a:ext uri="{FF2B5EF4-FFF2-40B4-BE49-F238E27FC236}">
                        <a16:creationId xmlns:a16="http://schemas.microsoft.com/office/drawing/2014/main" id="{487E72CF-E5DA-B62D-7646-96429FB13854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0" name="フリーフォーム 1209">
                    <a:extLst>
                      <a:ext uri="{FF2B5EF4-FFF2-40B4-BE49-F238E27FC236}">
                        <a16:creationId xmlns:a16="http://schemas.microsoft.com/office/drawing/2014/main" id="{5ED5DF51-9911-1345-DA4A-59413317C2FD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1" name="フリーフォーム 1210">
                    <a:extLst>
                      <a:ext uri="{FF2B5EF4-FFF2-40B4-BE49-F238E27FC236}">
                        <a16:creationId xmlns:a16="http://schemas.microsoft.com/office/drawing/2014/main" id="{0797DDD7-C415-42DF-F497-BD9DD8BBCE4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2" name="フリーフォーム 1211">
                    <a:extLst>
                      <a:ext uri="{FF2B5EF4-FFF2-40B4-BE49-F238E27FC236}">
                        <a16:creationId xmlns:a16="http://schemas.microsoft.com/office/drawing/2014/main" id="{1127579E-669A-D1E0-1A54-F4B8E7E606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3" name="フリーフォーム 1212">
                    <a:extLst>
                      <a:ext uri="{FF2B5EF4-FFF2-40B4-BE49-F238E27FC236}">
                        <a16:creationId xmlns:a16="http://schemas.microsoft.com/office/drawing/2014/main" id="{D4BA5A27-08F6-A59D-443B-FD2D3FE8CCDC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4" name="フリーフォーム 1213">
                    <a:extLst>
                      <a:ext uri="{FF2B5EF4-FFF2-40B4-BE49-F238E27FC236}">
                        <a16:creationId xmlns:a16="http://schemas.microsoft.com/office/drawing/2014/main" id="{2B894E59-606A-3D1B-654D-2D5D97107B29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5" name="フリーフォーム 1214">
                    <a:extLst>
                      <a:ext uri="{FF2B5EF4-FFF2-40B4-BE49-F238E27FC236}">
                        <a16:creationId xmlns:a16="http://schemas.microsoft.com/office/drawing/2014/main" id="{F1EF9A7B-B852-8DC7-F776-DBF9660FF357}"/>
                      </a:ext>
                    </a:extLst>
                  </p:cNvPr>
                  <p:cNvSpPr/>
                  <p:nvPr/>
                </p:nvSpPr>
                <p:spPr>
                  <a:xfrm>
                    <a:off x="5399159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6" name="フリーフォーム 1215">
                    <a:extLst>
                      <a:ext uri="{FF2B5EF4-FFF2-40B4-BE49-F238E27FC236}">
                        <a16:creationId xmlns:a16="http://schemas.microsoft.com/office/drawing/2014/main" id="{743FEC76-297C-6AB2-7572-7A225A65BDC8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7" name="フリーフォーム 1216">
                    <a:extLst>
                      <a:ext uri="{FF2B5EF4-FFF2-40B4-BE49-F238E27FC236}">
                        <a16:creationId xmlns:a16="http://schemas.microsoft.com/office/drawing/2014/main" id="{AFD18429-96A8-C0DB-42C3-E0ACE3BBB925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8" name="フリーフォーム 1217">
                    <a:extLst>
                      <a:ext uri="{FF2B5EF4-FFF2-40B4-BE49-F238E27FC236}">
                        <a16:creationId xmlns:a16="http://schemas.microsoft.com/office/drawing/2014/main" id="{76AADC17-300B-50ED-1115-63C30415FBD4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9" name="フリーフォーム 1218">
                    <a:extLst>
                      <a:ext uri="{FF2B5EF4-FFF2-40B4-BE49-F238E27FC236}">
                        <a16:creationId xmlns:a16="http://schemas.microsoft.com/office/drawing/2014/main" id="{088BC27A-B4DD-A1F7-19C4-6AC0CF7E35F9}"/>
                      </a:ext>
                    </a:extLst>
                  </p:cNvPr>
                  <p:cNvSpPr/>
                  <p:nvPr/>
                </p:nvSpPr>
                <p:spPr>
                  <a:xfrm>
                    <a:off x="5798503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0" name="フリーフォーム 1219">
                    <a:extLst>
                      <a:ext uri="{FF2B5EF4-FFF2-40B4-BE49-F238E27FC236}">
                        <a16:creationId xmlns:a16="http://schemas.microsoft.com/office/drawing/2014/main" id="{357284E4-91AE-9B93-314B-15506B2FDCDD}"/>
                      </a:ext>
                    </a:extLst>
                  </p:cNvPr>
                  <p:cNvSpPr/>
                  <p:nvPr/>
                </p:nvSpPr>
                <p:spPr>
                  <a:xfrm>
                    <a:off x="5941189" y="486456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1" name="フリーフォーム 1220">
                    <a:extLst>
                      <a:ext uri="{FF2B5EF4-FFF2-40B4-BE49-F238E27FC236}">
                        <a16:creationId xmlns:a16="http://schemas.microsoft.com/office/drawing/2014/main" id="{F3654F34-D571-E12D-26EB-76E1CA9E8D1B}"/>
                      </a:ext>
                    </a:extLst>
                  </p:cNvPr>
                  <p:cNvSpPr/>
                  <p:nvPr/>
                </p:nvSpPr>
                <p:spPr>
                  <a:xfrm>
                    <a:off x="5827050" y="500736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2" name="フリーフォーム 1221">
                    <a:extLst>
                      <a:ext uri="{FF2B5EF4-FFF2-40B4-BE49-F238E27FC236}">
                        <a16:creationId xmlns:a16="http://schemas.microsoft.com/office/drawing/2014/main" id="{4EBDBDF8-A687-FCD6-18BE-3F036EDD02EA}"/>
                      </a:ext>
                    </a:extLst>
                  </p:cNvPr>
                  <p:cNvSpPr/>
                  <p:nvPr/>
                </p:nvSpPr>
                <p:spPr>
                  <a:xfrm>
                    <a:off x="5798513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3" name="フリーフォーム 1222">
                    <a:extLst>
                      <a:ext uri="{FF2B5EF4-FFF2-40B4-BE49-F238E27FC236}">
                        <a16:creationId xmlns:a16="http://schemas.microsoft.com/office/drawing/2014/main" id="{0BA7CE83-4FA4-0837-FD2B-0D210AB92BEF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4" name="フリーフォーム 1223">
                    <a:extLst>
                      <a:ext uri="{FF2B5EF4-FFF2-40B4-BE49-F238E27FC236}">
                        <a16:creationId xmlns:a16="http://schemas.microsoft.com/office/drawing/2014/main" id="{F7454023-4689-28C9-6AC1-6FC4B1E194B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5" name="フリーフォーム 1224">
                    <a:extLst>
                      <a:ext uri="{FF2B5EF4-FFF2-40B4-BE49-F238E27FC236}">
                        <a16:creationId xmlns:a16="http://schemas.microsoft.com/office/drawing/2014/main" id="{6E270E63-B893-A55D-546B-C275676AA86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907402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40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40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6" name="フリーフォーム 1225">
                    <a:extLst>
                      <a:ext uri="{FF2B5EF4-FFF2-40B4-BE49-F238E27FC236}">
                        <a16:creationId xmlns:a16="http://schemas.microsoft.com/office/drawing/2014/main" id="{5A79ACD5-EEAD-0D5B-6593-D9F8A88BEB3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7" name="フリーフォーム 1226">
                    <a:extLst>
                      <a:ext uri="{FF2B5EF4-FFF2-40B4-BE49-F238E27FC236}">
                        <a16:creationId xmlns:a16="http://schemas.microsoft.com/office/drawing/2014/main" id="{FE356CD4-3BE9-A0C1-BAAE-1B0F12CBFA4A}"/>
                      </a:ext>
                    </a:extLst>
                  </p:cNvPr>
                  <p:cNvSpPr/>
                  <p:nvPr/>
                </p:nvSpPr>
                <p:spPr>
                  <a:xfrm>
                    <a:off x="5656041" y="486456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8" name="フリーフォーム 1227">
                    <a:extLst>
                      <a:ext uri="{FF2B5EF4-FFF2-40B4-BE49-F238E27FC236}">
                        <a16:creationId xmlns:a16="http://schemas.microsoft.com/office/drawing/2014/main" id="{EEBE6692-BDC4-8817-E97C-0598C70076BC}"/>
                      </a:ext>
                    </a:extLst>
                  </p:cNvPr>
                  <p:cNvSpPr/>
                  <p:nvPr/>
                </p:nvSpPr>
                <p:spPr>
                  <a:xfrm>
                    <a:off x="5656051" y="4864566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9" name="フリーフォーム 1228">
                    <a:extLst>
                      <a:ext uri="{FF2B5EF4-FFF2-40B4-BE49-F238E27FC236}">
                        <a16:creationId xmlns:a16="http://schemas.microsoft.com/office/drawing/2014/main" id="{0A812EFF-977E-73E7-4371-EA99D2D5D55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0" name="フリーフォーム 1229">
                    <a:extLst>
                      <a:ext uri="{FF2B5EF4-FFF2-40B4-BE49-F238E27FC236}">
                        <a16:creationId xmlns:a16="http://schemas.microsoft.com/office/drawing/2014/main" id="{B342B5B7-79BA-B2D0-9C0E-D7CE746FB8FF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1" name="フリーフォーム 1230">
                    <a:extLst>
                      <a:ext uri="{FF2B5EF4-FFF2-40B4-BE49-F238E27FC236}">
                        <a16:creationId xmlns:a16="http://schemas.microsoft.com/office/drawing/2014/main" id="{AF76811D-56B5-8AD3-1A1B-EA1E5526157F}"/>
                      </a:ext>
                    </a:extLst>
                  </p:cNvPr>
                  <p:cNvSpPr/>
                  <p:nvPr/>
                </p:nvSpPr>
                <p:spPr>
                  <a:xfrm>
                    <a:off x="5513301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2" name="フリーフォーム 1231">
                    <a:extLst>
                      <a:ext uri="{FF2B5EF4-FFF2-40B4-BE49-F238E27FC236}">
                        <a16:creationId xmlns:a16="http://schemas.microsoft.com/office/drawing/2014/main" id="{3B990D30-4184-79BF-1330-3DF7A34D918B}"/>
                      </a:ext>
                    </a:extLst>
                  </p:cNvPr>
                  <p:cNvSpPr/>
                  <p:nvPr/>
                </p:nvSpPr>
                <p:spPr>
                  <a:xfrm>
                    <a:off x="5513310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3" name="フリーフォーム 1232">
                    <a:extLst>
                      <a:ext uri="{FF2B5EF4-FFF2-40B4-BE49-F238E27FC236}">
                        <a16:creationId xmlns:a16="http://schemas.microsoft.com/office/drawing/2014/main" id="{E50BCAA8-F72E-3CD2-A831-797E9E98CD59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176" name="グラフィックス 301">
                  <a:extLst>
                    <a:ext uri="{FF2B5EF4-FFF2-40B4-BE49-F238E27FC236}">
                      <a16:creationId xmlns:a16="http://schemas.microsoft.com/office/drawing/2014/main" id="{E9270E89-A6C1-D1D8-F313-9B76B61AC4C2}"/>
                    </a:ext>
                  </a:extLst>
                </p:cNvPr>
                <p:cNvGrpSpPr/>
                <p:nvPr/>
              </p:nvGrpSpPr>
              <p:grpSpPr>
                <a:xfrm>
                  <a:off x="5278945" y="4858491"/>
                  <a:ext cx="668318" cy="240631"/>
                  <a:chOff x="5278945" y="4858491"/>
                  <a:chExt cx="668318" cy="240631"/>
                </a:xfrm>
                <a:solidFill>
                  <a:srgbClr val="000000"/>
                </a:solidFill>
              </p:grpSpPr>
              <p:sp>
                <p:nvSpPr>
                  <p:cNvPr id="1177" name="フリーフォーム 1176">
                    <a:extLst>
                      <a:ext uri="{FF2B5EF4-FFF2-40B4-BE49-F238E27FC236}">
                        <a16:creationId xmlns:a16="http://schemas.microsoft.com/office/drawing/2014/main" id="{75F6C3D9-C450-1ACE-8677-34F4FF7E4072}"/>
                      </a:ext>
                    </a:extLst>
                  </p:cNvPr>
                  <p:cNvSpPr/>
                  <p:nvPr/>
                </p:nvSpPr>
                <p:spPr>
                  <a:xfrm>
                    <a:off x="5706834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8" name="フリーフォーム 1177">
                    <a:extLst>
                      <a:ext uri="{FF2B5EF4-FFF2-40B4-BE49-F238E27FC236}">
                        <a16:creationId xmlns:a16="http://schemas.microsoft.com/office/drawing/2014/main" id="{5420833E-1D18-E5EF-73CC-4B7D5BDC3EF7}"/>
                      </a:ext>
                    </a:extLst>
                  </p:cNvPr>
                  <p:cNvSpPr/>
                  <p:nvPr/>
                </p:nvSpPr>
                <p:spPr>
                  <a:xfrm>
                    <a:off x="5706834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9" name="フリーフォーム 1178">
                    <a:extLst>
                      <a:ext uri="{FF2B5EF4-FFF2-40B4-BE49-F238E27FC236}">
                        <a16:creationId xmlns:a16="http://schemas.microsoft.com/office/drawing/2014/main" id="{2E40170A-F08D-9D14-986A-F2DA893C7F1C}"/>
                      </a:ext>
                    </a:extLst>
                  </p:cNvPr>
                  <p:cNvSpPr/>
                  <p:nvPr/>
                </p:nvSpPr>
                <p:spPr>
                  <a:xfrm>
                    <a:off x="5278945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0" name="フリーフォーム 1179">
                    <a:extLst>
                      <a:ext uri="{FF2B5EF4-FFF2-40B4-BE49-F238E27FC236}">
                        <a16:creationId xmlns:a16="http://schemas.microsoft.com/office/drawing/2014/main" id="{556B8AFC-511C-F262-0647-EF45568353D5}"/>
                      </a:ext>
                    </a:extLst>
                  </p:cNvPr>
                  <p:cNvSpPr/>
                  <p:nvPr/>
                </p:nvSpPr>
                <p:spPr>
                  <a:xfrm>
                    <a:off x="5278945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1" name="フリーフォーム 1180">
                    <a:extLst>
                      <a:ext uri="{FF2B5EF4-FFF2-40B4-BE49-F238E27FC236}">
                        <a16:creationId xmlns:a16="http://schemas.microsoft.com/office/drawing/2014/main" id="{239403C3-D232-1C34-87C1-516DC4C531CE}"/>
                      </a:ext>
                    </a:extLst>
                  </p:cNvPr>
                  <p:cNvSpPr/>
                  <p:nvPr/>
                </p:nvSpPr>
                <p:spPr>
                  <a:xfrm>
                    <a:off x="5935135" y="485849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2" name="フリーフォーム 1181">
                    <a:extLst>
                      <a:ext uri="{FF2B5EF4-FFF2-40B4-BE49-F238E27FC236}">
                        <a16:creationId xmlns:a16="http://schemas.microsoft.com/office/drawing/2014/main" id="{54E784FB-A8F1-91ED-D244-ACEF738A3EFB}"/>
                      </a:ext>
                    </a:extLst>
                  </p:cNvPr>
                  <p:cNvSpPr/>
                  <p:nvPr/>
                </p:nvSpPr>
                <p:spPr>
                  <a:xfrm>
                    <a:off x="5935135" y="500129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3" name="フリーフォーム 1182">
                    <a:extLst>
                      <a:ext uri="{FF2B5EF4-FFF2-40B4-BE49-F238E27FC236}">
                        <a16:creationId xmlns:a16="http://schemas.microsoft.com/office/drawing/2014/main" id="{25506E76-C63D-08F4-8A8D-35F397649710}"/>
                      </a:ext>
                    </a:extLst>
                  </p:cNvPr>
                  <p:cNvSpPr/>
                  <p:nvPr/>
                </p:nvSpPr>
                <p:spPr>
                  <a:xfrm>
                    <a:off x="5507246" y="485849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5" name="グループ化 864">
                <a:extLst>
                  <a:ext uri="{FF2B5EF4-FFF2-40B4-BE49-F238E27FC236}">
                    <a16:creationId xmlns:a16="http://schemas.microsoft.com/office/drawing/2014/main" id="{A6358CEA-C0CE-E287-EE02-E827A8B32227}"/>
                  </a:ext>
                </a:extLst>
              </p:cNvPr>
              <p:cNvGrpSpPr/>
              <p:nvPr/>
            </p:nvGrpSpPr>
            <p:grpSpPr>
              <a:xfrm>
                <a:off x="6057243" y="4782252"/>
                <a:ext cx="687987" cy="393230"/>
                <a:chOff x="6057243" y="4782252"/>
                <a:chExt cx="687987" cy="393230"/>
              </a:xfrm>
            </p:grpSpPr>
            <p:grpSp>
              <p:nvGrpSpPr>
                <p:cNvPr id="1095" name="グラフィックス 302">
                  <a:extLst>
                    <a:ext uri="{FF2B5EF4-FFF2-40B4-BE49-F238E27FC236}">
                      <a16:creationId xmlns:a16="http://schemas.microsoft.com/office/drawing/2014/main" id="{4303E2F2-B1D4-9028-FEEA-0E88A84D4323}"/>
                    </a:ext>
                  </a:extLst>
                </p:cNvPr>
                <p:cNvGrpSpPr/>
                <p:nvPr/>
              </p:nvGrpSpPr>
              <p:grpSpPr>
                <a:xfrm>
                  <a:off x="6063485" y="4788476"/>
                  <a:ext cx="675502" cy="380787"/>
                  <a:chOff x="6063485" y="4788476"/>
                  <a:chExt cx="675502" cy="380787"/>
                </a:xfrm>
              </p:grpSpPr>
              <p:sp>
                <p:nvSpPr>
                  <p:cNvPr id="1104" name="フリーフォーム 1103">
                    <a:extLst>
                      <a:ext uri="{FF2B5EF4-FFF2-40B4-BE49-F238E27FC236}">
                        <a16:creationId xmlns:a16="http://schemas.microsoft.com/office/drawing/2014/main" id="{02BFBDB2-E77B-46D7-6412-3B133692AA6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5" name="フリーフォーム 1104">
                    <a:extLst>
                      <a:ext uri="{FF2B5EF4-FFF2-40B4-BE49-F238E27FC236}">
                        <a16:creationId xmlns:a16="http://schemas.microsoft.com/office/drawing/2014/main" id="{CBAF4819-8764-836C-9FBE-52E9B31870EE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6" name="フリーフォーム 1105">
                    <a:extLst>
                      <a:ext uri="{FF2B5EF4-FFF2-40B4-BE49-F238E27FC236}">
                        <a16:creationId xmlns:a16="http://schemas.microsoft.com/office/drawing/2014/main" id="{C59D48B0-8CA7-A60C-5F04-159AD928FC60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7" name="フリーフォーム 1106">
                    <a:extLst>
                      <a:ext uri="{FF2B5EF4-FFF2-40B4-BE49-F238E27FC236}">
                        <a16:creationId xmlns:a16="http://schemas.microsoft.com/office/drawing/2014/main" id="{C8AAAFDF-1B80-14AE-1291-506DCE5DA220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8" name="フリーフォーム 1107">
                    <a:extLst>
                      <a:ext uri="{FF2B5EF4-FFF2-40B4-BE49-F238E27FC236}">
                        <a16:creationId xmlns:a16="http://schemas.microsoft.com/office/drawing/2014/main" id="{77180A27-6C10-1C2B-55C5-45E53450D34D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9" name="フリーフォーム 1108">
                    <a:extLst>
                      <a:ext uri="{FF2B5EF4-FFF2-40B4-BE49-F238E27FC236}">
                        <a16:creationId xmlns:a16="http://schemas.microsoft.com/office/drawing/2014/main" id="{366643D8-EC0F-7439-CBE3-2D74CF081B0B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0" name="フリーフォーム 1109">
                    <a:extLst>
                      <a:ext uri="{FF2B5EF4-FFF2-40B4-BE49-F238E27FC236}">
                        <a16:creationId xmlns:a16="http://schemas.microsoft.com/office/drawing/2014/main" id="{9238226D-5830-BE16-0597-405771589CEE}"/>
                      </a:ext>
                    </a:extLst>
                  </p:cNvPr>
                  <p:cNvSpPr/>
                  <p:nvPr/>
                </p:nvSpPr>
                <p:spPr>
                  <a:xfrm>
                    <a:off x="6474580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1" name="フリーフォーム 1110">
                    <a:extLst>
                      <a:ext uri="{FF2B5EF4-FFF2-40B4-BE49-F238E27FC236}">
                        <a16:creationId xmlns:a16="http://schemas.microsoft.com/office/drawing/2014/main" id="{FC751431-DD32-679D-CB7E-1A88D0ED538A}"/>
                      </a:ext>
                    </a:extLst>
                  </p:cNvPr>
                  <p:cNvSpPr/>
                  <p:nvPr/>
                </p:nvSpPr>
                <p:spPr>
                  <a:xfrm>
                    <a:off x="6621466" y="4832417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2" name="フリーフォーム 1111">
                    <a:extLst>
                      <a:ext uri="{FF2B5EF4-FFF2-40B4-BE49-F238E27FC236}">
                        <a16:creationId xmlns:a16="http://schemas.microsoft.com/office/drawing/2014/main" id="{03ED511E-7340-7B1A-BBD9-D36A5FD7EEF2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3" name="フリーフォーム 1112">
                    <a:extLst>
                      <a:ext uri="{FF2B5EF4-FFF2-40B4-BE49-F238E27FC236}">
                        <a16:creationId xmlns:a16="http://schemas.microsoft.com/office/drawing/2014/main" id="{CC8185B5-3CB9-F6CE-CD1F-7A7082537584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4" name="フリーフォーム 1113">
                    <a:extLst>
                      <a:ext uri="{FF2B5EF4-FFF2-40B4-BE49-F238E27FC236}">
                        <a16:creationId xmlns:a16="http://schemas.microsoft.com/office/drawing/2014/main" id="{FC70CD88-6EDE-49F2-6F87-031796160D87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5" name="フリーフォーム 1114">
                    <a:extLst>
                      <a:ext uri="{FF2B5EF4-FFF2-40B4-BE49-F238E27FC236}">
                        <a16:creationId xmlns:a16="http://schemas.microsoft.com/office/drawing/2014/main" id="{12A371B8-EE1F-A150-FFC9-EF753D6B7F97}"/>
                      </a:ext>
                    </a:extLst>
                  </p:cNvPr>
                  <p:cNvSpPr/>
                  <p:nvPr/>
                </p:nvSpPr>
                <p:spPr>
                  <a:xfrm>
                    <a:off x="6474590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6" name="フリーフォーム 1115">
                    <a:extLst>
                      <a:ext uri="{FF2B5EF4-FFF2-40B4-BE49-F238E27FC236}">
                        <a16:creationId xmlns:a16="http://schemas.microsoft.com/office/drawing/2014/main" id="{EC908171-8E4A-0BAA-90B6-8EEEFDE0C092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7" name="フリーフォーム 1116">
                    <a:extLst>
                      <a:ext uri="{FF2B5EF4-FFF2-40B4-BE49-F238E27FC236}">
                        <a16:creationId xmlns:a16="http://schemas.microsoft.com/office/drawing/2014/main" id="{01C0D677-F6E0-DF45-1083-CAFC2AA3C7A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8" name="フリーフォーム 1117">
                    <a:extLst>
                      <a:ext uri="{FF2B5EF4-FFF2-40B4-BE49-F238E27FC236}">
                        <a16:creationId xmlns:a16="http://schemas.microsoft.com/office/drawing/2014/main" id="{99F52409-0DAA-2E07-ED46-C8E3CF1B742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9" name="フリーフォーム 1118">
                    <a:extLst>
                      <a:ext uri="{FF2B5EF4-FFF2-40B4-BE49-F238E27FC236}">
                        <a16:creationId xmlns:a16="http://schemas.microsoft.com/office/drawing/2014/main" id="{D5155EED-1D93-0489-6049-F7CC37551A5B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0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0" name="フリーフォーム 1119">
                    <a:extLst>
                      <a:ext uri="{FF2B5EF4-FFF2-40B4-BE49-F238E27FC236}">
                        <a16:creationId xmlns:a16="http://schemas.microsoft.com/office/drawing/2014/main" id="{509D4E8D-DD55-02E3-39F1-9114C8D62391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1" name="フリーフォーム 1120">
                    <a:extLst>
                      <a:ext uri="{FF2B5EF4-FFF2-40B4-BE49-F238E27FC236}">
                        <a16:creationId xmlns:a16="http://schemas.microsoft.com/office/drawing/2014/main" id="{3E7A2B18-DB80-3D43-28BE-73FB1DFDA6C9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2" name="フリーフォーム 1121">
                    <a:extLst>
                      <a:ext uri="{FF2B5EF4-FFF2-40B4-BE49-F238E27FC236}">
                        <a16:creationId xmlns:a16="http://schemas.microsoft.com/office/drawing/2014/main" id="{B29C2280-1BFD-56BB-3156-0DEC2F361014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3" name="フリーフォーム 1122">
                    <a:extLst>
                      <a:ext uri="{FF2B5EF4-FFF2-40B4-BE49-F238E27FC236}">
                        <a16:creationId xmlns:a16="http://schemas.microsoft.com/office/drawing/2014/main" id="{83A5D6BC-7BEA-A8F8-7F44-AFAF05413BEB}"/>
                      </a:ext>
                    </a:extLst>
                  </p:cNvPr>
                  <p:cNvSpPr/>
                  <p:nvPr/>
                </p:nvSpPr>
                <p:spPr>
                  <a:xfrm>
                    <a:off x="6327926" y="483242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4" name="フリーフォーム 1123">
                    <a:extLst>
                      <a:ext uri="{FF2B5EF4-FFF2-40B4-BE49-F238E27FC236}">
                        <a16:creationId xmlns:a16="http://schemas.microsoft.com/office/drawing/2014/main" id="{4BD89528-D975-3684-AD90-DBB25F43CD1C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5" name="フリーフォーム 1124">
                    <a:extLst>
                      <a:ext uri="{FF2B5EF4-FFF2-40B4-BE49-F238E27FC236}">
                        <a16:creationId xmlns:a16="http://schemas.microsoft.com/office/drawing/2014/main" id="{B69CCAA4-5AF3-410A-5A52-A25108829E58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6" name="フリーフォーム 1125">
                    <a:extLst>
                      <a:ext uri="{FF2B5EF4-FFF2-40B4-BE49-F238E27FC236}">
                        <a16:creationId xmlns:a16="http://schemas.microsoft.com/office/drawing/2014/main" id="{016F5B8E-4813-2FB4-4B9D-FF3115D88CB8}"/>
                      </a:ext>
                    </a:extLst>
                  </p:cNvPr>
                  <p:cNvSpPr/>
                  <p:nvPr/>
                </p:nvSpPr>
                <p:spPr>
                  <a:xfrm>
                    <a:off x="6327936" y="4832421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7" name="フリーフォーム 1126">
                    <a:extLst>
                      <a:ext uri="{FF2B5EF4-FFF2-40B4-BE49-F238E27FC236}">
                        <a16:creationId xmlns:a16="http://schemas.microsoft.com/office/drawing/2014/main" id="{9C82E41B-FFFF-4239-1713-AE763DF37D76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8" name="フリーフォーム 1127">
                    <a:extLst>
                      <a:ext uri="{FF2B5EF4-FFF2-40B4-BE49-F238E27FC236}">
                        <a16:creationId xmlns:a16="http://schemas.microsoft.com/office/drawing/2014/main" id="{C644C34A-1F0F-808A-0A1D-DFD7902156D1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9" name="フリーフォーム 1128">
                    <a:extLst>
                      <a:ext uri="{FF2B5EF4-FFF2-40B4-BE49-F238E27FC236}">
                        <a16:creationId xmlns:a16="http://schemas.microsoft.com/office/drawing/2014/main" id="{00C70F3D-61D7-8178-5762-F89D296F1DE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0" name="フリーフォーム 1129">
                    <a:extLst>
                      <a:ext uri="{FF2B5EF4-FFF2-40B4-BE49-F238E27FC236}">
                        <a16:creationId xmlns:a16="http://schemas.microsoft.com/office/drawing/2014/main" id="{17A01D0B-666F-9476-7E3C-33C3B5E105AF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1" name="フリーフォーム 1130">
                    <a:extLst>
                      <a:ext uri="{FF2B5EF4-FFF2-40B4-BE49-F238E27FC236}">
                        <a16:creationId xmlns:a16="http://schemas.microsoft.com/office/drawing/2014/main" id="{2B839BD3-70A1-0F1F-8485-738E946FE81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2" name="フリーフォーム 1131">
                    <a:extLst>
                      <a:ext uri="{FF2B5EF4-FFF2-40B4-BE49-F238E27FC236}">
                        <a16:creationId xmlns:a16="http://schemas.microsoft.com/office/drawing/2014/main" id="{4D1B1767-B352-33F1-0FBF-CC7E05EE97E9}"/>
                      </a:ext>
                    </a:extLst>
                  </p:cNvPr>
                  <p:cNvSpPr/>
                  <p:nvPr/>
                </p:nvSpPr>
                <p:spPr>
                  <a:xfrm>
                    <a:off x="6180984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3" name="フリーフォーム 1132">
                    <a:extLst>
                      <a:ext uri="{FF2B5EF4-FFF2-40B4-BE49-F238E27FC236}">
                        <a16:creationId xmlns:a16="http://schemas.microsoft.com/office/drawing/2014/main" id="{CC2959B9-6060-6366-C5F3-0D14C378D240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4" name="フリーフォーム 1133">
                    <a:extLst>
                      <a:ext uri="{FF2B5EF4-FFF2-40B4-BE49-F238E27FC236}">
                        <a16:creationId xmlns:a16="http://schemas.microsoft.com/office/drawing/2014/main" id="{8DAF0A69-E471-49C5-8CB6-E8BE3DA6287C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5" name="フリーフォーム 1134">
                    <a:extLst>
                      <a:ext uri="{FF2B5EF4-FFF2-40B4-BE49-F238E27FC236}">
                        <a16:creationId xmlns:a16="http://schemas.microsoft.com/office/drawing/2014/main" id="{ECD6E3AE-7121-C0AF-DE9F-8A5930CCDB71}"/>
                      </a:ext>
                    </a:extLst>
                  </p:cNvPr>
                  <p:cNvSpPr/>
                  <p:nvPr/>
                </p:nvSpPr>
                <p:spPr>
                  <a:xfrm>
                    <a:off x="6180994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6" name="フリーフォーム 1135">
                    <a:extLst>
                      <a:ext uri="{FF2B5EF4-FFF2-40B4-BE49-F238E27FC236}">
                        <a16:creationId xmlns:a16="http://schemas.microsoft.com/office/drawing/2014/main" id="{0E0F9A8D-D733-8119-93F2-55DFC91FE99E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7" name="フリーフォーム 1136">
                    <a:extLst>
                      <a:ext uri="{FF2B5EF4-FFF2-40B4-BE49-F238E27FC236}">
                        <a16:creationId xmlns:a16="http://schemas.microsoft.com/office/drawing/2014/main" id="{E4B86D93-A8A7-2463-02C1-E5DB13A55386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8" name="フリーフォーム 1137">
                    <a:extLst>
                      <a:ext uri="{FF2B5EF4-FFF2-40B4-BE49-F238E27FC236}">
                        <a16:creationId xmlns:a16="http://schemas.microsoft.com/office/drawing/2014/main" id="{C6BBED2E-C669-E865-17C2-74634C08DB22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9" name="フリーフォーム 1138">
                    <a:extLst>
                      <a:ext uri="{FF2B5EF4-FFF2-40B4-BE49-F238E27FC236}">
                        <a16:creationId xmlns:a16="http://schemas.microsoft.com/office/drawing/2014/main" id="{420D2894-794C-7A2F-AD94-846A00C0797F}"/>
                      </a:ext>
                    </a:extLst>
                  </p:cNvPr>
                  <p:cNvSpPr/>
                  <p:nvPr/>
                </p:nvSpPr>
                <p:spPr>
                  <a:xfrm>
                    <a:off x="6592092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0" name="フリーフォーム 1139">
                    <a:extLst>
                      <a:ext uri="{FF2B5EF4-FFF2-40B4-BE49-F238E27FC236}">
                        <a16:creationId xmlns:a16="http://schemas.microsoft.com/office/drawing/2014/main" id="{F6A048CF-BE18-C059-BC80-C071BECE094F}"/>
                      </a:ext>
                    </a:extLst>
                  </p:cNvPr>
                  <p:cNvSpPr/>
                  <p:nvPr/>
                </p:nvSpPr>
                <p:spPr>
                  <a:xfrm>
                    <a:off x="6738978" y="478847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1" name="フリーフォーム 1140">
                    <a:extLst>
                      <a:ext uri="{FF2B5EF4-FFF2-40B4-BE49-F238E27FC236}">
                        <a16:creationId xmlns:a16="http://schemas.microsoft.com/office/drawing/2014/main" id="{F1F6A2F9-9D4D-52A7-6225-3A2200672E0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2" name="フリーフォーム 1141">
                    <a:extLst>
                      <a:ext uri="{FF2B5EF4-FFF2-40B4-BE49-F238E27FC236}">
                        <a16:creationId xmlns:a16="http://schemas.microsoft.com/office/drawing/2014/main" id="{A86495E6-2413-19AE-2BFE-2AD639DC3959}"/>
                      </a:ext>
                    </a:extLst>
                  </p:cNvPr>
                  <p:cNvSpPr/>
                  <p:nvPr/>
                </p:nvSpPr>
                <p:spPr>
                  <a:xfrm>
                    <a:off x="6592102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3" name="フリーフォーム 1142">
                    <a:extLst>
                      <a:ext uri="{FF2B5EF4-FFF2-40B4-BE49-F238E27FC236}">
                        <a16:creationId xmlns:a16="http://schemas.microsoft.com/office/drawing/2014/main" id="{F196F879-260C-E058-EB5C-CB3F3B729F1D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4" name="フリーフォーム 1143">
                    <a:extLst>
                      <a:ext uri="{FF2B5EF4-FFF2-40B4-BE49-F238E27FC236}">
                        <a16:creationId xmlns:a16="http://schemas.microsoft.com/office/drawing/2014/main" id="{9D31C676-D5C7-A6C8-8BCF-CE9D2A4DE3B4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5" name="フリーフォーム 1144">
                    <a:extLst>
                      <a:ext uri="{FF2B5EF4-FFF2-40B4-BE49-F238E27FC236}">
                        <a16:creationId xmlns:a16="http://schemas.microsoft.com/office/drawing/2014/main" id="{D3CE1268-C889-B629-9600-ABEFE8343489}"/>
                      </a:ext>
                    </a:extLst>
                  </p:cNvPr>
                  <p:cNvSpPr/>
                  <p:nvPr/>
                </p:nvSpPr>
                <p:spPr>
                  <a:xfrm>
                    <a:off x="6621479" y="4832412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6" name="フリーフォーム 1145">
                    <a:extLst>
                      <a:ext uri="{FF2B5EF4-FFF2-40B4-BE49-F238E27FC236}">
                        <a16:creationId xmlns:a16="http://schemas.microsoft.com/office/drawing/2014/main" id="{EA415988-93E2-C946-1DE1-A07933BE4E22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7" name="フリーフォーム 1146">
                    <a:extLst>
                      <a:ext uri="{FF2B5EF4-FFF2-40B4-BE49-F238E27FC236}">
                        <a16:creationId xmlns:a16="http://schemas.microsoft.com/office/drawing/2014/main" id="{6553902C-169D-24D2-164C-90E79366F043}"/>
                      </a:ext>
                    </a:extLst>
                  </p:cNvPr>
                  <p:cNvSpPr/>
                  <p:nvPr/>
                </p:nvSpPr>
                <p:spPr>
                  <a:xfrm>
                    <a:off x="6445437" y="47884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8" name="フリーフォーム 1147">
                    <a:extLst>
                      <a:ext uri="{FF2B5EF4-FFF2-40B4-BE49-F238E27FC236}">
                        <a16:creationId xmlns:a16="http://schemas.microsoft.com/office/drawing/2014/main" id="{41901B4E-6C6E-D57C-E40F-A2D7F2F19DB4}"/>
                      </a:ext>
                    </a:extLst>
                  </p:cNvPr>
                  <p:cNvSpPr/>
                  <p:nvPr/>
                </p:nvSpPr>
                <p:spPr>
                  <a:xfrm>
                    <a:off x="6445447" y="4788482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9" name="フリーフォーム 1148">
                    <a:extLst>
                      <a:ext uri="{FF2B5EF4-FFF2-40B4-BE49-F238E27FC236}">
                        <a16:creationId xmlns:a16="http://schemas.microsoft.com/office/drawing/2014/main" id="{EC0D5316-4684-32BE-78E8-2305C02BB09B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0" name="フリーフォーム 1149">
                    <a:extLst>
                      <a:ext uri="{FF2B5EF4-FFF2-40B4-BE49-F238E27FC236}">
                        <a16:creationId xmlns:a16="http://schemas.microsoft.com/office/drawing/2014/main" id="{6AC9325D-850A-6355-B956-F851FAF34097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1" name="フリーフォーム 1150">
                    <a:extLst>
                      <a:ext uri="{FF2B5EF4-FFF2-40B4-BE49-F238E27FC236}">
                        <a16:creationId xmlns:a16="http://schemas.microsoft.com/office/drawing/2014/main" id="{8FCDDA9D-44CB-9BDE-066C-73EABCC9805B}"/>
                      </a:ext>
                    </a:extLst>
                  </p:cNvPr>
                  <p:cNvSpPr/>
                  <p:nvPr/>
                </p:nvSpPr>
                <p:spPr>
                  <a:xfrm>
                    <a:off x="6298495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2" name="フリーフォーム 1151">
                    <a:extLst>
                      <a:ext uri="{FF2B5EF4-FFF2-40B4-BE49-F238E27FC236}">
                        <a16:creationId xmlns:a16="http://schemas.microsoft.com/office/drawing/2014/main" id="{B7437EF0-CB56-8E1E-5C30-919767AE7131}"/>
                      </a:ext>
                    </a:extLst>
                  </p:cNvPr>
                  <p:cNvSpPr/>
                  <p:nvPr/>
                </p:nvSpPr>
                <p:spPr>
                  <a:xfrm>
                    <a:off x="6298505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3" name="フリーフォーム 1152">
                    <a:extLst>
                      <a:ext uri="{FF2B5EF4-FFF2-40B4-BE49-F238E27FC236}">
                        <a16:creationId xmlns:a16="http://schemas.microsoft.com/office/drawing/2014/main" id="{6B786560-C9BE-4734-DB55-6E4E04D593E1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4" name="フリーフォーム 1153">
                    <a:extLst>
                      <a:ext uri="{FF2B5EF4-FFF2-40B4-BE49-F238E27FC236}">
                        <a16:creationId xmlns:a16="http://schemas.microsoft.com/office/drawing/2014/main" id="{D47D87B6-440A-E566-2884-797AE75FA349}"/>
                      </a:ext>
                    </a:extLst>
                  </p:cNvPr>
                  <p:cNvSpPr/>
                  <p:nvPr/>
                </p:nvSpPr>
                <p:spPr>
                  <a:xfrm>
                    <a:off x="6357082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5" name="フリーフォーム 1154">
                    <a:extLst>
                      <a:ext uri="{FF2B5EF4-FFF2-40B4-BE49-F238E27FC236}">
                        <a16:creationId xmlns:a16="http://schemas.microsoft.com/office/drawing/2014/main" id="{88F2885C-B5ED-66CE-CAC0-F3891FE198A1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6" name="フリーフォーム 1155">
                    <a:extLst>
                      <a:ext uri="{FF2B5EF4-FFF2-40B4-BE49-F238E27FC236}">
                        <a16:creationId xmlns:a16="http://schemas.microsoft.com/office/drawing/2014/main" id="{D3611C21-AFC7-CC17-CEE3-BD72169BEB8F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7" name="フリーフォーム 1156">
                    <a:extLst>
                      <a:ext uri="{FF2B5EF4-FFF2-40B4-BE49-F238E27FC236}">
                        <a16:creationId xmlns:a16="http://schemas.microsoft.com/office/drawing/2014/main" id="{C9F3361F-C014-C15F-AFB4-6A31961F036F}"/>
                      </a:ext>
                    </a:extLst>
                  </p:cNvPr>
                  <p:cNvSpPr/>
                  <p:nvPr/>
                </p:nvSpPr>
                <p:spPr>
                  <a:xfrm>
                    <a:off x="6621466" y="4978873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8" name="フリーフォーム 1157">
                    <a:extLst>
                      <a:ext uri="{FF2B5EF4-FFF2-40B4-BE49-F238E27FC236}">
                        <a16:creationId xmlns:a16="http://schemas.microsoft.com/office/drawing/2014/main" id="{AAD3B333-4CBE-B39D-9E93-0D08C4407C5D}"/>
                      </a:ext>
                    </a:extLst>
                  </p:cNvPr>
                  <p:cNvSpPr/>
                  <p:nvPr/>
                </p:nvSpPr>
                <p:spPr>
                  <a:xfrm>
                    <a:off x="6503968" y="512532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9" name="フリーフォーム 1158">
                    <a:extLst>
                      <a:ext uri="{FF2B5EF4-FFF2-40B4-BE49-F238E27FC236}">
                        <a16:creationId xmlns:a16="http://schemas.microsoft.com/office/drawing/2014/main" id="{28B18691-7CF2-C573-65B4-D57152C6C99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0" name="フリーフォーム 1159">
                    <a:extLst>
                      <a:ext uri="{FF2B5EF4-FFF2-40B4-BE49-F238E27FC236}">
                        <a16:creationId xmlns:a16="http://schemas.microsoft.com/office/drawing/2014/main" id="{C2DF27FD-5990-1638-BFF6-6132ECFBFF72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1" name="フリーフォーム 1160">
                    <a:extLst>
                      <a:ext uri="{FF2B5EF4-FFF2-40B4-BE49-F238E27FC236}">
                        <a16:creationId xmlns:a16="http://schemas.microsoft.com/office/drawing/2014/main" id="{2EB4B5FE-D90C-111F-6E0A-A5E080D4533C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2" name="フリーフォーム 1161">
                    <a:extLst>
                      <a:ext uri="{FF2B5EF4-FFF2-40B4-BE49-F238E27FC236}">
                        <a16:creationId xmlns:a16="http://schemas.microsoft.com/office/drawing/2014/main" id="{5A1A766F-505C-04A6-4CB7-56A9335C65D5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3" name="フリーフォーム 1162">
                    <a:extLst>
                      <a:ext uri="{FF2B5EF4-FFF2-40B4-BE49-F238E27FC236}">
                        <a16:creationId xmlns:a16="http://schemas.microsoft.com/office/drawing/2014/main" id="{5B0517B7-EDCA-F99B-1750-0366B415C9F6}"/>
                      </a:ext>
                    </a:extLst>
                  </p:cNvPr>
                  <p:cNvSpPr/>
                  <p:nvPr/>
                </p:nvSpPr>
                <p:spPr>
                  <a:xfrm>
                    <a:off x="6210427" y="5169264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4" name="フリーフォーム 1163">
                    <a:extLst>
                      <a:ext uri="{FF2B5EF4-FFF2-40B4-BE49-F238E27FC236}">
                        <a16:creationId xmlns:a16="http://schemas.microsoft.com/office/drawing/2014/main" id="{ACC0AB18-B8AF-7FCF-BF24-F48CCD3AC513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5" name="フリーフォーム 1164">
                    <a:extLst>
                      <a:ext uri="{FF2B5EF4-FFF2-40B4-BE49-F238E27FC236}">
                        <a16:creationId xmlns:a16="http://schemas.microsoft.com/office/drawing/2014/main" id="{6400A639-7230-678F-88F1-EE2D5446315E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6" name="フリーフォーム 1165">
                    <a:extLst>
                      <a:ext uri="{FF2B5EF4-FFF2-40B4-BE49-F238E27FC236}">
                        <a16:creationId xmlns:a16="http://schemas.microsoft.com/office/drawing/2014/main" id="{5FBEDD2D-09CB-FE86-4E01-75743EA25300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7" name="フリーフォーム 1166">
                    <a:extLst>
                      <a:ext uri="{FF2B5EF4-FFF2-40B4-BE49-F238E27FC236}">
                        <a16:creationId xmlns:a16="http://schemas.microsoft.com/office/drawing/2014/main" id="{29DC6AF0-3053-57B6-492F-481A01DC36E2}"/>
                      </a:ext>
                    </a:extLst>
                  </p:cNvPr>
                  <p:cNvSpPr/>
                  <p:nvPr/>
                </p:nvSpPr>
                <p:spPr>
                  <a:xfrm>
                    <a:off x="6063485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8" name="フリーフォーム 1167">
                    <a:extLst>
                      <a:ext uri="{FF2B5EF4-FFF2-40B4-BE49-F238E27FC236}">
                        <a16:creationId xmlns:a16="http://schemas.microsoft.com/office/drawing/2014/main" id="{C1ED0C65-836D-47A5-6180-80865B23A7A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9" name="フリーフォーム 1168">
                    <a:extLst>
                      <a:ext uri="{FF2B5EF4-FFF2-40B4-BE49-F238E27FC236}">
                        <a16:creationId xmlns:a16="http://schemas.microsoft.com/office/drawing/2014/main" id="{EAA509A0-D70E-9DA2-631E-D08EB2CAEDC8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0" name="フリーフォーム 1169">
                    <a:extLst>
                      <a:ext uri="{FF2B5EF4-FFF2-40B4-BE49-F238E27FC236}">
                        <a16:creationId xmlns:a16="http://schemas.microsoft.com/office/drawing/2014/main" id="{509D51E2-03AA-338D-A69F-918DD89FDE7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1" name="フリーフォーム 1170">
                    <a:extLst>
                      <a:ext uri="{FF2B5EF4-FFF2-40B4-BE49-F238E27FC236}">
                        <a16:creationId xmlns:a16="http://schemas.microsoft.com/office/drawing/2014/main" id="{DA9F8018-B5D3-9E09-8502-43FFCD49BC88}"/>
                      </a:ext>
                    </a:extLst>
                  </p:cNvPr>
                  <p:cNvSpPr/>
                  <p:nvPr/>
                </p:nvSpPr>
                <p:spPr>
                  <a:xfrm>
                    <a:off x="6738978" y="4934934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2" name="フリーフォーム 1171">
                    <a:extLst>
                      <a:ext uri="{FF2B5EF4-FFF2-40B4-BE49-F238E27FC236}">
                        <a16:creationId xmlns:a16="http://schemas.microsoft.com/office/drawing/2014/main" id="{33F30CF5-93D6-7881-8C5E-0BA8C72E1DF7}"/>
                      </a:ext>
                    </a:extLst>
                  </p:cNvPr>
                  <p:cNvSpPr/>
                  <p:nvPr/>
                </p:nvSpPr>
                <p:spPr>
                  <a:xfrm>
                    <a:off x="6621479" y="508138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3" name="フリーフォーム 1172">
                    <a:extLst>
                      <a:ext uri="{FF2B5EF4-FFF2-40B4-BE49-F238E27FC236}">
                        <a16:creationId xmlns:a16="http://schemas.microsoft.com/office/drawing/2014/main" id="{908FFCCA-F142-6FF8-54D7-DAEB131AE3A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4" name="フリーフォーム 1173">
                    <a:extLst>
                      <a:ext uri="{FF2B5EF4-FFF2-40B4-BE49-F238E27FC236}">
                        <a16:creationId xmlns:a16="http://schemas.microsoft.com/office/drawing/2014/main" id="{6C109EED-B81D-8E4F-88DD-296A6FA09247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78867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96" name="グラフィックス 302">
                  <a:extLst>
                    <a:ext uri="{FF2B5EF4-FFF2-40B4-BE49-F238E27FC236}">
                      <a16:creationId xmlns:a16="http://schemas.microsoft.com/office/drawing/2014/main" id="{66C7BFD7-B415-C967-D41B-1550304A21C4}"/>
                    </a:ext>
                  </a:extLst>
                </p:cNvPr>
                <p:cNvGrpSpPr/>
                <p:nvPr/>
              </p:nvGrpSpPr>
              <p:grpSpPr>
                <a:xfrm>
                  <a:off x="6057243" y="4782252"/>
                  <a:ext cx="687987" cy="393230"/>
                  <a:chOff x="6057243" y="4782252"/>
                  <a:chExt cx="687987" cy="393230"/>
                </a:xfrm>
                <a:solidFill>
                  <a:srgbClr val="000000"/>
                </a:solidFill>
              </p:grpSpPr>
              <p:sp>
                <p:nvSpPr>
                  <p:cNvPr id="1097" name="フリーフォーム 1096">
                    <a:extLst>
                      <a:ext uri="{FF2B5EF4-FFF2-40B4-BE49-F238E27FC236}">
                        <a16:creationId xmlns:a16="http://schemas.microsoft.com/office/drawing/2014/main" id="{1AE3BC91-F61F-2F3C-8968-1807B2D01103}"/>
                      </a:ext>
                    </a:extLst>
                  </p:cNvPr>
                  <p:cNvSpPr/>
                  <p:nvPr/>
                </p:nvSpPr>
                <p:spPr>
                  <a:xfrm>
                    <a:off x="6497725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8" name="フリーフォーム 1097">
                    <a:extLst>
                      <a:ext uri="{FF2B5EF4-FFF2-40B4-BE49-F238E27FC236}">
                        <a16:creationId xmlns:a16="http://schemas.microsoft.com/office/drawing/2014/main" id="{245805A3-06CC-B38D-7894-D7B42E5DB7E0}"/>
                      </a:ext>
                    </a:extLst>
                  </p:cNvPr>
                  <p:cNvSpPr/>
                  <p:nvPr/>
                </p:nvSpPr>
                <p:spPr>
                  <a:xfrm>
                    <a:off x="6057243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9" name="フリーフォーム 1098">
                    <a:extLst>
                      <a:ext uri="{FF2B5EF4-FFF2-40B4-BE49-F238E27FC236}">
                        <a16:creationId xmlns:a16="http://schemas.microsoft.com/office/drawing/2014/main" id="{9D2134E3-E314-BA89-12D2-923989A4A791}"/>
                      </a:ext>
                    </a:extLst>
                  </p:cNvPr>
                  <p:cNvSpPr/>
                  <p:nvPr/>
                </p:nvSpPr>
                <p:spPr>
                  <a:xfrm>
                    <a:off x="6732745" y="478225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0" name="フリーフォーム 1099">
                    <a:extLst>
                      <a:ext uri="{FF2B5EF4-FFF2-40B4-BE49-F238E27FC236}">
                        <a16:creationId xmlns:a16="http://schemas.microsoft.com/office/drawing/2014/main" id="{518C4E75-9794-A70B-F735-96A57EC57CB6}"/>
                      </a:ext>
                    </a:extLst>
                  </p:cNvPr>
                  <p:cNvSpPr/>
                  <p:nvPr/>
                </p:nvSpPr>
                <p:spPr>
                  <a:xfrm>
                    <a:off x="6292263" y="4782252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1" name="フリーフォーム 1100">
                    <a:extLst>
                      <a:ext uri="{FF2B5EF4-FFF2-40B4-BE49-F238E27FC236}">
                        <a16:creationId xmlns:a16="http://schemas.microsoft.com/office/drawing/2014/main" id="{FAA82CFC-C8AB-A7C0-0C8F-D18A81609344}"/>
                      </a:ext>
                    </a:extLst>
                  </p:cNvPr>
                  <p:cNvSpPr/>
                  <p:nvPr/>
                </p:nvSpPr>
                <p:spPr>
                  <a:xfrm>
                    <a:off x="6497725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2" name="フリーフォーム 1101">
                    <a:extLst>
                      <a:ext uri="{FF2B5EF4-FFF2-40B4-BE49-F238E27FC236}">
                        <a16:creationId xmlns:a16="http://schemas.microsoft.com/office/drawing/2014/main" id="{7DD67689-DB2E-EED1-D443-74FF2C9F2A1C}"/>
                      </a:ext>
                    </a:extLst>
                  </p:cNvPr>
                  <p:cNvSpPr/>
                  <p:nvPr/>
                </p:nvSpPr>
                <p:spPr>
                  <a:xfrm>
                    <a:off x="6057243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3" name="フリーフォーム 1102">
                    <a:extLst>
                      <a:ext uri="{FF2B5EF4-FFF2-40B4-BE49-F238E27FC236}">
                        <a16:creationId xmlns:a16="http://schemas.microsoft.com/office/drawing/2014/main" id="{2E212CB6-C86B-2110-85FE-781B1E93A583}"/>
                      </a:ext>
                    </a:extLst>
                  </p:cNvPr>
                  <p:cNvSpPr/>
                  <p:nvPr/>
                </p:nvSpPr>
                <p:spPr>
                  <a:xfrm>
                    <a:off x="6732745" y="507516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78E60E27-B435-D7AF-CBF8-7CF91ED35E64}"/>
                  </a:ext>
                </a:extLst>
              </p:cNvPr>
              <p:cNvGrpSpPr/>
              <p:nvPr/>
            </p:nvGrpSpPr>
            <p:grpSpPr>
              <a:xfrm>
                <a:off x="6853762" y="4791362"/>
                <a:ext cx="687440" cy="374202"/>
                <a:chOff x="6853762" y="4791362"/>
                <a:chExt cx="687440" cy="374202"/>
              </a:xfrm>
            </p:grpSpPr>
            <p:grpSp>
              <p:nvGrpSpPr>
                <p:cNvPr id="994" name="グラフィックス 303">
                  <a:extLst>
                    <a:ext uri="{FF2B5EF4-FFF2-40B4-BE49-F238E27FC236}">
                      <a16:creationId xmlns:a16="http://schemas.microsoft.com/office/drawing/2014/main" id="{70461805-296F-886C-EE1F-79C43BD36B5E}"/>
                    </a:ext>
                  </a:extLst>
                </p:cNvPr>
                <p:cNvGrpSpPr/>
                <p:nvPr/>
              </p:nvGrpSpPr>
              <p:grpSpPr>
                <a:xfrm>
                  <a:off x="6859090" y="4796690"/>
                  <a:ext cx="676784" cy="363551"/>
                  <a:chOff x="6859090" y="4796690"/>
                  <a:chExt cx="676784" cy="363551"/>
                </a:xfrm>
              </p:grpSpPr>
              <p:sp>
                <p:nvSpPr>
                  <p:cNvPr id="1003" name="フリーフォーム 1002">
                    <a:extLst>
                      <a:ext uri="{FF2B5EF4-FFF2-40B4-BE49-F238E27FC236}">
                        <a16:creationId xmlns:a16="http://schemas.microsoft.com/office/drawing/2014/main" id="{6F185D60-9798-5B6E-E35A-700FC8D26ED6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4" name="フリーフォーム 1003">
                    <a:extLst>
                      <a:ext uri="{FF2B5EF4-FFF2-40B4-BE49-F238E27FC236}">
                        <a16:creationId xmlns:a16="http://schemas.microsoft.com/office/drawing/2014/main" id="{F66D52C0-67ED-1406-D529-D78A36956693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5" name="フリーフォーム 1004">
                    <a:extLst>
                      <a:ext uri="{FF2B5EF4-FFF2-40B4-BE49-F238E27FC236}">
                        <a16:creationId xmlns:a16="http://schemas.microsoft.com/office/drawing/2014/main" id="{0369AF9F-005D-6F06-31DE-25ADD35CDE5A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6" name="フリーフォーム 1005">
                    <a:extLst>
                      <a:ext uri="{FF2B5EF4-FFF2-40B4-BE49-F238E27FC236}">
                        <a16:creationId xmlns:a16="http://schemas.microsoft.com/office/drawing/2014/main" id="{B12839E2-C5ED-71CF-AB95-81633D35D151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7" name="フリーフォーム 1006">
                    <a:extLst>
                      <a:ext uri="{FF2B5EF4-FFF2-40B4-BE49-F238E27FC236}">
                        <a16:creationId xmlns:a16="http://schemas.microsoft.com/office/drawing/2014/main" id="{326739C5-A115-0064-C845-59A1FDC48C0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8" name="フリーフォーム 1007">
                    <a:extLst>
                      <a:ext uri="{FF2B5EF4-FFF2-40B4-BE49-F238E27FC236}">
                        <a16:creationId xmlns:a16="http://schemas.microsoft.com/office/drawing/2014/main" id="{BF227794-80C8-033E-54C7-43C2B1068016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9" name="フリーフォーム 1008">
                    <a:extLst>
                      <a:ext uri="{FF2B5EF4-FFF2-40B4-BE49-F238E27FC236}">
                        <a16:creationId xmlns:a16="http://schemas.microsoft.com/office/drawing/2014/main" id="{EECCEC31-7267-18A5-6D88-3FE1F4252C6C}"/>
                      </a:ext>
                    </a:extLst>
                  </p:cNvPr>
                  <p:cNvSpPr/>
                  <p:nvPr/>
                </p:nvSpPr>
                <p:spPr>
                  <a:xfrm>
                    <a:off x="7209938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0" name="フリーフォーム 1009">
                    <a:extLst>
                      <a:ext uri="{FF2B5EF4-FFF2-40B4-BE49-F238E27FC236}">
                        <a16:creationId xmlns:a16="http://schemas.microsoft.com/office/drawing/2014/main" id="{289820C1-DA5F-9FA9-5AF0-4F393FE53EE7}"/>
                      </a:ext>
                    </a:extLst>
                  </p:cNvPr>
                  <p:cNvSpPr/>
                  <p:nvPr/>
                </p:nvSpPr>
                <p:spPr>
                  <a:xfrm>
                    <a:off x="7335297" y="487191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1" name="フリーフォーム 1010">
                    <a:extLst>
                      <a:ext uri="{FF2B5EF4-FFF2-40B4-BE49-F238E27FC236}">
                        <a16:creationId xmlns:a16="http://schemas.microsoft.com/office/drawing/2014/main" id="{3E319442-46BA-D771-A12E-B4603CE3C12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2" name="フリーフォーム 1011">
                    <a:extLst>
                      <a:ext uri="{FF2B5EF4-FFF2-40B4-BE49-F238E27FC236}">
                        <a16:creationId xmlns:a16="http://schemas.microsoft.com/office/drawing/2014/main" id="{D85404D0-41EC-C133-D46A-5FE5F487C164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3" name="フリーフォーム 1012">
                    <a:extLst>
                      <a:ext uri="{FF2B5EF4-FFF2-40B4-BE49-F238E27FC236}">
                        <a16:creationId xmlns:a16="http://schemas.microsoft.com/office/drawing/2014/main" id="{4FA0C721-C08B-B3B7-1A95-E95F2AFF9D4C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4" name="フリーフォーム 1013">
                    <a:extLst>
                      <a:ext uri="{FF2B5EF4-FFF2-40B4-BE49-F238E27FC236}">
                        <a16:creationId xmlns:a16="http://schemas.microsoft.com/office/drawing/2014/main" id="{4330B0BD-5477-395D-D1F0-5C890C5E00F5}"/>
                      </a:ext>
                    </a:extLst>
                  </p:cNvPr>
                  <p:cNvSpPr/>
                  <p:nvPr/>
                </p:nvSpPr>
                <p:spPr>
                  <a:xfrm>
                    <a:off x="7209946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5" name="フリーフォーム 1014">
                    <a:extLst>
                      <a:ext uri="{FF2B5EF4-FFF2-40B4-BE49-F238E27FC236}">
                        <a16:creationId xmlns:a16="http://schemas.microsoft.com/office/drawing/2014/main" id="{3FAFFE09-1B2A-4F63-6B8C-D1D10BA03AD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6" name="フリーフォーム 1015">
                    <a:extLst>
                      <a:ext uri="{FF2B5EF4-FFF2-40B4-BE49-F238E27FC236}">
                        <a16:creationId xmlns:a16="http://schemas.microsoft.com/office/drawing/2014/main" id="{2A2E6575-DD51-F5BE-57EC-95520E6C408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7" name="フリーフォーム 1016">
                    <a:extLst>
                      <a:ext uri="{FF2B5EF4-FFF2-40B4-BE49-F238E27FC236}">
                        <a16:creationId xmlns:a16="http://schemas.microsoft.com/office/drawing/2014/main" id="{35C73EE1-A9BB-C854-7CFB-EEA49F3BC8C0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8" name="フリーフォーム 1017">
                    <a:extLst>
                      <a:ext uri="{FF2B5EF4-FFF2-40B4-BE49-F238E27FC236}">
                        <a16:creationId xmlns:a16="http://schemas.microsoft.com/office/drawing/2014/main" id="{1C904340-47FA-96D4-0134-82CA15BE921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9" name="フリーフォーム 1018">
                    <a:extLst>
                      <a:ext uri="{FF2B5EF4-FFF2-40B4-BE49-F238E27FC236}">
                        <a16:creationId xmlns:a16="http://schemas.microsoft.com/office/drawing/2014/main" id="{13BBA9A2-94F9-11D2-0B98-6707B5FE88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0" name="フリーフォーム 1019">
                    <a:extLst>
                      <a:ext uri="{FF2B5EF4-FFF2-40B4-BE49-F238E27FC236}">
                        <a16:creationId xmlns:a16="http://schemas.microsoft.com/office/drawing/2014/main" id="{D79F0E83-4111-374D-7802-65A7FEE0B57D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1" name="フリーフォーム 1020">
                    <a:extLst>
                      <a:ext uri="{FF2B5EF4-FFF2-40B4-BE49-F238E27FC236}">
                        <a16:creationId xmlns:a16="http://schemas.microsoft.com/office/drawing/2014/main" id="{BC2F310E-85B3-1D38-4229-959776819383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2" name="フリーフォーム 1021">
                    <a:extLst>
                      <a:ext uri="{FF2B5EF4-FFF2-40B4-BE49-F238E27FC236}">
                        <a16:creationId xmlns:a16="http://schemas.microsoft.com/office/drawing/2014/main" id="{7B2C6875-C72F-F6C1-E2BA-76984425DF5E}"/>
                      </a:ext>
                    </a:extLst>
                  </p:cNvPr>
                  <p:cNvSpPr/>
                  <p:nvPr/>
                </p:nvSpPr>
                <p:spPr>
                  <a:xfrm>
                    <a:off x="7084776" y="487191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3" name="フリーフォーム 1022">
                    <a:extLst>
                      <a:ext uri="{FF2B5EF4-FFF2-40B4-BE49-F238E27FC236}">
                        <a16:creationId xmlns:a16="http://schemas.microsoft.com/office/drawing/2014/main" id="{B2A30E02-E99F-72E5-C06E-DB95BB5581F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4" name="フリーフォーム 1023">
                    <a:extLst>
                      <a:ext uri="{FF2B5EF4-FFF2-40B4-BE49-F238E27FC236}">
                        <a16:creationId xmlns:a16="http://schemas.microsoft.com/office/drawing/2014/main" id="{9B2854A1-EA71-724C-CA4A-34BC3E55F0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5" name="フリーフォーム 1024">
                    <a:extLst>
                      <a:ext uri="{FF2B5EF4-FFF2-40B4-BE49-F238E27FC236}">
                        <a16:creationId xmlns:a16="http://schemas.microsoft.com/office/drawing/2014/main" id="{5DF21D91-86AE-CF26-1617-07FF0D69415D}"/>
                      </a:ext>
                    </a:extLst>
                  </p:cNvPr>
                  <p:cNvSpPr/>
                  <p:nvPr/>
                </p:nvSpPr>
                <p:spPr>
                  <a:xfrm>
                    <a:off x="7084784" y="487191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6" name="フリーフォーム 1025">
                    <a:extLst>
                      <a:ext uri="{FF2B5EF4-FFF2-40B4-BE49-F238E27FC236}">
                        <a16:creationId xmlns:a16="http://schemas.microsoft.com/office/drawing/2014/main" id="{AA0CAA56-2C4E-F5DD-4E8A-077456B70E0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7" name="フリーフォーム 1026">
                    <a:extLst>
                      <a:ext uri="{FF2B5EF4-FFF2-40B4-BE49-F238E27FC236}">
                        <a16:creationId xmlns:a16="http://schemas.microsoft.com/office/drawing/2014/main" id="{8BC9E5B2-CEC5-5D32-A79C-0A2589F6A12C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8" name="フリーフォーム 1027">
                    <a:extLst>
                      <a:ext uri="{FF2B5EF4-FFF2-40B4-BE49-F238E27FC236}">
                        <a16:creationId xmlns:a16="http://schemas.microsoft.com/office/drawing/2014/main" id="{5FF4B819-B2DC-235F-F8F9-3CD97741D904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9" name="フリーフォーム 1028">
                    <a:extLst>
                      <a:ext uri="{FF2B5EF4-FFF2-40B4-BE49-F238E27FC236}">
                        <a16:creationId xmlns:a16="http://schemas.microsoft.com/office/drawing/2014/main" id="{7FDE5B35-5FD3-711C-DAE5-BE651554530B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0" name="フリーフォーム 1029">
                    <a:extLst>
                      <a:ext uri="{FF2B5EF4-FFF2-40B4-BE49-F238E27FC236}">
                        <a16:creationId xmlns:a16="http://schemas.microsoft.com/office/drawing/2014/main" id="{143F54F6-2667-6CFE-2371-95721554A799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1" name="フリーフォーム 1030">
                    <a:extLst>
                      <a:ext uri="{FF2B5EF4-FFF2-40B4-BE49-F238E27FC236}">
                        <a16:creationId xmlns:a16="http://schemas.microsoft.com/office/drawing/2014/main" id="{C0CE7AD5-2295-F9F2-37C7-E96DECFD9627}"/>
                      </a:ext>
                    </a:extLst>
                  </p:cNvPr>
                  <p:cNvSpPr/>
                  <p:nvPr/>
                </p:nvSpPr>
                <p:spPr>
                  <a:xfrm>
                    <a:off x="6959369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2" name="フリーフォーム 1031">
                    <a:extLst>
                      <a:ext uri="{FF2B5EF4-FFF2-40B4-BE49-F238E27FC236}">
                        <a16:creationId xmlns:a16="http://schemas.microsoft.com/office/drawing/2014/main" id="{6F56984E-341D-5B2C-C788-FE4D1ADE56D3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3" name="フリーフォーム 1032">
                    <a:extLst>
                      <a:ext uri="{FF2B5EF4-FFF2-40B4-BE49-F238E27FC236}">
                        <a16:creationId xmlns:a16="http://schemas.microsoft.com/office/drawing/2014/main" id="{00C8B611-97E6-DDF8-A8F3-966C80EDEDB0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4" name="フリーフォーム 1033">
                    <a:extLst>
                      <a:ext uri="{FF2B5EF4-FFF2-40B4-BE49-F238E27FC236}">
                        <a16:creationId xmlns:a16="http://schemas.microsoft.com/office/drawing/2014/main" id="{1A1AAF1C-C87E-487E-C0A5-01A8800AD781}"/>
                      </a:ext>
                    </a:extLst>
                  </p:cNvPr>
                  <p:cNvSpPr/>
                  <p:nvPr/>
                </p:nvSpPr>
                <p:spPr>
                  <a:xfrm>
                    <a:off x="6959377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5" name="フリーフォーム 1034">
                    <a:extLst>
                      <a:ext uri="{FF2B5EF4-FFF2-40B4-BE49-F238E27FC236}">
                        <a16:creationId xmlns:a16="http://schemas.microsoft.com/office/drawing/2014/main" id="{63A4810D-C944-0377-B6FB-7C98EFB4A7ED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6" name="フリーフォーム 1035">
                    <a:extLst>
                      <a:ext uri="{FF2B5EF4-FFF2-40B4-BE49-F238E27FC236}">
                        <a16:creationId xmlns:a16="http://schemas.microsoft.com/office/drawing/2014/main" id="{0AAD61FF-D3D6-A3C2-B402-478539D44735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7" name="フリーフォーム 1036">
                    <a:extLst>
                      <a:ext uri="{FF2B5EF4-FFF2-40B4-BE49-F238E27FC236}">
                        <a16:creationId xmlns:a16="http://schemas.microsoft.com/office/drawing/2014/main" id="{AC58F0FE-2A36-7259-9744-5D38B83CECE2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8" name="フリーフォーム 1037">
                    <a:extLst>
                      <a:ext uri="{FF2B5EF4-FFF2-40B4-BE49-F238E27FC236}">
                        <a16:creationId xmlns:a16="http://schemas.microsoft.com/office/drawing/2014/main" id="{55FAA061-69BE-757C-AD84-04C7CE59C4EC}"/>
                      </a:ext>
                    </a:extLst>
                  </p:cNvPr>
                  <p:cNvSpPr/>
                  <p:nvPr/>
                </p:nvSpPr>
                <p:spPr>
                  <a:xfrm>
                    <a:off x="7310227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9" name="フリーフォーム 1038">
                    <a:extLst>
                      <a:ext uri="{FF2B5EF4-FFF2-40B4-BE49-F238E27FC236}">
                        <a16:creationId xmlns:a16="http://schemas.microsoft.com/office/drawing/2014/main" id="{FA41591F-2B84-DCB6-EF11-53E0A445787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30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0" name="フリーフォーム 1039">
                    <a:extLst>
                      <a:ext uri="{FF2B5EF4-FFF2-40B4-BE49-F238E27FC236}">
                        <a16:creationId xmlns:a16="http://schemas.microsoft.com/office/drawing/2014/main" id="{0016AE7E-CE48-F68D-FD03-1284CFA5AF7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1" name="フリーフォーム 1040">
                    <a:extLst>
                      <a:ext uri="{FF2B5EF4-FFF2-40B4-BE49-F238E27FC236}">
                        <a16:creationId xmlns:a16="http://schemas.microsoft.com/office/drawing/2014/main" id="{50A2D008-55F8-7F60-6944-703752B40B21}"/>
                      </a:ext>
                    </a:extLst>
                  </p:cNvPr>
                  <p:cNvSpPr/>
                  <p:nvPr/>
                </p:nvSpPr>
                <p:spPr>
                  <a:xfrm>
                    <a:off x="7310236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2" name="フリーフォーム 1041">
                    <a:extLst>
                      <a:ext uri="{FF2B5EF4-FFF2-40B4-BE49-F238E27FC236}">
                        <a16:creationId xmlns:a16="http://schemas.microsoft.com/office/drawing/2014/main" id="{F4B078AE-D485-4AE6-1176-5A87B3D435CD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3" name="フリーフォーム 1042">
                    <a:extLst>
                      <a:ext uri="{FF2B5EF4-FFF2-40B4-BE49-F238E27FC236}">
                        <a16:creationId xmlns:a16="http://schemas.microsoft.com/office/drawing/2014/main" id="{40F9A4B2-36A2-06D4-2D66-5714E8B90DE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4" name="フリーフォーム 1043">
                    <a:extLst>
                      <a:ext uri="{FF2B5EF4-FFF2-40B4-BE49-F238E27FC236}">
                        <a16:creationId xmlns:a16="http://schemas.microsoft.com/office/drawing/2014/main" id="{57BE74D0-52DC-1328-8E6E-7998DD302BBE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71905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5" name="フリーフォーム 1044">
                    <a:extLst>
                      <a:ext uri="{FF2B5EF4-FFF2-40B4-BE49-F238E27FC236}">
                        <a16:creationId xmlns:a16="http://schemas.microsoft.com/office/drawing/2014/main" id="{1290B480-304D-EF89-E52F-95EAD872EDC8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6" name="フリーフォーム 1045">
                    <a:extLst>
                      <a:ext uri="{FF2B5EF4-FFF2-40B4-BE49-F238E27FC236}">
                        <a16:creationId xmlns:a16="http://schemas.microsoft.com/office/drawing/2014/main" id="{D716C14C-57C5-8CE9-93E3-E7EE881AF5FF}"/>
                      </a:ext>
                    </a:extLst>
                  </p:cNvPr>
                  <p:cNvSpPr/>
                  <p:nvPr/>
                </p:nvSpPr>
                <p:spPr>
                  <a:xfrm>
                    <a:off x="7185065" y="483430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7" name="フリーフォーム 1046">
                    <a:extLst>
                      <a:ext uri="{FF2B5EF4-FFF2-40B4-BE49-F238E27FC236}">
                        <a16:creationId xmlns:a16="http://schemas.microsoft.com/office/drawing/2014/main" id="{0DA9BC7A-7887-19D1-E9ED-432C83CDAEB5}"/>
                      </a:ext>
                    </a:extLst>
                  </p:cNvPr>
                  <p:cNvSpPr/>
                  <p:nvPr/>
                </p:nvSpPr>
                <p:spPr>
                  <a:xfrm>
                    <a:off x="7185074" y="483430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8" name="フリーフォーム 1047">
                    <a:extLst>
                      <a:ext uri="{FF2B5EF4-FFF2-40B4-BE49-F238E27FC236}">
                        <a16:creationId xmlns:a16="http://schemas.microsoft.com/office/drawing/2014/main" id="{817F8E46-709B-C9C7-A428-A22A849DF6AD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9" name="フリーフォーム 1048">
                    <a:extLst>
                      <a:ext uri="{FF2B5EF4-FFF2-40B4-BE49-F238E27FC236}">
                        <a16:creationId xmlns:a16="http://schemas.microsoft.com/office/drawing/2014/main" id="{1AFAAE28-7BC4-F372-208B-D37C418AFC6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0" name="フリーフォーム 1049">
                    <a:extLst>
                      <a:ext uri="{FF2B5EF4-FFF2-40B4-BE49-F238E27FC236}">
                        <a16:creationId xmlns:a16="http://schemas.microsoft.com/office/drawing/2014/main" id="{63F84107-9763-F32B-2E3C-24CC0E3A694B}"/>
                      </a:ext>
                    </a:extLst>
                  </p:cNvPr>
                  <p:cNvSpPr/>
                  <p:nvPr/>
                </p:nvSpPr>
                <p:spPr>
                  <a:xfrm>
                    <a:off x="7059658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1" name="フリーフォーム 1050">
                    <a:extLst>
                      <a:ext uri="{FF2B5EF4-FFF2-40B4-BE49-F238E27FC236}">
                        <a16:creationId xmlns:a16="http://schemas.microsoft.com/office/drawing/2014/main" id="{E7F40D92-CB88-9331-509A-DE65D5DDFF76}"/>
                      </a:ext>
                    </a:extLst>
                  </p:cNvPr>
                  <p:cNvSpPr/>
                  <p:nvPr/>
                </p:nvSpPr>
                <p:spPr>
                  <a:xfrm>
                    <a:off x="7059667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2" name="フリーフォーム 1051">
                    <a:extLst>
                      <a:ext uri="{FF2B5EF4-FFF2-40B4-BE49-F238E27FC236}">
                        <a16:creationId xmlns:a16="http://schemas.microsoft.com/office/drawing/2014/main" id="{FB4C1528-890D-C729-6A47-BE130BCCA38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3" name="フリーフォーム 1052">
                    <a:extLst>
                      <a:ext uri="{FF2B5EF4-FFF2-40B4-BE49-F238E27FC236}">
                        <a16:creationId xmlns:a16="http://schemas.microsoft.com/office/drawing/2014/main" id="{475A4877-A800-81A0-18AD-80C9FCFA2EE7}"/>
                      </a:ext>
                    </a:extLst>
                  </p:cNvPr>
                  <p:cNvSpPr/>
                  <p:nvPr/>
                </p:nvSpPr>
                <p:spPr>
                  <a:xfrm>
                    <a:off x="7109658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4" name="フリーフォーム 1053">
                    <a:extLst>
                      <a:ext uri="{FF2B5EF4-FFF2-40B4-BE49-F238E27FC236}">
                        <a16:creationId xmlns:a16="http://schemas.microsoft.com/office/drawing/2014/main" id="{175E8EBA-D0BA-8E97-7245-D432F0A5BF89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5" name="フリーフォーム 1054">
                    <a:extLst>
                      <a:ext uri="{FF2B5EF4-FFF2-40B4-BE49-F238E27FC236}">
                        <a16:creationId xmlns:a16="http://schemas.microsoft.com/office/drawing/2014/main" id="{CA3B4E64-1DE1-4598-B6F2-55B678CDFBD6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6" name="フリーフォーム 1055">
                    <a:extLst>
                      <a:ext uri="{FF2B5EF4-FFF2-40B4-BE49-F238E27FC236}">
                        <a16:creationId xmlns:a16="http://schemas.microsoft.com/office/drawing/2014/main" id="{886617CA-1711-8EE9-CFB0-4F489B4E2E34}"/>
                      </a:ext>
                    </a:extLst>
                  </p:cNvPr>
                  <p:cNvSpPr/>
                  <p:nvPr/>
                </p:nvSpPr>
                <p:spPr>
                  <a:xfrm>
                    <a:off x="7335297" y="499727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7" name="フリーフォーム 1056">
                    <a:extLst>
                      <a:ext uri="{FF2B5EF4-FFF2-40B4-BE49-F238E27FC236}">
                        <a16:creationId xmlns:a16="http://schemas.microsoft.com/office/drawing/2014/main" id="{AEDE985E-0DA7-ED27-4FA2-C4BF1EA2AAFD}"/>
                      </a:ext>
                    </a:extLst>
                  </p:cNvPr>
                  <p:cNvSpPr/>
                  <p:nvPr/>
                </p:nvSpPr>
                <p:spPr>
                  <a:xfrm>
                    <a:off x="7235018" y="512263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8" name="フリーフォーム 1057">
                    <a:extLst>
                      <a:ext uri="{FF2B5EF4-FFF2-40B4-BE49-F238E27FC236}">
                        <a16:creationId xmlns:a16="http://schemas.microsoft.com/office/drawing/2014/main" id="{B2DBFE34-775A-2F33-C97E-9ABA558BBF92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9" name="フリーフォーム 1058">
                    <a:extLst>
                      <a:ext uri="{FF2B5EF4-FFF2-40B4-BE49-F238E27FC236}">
                        <a16:creationId xmlns:a16="http://schemas.microsoft.com/office/drawing/2014/main" id="{B392D2C8-57D5-3CDE-A9D9-02AAB680D5E1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0" name="フリーフォーム 1059">
                    <a:extLst>
                      <a:ext uri="{FF2B5EF4-FFF2-40B4-BE49-F238E27FC236}">
                        <a16:creationId xmlns:a16="http://schemas.microsoft.com/office/drawing/2014/main" id="{D2170416-076A-63F0-5072-E83C2BA6E41D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1" name="フリーフォーム 1060">
                    <a:extLst>
                      <a:ext uri="{FF2B5EF4-FFF2-40B4-BE49-F238E27FC236}">
                        <a16:creationId xmlns:a16="http://schemas.microsoft.com/office/drawing/2014/main" id="{1462490B-7BB5-03D7-2F7C-F49C8221219A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2" name="フリーフォーム 1061">
                    <a:extLst>
                      <a:ext uri="{FF2B5EF4-FFF2-40B4-BE49-F238E27FC236}">
                        <a16:creationId xmlns:a16="http://schemas.microsoft.com/office/drawing/2014/main" id="{BCB046A6-82D2-3A51-4A6B-B1B0CC55F27E}"/>
                      </a:ext>
                    </a:extLst>
                  </p:cNvPr>
                  <p:cNvSpPr/>
                  <p:nvPr/>
                </p:nvSpPr>
                <p:spPr>
                  <a:xfrm>
                    <a:off x="6984497" y="5160241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3" name="フリーフォーム 1062">
                    <a:extLst>
                      <a:ext uri="{FF2B5EF4-FFF2-40B4-BE49-F238E27FC236}">
                        <a16:creationId xmlns:a16="http://schemas.microsoft.com/office/drawing/2014/main" id="{CD7CA569-F419-52D6-EF3A-7F8B65B5C2A7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4" name="フリーフォーム 1063">
                    <a:extLst>
                      <a:ext uri="{FF2B5EF4-FFF2-40B4-BE49-F238E27FC236}">
                        <a16:creationId xmlns:a16="http://schemas.microsoft.com/office/drawing/2014/main" id="{EA79BE5B-4866-9DA8-CAF4-818C231D357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5" name="フリーフォーム 1064">
                    <a:extLst>
                      <a:ext uri="{FF2B5EF4-FFF2-40B4-BE49-F238E27FC236}">
                        <a16:creationId xmlns:a16="http://schemas.microsoft.com/office/drawing/2014/main" id="{D405D7EA-D2D0-375C-A752-E7BA3F040D81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6" name="フリーフォーム 1065">
                    <a:extLst>
                      <a:ext uri="{FF2B5EF4-FFF2-40B4-BE49-F238E27FC236}">
                        <a16:creationId xmlns:a16="http://schemas.microsoft.com/office/drawing/2014/main" id="{671C3C80-B8C3-47EA-2A3A-8C50261A2DB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7" name="フリーフォーム 1066">
                    <a:extLst>
                      <a:ext uri="{FF2B5EF4-FFF2-40B4-BE49-F238E27FC236}">
                        <a16:creationId xmlns:a16="http://schemas.microsoft.com/office/drawing/2014/main" id="{0B5ECA97-82C7-D44F-AF6C-BA2C09953B50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8" name="フリーフォーム 1067">
                    <a:extLst>
                      <a:ext uri="{FF2B5EF4-FFF2-40B4-BE49-F238E27FC236}">
                        <a16:creationId xmlns:a16="http://schemas.microsoft.com/office/drawing/2014/main" id="{D9369046-C11E-7FF1-FAC5-5A35026F71DF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9" name="フリーフォーム 1068">
                    <a:extLst>
                      <a:ext uri="{FF2B5EF4-FFF2-40B4-BE49-F238E27FC236}">
                        <a16:creationId xmlns:a16="http://schemas.microsoft.com/office/drawing/2014/main" id="{31E20196-F4F9-49A1-9AAD-F0CCF7CAE2F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0" name="フリーフォーム 1069">
                    <a:extLst>
                      <a:ext uri="{FF2B5EF4-FFF2-40B4-BE49-F238E27FC236}">
                        <a16:creationId xmlns:a16="http://schemas.microsoft.com/office/drawing/2014/main" id="{8CA9AD71-EA8A-ECD9-05D3-D8F3B3477C44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6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1" name="フリーフォーム 1070">
                    <a:extLst>
                      <a:ext uri="{FF2B5EF4-FFF2-40B4-BE49-F238E27FC236}">
                        <a16:creationId xmlns:a16="http://schemas.microsoft.com/office/drawing/2014/main" id="{5CD09520-9780-3357-8C42-EEF001D46AF0}"/>
                      </a:ext>
                    </a:extLst>
                  </p:cNvPr>
                  <p:cNvSpPr/>
                  <p:nvPr/>
                </p:nvSpPr>
                <p:spPr>
                  <a:xfrm>
                    <a:off x="7335307" y="508502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2" name="フリーフォーム 1071">
                    <a:extLst>
                      <a:ext uri="{FF2B5EF4-FFF2-40B4-BE49-F238E27FC236}">
                        <a16:creationId xmlns:a16="http://schemas.microsoft.com/office/drawing/2014/main" id="{A04D7FA9-EEF1-4E32-9A6E-2A51BCAD9C4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3" name="フリーフォーム 1072">
                    <a:extLst>
                      <a:ext uri="{FF2B5EF4-FFF2-40B4-BE49-F238E27FC236}">
                        <a16:creationId xmlns:a16="http://schemas.microsoft.com/office/drawing/2014/main" id="{71851582-C60B-8BDB-15F2-523F80F1F51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9726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4" name="フリーフォーム 1073">
                    <a:extLst>
                      <a:ext uri="{FF2B5EF4-FFF2-40B4-BE49-F238E27FC236}">
                        <a16:creationId xmlns:a16="http://schemas.microsoft.com/office/drawing/2014/main" id="{AA05A96A-7AB1-138E-53F6-D59EF231E7BF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5" name="フリーフォーム 1074">
                    <a:extLst>
                      <a:ext uri="{FF2B5EF4-FFF2-40B4-BE49-F238E27FC236}">
                        <a16:creationId xmlns:a16="http://schemas.microsoft.com/office/drawing/2014/main" id="{9276F470-0F5B-6EFD-AE43-B1D82E8DD1D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6" name="フリーフォーム 1075">
                    <a:extLst>
                      <a:ext uri="{FF2B5EF4-FFF2-40B4-BE49-F238E27FC236}">
                        <a16:creationId xmlns:a16="http://schemas.microsoft.com/office/drawing/2014/main" id="{A17F2017-AB32-4D36-83E3-4E2521E3CF5E}"/>
                      </a:ext>
                    </a:extLst>
                  </p:cNvPr>
                  <p:cNvSpPr/>
                  <p:nvPr/>
                </p:nvSpPr>
                <p:spPr>
                  <a:xfrm>
                    <a:off x="7410506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7" name="フリーフォーム 1076">
                    <a:extLst>
                      <a:ext uri="{FF2B5EF4-FFF2-40B4-BE49-F238E27FC236}">
                        <a16:creationId xmlns:a16="http://schemas.microsoft.com/office/drawing/2014/main" id="{D3BA4BD9-FEF9-52BA-2AE7-BA3B4B6803B5}"/>
                      </a:ext>
                    </a:extLst>
                  </p:cNvPr>
                  <p:cNvSpPr/>
                  <p:nvPr/>
                </p:nvSpPr>
                <p:spPr>
                  <a:xfrm>
                    <a:off x="7535865" y="479669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8" name="フリーフォーム 1077">
                    <a:extLst>
                      <a:ext uri="{FF2B5EF4-FFF2-40B4-BE49-F238E27FC236}">
                        <a16:creationId xmlns:a16="http://schemas.microsoft.com/office/drawing/2014/main" id="{2D476683-49D9-53E4-638B-961B90047D65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9" name="フリーフォーム 1078">
                    <a:extLst>
                      <a:ext uri="{FF2B5EF4-FFF2-40B4-BE49-F238E27FC236}">
                        <a16:creationId xmlns:a16="http://schemas.microsoft.com/office/drawing/2014/main" id="{95AD73A7-BA05-87A9-AFA4-E689BC3C4C7F}"/>
                      </a:ext>
                    </a:extLst>
                  </p:cNvPr>
                  <p:cNvSpPr/>
                  <p:nvPr/>
                </p:nvSpPr>
                <p:spPr>
                  <a:xfrm>
                    <a:off x="7410515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0" name="フリーフォーム 1079">
                    <a:extLst>
                      <a:ext uri="{FF2B5EF4-FFF2-40B4-BE49-F238E27FC236}">
                        <a16:creationId xmlns:a16="http://schemas.microsoft.com/office/drawing/2014/main" id="{434A1C40-B6D8-6C5A-53F7-AF74981EE6C1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1" name="フリーフォーム 1080">
                    <a:extLst>
                      <a:ext uri="{FF2B5EF4-FFF2-40B4-BE49-F238E27FC236}">
                        <a16:creationId xmlns:a16="http://schemas.microsoft.com/office/drawing/2014/main" id="{14F743D8-D70B-3395-E240-994363F1B3DC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2" name="フリーフォーム 1081">
                    <a:extLst>
                      <a:ext uri="{FF2B5EF4-FFF2-40B4-BE49-F238E27FC236}">
                        <a16:creationId xmlns:a16="http://schemas.microsoft.com/office/drawing/2014/main" id="{52C73C6D-C24E-F5CB-7607-951F2693C99B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298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3" name="フリーフォーム 1082">
                    <a:extLst>
                      <a:ext uri="{FF2B5EF4-FFF2-40B4-BE49-F238E27FC236}">
                        <a16:creationId xmlns:a16="http://schemas.microsoft.com/office/drawing/2014/main" id="{09C7A927-BCB0-67DB-47E0-0BD6E1286AA9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4" name="フリーフォーム 1083">
                    <a:extLst>
                      <a:ext uri="{FF2B5EF4-FFF2-40B4-BE49-F238E27FC236}">
                        <a16:creationId xmlns:a16="http://schemas.microsoft.com/office/drawing/2014/main" id="{F5D6FA9D-12DC-F1AA-0B96-F2982493D294}"/>
                      </a:ext>
                    </a:extLst>
                  </p:cNvPr>
                  <p:cNvSpPr/>
                  <p:nvPr/>
                </p:nvSpPr>
                <p:spPr>
                  <a:xfrm>
                    <a:off x="7285344" y="4796697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5" name="フリーフォーム 1084">
                    <a:extLst>
                      <a:ext uri="{FF2B5EF4-FFF2-40B4-BE49-F238E27FC236}">
                        <a16:creationId xmlns:a16="http://schemas.microsoft.com/office/drawing/2014/main" id="{32876E3D-E3F1-504B-1D89-CA3CF0A42648}"/>
                      </a:ext>
                    </a:extLst>
                  </p:cNvPr>
                  <p:cNvSpPr/>
                  <p:nvPr/>
                </p:nvSpPr>
                <p:spPr>
                  <a:xfrm>
                    <a:off x="7285353" y="4796695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6" name="フリーフォーム 1085">
                    <a:extLst>
                      <a:ext uri="{FF2B5EF4-FFF2-40B4-BE49-F238E27FC236}">
                        <a16:creationId xmlns:a16="http://schemas.microsoft.com/office/drawing/2014/main" id="{EBB41B5A-B456-A6C6-8080-6A774E183792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7" name="フリーフォーム 1086">
                    <a:extLst>
                      <a:ext uri="{FF2B5EF4-FFF2-40B4-BE49-F238E27FC236}">
                        <a16:creationId xmlns:a16="http://schemas.microsoft.com/office/drawing/2014/main" id="{96DC0ADB-4386-452E-AC91-52EF215A17D2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8" name="フリーフォーム 1087">
                    <a:extLst>
                      <a:ext uri="{FF2B5EF4-FFF2-40B4-BE49-F238E27FC236}">
                        <a16:creationId xmlns:a16="http://schemas.microsoft.com/office/drawing/2014/main" id="{F40A65A9-2A20-D033-445E-1844042B5600}"/>
                      </a:ext>
                    </a:extLst>
                  </p:cNvPr>
                  <p:cNvSpPr/>
                  <p:nvPr/>
                </p:nvSpPr>
                <p:spPr>
                  <a:xfrm>
                    <a:off x="7159937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9" name="フリーフォーム 1088">
                    <a:extLst>
                      <a:ext uri="{FF2B5EF4-FFF2-40B4-BE49-F238E27FC236}">
                        <a16:creationId xmlns:a16="http://schemas.microsoft.com/office/drawing/2014/main" id="{8E8CAD8F-95D5-46EE-FE64-9DFA4316A387}"/>
                      </a:ext>
                    </a:extLst>
                  </p:cNvPr>
                  <p:cNvSpPr/>
                  <p:nvPr/>
                </p:nvSpPr>
                <p:spPr>
                  <a:xfrm>
                    <a:off x="7159946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0" name="フリーフォーム 1089">
                    <a:extLst>
                      <a:ext uri="{FF2B5EF4-FFF2-40B4-BE49-F238E27FC236}">
                        <a16:creationId xmlns:a16="http://schemas.microsoft.com/office/drawing/2014/main" id="{E824A59B-F88F-3F1A-C4A3-C90A926FD89A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1" name="フリーフォーム 1090">
                    <a:extLst>
                      <a:ext uri="{FF2B5EF4-FFF2-40B4-BE49-F238E27FC236}">
                        <a16:creationId xmlns:a16="http://schemas.microsoft.com/office/drawing/2014/main" id="{F3B4D403-0419-DD73-B830-D38D18B0B206}"/>
                      </a:ext>
                    </a:extLst>
                  </p:cNvPr>
                  <p:cNvSpPr/>
                  <p:nvPr/>
                </p:nvSpPr>
                <p:spPr>
                  <a:xfrm>
                    <a:off x="7535865" y="4922054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2" name="フリーフォーム 1091">
                    <a:extLst>
                      <a:ext uri="{FF2B5EF4-FFF2-40B4-BE49-F238E27FC236}">
                        <a16:creationId xmlns:a16="http://schemas.microsoft.com/office/drawing/2014/main" id="{0A008E0A-852D-ABB6-A8B0-C79775BCE29D}"/>
                      </a:ext>
                    </a:extLst>
                  </p:cNvPr>
                  <p:cNvSpPr/>
                  <p:nvPr/>
                </p:nvSpPr>
                <p:spPr>
                  <a:xfrm>
                    <a:off x="7435586" y="50474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3" name="フリーフォーム 1092">
                    <a:extLst>
                      <a:ext uri="{FF2B5EF4-FFF2-40B4-BE49-F238E27FC236}">
                        <a16:creationId xmlns:a16="http://schemas.microsoft.com/office/drawing/2014/main" id="{AB20776D-4397-AEFE-9556-E36BF41023B8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4" name="フリーフォーム 1093">
                    <a:extLst>
                      <a:ext uri="{FF2B5EF4-FFF2-40B4-BE49-F238E27FC236}">
                        <a16:creationId xmlns:a16="http://schemas.microsoft.com/office/drawing/2014/main" id="{6A382D3B-4728-21A7-E462-59FD7B9CD276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59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995" name="グラフィックス 303">
                  <a:extLst>
                    <a:ext uri="{FF2B5EF4-FFF2-40B4-BE49-F238E27FC236}">
                      <a16:creationId xmlns:a16="http://schemas.microsoft.com/office/drawing/2014/main" id="{F19E47B5-CC73-66CC-A878-C1DC38F37594}"/>
                    </a:ext>
                  </a:extLst>
                </p:cNvPr>
                <p:cNvGrpSpPr/>
                <p:nvPr/>
              </p:nvGrpSpPr>
              <p:grpSpPr>
                <a:xfrm>
                  <a:off x="6853762" y="4791362"/>
                  <a:ext cx="687440" cy="374202"/>
                  <a:chOff x="6853762" y="4791362"/>
                  <a:chExt cx="687440" cy="374202"/>
                </a:xfrm>
                <a:solidFill>
                  <a:srgbClr val="000000"/>
                </a:solidFill>
              </p:grpSpPr>
              <p:sp>
                <p:nvSpPr>
                  <p:cNvPr id="996" name="フリーフォーム 995">
                    <a:extLst>
                      <a:ext uri="{FF2B5EF4-FFF2-40B4-BE49-F238E27FC236}">
                        <a16:creationId xmlns:a16="http://schemas.microsoft.com/office/drawing/2014/main" id="{09D8F801-29DC-6FCC-4687-A8AD8A0357CC}"/>
                      </a:ext>
                    </a:extLst>
                  </p:cNvPr>
                  <p:cNvSpPr/>
                  <p:nvPr/>
                </p:nvSpPr>
                <p:spPr>
                  <a:xfrm>
                    <a:off x="7229690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7" name="フリーフォーム 996">
                    <a:extLst>
                      <a:ext uri="{FF2B5EF4-FFF2-40B4-BE49-F238E27FC236}">
                        <a16:creationId xmlns:a16="http://schemas.microsoft.com/office/drawing/2014/main" id="{50C99A8A-FF78-7C3A-4F70-28994F91253E}"/>
                      </a:ext>
                    </a:extLst>
                  </p:cNvPr>
                  <p:cNvSpPr/>
                  <p:nvPr/>
                </p:nvSpPr>
                <p:spPr>
                  <a:xfrm>
                    <a:off x="6853762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8" name="フリーフォーム 997">
                    <a:extLst>
                      <a:ext uri="{FF2B5EF4-FFF2-40B4-BE49-F238E27FC236}">
                        <a16:creationId xmlns:a16="http://schemas.microsoft.com/office/drawing/2014/main" id="{A71AE44E-0738-FDA9-0765-AB68E6928B66}"/>
                      </a:ext>
                    </a:extLst>
                  </p:cNvPr>
                  <p:cNvSpPr/>
                  <p:nvPr/>
                </p:nvSpPr>
                <p:spPr>
                  <a:xfrm>
                    <a:off x="7229690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9" name="フリーフォーム 998">
                    <a:extLst>
                      <a:ext uri="{FF2B5EF4-FFF2-40B4-BE49-F238E27FC236}">
                        <a16:creationId xmlns:a16="http://schemas.microsoft.com/office/drawing/2014/main" id="{F6C81FBF-B669-9968-31C8-DCA47A265B42}"/>
                      </a:ext>
                    </a:extLst>
                  </p:cNvPr>
                  <p:cNvSpPr/>
                  <p:nvPr/>
                </p:nvSpPr>
                <p:spPr>
                  <a:xfrm>
                    <a:off x="6853762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0" name="フリーフォーム 999">
                    <a:extLst>
                      <a:ext uri="{FF2B5EF4-FFF2-40B4-BE49-F238E27FC236}">
                        <a16:creationId xmlns:a16="http://schemas.microsoft.com/office/drawing/2014/main" id="{5B4B299F-7AAE-F415-BEE4-83E6A7889183}"/>
                      </a:ext>
                    </a:extLst>
                  </p:cNvPr>
                  <p:cNvSpPr/>
                  <p:nvPr/>
                </p:nvSpPr>
                <p:spPr>
                  <a:xfrm>
                    <a:off x="7530546" y="4791362"/>
                    <a:ext cx="10656" cy="10656"/>
                  </a:xfrm>
                  <a:custGeom>
                    <a:avLst/>
                    <a:gdLst>
                      <a:gd name="connsiteX0" fmla="*/ 10656 w 10656"/>
                      <a:gd name="connsiteY0" fmla="*/ 5328 h 10656"/>
                      <a:gd name="connsiteX1" fmla="*/ 5328 w 10656"/>
                      <a:gd name="connsiteY1" fmla="*/ 10656 h 10656"/>
                      <a:gd name="connsiteX2" fmla="*/ 0 w 10656"/>
                      <a:gd name="connsiteY2" fmla="*/ 5328 h 10656"/>
                      <a:gd name="connsiteX3" fmla="*/ 5328 w 10656"/>
                      <a:gd name="connsiteY3" fmla="*/ 0 h 10656"/>
                      <a:gd name="connsiteX4" fmla="*/ 10656 w 10656"/>
                      <a:gd name="connsiteY4" fmla="*/ 5328 h 10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56">
                        <a:moveTo>
                          <a:pt x="10656" y="5328"/>
                        </a:moveTo>
                        <a:cubicBezTo>
                          <a:pt x="10656" y="8271"/>
                          <a:pt x="8271" y="10656"/>
                          <a:pt x="5328" y="10656"/>
                        </a:cubicBezTo>
                        <a:cubicBezTo>
                          <a:pt x="2385" y="10656"/>
                          <a:pt x="0" y="8271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1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1" name="フリーフォーム 1000">
                    <a:extLst>
                      <a:ext uri="{FF2B5EF4-FFF2-40B4-BE49-F238E27FC236}">
                        <a16:creationId xmlns:a16="http://schemas.microsoft.com/office/drawing/2014/main" id="{86846C19-40DA-1B33-4D96-B041857449E4}"/>
                      </a:ext>
                    </a:extLst>
                  </p:cNvPr>
                  <p:cNvSpPr/>
                  <p:nvPr/>
                </p:nvSpPr>
                <p:spPr>
                  <a:xfrm>
                    <a:off x="7154618" y="4791362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2" name="フリーフォーム 1001">
                    <a:extLst>
                      <a:ext uri="{FF2B5EF4-FFF2-40B4-BE49-F238E27FC236}">
                        <a16:creationId xmlns:a16="http://schemas.microsoft.com/office/drawing/2014/main" id="{F71C58F4-022F-7966-EA80-977BC13FBC07}"/>
                      </a:ext>
                    </a:extLst>
                  </p:cNvPr>
                  <p:cNvSpPr/>
                  <p:nvPr/>
                </p:nvSpPr>
                <p:spPr>
                  <a:xfrm>
                    <a:off x="7530546" y="5042083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7" name="グループ化 866">
                <a:extLst>
                  <a:ext uri="{FF2B5EF4-FFF2-40B4-BE49-F238E27FC236}">
                    <a16:creationId xmlns:a16="http://schemas.microsoft.com/office/drawing/2014/main" id="{97754245-CAAC-3F79-B678-C5E651DA33D4}"/>
                  </a:ext>
                </a:extLst>
              </p:cNvPr>
              <p:cNvGrpSpPr/>
              <p:nvPr/>
            </p:nvGrpSpPr>
            <p:grpSpPr>
              <a:xfrm>
                <a:off x="7641865" y="4729572"/>
                <a:ext cx="687495" cy="497915"/>
                <a:chOff x="7641865" y="4729572"/>
                <a:chExt cx="687495" cy="497915"/>
              </a:xfrm>
            </p:grpSpPr>
            <p:grpSp>
              <p:nvGrpSpPr>
                <p:cNvPr id="868" name="グラフィックス 304">
                  <a:extLst>
                    <a:ext uri="{FF2B5EF4-FFF2-40B4-BE49-F238E27FC236}">
                      <a16:creationId xmlns:a16="http://schemas.microsoft.com/office/drawing/2014/main" id="{C5F414DC-B7CB-9AA1-7D8F-C314DD154251}"/>
                    </a:ext>
                  </a:extLst>
                </p:cNvPr>
                <p:cNvGrpSpPr/>
                <p:nvPr/>
              </p:nvGrpSpPr>
              <p:grpSpPr>
                <a:xfrm>
                  <a:off x="7647193" y="4734884"/>
                  <a:ext cx="676839" cy="487296"/>
                  <a:chOff x="7647193" y="4734884"/>
                  <a:chExt cx="676839" cy="487296"/>
                </a:xfrm>
              </p:grpSpPr>
              <p:sp>
                <p:nvSpPr>
                  <p:cNvPr id="877" name="フリーフォーム 876">
                    <a:extLst>
                      <a:ext uri="{FF2B5EF4-FFF2-40B4-BE49-F238E27FC236}">
                        <a16:creationId xmlns:a16="http://schemas.microsoft.com/office/drawing/2014/main" id="{331ED7CC-1255-6419-26E4-1214AD14CFA0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8" name="フリーフォーム 877">
                    <a:extLst>
                      <a:ext uri="{FF2B5EF4-FFF2-40B4-BE49-F238E27FC236}">
                        <a16:creationId xmlns:a16="http://schemas.microsoft.com/office/drawing/2014/main" id="{B4F92820-FD8B-B137-81B0-544C03F04E96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9" name="フリーフォーム 878">
                    <a:extLst>
                      <a:ext uri="{FF2B5EF4-FFF2-40B4-BE49-F238E27FC236}">
                        <a16:creationId xmlns:a16="http://schemas.microsoft.com/office/drawing/2014/main" id="{B3C66423-AC08-8DB4-181C-BC23FBC7979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0" name="フリーフォーム 879">
                    <a:extLst>
                      <a:ext uri="{FF2B5EF4-FFF2-40B4-BE49-F238E27FC236}">
                        <a16:creationId xmlns:a16="http://schemas.microsoft.com/office/drawing/2014/main" id="{06C1A8C1-9022-7FE5-AF3C-EBE6337E47DB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" name="フリーフォーム 880">
                    <a:extLst>
                      <a:ext uri="{FF2B5EF4-FFF2-40B4-BE49-F238E27FC236}">
                        <a16:creationId xmlns:a16="http://schemas.microsoft.com/office/drawing/2014/main" id="{51A72F4D-03BA-AFBE-E79E-D9F7737F8ED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" name="フリーフォーム 881">
                    <a:extLst>
                      <a:ext uri="{FF2B5EF4-FFF2-40B4-BE49-F238E27FC236}">
                        <a16:creationId xmlns:a16="http://schemas.microsoft.com/office/drawing/2014/main" id="{B7AA2D6D-6F34-06E7-D324-DE05E06C5BCF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3" name="フリーフォーム 882">
                    <a:extLst>
                      <a:ext uri="{FF2B5EF4-FFF2-40B4-BE49-F238E27FC236}">
                        <a16:creationId xmlns:a16="http://schemas.microsoft.com/office/drawing/2014/main" id="{16A75A02-E43E-F37A-ACDA-986441FF42F9}"/>
                      </a:ext>
                    </a:extLst>
                  </p:cNvPr>
                  <p:cNvSpPr/>
                  <p:nvPr/>
                </p:nvSpPr>
                <p:spPr>
                  <a:xfrm>
                    <a:off x="7998041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4" name="フリーフォーム 883">
                    <a:extLst>
                      <a:ext uri="{FF2B5EF4-FFF2-40B4-BE49-F238E27FC236}">
                        <a16:creationId xmlns:a16="http://schemas.microsoft.com/office/drawing/2014/main" id="{3B160EDC-D8EC-903F-47EE-D3BDEBDF11C1}"/>
                      </a:ext>
                    </a:extLst>
                  </p:cNvPr>
                  <p:cNvSpPr/>
                  <p:nvPr/>
                </p:nvSpPr>
                <p:spPr>
                  <a:xfrm>
                    <a:off x="8123400" y="480988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5" name="フリーフォーム 884">
                    <a:extLst>
                      <a:ext uri="{FF2B5EF4-FFF2-40B4-BE49-F238E27FC236}">
                        <a16:creationId xmlns:a16="http://schemas.microsoft.com/office/drawing/2014/main" id="{179B7808-53B7-ED1D-B408-7FC7956C992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6" name="フリーフォーム 885">
                    <a:extLst>
                      <a:ext uri="{FF2B5EF4-FFF2-40B4-BE49-F238E27FC236}">
                        <a16:creationId xmlns:a16="http://schemas.microsoft.com/office/drawing/2014/main" id="{38EE0DC8-0930-3C83-DD0D-6CAE1610F9A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7" name="フリーフォーム 886">
                    <a:extLst>
                      <a:ext uri="{FF2B5EF4-FFF2-40B4-BE49-F238E27FC236}">
                        <a16:creationId xmlns:a16="http://schemas.microsoft.com/office/drawing/2014/main" id="{8DE89EAE-633F-CDB1-E6A3-9630EB06FAF4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8" name="フリーフォーム 887">
                    <a:extLst>
                      <a:ext uri="{FF2B5EF4-FFF2-40B4-BE49-F238E27FC236}">
                        <a16:creationId xmlns:a16="http://schemas.microsoft.com/office/drawing/2014/main" id="{E5DCC2BD-FBF6-E094-ECD3-77FDB16C91EB}"/>
                      </a:ext>
                    </a:extLst>
                  </p:cNvPr>
                  <p:cNvSpPr/>
                  <p:nvPr/>
                </p:nvSpPr>
                <p:spPr>
                  <a:xfrm>
                    <a:off x="7998049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9" name="フリーフォーム 888">
                    <a:extLst>
                      <a:ext uri="{FF2B5EF4-FFF2-40B4-BE49-F238E27FC236}">
                        <a16:creationId xmlns:a16="http://schemas.microsoft.com/office/drawing/2014/main" id="{12EAFD29-D3D8-387C-B8ED-2CBAB904946E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0" name="フリーフォーム 889">
                    <a:extLst>
                      <a:ext uri="{FF2B5EF4-FFF2-40B4-BE49-F238E27FC236}">
                        <a16:creationId xmlns:a16="http://schemas.microsoft.com/office/drawing/2014/main" id="{593F383E-EC38-A0BB-71DC-D614703BB544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1" name="フリーフォーム 890">
                    <a:extLst>
                      <a:ext uri="{FF2B5EF4-FFF2-40B4-BE49-F238E27FC236}">
                        <a16:creationId xmlns:a16="http://schemas.microsoft.com/office/drawing/2014/main" id="{A37CD379-0DFD-2A01-69C6-19FF9F6DF0FC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2" name="フリーフォーム 891">
                    <a:extLst>
                      <a:ext uri="{FF2B5EF4-FFF2-40B4-BE49-F238E27FC236}">
                        <a16:creationId xmlns:a16="http://schemas.microsoft.com/office/drawing/2014/main" id="{64E2B9BC-CC18-1637-BE2A-F75089DCEE78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6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3" name="フリーフォーム 892">
                    <a:extLst>
                      <a:ext uri="{FF2B5EF4-FFF2-40B4-BE49-F238E27FC236}">
                        <a16:creationId xmlns:a16="http://schemas.microsoft.com/office/drawing/2014/main" id="{13849C53-D4BA-C992-32B6-E74C4ACF4244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4" name="フリーフォーム 893">
                    <a:extLst>
                      <a:ext uri="{FF2B5EF4-FFF2-40B4-BE49-F238E27FC236}">
                        <a16:creationId xmlns:a16="http://schemas.microsoft.com/office/drawing/2014/main" id="{80FDEADA-74F4-F3DB-85C9-20B334BE93B7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5" name="フリーフォーム 894">
                    <a:extLst>
                      <a:ext uri="{FF2B5EF4-FFF2-40B4-BE49-F238E27FC236}">
                        <a16:creationId xmlns:a16="http://schemas.microsoft.com/office/drawing/2014/main" id="{E5D45621-FD76-A923-5B62-B4EECF6CE5F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6" name="フリーフォーム 895">
                    <a:extLst>
                      <a:ext uri="{FF2B5EF4-FFF2-40B4-BE49-F238E27FC236}">
                        <a16:creationId xmlns:a16="http://schemas.microsoft.com/office/drawing/2014/main" id="{446900F2-689E-F749-AD18-A2A30393E4C9}"/>
                      </a:ext>
                    </a:extLst>
                  </p:cNvPr>
                  <p:cNvSpPr/>
                  <p:nvPr/>
                </p:nvSpPr>
                <p:spPr>
                  <a:xfrm>
                    <a:off x="7872879" y="480988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7" name="フリーフォーム 896">
                    <a:extLst>
                      <a:ext uri="{FF2B5EF4-FFF2-40B4-BE49-F238E27FC236}">
                        <a16:creationId xmlns:a16="http://schemas.microsoft.com/office/drawing/2014/main" id="{68F68D71-9C6B-EC00-1A80-85E08250CE5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8" name="フリーフォーム 897">
                    <a:extLst>
                      <a:ext uri="{FF2B5EF4-FFF2-40B4-BE49-F238E27FC236}">
                        <a16:creationId xmlns:a16="http://schemas.microsoft.com/office/drawing/2014/main" id="{BF86AD00-BAEE-0DAD-0254-ABAD6337B52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9" name="フリーフォーム 898">
                    <a:extLst>
                      <a:ext uri="{FF2B5EF4-FFF2-40B4-BE49-F238E27FC236}">
                        <a16:creationId xmlns:a16="http://schemas.microsoft.com/office/drawing/2014/main" id="{5CEE4434-1E01-8E27-CB71-17D6735AEAE4}"/>
                      </a:ext>
                    </a:extLst>
                  </p:cNvPr>
                  <p:cNvSpPr/>
                  <p:nvPr/>
                </p:nvSpPr>
                <p:spPr>
                  <a:xfrm>
                    <a:off x="7872887" y="4809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0" name="フリーフォーム 899">
                    <a:extLst>
                      <a:ext uri="{FF2B5EF4-FFF2-40B4-BE49-F238E27FC236}">
                        <a16:creationId xmlns:a16="http://schemas.microsoft.com/office/drawing/2014/main" id="{32061A5B-A202-3719-07BA-71E765D7B26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1" name="フリーフォーム 900">
                    <a:extLst>
                      <a:ext uri="{FF2B5EF4-FFF2-40B4-BE49-F238E27FC236}">
                        <a16:creationId xmlns:a16="http://schemas.microsoft.com/office/drawing/2014/main" id="{A00AE712-61DD-5322-85B7-367DC7758A44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2" name="フリーフォーム 901">
                    <a:extLst>
                      <a:ext uri="{FF2B5EF4-FFF2-40B4-BE49-F238E27FC236}">
                        <a16:creationId xmlns:a16="http://schemas.microsoft.com/office/drawing/2014/main" id="{A3C86334-5546-D1F6-20FE-E0EB2FB7575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3" name="フリーフォーム 902">
                    <a:extLst>
                      <a:ext uri="{FF2B5EF4-FFF2-40B4-BE49-F238E27FC236}">
                        <a16:creationId xmlns:a16="http://schemas.microsoft.com/office/drawing/2014/main" id="{2907D0CF-7B6C-8794-0457-90A910C53116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4" name="フリーフォーム 903">
                    <a:extLst>
                      <a:ext uri="{FF2B5EF4-FFF2-40B4-BE49-F238E27FC236}">
                        <a16:creationId xmlns:a16="http://schemas.microsoft.com/office/drawing/2014/main" id="{D9DC5891-2CB1-6032-7463-B1F02FE6A0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5" name="フリーフォーム 904">
                    <a:extLst>
                      <a:ext uri="{FF2B5EF4-FFF2-40B4-BE49-F238E27FC236}">
                        <a16:creationId xmlns:a16="http://schemas.microsoft.com/office/drawing/2014/main" id="{B0925E05-88F5-F849-FDD1-B30D719B1570}"/>
                      </a:ext>
                    </a:extLst>
                  </p:cNvPr>
                  <p:cNvSpPr/>
                  <p:nvPr/>
                </p:nvSpPr>
                <p:spPr>
                  <a:xfrm>
                    <a:off x="7747472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6" name="フリーフォーム 905">
                    <a:extLst>
                      <a:ext uri="{FF2B5EF4-FFF2-40B4-BE49-F238E27FC236}">
                        <a16:creationId xmlns:a16="http://schemas.microsoft.com/office/drawing/2014/main" id="{7D178CC9-FC30-28F3-1F8F-85C644F86DE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7" name="フリーフォーム 906">
                    <a:extLst>
                      <a:ext uri="{FF2B5EF4-FFF2-40B4-BE49-F238E27FC236}">
                        <a16:creationId xmlns:a16="http://schemas.microsoft.com/office/drawing/2014/main" id="{90E51AAF-15C0-B9AC-A6F3-401E30DBC51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8" name="フリーフォーム 907">
                    <a:extLst>
                      <a:ext uri="{FF2B5EF4-FFF2-40B4-BE49-F238E27FC236}">
                        <a16:creationId xmlns:a16="http://schemas.microsoft.com/office/drawing/2014/main" id="{5187763C-63C0-1F9E-CCBE-AAFDC68BADEA}"/>
                      </a:ext>
                    </a:extLst>
                  </p:cNvPr>
                  <p:cNvSpPr/>
                  <p:nvPr/>
                </p:nvSpPr>
                <p:spPr>
                  <a:xfrm>
                    <a:off x="7747480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9" name="フリーフォーム 908">
                    <a:extLst>
                      <a:ext uri="{FF2B5EF4-FFF2-40B4-BE49-F238E27FC236}">
                        <a16:creationId xmlns:a16="http://schemas.microsoft.com/office/drawing/2014/main" id="{A2A5C971-6DBD-C8B1-2DAE-1FC6B9BA66B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0" name="フリーフォーム 909">
                    <a:extLst>
                      <a:ext uri="{FF2B5EF4-FFF2-40B4-BE49-F238E27FC236}">
                        <a16:creationId xmlns:a16="http://schemas.microsoft.com/office/drawing/2014/main" id="{8CB18D07-5570-DC27-25CC-35AA6AF4A75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1" name="フリーフォーム 910">
                    <a:extLst>
                      <a:ext uri="{FF2B5EF4-FFF2-40B4-BE49-F238E27FC236}">
                        <a16:creationId xmlns:a16="http://schemas.microsoft.com/office/drawing/2014/main" id="{7D8EC1B9-9D93-AA4C-4F3B-8039120F6CC5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2" name="フリーフォーム 911">
                    <a:extLst>
                      <a:ext uri="{FF2B5EF4-FFF2-40B4-BE49-F238E27FC236}">
                        <a16:creationId xmlns:a16="http://schemas.microsoft.com/office/drawing/2014/main" id="{A1EF897B-0707-001A-A83D-65365208CDB8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3" name="フリーフォーム 912">
                    <a:extLst>
                      <a:ext uri="{FF2B5EF4-FFF2-40B4-BE49-F238E27FC236}">
                        <a16:creationId xmlns:a16="http://schemas.microsoft.com/office/drawing/2014/main" id="{BCB38E91-0669-1220-A7BB-279005435E1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4" name="フリーフォーム 913">
                    <a:extLst>
                      <a:ext uri="{FF2B5EF4-FFF2-40B4-BE49-F238E27FC236}">
                        <a16:creationId xmlns:a16="http://schemas.microsoft.com/office/drawing/2014/main" id="{93B28E19-C76D-F37E-3B85-565DD692C78C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5" name="フリーフォーム 914">
                    <a:extLst>
                      <a:ext uri="{FF2B5EF4-FFF2-40B4-BE49-F238E27FC236}">
                        <a16:creationId xmlns:a16="http://schemas.microsoft.com/office/drawing/2014/main" id="{2EECEC75-BD05-E2C4-5A0E-6738C7655BEA}"/>
                      </a:ext>
                    </a:extLst>
                  </p:cNvPr>
                  <p:cNvSpPr/>
                  <p:nvPr/>
                </p:nvSpPr>
                <p:spPr>
                  <a:xfrm>
                    <a:off x="8098339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6" name="フリーフォーム 915">
                    <a:extLst>
                      <a:ext uri="{FF2B5EF4-FFF2-40B4-BE49-F238E27FC236}">
                        <a16:creationId xmlns:a16="http://schemas.microsoft.com/office/drawing/2014/main" id="{CA9D1A8B-55A1-E25B-A556-14DE5420B4C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7" name="フリーフォーム 916">
                    <a:extLst>
                      <a:ext uri="{FF2B5EF4-FFF2-40B4-BE49-F238E27FC236}">
                        <a16:creationId xmlns:a16="http://schemas.microsoft.com/office/drawing/2014/main" id="{F9228BF1-4D01-1BD6-F641-39877627679F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8" name="フリーフォーム 917">
                    <a:extLst>
                      <a:ext uri="{FF2B5EF4-FFF2-40B4-BE49-F238E27FC236}">
                        <a16:creationId xmlns:a16="http://schemas.microsoft.com/office/drawing/2014/main" id="{528EFD98-B9C4-4FB5-F1EE-6039BA9B23A2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0987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9" name="フリーフォーム 918">
                    <a:extLst>
                      <a:ext uri="{FF2B5EF4-FFF2-40B4-BE49-F238E27FC236}">
                        <a16:creationId xmlns:a16="http://schemas.microsoft.com/office/drawing/2014/main" id="{421B66C5-EBA5-B3EE-7524-7DB53A5E4423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0" name="フリーフォーム 919">
                    <a:extLst>
                      <a:ext uri="{FF2B5EF4-FFF2-40B4-BE49-F238E27FC236}">
                        <a16:creationId xmlns:a16="http://schemas.microsoft.com/office/drawing/2014/main" id="{BF912B38-E90D-9B3E-54F1-1C0F9BF0F007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7238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" name="フリーフォーム 920">
                    <a:extLst>
                      <a:ext uri="{FF2B5EF4-FFF2-40B4-BE49-F238E27FC236}">
                        <a16:creationId xmlns:a16="http://schemas.microsoft.com/office/drawing/2014/main" id="{33410AAF-E9C1-BB70-0ECC-746A1C9E22FE}"/>
                      </a:ext>
                    </a:extLst>
                  </p:cNvPr>
                  <p:cNvSpPr/>
                  <p:nvPr/>
                </p:nvSpPr>
                <p:spPr>
                  <a:xfrm>
                    <a:off x="7973177" y="4772386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" name="フリーフォーム 921">
                    <a:extLst>
                      <a:ext uri="{FF2B5EF4-FFF2-40B4-BE49-F238E27FC236}">
                        <a16:creationId xmlns:a16="http://schemas.microsoft.com/office/drawing/2014/main" id="{0A420017-A8AD-32BD-7728-65922D3CEA98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3" name="フリーフォーム 922">
                    <a:extLst>
                      <a:ext uri="{FF2B5EF4-FFF2-40B4-BE49-F238E27FC236}">
                        <a16:creationId xmlns:a16="http://schemas.microsoft.com/office/drawing/2014/main" id="{58510881-C5E2-4714-188C-4245D849951A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4" name="フリーフォーム 923">
                    <a:extLst>
                      <a:ext uri="{FF2B5EF4-FFF2-40B4-BE49-F238E27FC236}">
                        <a16:creationId xmlns:a16="http://schemas.microsoft.com/office/drawing/2014/main" id="{669FF1A7-23A9-CB47-BB7A-009B9637D770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5" name="フリーフォーム 924">
                    <a:extLst>
                      <a:ext uri="{FF2B5EF4-FFF2-40B4-BE49-F238E27FC236}">
                        <a16:creationId xmlns:a16="http://schemas.microsoft.com/office/drawing/2014/main" id="{B1B17F5D-28E3-2CF3-2AD2-1578EA7A11A4}"/>
                      </a:ext>
                    </a:extLst>
                  </p:cNvPr>
                  <p:cNvSpPr/>
                  <p:nvPr/>
                </p:nvSpPr>
                <p:spPr>
                  <a:xfrm>
                    <a:off x="7847770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6" name="フリーフォーム 925">
                    <a:extLst>
                      <a:ext uri="{FF2B5EF4-FFF2-40B4-BE49-F238E27FC236}">
                        <a16:creationId xmlns:a16="http://schemas.microsoft.com/office/drawing/2014/main" id="{4422E108-D493-07FE-1E3E-2AFC16771970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7" name="フリーフォーム 926">
                    <a:extLst>
                      <a:ext uri="{FF2B5EF4-FFF2-40B4-BE49-F238E27FC236}">
                        <a16:creationId xmlns:a16="http://schemas.microsoft.com/office/drawing/2014/main" id="{6649294D-5D21-24C6-E0EA-7161D1258BE0}"/>
                      </a:ext>
                    </a:extLst>
                  </p:cNvPr>
                  <p:cNvSpPr/>
                  <p:nvPr/>
                </p:nvSpPr>
                <p:spPr>
                  <a:xfrm>
                    <a:off x="7897761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8" name="フリーフォーム 927">
                    <a:extLst>
                      <a:ext uri="{FF2B5EF4-FFF2-40B4-BE49-F238E27FC236}">
                        <a16:creationId xmlns:a16="http://schemas.microsoft.com/office/drawing/2014/main" id="{8F5A8BD7-73A1-EFEF-6F64-F3D80680A331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9" name="フリーフォーム 928">
                    <a:extLst>
                      <a:ext uri="{FF2B5EF4-FFF2-40B4-BE49-F238E27FC236}">
                        <a16:creationId xmlns:a16="http://schemas.microsoft.com/office/drawing/2014/main" id="{7DDC90C4-4FF1-956C-3924-29E62E39473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0" name="フリーフォーム 929">
                    <a:extLst>
                      <a:ext uri="{FF2B5EF4-FFF2-40B4-BE49-F238E27FC236}">
                        <a16:creationId xmlns:a16="http://schemas.microsoft.com/office/drawing/2014/main" id="{A25AFDA2-CE2E-78DB-C406-909EAC22C2AC}"/>
                      </a:ext>
                    </a:extLst>
                  </p:cNvPr>
                  <p:cNvSpPr/>
                  <p:nvPr/>
                </p:nvSpPr>
                <p:spPr>
                  <a:xfrm>
                    <a:off x="8123400" y="4934871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1" name="フリーフォーム 930">
                    <a:extLst>
                      <a:ext uri="{FF2B5EF4-FFF2-40B4-BE49-F238E27FC236}">
                        <a16:creationId xmlns:a16="http://schemas.microsoft.com/office/drawing/2014/main" id="{6FED8206-F099-70CF-6F3B-46E00A7A3857}"/>
                      </a:ext>
                    </a:extLst>
                  </p:cNvPr>
                  <p:cNvSpPr/>
                  <p:nvPr/>
                </p:nvSpPr>
                <p:spPr>
                  <a:xfrm>
                    <a:off x="8023121" y="505985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2" name="フリーフォーム 931">
                    <a:extLst>
                      <a:ext uri="{FF2B5EF4-FFF2-40B4-BE49-F238E27FC236}">
                        <a16:creationId xmlns:a16="http://schemas.microsoft.com/office/drawing/2014/main" id="{762785EB-1B85-3FBA-6073-CF34FB940477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3" name="フリーフォーム 932">
                    <a:extLst>
                      <a:ext uri="{FF2B5EF4-FFF2-40B4-BE49-F238E27FC236}">
                        <a16:creationId xmlns:a16="http://schemas.microsoft.com/office/drawing/2014/main" id="{26AF605D-49F2-D8A1-B66B-5EB0C133014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4" name="フリーフォーム 933">
                    <a:extLst>
                      <a:ext uri="{FF2B5EF4-FFF2-40B4-BE49-F238E27FC236}">
                        <a16:creationId xmlns:a16="http://schemas.microsoft.com/office/drawing/2014/main" id="{375466C7-3753-C963-416E-2E4B33182EA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5" name="フリーフォーム 934">
                    <a:extLst>
                      <a:ext uri="{FF2B5EF4-FFF2-40B4-BE49-F238E27FC236}">
                        <a16:creationId xmlns:a16="http://schemas.microsoft.com/office/drawing/2014/main" id="{0D3508C1-F5F2-CA27-62F1-D937999C9139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6" name="フリーフォーム 935">
                    <a:extLst>
                      <a:ext uri="{FF2B5EF4-FFF2-40B4-BE49-F238E27FC236}">
                        <a16:creationId xmlns:a16="http://schemas.microsoft.com/office/drawing/2014/main" id="{63172B17-6B03-ADF3-31DC-60B03C8D4486}"/>
                      </a:ext>
                    </a:extLst>
                  </p:cNvPr>
                  <p:cNvSpPr/>
                  <p:nvPr/>
                </p:nvSpPr>
                <p:spPr>
                  <a:xfrm>
                    <a:off x="7772600" y="509735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7" name="フリーフォーム 936">
                    <a:extLst>
                      <a:ext uri="{FF2B5EF4-FFF2-40B4-BE49-F238E27FC236}">
                        <a16:creationId xmlns:a16="http://schemas.microsoft.com/office/drawing/2014/main" id="{189D6DF1-222F-BB97-FE91-09834157C5C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8" name="フリーフォーム 937">
                    <a:extLst>
                      <a:ext uri="{FF2B5EF4-FFF2-40B4-BE49-F238E27FC236}">
                        <a16:creationId xmlns:a16="http://schemas.microsoft.com/office/drawing/2014/main" id="{85A6F928-E250-F359-8CC0-C8A2F7E89C1C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9" name="フリーフォーム 938">
                    <a:extLst>
                      <a:ext uri="{FF2B5EF4-FFF2-40B4-BE49-F238E27FC236}">
                        <a16:creationId xmlns:a16="http://schemas.microsoft.com/office/drawing/2014/main" id="{ECE09F95-D2B5-2408-2F84-7368F90C301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0" name="フリーフォーム 939">
                    <a:extLst>
                      <a:ext uri="{FF2B5EF4-FFF2-40B4-BE49-F238E27FC236}">
                        <a16:creationId xmlns:a16="http://schemas.microsoft.com/office/drawing/2014/main" id="{7ABE09D9-1614-EB21-BCF7-247CE1D39DA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1" name="フリーフォーム 940">
                    <a:extLst>
                      <a:ext uri="{FF2B5EF4-FFF2-40B4-BE49-F238E27FC236}">
                        <a16:creationId xmlns:a16="http://schemas.microsoft.com/office/drawing/2014/main" id="{8F99B76B-6446-9D7D-BDF1-43015D4EE152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2" name="フリーフォーム 941">
                    <a:extLst>
                      <a:ext uri="{FF2B5EF4-FFF2-40B4-BE49-F238E27FC236}">
                        <a16:creationId xmlns:a16="http://schemas.microsoft.com/office/drawing/2014/main" id="{D9433A57-D5AF-B119-2B8A-D24A2AFE4E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3" name="フリーフォーム 942">
                    <a:extLst>
                      <a:ext uri="{FF2B5EF4-FFF2-40B4-BE49-F238E27FC236}">
                        <a16:creationId xmlns:a16="http://schemas.microsoft.com/office/drawing/2014/main" id="{701FB75D-B28E-5057-4ED3-DD50F887CDC7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4" name="フリーフォーム 943">
                    <a:extLst>
                      <a:ext uri="{FF2B5EF4-FFF2-40B4-BE49-F238E27FC236}">
                        <a16:creationId xmlns:a16="http://schemas.microsoft.com/office/drawing/2014/main" id="{7B13D87A-6D55-00F6-3D81-59D46ADD1342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5" name="フリーフォーム 944">
                    <a:extLst>
                      <a:ext uri="{FF2B5EF4-FFF2-40B4-BE49-F238E27FC236}">
                        <a16:creationId xmlns:a16="http://schemas.microsoft.com/office/drawing/2014/main" id="{15FD6C0A-F0C6-F6B2-433B-94F87322D126}"/>
                      </a:ext>
                    </a:extLst>
                  </p:cNvPr>
                  <p:cNvSpPr/>
                  <p:nvPr/>
                </p:nvSpPr>
                <p:spPr>
                  <a:xfrm>
                    <a:off x="8123410" y="502236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6" name="フリーフォーム 945">
                    <a:extLst>
                      <a:ext uri="{FF2B5EF4-FFF2-40B4-BE49-F238E27FC236}">
                        <a16:creationId xmlns:a16="http://schemas.microsoft.com/office/drawing/2014/main" id="{98FD3674-7F6F-8DF1-0EBC-D87F88E1D9A7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7" name="フリーフォーム 946">
                    <a:extLst>
                      <a:ext uri="{FF2B5EF4-FFF2-40B4-BE49-F238E27FC236}">
                        <a16:creationId xmlns:a16="http://schemas.microsoft.com/office/drawing/2014/main" id="{F44290B5-1BBA-760A-B284-D3F4CE6102C4}"/>
                      </a:ext>
                    </a:extLst>
                  </p:cNvPr>
                  <p:cNvSpPr/>
                  <p:nvPr/>
                </p:nvSpPr>
                <p:spPr>
                  <a:xfrm>
                    <a:off x="8123410" y="493486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8" name="フリーフォーム 947">
                    <a:extLst>
                      <a:ext uri="{FF2B5EF4-FFF2-40B4-BE49-F238E27FC236}">
                        <a16:creationId xmlns:a16="http://schemas.microsoft.com/office/drawing/2014/main" id="{CC427611-4EB5-A9D6-F4BF-177DF59E7E17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9" name="フリーフォーム 948">
                    <a:extLst>
                      <a:ext uri="{FF2B5EF4-FFF2-40B4-BE49-F238E27FC236}">
                        <a16:creationId xmlns:a16="http://schemas.microsoft.com/office/drawing/2014/main" id="{B3C2322E-76DF-B54E-4679-629B480B2ED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0" name="フリーフォーム 949">
                    <a:extLst>
                      <a:ext uri="{FF2B5EF4-FFF2-40B4-BE49-F238E27FC236}">
                        <a16:creationId xmlns:a16="http://schemas.microsoft.com/office/drawing/2014/main" id="{F612A09A-28FA-53F9-8375-49E56350F7D9}"/>
                      </a:ext>
                    </a:extLst>
                  </p:cNvPr>
                  <p:cNvSpPr/>
                  <p:nvPr/>
                </p:nvSpPr>
                <p:spPr>
                  <a:xfrm>
                    <a:off x="8198609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1" name="フリーフォーム 950">
                    <a:extLst>
                      <a:ext uri="{FF2B5EF4-FFF2-40B4-BE49-F238E27FC236}">
                        <a16:creationId xmlns:a16="http://schemas.microsoft.com/office/drawing/2014/main" id="{C4568517-4C37-D795-8DC1-BADD2A20EA8E}"/>
                      </a:ext>
                    </a:extLst>
                  </p:cNvPr>
                  <p:cNvSpPr/>
                  <p:nvPr/>
                </p:nvSpPr>
                <p:spPr>
                  <a:xfrm>
                    <a:off x="8323968" y="473488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2" name="フリーフォーム 951">
                    <a:extLst>
                      <a:ext uri="{FF2B5EF4-FFF2-40B4-BE49-F238E27FC236}">
                        <a16:creationId xmlns:a16="http://schemas.microsoft.com/office/drawing/2014/main" id="{64A4C19C-4041-5D3C-86EE-D1659625AE4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3" name="フリーフォーム 952">
                    <a:extLst>
                      <a:ext uri="{FF2B5EF4-FFF2-40B4-BE49-F238E27FC236}">
                        <a16:creationId xmlns:a16="http://schemas.microsoft.com/office/drawing/2014/main" id="{97CA30F0-3656-600D-450B-AEEFCF6E4F83}"/>
                      </a:ext>
                    </a:extLst>
                  </p:cNvPr>
                  <p:cNvSpPr/>
                  <p:nvPr/>
                </p:nvSpPr>
                <p:spPr>
                  <a:xfrm>
                    <a:off x="8198618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4" name="フリーフォーム 953">
                    <a:extLst>
                      <a:ext uri="{FF2B5EF4-FFF2-40B4-BE49-F238E27FC236}">
                        <a16:creationId xmlns:a16="http://schemas.microsoft.com/office/drawing/2014/main" id="{73AD0C83-A120-7602-F234-B39372B33405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5" name="フリーフォーム 954">
                    <a:extLst>
                      <a:ext uri="{FF2B5EF4-FFF2-40B4-BE49-F238E27FC236}">
                        <a16:creationId xmlns:a16="http://schemas.microsoft.com/office/drawing/2014/main" id="{C8A655F1-C655-0CA7-EC4A-577ED8C5776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6" name="フリーフォーム 955">
                    <a:extLst>
                      <a:ext uri="{FF2B5EF4-FFF2-40B4-BE49-F238E27FC236}">
                        <a16:creationId xmlns:a16="http://schemas.microsoft.com/office/drawing/2014/main" id="{F0872364-0581-948E-EC71-2C511229423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1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7" name="フリーフォーム 956">
                    <a:extLst>
                      <a:ext uri="{FF2B5EF4-FFF2-40B4-BE49-F238E27FC236}">
                        <a16:creationId xmlns:a16="http://schemas.microsoft.com/office/drawing/2014/main" id="{DC4C3850-BC72-53CE-FAFA-9A8CBF50FF20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8" name="フリーフォーム 957">
                    <a:extLst>
                      <a:ext uri="{FF2B5EF4-FFF2-40B4-BE49-F238E27FC236}">
                        <a16:creationId xmlns:a16="http://schemas.microsoft.com/office/drawing/2014/main" id="{ABA7E196-A797-3B12-A74C-6CC0ECC7209D}"/>
                      </a:ext>
                    </a:extLst>
                  </p:cNvPr>
                  <p:cNvSpPr/>
                  <p:nvPr/>
                </p:nvSpPr>
                <p:spPr>
                  <a:xfrm>
                    <a:off x="8073447" y="473489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9" name="フリーフォーム 958">
                    <a:extLst>
                      <a:ext uri="{FF2B5EF4-FFF2-40B4-BE49-F238E27FC236}">
                        <a16:creationId xmlns:a16="http://schemas.microsoft.com/office/drawing/2014/main" id="{5E216558-EA19-C111-E7BB-8EAD3E7F4635}"/>
                      </a:ext>
                    </a:extLst>
                  </p:cNvPr>
                  <p:cNvSpPr/>
                  <p:nvPr/>
                </p:nvSpPr>
                <p:spPr>
                  <a:xfrm>
                    <a:off x="8073456" y="473488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0" name="フリーフォーム 959">
                    <a:extLst>
                      <a:ext uri="{FF2B5EF4-FFF2-40B4-BE49-F238E27FC236}">
                        <a16:creationId xmlns:a16="http://schemas.microsoft.com/office/drawing/2014/main" id="{BBB3ACA2-3102-854B-AE05-34C602ADD406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1" name="フリーフォーム 960">
                    <a:extLst>
                      <a:ext uri="{FF2B5EF4-FFF2-40B4-BE49-F238E27FC236}">
                        <a16:creationId xmlns:a16="http://schemas.microsoft.com/office/drawing/2014/main" id="{1A43979A-9B10-723D-06A6-82B78D97D6A6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2" name="フリーフォーム 961">
                    <a:extLst>
                      <a:ext uri="{FF2B5EF4-FFF2-40B4-BE49-F238E27FC236}">
                        <a16:creationId xmlns:a16="http://schemas.microsoft.com/office/drawing/2014/main" id="{5D55C94C-504B-D160-D734-B28D26E0631B}"/>
                      </a:ext>
                    </a:extLst>
                  </p:cNvPr>
                  <p:cNvSpPr/>
                  <p:nvPr/>
                </p:nvSpPr>
                <p:spPr>
                  <a:xfrm>
                    <a:off x="7948040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3" name="フリーフォーム 962">
                    <a:extLst>
                      <a:ext uri="{FF2B5EF4-FFF2-40B4-BE49-F238E27FC236}">
                        <a16:creationId xmlns:a16="http://schemas.microsoft.com/office/drawing/2014/main" id="{FFEF67FB-B973-0D14-B200-1C6E7300B72A}"/>
                      </a:ext>
                    </a:extLst>
                  </p:cNvPr>
                  <p:cNvSpPr/>
                  <p:nvPr/>
                </p:nvSpPr>
                <p:spPr>
                  <a:xfrm>
                    <a:off x="7948049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4" name="フリーフォーム 963">
                    <a:extLst>
                      <a:ext uri="{FF2B5EF4-FFF2-40B4-BE49-F238E27FC236}">
                        <a16:creationId xmlns:a16="http://schemas.microsoft.com/office/drawing/2014/main" id="{A86580CC-7867-D3FC-C7E7-5750F06356CC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5" name="フリーフォーム 964">
                    <a:extLst>
                      <a:ext uri="{FF2B5EF4-FFF2-40B4-BE49-F238E27FC236}">
                        <a16:creationId xmlns:a16="http://schemas.microsoft.com/office/drawing/2014/main" id="{E49B6D9D-1112-A2E9-ACA9-C544019315B1}"/>
                      </a:ext>
                    </a:extLst>
                  </p:cNvPr>
                  <p:cNvSpPr/>
                  <p:nvPr/>
                </p:nvSpPr>
                <p:spPr>
                  <a:xfrm>
                    <a:off x="8323968" y="48598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6" name="フリーフォーム 965">
                    <a:extLst>
                      <a:ext uri="{FF2B5EF4-FFF2-40B4-BE49-F238E27FC236}">
                        <a16:creationId xmlns:a16="http://schemas.microsoft.com/office/drawing/2014/main" id="{AEB5CDE4-072C-C1B8-2A1A-B626CC32FDD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98486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7" name="フリーフォーム 966">
                    <a:extLst>
                      <a:ext uri="{FF2B5EF4-FFF2-40B4-BE49-F238E27FC236}">
                        <a16:creationId xmlns:a16="http://schemas.microsoft.com/office/drawing/2014/main" id="{5CE30A7D-2040-0690-DA98-4290B275BF64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8" name="フリーフォーム 967">
                    <a:extLst>
                      <a:ext uri="{FF2B5EF4-FFF2-40B4-BE49-F238E27FC236}">
                        <a16:creationId xmlns:a16="http://schemas.microsoft.com/office/drawing/2014/main" id="{8D20CF3A-DABD-0A35-4897-B8B294908808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9" name="フリーフォーム 968">
                    <a:extLst>
                      <a:ext uri="{FF2B5EF4-FFF2-40B4-BE49-F238E27FC236}">
                        <a16:creationId xmlns:a16="http://schemas.microsoft.com/office/drawing/2014/main" id="{969CB873-1312-2EF6-50E1-2DE8FCF614B1}"/>
                      </a:ext>
                    </a:extLst>
                  </p:cNvPr>
                  <p:cNvSpPr/>
                  <p:nvPr/>
                </p:nvSpPr>
                <p:spPr>
                  <a:xfrm>
                    <a:off x="7897817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0" name="フリーフォーム 969">
                    <a:extLst>
                      <a:ext uri="{FF2B5EF4-FFF2-40B4-BE49-F238E27FC236}">
                        <a16:creationId xmlns:a16="http://schemas.microsoft.com/office/drawing/2014/main" id="{EDA8D7A9-4B61-A6D0-E27B-54C488D4378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1" name="フリーフォーム 970">
                    <a:extLst>
                      <a:ext uri="{FF2B5EF4-FFF2-40B4-BE49-F238E27FC236}">
                        <a16:creationId xmlns:a16="http://schemas.microsoft.com/office/drawing/2014/main" id="{7527B2FC-1760-CB1F-EB09-5728C997508E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2" name="フリーフォーム 971">
                    <a:extLst>
                      <a:ext uri="{FF2B5EF4-FFF2-40B4-BE49-F238E27FC236}">
                        <a16:creationId xmlns:a16="http://schemas.microsoft.com/office/drawing/2014/main" id="{16F22CC6-4E3E-4A0C-E7F4-AA0505F7DC26}"/>
                      </a:ext>
                    </a:extLst>
                  </p:cNvPr>
                  <p:cNvSpPr/>
                  <p:nvPr/>
                </p:nvSpPr>
                <p:spPr>
                  <a:xfrm>
                    <a:off x="8123455" y="50596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3" name="フリーフォーム 972">
                    <a:extLst>
                      <a:ext uri="{FF2B5EF4-FFF2-40B4-BE49-F238E27FC236}">
                        <a16:creationId xmlns:a16="http://schemas.microsoft.com/office/drawing/2014/main" id="{9B52C6EF-C29C-412C-20D2-EC426AF7905A}"/>
                      </a:ext>
                    </a:extLst>
                  </p:cNvPr>
                  <p:cNvSpPr/>
                  <p:nvPr/>
                </p:nvSpPr>
                <p:spPr>
                  <a:xfrm>
                    <a:off x="8023176" y="518468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4" name="フリーフォーム 973">
                    <a:extLst>
                      <a:ext uri="{FF2B5EF4-FFF2-40B4-BE49-F238E27FC236}">
                        <a16:creationId xmlns:a16="http://schemas.microsoft.com/office/drawing/2014/main" id="{5BE80758-9E23-E518-4DE4-73EC22B5DECA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5" name="フリーフォーム 974">
                    <a:extLst>
                      <a:ext uri="{FF2B5EF4-FFF2-40B4-BE49-F238E27FC236}">
                        <a16:creationId xmlns:a16="http://schemas.microsoft.com/office/drawing/2014/main" id="{A8341447-CBE5-93BC-94E3-2E28BFD3C29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6" name="フリーフォーム 975">
                    <a:extLst>
                      <a:ext uri="{FF2B5EF4-FFF2-40B4-BE49-F238E27FC236}">
                        <a16:creationId xmlns:a16="http://schemas.microsoft.com/office/drawing/2014/main" id="{82855C5F-4FDA-02CA-3DC9-809C43744B44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59692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7" name="フリーフォーム 976">
                    <a:extLst>
                      <a:ext uri="{FF2B5EF4-FFF2-40B4-BE49-F238E27FC236}">
                        <a16:creationId xmlns:a16="http://schemas.microsoft.com/office/drawing/2014/main" id="{BC69F078-C22E-0B62-3702-D18BFA4F5547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8" name="フリーフォーム 977">
                    <a:extLst>
                      <a:ext uri="{FF2B5EF4-FFF2-40B4-BE49-F238E27FC236}">
                        <a16:creationId xmlns:a16="http://schemas.microsoft.com/office/drawing/2014/main" id="{CE56A8A0-8693-9D30-E813-E7AA6F97AC91}"/>
                      </a:ext>
                    </a:extLst>
                  </p:cNvPr>
                  <p:cNvSpPr/>
                  <p:nvPr/>
                </p:nvSpPr>
                <p:spPr>
                  <a:xfrm>
                    <a:off x="7772655" y="522218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9" name="フリーフォーム 978">
                    <a:extLst>
                      <a:ext uri="{FF2B5EF4-FFF2-40B4-BE49-F238E27FC236}">
                        <a16:creationId xmlns:a16="http://schemas.microsoft.com/office/drawing/2014/main" id="{0CA4F8CF-C680-7148-AC15-791A1799346C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0" name="フリーフォーム 979">
                    <a:extLst>
                      <a:ext uri="{FF2B5EF4-FFF2-40B4-BE49-F238E27FC236}">
                        <a16:creationId xmlns:a16="http://schemas.microsoft.com/office/drawing/2014/main" id="{3ED1C78C-EE64-B5C4-9BD1-633695262E7F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1" name="フリーフォーム 980">
                    <a:extLst>
                      <a:ext uri="{FF2B5EF4-FFF2-40B4-BE49-F238E27FC236}">
                        <a16:creationId xmlns:a16="http://schemas.microsoft.com/office/drawing/2014/main" id="{801E749E-0BF0-B5FB-95F5-D0E1F6BB1920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2" name="フリーフォーム 981">
                    <a:extLst>
                      <a:ext uri="{FF2B5EF4-FFF2-40B4-BE49-F238E27FC236}">
                        <a16:creationId xmlns:a16="http://schemas.microsoft.com/office/drawing/2014/main" id="{2B8BF9A2-6F77-38D1-3BDE-C2F9FC9982A2}"/>
                      </a:ext>
                    </a:extLst>
                  </p:cNvPr>
                  <p:cNvSpPr/>
                  <p:nvPr/>
                </p:nvSpPr>
                <p:spPr>
                  <a:xfrm>
                    <a:off x="7647248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3" name="フリーフォーム 982">
                    <a:extLst>
                      <a:ext uri="{FF2B5EF4-FFF2-40B4-BE49-F238E27FC236}">
                        <a16:creationId xmlns:a16="http://schemas.microsoft.com/office/drawing/2014/main" id="{5EB07D8F-3FB3-DCE5-0195-D925DA3905B7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4" name="フリーフォーム 983">
                    <a:extLst>
                      <a:ext uri="{FF2B5EF4-FFF2-40B4-BE49-F238E27FC236}">
                        <a16:creationId xmlns:a16="http://schemas.microsoft.com/office/drawing/2014/main" id="{2C84BFB1-ACC9-5ED1-D6B8-44A140148190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5" name="フリーフォーム 984">
                    <a:extLst>
                      <a:ext uri="{FF2B5EF4-FFF2-40B4-BE49-F238E27FC236}">
                        <a16:creationId xmlns:a16="http://schemas.microsoft.com/office/drawing/2014/main" id="{9DB6C3B3-28A8-157A-0F23-24C0B571AC7C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6" name="フリーフォーム 985">
                    <a:extLst>
                      <a:ext uri="{FF2B5EF4-FFF2-40B4-BE49-F238E27FC236}">
                        <a16:creationId xmlns:a16="http://schemas.microsoft.com/office/drawing/2014/main" id="{31AEAC6C-D363-28BA-CB63-3A21FF774E1B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7" name="フリーフォーム 986">
                    <a:extLst>
                      <a:ext uri="{FF2B5EF4-FFF2-40B4-BE49-F238E27FC236}">
                        <a16:creationId xmlns:a16="http://schemas.microsoft.com/office/drawing/2014/main" id="{91FC992E-6446-D4B1-EC5A-9F62B3B5560C}"/>
                      </a:ext>
                    </a:extLst>
                  </p:cNvPr>
                  <p:cNvSpPr/>
                  <p:nvPr/>
                </p:nvSpPr>
                <p:spPr>
                  <a:xfrm>
                    <a:off x="8123466" y="514718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8" name="フリーフォーム 987">
                    <a:extLst>
                      <a:ext uri="{FF2B5EF4-FFF2-40B4-BE49-F238E27FC236}">
                        <a16:creationId xmlns:a16="http://schemas.microsoft.com/office/drawing/2014/main" id="{FB8509CA-E1F8-9BEA-2734-75689C8D004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2219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9" name="フリーフォーム 988">
                    <a:extLst>
                      <a:ext uri="{FF2B5EF4-FFF2-40B4-BE49-F238E27FC236}">
                        <a16:creationId xmlns:a16="http://schemas.microsoft.com/office/drawing/2014/main" id="{DCE09F9C-7B0E-5EEB-1D89-E7EACDEA6C2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5969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0" name="フリーフォーム 989">
                    <a:extLst>
                      <a:ext uri="{FF2B5EF4-FFF2-40B4-BE49-F238E27FC236}">
                        <a16:creationId xmlns:a16="http://schemas.microsoft.com/office/drawing/2014/main" id="{27787D05-37A6-89EB-D9F4-724D0B2F09C2}"/>
                      </a:ext>
                    </a:extLst>
                  </p:cNvPr>
                  <p:cNvSpPr/>
                  <p:nvPr/>
                </p:nvSpPr>
                <p:spPr>
                  <a:xfrm>
                    <a:off x="8324024" y="498470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1" name="フリーフォーム 990">
                    <a:extLst>
                      <a:ext uri="{FF2B5EF4-FFF2-40B4-BE49-F238E27FC236}">
                        <a16:creationId xmlns:a16="http://schemas.microsoft.com/office/drawing/2014/main" id="{30C7732C-23FE-3D7B-9499-14ADCD288724}"/>
                      </a:ext>
                    </a:extLst>
                  </p:cNvPr>
                  <p:cNvSpPr/>
                  <p:nvPr/>
                </p:nvSpPr>
                <p:spPr>
                  <a:xfrm>
                    <a:off x="8223745" y="5109687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2" name="フリーフォーム 991">
                    <a:extLst>
                      <a:ext uri="{FF2B5EF4-FFF2-40B4-BE49-F238E27FC236}">
                        <a16:creationId xmlns:a16="http://schemas.microsoft.com/office/drawing/2014/main" id="{F832B336-DC3B-EFCD-0AAA-75C209149B34}"/>
                      </a:ext>
                    </a:extLst>
                  </p:cNvPr>
                  <p:cNvSpPr/>
                  <p:nvPr/>
                </p:nvSpPr>
                <p:spPr>
                  <a:xfrm>
                    <a:off x="8223745" y="4984697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3" name="フリーフォーム 992">
                    <a:extLst>
                      <a:ext uri="{FF2B5EF4-FFF2-40B4-BE49-F238E27FC236}">
                        <a16:creationId xmlns:a16="http://schemas.microsoft.com/office/drawing/2014/main" id="{2516F348-A9FC-B528-34EF-3F69FF84E44D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4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69" name="グラフィックス 304">
                  <a:extLst>
                    <a:ext uri="{FF2B5EF4-FFF2-40B4-BE49-F238E27FC236}">
                      <a16:creationId xmlns:a16="http://schemas.microsoft.com/office/drawing/2014/main" id="{4C8E371E-4A2C-7738-E60B-7FCFCDE92ED7}"/>
                    </a:ext>
                  </a:extLst>
                </p:cNvPr>
                <p:cNvGrpSpPr/>
                <p:nvPr/>
              </p:nvGrpSpPr>
              <p:grpSpPr>
                <a:xfrm>
                  <a:off x="7641865" y="4729572"/>
                  <a:ext cx="687495" cy="497915"/>
                  <a:chOff x="7641865" y="4729572"/>
                  <a:chExt cx="687495" cy="497915"/>
                </a:xfrm>
                <a:solidFill>
                  <a:srgbClr val="000000"/>
                </a:solidFill>
              </p:grpSpPr>
              <p:sp>
                <p:nvSpPr>
                  <p:cNvPr id="870" name="フリーフォーム 869">
                    <a:extLst>
                      <a:ext uri="{FF2B5EF4-FFF2-40B4-BE49-F238E27FC236}">
                        <a16:creationId xmlns:a16="http://schemas.microsoft.com/office/drawing/2014/main" id="{1414FF35-73B6-204C-BE1F-A30C6D6A3F25}"/>
                      </a:ext>
                    </a:extLst>
                  </p:cNvPr>
                  <p:cNvSpPr/>
                  <p:nvPr/>
                </p:nvSpPr>
                <p:spPr>
                  <a:xfrm>
                    <a:off x="8017793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1" name="フリーフォーム 870">
                    <a:extLst>
                      <a:ext uri="{FF2B5EF4-FFF2-40B4-BE49-F238E27FC236}">
                        <a16:creationId xmlns:a16="http://schemas.microsoft.com/office/drawing/2014/main" id="{37BD19A3-CD34-0CDD-82EC-75993CF2FD58}"/>
                      </a:ext>
                    </a:extLst>
                  </p:cNvPr>
                  <p:cNvSpPr/>
                  <p:nvPr/>
                </p:nvSpPr>
                <p:spPr>
                  <a:xfrm>
                    <a:off x="7641865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2" name="フリーフォーム 871">
                    <a:extLst>
                      <a:ext uri="{FF2B5EF4-FFF2-40B4-BE49-F238E27FC236}">
                        <a16:creationId xmlns:a16="http://schemas.microsoft.com/office/drawing/2014/main" id="{C539FC50-F36A-499B-FA75-C370B57CBBBC}"/>
                      </a:ext>
                    </a:extLst>
                  </p:cNvPr>
                  <p:cNvSpPr/>
                  <p:nvPr/>
                </p:nvSpPr>
                <p:spPr>
                  <a:xfrm>
                    <a:off x="8318649" y="4729572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3" name="フリーフォーム 872">
                    <a:extLst>
                      <a:ext uri="{FF2B5EF4-FFF2-40B4-BE49-F238E27FC236}">
                        <a16:creationId xmlns:a16="http://schemas.microsoft.com/office/drawing/2014/main" id="{E6916F47-DAA7-609F-D80F-25A1565C9C95}"/>
                      </a:ext>
                    </a:extLst>
                  </p:cNvPr>
                  <p:cNvSpPr/>
                  <p:nvPr/>
                </p:nvSpPr>
                <p:spPr>
                  <a:xfrm>
                    <a:off x="7942721" y="4729572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4" name="フリーフォーム 873">
                    <a:extLst>
                      <a:ext uri="{FF2B5EF4-FFF2-40B4-BE49-F238E27FC236}">
                        <a16:creationId xmlns:a16="http://schemas.microsoft.com/office/drawing/2014/main" id="{863ABD5C-A877-F75F-9C9E-39F977652F32}"/>
                      </a:ext>
                    </a:extLst>
                  </p:cNvPr>
                  <p:cNvSpPr/>
                  <p:nvPr/>
                </p:nvSpPr>
                <p:spPr>
                  <a:xfrm>
                    <a:off x="8017849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5" name="フリーフォーム 874">
                    <a:extLst>
                      <a:ext uri="{FF2B5EF4-FFF2-40B4-BE49-F238E27FC236}">
                        <a16:creationId xmlns:a16="http://schemas.microsoft.com/office/drawing/2014/main" id="{B946097B-45DB-065C-6075-372D4E70B4DD}"/>
                      </a:ext>
                    </a:extLst>
                  </p:cNvPr>
                  <p:cNvSpPr/>
                  <p:nvPr/>
                </p:nvSpPr>
                <p:spPr>
                  <a:xfrm>
                    <a:off x="7641920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6" name="フリーフォーム 875">
                    <a:extLst>
                      <a:ext uri="{FF2B5EF4-FFF2-40B4-BE49-F238E27FC236}">
                        <a16:creationId xmlns:a16="http://schemas.microsoft.com/office/drawing/2014/main" id="{00A07D59-AA0F-F1DD-CB98-CFAF0E58C345}"/>
                      </a:ext>
                    </a:extLst>
                  </p:cNvPr>
                  <p:cNvSpPr/>
                  <p:nvPr/>
                </p:nvSpPr>
                <p:spPr>
                  <a:xfrm>
                    <a:off x="8318705" y="510437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1442" name="グループ化 1441">
              <a:extLst>
                <a:ext uri="{FF2B5EF4-FFF2-40B4-BE49-F238E27FC236}">
                  <a16:creationId xmlns:a16="http://schemas.microsoft.com/office/drawing/2014/main" id="{E94F7BD6-3F83-500D-6EB9-21520AD1EE9E}"/>
                </a:ext>
              </a:extLst>
            </p:cNvPr>
            <p:cNvGrpSpPr/>
            <p:nvPr/>
          </p:nvGrpSpPr>
          <p:grpSpPr>
            <a:xfrm>
              <a:off x="1331884" y="1849602"/>
              <a:ext cx="7019821" cy="505156"/>
              <a:chOff x="1304633" y="4021897"/>
              <a:chExt cx="7019821" cy="505156"/>
            </a:xfrm>
          </p:grpSpPr>
          <p:grpSp>
            <p:nvGrpSpPr>
              <p:cNvPr id="1443" name="グループ化 1442">
                <a:extLst>
                  <a:ext uri="{FF2B5EF4-FFF2-40B4-BE49-F238E27FC236}">
                    <a16:creationId xmlns:a16="http://schemas.microsoft.com/office/drawing/2014/main" id="{2CA11010-6F63-95DD-6D94-2FC36C82075D}"/>
                  </a:ext>
                </a:extLst>
              </p:cNvPr>
              <p:cNvGrpSpPr/>
              <p:nvPr/>
            </p:nvGrpSpPr>
            <p:grpSpPr>
              <a:xfrm>
                <a:off x="1304633" y="4027920"/>
                <a:ext cx="677002" cy="499133"/>
                <a:chOff x="1304633" y="4027920"/>
                <a:chExt cx="677002" cy="499133"/>
              </a:xfrm>
            </p:grpSpPr>
            <p:grpSp>
              <p:nvGrpSpPr>
                <p:cNvPr id="1731" name="グラフィックス 331">
                  <a:extLst>
                    <a:ext uri="{FF2B5EF4-FFF2-40B4-BE49-F238E27FC236}">
                      <a16:creationId xmlns:a16="http://schemas.microsoft.com/office/drawing/2014/main" id="{75E20C90-2126-D5F2-EE85-376F49416D77}"/>
                    </a:ext>
                  </a:extLst>
                </p:cNvPr>
                <p:cNvGrpSpPr/>
                <p:nvPr/>
              </p:nvGrpSpPr>
              <p:grpSpPr>
                <a:xfrm>
                  <a:off x="1319897" y="4043238"/>
                  <a:ext cx="646473" cy="468506"/>
                  <a:chOff x="1319897" y="4043238"/>
                  <a:chExt cx="646473" cy="468506"/>
                </a:xfrm>
              </p:grpSpPr>
              <p:sp>
                <p:nvSpPr>
                  <p:cNvPr id="1740" name="フリーフォーム 1739">
                    <a:extLst>
                      <a:ext uri="{FF2B5EF4-FFF2-40B4-BE49-F238E27FC236}">
                        <a16:creationId xmlns:a16="http://schemas.microsoft.com/office/drawing/2014/main" id="{88248919-326C-90BC-6C57-0E0A9A6FF7E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51173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1" name="フリーフォーム 1740">
                    <a:extLst>
                      <a:ext uri="{FF2B5EF4-FFF2-40B4-BE49-F238E27FC236}">
                        <a16:creationId xmlns:a16="http://schemas.microsoft.com/office/drawing/2014/main" id="{94E5C3D9-1745-7ECF-8039-946973A5230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2" name="フリーフォーム 1741">
                    <a:extLst>
                      <a:ext uri="{FF2B5EF4-FFF2-40B4-BE49-F238E27FC236}">
                        <a16:creationId xmlns:a16="http://schemas.microsoft.com/office/drawing/2014/main" id="{1A7AB209-2A08-B4C7-C67F-794F4980605D}"/>
                      </a:ext>
                    </a:extLst>
                  </p:cNvPr>
                  <p:cNvSpPr/>
                  <p:nvPr/>
                </p:nvSpPr>
                <p:spPr>
                  <a:xfrm>
                    <a:off x="1679049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3" name="フリーフォーム 1742">
                    <a:extLst>
                      <a:ext uri="{FF2B5EF4-FFF2-40B4-BE49-F238E27FC236}">
                        <a16:creationId xmlns:a16="http://schemas.microsoft.com/office/drawing/2014/main" id="{FB6B7F26-7851-D289-3D54-767909AB96D8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4" name="フリーフォーム 1743">
                    <a:extLst>
                      <a:ext uri="{FF2B5EF4-FFF2-40B4-BE49-F238E27FC236}">
                        <a16:creationId xmlns:a16="http://schemas.microsoft.com/office/drawing/2014/main" id="{70499F71-D63D-A85C-8D6A-6C7CEEE817D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5" name="フリーフォーム 1744">
                    <a:extLst>
                      <a:ext uri="{FF2B5EF4-FFF2-40B4-BE49-F238E27FC236}">
                        <a16:creationId xmlns:a16="http://schemas.microsoft.com/office/drawing/2014/main" id="{735B9047-466F-9C3C-1476-48FE48A47194}"/>
                      </a:ext>
                    </a:extLst>
                  </p:cNvPr>
                  <p:cNvSpPr/>
                  <p:nvPr/>
                </p:nvSpPr>
                <p:spPr>
                  <a:xfrm>
                    <a:off x="1679049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6" name="フリーフォーム 1745">
                    <a:extLst>
                      <a:ext uri="{FF2B5EF4-FFF2-40B4-BE49-F238E27FC236}">
                        <a16:creationId xmlns:a16="http://schemas.microsoft.com/office/drawing/2014/main" id="{9AA4F720-E001-9AFF-4B87-0BAC5585D53C}"/>
                      </a:ext>
                    </a:extLst>
                  </p:cNvPr>
                  <p:cNvSpPr/>
                  <p:nvPr/>
                </p:nvSpPr>
                <p:spPr>
                  <a:xfrm>
                    <a:off x="1607194" y="404324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7" name="フリーフォーム 1746">
                    <a:extLst>
                      <a:ext uri="{FF2B5EF4-FFF2-40B4-BE49-F238E27FC236}">
                        <a16:creationId xmlns:a16="http://schemas.microsoft.com/office/drawing/2014/main" id="{23A0E916-1AFC-8BB0-B4BE-B23BA58856A5}"/>
                      </a:ext>
                    </a:extLst>
                  </p:cNvPr>
                  <p:cNvSpPr/>
                  <p:nvPr/>
                </p:nvSpPr>
                <p:spPr>
                  <a:xfrm>
                    <a:off x="1966346" y="404324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8" name="フリーフォーム 1747">
                    <a:extLst>
                      <a:ext uri="{FF2B5EF4-FFF2-40B4-BE49-F238E27FC236}">
                        <a16:creationId xmlns:a16="http://schemas.microsoft.com/office/drawing/2014/main" id="{90A66D18-420F-936A-372A-572592F5D578}"/>
                      </a:ext>
                    </a:extLst>
                  </p:cNvPr>
                  <p:cNvSpPr/>
                  <p:nvPr/>
                </p:nvSpPr>
                <p:spPr>
                  <a:xfrm>
                    <a:off x="1679049" y="440362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32" name="グラフィックス 331">
                  <a:extLst>
                    <a:ext uri="{FF2B5EF4-FFF2-40B4-BE49-F238E27FC236}">
                      <a16:creationId xmlns:a16="http://schemas.microsoft.com/office/drawing/2014/main" id="{94521651-AF32-50D8-7D97-F68B224E9B2E}"/>
                    </a:ext>
                  </a:extLst>
                </p:cNvPr>
                <p:cNvGrpSpPr/>
                <p:nvPr/>
              </p:nvGrpSpPr>
              <p:grpSpPr>
                <a:xfrm>
                  <a:off x="1304633" y="4027920"/>
                  <a:ext cx="677002" cy="499133"/>
                  <a:chOff x="1304633" y="402792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733" name="フリーフォーム 1732">
                    <a:extLst>
                      <a:ext uri="{FF2B5EF4-FFF2-40B4-BE49-F238E27FC236}">
                        <a16:creationId xmlns:a16="http://schemas.microsoft.com/office/drawing/2014/main" id="{2B301B86-41F0-AC27-780B-F6EF11B8983F}"/>
                      </a:ext>
                    </a:extLst>
                  </p:cNvPr>
                  <p:cNvSpPr/>
                  <p:nvPr/>
                </p:nvSpPr>
                <p:spPr>
                  <a:xfrm>
                    <a:off x="1663785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4" name="フリーフォーム 1733">
                    <a:extLst>
                      <a:ext uri="{FF2B5EF4-FFF2-40B4-BE49-F238E27FC236}">
                        <a16:creationId xmlns:a16="http://schemas.microsoft.com/office/drawing/2014/main" id="{784B80A1-029D-9021-F1A8-5B6F58BA617D}"/>
                      </a:ext>
                    </a:extLst>
                  </p:cNvPr>
                  <p:cNvSpPr/>
                  <p:nvPr/>
                </p:nvSpPr>
                <p:spPr>
                  <a:xfrm>
                    <a:off x="1304633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5" name="フリーフォーム 1734">
                    <a:extLst>
                      <a:ext uri="{FF2B5EF4-FFF2-40B4-BE49-F238E27FC236}">
                        <a16:creationId xmlns:a16="http://schemas.microsoft.com/office/drawing/2014/main" id="{C98A6E9C-894E-B501-354C-DE98686CE3CE}"/>
                      </a:ext>
                    </a:extLst>
                  </p:cNvPr>
                  <p:cNvSpPr/>
                  <p:nvPr/>
                </p:nvSpPr>
                <p:spPr>
                  <a:xfrm>
                    <a:off x="1304633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6" name="フリーフォーム 1735">
                    <a:extLst>
                      <a:ext uri="{FF2B5EF4-FFF2-40B4-BE49-F238E27FC236}">
                        <a16:creationId xmlns:a16="http://schemas.microsoft.com/office/drawing/2014/main" id="{2B967936-D80B-72E2-E438-70AB12731190}"/>
                      </a:ext>
                    </a:extLst>
                  </p:cNvPr>
                  <p:cNvSpPr/>
                  <p:nvPr/>
                </p:nvSpPr>
                <p:spPr>
                  <a:xfrm>
                    <a:off x="1951106" y="402792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7" name="フリーフォーム 1736">
                    <a:extLst>
                      <a:ext uri="{FF2B5EF4-FFF2-40B4-BE49-F238E27FC236}">
                        <a16:creationId xmlns:a16="http://schemas.microsoft.com/office/drawing/2014/main" id="{BEF2120B-68B6-A271-BAE5-1B3A05863A47}"/>
                      </a:ext>
                    </a:extLst>
                  </p:cNvPr>
                  <p:cNvSpPr/>
                  <p:nvPr/>
                </p:nvSpPr>
                <p:spPr>
                  <a:xfrm>
                    <a:off x="1951107" y="438830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8" name="フリーフォーム 1737">
                    <a:extLst>
                      <a:ext uri="{FF2B5EF4-FFF2-40B4-BE49-F238E27FC236}">
                        <a16:creationId xmlns:a16="http://schemas.microsoft.com/office/drawing/2014/main" id="{00A71931-2041-13DE-975A-C61AD9511219}"/>
                      </a:ext>
                    </a:extLst>
                  </p:cNvPr>
                  <p:cNvSpPr/>
                  <p:nvPr/>
                </p:nvSpPr>
                <p:spPr>
                  <a:xfrm>
                    <a:off x="1591955" y="40279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9" name="フリーフォーム 1738">
                    <a:extLst>
                      <a:ext uri="{FF2B5EF4-FFF2-40B4-BE49-F238E27FC236}">
                        <a16:creationId xmlns:a16="http://schemas.microsoft.com/office/drawing/2014/main" id="{8F62E159-B902-2139-C70A-54E2C4A42561}"/>
                      </a:ext>
                    </a:extLst>
                  </p:cNvPr>
                  <p:cNvSpPr/>
                  <p:nvPr/>
                </p:nvSpPr>
                <p:spPr>
                  <a:xfrm>
                    <a:off x="1663785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4" name="グループ化 1443">
                <a:extLst>
                  <a:ext uri="{FF2B5EF4-FFF2-40B4-BE49-F238E27FC236}">
                    <a16:creationId xmlns:a16="http://schemas.microsoft.com/office/drawing/2014/main" id="{45BD5773-60DA-456C-28CF-C689F5E60D68}"/>
                  </a:ext>
                </a:extLst>
              </p:cNvPr>
              <p:cNvGrpSpPr/>
              <p:nvPr/>
            </p:nvGrpSpPr>
            <p:grpSpPr>
              <a:xfrm>
                <a:off x="2104822" y="4115844"/>
                <a:ext cx="674159" cy="323614"/>
                <a:chOff x="2104822" y="4115844"/>
                <a:chExt cx="674159" cy="323614"/>
              </a:xfrm>
            </p:grpSpPr>
            <p:grpSp>
              <p:nvGrpSpPr>
                <p:cNvPr id="1708" name="グラフィックス 332">
                  <a:extLst>
                    <a:ext uri="{FF2B5EF4-FFF2-40B4-BE49-F238E27FC236}">
                      <a16:creationId xmlns:a16="http://schemas.microsoft.com/office/drawing/2014/main" id="{F1086CC3-EB47-46CF-6CA8-BD8B4B64B8C9}"/>
                    </a:ext>
                  </a:extLst>
                </p:cNvPr>
                <p:cNvGrpSpPr/>
                <p:nvPr/>
              </p:nvGrpSpPr>
              <p:grpSpPr>
                <a:xfrm>
                  <a:off x="2114754" y="4125775"/>
                  <a:ext cx="657027" cy="306500"/>
                  <a:chOff x="2114754" y="4125775"/>
                  <a:chExt cx="657027" cy="306500"/>
                </a:xfrm>
              </p:grpSpPr>
              <p:sp>
                <p:nvSpPr>
                  <p:cNvPr id="1717" name="フリーフォーム 1716">
                    <a:extLst>
                      <a:ext uri="{FF2B5EF4-FFF2-40B4-BE49-F238E27FC236}">
                        <a16:creationId xmlns:a16="http://schemas.microsoft.com/office/drawing/2014/main" id="{24D8E80A-E8D1-A89D-D3E1-81A783E44383}"/>
                      </a:ext>
                    </a:extLst>
                  </p:cNvPr>
                  <p:cNvSpPr/>
                  <p:nvPr/>
                </p:nvSpPr>
                <p:spPr>
                  <a:xfrm>
                    <a:off x="2348431" y="442952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8" name="フリーフォーム 1717">
                    <a:extLst>
                      <a:ext uri="{FF2B5EF4-FFF2-40B4-BE49-F238E27FC236}">
                        <a16:creationId xmlns:a16="http://schemas.microsoft.com/office/drawing/2014/main" id="{762B5578-5054-F7CF-4D5B-71DEF6292E58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9" name="フリーフォーム 1718">
                    <a:extLst>
                      <a:ext uri="{FF2B5EF4-FFF2-40B4-BE49-F238E27FC236}">
                        <a16:creationId xmlns:a16="http://schemas.microsoft.com/office/drawing/2014/main" id="{A4D110E2-FCBA-E651-A57E-A3A178745E41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0" name="フリーフォーム 1719">
                    <a:extLst>
                      <a:ext uri="{FF2B5EF4-FFF2-40B4-BE49-F238E27FC236}">
                        <a16:creationId xmlns:a16="http://schemas.microsoft.com/office/drawing/2014/main" id="{65B2AAFF-40B5-2C67-C113-9A3C5E88D1BD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1" name="フリーフォーム 1720">
                    <a:extLst>
                      <a:ext uri="{FF2B5EF4-FFF2-40B4-BE49-F238E27FC236}">
                        <a16:creationId xmlns:a16="http://schemas.microsoft.com/office/drawing/2014/main" id="{907681F0-E8F9-5AD4-2477-E7DBCA8DDB45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2" name="フリーフォーム 1721">
                    <a:extLst>
                      <a:ext uri="{FF2B5EF4-FFF2-40B4-BE49-F238E27FC236}">
                        <a16:creationId xmlns:a16="http://schemas.microsoft.com/office/drawing/2014/main" id="{5278BFB3-FDCD-D4EE-B6B4-2372A7E311D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3" name="フリーフォーム 1722">
                    <a:extLst>
                      <a:ext uri="{FF2B5EF4-FFF2-40B4-BE49-F238E27FC236}">
                        <a16:creationId xmlns:a16="http://schemas.microsoft.com/office/drawing/2014/main" id="{110D9CE9-DDFF-784A-030D-F02F2FED3A9B}"/>
                      </a:ext>
                    </a:extLst>
                  </p:cNvPr>
                  <p:cNvSpPr/>
                  <p:nvPr/>
                </p:nvSpPr>
                <p:spPr>
                  <a:xfrm>
                    <a:off x="2535357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4" name="フリーフォーム 1723">
                    <a:extLst>
                      <a:ext uri="{FF2B5EF4-FFF2-40B4-BE49-F238E27FC236}">
                        <a16:creationId xmlns:a16="http://schemas.microsoft.com/office/drawing/2014/main" id="{0E9F591D-7BF0-A805-989A-60D01899C8CC}"/>
                      </a:ext>
                    </a:extLst>
                  </p:cNvPr>
                  <p:cNvSpPr/>
                  <p:nvPr/>
                </p:nvSpPr>
                <p:spPr>
                  <a:xfrm>
                    <a:off x="2769034" y="412577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5" name="フリーフォーム 1724">
                    <a:extLst>
                      <a:ext uri="{FF2B5EF4-FFF2-40B4-BE49-F238E27FC236}">
                        <a16:creationId xmlns:a16="http://schemas.microsoft.com/office/drawing/2014/main" id="{23A100E1-BBB2-1DC1-D9D9-B19249C3012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35943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6" name="フリーフォーム 1725">
                    <a:extLst>
                      <a:ext uri="{FF2B5EF4-FFF2-40B4-BE49-F238E27FC236}">
                        <a16:creationId xmlns:a16="http://schemas.microsoft.com/office/drawing/2014/main" id="{592FD566-4454-1FEB-DBAF-78BDDDEBC2F4}"/>
                      </a:ext>
                    </a:extLst>
                  </p:cNvPr>
                  <p:cNvSpPr/>
                  <p:nvPr/>
                </p:nvSpPr>
                <p:spPr>
                  <a:xfrm>
                    <a:off x="2114754" y="442952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7" name="フリーフォーム 1726">
                    <a:extLst>
                      <a:ext uri="{FF2B5EF4-FFF2-40B4-BE49-F238E27FC236}">
                        <a16:creationId xmlns:a16="http://schemas.microsoft.com/office/drawing/2014/main" id="{CFEE2AF9-0AA3-F447-8D0D-58C57769E85B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8" name="フリーフォーム 1727">
                    <a:extLst>
                      <a:ext uri="{FF2B5EF4-FFF2-40B4-BE49-F238E27FC236}">
                        <a16:creationId xmlns:a16="http://schemas.microsoft.com/office/drawing/2014/main" id="{C2060227-A31C-2EE3-8F58-500BD0F494F0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9" name="フリーフォーム 1728">
                    <a:extLst>
                      <a:ext uri="{FF2B5EF4-FFF2-40B4-BE49-F238E27FC236}">
                        <a16:creationId xmlns:a16="http://schemas.microsoft.com/office/drawing/2014/main" id="{1E1C44F1-D403-B3B2-9045-F236F1F7B2E3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0" name="フリーフォーム 1729">
                    <a:extLst>
                      <a:ext uri="{FF2B5EF4-FFF2-40B4-BE49-F238E27FC236}">
                        <a16:creationId xmlns:a16="http://schemas.microsoft.com/office/drawing/2014/main" id="{3049A0E6-3937-6E5D-230F-A4EABCCAE865}"/>
                      </a:ext>
                    </a:extLst>
                  </p:cNvPr>
                  <p:cNvSpPr/>
                  <p:nvPr/>
                </p:nvSpPr>
                <p:spPr>
                  <a:xfrm>
                    <a:off x="2301680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09" name="グラフィックス 332">
                  <a:extLst>
                    <a:ext uri="{FF2B5EF4-FFF2-40B4-BE49-F238E27FC236}">
                      <a16:creationId xmlns:a16="http://schemas.microsoft.com/office/drawing/2014/main" id="{55ADBCC2-D215-388A-C0A4-80EF024F66A1}"/>
                    </a:ext>
                  </a:extLst>
                </p:cNvPr>
                <p:cNvGrpSpPr/>
                <p:nvPr/>
              </p:nvGrpSpPr>
              <p:grpSpPr>
                <a:xfrm>
                  <a:off x="2104822" y="4115844"/>
                  <a:ext cx="674159" cy="323614"/>
                  <a:chOff x="2104822" y="4115844"/>
                  <a:chExt cx="674159" cy="323614"/>
                </a:xfrm>
                <a:solidFill>
                  <a:srgbClr val="000000"/>
                </a:solidFill>
              </p:grpSpPr>
              <p:sp>
                <p:nvSpPr>
                  <p:cNvPr id="1710" name="フリーフォーム 1709">
                    <a:extLst>
                      <a:ext uri="{FF2B5EF4-FFF2-40B4-BE49-F238E27FC236}">
                        <a16:creationId xmlns:a16="http://schemas.microsoft.com/office/drawing/2014/main" id="{32891237-426A-B43F-67BF-6F9E611D33EC}"/>
                      </a:ext>
                    </a:extLst>
                  </p:cNvPr>
                  <p:cNvSpPr/>
                  <p:nvPr/>
                </p:nvSpPr>
                <p:spPr>
                  <a:xfrm>
                    <a:off x="2572177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1" name="フリーフォーム 1710">
                    <a:extLst>
                      <a:ext uri="{FF2B5EF4-FFF2-40B4-BE49-F238E27FC236}">
                        <a16:creationId xmlns:a16="http://schemas.microsoft.com/office/drawing/2014/main" id="{6ACAE11F-FD64-8995-E53E-81CF29BD742B}"/>
                      </a:ext>
                    </a:extLst>
                  </p:cNvPr>
                  <p:cNvSpPr/>
                  <p:nvPr/>
                </p:nvSpPr>
                <p:spPr>
                  <a:xfrm>
                    <a:off x="2759118" y="411584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2" name="フリーフォーム 1711">
                    <a:extLst>
                      <a:ext uri="{FF2B5EF4-FFF2-40B4-BE49-F238E27FC236}">
                        <a16:creationId xmlns:a16="http://schemas.microsoft.com/office/drawing/2014/main" id="{23CF260E-888C-3A9B-7764-3DAD6647214F}"/>
                      </a:ext>
                    </a:extLst>
                  </p:cNvPr>
                  <p:cNvSpPr/>
                  <p:nvPr/>
                </p:nvSpPr>
                <p:spPr>
                  <a:xfrm>
                    <a:off x="2759118" y="434950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3" name="フリーフォーム 1712">
                    <a:extLst>
                      <a:ext uri="{FF2B5EF4-FFF2-40B4-BE49-F238E27FC236}">
                        <a16:creationId xmlns:a16="http://schemas.microsoft.com/office/drawing/2014/main" id="{4AA37543-70BA-1B98-31B7-BAE5EBB3C376}"/>
                      </a:ext>
                    </a:extLst>
                  </p:cNvPr>
                  <p:cNvSpPr/>
                  <p:nvPr/>
                </p:nvSpPr>
                <p:spPr>
                  <a:xfrm>
                    <a:off x="2572177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4" name="フリーフォーム 1713">
                    <a:extLst>
                      <a:ext uri="{FF2B5EF4-FFF2-40B4-BE49-F238E27FC236}">
                        <a16:creationId xmlns:a16="http://schemas.microsoft.com/office/drawing/2014/main" id="{55012EB4-8685-23D3-B820-D10E5FC0DEEC}"/>
                      </a:ext>
                    </a:extLst>
                  </p:cNvPr>
                  <p:cNvSpPr/>
                  <p:nvPr/>
                </p:nvSpPr>
                <p:spPr>
                  <a:xfrm>
                    <a:off x="2104822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5" name="フリーフォーム 1714">
                    <a:extLst>
                      <a:ext uri="{FF2B5EF4-FFF2-40B4-BE49-F238E27FC236}">
                        <a16:creationId xmlns:a16="http://schemas.microsoft.com/office/drawing/2014/main" id="{E3F279A8-C13E-1FD5-0F79-023259A60782}"/>
                      </a:ext>
                    </a:extLst>
                  </p:cNvPr>
                  <p:cNvSpPr/>
                  <p:nvPr/>
                </p:nvSpPr>
                <p:spPr>
                  <a:xfrm>
                    <a:off x="2104822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6" name="フリーフォーム 1715">
                    <a:extLst>
                      <a:ext uri="{FF2B5EF4-FFF2-40B4-BE49-F238E27FC236}">
                        <a16:creationId xmlns:a16="http://schemas.microsoft.com/office/drawing/2014/main" id="{AB16768D-07B7-F44D-6389-68D04AB130C6}"/>
                      </a:ext>
                    </a:extLst>
                  </p:cNvPr>
                  <p:cNvSpPr/>
                  <p:nvPr/>
                </p:nvSpPr>
                <p:spPr>
                  <a:xfrm>
                    <a:off x="2291764" y="411584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5" name="グループ化 1444">
                <a:extLst>
                  <a:ext uri="{FF2B5EF4-FFF2-40B4-BE49-F238E27FC236}">
                    <a16:creationId xmlns:a16="http://schemas.microsoft.com/office/drawing/2014/main" id="{89E0A374-EE6F-5282-1551-E502375B8F08}"/>
                  </a:ext>
                </a:extLst>
              </p:cNvPr>
              <p:cNvGrpSpPr/>
              <p:nvPr/>
            </p:nvGrpSpPr>
            <p:grpSpPr>
              <a:xfrm>
                <a:off x="2895255" y="4124903"/>
                <a:ext cx="669361" cy="306723"/>
                <a:chOff x="2895255" y="4124903"/>
                <a:chExt cx="669361" cy="306723"/>
              </a:xfrm>
            </p:grpSpPr>
            <p:grpSp>
              <p:nvGrpSpPr>
                <p:cNvPr id="1678" name="グラフィックス 333">
                  <a:extLst>
                    <a:ext uri="{FF2B5EF4-FFF2-40B4-BE49-F238E27FC236}">
                      <a16:creationId xmlns:a16="http://schemas.microsoft.com/office/drawing/2014/main" id="{5D61DAF9-8858-1F20-58E5-01BA1B4CF560}"/>
                    </a:ext>
                  </a:extLst>
                </p:cNvPr>
                <p:cNvGrpSpPr/>
                <p:nvPr/>
              </p:nvGrpSpPr>
              <p:grpSpPr>
                <a:xfrm>
                  <a:off x="2902974" y="4132640"/>
                  <a:ext cx="653921" cy="291253"/>
                  <a:chOff x="2902974" y="4132640"/>
                  <a:chExt cx="653921" cy="291253"/>
                </a:xfrm>
              </p:grpSpPr>
              <p:sp>
                <p:nvSpPr>
                  <p:cNvPr id="1687" name="フリーフォーム 1686">
                    <a:extLst>
                      <a:ext uri="{FF2B5EF4-FFF2-40B4-BE49-F238E27FC236}">
                        <a16:creationId xmlns:a16="http://schemas.microsoft.com/office/drawing/2014/main" id="{2F6D4796-2FD6-9EDE-2418-FEB1D3FB0F43}"/>
                      </a:ext>
                    </a:extLst>
                  </p:cNvPr>
                  <p:cNvSpPr/>
                  <p:nvPr/>
                </p:nvSpPr>
                <p:spPr>
                  <a:xfrm>
                    <a:off x="3084619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8" name="フリーフォーム 1687">
                    <a:extLst>
                      <a:ext uri="{FF2B5EF4-FFF2-40B4-BE49-F238E27FC236}">
                        <a16:creationId xmlns:a16="http://schemas.microsoft.com/office/drawing/2014/main" id="{903054F8-EBD8-BD7E-FAC1-9825D22E56AC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9" name="フリーフォーム 1688">
                    <a:extLst>
                      <a:ext uri="{FF2B5EF4-FFF2-40B4-BE49-F238E27FC236}">
                        <a16:creationId xmlns:a16="http://schemas.microsoft.com/office/drawing/2014/main" id="{FBE56578-954F-DD24-E111-EEABAFEE083F}"/>
                      </a:ext>
                    </a:extLst>
                  </p:cNvPr>
                  <p:cNvSpPr/>
                  <p:nvPr/>
                </p:nvSpPr>
                <p:spPr>
                  <a:xfrm>
                    <a:off x="326626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0" name="フリーフォーム 1689">
                    <a:extLst>
                      <a:ext uri="{FF2B5EF4-FFF2-40B4-BE49-F238E27FC236}">
                        <a16:creationId xmlns:a16="http://schemas.microsoft.com/office/drawing/2014/main" id="{11207FE5-3090-571C-814E-F48BF17DF7C7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1" name="フリーフォーム 1690">
                    <a:extLst>
                      <a:ext uri="{FF2B5EF4-FFF2-40B4-BE49-F238E27FC236}">
                        <a16:creationId xmlns:a16="http://schemas.microsoft.com/office/drawing/2014/main" id="{15F2252D-59F9-B8CA-1DFC-ACB9F3357DDF}"/>
                      </a:ext>
                    </a:extLst>
                  </p:cNvPr>
                  <p:cNvSpPr/>
                  <p:nvPr/>
                </p:nvSpPr>
                <p:spPr>
                  <a:xfrm>
                    <a:off x="3084619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2" name="フリーフォーム 1691">
                    <a:extLst>
                      <a:ext uri="{FF2B5EF4-FFF2-40B4-BE49-F238E27FC236}">
                        <a16:creationId xmlns:a16="http://schemas.microsoft.com/office/drawing/2014/main" id="{88D9ED5C-47FC-151F-60CD-9C2F706A315B}"/>
                      </a:ext>
                    </a:extLst>
                  </p:cNvPr>
                  <p:cNvSpPr/>
                  <p:nvPr/>
                </p:nvSpPr>
                <p:spPr>
                  <a:xfrm>
                    <a:off x="3266264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3" name="フリーフォーム 1692">
                    <a:extLst>
                      <a:ext uri="{FF2B5EF4-FFF2-40B4-BE49-F238E27FC236}">
                        <a16:creationId xmlns:a16="http://schemas.microsoft.com/office/drawing/2014/main" id="{349CFAC0-06E3-4196-233A-FB5DE79AD21A}"/>
                      </a:ext>
                    </a:extLst>
                  </p:cNvPr>
                  <p:cNvSpPr/>
                  <p:nvPr/>
                </p:nvSpPr>
                <p:spPr>
                  <a:xfrm>
                    <a:off x="3229923" y="418725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4" name="フリーフォーム 1693">
                    <a:extLst>
                      <a:ext uri="{FF2B5EF4-FFF2-40B4-BE49-F238E27FC236}">
                        <a16:creationId xmlns:a16="http://schemas.microsoft.com/office/drawing/2014/main" id="{8B24E349-5C57-2274-4655-F0B39285A5D4}"/>
                      </a:ext>
                    </a:extLst>
                  </p:cNvPr>
                  <p:cNvSpPr/>
                  <p:nvPr/>
                </p:nvSpPr>
                <p:spPr>
                  <a:xfrm>
                    <a:off x="3411568" y="418725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5" name="フリーフォーム 1694">
                    <a:extLst>
                      <a:ext uri="{FF2B5EF4-FFF2-40B4-BE49-F238E27FC236}">
                        <a16:creationId xmlns:a16="http://schemas.microsoft.com/office/drawing/2014/main" id="{DB38C127-5FAF-B566-3E59-85A45D0740AA}"/>
                      </a:ext>
                    </a:extLst>
                  </p:cNvPr>
                  <p:cNvSpPr/>
                  <p:nvPr/>
                </p:nvSpPr>
                <p:spPr>
                  <a:xfrm>
                    <a:off x="3266264" y="436928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6" name="フリーフォーム 1695">
                    <a:extLst>
                      <a:ext uri="{FF2B5EF4-FFF2-40B4-BE49-F238E27FC236}">
                        <a16:creationId xmlns:a16="http://schemas.microsoft.com/office/drawing/2014/main" id="{2FC79FF2-C6B4-6D1D-68FD-61603A8D1CF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7" name="フリーフォーム 1696">
                    <a:extLst>
                      <a:ext uri="{FF2B5EF4-FFF2-40B4-BE49-F238E27FC236}">
                        <a16:creationId xmlns:a16="http://schemas.microsoft.com/office/drawing/2014/main" id="{5A60B5AE-2D10-3C92-06C9-A2F8157C33A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8" name="フリーフォーム 1697">
                    <a:extLst>
                      <a:ext uri="{FF2B5EF4-FFF2-40B4-BE49-F238E27FC236}">
                        <a16:creationId xmlns:a16="http://schemas.microsoft.com/office/drawing/2014/main" id="{3C3814D0-3DFB-2EFF-845D-09ACBD133526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9" name="フリーフォーム 1698">
                    <a:extLst>
                      <a:ext uri="{FF2B5EF4-FFF2-40B4-BE49-F238E27FC236}">
                        <a16:creationId xmlns:a16="http://schemas.microsoft.com/office/drawing/2014/main" id="{AB0256C3-A286-5A41-CB8F-0A620D707E98}"/>
                      </a:ext>
                    </a:extLst>
                  </p:cNvPr>
                  <p:cNvSpPr/>
                  <p:nvPr/>
                </p:nvSpPr>
                <p:spPr>
                  <a:xfrm>
                    <a:off x="2902974" y="418724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0" name="フリーフォーム 1699">
                    <a:extLst>
                      <a:ext uri="{FF2B5EF4-FFF2-40B4-BE49-F238E27FC236}">
                        <a16:creationId xmlns:a16="http://schemas.microsoft.com/office/drawing/2014/main" id="{174B7DAF-530C-3948-96E5-50E6FCD9DDA0}"/>
                      </a:ext>
                    </a:extLst>
                  </p:cNvPr>
                  <p:cNvSpPr/>
                  <p:nvPr/>
                </p:nvSpPr>
                <p:spPr>
                  <a:xfrm>
                    <a:off x="3048278" y="418725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1" name="フリーフォーム 1700">
                    <a:extLst>
                      <a:ext uri="{FF2B5EF4-FFF2-40B4-BE49-F238E27FC236}">
                        <a16:creationId xmlns:a16="http://schemas.microsoft.com/office/drawing/2014/main" id="{50B74D3A-2AAD-53AF-EC8E-F712C39FE990}"/>
                      </a:ext>
                    </a:extLst>
                  </p:cNvPr>
                  <p:cNvSpPr/>
                  <p:nvPr/>
                </p:nvSpPr>
                <p:spPr>
                  <a:xfrm>
                    <a:off x="3229935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2" name="フリーフォーム 1701">
                    <a:extLst>
                      <a:ext uri="{FF2B5EF4-FFF2-40B4-BE49-F238E27FC236}">
                        <a16:creationId xmlns:a16="http://schemas.microsoft.com/office/drawing/2014/main" id="{3807F1EC-A9B0-7702-7C11-B1779EE8253A}"/>
                      </a:ext>
                    </a:extLst>
                  </p:cNvPr>
                  <p:cNvSpPr/>
                  <p:nvPr/>
                </p:nvSpPr>
                <p:spPr>
                  <a:xfrm>
                    <a:off x="3411580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3" name="フリーフォーム 1702">
                    <a:extLst>
                      <a:ext uri="{FF2B5EF4-FFF2-40B4-BE49-F238E27FC236}">
                        <a16:creationId xmlns:a16="http://schemas.microsoft.com/office/drawing/2014/main" id="{6EB61F4F-9BBA-7214-A3DD-C495303CB951}"/>
                      </a:ext>
                    </a:extLst>
                  </p:cNvPr>
                  <p:cNvSpPr/>
                  <p:nvPr/>
                </p:nvSpPr>
                <p:spPr>
                  <a:xfrm>
                    <a:off x="3375239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4" name="フリーフォーム 1703">
                    <a:extLst>
                      <a:ext uri="{FF2B5EF4-FFF2-40B4-BE49-F238E27FC236}">
                        <a16:creationId xmlns:a16="http://schemas.microsoft.com/office/drawing/2014/main" id="{63E3585B-72A2-9458-2FEE-BA2076935978}"/>
                      </a:ext>
                    </a:extLst>
                  </p:cNvPr>
                  <p:cNvSpPr/>
                  <p:nvPr/>
                </p:nvSpPr>
                <p:spPr>
                  <a:xfrm>
                    <a:off x="3556884" y="413264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5" name="フリーフォーム 1704">
                    <a:extLst>
                      <a:ext uri="{FF2B5EF4-FFF2-40B4-BE49-F238E27FC236}">
                        <a16:creationId xmlns:a16="http://schemas.microsoft.com/office/drawing/2014/main" id="{5BF592D8-7FDB-5D7D-E5EB-5C675F2F205D}"/>
                      </a:ext>
                    </a:extLst>
                  </p:cNvPr>
                  <p:cNvSpPr/>
                  <p:nvPr/>
                </p:nvSpPr>
                <p:spPr>
                  <a:xfrm>
                    <a:off x="3411580" y="431467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6" name="フリーフォーム 1705">
                    <a:extLst>
                      <a:ext uri="{FF2B5EF4-FFF2-40B4-BE49-F238E27FC236}">
                        <a16:creationId xmlns:a16="http://schemas.microsoft.com/office/drawing/2014/main" id="{14E772F5-BD09-93EE-9FC9-056001BB0F2E}"/>
                      </a:ext>
                    </a:extLst>
                  </p:cNvPr>
                  <p:cNvSpPr/>
                  <p:nvPr/>
                </p:nvSpPr>
                <p:spPr>
                  <a:xfrm>
                    <a:off x="3048303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7" name="フリーフォーム 1706">
                    <a:extLst>
                      <a:ext uri="{FF2B5EF4-FFF2-40B4-BE49-F238E27FC236}">
                        <a16:creationId xmlns:a16="http://schemas.microsoft.com/office/drawing/2014/main" id="{43DEED4B-6C97-03B7-3AEF-C0F7D4A8DC12}"/>
                      </a:ext>
                    </a:extLst>
                  </p:cNvPr>
                  <p:cNvSpPr/>
                  <p:nvPr/>
                </p:nvSpPr>
                <p:spPr>
                  <a:xfrm>
                    <a:off x="3193606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79" name="グラフィックス 333">
                  <a:extLst>
                    <a:ext uri="{FF2B5EF4-FFF2-40B4-BE49-F238E27FC236}">
                      <a16:creationId xmlns:a16="http://schemas.microsoft.com/office/drawing/2014/main" id="{C4D91434-CE85-17BA-64C4-32EE4159310E}"/>
                    </a:ext>
                  </a:extLst>
                </p:cNvPr>
                <p:cNvGrpSpPr/>
                <p:nvPr/>
              </p:nvGrpSpPr>
              <p:grpSpPr>
                <a:xfrm>
                  <a:off x="2895255" y="4124903"/>
                  <a:ext cx="669361" cy="306723"/>
                  <a:chOff x="2895255" y="4124903"/>
                  <a:chExt cx="669361" cy="306723"/>
                </a:xfrm>
                <a:solidFill>
                  <a:srgbClr val="000000"/>
                </a:solidFill>
              </p:grpSpPr>
              <p:sp>
                <p:nvSpPr>
                  <p:cNvPr id="1680" name="フリーフォーム 1679">
                    <a:extLst>
                      <a:ext uri="{FF2B5EF4-FFF2-40B4-BE49-F238E27FC236}">
                        <a16:creationId xmlns:a16="http://schemas.microsoft.com/office/drawing/2014/main" id="{AAF368EE-BF25-21FF-5139-2AF241F8DC92}"/>
                      </a:ext>
                    </a:extLst>
                  </p:cNvPr>
                  <p:cNvSpPr/>
                  <p:nvPr/>
                </p:nvSpPr>
                <p:spPr>
                  <a:xfrm>
                    <a:off x="3258544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1" name="フリーフォーム 1680">
                    <a:extLst>
                      <a:ext uri="{FF2B5EF4-FFF2-40B4-BE49-F238E27FC236}">
                        <a16:creationId xmlns:a16="http://schemas.microsoft.com/office/drawing/2014/main" id="{5B7B1A88-3204-9374-554E-D3BD5A69F8EA}"/>
                      </a:ext>
                    </a:extLst>
                  </p:cNvPr>
                  <p:cNvSpPr/>
                  <p:nvPr/>
                </p:nvSpPr>
                <p:spPr>
                  <a:xfrm>
                    <a:off x="3258544" y="423412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2" name="フリーフォーム 1681">
                    <a:extLst>
                      <a:ext uri="{FF2B5EF4-FFF2-40B4-BE49-F238E27FC236}">
                        <a16:creationId xmlns:a16="http://schemas.microsoft.com/office/drawing/2014/main" id="{CB8EC5E9-2616-0DBE-7853-ABE448BE72D2}"/>
                      </a:ext>
                    </a:extLst>
                  </p:cNvPr>
                  <p:cNvSpPr/>
                  <p:nvPr/>
                </p:nvSpPr>
                <p:spPr>
                  <a:xfrm>
                    <a:off x="2895255" y="4234122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3" name="フリーフォーム 1682">
                    <a:extLst>
                      <a:ext uri="{FF2B5EF4-FFF2-40B4-BE49-F238E27FC236}">
                        <a16:creationId xmlns:a16="http://schemas.microsoft.com/office/drawing/2014/main" id="{7BB06BCE-B8FE-FBBB-9120-FC50D8CBF19C}"/>
                      </a:ext>
                    </a:extLst>
                  </p:cNvPr>
                  <p:cNvSpPr/>
                  <p:nvPr/>
                </p:nvSpPr>
                <p:spPr>
                  <a:xfrm>
                    <a:off x="2895255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4" name="フリーフォーム 1683">
                    <a:extLst>
                      <a:ext uri="{FF2B5EF4-FFF2-40B4-BE49-F238E27FC236}">
                        <a16:creationId xmlns:a16="http://schemas.microsoft.com/office/drawing/2014/main" id="{ED886D7B-D6B1-3A3C-8F2A-5A0F86EF659F}"/>
                      </a:ext>
                    </a:extLst>
                  </p:cNvPr>
                  <p:cNvSpPr/>
                  <p:nvPr/>
                </p:nvSpPr>
                <p:spPr>
                  <a:xfrm>
                    <a:off x="3549176" y="412490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5" name="フリーフォーム 1684">
                    <a:extLst>
                      <a:ext uri="{FF2B5EF4-FFF2-40B4-BE49-F238E27FC236}">
                        <a16:creationId xmlns:a16="http://schemas.microsoft.com/office/drawing/2014/main" id="{6D764BD2-8F60-809D-63E5-8757464E3495}"/>
                      </a:ext>
                    </a:extLst>
                  </p:cNvPr>
                  <p:cNvSpPr/>
                  <p:nvPr/>
                </p:nvSpPr>
                <p:spPr>
                  <a:xfrm>
                    <a:off x="3549176" y="430693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6" name="フリーフォーム 1685">
                    <a:extLst>
                      <a:ext uri="{FF2B5EF4-FFF2-40B4-BE49-F238E27FC236}">
                        <a16:creationId xmlns:a16="http://schemas.microsoft.com/office/drawing/2014/main" id="{D82C42FF-4972-3C7F-21D0-7995B43688F0}"/>
                      </a:ext>
                    </a:extLst>
                  </p:cNvPr>
                  <p:cNvSpPr/>
                  <p:nvPr/>
                </p:nvSpPr>
                <p:spPr>
                  <a:xfrm>
                    <a:off x="3185899" y="412490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6" name="グループ化 1445">
                <a:extLst>
                  <a:ext uri="{FF2B5EF4-FFF2-40B4-BE49-F238E27FC236}">
                    <a16:creationId xmlns:a16="http://schemas.microsoft.com/office/drawing/2014/main" id="{ECB60074-5987-D928-1DCD-2D987B82CC51}"/>
                  </a:ext>
                </a:extLst>
              </p:cNvPr>
              <p:cNvGrpSpPr/>
              <p:nvPr/>
            </p:nvGrpSpPr>
            <p:grpSpPr>
              <a:xfrm>
                <a:off x="3687939" y="4021897"/>
                <a:ext cx="677002" cy="499133"/>
                <a:chOff x="3687939" y="4021897"/>
                <a:chExt cx="677002" cy="499133"/>
              </a:xfrm>
            </p:grpSpPr>
            <p:grpSp>
              <p:nvGrpSpPr>
                <p:cNvPr id="1654" name="グラフィックス 334">
                  <a:extLst>
                    <a:ext uri="{FF2B5EF4-FFF2-40B4-BE49-F238E27FC236}">
                      <a16:creationId xmlns:a16="http://schemas.microsoft.com/office/drawing/2014/main" id="{35F92511-1C96-DEBB-9737-51702EB2E930}"/>
                    </a:ext>
                  </a:extLst>
                </p:cNvPr>
                <p:cNvGrpSpPr/>
                <p:nvPr/>
              </p:nvGrpSpPr>
              <p:grpSpPr>
                <a:xfrm>
                  <a:off x="3703203" y="4037215"/>
                  <a:ext cx="646473" cy="468506"/>
                  <a:chOff x="3703203" y="4037215"/>
                  <a:chExt cx="646473" cy="468506"/>
                </a:xfrm>
              </p:grpSpPr>
              <p:sp>
                <p:nvSpPr>
                  <p:cNvPr id="1663" name="フリーフォーム 1662">
                    <a:extLst>
                      <a:ext uri="{FF2B5EF4-FFF2-40B4-BE49-F238E27FC236}">
                        <a16:creationId xmlns:a16="http://schemas.microsoft.com/office/drawing/2014/main" id="{03FE8746-8BEA-C9A3-5FD4-D4B96F935189}"/>
                      </a:ext>
                    </a:extLst>
                  </p:cNvPr>
                  <p:cNvSpPr/>
                  <p:nvPr/>
                </p:nvSpPr>
                <p:spPr>
                  <a:xfrm>
                    <a:off x="3703203" y="450571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4" name="フリーフォーム 1663">
                    <a:extLst>
                      <a:ext uri="{FF2B5EF4-FFF2-40B4-BE49-F238E27FC236}">
                        <a16:creationId xmlns:a16="http://schemas.microsoft.com/office/drawing/2014/main" id="{E6FE3034-C2E3-775D-16F1-D617839FD7D3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5" name="フリーフォーム 1664">
                    <a:extLst>
                      <a:ext uri="{FF2B5EF4-FFF2-40B4-BE49-F238E27FC236}">
                        <a16:creationId xmlns:a16="http://schemas.microsoft.com/office/drawing/2014/main" id="{335FFB93-0F3B-56EF-ECCE-A598664CE60C}"/>
                      </a:ext>
                    </a:extLst>
                  </p:cNvPr>
                  <p:cNvSpPr/>
                  <p:nvPr/>
                </p:nvSpPr>
                <p:spPr>
                  <a:xfrm>
                    <a:off x="4062355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6" name="フリーフォーム 1665">
                    <a:extLst>
                      <a:ext uri="{FF2B5EF4-FFF2-40B4-BE49-F238E27FC236}">
                        <a16:creationId xmlns:a16="http://schemas.microsoft.com/office/drawing/2014/main" id="{EE8333B8-A1D3-C659-FC24-3B83AF539A1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7" name="フリーフォーム 1666">
                    <a:extLst>
                      <a:ext uri="{FF2B5EF4-FFF2-40B4-BE49-F238E27FC236}">
                        <a16:creationId xmlns:a16="http://schemas.microsoft.com/office/drawing/2014/main" id="{3E5E9CE5-B673-9A52-BCBA-2FE3565E12FB}"/>
                      </a:ext>
                    </a:extLst>
                  </p:cNvPr>
                  <p:cNvSpPr/>
                  <p:nvPr/>
                </p:nvSpPr>
                <p:spPr>
                  <a:xfrm>
                    <a:off x="3703203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8" name="フリーフォーム 1667">
                    <a:extLst>
                      <a:ext uri="{FF2B5EF4-FFF2-40B4-BE49-F238E27FC236}">
                        <a16:creationId xmlns:a16="http://schemas.microsoft.com/office/drawing/2014/main" id="{F83A5703-90EC-E3CF-E165-FA2B94B3B087}"/>
                      </a:ext>
                    </a:extLst>
                  </p:cNvPr>
                  <p:cNvSpPr/>
                  <p:nvPr/>
                </p:nvSpPr>
                <p:spPr>
                  <a:xfrm>
                    <a:off x="4062355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9" name="フリーフォーム 1668">
                    <a:extLst>
                      <a:ext uri="{FF2B5EF4-FFF2-40B4-BE49-F238E27FC236}">
                        <a16:creationId xmlns:a16="http://schemas.microsoft.com/office/drawing/2014/main" id="{9E253A56-1B98-D64A-A91D-6E86E95BE660}"/>
                      </a:ext>
                    </a:extLst>
                  </p:cNvPr>
                  <p:cNvSpPr/>
                  <p:nvPr/>
                </p:nvSpPr>
                <p:spPr>
                  <a:xfrm>
                    <a:off x="3990500" y="403722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0" name="フリーフォーム 1669">
                    <a:extLst>
                      <a:ext uri="{FF2B5EF4-FFF2-40B4-BE49-F238E27FC236}">
                        <a16:creationId xmlns:a16="http://schemas.microsoft.com/office/drawing/2014/main" id="{7802FE18-A7FD-7E31-BD55-31209D188F2D}"/>
                      </a:ext>
                    </a:extLst>
                  </p:cNvPr>
                  <p:cNvSpPr/>
                  <p:nvPr/>
                </p:nvSpPr>
                <p:spPr>
                  <a:xfrm>
                    <a:off x="4349652" y="4037221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1" name="フリーフォーム 1670">
                    <a:extLst>
                      <a:ext uri="{FF2B5EF4-FFF2-40B4-BE49-F238E27FC236}">
                        <a16:creationId xmlns:a16="http://schemas.microsoft.com/office/drawing/2014/main" id="{F38FD308-EFC4-CE4F-1316-AE318B962AC0}"/>
                      </a:ext>
                    </a:extLst>
                  </p:cNvPr>
                  <p:cNvSpPr/>
                  <p:nvPr/>
                </p:nvSpPr>
                <p:spPr>
                  <a:xfrm>
                    <a:off x="4062355" y="4397606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2" name="フリーフォーム 1671">
                    <a:extLst>
                      <a:ext uri="{FF2B5EF4-FFF2-40B4-BE49-F238E27FC236}">
                        <a16:creationId xmlns:a16="http://schemas.microsoft.com/office/drawing/2014/main" id="{03D9B063-38CD-7FFD-F7D4-6120618BB626}"/>
                      </a:ext>
                    </a:extLst>
                  </p:cNvPr>
                  <p:cNvSpPr/>
                  <p:nvPr/>
                </p:nvSpPr>
                <p:spPr>
                  <a:xfrm>
                    <a:off x="3846864" y="409127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3" name="フリーフォーム 1672">
                    <a:extLst>
                      <a:ext uri="{FF2B5EF4-FFF2-40B4-BE49-F238E27FC236}">
                        <a16:creationId xmlns:a16="http://schemas.microsoft.com/office/drawing/2014/main" id="{3745EEBC-3444-CA2B-D666-D39C7EE14A0E}"/>
                      </a:ext>
                    </a:extLst>
                  </p:cNvPr>
                  <p:cNvSpPr/>
                  <p:nvPr/>
                </p:nvSpPr>
                <p:spPr>
                  <a:xfrm>
                    <a:off x="3882779" y="4037215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4" name="フリーフォーム 1673">
                    <a:extLst>
                      <a:ext uri="{FF2B5EF4-FFF2-40B4-BE49-F238E27FC236}">
                        <a16:creationId xmlns:a16="http://schemas.microsoft.com/office/drawing/2014/main" id="{8D3278E2-DCDA-C8E4-5F4C-8DC801605409}"/>
                      </a:ext>
                    </a:extLst>
                  </p:cNvPr>
                  <p:cNvSpPr/>
                  <p:nvPr/>
                </p:nvSpPr>
                <p:spPr>
                  <a:xfrm>
                    <a:off x="3882779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5" name="フリーフォーム 1674">
                    <a:extLst>
                      <a:ext uri="{FF2B5EF4-FFF2-40B4-BE49-F238E27FC236}">
                        <a16:creationId xmlns:a16="http://schemas.microsoft.com/office/drawing/2014/main" id="{3E316480-8AF0-001F-07EE-516CC028670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32552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6" name="フリーフォーム 1675">
                    <a:extLst>
                      <a:ext uri="{FF2B5EF4-FFF2-40B4-BE49-F238E27FC236}">
                        <a16:creationId xmlns:a16="http://schemas.microsoft.com/office/drawing/2014/main" id="{77F5A97E-980C-8434-D199-239697B72856}"/>
                      </a:ext>
                    </a:extLst>
                  </p:cNvPr>
                  <p:cNvSpPr/>
                  <p:nvPr/>
                </p:nvSpPr>
                <p:spPr>
                  <a:xfrm>
                    <a:off x="4062355" y="4217409"/>
                    <a:ext cx="287297" cy="108115"/>
                  </a:xfrm>
                  <a:custGeom>
                    <a:avLst/>
                    <a:gdLst>
                      <a:gd name="connsiteX0" fmla="*/ 287297 w 287297"/>
                      <a:gd name="connsiteY0" fmla="*/ 0 h 108115"/>
                      <a:gd name="connsiteX1" fmla="*/ 0 w 2872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108115">
                        <a:moveTo>
                          <a:pt x="2872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7" name="フリーフォーム 1676">
                    <a:extLst>
                      <a:ext uri="{FF2B5EF4-FFF2-40B4-BE49-F238E27FC236}">
                        <a16:creationId xmlns:a16="http://schemas.microsoft.com/office/drawing/2014/main" id="{60583C48-779E-C112-E07C-6D9E72BDF771}"/>
                      </a:ext>
                    </a:extLst>
                  </p:cNvPr>
                  <p:cNvSpPr/>
                  <p:nvPr/>
                </p:nvSpPr>
                <p:spPr>
                  <a:xfrm>
                    <a:off x="4206016" y="4091272"/>
                    <a:ext cx="4223" cy="360391"/>
                  </a:xfrm>
                  <a:custGeom>
                    <a:avLst/>
                    <a:gdLst>
                      <a:gd name="connsiteX0" fmla="*/ 0 w 4223"/>
                      <a:gd name="connsiteY0" fmla="*/ 0 h 360391"/>
                      <a:gd name="connsiteX1" fmla="*/ 0 w 4223"/>
                      <a:gd name="connsiteY1" fmla="*/ 360391 h 360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91">
                        <a:moveTo>
                          <a:pt x="0" y="0"/>
                        </a:moveTo>
                        <a:lnTo>
                          <a:pt x="0" y="36039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55" name="グラフィックス 334">
                  <a:extLst>
                    <a:ext uri="{FF2B5EF4-FFF2-40B4-BE49-F238E27FC236}">
                      <a16:creationId xmlns:a16="http://schemas.microsoft.com/office/drawing/2014/main" id="{D68E47E6-9F2A-722F-40FD-3040422D714E}"/>
                    </a:ext>
                  </a:extLst>
                </p:cNvPr>
                <p:cNvGrpSpPr/>
                <p:nvPr/>
              </p:nvGrpSpPr>
              <p:grpSpPr>
                <a:xfrm>
                  <a:off x="3687939" y="4021897"/>
                  <a:ext cx="677002" cy="499133"/>
                  <a:chOff x="3687939" y="4021897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656" name="フリーフォーム 1655">
                    <a:extLst>
                      <a:ext uri="{FF2B5EF4-FFF2-40B4-BE49-F238E27FC236}">
                        <a16:creationId xmlns:a16="http://schemas.microsoft.com/office/drawing/2014/main" id="{264E3D13-C1EA-359D-16B9-6999E30DE5EB}"/>
                      </a:ext>
                    </a:extLst>
                  </p:cNvPr>
                  <p:cNvSpPr/>
                  <p:nvPr/>
                </p:nvSpPr>
                <p:spPr>
                  <a:xfrm>
                    <a:off x="4047091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7" name="フリーフォーム 1656">
                    <a:extLst>
                      <a:ext uri="{FF2B5EF4-FFF2-40B4-BE49-F238E27FC236}">
                        <a16:creationId xmlns:a16="http://schemas.microsoft.com/office/drawing/2014/main" id="{BB80BC30-F395-CCEB-3EE7-35C9020CCF80}"/>
                      </a:ext>
                    </a:extLst>
                  </p:cNvPr>
                  <p:cNvSpPr/>
                  <p:nvPr/>
                </p:nvSpPr>
                <p:spPr>
                  <a:xfrm>
                    <a:off x="3687939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8" name="フリーフォーム 1657">
                    <a:extLst>
                      <a:ext uri="{FF2B5EF4-FFF2-40B4-BE49-F238E27FC236}">
                        <a16:creationId xmlns:a16="http://schemas.microsoft.com/office/drawing/2014/main" id="{6D793EF1-4481-E504-6D30-A8AC92EEDBAD}"/>
                      </a:ext>
                    </a:extLst>
                  </p:cNvPr>
                  <p:cNvSpPr/>
                  <p:nvPr/>
                </p:nvSpPr>
                <p:spPr>
                  <a:xfrm>
                    <a:off x="3687939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9" name="フリーフォーム 1658">
                    <a:extLst>
                      <a:ext uri="{FF2B5EF4-FFF2-40B4-BE49-F238E27FC236}">
                        <a16:creationId xmlns:a16="http://schemas.microsoft.com/office/drawing/2014/main" id="{F90B201D-73F1-04DE-B3C0-77F51422CAD4}"/>
                      </a:ext>
                    </a:extLst>
                  </p:cNvPr>
                  <p:cNvSpPr/>
                  <p:nvPr/>
                </p:nvSpPr>
                <p:spPr>
                  <a:xfrm>
                    <a:off x="4334412" y="4021897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0" name="フリーフォーム 1659">
                    <a:extLst>
                      <a:ext uri="{FF2B5EF4-FFF2-40B4-BE49-F238E27FC236}">
                        <a16:creationId xmlns:a16="http://schemas.microsoft.com/office/drawing/2014/main" id="{B96B845D-5319-DA40-221E-41C5CED90D24}"/>
                      </a:ext>
                    </a:extLst>
                  </p:cNvPr>
                  <p:cNvSpPr/>
                  <p:nvPr/>
                </p:nvSpPr>
                <p:spPr>
                  <a:xfrm>
                    <a:off x="4334413" y="438228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1" name="フリーフォーム 1660">
                    <a:extLst>
                      <a:ext uri="{FF2B5EF4-FFF2-40B4-BE49-F238E27FC236}">
                        <a16:creationId xmlns:a16="http://schemas.microsoft.com/office/drawing/2014/main" id="{D61EF1F1-B6CD-C14B-6B73-E80617489994}"/>
                      </a:ext>
                    </a:extLst>
                  </p:cNvPr>
                  <p:cNvSpPr/>
                  <p:nvPr/>
                </p:nvSpPr>
                <p:spPr>
                  <a:xfrm>
                    <a:off x="3975261" y="40218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2" name="フリーフォーム 1661">
                    <a:extLst>
                      <a:ext uri="{FF2B5EF4-FFF2-40B4-BE49-F238E27FC236}">
                        <a16:creationId xmlns:a16="http://schemas.microsoft.com/office/drawing/2014/main" id="{34460F1A-2A66-0660-ADE8-AD777E6BA7AA}"/>
                      </a:ext>
                    </a:extLst>
                  </p:cNvPr>
                  <p:cNvSpPr/>
                  <p:nvPr/>
                </p:nvSpPr>
                <p:spPr>
                  <a:xfrm>
                    <a:off x="4047091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7" name="グループ化 1446">
                <a:extLst>
                  <a:ext uri="{FF2B5EF4-FFF2-40B4-BE49-F238E27FC236}">
                    <a16:creationId xmlns:a16="http://schemas.microsoft.com/office/drawing/2014/main" id="{A9ABE28B-5787-EB71-7952-4E666BBBE977}"/>
                  </a:ext>
                </a:extLst>
              </p:cNvPr>
              <p:cNvGrpSpPr/>
              <p:nvPr/>
            </p:nvGrpSpPr>
            <p:grpSpPr>
              <a:xfrm>
                <a:off x="4480564" y="4154631"/>
                <a:ext cx="672797" cy="239421"/>
                <a:chOff x="4480564" y="4154631"/>
                <a:chExt cx="672797" cy="239421"/>
              </a:xfrm>
            </p:grpSpPr>
            <p:grpSp>
              <p:nvGrpSpPr>
                <p:cNvPr id="1626" name="グラフィックス 335">
                  <a:extLst>
                    <a:ext uri="{FF2B5EF4-FFF2-40B4-BE49-F238E27FC236}">
                      <a16:creationId xmlns:a16="http://schemas.microsoft.com/office/drawing/2014/main" id="{570CD77D-00C8-1B34-AABF-7110CB4DFB7D}"/>
                    </a:ext>
                  </a:extLst>
                </p:cNvPr>
                <p:cNvGrpSpPr/>
                <p:nvPr/>
              </p:nvGrpSpPr>
              <p:grpSpPr>
                <a:xfrm>
                  <a:off x="4487924" y="4161978"/>
                  <a:ext cx="658077" cy="224730"/>
                  <a:chOff x="4487924" y="4161978"/>
                  <a:chExt cx="658077" cy="224730"/>
                </a:xfrm>
              </p:grpSpPr>
              <p:sp>
                <p:nvSpPr>
                  <p:cNvPr id="1635" name="フリーフォーム 1634">
                    <a:extLst>
                      <a:ext uri="{FF2B5EF4-FFF2-40B4-BE49-F238E27FC236}">
                        <a16:creationId xmlns:a16="http://schemas.microsoft.com/office/drawing/2014/main" id="{7F076DAC-1B90-619D-C783-292E3BC6C310}"/>
                      </a:ext>
                    </a:extLst>
                  </p:cNvPr>
                  <p:cNvSpPr/>
                  <p:nvPr/>
                </p:nvSpPr>
                <p:spPr>
                  <a:xfrm>
                    <a:off x="4834280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6" name="フリーフォーム 1635">
                    <a:extLst>
                      <a:ext uri="{FF2B5EF4-FFF2-40B4-BE49-F238E27FC236}">
                        <a16:creationId xmlns:a16="http://schemas.microsoft.com/office/drawing/2014/main" id="{AFCF2B22-7DF0-DAA5-9546-B52CFA6133E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7" name="フリーフォーム 1636">
                    <a:extLst>
                      <a:ext uri="{FF2B5EF4-FFF2-40B4-BE49-F238E27FC236}">
                        <a16:creationId xmlns:a16="http://schemas.microsoft.com/office/drawing/2014/main" id="{C8641C76-0A47-A58B-44C0-4E7BB4E63C50}"/>
                      </a:ext>
                    </a:extLst>
                  </p:cNvPr>
                  <p:cNvSpPr/>
                  <p:nvPr/>
                </p:nvSpPr>
                <p:spPr>
                  <a:xfrm>
                    <a:off x="5007458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8" name="フリーフォーム 1637">
                    <a:extLst>
                      <a:ext uri="{FF2B5EF4-FFF2-40B4-BE49-F238E27FC236}">
                        <a16:creationId xmlns:a16="http://schemas.microsoft.com/office/drawing/2014/main" id="{9C636D71-3CB8-A070-488F-78B4D3C0BC75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9" name="フリーフォーム 1638">
                    <a:extLst>
                      <a:ext uri="{FF2B5EF4-FFF2-40B4-BE49-F238E27FC236}">
                        <a16:creationId xmlns:a16="http://schemas.microsoft.com/office/drawing/2014/main" id="{C37E0FF8-DDAA-B9ED-B67B-4AD3DFB9E49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0" name="フリーフォーム 1639">
                    <a:extLst>
                      <a:ext uri="{FF2B5EF4-FFF2-40B4-BE49-F238E27FC236}">
                        <a16:creationId xmlns:a16="http://schemas.microsoft.com/office/drawing/2014/main" id="{80DB0ABC-3644-3226-8EF8-3CFF42935367}"/>
                      </a:ext>
                    </a:extLst>
                  </p:cNvPr>
                  <p:cNvSpPr/>
                  <p:nvPr/>
                </p:nvSpPr>
                <p:spPr>
                  <a:xfrm>
                    <a:off x="5007458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1" name="フリーフォーム 1640">
                    <a:extLst>
                      <a:ext uri="{FF2B5EF4-FFF2-40B4-BE49-F238E27FC236}">
                        <a16:creationId xmlns:a16="http://schemas.microsoft.com/office/drawing/2014/main" id="{D597075E-7672-5AFB-1E4E-8D2FE41A3626}"/>
                      </a:ext>
                    </a:extLst>
                  </p:cNvPr>
                  <p:cNvSpPr/>
                  <p:nvPr/>
                </p:nvSpPr>
                <p:spPr>
                  <a:xfrm>
                    <a:off x="4972811" y="4161982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2" name="フリーフォーム 1641">
                    <a:extLst>
                      <a:ext uri="{FF2B5EF4-FFF2-40B4-BE49-F238E27FC236}">
                        <a16:creationId xmlns:a16="http://schemas.microsoft.com/office/drawing/2014/main" id="{F92F31CE-19CA-6DEE-FD19-97DF4C298FBE}"/>
                      </a:ext>
                    </a:extLst>
                  </p:cNvPr>
                  <p:cNvSpPr/>
                  <p:nvPr/>
                </p:nvSpPr>
                <p:spPr>
                  <a:xfrm>
                    <a:off x="5145989" y="4161982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3" name="フリーフォーム 1642">
                    <a:extLst>
                      <a:ext uri="{FF2B5EF4-FFF2-40B4-BE49-F238E27FC236}">
                        <a16:creationId xmlns:a16="http://schemas.microsoft.com/office/drawing/2014/main" id="{CBA2D236-566F-9723-3CB6-B5BABA354F2E}"/>
                      </a:ext>
                    </a:extLst>
                  </p:cNvPr>
                  <p:cNvSpPr/>
                  <p:nvPr/>
                </p:nvSpPr>
                <p:spPr>
                  <a:xfrm>
                    <a:off x="5007458" y="433484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4" name="フリーフォーム 1643">
                    <a:extLst>
                      <a:ext uri="{FF2B5EF4-FFF2-40B4-BE49-F238E27FC236}">
                        <a16:creationId xmlns:a16="http://schemas.microsoft.com/office/drawing/2014/main" id="{5D761B7A-0CDB-90E1-7C80-9F2A84D693C5}"/>
                      </a:ext>
                    </a:extLst>
                  </p:cNvPr>
                  <p:cNvSpPr/>
                  <p:nvPr/>
                </p:nvSpPr>
                <p:spPr>
                  <a:xfrm>
                    <a:off x="4661102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5" name="フリーフォーム 1644">
                    <a:extLst>
                      <a:ext uri="{FF2B5EF4-FFF2-40B4-BE49-F238E27FC236}">
                        <a16:creationId xmlns:a16="http://schemas.microsoft.com/office/drawing/2014/main" id="{739C3803-6C66-AC9F-AE7A-1B483DE04AB0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6" name="フリーフォーム 1645">
                    <a:extLst>
                      <a:ext uri="{FF2B5EF4-FFF2-40B4-BE49-F238E27FC236}">
                        <a16:creationId xmlns:a16="http://schemas.microsoft.com/office/drawing/2014/main" id="{B469039A-4DD0-B270-6BA7-DA0C80B5079D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7" name="フリーフォーム 1646">
                    <a:extLst>
                      <a:ext uri="{FF2B5EF4-FFF2-40B4-BE49-F238E27FC236}">
                        <a16:creationId xmlns:a16="http://schemas.microsoft.com/office/drawing/2014/main" id="{C916BFDC-7427-DE79-DBB5-52CC39839556}"/>
                      </a:ext>
                    </a:extLst>
                  </p:cNvPr>
                  <p:cNvSpPr/>
                  <p:nvPr/>
                </p:nvSpPr>
                <p:spPr>
                  <a:xfrm>
                    <a:off x="4661102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8" name="フリーフォーム 1647">
                    <a:extLst>
                      <a:ext uri="{FF2B5EF4-FFF2-40B4-BE49-F238E27FC236}">
                        <a16:creationId xmlns:a16="http://schemas.microsoft.com/office/drawing/2014/main" id="{E524A8BE-8287-A36B-AF76-0150877A4C10}"/>
                      </a:ext>
                    </a:extLst>
                  </p:cNvPr>
                  <p:cNvSpPr/>
                  <p:nvPr/>
                </p:nvSpPr>
                <p:spPr>
                  <a:xfrm>
                    <a:off x="4799633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9" name="フリーフォーム 1648">
                    <a:extLst>
                      <a:ext uri="{FF2B5EF4-FFF2-40B4-BE49-F238E27FC236}">
                        <a16:creationId xmlns:a16="http://schemas.microsoft.com/office/drawing/2014/main" id="{31CBCE37-4C83-C5DB-2465-23279E1510E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0" name="フリーフォーム 1649">
                    <a:extLst>
                      <a:ext uri="{FF2B5EF4-FFF2-40B4-BE49-F238E27FC236}">
                        <a16:creationId xmlns:a16="http://schemas.microsoft.com/office/drawing/2014/main" id="{65B099AD-2B85-88E5-5920-1F930B08E23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1" name="フリーフォーム 1650">
                    <a:extLst>
                      <a:ext uri="{FF2B5EF4-FFF2-40B4-BE49-F238E27FC236}">
                        <a16:creationId xmlns:a16="http://schemas.microsoft.com/office/drawing/2014/main" id="{1BD9A607-F302-07C0-E856-68A71AA7C098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2" name="フリーフォーム 1651">
                    <a:extLst>
                      <a:ext uri="{FF2B5EF4-FFF2-40B4-BE49-F238E27FC236}">
                        <a16:creationId xmlns:a16="http://schemas.microsoft.com/office/drawing/2014/main" id="{B5E63A5F-E82F-5096-CF24-CFE4DA738DE7}"/>
                      </a:ext>
                    </a:extLst>
                  </p:cNvPr>
                  <p:cNvSpPr/>
                  <p:nvPr/>
                </p:nvSpPr>
                <p:spPr>
                  <a:xfrm>
                    <a:off x="4487924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3" name="フリーフォーム 1652">
                    <a:extLst>
                      <a:ext uri="{FF2B5EF4-FFF2-40B4-BE49-F238E27FC236}">
                        <a16:creationId xmlns:a16="http://schemas.microsoft.com/office/drawing/2014/main" id="{BCE3C643-8CD2-356C-DE79-3A978597E1DD}"/>
                      </a:ext>
                    </a:extLst>
                  </p:cNvPr>
                  <p:cNvSpPr/>
                  <p:nvPr/>
                </p:nvSpPr>
                <p:spPr>
                  <a:xfrm>
                    <a:off x="4626455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27" name="グラフィックス 335">
                  <a:extLst>
                    <a:ext uri="{FF2B5EF4-FFF2-40B4-BE49-F238E27FC236}">
                      <a16:creationId xmlns:a16="http://schemas.microsoft.com/office/drawing/2014/main" id="{65FA727B-C565-F442-DD49-20264843917B}"/>
                    </a:ext>
                  </a:extLst>
                </p:cNvPr>
                <p:cNvGrpSpPr/>
                <p:nvPr/>
              </p:nvGrpSpPr>
              <p:grpSpPr>
                <a:xfrm>
                  <a:off x="4480564" y="4154631"/>
                  <a:ext cx="672797" cy="239421"/>
                  <a:chOff x="4480564" y="4154631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1628" name="フリーフォーム 1627">
                    <a:extLst>
                      <a:ext uri="{FF2B5EF4-FFF2-40B4-BE49-F238E27FC236}">
                        <a16:creationId xmlns:a16="http://schemas.microsoft.com/office/drawing/2014/main" id="{8EAC83F7-786F-E234-747F-ACF33F49B9E5}"/>
                      </a:ext>
                    </a:extLst>
                  </p:cNvPr>
                  <p:cNvSpPr/>
                  <p:nvPr/>
                </p:nvSpPr>
                <p:spPr>
                  <a:xfrm>
                    <a:off x="5000098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9" name="フリーフォーム 1628">
                    <a:extLst>
                      <a:ext uri="{FF2B5EF4-FFF2-40B4-BE49-F238E27FC236}">
                        <a16:creationId xmlns:a16="http://schemas.microsoft.com/office/drawing/2014/main" id="{746576C8-33C6-4D48-62EB-F523231D1576}"/>
                      </a:ext>
                    </a:extLst>
                  </p:cNvPr>
                  <p:cNvSpPr/>
                  <p:nvPr/>
                </p:nvSpPr>
                <p:spPr>
                  <a:xfrm>
                    <a:off x="5138640" y="4154631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0" name="フリーフォーム 1629">
                    <a:extLst>
                      <a:ext uri="{FF2B5EF4-FFF2-40B4-BE49-F238E27FC236}">
                        <a16:creationId xmlns:a16="http://schemas.microsoft.com/office/drawing/2014/main" id="{813ACC33-0C9D-3D12-7C2B-869EC2C35093}"/>
                      </a:ext>
                    </a:extLst>
                  </p:cNvPr>
                  <p:cNvSpPr/>
                  <p:nvPr/>
                </p:nvSpPr>
                <p:spPr>
                  <a:xfrm>
                    <a:off x="5138641" y="432749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1" name="フリーフォーム 1630">
                    <a:extLst>
                      <a:ext uri="{FF2B5EF4-FFF2-40B4-BE49-F238E27FC236}">
                        <a16:creationId xmlns:a16="http://schemas.microsoft.com/office/drawing/2014/main" id="{E5DC875F-D090-47BE-3CA6-2339414CBF74}"/>
                      </a:ext>
                    </a:extLst>
                  </p:cNvPr>
                  <p:cNvSpPr/>
                  <p:nvPr/>
                </p:nvSpPr>
                <p:spPr>
                  <a:xfrm>
                    <a:off x="5000098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2" name="フリーフォーム 1631">
                    <a:extLst>
                      <a:ext uri="{FF2B5EF4-FFF2-40B4-BE49-F238E27FC236}">
                        <a16:creationId xmlns:a16="http://schemas.microsoft.com/office/drawing/2014/main" id="{7B7B405B-26FE-FFFB-524A-E702F4AFC726}"/>
                      </a:ext>
                    </a:extLst>
                  </p:cNvPr>
                  <p:cNvSpPr/>
                  <p:nvPr/>
                </p:nvSpPr>
                <p:spPr>
                  <a:xfrm>
                    <a:off x="4480564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3" name="フリーフォーム 1632">
                    <a:extLst>
                      <a:ext uri="{FF2B5EF4-FFF2-40B4-BE49-F238E27FC236}">
                        <a16:creationId xmlns:a16="http://schemas.microsoft.com/office/drawing/2014/main" id="{87299B9B-4B3E-36EB-53F2-C78887988B9B}"/>
                      </a:ext>
                    </a:extLst>
                  </p:cNvPr>
                  <p:cNvSpPr/>
                  <p:nvPr/>
                </p:nvSpPr>
                <p:spPr>
                  <a:xfrm>
                    <a:off x="4480564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4" name="フリーフォーム 1633">
                    <a:extLst>
                      <a:ext uri="{FF2B5EF4-FFF2-40B4-BE49-F238E27FC236}">
                        <a16:creationId xmlns:a16="http://schemas.microsoft.com/office/drawing/2014/main" id="{917B3117-39F7-89D6-2BF6-1E42B36C293F}"/>
                      </a:ext>
                    </a:extLst>
                  </p:cNvPr>
                  <p:cNvSpPr/>
                  <p:nvPr/>
                </p:nvSpPr>
                <p:spPr>
                  <a:xfrm>
                    <a:off x="4619106" y="415463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8" name="グループ化 1447">
                <a:extLst>
                  <a:ext uri="{FF2B5EF4-FFF2-40B4-BE49-F238E27FC236}">
                    <a16:creationId xmlns:a16="http://schemas.microsoft.com/office/drawing/2014/main" id="{E0C974F0-C6E5-F136-4239-F25AADED4A3A}"/>
                  </a:ext>
                </a:extLst>
              </p:cNvPr>
              <p:cNvGrpSpPr/>
              <p:nvPr/>
            </p:nvGrpSpPr>
            <p:grpSpPr>
              <a:xfrm>
                <a:off x="5278945" y="4151861"/>
                <a:ext cx="668476" cy="240628"/>
                <a:chOff x="5278945" y="4151861"/>
                <a:chExt cx="668476" cy="240628"/>
              </a:xfrm>
            </p:grpSpPr>
            <p:grpSp>
              <p:nvGrpSpPr>
                <p:cNvPr id="1589" name="グラフィックス 336">
                  <a:extLst>
                    <a:ext uri="{FF2B5EF4-FFF2-40B4-BE49-F238E27FC236}">
                      <a16:creationId xmlns:a16="http://schemas.microsoft.com/office/drawing/2014/main" id="{3E45FFEC-2A0D-9D41-C73D-015A6C265612}"/>
                    </a:ext>
                  </a:extLst>
                </p:cNvPr>
                <p:cNvGrpSpPr/>
                <p:nvPr/>
              </p:nvGrpSpPr>
              <p:grpSpPr>
                <a:xfrm>
                  <a:off x="5285010" y="4157930"/>
                  <a:ext cx="658015" cy="230169"/>
                  <a:chOff x="5285010" y="4157930"/>
                  <a:chExt cx="658015" cy="230169"/>
                </a:xfrm>
              </p:grpSpPr>
              <p:sp>
                <p:nvSpPr>
                  <p:cNvPr id="1598" name="フリーフォーム 1597">
                    <a:extLst>
                      <a:ext uri="{FF2B5EF4-FFF2-40B4-BE49-F238E27FC236}">
                        <a16:creationId xmlns:a16="http://schemas.microsoft.com/office/drawing/2014/main" id="{FB6AF085-CB4F-EF51-D665-B2703D043F6D}"/>
                      </a:ext>
                    </a:extLst>
                  </p:cNvPr>
                  <p:cNvSpPr/>
                  <p:nvPr/>
                </p:nvSpPr>
                <p:spPr>
                  <a:xfrm>
                    <a:off x="5570373" y="4386420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9" name="フリーフォーム 1598">
                    <a:extLst>
                      <a:ext uri="{FF2B5EF4-FFF2-40B4-BE49-F238E27FC236}">
                        <a16:creationId xmlns:a16="http://schemas.microsoft.com/office/drawing/2014/main" id="{FF9B9D80-AD1C-AE5A-CBBD-09C92D2F0EA1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0" name="フリーフォーム 1599">
                    <a:extLst>
                      <a:ext uri="{FF2B5EF4-FFF2-40B4-BE49-F238E27FC236}">
                        <a16:creationId xmlns:a16="http://schemas.microsoft.com/office/drawing/2014/main" id="{93D4F30F-837A-B531-FD7F-68BDFDE20F1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1" name="フリーフォーム 1600">
                    <a:extLst>
                      <a:ext uri="{FF2B5EF4-FFF2-40B4-BE49-F238E27FC236}">
                        <a16:creationId xmlns:a16="http://schemas.microsoft.com/office/drawing/2014/main" id="{107766AA-446B-0C3A-7B78-0AD57E7E0FC7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2" name="フリーフォーム 1601">
                    <a:extLst>
                      <a:ext uri="{FF2B5EF4-FFF2-40B4-BE49-F238E27FC236}">
                        <a16:creationId xmlns:a16="http://schemas.microsoft.com/office/drawing/2014/main" id="{89F32095-CF56-AC08-09C8-6FE817029593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3" name="フリーフォーム 1602">
                    <a:extLst>
                      <a:ext uri="{FF2B5EF4-FFF2-40B4-BE49-F238E27FC236}">
                        <a16:creationId xmlns:a16="http://schemas.microsoft.com/office/drawing/2014/main" id="{313082C4-0DBA-C200-32C8-C37B596ECDB9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4" name="フリーフォーム 1603">
                    <a:extLst>
                      <a:ext uri="{FF2B5EF4-FFF2-40B4-BE49-F238E27FC236}">
                        <a16:creationId xmlns:a16="http://schemas.microsoft.com/office/drawing/2014/main" id="{8534B6EC-2A32-A212-CF88-3994B9A3F3BB}"/>
                      </a:ext>
                    </a:extLst>
                  </p:cNvPr>
                  <p:cNvSpPr/>
                  <p:nvPr/>
                </p:nvSpPr>
                <p:spPr>
                  <a:xfrm>
                    <a:off x="5684512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5" name="フリーフォーム 1604">
                    <a:extLst>
                      <a:ext uri="{FF2B5EF4-FFF2-40B4-BE49-F238E27FC236}">
                        <a16:creationId xmlns:a16="http://schemas.microsoft.com/office/drawing/2014/main" id="{C1519BAD-CD01-9167-ACA2-7261067A03EE}"/>
                      </a:ext>
                    </a:extLst>
                  </p:cNvPr>
                  <p:cNvSpPr/>
                  <p:nvPr/>
                </p:nvSpPr>
                <p:spPr>
                  <a:xfrm>
                    <a:off x="5827199" y="420077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6" name="フリーフォーム 1605">
                    <a:extLst>
                      <a:ext uri="{FF2B5EF4-FFF2-40B4-BE49-F238E27FC236}">
                        <a16:creationId xmlns:a16="http://schemas.microsoft.com/office/drawing/2014/main" id="{4E192333-577A-C6E9-B6C0-5209B8825ED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34358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7" name="フリーフォーム 1606">
                    <a:extLst>
                      <a:ext uri="{FF2B5EF4-FFF2-40B4-BE49-F238E27FC236}">
                        <a16:creationId xmlns:a16="http://schemas.microsoft.com/office/drawing/2014/main" id="{F499B8A5-4E0E-E295-CAE5-0BA6A7A6ECA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8" name="フリーフォーム 1607">
                    <a:extLst>
                      <a:ext uri="{FF2B5EF4-FFF2-40B4-BE49-F238E27FC236}">
                        <a16:creationId xmlns:a16="http://schemas.microsoft.com/office/drawing/2014/main" id="{7CA78114-69C8-5B7D-9921-E20879A5E544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9" name="フリーフォーム 1608">
                    <a:extLst>
                      <a:ext uri="{FF2B5EF4-FFF2-40B4-BE49-F238E27FC236}">
                        <a16:creationId xmlns:a16="http://schemas.microsoft.com/office/drawing/2014/main" id="{EE35D230-AA68-9A74-BBAC-AF3BF093C38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0" name="フリーフォーム 1609">
                    <a:extLst>
                      <a:ext uri="{FF2B5EF4-FFF2-40B4-BE49-F238E27FC236}">
                        <a16:creationId xmlns:a16="http://schemas.microsoft.com/office/drawing/2014/main" id="{A7DB0258-40C6-7171-DCFA-626A0A5500E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1" name="フリーフォーム 1610">
                    <a:extLst>
                      <a:ext uri="{FF2B5EF4-FFF2-40B4-BE49-F238E27FC236}">
                        <a16:creationId xmlns:a16="http://schemas.microsoft.com/office/drawing/2014/main" id="{765567A3-A3D7-61C8-97A5-34B7464149E8}"/>
                      </a:ext>
                    </a:extLst>
                  </p:cNvPr>
                  <p:cNvSpPr/>
                  <p:nvPr/>
                </p:nvSpPr>
                <p:spPr>
                  <a:xfrm>
                    <a:off x="5541826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2" name="フリーフォーム 1611">
                    <a:extLst>
                      <a:ext uri="{FF2B5EF4-FFF2-40B4-BE49-F238E27FC236}">
                        <a16:creationId xmlns:a16="http://schemas.microsoft.com/office/drawing/2014/main" id="{6167FD38-438A-56DA-7B26-FCE171D3FAAC}"/>
                      </a:ext>
                    </a:extLst>
                  </p:cNvPr>
                  <p:cNvSpPr/>
                  <p:nvPr/>
                </p:nvSpPr>
                <p:spPr>
                  <a:xfrm>
                    <a:off x="5684522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3" name="フリーフォーム 1612">
                    <a:extLst>
                      <a:ext uri="{FF2B5EF4-FFF2-40B4-BE49-F238E27FC236}">
                        <a16:creationId xmlns:a16="http://schemas.microsoft.com/office/drawing/2014/main" id="{0BA0A9A8-2E49-DB62-B915-34A3B5D601FE}"/>
                      </a:ext>
                    </a:extLst>
                  </p:cNvPr>
                  <p:cNvSpPr/>
                  <p:nvPr/>
                </p:nvSpPr>
                <p:spPr>
                  <a:xfrm>
                    <a:off x="5827209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4" name="フリーフォーム 1613">
                    <a:extLst>
                      <a:ext uri="{FF2B5EF4-FFF2-40B4-BE49-F238E27FC236}">
                        <a16:creationId xmlns:a16="http://schemas.microsoft.com/office/drawing/2014/main" id="{26DB22C4-C5C6-B5D1-5189-63237841B758}"/>
                      </a:ext>
                    </a:extLst>
                  </p:cNvPr>
                  <p:cNvSpPr/>
                  <p:nvPr/>
                </p:nvSpPr>
                <p:spPr>
                  <a:xfrm>
                    <a:off x="5798662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5" name="フリーフォーム 1614">
                    <a:extLst>
                      <a:ext uri="{FF2B5EF4-FFF2-40B4-BE49-F238E27FC236}">
                        <a16:creationId xmlns:a16="http://schemas.microsoft.com/office/drawing/2014/main" id="{32227BF6-05B1-4DFD-57CB-BEF90B92EFE9}"/>
                      </a:ext>
                    </a:extLst>
                  </p:cNvPr>
                  <p:cNvSpPr/>
                  <p:nvPr/>
                </p:nvSpPr>
                <p:spPr>
                  <a:xfrm>
                    <a:off x="5941348" y="415793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6" name="フリーフォーム 1615">
                    <a:extLst>
                      <a:ext uri="{FF2B5EF4-FFF2-40B4-BE49-F238E27FC236}">
                        <a16:creationId xmlns:a16="http://schemas.microsoft.com/office/drawing/2014/main" id="{199F05F0-FCD9-E482-3419-B44E03B93E09}"/>
                      </a:ext>
                    </a:extLst>
                  </p:cNvPr>
                  <p:cNvSpPr/>
                  <p:nvPr/>
                </p:nvSpPr>
                <p:spPr>
                  <a:xfrm>
                    <a:off x="5827209" y="430073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7" name="フリーフォーム 1616">
                    <a:extLst>
                      <a:ext uri="{FF2B5EF4-FFF2-40B4-BE49-F238E27FC236}">
                        <a16:creationId xmlns:a16="http://schemas.microsoft.com/office/drawing/2014/main" id="{AC0E867F-9C5C-A842-9DC4-CE1B435D626E}"/>
                      </a:ext>
                    </a:extLst>
                  </p:cNvPr>
                  <p:cNvSpPr/>
                  <p:nvPr/>
                </p:nvSpPr>
                <p:spPr>
                  <a:xfrm>
                    <a:off x="5541845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8" name="フリーフォーム 1617">
                    <a:extLst>
                      <a:ext uri="{FF2B5EF4-FFF2-40B4-BE49-F238E27FC236}">
                        <a16:creationId xmlns:a16="http://schemas.microsoft.com/office/drawing/2014/main" id="{85CA09DB-57FD-C27B-F866-6A5A3F696DD4}"/>
                      </a:ext>
                    </a:extLst>
                  </p:cNvPr>
                  <p:cNvSpPr/>
                  <p:nvPr/>
                </p:nvSpPr>
                <p:spPr>
                  <a:xfrm>
                    <a:off x="5655985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9" name="フリーフォーム 1618">
                    <a:extLst>
                      <a:ext uri="{FF2B5EF4-FFF2-40B4-BE49-F238E27FC236}">
                        <a16:creationId xmlns:a16="http://schemas.microsoft.com/office/drawing/2014/main" id="{41FC5020-AE3E-8C03-7FE2-BA5CE007F9EA}"/>
                      </a:ext>
                    </a:extLst>
                  </p:cNvPr>
                  <p:cNvSpPr/>
                  <p:nvPr/>
                </p:nvSpPr>
                <p:spPr>
                  <a:xfrm>
                    <a:off x="5285010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0" name="フリーフォーム 1619">
                    <a:extLst>
                      <a:ext uri="{FF2B5EF4-FFF2-40B4-BE49-F238E27FC236}">
                        <a16:creationId xmlns:a16="http://schemas.microsoft.com/office/drawing/2014/main" id="{39444807-D188-D733-7B29-827E938E65D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1" name="フリーフォーム 1620">
                    <a:extLst>
                      <a:ext uri="{FF2B5EF4-FFF2-40B4-BE49-F238E27FC236}">
                        <a16:creationId xmlns:a16="http://schemas.microsoft.com/office/drawing/2014/main" id="{F6DFCA09-F4D6-F7D2-3F47-E72AA2659741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2" name="フリーフォーム 1621">
                    <a:extLst>
                      <a:ext uri="{FF2B5EF4-FFF2-40B4-BE49-F238E27FC236}">
                        <a16:creationId xmlns:a16="http://schemas.microsoft.com/office/drawing/2014/main" id="{07732552-00EA-7E29-DB27-25356D84C7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3" name="フリーフォーム 1622">
                    <a:extLst>
                      <a:ext uri="{FF2B5EF4-FFF2-40B4-BE49-F238E27FC236}">
                        <a16:creationId xmlns:a16="http://schemas.microsoft.com/office/drawing/2014/main" id="{48DA6B7F-A6B7-0581-7BEF-C2F951B67C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4" name="フリーフォーム 1623">
                    <a:extLst>
                      <a:ext uri="{FF2B5EF4-FFF2-40B4-BE49-F238E27FC236}">
                        <a16:creationId xmlns:a16="http://schemas.microsoft.com/office/drawing/2014/main" id="{EAE95E80-2E7D-E551-1E78-515B338AEA11}"/>
                      </a:ext>
                    </a:extLst>
                  </p:cNvPr>
                  <p:cNvSpPr/>
                  <p:nvPr/>
                </p:nvSpPr>
                <p:spPr>
                  <a:xfrm>
                    <a:off x="5399168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5" name="フリーフォーム 1624">
                    <a:extLst>
                      <a:ext uri="{FF2B5EF4-FFF2-40B4-BE49-F238E27FC236}">
                        <a16:creationId xmlns:a16="http://schemas.microsoft.com/office/drawing/2014/main" id="{3FB66DE0-6FFC-5862-9117-5ABAB56315CF}"/>
                      </a:ext>
                    </a:extLst>
                  </p:cNvPr>
                  <p:cNvSpPr/>
                  <p:nvPr/>
                </p:nvSpPr>
                <p:spPr>
                  <a:xfrm>
                    <a:off x="5513308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90" name="グラフィックス 336">
                  <a:extLst>
                    <a:ext uri="{FF2B5EF4-FFF2-40B4-BE49-F238E27FC236}">
                      <a16:creationId xmlns:a16="http://schemas.microsoft.com/office/drawing/2014/main" id="{61B43F88-7C1B-6686-0C6C-958AA0D9684D}"/>
                    </a:ext>
                  </a:extLst>
                </p:cNvPr>
                <p:cNvGrpSpPr/>
                <p:nvPr/>
              </p:nvGrpSpPr>
              <p:grpSpPr>
                <a:xfrm>
                  <a:off x="5278945" y="4151861"/>
                  <a:ext cx="668476" cy="240628"/>
                  <a:chOff x="5278945" y="4151861"/>
                  <a:chExt cx="668476" cy="240628"/>
                </a:xfrm>
                <a:solidFill>
                  <a:srgbClr val="000000"/>
                </a:solidFill>
              </p:grpSpPr>
              <p:sp>
                <p:nvSpPr>
                  <p:cNvPr id="1591" name="フリーフォーム 1590">
                    <a:extLst>
                      <a:ext uri="{FF2B5EF4-FFF2-40B4-BE49-F238E27FC236}">
                        <a16:creationId xmlns:a16="http://schemas.microsoft.com/office/drawing/2014/main" id="{D999F335-781D-6BB9-3F12-3EBEBCABFD58}"/>
                      </a:ext>
                    </a:extLst>
                  </p:cNvPr>
                  <p:cNvSpPr/>
                  <p:nvPr/>
                </p:nvSpPr>
                <p:spPr>
                  <a:xfrm>
                    <a:off x="570699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2" name="フリーフォーム 1591">
                    <a:extLst>
                      <a:ext uri="{FF2B5EF4-FFF2-40B4-BE49-F238E27FC236}">
                        <a16:creationId xmlns:a16="http://schemas.microsoft.com/office/drawing/2014/main" id="{D9253A04-FA1C-C769-3D6A-0F0C2762CCA6}"/>
                      </a:ext>
                    </a:extLst>
                  </p:cNvPr>
                  <p:cNvSpPr/>
                  <p:nvPr/>
                </p:nvSpPr>
                <p:spPr>
                  <a:xfrm>
                    <a:off x="570699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3" name="フリーフォーム 1592">
                    <a:extLst>
                      <a:ext uri="{FF2B5EF4-FFF2-40B4-BE49-F238E27FC236}">
                        <a16:creationId xmlns:a16="http://schemas.microsoft.com/office/drawing/2014/main" id="{F69C10B9-650C-4708-E3A0-4F7D35F017DE}"/>
                      </a:ext>
                    </a:extLst>
                  </p:cNvPr>
                  <p:cNvSpPr/>
                  <p:nvPr/>
                </p:nvSpPr>
                <p:spPr>
                  <a:xfrm>
                    <a:off x="5935293" y="415186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4" name="フリーフォーム 1593">
                    <a:extLst>
                      <a:ext uri="{FF2B5EF4-FFF2-40B4-BE49-F238E27FC236}">
                        <a16:creationId xmlns:a16="http://schemas.microsoft.com/office/drawing/2014/main" id="{9A84A07B-8A13-C34A-CF68-765352AED8A2}"/>
                      </a:ext>
                    </a:extLst>
                  </p:cNvPr>
                  <p:cNvSpPr/>
                  <p:nvPr/>
                </p:nvSpPr>
                <p:spPr>
                  <a:xfrm>
                    <a:off x="5935294" y="429466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5" name="フリーフォーム 1594">
                    <a:extLst>
                      <a:ext uri="{FF2B5EF4-FFF2-40B4-BE49-F238E27FC236}">
                        <a16:creationId xmlns:a16="http://schemas.microsoft.com/office/drawing/2014/main" id="{8871C61F-C421-D9BA-30BA-1610BF543923}"/>
                      </a:ext>
                    </a:extLst>
                  </p:cNvPr>
                  <p:cNvSpPr/>
                  <p:nvPr/>
                </p:nvSpPr>
                <p:spPr>
                  <a:xfrm>
                    <a:off x="527894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6" name="フリーフォーム 1595">
                    <a:extLst>
                      <a:ext uri="{FF2B5EF4-FFF2-40B4-BE49-F238E27FC236}">
                        <a16:creationId xmlns:a16="http://schemas.microsoft.com/office/drawing/2014/main" id="{5823B04C-08AB-B08C-C3CC-57CF1988E459}"/>
                      </a:ext>
                    </a:extLst>
                  </p:cNvPr>
                  <p:cNvSpPr/>
                  <p:nvPr/>
                </p:nvSpPr>
                <p:spPr>
                  <a:xfrm>
                    <a:off x="527894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7" name="フリーフォーム 1596">
                    <a:extLst>
                      <a:ext uri="{FF2B5EF4-FFF2-40B4-BE49-F238E27FC236}">
                        <a16:creationId xmlns:a16="http://schemas.microsoft.com/office/drawing/2014/main" id="{6106279A-670B-6854-772D-602AF5E5E14F}"/>
                      </a:ext>
                    </a:extLst>
                  </p:cNvPr>
                  <p:cNvSpPr/>
                  <p:nvPr/>
                </p:nvSpPr>
                <p:spPr>
                  <a:xfrm>
                    <a:off x="5507253" y="415186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9" name="グループ化 1448">
                <a:extLst>
                  <a:ext uri="{FF2B5EF4-FFF2-40B4-BE49-F238E27FC236}">
                    <a16:creationId xmlns:a16="http://schemas.microsoft.com/office/drawing/2014/main" id="{F27E84B4-62E5-367E-DACE-D14F9D3AA0F3}"/>
                  </a:ext>
                </a:extLst>
              </p:cNvPr>
              <p:cNvGrpSpPr/>
              <p:nvPr/>
            </p:nvGrpSpPr>
            <p:grpSpPr>
              <a:xfrm>
                <a:off x="6057243" y="4075622"/>
                <a:ext cx="688210" cy="393207"/>
                <a:chOff x="6057243" y="4075622"/>
                <a:chExt cx="688210" cy="393207"/>
              </a:xfrm>
            </p:grpSpPr>
            <p:grpSp>
              <p:nvGrpSpPr>
                <p:cNvPr id="1541" name="グラフィックス 337">
                  <a:extLst>
                    <a:ext uri="{FF2B5EF4-FFF2-40B4-BE49-F238E27FC236}">
                      <a16:creationId xmlns:a16="http://schemas.microsoft.com/office/drawing/2014/main" id="{665A7D61-BC5B-5521-EF32-AAF5C56510B1}"/>
                    </a:ext>
                  </a:extLst>
                </p:cNvPr>
                <p:cNvGrpSpPr/>
                <p:nvPr/>
              </p:nvGrpSpPr>
              <p:grpSpPr>
                <a:xfrm>
                  <a:off x="6063485" y="4081846"/>
                  <a:ext cx="675724" cy="380758"/>
                  <a:chOff x="6063485" y="4081846"/>
                  <a:chExt cx="675724" cy="380758"/>
                </a:xfrm>
              </p:grpSpPr>
              <p:sp>
                <p:nvSpPr>
                  <p:cNvPr id="1550" name="フリーフォーム 1549">
                    <a:extLst>
                      <a:ext uri="{FF2B5EF4-FFF2-40B4-BE49-F238E27FC236}">
                        <a16:creationId xmlns:a16="http://schemas.microsoft.com/office/drawing/2014/main" id="{3E7A6871-E5CE-9807-F3A1-2D8305BAA6E4}"/>
                      </a:ext>
                    </a:extLst>
                  </p:cNvPr>
                  <p:cNvSpPr/>
                  <p:nvPr/>
                </p:nvSpPr>
                <p:spPr>
                  <a:xfrm>
                    <a:off x="6357306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1" name="フリーフォーム 1550">
                    <a:extLst>
                      <a:ext uri="{FF2B5EF4-FFF2-40B4-BE49-F238E27FC236}">
                        <a16:creationId xmlns:a16="http://schemas.microsoft.com/office/drawing/2014/main" id="{4BB8B5BA-7766-8935-C34A-A61831BE4E1F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2" name="フリーフォーム 1551">
                    <a:extLst>
                      <a:ext uri="{FF2B5EF4-FFF2-40B4-BE49-F238E27FC236}">
                        <a16:creationId xmlns:a16="http://schemas.microsoft.com/office/drawing/2014/main" id="{EE380B08-DFF0-9B5D-33A3-0ECEA5C6B90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3" name="フリーフォーム 1552">
                    <a:extLst>
                      <a:ext uri="{FF2B5EF4-FFF2-40B4-BE49-F238E27FC236}">
                        <a16:creationId xmlns:a16="http://schemas.microsoft.com/office/drawing/2014/main" id="{C2F096B8-588A-717C-C1F1-83798AFA5356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4" name="フリーフォーム 1553">
                    <a:extLst>
                      <a:ext uri="{FF2B5EF4-FFF2-40B4-BE49-F238E27FC236}">
                        <a16:creationId xmlns:a16="http://schemas.microsoft.com/office/drawing/2014/main" id="{36509E70-4E0F-93E1-DA5A-4F98A424A18E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5" name="フリーフォーム 1554">
                    <a:extLst>
                      <a:ext uri="{FF2B5EF4-FFF2-40B4-BE49-F238E27FC236}">
                        <a16:creationId xmlns:a16="http://schemas.microsoft.com/office/drawing/2014/main" id="{A375A2BC-8F7F-AFDD-647B-26507C4BA26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6" name="フリーフォーム 1555">
                    <a:extLst>
                      <a:ext uri="{FF2B5EF4-FFF2-40B4-BE49-F238E27FC236}">
                        <a16:creationId xmlns:a16="http://schemas.microsoft.com/office/drawing/2014/main" id="{64A22985-65DC-1186-00E8-8FD3A0B75217}"/>
                      </a:ext>
                    </a:extLst>
                  </p:cNvPr>
                  <p:cNvSpPr/>
                  <p:nvPr/>
                </p:nvSpPr>
                <p:spPr>
                  <a:xfrm>
                    <a:off x="6474805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7" name="フリーフォーム 1556">
                    <a:extLst>
                      <a:ext uri="{FF2B5EF4-FFF2-40B4-BE49-F238E27FC236}">
                        <a16:creationId xmlns:a16="http://schemas.microsoft.com/office/drawing/2014/main" id="{02E09590-94D9-DEF8-9BA1-40298B3A85F7}"/>
                      </a:ext>
                    </a:extLst>
                  </p:cNvPr>
                  <p:cNvSpPr/>
                  <p:nvPr/>
                </p:nvSpPr>
                <p:spPr>
                  <a:xfrm>
                    <a:off x="6621691" y="4125785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8" name="フリーフォーム 1557">
                    <a:extLst>
                      <a:ext uri="{FF2B5EF4-FFF2-40B4-BE49-F238E27FC236}">
                        <a16:creationId xmlns:a16="http://schemas.microsoft.com/office/drawing/2014/main" id="{792A9FB3-3EDF-B5C3-B157-F4758B34920D}"/>
                      </a:ext>
                    </a:extLst>
                  </p:cNvPr>
                  <p:cNvSpPr/>
                  <p:nvPr/>
                </p:nvSpPr>
                <p:spPr>
                  <a:xfrm>
                    <a:off x="6504192" y="4272238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9" name="フリーフォーム 1558">
                    <a:extLst>
                      <a:ext uri="{FF2B5EF4-FFF2-40B4-BE49-F238E27FC236}">
                        <a16:creationId xmlns:a16="http://schemas.microsoft.com/office/drawing/2014/main" id="{5A5160A4-D6FB-DE5A-357B-B9FD7FBAA03F}"/>
                      </a:ext>
                    </a:extLst>
                  </p:cNvPr>
                  <p:cNvSpPr/>
                  <p:nvPr/>
                </p:nvSpPr>
                <p:spPr>
                  <a:xfrm>
                    <a:off x="6210420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0" name="フリーフォーム 1559">
                    <a:extLst>
                      <a:ext uri="{FF2B5EF4-FFF2-40B4-BE49-F238E27FC236}">
                        <a16:creationId xmlns:a16="http://schemas.microsoft.com/office/drawing/2014/main" id="{D9017F01-BA0E-CD4F-72A3-713832D034A3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1" name="フリーフォーム 1560">
                    <a:extLst>
                      <a:ext uri="{FF2B5EF4-FFF2-40B4-BE49-F238E27FC236}">
                        <a16:creationId xmlns:a16="http://schemas.microsoft.com/office/drawing/2014/main" id="{1C693471-AD1A-C1CA-CD10-56F041171D5D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2" name="フリーフォーム 1561">
                    <a:extLst>
                      <a:ext uri="{FF2B5EF4-FFF2-40B4-BE49-F238E27FC236}">
                        <a16:creationId xmlns:a16="http://schemas.microsoft.com/office/drawing/2014/main" id="{0A94065D-9264-92FA-C606-0194CCC39D8B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3" name="フリーフォーム 1562">
                    <a:extLst>
                      <a:ext uri="{FF2B5EF4-FFF2-40B4-BE49-F238E27FC236}">
                        <a16:creationId xmlns:a16="http://schemas.microsoft.com/office/drawing/2014/main" id="{D2B49DF6-321F-7415-58C1-5A3F3579DB5E}"/>
                      </a:ext>
                    </a:extLst>
                  </p:cNvPr>
                  <p:cNvSpPr/>
                  <p:nvPr/>
                </p:nvSpPr>
                <p:spPr>
                  <a:xfrm>
                    <a:off x="6327919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4" name="フリーフォーム 1563">
                    <a:extLst>
                      <a:ext uri="{FF2B5EF4-FFF2-40B4-BE49-F238E27FC236}">
                        <a16:creationId xmlns:a16="http://schemas.microsoft.com/office/drawing/2014/main" id="{3F44BC00-9916-69B8-79C4-ADF44B4A5194}"/>
                      </a:ext>
                    </a:extLst>
                  </p:cNvPr>
                  <p:cNvSpPr/>
                  <p:nvPr/>
                </p:nvSpPr>
                <p:spPr>
                  <a:xfrm>
                    <a:off x="6474815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5" name="フリーフォーム 1564">
                    <a:extLst>
                      <a:ext uri="{FF2B5EF4-FFF2-40B4-BE49-F238E27FC236}">
                        <a16:creationId xmlns:a16="http://schemas.microsoft.com/office/drawing/2014/main" id="{1D6D0B85-E716-4164-20C4-A9544AF02E63}"/>
                      </a:ext>
                    </a:extLst>
                  </p:cNvPr>
                  <p:cNvSpPr/>
                  <p:nvPr/>
                </p:nvSpPr>
                <p:spPr>
                  <a:xfrm>
                    <a:off x="6621701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6" name="フリーフォーム 1565">
                    <a:extLst>
                      <a:ext uri="{FF2B5EF4-FFF2-40B4-BE49-F238E27FC236}">
                        <a16:creationId xmlns:a16="http://schemas.microsoft.com/office/drawing/2014/main" id="{E8C418EF-CE01-BB4D-A452-A9CCDEE42624}"/>
                      </a:ext>
                    </a:extLst>
                  </p:cNvPr>
                  <p:cNvSpPr/>
                  <p:nvPr/>
                </p:nvSpPr>
                <p:spPr>
                  <a:xfrm>
                    <a:off x="6592314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7" name="フリーフォーム 1566">
                    <a:extLst>
                      <a:ext uri="{FF2B5EF4-FFF2-40B4-BE49-F238E27FC236}">
                        <a16:creationId xmlns:a16="http://schemas.microsoft.com/office/drawing/2014/main" id="{35C28001-714D-9E40-75AF-F68D83E8FAAE}"/>
                      </a:ext>
                    </a:extLst>
                  </p:cNvPr>
                  <p:cNvSpPr/>
                  <p:nvPr/>
                </p:nvSpPr>
                <p:spPr>
                  <a:xfrm>
                    <a:off x="6739200" y="40818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8" name="フリーフォーム 1567">
                    <a:extLst>
                      <a:ext uri="{FF2B5EF4-FFF2-40B4-BE49-F238E27FC236}">
                        <a16:creationId xmlns:a16="http://schemas.microsoft.com/office/drawing/2014/main" id="{8D588C03-ACE3-DEA6-F223-52F69FB7306A}"/>
                      </a:ext>
                    </a:extLst>
                  </p:cNvPr>
                  <p:cNvSpPr/>
                  <p:nvPr/>
                </p:nvSpPr>
                <p:spPr>
                  <a:xfrm>
                    <a:off x="6621701" y="422830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9" name="フリーフォーム 1568">
                    <a:extLst>
                      <a:ext uri="{FF2B5EF4-FFF2-40B4-BE49-F238E27FC236}">
                        <a16:creationId xmlns:a16="http://schemas.microsoft.com/office/drawing/2014/main" id="{9F1AC0CF-633D-1597-8480-85BC31E7B8BC}"/>
                      </a:ext>
                    </a:extLst>
                  </p:cNvPr>
                  <p:cNvSpPr/>
                  <p:nvPr/>
                </p:nvSpPr>
                <p:spPr>
                  <a:xfrm>
                    <a:off x="6327939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0" name="フリーフォーム 1569">
                    <a:extLst>
                      <a:ext uri="{FF2B5EF4-FFF2-40B4-BE49-F238E27FC236}">
                        <a16:creationId xmlns:a16="http://schemas.microsoft.com/office/drawing/2014/main" id="{DE3DEDFA-12F0-AAE2-1703-7B4D80F7A8BA}"/>
                      </a:ext>
                    </a:extLst>
                  </p:cNvPr>
                  <p:cNvSpPr/>
                  <p:nvPr/>
                </p:nvSpPr>
                <p:spPr>
                  <a:xfrm>
                    <a:off x="6445438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1" name="フリーフォーム 1570">
                    <a:extLst>
                      <a:ext uri="{FF2B5EF4-FFF2-40B4-BE49-F238E27FC236}">
                        <a16:creationId xmlns:a16="http://schemas.microsoft.com/office/drawing/2014/main" id="{5E94000D-3C2D-9C0E-767A-9E4206BE8025}"/>
                      </a:ext>
                    </a:extLst>
                  </p:cNvPr>
                  <p:cNvSpPr/>
                  <p:nvPr/>
                </p:nvSpPr>
                <p:spPr>
                  <a:xfrm>
                    <a:off x="6063534" y="431617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2" name="フリーフォーム 1571">
                    <a:extLst>
                      <a:ext uri="{FF2B5EF4-FFF2-40B4-BE49-F238E27FC236}">
                        <a16:creationId xmlns:a16="http://schemas.microsoft.com/office/drawing/2014/main" id="{15D5E9EB-718A-E189-D3B4-885044F0B6D8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3" name="フリーフォーム 1572">
                    <a:extLst>
                      <a:ext uri="{FF2B5EF4-FFF2-40B4-BE49-F238E27FC236}">
                        <a16:creationId xmlns:a16="http://schemas.microsoft.com/office/drawing/2014/main" id="{B511737F-F815-C061-E2FD-F2CDA0DDF844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4" name="フリーフォーム 1573">
                    <a:extLst>
                      <a:ext uri="{FF2B5EF4-FFF2-40B4-BE49-F238E27FC236}">
                        <a16:creationId xmlns:a16="http://schemas.microsoft.com/office/drawing/2014/main" id="{000612A5-43E8-1EC9-0968-307DAD873A7F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2578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5" name="フリーフォーム 1574">
                    <a:extLst>
                      <a:ext uri="{FF2B5EF4-FFF2-40B4-BE49-F238E27FC236}">
                        <a16:creationId xmlns:a16="http://schemas.microsoft.com/office/drawing/2014/main" id="{90345854-1324-9D0E-5CB4-F6C23EF8F864}"/>
                      </a:ext>
                    </a:extLst>
                  </p:cNvPr>
                  <p:cNvSpPr/>
                  <p:nvPr/>
                </p:nvSpPr>
                <p:spPr>
                  <a:xfrm>
                    <a:off x="6181033" y="412578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6" name="フリーフォーム 1575">
                    <a:extLst>
                      <a:ext uri="{FF2B5EF4-FFF2-40B4-BE49-F238E27FC236}">
                        <a16:creationId xmlns:a16="http://schemas.microsoft.com/office/drawing/2014/main" id="{6ACD9C81-5EC1-F5B8-0D1C-5B657E3A9DC0}"/>
                      </a:ext>
                    </a:extLst>
                  </p:cNvPr>
                  <p:cNvSpPr/>
                  <p:nvPr/>
                </p:nvSpPr>
                <p:spPr>
                  <a:xfrm>
                    <a:off x="6181053" y="408184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7" name="フリーフォーム 1576">
                    <a:extLst>
                      <a:ext uri="{FF2B5EF4-FFF2-40B4-BE49-F238E27FC236}">
                        <a16:creationId xmlns:a16="http://schemas.microsoft.com/office/drawing/2014/main" id="{9EDBD9A3-DCB8-C382-310E-CA3E1173FD0E}"/>
                      </a:ext>
                    </a:extLst>
                  </p:cNvPr>
                  <p:cNvSpPr/>
                  <p:nvPr/>
                </p:nvSpPr>
                <p:spPr>
                  <a:xfrm>
                    <a:off x="6298552" y="408185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8" name="フリーフォーム 1577">
                    <a:extLst>
                      <a:ext uri="{FF2B5EF4-FFF2-40B4-BE49-F238E27FC236}">
                        <a16:creationId xmlns:a16="http://schemas.microsoft.com/office/drawing/2014/main" id="{D525A72D-E7AA-B98F-A701-5B648853FA1A}"/>
                      </a:ext>
                    </a:extLst>
                  </p:cNvPr>
                  <p:cNvSpPr/>
                  <p:nvPr/>
                </p:nvSpPr>
                <p:spPr>
                  <a:xfrm>
                    <a:off x="6357257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9" name="フリーフォーム 1578">
                    <a:extLst>
                      <a:ext uri="{FF2B5EF4-FFF2-40B4-BE49-F238E27FC236}">
                        <a16:creationId xmlns:a16="http://schemas.microsoft.com/office/drawing/2014/main" id="{33E6BDE0-E5A4-C34E-1E9D-2E6C5CFFDC72}"/>
                      </a:ext>
                    </a:extLst>
                  </p:cNvPr>
                  <p:cNvSpPr/>
                  <p:nvPr/>
                </p:nvSpPr>
                <p:spPr>
                  <a:xfrm>
                    <a:off x="6357257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0" name="フリーフォーム 1579">
                    <a:extLst>
                      <a:ext uri="{FF2B5EF4-FFF2-40B4-BE49-F238E27FC236}">
                        <a16:creationId xmlns:a16="http://schemas.microsoft.com/office/drawing/2014/main" id="{DA1B2411-0067-C526-06AB-6CA21F9525B6}"/>
                      </a:ext>
                    </a:extLst>
                  </p:cNvPr>
                  <p:cNvSpPr/>
                  <p:nvPr/>
                </p:nvSpPr>
                <p:spPr>
                  <a:xfrm>
                    <a:off x="6504143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1" name="フリーフォーム 1580">
                    <a:extLst>
                      <a:ext uri="{FF2B5EF4-FFF2-40B4-BE49-F238E27FC236}">
                        <a16:creationId xmlns:a16="http://schemas.microsoft.com/office/drawing/2014/main" id="{3EBC7E42-BCC6-74FE-F814-CCB5A80487C1}"/>
                      </a:ext>
                    </a:extLst>
                  </p:cNvPr>
                  <p:cNvSpPr/>
                  <p:nvPr/>
                </p:nvSpPr>
                <p:spPr>
                  <a:xfrm>
                    <a:off x="6621642" y="427221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2" name="フリーフォーム 1581">
                    <a:extLst>
                      <a:ext uri="{FF2B5EF4-FFF2-40B4-BE49-F238E27FC236}">
                        <a16:creationId xmlns:a16="http://schemas.microsoft.com/office/drawing/2014/main" id="{BC930B02-950C-ED0F-05BA-352D893B3173}"/>
                      </a:ext>
                    </a:extLst>
                  </p:cNvPr>
                  <p:cNvSpPr/>
                  <p:nvPr/>
                </p:nvSpPr>
                <p:spPr>
                  <a:xfrm>
                    <a:off x="6504143" y="441866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3" name="フリーフォーム 1582">
                    <a:extLst>
                      <a:ext uri="{FF2B5EF4-FFF2-40B4-BE49-F238E27FC236}">
                        <a16:creationId xmlns:a16="http://schemas.microsoft.com/office/drawing/2014/main" id="{BB5EDEA8-1373-4EA8-7CB8-302A5B58E4F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4" name="フリーフォーム 1583">
                    <a:extLst>
                      <a:ext uri="{FF2B5EF4-FFF2-40B4-BE49-F238E27FC236}">
                        <a16:creationId xmlns:a16="http://schemas.microsoft.com/office/drawing/2014/main" id="{4A8F9635-71D6-62B0-5089-553F42A9C6C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5" name="フリーフォーム 1584">
                    <a:extLst>
                      <a:ext uri="{FF2B5EF4-FFF2-40B4-BE49-F238E27FC236}">
                        <a16:creationId xmlns:a16="http://schemas.microsoft.com/office/drawing/2014/main" id="{D2347F20-90C8-91E1-6202-339DCFEAFD9D}"/>
                      </a:ext>
                    </a:extLst>
                  </p:cNvPr>
                  <p:cNvSpPr/>
                  <p:nvPr/>
                </p:nvSpPr>
                <p:spPr>
                  <a:xfrm>
                    <a:off x="6739151" y="4228280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6" name="フリーフォーム 1585">
                    <a:extLst>
                      <a:ext uri="{FF2B5EF4-FFF2-40B4-BE49-F238E27FC236}">
                        <a16:creationId xmlns:a16="http://schemas.microsoft.com/office/drawing/2014/main" id="{D716CF87-16AE-0EB4-7F6F-F1657054FE38}"/>
                      </a:ext>
                    </a:extLst>
                  </p:cNvPr>
                  <p:cNvSpPr/>
                  <p:nvPr/>
                </p:nvSpPr>
                <p:spPr>
                  <a:xfrm>
                    <a:off x="6621652" y="4374733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7" name="フリーフォーム 1586">
                    <a:extLst>
                      <a:ext uri="{FF2B5EF4-FFF2-40B4-BE49-F238E27FC236}">
                        <a16:creationId xmlns:a16="http://schemas.microsoft.com/office/drawing/2014/main" id="{07E1FD39-D03A-C8CF-3E20-A676EE014C39}"/>
                      </a:ext>
                    </a:extLst>
                  </p:cNvPr>
                  <p:cNvSpPr/>
                  <p:nvPr/>
                </p:nvSpPr>
                <p:spPr>
                  <a:xfrm>
                    <a:off x="6063485" y="446260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8" name="フリーフォーム 1587">
                    <a:extLst>
                      <a:ext uri="{FF2B5EF4-FFF2-40B4-BE49-F238E27FC236}">
                        <a16:creationId xmlns:a16="http://schemas.microsoft.com/office/drawing/2014/main" id="{8F6D9C13-6023-223C-D25A-BC5B045E249A}"/>
                      </a:ext>
                    </a:extLst>
                  </p:cNvPr>
                  <p:cNvSpPr/>
                  <p:nvPr/>
                </p:nvSpPr>
                <p:spPr>
                  <a:xfrm>
                    <a:off x="6063485" y="4316152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42" name="グラフィックス 337">
                  <a:extLst>
                    <a:ext uri="{FF2B5EF4-FFF2-40B4-BE49-F238E27FC236}">
                      <a16:creationId xmlns:a16="http://schemas.microsoft.com/office/drawing/2014/main" id="{04A6C606-833B-4AD8-A681-933534D265CB}"/>
                    </a:ext>
                  </a:extLst>
                </p:cNvPr>
                <p:cNvGrpSpPr/>
                <p:nvPr/>
              </p:nvGrpSpPr>
              <p:grpSpPr>
                <a:xfrm>
                  <a:off x="6057243" y="4075622"/>
                  <a:ext cx="688210" cy="393207"/>
                  <a:chOff x="6057243" y="4075622"/>
                  <a:chExt cx="688210" cy="393207"/>
                </a:xfrm>
                <a:solidFill>
                  <a:srgbClr val="000000"/>
                </a:solidFill>
              </p:grpSpPr>
              <p:sp>
                <p:nvSpPr>
                  <p:cNvPr id="1543" name="フリーフォーム 1542">
                    <a:extLst>
                      <a:ext uri="{FF2B5EF4-FFF2-40B4-BE49-F238E27FC236}">
                        <a16:creationId xmlns:a16="http://schemas.microsoft.com/office/drawing/2014/main" id="{1787D353-298D-E22B-FA6D-49292BA421C1}"/>
                      </a:ext>
                    </a:extLst>
                  </p:cNvPr>
                  <p:cNvSpPr/>
                  <p:nvPr/>
                </p:nvSpPr>
                <p:spPr>
                  <a:xfrm>
                    <a:off x="6497949" y="416349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4" name="フリーフォーム 1543">
                    <a:extLst>
                      <a:ext uri="{FF2B5EF4-FFF2-40B4-BE49-F238E27FC236}">
                        <a16:creationId xmlns:a16="http://schemas.microsoft.com/office/drawing/2014/main" id="{F78207FA-8A6C-C4E3-3F57-A7B96A7E1101}"/>
                      </a:ext>
                    </a:extLst>
                  </p:cNvPr>
                  <p:cNvSpPr/>
                  <p:nvPr/>
                </p:nvSpPr>
                <p:spPr>
                  <a:xfrm>
                    <a:off x="6732967" y="407562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5" name="フリーフォーム 1544">
                    <a:extLst>
                      <a:ext uri="{FF2B5EF4-FFF2-40B4-BE49-F238E27FC236}">
                        <a16:creationId xmlns:a16="http://schemas.microsoft.com/office/drawing/2014/main" id="{7D637016-736C-8320-71DB-C5FF94F0E7E9}"/>
                      </a:ext>
                    </a:extLst>
                  </p:cNvPr>
                  <p:cNvSpPr/>
                  <p:nvPr/>
                </p:nvSpPr>
                <p:spPr>
                  <a:xfrm>
                    <a:off x="6057292" y="416349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6" name="フリーフォーム 1545">
                    <a:extLst>
                      <a:ext uri="{FF2B5EF4-FFF2-40B4-BE49-F238E27FC236}">
                        <a16:creationId xmlns:a16="http://schemas.microsoft.com/office/drawing/2014/main" id="{5D580042-6B41-6616-EF75-0B8709972C8D}"/>
                      </a:ext>
                    </a:extLst>
                  </p:cNvPr>
                  <p:cNvSpPr/>
                  <p:nvPr/>
                </p:nvSpPr>
                <p:spPr>
                  <a:xfrm>
                    <a:off x="6292319" y="4075625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7" name="フリーフォーム 1546">
                    <a:extLst>
                      <a:ext uri="{FF2B5EF4-FFF2-40B4-BE49-F238E27FC236}">
                        <a16:creationId xmlns:a16="http://schemas.microsoft.com/office/drawing/2014/main" id="{CF749DC6-04ED-8AED-F633-7F8AED79AD98}"/>
                      </a:ext>
                    </a:extLst>
                  </p:cNvPr>
                  <p:cNvSpPr/>
                  <p:nvPr/>
                </p:nvSpPr>
                <p:spPr>
                  <a:xfrm>
                    <a:off x="6497901" y="4456378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8" name="フリーフォーム 1547">
                    <a:extLst>
                      <a:ext uri="{FF2B5EF4-FFF2-40B4-BE49-F238E27FC236}">
                        <a16:creationId xmlns:a16="http://schemas.microsoft.com/office/drawing/2014/main" id="{D05F269E-5CDA-405C-887C-567C07477FD1}"/>
                      </a:ext>
                    </a:extLst>
                  </p:cNvPr>
                  <p:cNvSpPr/>
                  <p:nvPr/>
                </p:nvSpPr>
                <p:spPr>
                  <a:xfrm>
                    <a:off x="6732918" y="436850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9" name="フリーフォーム 1548">
                    <a:extLst>
                      <a:ext uri="{FF2B5EF4-FFF2-40B4-BE49-F238E27FC236}">
                        <a16:creationId xmlns:a16="http://schemas.microsoft.com/office/drawing/2014/main" id="{B3B6A87B-31D4-4128-619A-FB0D62B40446}"/>
                      </a:ext>
                    </a:extLst>
                  </p:cNvPr>
                  <p:cNvSpPr/>
                  <p:nvPr/>
                </p:nvSpPr>
                <p:spPr>
                  <a:xfrm>
                    <a:off x="6057243" y="445638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0" name="グループ化 1449">
                <a:extLst>
                  <a:ext uri="{FF2B5EF4-FFF2-40B4-BE49-F238E27FC236}">
                    <a16:creationId xmlns:a16="http://schemas.microsoft.com/office/drawing/2014/main" id="{3255579C-8705-78EC-7BE9-C9B01BC89766}"/>
                  </a:ext>
                </a:extLst>
              </p:cNvPr>
              <p:cNvGrpSpPr/>
              <p:nvPr/>
            </p:nvGrpSpPr>
            <p:grpSpPr>
              <a:xfrm>
                <a:off x="6857583" y="4086917"/>
                <a:ext cx="679829" cy="369788"/>
                <a:chOff x="6857583" y="4086917"/>
                <a:chExt cx="679829" cy="369788"/>
              </a:xfrm>
            </p:grpSpPr>
            <p:grpSp>
              <p:nvGrpSpPr>
                <p:cNvPr id="1482" name="グラフィックス 338">
                  <a:extLst>
                    <a:ext uri="{FF2B5EF4-FFF2-40B4-BE49-F238E27FC236}">
                      <a16:creationId xmlns:a16="http://schemas.microsoft.com/office/drawing/2014/main" id="{48882FC0-1D37-1907-8EB0-E19DA31C1077}"/>
                    </a:ext>
                  </a:extLst>
                </p:cNvPr>
                <p:cNvGrpSpPr/>
                <p:nvPr/>
              </p:nvGrpSpPr>
              <p:grpSpPr>
                <a:xfrm>
                  <a:off x="6862852" y="4092183"/>
                  <a:ext cx="669292" cy="359258"/>
                  <a:chOff x="6862852" y="4092183"/>
                  <a:chExt cx="669292" cy="359258"/>
                </a:xfrm>
              </p:grpSpPr>
              <p:sp>
                <p:nvSpPr>
                  <p:cNvPr id="1491" name="フリーフォーム 1490">
                    <a:extLst>
                      <a:ext uri="{FF2B5EF4-FFF2-40B4-BE49-F238E27FC236}">
                        <a16:creationId xmlns:a16="http://schemas.microsoft.com/office/drawing/2014/main" id="{7A275592-E7D4-26A4-96E4-8BB885EDFD62}"/>
                      </a:ext>
                    </a:extLst>
                  </p:cNvPr>
                  <p:cNvSpPr/>
                  <p:nvPr/>
                </p:nvSpPr>
                <p:spPr>
                  <a:xfrm>
                    <a:off x="7110809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2" name="フリーフォーム 1491">
                    <a:extLst>
                      <a:ext uri="{FF2B5EF4-FFF2-40B4-BE49-F238E27FC236}">
                        <a16:creationId xmlns:a16="http://schemas.microsoft.com/office/drawing/2014/main" id="{3F3F1F17-198C-E30C-E852-8D262651A849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3" name="フリーフォーム 1492">
                    <a:extLst>
                      <a:ext uri="{FF2B5EF4-FFF2-40B4-BE49-F238E27FC236}">
                        <a16:creationId xmlns:a16="http://schemas.microsoft.com/office/drawing/2014/main" id="{6B0D3C25-3501-08D3-AB17-3DA74185AF28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4" name="フリーフォーム 1493">
                    <a:extLst>
                      <a:ext uri="{FF2B5EF4-FFF2-40B4-BE49-F238E27FC236}">
                        <a16:creationId xmlns:a16="http://schemas.microsoft.com/office/drawing/2014/main" id="{D1BF197D-AC2A-89EF-8BFF-C7E1B6AED1A7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5" name="フリーフォーム 1494">
                    <a:extLst>
                      <a:ext uri="{FF2B5EF4-FFF2-40B4-BE49-F238E27FC236}">
                        <a16:creationId xmlns:a16="http://schemas.microsoft.com/office/drawing/2014/main" id="{D87F1E56-2B1E-8F98-A9FF-7D1EB93A4EB8}"/>
                      </a:ext>
                    </a:extLst>
                  </p:cNvPr>
                  <p:cNvSpPr/>
                  <p:nvPr/>
                </p:nvSpPr>
                <p:spPr>
                  <a:xfrm>
                    <a:off x="7110809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6" name="フリーフォーム 1495">
                    <a:extLst>
                      <a:ext uri="{FF2B5EF4-FFF2-40B4-BE49-F238E27FC236}">
                        <a16:creationId xmlns:a16="http://schemas.microsoft.com/office/drawing/2014/main" id="{C35AA0BA-5716-C97C-AB70-46E6E5D85963}"/>
                      </a:ext>
                    </a:extLst>
                  </p:cNvPr>
                  <p:cNvSpPr/>
                  <p:nvPr/>
                </p:nvSpPr>
                <p:spPr>
                  <a:xfrm>
                    <a:off x="7234768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7" name="フリーフォーム 1496">
                    <a:extLst>
                      <a:ext uri="{FF2B5EF4-FFF2-40B4-BE49-F238E27FC236}">
                        <a16:creationId xmlns:a16="http://schemas.microsoft.com/office/drawing/2014/main" id="{6211490F-D815-D81F-F7E3-29779ED04BBC}"/>
                      </a:ext>
                    </a:extLst>
                  </p:cNvPr>
                  <p:cNvSpPr/>
                  <p:nvPr/>
                </p:nvSpPr>
                <p:spPr>
                  <a:xfrm>
                    <a:off x="7209968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8" name="フリーフォーム 1497">
                    <a:extLst>
                      <a:ext uri="{FF2B5EF4-FFF2-40B4-BE49-F238E27FC236}">
                        <a16:creationId xmlns:a16="http://schemas.microsoft.com/office/drawing/2014/main" id="{1915CE84-5BB3-ACA7-1F9C-26FD3BDEBC1D}"/>
                      </a:ext>
                    </a:extLst>
                  </p:cNvPr>
                  <p:cNvSpPr/>
                  <p:nvPr/>
                </p:nvSpPr>
                <p:spPr>
                  <a:xfrm>
                    <a:off x="7333926" y="416652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9" name="フリーフォーム 1498">
                    <a:extLst>
                      <a:ext uri="{FF2B5EF4-FFF2-40B4-BE49-F238E27FC236}">
                        <a16:creationId xmlns:a16="http://schemas.microsoft.com/office/drawing/2014/main" id="{CD0D0336-4337-8699-ACD6-47ACC8F551F9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9040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0" name="フリーフォーム 1499">
                    <a:extLst>
                      <a:ext uri="{FF2B5EF4-FFF2-40B4-BE49-F238E27FC236}">
                        <a16:creationId xmlns:a16="http://schemas.microsoft.com/office/drawing/2014/main" id="{DC26D24A-8139-6DA3-3820-D4E67E5689AE}"/>
                      </a:ext>
                    </a:extLst>
                  </p:cNvPr>
                  <p:cNvSpPr/>
                  <p:nvPr/>
                </p:nvSpPr>
                <p:spPr>
                  <a:xfrm>
                    <a:off x="6986851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1" name="フリーフォーム 1500">
                    <a:extLst>
                      <a:ext uri="{FF2B5EF4-FFF2-40B4-BE49-F238E27FC236}">
                        <a16:creationId xmlns:a16="http://schemas.microsoft.com/office/drawing/2014/main" id="{BB61CBBC-27D4-1369-4794-6C8714480ED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2" name="フリーフォーム 1501">
                    <a:extLst>
                      <a:ext uri="{FF2B5EF4-FFF2-40B4-BE49-F238E27FC236}">
                        <a16:creationId xmlns:a16="http://schemas.microsoft.com/office/drawing/2014/main" id="{16F0522D-4BC2-211E-E5C3-B71C7923668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3" name="フリーフォーム 1502">
                    <a:extLst>
                      <a:ext uri="{FF2B5EF4-FFF2-40B4-BE49-F238E27FC236}">
                        <a16:creationId xmlns:a16="http://schemas.microsoft.com/office/drawing/2014/main" id="{75A6346E-0C41-BFC1-8B7A-22B6D2AF0483}"/>
                      </a:ext>
                    </a:extLst>
                  </p:cNvPr>
                  <p:cNvSpPr/>
                  <p:nvPr/>
                </p:nvSpPr>
                <p:spPr>
                  <a:xfrm>
                    <a:off x="6986851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4" name="フリーフォーム 1503">
                    <a:extLst>
                      <a:ext uri="{FF2B5EF4-FFF2-40B4-BE49-F238E27FC236}">
                        <a16:creationId xmlns:a16="http://schemas.microsoft.com/office/drawing/2014/main" id="{76B5CE98-F68F-1DAD-4B29-53F36EC290A0}"/>
                      </a:ext>
                    </a:extLst>
                  </p:cNvPr>
                  <p:cNvSpPr/>
                  <p:nvPr/>
                </p:nvSpPr>
                <p:spPr>
                  <a:xfrm>
                    <a:off x="7086009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5" name="フリーフォーム 1504">
                    <a:extLst>
                      <a:ext uri="{FF2B5EF4-FFF2-40B4-BE49-F238E27FC236}">
                        <a16:creationId xmlns:a16="http://schemas.microsoft.com/office/drawing/2014/main" id="{AEE2DFC8-DF00-390A-2217-A1842DA6C40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32757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6" name="フリーフォーム 1505">
                    <a:extLst>
                      <a:ext uri="{FF2B5EF4-FFF2-40B4-BE49-F238E27FC236}">
                        <a16:creationId xmlns:a16="http://schemas.microsoft.com/office/drawing/2014/main" id="{E7D3FF25-EF23-B6F7-5010-F4891887BF8F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7" name="フリーフォーム 1506">
                    <a:extLst>
                      <a:ext uri="{FF2B5EF4-FFF2-40B4-BE49-F238E27FC236}">
                        <a16:creationId xmlns:a16="http://schemas.microsoft.com/office/drawing/2014/main" id="{778E6EF7-49A6-8A83-00CB-69E200D8EDC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8" name="フリーフォーム 1507">
                    <a:extLst>
                      <a:ext uri="{FF2B5EF4-FFF2-40B4-BE49-F238E27FC236}">
                        <a16:creationId xmlns:a16="http://schemas.microsoft.com/office/drawing/2014/main" id="{5A42EB28-8228-E5AC-7ECB-A891D68C90BB}"/>
                      </a:ext>
                    </a:extLst>
                  </p:cNvPr>
                  <p:cNvSpPr/>
                  <p:nvPr/>
                </p:nvSpPr>
                <p:spPr>
                  <a:xfrm>
                    <a:off x="6862893" y="416652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9" name="フリーフォーム 1508">
                    <a:extLst>
                      <a:ext uri="{FF2B5EF4-FFF2-40B4-BE49-F238E27FC236}">
                        <a16:creationId xmlns:a16="http://schemas.microsoft.com/office/drawing/2014/main" id="{F99325D9-54E6-2D5D-DDBB-F50A768CF33F}"/>
                      </a:ext>
                    </a:extLst>
                  </p:cNvPr>
                  <p:cNvSpPr/>
                  <p:nvPr/>
                </p:nvSpPr>
                <p:spPr>
                  <a:xfrm>
                    <a:off x="6962051" y="41665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0" name="フリーフォーム 1509">
                    <a:extLst>
                      <a:ext uri="{FF2B5EF4-FFF2-40B4-BE49-F238E27FC236}">
                        <a16:creationId xmlns:a16="http://schemas.microsoft.com/office/drawing/2014/main" id="{A6C04679-3657-D16F-9D43-9A0C5DB93AAE}"/>
                      </a:ext>
                    </a:extLst>
                  </p:cNvPr>
                  <p:cNvSpPr/>
                  <p:nvPr/>
                </p:nvSpPr>
                <p:spPr>
                  <a:xfrm>
                    <a:off x="7110768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1" name="フリーフォーム 1510">
                    <a:extLst>
                      <a:ext uri="{FF2B5EF4-FFF2-40B4-BE49-F238E27FC236}">
                        <a16:creationId xmlns:a16="http://schemas.microsoft.com/office/drawing/2014/main" id="{03349D40-9CAF-7E78-22DC-5858F39B3FA1}"/>
                      </a:ext>
                    </a:extLst>
                  </p:cNvPr>
                  <p:cNvSpPr/>
                  <p:nvPr/>
                </p:nvSpPr>
                <p:spPr>
                  <a:xfrm>
                    <a:off x="7110768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2" name="フリーフォーム 1511">
                    <a:extLst>
                      <a:ext uri="{FF2B5EF4-FFF2-40B4-BE49-F238E27FC236}">
                        <a16:creationId xmlns:a16="http://schemas.microsoft.com/office/drawing/2014/main" id="{69BEE5C4-E993-2C48-4F5A-A640AD6F4192}"/>
                      </a:ext>
                    </a:extLst>
                  </p:cNvPr>
                  <p:cNvSpPr/>
                  <p:nvPr/>
                </p:nvSpPr>
                <p:spPr>
                  <a:xfrm>
                    <a:off x="7234726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3" name="フリーフォーム 1512">
                    <a:extLst>
                      <a:ext uri="{FF2B5EF4-FFF2-40B4-BE49-F238E27FC236}">
                        <a16:creationId xmlns:a16="http://schemas.microsoft.com/office/drawing/2014/main" id="{08B0FACB-6267-C99B-8210-697C5BBC964E}"/>
                      </a:ext>
                    </a:extLst>
                  </p:cNvPr>
                  <p:cNvSpPr/>
                  <p:nvPr/>
                </p:nvSpPr>
                <p:spPr>
                  <a:xfrm>
                    <a:off x="7333885" y="429039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4" name="フリーフォーム 1513">
                    <a:extLst>
                      <a:ext uri="{FF2B5EF4-FFF2-40B4-BE49-F238E27FC236}">
                        <a16:creationId xmlns:a16="http://schemas.microsoft.com/office/drawing/2014/main" id="{8F2E9B73-189F-341E-71FC-0F6AB4BA912A}"/>
                      </a:ext>
                    </a:extLst>
                  </p:cNvPr>
                  <p:cNvSpPr/>
                  <p:nvPr/>
                </p:nvSpPr>
                <p:spPr>
                  <a:xfrm>
                    <a:off x="7234726" y="441427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5" name="フリーフォーム 1514">
                    <a:extLst>
                      <a:ext uri="{FF2B5EF4-FFF2-40B4-BE49-F238E27FC236}">
                        <a16:creationId xmlns:a16="http://schemas.microsoft.com/office/drawing/2014/main" id="{FC0A9D14-0B8B-CF73-0348-B316CE2CC40C}"/>
                      </a:ext>
                    </a:extLst>
                  </p:cNvPr>
                  <p:cNvSpPr/>
                  <p:nvPr/>
                </p:nvSpPr>
                <p:spPr>
                  <a:xfrm>
                    <a:off x="6986810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6" name="フリーフォーム 1515">
                    <a:extLst>
                      <a:ext uri="{FF2B5EF4-FFF2-40B4-BE49-F238E27FC236}">
                        <a16:creationId xmlns:a16="http://schemas.microsoft.com/office/drawing/2014/main" id="{23A45B8C-696E-86AE-D74F-A752D670A582}"/>
                      </a:ext>
                    </a:extLst>
                  </p:cNvPr>
                  <p:cNvSpPr/>
                  <p:nvPr/>
                </p:nvSpPr>
                <p:spPr>
                  <a:xfrm>
                    <a:off x="6986810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7" name="フリーフォーム 1516">
                    <a:extLst>
                      <a:ext uri="{FF2B5EF4-FFF2-40B4-BE49-F238E27FC236}">
                        <a16:creationId xmlns:a16="http://schemas.microsoft.com/office/drawing/2014/main" id="{B125E1EE-E417-38C0-8CD1-4CF9C7C92542}"/>
                      </a:ext>
                    </a:extLst>
                  </p:cNvPr>
                  <p:cNvSpPr/>
                  <p:nvPr/>
                </p:nvSpPr>
                <p:spPr>
                  <a:xfrm>
                    <a:off x="720989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8" name="フリーフォーム 1517">
                    <a:extLst>
                      <a:ext uri="{FF2B5EF4-FFF2-40B4-BE49-F238E27FC236}">
                        <a16:creationId xmlns:a16="http://schemas.microsoft.com/office/drawing/2014/main" id="{F2648B16-8683-9976-B896-8981EDD917FA}"/>
                      </a:ext>
                    </a:extLst>
                  </p:cNvPr>
                  <p:cNvSpPr/>
                  <p:nvPr/>
                </p:nvSpPr>
                <p:spPr>
                  <a:xfrm>
                    <a:off x="7333851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9" name="フリーフォーム 1518">
                    <a:extLst>
                      <a:ext uri="{FF2B5EF4-FFF2-40B4-BE49-F238E27FC236}">
                        <a16:creationId xmlns:a16="http://schemas.microsoft.com/office/drawing/2014/main" id="{ED18EB71-2A81-0A2D-E78C-A6EE5E17E7EA}"/>
                      </a:ext>
                    </a:extLst>
                  </p:cNvPr>
                  <p:cNvSpPr/>
                  <p:nvPr/>
                </p:nvSpPr>
                <p:spPr>
                  <a:xfrm>
                    <a:off x="730905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0" name="フリーフォーム 1519">
                    <a:extLst>
                      <a:ext uri="{FF2B5EF4-FFF2-40B4-BE49-F238E27FC236}">
                        <a16:creationId xmlns:a16="http://schemas.microsoft.com/office/drawing/2014/main" id="{2AB7AA14-A09C-EE77-FB6C-F2FF421D7755}"/>
                      </a:ext>
                    </a:extLst>
                  </p:cNvPr>
                  <p:cNvSpPr/>
                  <p:nvPr/>
                </p:nvSpPr>
                <p:spPr>
                  <a:xfrm>
                    <a:off x="7433009" y="412938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1" name="フリーフォーム 1520">
                    <a:extLst>
                      <a:ext uri="{FF2B5EF4-FFF2-40B4-BE49-F238E27FC236}">
                        <a16:creationId xmlns:a16="http://schemas.microsoft.com/office/drawing/2014/main" id="{316A904F-1F2E-0CE4-3CDD-D56BCC1BC595}"/>
                      </a:ext>
                    </a:extLst>
                  </p:cNvPr>
                  <p:cNvSpPr/>
                  <p:nvPr/>
                </p:nvSpPr>
                <p:spPr>
                  <a:xfrm>
                    <a:off x="7333851" y="425326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2" name="フリーフォーム 1521">
                    <a:extLst>
                      <a:ext uri="{FF2B5EF4-FFF2-40B4-BE49-F238E27FC236}">
                        <a16:creationId xmlns:a16="http://schemas.microsoft.com/office/drawing/2014/main" id="{3A946A1D-D9FF-5628-9AA1-1FB0F1DAF010}"/>
                      </a:ext>
                    </a:extLst>
                  </p:cNvPr>
                  <p:cNvSpPr/>
                  <p:nvPr/>
                </p:nvSpPr>
                <p:spPr>
                  <a:xfrm>
                    <a:off x="708594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3" name="フリーフォーム 1522">
                    <a:extLst>
                      <a:ext uri="{FF2B5EF4-FFF2-40B4-BE49-F238E27FC236}">
                        <a16:creationId xmlns:a16="http://schemas.microsoft.com/office/drawing/2014/main" id="{17D96EB9-1BD5-9C36-607E-4B752AF69397}"/>
                      </a:ext>
                    </a:extLst>
                  </p:cNvPr>
                  <p:cNvSpPr/>
                  <p:nvPr/>
                </p:nvSpPr>
                <p:spPr>
                  <a:xfrm>
                    <a:off x="718510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4" name="フリーフォーム 1523">
                    <a:extLst>
                      <a:ext uri="{FF2B5EF4-FFF2-40B4-BE49-F238E27FC236}">
                        <a16:creationId xmlns:a16="http://schemas.microsoft.com/office/drawing/2014/main" id="{D546B6CF-B59E-0FB6-82CB-2929FA6D7B72}"/>
                      </a:ext>
                    </a:extLst>
                  </p:cNvPr>
                  <p:cNvSpPr/>
                  <p:nvPr/>
                </p:nvSpPr>
                <p:spPr>
                  <a:xfrm>
                    <a:off x="6961984" y="412938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5" name="フリーフォーム 1524">
                    <a:extLst>
                      <a:ext uri="{FF2B5EF4-FFF2-40B4-BE49-F238E27FC236}">
                        <a16:creationId xmlns:a16="http://schemas.microsoft.com/office/drawing/2014/main" id="{D1E9DE4E-672F-B72B-7079-C0B34B156196}"/>
                      </a:ext>
                    </a:extLst>
                  </p:cNvPr>
                  <p:cNvSpPr/>
                  <p:nvPr/>
                </p:nvSpPr>
                <p:spPr>
                  <a:xfrm>
                    <a:off x="7061142" y="412938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6" name="フリーフォーム 1525">
                    <a:extLst>
                      <a:ext uri="{FF2B5EF4-FFF2-40B4-BE49-F238E27FC236}">
                        <a16:creationId xmlns:a16="http://schemas.microsoft.com/office/drawing/2014/main" id="{1D115420-AE10-BBB2-C8D5-F07D1D433401}"/>
                      </a:ext>
                    </a:extLst>
                  </p:cNvPr>
                  <p:cNvSpPr/>
                  <p:nvPr/>
                </p:nvSpPr>
                <p:spPr>
                  <a:xfrm>
                    <a:off x="7432968" y="425324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7" name="フリーフォーム 1526">
                    <a:extLst>
                      <a:ext uri="{FF2B5EF4-FFF2-40B4-BE49-F238E27FC236}">
                        <a16:creationId xmlns:a16="http://schemas.microsoft.com/office/drawing/2014/main" id="{0C5C3167-1DD5-5170-D0B6-137FF23B8AE0}"/>
                      </a:ext>
                    </a:extLst>
                  </p:cNvPr>
                  <p:cNvSpPr/>
                  <p:nvPr/>
                </p:nvSpPr>
                <p:spPr>
                  <a:xfrm>
                    <a:off x="7333809" y="437713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8" name="フリーフォーム 1527">
                    <a:extLst>
                      <a:ext uri="{FF2B5EF4-FFF2-40B4-BE49-F238E27FC236}">
                        <a16:creationId xmlns:a16="http://schemas.microsoft.com/office/drawing/2014/main" id="{A5F7B001-8140-06E5-C664-EF8C6EF5E664}"/>
                      </a:ext>
                    </a:extLst>
                  </p:cNvPr>
                  <p:cNvSpPr/>
                  <p:nvPr/>
                </p:nvSpPr>
                <p:spPr>
                  <a:xfrm>
                    <a:off x="6862852" y="4451441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9" name="フリーフォーム 1528">
                    <a:extLst>
                      <a:ext uri="{FF2B5EF4-FFF2-40B4-BE49-F238E27FC236}">
                        <a16:creationId xmlns:a16="http://schemas.microsoft.com/office/drawing/2014/main" id="{4A922DF4-CFAD-C2DC-25CD-95453DB335D3}"/>
                      </a:ext>
                    </a:extLst>
                  </p:cNvPr>
                  <p:cNvSpPr/>
                  <p:nvPr/>
                </p:nvSpPr>
                <p:spPr>
                  <a:xfrm>
                    <a:off x="6862852" y="432755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0" name="フリーフォーム 1529">
                    <a:extLst>
                      <a:ext uri="{FF2B5EF4-FFF2-40B4-BE49-F238E27FC236}">
                        <a16:creationId xmlns:a16="http://schemas.microsoft.com/office/drawing/2014/main" id="{8AE4F3C7-4A1B-84E7-A88D-7786B80D0675}"/>
                      </a:ext>
                    </a:extLst>
                  </p:cNvPr>
                  <p:cNvSpPr/>
                  <p:nvPr/>
                </p:nvSpPr>
                <p:spPr>
                  <a:xfrm>
                    <a:off x="7309019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1" name="フリーフォーム 1530">
                    <a:extLst>
                      <a:ext uri="{FF2B5EF4-FFF2-40B4-BE49-F238E27FC236}">
                        <a16:creationId xmlns:a16="http://schemas.microsoft.com/office/drawing/2014/main" id="{F6853C92-E723-A019-2BE7-9A1AA304BF4F}"/>
                      </a:ext>
                    </a:extLst>
                  </p:cNvPr>
                  <p:cNvSpPr/>
                  <p:nvPr/>
                </p:nvSpPr>
                <p:spPr>
                  <a:xfrm>
                    <a:off x="7432978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2" name="フリーフォーム 1531">
                    <a:extLst>
                      <a:ext uri="{FF2B5EF4-FFF2-40B4-BE49-F238E27FC236}">
                        <a16:creationId xmlns:a16="http://schemas.microsoft.com/office/drawing/2014/main" id="{38A31143-351B-C4C5-3C3B-E8DE7606CA58}"/>
                      </a:ext>
                    </a:extLst>
                  </p:cNvPr>
                  <p:cNvSpPr/>
                  <p:nvPr/>
                </p:nvSpPr>
                <p:spPr>
                  <a:xfrm>
                    <a:off x="740817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3" name="フリーフォーム 1532">
                    <a:extLst>
                      <a:ext uri="{FF2B5EF4-FFF2-40B4-BE49-F238E27FC236}">
                        <a16:creationId xmlns:a16="http://schemas.microsoft.com/office/drawing/2014/main" id="{57D85F2C-3907-94CA-EB87-815009AF9504}"/>
                      </a:ext>
                    </a:extLst>
                  </p:cNvPr>
                  <p:cNvSpPr/>
                  <p:nvPr/>
                </p:nvSpPr>
                <p:spPr>
                  <a:xfrm>
                    <a:off x="7532136" y="4092185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4" name="フリーフォーム 1533">
                    <a:extLst>
                      <a:ext uri="{FF2B5EF4-FFF2-40B4-BE49-F238E27FC236}">
                        <a16:creationId xmlns:a16="http://schemas.microsoft.com/office/drawing/2014/main" id="{1CE304A8-C1D6-4CAC-392F-ED2AA9703F12}"/>
                      </a:ext>
                    </a:extLst>
                  </p:cNvPr>
                  <p:cNvSpPr/>
                  <p:nvPr/>
                </p:nvSpPr>
                <p:spPr>
                  <a:xfrm>
                    <a:off x="7432978" y="421607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5" name="フリーフォーム 1534">
                    <a:extLst>
                      <a:ext uri="{FF2B5EF4-FFF2-40B4-BE49-F238E27FC236}">
                        <a16:creationId xmlns:a16="http://schemas.microsoft.com/office/drawing/2014/main" id="{1C658515-7835-63C5-1CFA-06557D097318}"/>
                      </a:ext>
                    </a:extLst>
                  </p:cNvPr>
                  <p:cNvSpPr/>
                  <p:nvPr/>
                </p:nvSpPr>
                <p:spPr>
                  <a:xfrm>
                    <a:off x="7185070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6" name="フリーフォーム 1535">
                    <a:extLst>
                      <a:ext uri="{FF2B5EF4-FFF2-40B4-BE49-F238E27FC236}">
                        <a16:creationId xmlns:a16="http://schemas.microsoft.com/office/drawing/2014/main" id="{BFC68A85-B565-5B90-B4E0-F66AE4CA035B}"/>
                      </a:ext>
                    </a:extLst>
                  </p:cNvPr>
                  <p:cNvSpPr/>
                  <p:nvPr/>
                </p:nvSpPr>
                <p:spPr>
                  <a:xfrm>
                    <a:off x="728422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7" name="フリーフォーム 1536">
                    <a:extLst>
                      <a:ext uri="{FF2B5EF4-FFF2-40B4-BE49-F238E27FC236}">
                        <a16:creationId xmlns:a16="http://schemas.microsoft.com/office/drawing/2014/main" id="{19E3101B-47EC-8B6D-2A16-4A7E03A53C21}"/>
                      </a:ext>
                    </a:extLst>
                  </p:cNvPr>
                  <p:cNvSpPr/>
                  <p:nvPr/>
                </p:nvSpPr>
                <p:spPr>
                  <a:xfrm>
                    <a:off x="7061111" y="409218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8" name="フリーフォーム 1537">
                    <a:extLst>
                      <a:ext uri="{FF2B5EF4-FFF2-40B4-BE49-F238E27FC236}">
                        <a16:creationId xmlns:a16="http://schemas.microsoft.com/office/drawing/2014/main" id="{18D346F3-DFA9-6883-A922-4D44B90E4484}"/>
                      </a:ext>
                    </a:extLst>
                  </p:cNvPr>
                  <p:cNvSpPr/>
                  <p:nvPr/>
                </p:nvSpPr>
                <p:spPr>
                  <a:xfrm>
                    <a:off x="7160270" y="40921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9" name="フリーフォーム 1538">
                    <a:extLst>
                      <a:ext uri="{FF2B5EF4-FFF2-40B4-BE49-F238E27FC236}">
                        <a16:creationId xmlns:a16="http://schemas.microsoft.com/office/drawing/2014/main" id="{749272C4-296E-2AC7-7852-6391513B74CF}"/>
                      </a:ext>
                    </a:extLst>
                  </p:cNvPr>
                  <p:cNvSpPr/>
                  <p:nvPr/>
                </p:nvSpPr>
                <p:spPr>
                  <a:xfrm>
                    <a:off x="7532095" y="421605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0" name="フリーフォーム 1539">
                    <a:extLst>
                      <a:ext uri="{FF2B5EF4-FFF2-40B4-BE49-F238E27FC236}">
                        <a16:creationId xmlns:a16="http://schemas.microsoft.com/office/drawing/2014/main" id="{1E859435-5343-474B-EC7A-5EF783D88480}"/>
                      </a:ext>
                    </a:extLst>
                  </p:cNvPr>
                  <p:cNvSpPr/>
                  <p:nvPr/>
                </p:nvSpPr>
                <p:spPr>
                  <a:xfrm>
                    <a:off x="7432936" y="433993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83" name="グラフィックス 338">
                  <a:extLst>
                    <a:ext uri="{FF2B5EF4-FFF2-40B4-BE49-F238E27FC236}">
                      <a16:creationId xmlns:a16="http://schemas.microsoft.com/office/drawing/2014/main" id="{8F7E1E1A-3785-0344-0F5C-D9141DE13B68}"/>
                    </a:ext>
                  </a:extLst>
                </p:cNvPr>
                <p:cNvGrpSpPr/>
                <p:nvPr/>
              </p:nvGrpSpPr>
              <p:grpSpPr>
                <a:xfrm>
                  <a:off x="6857583" y="4086917"/>
                  <a:ext cx="679829" cy="369788"/>
                  <a:chOff x="6857583" y="4086917"/>
                  <a:chExt cx="679829" cy="369788"/>
                </a:xfrm>
                <a:solidFill>
                  <a:srgbClr val="000000"/>
                </a:solidFill>
              </p:grpSpPr>
              <p:sp>
                <p:nvSpPr>
                  <p:cNvPr id="1484" name="フリーフォーム 1483">
                    <a:extLst>
                      <a:ext uri="{FF2B5EF4-FFF2-40B4-BE49-F238E27FC236}">
                        <a16:creationId xmlns:a16="http://schemas.microsoft.com/office/drawing/2014/main" id="{7A2F3B35-7646-48D6-AB0E-9B142F5DC02F}"/>
                      </a:ext>
                    </a:extLst>
                  </p:cNvPr>
                  <p:cNvSpPr/>
                  <p:nvPr/>
                </p:nvSpPr>
                <p:spPr>
                  <a:xfrm>
                    <a:off x="7229499" y="4198423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5" name="フリーフォーム 1484">
                    <a:extLst>
                      <a:ext uri="{FF2B5EF4-FFF2-40B4-BE49-F238E27FC236}">
                        <a16:creationId xmlns:a16="http://schemas.microsoft.com/office/drawing/2014/main" id="{96746CEC-2F08-E8CE-49F8-9D04173EC0D9}"/>
                      </a:ext>
                    </a:extLst>
                  </p:cNvPr>
                  <p:cNvSpPr/>
                  <p:nvPr/>
                </p:nvSpPr>
                <p:spPr>
                  <a:xfrm>
                    <a:off x="6857625" y="4198425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6" name="フリーフォーム 1485">
                    <a:extLst>
                      <a:ext uri="{FF2B5EF4-FFF2-40B4-BE49-F238E27FC236}">
                        <a16:creationId xmlns:a16="http://schemas.microsoft.com/office/drawing/2014/main" id="{98D08B27-20FB-E15C-762A-FA88FB88E297}"/>
                      </a:ext>
                    </a:extLst>
                  </p:cNvPr>
                  <p:cNvSpPr/>
                  <p:nvPr/>
                </p:nvSpPr>
                <p:spPr>
                  <a:xfrm>
                    <a:off x="7229458" y="4446174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7" name="フリーフォーム 1486">
                    <a:extLst>
                      <a:ext uri="{FF2B5EF4-FFF2-40B4-BE49-F238E27FC236}">
                        <a16:creationId xmlns:a16="http://schemas.microsoft.com/office/drawing/2014/main" id="{E45E33C1-2422-DE54-F075-DEB4FDEF25B1}"/>
                      </a:ext>
                    </a:extLst>
                  </p:cNvPr>
                  <p:cNvSpPr/>
                  <p:nvPr/>
                </p:nvSpPr>
                <p:spPr>
                  <a:xfrm>
                    <a:off x="6857583" y="44461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8" name="フリーフォーム 1487">
                    <a:extLst>
                      <a:ext uri="{FF2B5EF4-FFF2-40B4-BE49-F238E27FC236}">
                        <a16:creationId xmlns:a16="http://schemas.microsoft.com/office/drawing/2014/main" id="{F80FB144-1781-4DFE-66CC-2B7107EE4048}"/>
                      </a:ext>
                    </a:extLst>
                  </p:cNvPr>
                  <p:cNvSpPr/>
                  <p:nvPr/>
                </p:nvSpPr>
                <p:spPr>
                  <a:xfrm>
                    <a:off x="7526876" y="4086917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9" name="フリーフォーム 1488">
                    <a:extLst>
                      <a:ext uri="{FF2B5EF4-FFF2-40B4-BE49-F238E27FC236}">
                        <a16:creationId xmlns:a16="http://schemas.microsoft.com/office/drawing/2014/main" id="{205BAA00-C178-D17B-4771-BE8FA4F21391}"/>
                      </a:ext>
                    </a:extLst>
                  </p:cNvPr>
                  <p:cNvSpPr/>
                  <p:nvPr/>
                </p:nvSpPr>
                <p:spPr>
                  <a:xfrm>
                    <a:off x="7155010" y="4086920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0" name="フリーフォーム 1489">
                    <a:extLst>
                      <a:ext uri="{FF2B5EF4-FFF2-40B4-BE49-F238E27FC236}">
                        <a16:creationId xmlns:a16="http://schemas.microsoft.com/office/drawing/2014/main" id="{CEB233CE-F84E-C920-2229-4B3609495EC2}"/>
                      </a:ext>
                    </a:extLst>
                  </p:cNvPr>
                  <p:cNvSpPr/>
                  <p:nvPr/>
                </p:nvSpPr>
                <p:spPr>
                  <a:xfrm>
                    <a:off x="7526835" y="4334669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1" name="グループ化 1450">
                <a:extLst>
                  <a:ext uri="{FF2B5EF4-FFF2-40B4-BE49-F238E27FC236}">
                    <a16:creationId xmlns:a16="http://schemas.microsoft.com/office/drawing/2014/main" id="{23926D18-3356-56FF-EE47-2E27E1F7082F}"/>
                  </a:ext>
                </a:extLst>
              </p:cNvPr>
              <p:cNvGrpSpPr/>
              <p:nvPr/>
            </p:nvGrpSpPr>
            <p:grpSpPr>
              <a:xfrm>
                <a:off x="7647452" y="4022016"/>
                <a:ext cx="677002" cy="499133"/>
                <a:chOff x="7647452" y="4022016"/>
                <a:chExt cx="677002" cy="499133"/>
              </a:xfrm>
            </p:grpSpPr>
            <p:grpSp>
              <p:nvGrpSpPr>
                <p:cNvPr id="1452" name="グラフィックス 339">
                  <a:extLst>
                    <a:ext uri="{FF2B5EF4-FFF2-40B4-BE49-F238E27FC236}">
                      <a16:creationId xmlns:a16="http://schemas.microsoft.com/office/drawing/2014/main" id="{9533273D-0AF3-2910-2C1B-819B88174FC5}"/>
                    </a:ext>
                  </a:extLst>
                </p:cNvPr>
                <p:cNvGrpSpPr/>
                <p:nvPr/>
              </p:nvGrpSpPr>
              <p:grpSpPr>
                <a:xfrm>
                  <a:off x="7662716" y="4037334"/>
                  <a:ext cx="646473" cy="468506"/>
                  <a:chOff x="7662716" y="4037334"/>
                  <a:chExt cx="646473" cy="468506"/>
                </a:xfrm>
              </p:grpSpPr>
              <p:sp>
                <p:nvSpPr>
                  <p:cNvPr id="1461" name="フリーフォーム 1460">
                    <a:extLst>
                      <a:ext uri="{FF2B5EF4-FFF2-40B4-BE49-F238E27FC236}">
                        <a16:creationId xmlns:a16="http://schemas.microsoft.com/office/drawing/2014/main" id="{1FE6F402-3E13-C732-C38C-F81AA6BE4F8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50583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2" name="フリーフォーム 1461">
                    <a:extLst>
                      <a:ext uri="{FF2B5EF4-FFF2-40B4-BE49-F238E27FC236}">
                        <a16:creationId xmlns:a16="http://schemas.microsoft.com/office/drawing/2014/main" id="{C54BA240-BDB1-E104-C68F-616820D904B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3" name="フリーフォーム 1462">
                    <a:extLst>
                      <a:ext uri="{FF2B5EF4-FFF2-40B4-BE49-F238E27FC236}">
                        <a16:creationId xmlns:a16="http://schemas.microsoft.com/office/drawing/2014/main" id="{4E995E61-950C-41AE-C118-3CD3103341F5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4" name="フリーフォーム 1463">
                    <a:extLst>
                      <a:ext uri="{FF2B5EF4-FFF2-40B4-BE49-F238E27FC236}">
                        <a16:creationId xmlns:a16="http://schemas.microsoft.com/office/drawing/2014/main" id="{177D2898-A8B7-0F52-8FC0-A486E9FA472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5" name="フリーフォーム 1464">
                    <a:extLst>
                      <a:ext uri="{FF2B5EF4-FFF2-40B4-BE49-F238E27FC236}">
                        <a16:creationId xmlns:a16="http://schemas.microsoft.com/office/drawing/2014/main" id="{DB9A42AB-665D-C228-A75E-DE70C17396A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6" name="フリーフォーム 1465">
                    <a:extLst>
                      <a:ext uri="{FF2B5EF4-FFF2-40B4-BE49-F238E27FC236}">
                        <a16:creationId xmlns:a16="http://schemas.microsoft.com/office/drawing/2014/main" id="{4B5D2FB8-CFB7-1543-8E72-77E04D809FF3}"/>
                      </a:ext>
                    </a:extLst>
                  </p:cNvPr>
                  <p:cNvSpPr/>
                  <p:nvPr/>
                </p:nvSpPr>
                <p:spPr>
                  <a:xfrm>
                    <a:off x="8021868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7" name="フリーフォーム 1466">
                    <a:extLst>
                      <a:ext uri="{FF2B5EF4-FFF2-40B4-BE49-F238E27FC236}">
                        <a16:creationId xmlns:a16="http://schemas.microsoft.com/office/drawing/2014/main" id="{F3E6C858-15D5-7A04-A78C-A4D8B2421423}"/>
                      </a:ext>
                    </a:extLst>
                  </p:cNvPr>
                  <p:cNvSpPr/>
                  <p:nvPr/>
                </p:nvSpPr>
                <p:spPr>
                  <a:xfrm>
                    <a:off x="7950013" y="403734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8" name="フリーフォーム 1467">
                    <a:extLst>
                      <a:ext uri="{FF2B5EF4-FFF2-40B4-BE49-F238E27FC236}">
                        <a16:creationId xmlns:a16="http://schemas.microsoft.com/office/drawing/2014/main" id="{EABC01C0-75AB-79B2-1DD7-80F8CAA444C6}"/>
                      </a:ext>
                    </a:extLst>
                  </p:cNvPr>
                  <p:cNvSpPr/>
                  <p:nvPr/>
                </p:nvSpPr>
                <p:spPr>
                  <a:xfrm>
                    <a:off x="8309165" y="40373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9" name="フリーフォーム 1468">
                    <a:extLst>
                      <a:ext uri="{FF2B5EF4-FFF2-40B4-BE49-F238E27FC236}">
                        <a16:creationId xmlns:a16="http://schemas.microsoft.com/office/drawing/2014/main" id="{2F28A853-350B-8A37-765B-29A25B25A479}"/>
                      </a:ext>
                    </a:extLst>
                  </p:cNvPr>
                  <p:cNvSpPr/>
                  <p:nvPr/>
                </p:nvSpPr>
                <p:spPr>
                  <a:xfrm>
                    <a:off x="8021868" y="43977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0" name="フリーフォーム 1469">
                    <a:extLst>
                      <a:ext uri="{FF2B5EF4-FFF2-40B4-BE49-F238E27FC236}">
                        <a16:creationId xmlns:a16="http://schemas.microsoft.com/office/drawing/2014/main" id="{40D1CDFE-89E8-3387-D52B-3D2E59E6B41E}"/>
                      </a:ext>
                    </a:extLst>
                  </p:cNvPr>
                  <p:cNvSpPr/>
                  <p:nvPr/>
                </p:nvSpPr>
                <p:spPr>
                  <a:xfrm>
                    <a:off x="7782433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1" name="フリーフォーム 1470">
                    <a:extLst>
                      <a:ext uri="{FF2B5EF4-FFF2-40B4-BE49-F238E27FC236}">
                        <a16:creationId xmlns:a16="http://schemas.microsoft.com/office/drawing/2014/main" id="{73AC39E3-7A99-7BFB-6307-2B411C21A6AF}"/>
                      </a:ext>
                    </a:extLst>
                  </p:cNvPr>
                  <p:cNvSpPr/>
                  <p:nvPr/>
                </p:nvSpPr>
                <p:spPr>
                  <a:xfrm>
                    <a:off x="7902151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2" name="フリーフォーム 1471">
                    <a:extLst>
                      <a:ext uri="{FF2B5EF4-FFF2-40B4-BE49-F238E27FC236}">
                        <a16:creationId xmlns:a16="http://schemas.microsoft.com/office/drawing/2014/main" id="{AAB8852E-1E1C-43D2-B1C6-8320A8259532}"/>
                      </a:ext>
                    </a:extLst>
                  </p:cNvPr>
                  <p:cNvSpPr/>
                  <p:nvPr/>
                </p:nvSpPr>
                <p:spPr>
                  <a:xfrm>
                    <a:off x="7662716" y="4385707"/>
                    <a:ext cx="359151" cy="4237"/>
                  </a:xfrm>
                  <a:custGeom>
                    <a:avLst/>
                    <a:gdLst>
                      <a:gd name="connsiteX0" fmla="*/ 359152 w 359151"/>
                      <a:gd name="connsiteY0" fmla="*/ 0 h 4237"/>
                      <a:gd name="connsiteX1" fmla="*/ 0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359152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3" name="フリーフォーム 1472">
                    <a:extLst>
                      <a:ext uri="{FF2B5EF4-FFF2-40B4-BE49-F238E27FC236}">
                        <a16:creationId xmlns:a16="http://schemas.microsoft.com/office/drawing/2014/main" id="{F7FCD8A2-85D2-81AC-81D4-5A947CB860F8}"/>
                      </a:ext>
                    </a:extLst>
                  </p:cNvPr>
                  <p:cNvSpPr/>
                  <p:nvPr/>
                </p:nvSpPr>
                <p:spPr>
                  <a:xfrm>
                    <a:off x="7662716" y="426558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4" name="フリーフォーム 1473">
                    <a:extLst>
                      <a:ext uri="{FF2B5EF4-FFF2-40B4-BE49-F238E27FC236}">
                        <a16:creationId xmlns:a16="http://schemas.microsoft.com/office/drawing/2014/main" id="{7DD32E69-0F08-FC41-8A68-986293099542}"/>
                      </a:ext>
                    </a:extLst>
                  </p:cNvPr>
                  <p:cNvSpPr/>
                  <p:nvPr/>
                </p:nvSpPr>
                <p:spPr>
                  <a:xfrm>
                    <a:off x="7782433" y="4037334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5" name="フリーフォーム 1474">
                    <a:extLst>
                      <a:ext uri="{FF2B5EF4-FFF2-40B4-BE49-F238E27FC236}">
                        <a16:creationId xmlns:a16="http://schemas.microsoft.com/office/drawing/2014/main" id="{02DDF67C-453B-E888-1EA7-737D397EAC30}"/>
                      </a:ext>
                    </a:extLst>
                  </p:cNvPr>
                  <p:cNvSpPr/>
                  <p:nvPr/>
                </p:nvSpPr>
                <p:spPr>
                  <a:xfrm>
                    <a:off x="7902151" y="4037340"/>
                    <a:ext cx="287321" cy="108109"/>
                  </a:xfrm>
                  <a:custGeom>
                    <a:avLst/>
                    <a:gdLst>
                      <a:gd name="connsiteX0" fmla="*/ 287322 w 287321"/>
                      <a:gd name="connsiteY0" fmla="*/ 0 h 108109"/>
                      <a:gd name="connsiteX1" fmla="*/ 0 w 287321"/>
                      <a:gd name="connsiteY1" fmla="*/ 108109 h 108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09">
                        <a:moveTo>
                          <a:pt x="287322" y="0"/>
                        </a:moveTo>
                        <a:lnTo>
                          <a:pt x="0" y="1081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6" name="フリーフォーム 1475">
                    <a:extLst>
                      <a:ext uri="{FF2B5EF4-FFF2-40B4-BE49-F238E27FC236}">
                        <a16:creationId xmlns:a16="http://schemas.microsoft.com/office/drawing/2014/main" id="{07A35297-4727-B348-F7EC-5336B1E3F62D}"/>
                      </a:ext>
                    </a:extLst>
                  </p:cNvPr>
                  <p:cNvSpPr/>
                  <p:nvPr/>
                </p:nvSpPr>
                <p:spPr>
                  <a:xfrm>
                    <a:off x="7758490" y="4109413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7" name="フリーフォーム 1476">
                    <a:extLst>
                      <a:ext uri="{FF2B5EF4-FFF2-40B4-BE49-F238E27FC236}">
                        <a16:creationId xmlns:a16="http://schemas.microsoft.com/office/drawing/2014/main" id="{9838254F-9C9E-0E1F-EB23-AA15C464F344}"/>
                      </a:ext>
                    </a:extLst>
                  </p:cNvPr>
                  <p:cNvSpPr/>
                  <p:nvPr/>
                </p:nvSpPr>
                <p:spPr>
                  <a:xfrm>
                    <a:off x="7854264" y="4073375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8" name="フリーフォーム 1477">
                    <a:extLst>
                      <a:ext uri="{FF2B5EF4-FFF2-40B4-BE49-F238E27FC236}">
                        <a16:creationId xmlns:a16="http://schemas.microsoft.com/office/drawing/2014/main" id="{C5BCB740-F5A5-8FF6-C5F1-9473B232FC13}"/>
                      </a:ext>
                    </a:extLst>
                  </p:cNvPr>
                  <p:cNvSpPr/>
                  <p:nvPr/>
                </p:nvSpPr>
                <p:spPr>
                  <a:xfrm>
                    <a:off x="8117642" y="4109414"/>
                    <a:ext cx="8" cy="360384"/>
                  </a:xfrm>
                  <a:custGeom>
                    <a:avLst/>
                    <a:gdLst>
                      <a:gd name="connsiteX0" fmla="*/ 0 w 8"/>
                      <a:gd name="connsiteY0" fmla="*/ 0 h 360384"/>
                      <a:gd name="connsiteX1" fmla="*/ 8 w 8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" h="360384">
                        <a:moveTo>
                          <a:pt x="0" y="0"/>
                        </a:moveTo>
                        <a:lnTo>
                          <a:pt x="8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9" name="フリーフォーム 1478">
                    <a:extLst>
                      <a:ext uri="{FF2B5EF4-FFF2-40B4-BE49-F238E27FC236}">
                        <a16:creationId xmlns:a16="http://schemas.microsoft.com/office/drawing/2014/main" id="{64A78278-4287-8584-3816-66C5E497943E}"/>
                      </a:ext>
                    </a:extLst>
                  </p:cNvPr>
                  <p:cNvSpPr/>
                  <p:nvPr/>
                </p:nvSpPr>
                <p:spPr>
                  <a:xfrm>
                    <a:off x="8213416" y="4073375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0" name="フリーフォーム 1479">
                    <a:extLst>
                      <a:ext uri="{FF2B5EF4-FFF2-40B4-BE49-F238E27FC236}">
                        <a16:creationId xmlns:a16="http://schemas.microsoft.com/office/drawing/2014/main" id="{D2FDBDDD-8866-5315-7FBD-C5374F31DAAD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5746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1" name="フリーフォーム 1480">
                    <a:extLst>
                      <a:ext uri="{FF2B5EF4-FFF2-40B4-BE49-F238E27FC236}">
                        <a16:creationId xmlns:a16="http://schemas.microsoft.com/office/drawing/2014/main" id="{D56CD0D1-F822-8269-B10A-3B26FB1210F8}"/>
                      </a:ext>
                    </a:extLst>
                  </p:cNvPr>
                  <p:cNvSpPr/>
                  <p:nvPr/>
                </p:nvSpPr>
                <p:spPr>
                  <a:xfrm>
                    <a:off x="8021868" y="4277592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53" name="グラフィックス 339">
                  <a:extLst>
                    <a:ext uri="{FF2B5EF4-FFF2-40B4-BE49-F238E27FC236}">
                      <a16:creationId xmlns:a16="http://schemas.microsoft.com/office/drawing/2014/main" id="{B016EA85-DFA4-AD96-222F-BEA132293C3C}"/>
                    </a:ext>
                  </a:extLst>
                </p:cNvPr>
                <p:cNvGrpSpPr/>
                <p:nvPr/>
              </p:nvGrpSpPr>
              <p:grpSpPr>
                <a:xfrm>
                  <a:off x="7647452" y="4022016"/>
                  <a:ext cx="677002" cy="499133"/>
                  <a:chOff x="7647452" y="4022016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54" name="フリーフォーム 1453">
                    <a:extLst>
                      <a:ext uri="{FF2B5EF4-FFF2-40B4-BE49-F238E27FC236}">
                        <a16:creationId xmlns:a16="http://schemas.microsoft.com/office/drawing/2014/main" id="{DDF794CA-DE72-82FF-9B8F-A18EFC4A2FD6}"/>
                      </a:ext>
                    </a:extLst>
                  </p:cNvPr>
                  <p:cNvSpPr/>
                  <p:nvPr/>
                </p:nvSpPr>
                <p:spPr>
                  <a:xfrm>
                    <a:off x="8006604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5" name="フリーフォーム 1454">
                    <a:extLst>
                      <a:ext uri="{FF2B5EF4-FFF2-40B4-BE49-F238E27FC236}">
                        <a16:creationId xmlns:a16="http://schemas.microsoft.com/office/drawing/2014/main" id="{C0AE2BF0-92F0-5B0D-E063-B95DAD4F9C8A}"/>
                      </a:ext>
                    </a:extLst>
                  </p:cNvPr>
                  <p:cNvSpPr/>
                  <p:nvPr/>
                </p:nvSpPr>
                <p:spPr>
                  <a:xfrm>
                    <a:off x="7647452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6" name="フリーフォーム 1455">
                    <a:extLst>
                      <a:ext uri="{FF2B5EF4-FFF2-40B4-BE49-F238E27FC236}">
                        <a16:creationId xmlns:a16="http://schemas.microsoft.com/office/drawing/2014/main" id="{C35324D4-A70A-D1C7-F1DD-9ABDE45EBAEF}"/>
                      </a:ext>
                    </a:extLst>
                  </p:cNvPr>
                  <p:cNvSpPr/>
                  <p:nvPr/>
                </p:nvSpPr>
                <p:spPr>
                  <a:xfrm>
                    <a:off x="7647452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7" name="フリーフォーム 1456">
                    <a:extLst>
                      <a:ext uri="{FF2B5EF4-FFF2-40B4-BE49-F238E27FC236}">
                        <a16:creationId xmlns:a16="http://schemas.microsoft.com/office/drawing/2014/main" id="{E38D5F11-4DD8-C585-2318-1B372E583B2C}"/>
                      </a:ext>
                    </a:extLst>
                  </p:cNvPr>
                  <p:cNvSpPr/>
                  <p:nvPr/>
                </p:nvSpPr>
                <p:spPr>
                  <a:xfrm>
                    <a:off x="8293925" y="4022016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8" name="フリーフォーム 1457">
                    <a:extLst>
                      <a:ext uri="{FF2B5EF4-FFF2-40B4-BE49-F238E27FC236}">
                        <a16:creationId xmlns:a16="http://schemas.microsoft.com/office/drawing/2014/main" id="{80F2B2A5-8920-7711-0C45-1CB4939B90CC}"/>
                      </a:ext>
                    </a:extLst>
                  </p:cNvPr>
                  <p:cNvSpPr/>
                  <p:nvPr/>
                </p:nvSpPr>
                <p:spPr>
                  <a:xfrm>
                    <a:off x="8293926" y="4382402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9" name="フリーフォーム 1458">
                    <a:extLst>
                      <a:ext uri="{FF2B5EF4-FFF2-40B4-BE49-F238E27FC236}">
                        <a16:creationId xmlns:a16="http://schemas.microsoft.com/office/drawing/2014/main" id="{A0D1BF41-B13B-C483-72D2-0DC4A2C03577}"/>
                      </a:ext>
                    </a:extLst>
                  </p:cNvPr>
                  <p:cNvSpPr/>
                  <p:nvPr/>
                </p:nvSpPr>
                <p:spPr>
                  <a:xfrm>
                    <a:off x="7934774" y="40220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0" name="フリーフォーム 1459">
                    <a:extLst>
                      <a:ext uri="{FF2B5EF4-FFF2-40B4-BE49-F238E27FC236}">
                        <a16:creationId xmlns:a16="http://schemas.microsoft.com/office/drawing/2014/main" id="{C46673C4-F288-95EB-220E-AE9B61670A88}"/>
                      </a:ext>
                    </a:extLst>
                  </p:cNvPr>
                  <p:cNvSpPr/>
                  <p:nvPr/>
                </p:nvSpPr>
                <p:spPr>
                  <a:xfrm>
                    <a:off x="8006604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</p:grpSp>
      <p:grpSp>
        <p:nvGrpSpPr>
          <p:cNvPr id="1765" name="グループ化 1764">
            <a:extLst>
              <a:ext uri="{FF2B5EF4-FFF2-40B4-BE49-F238E27FC236}">
                <a16:creationId xmlns:a16="http://schemas.microsoft.com/office/drawing/2014/main" id="{F44E0AE7-06A8-EDEA-E2E6-595720730F8A}"/>
              </a:ext>
            </a:extLst>
          </p:cNvPr>
          <p:cNvGrpSpPr/>
          <p:nvPr/>
        </p:nvGrpSpPr>
        <p:grpSpPr>
          <a:xfrm>
            <a:off x="1324887" y="2410878"/>
            <a:ext cx="7466686" cy="582364"/>
            <a:chOff x="1324887" y="2410878"/>
            <a:chExt cx="7466686" cy="582364"/>
          </a:xfrm>
        </p:grpSpPr>
        <p:sp>
          <p:nvSpPr>
            <p:cNvPr id="1761" name="正方形/長方形 1760">
              <a:extLst>
                <a:ext uri="{FF2B5EF4-FFF2-40B4-BE49-F238E27FC236}">
                  <a16:creationId xmlns:a16="http://schemas.microsoft.com/office/drawing/2014/main" id="{97199BA2-866D-69CF-DAFE-169C131FD48C}"/>
                </a:ext>
              </a:extLst>
            </p:cNvPr>
            <p:cNvSpPr/>
            <p:nvPr/>
          </p:nvSpPr>
          <p:spPr>
            <a:xfrm>
              <a:off x="1324887" y="2416554"/>
              <a:ext cx="684000" cy="564742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(</a:t>
              </a:r>
              <a:r>
                <a:rPr kumimoji="1" lang="ja-JP" altLang="en-US" sz="1000" b="1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自明</a:t>
              </a: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)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2" name="正方形/長方形 1761">
              <a:extLst>
                <a:ext uri="{FF2B5EF4-FFF2-40B4-BE49-F238E27FC236}">
                  <a16:creationId xmlns:a16="http://schemas.microsoft.com/office/drawing/2014/main" id="{58FF00E0-5C61-4AD4-F892-BE6C5AE02416}"/>
                </a:ext>
              </a:extLst>
            </p:cNvPr>
            <p:cNvSpPr/>
            <p:nvPr/>
          </p:nvSpPr>
          <p:spPr>
            <a:xfrm>
              <a:off x="2123821" y="2839004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※1</a:t>
              </a:r>
              <a:endParaRPr kumimoji="1" lang="ja-JP" altLang="en-US" sz="1000" b="1" baseline="30000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3" name="正方形/長方形 1762">
              <a:extLst>
                <a:ext uri="{FF2B5EF4-FFF2-40B4-BE49-F238E27FC236}">
                  <a16:creationId xmlns:a16="http://schemas.microsoft.com/office/drawing/2014/main" id="{204157C5-511B-078C-F6E3-2D0217769C84}"/>
                </a:ext>
              </a:extLst>
            </p:cNvPr>
            <p:cNvSpPr/>
            <p:nvPr/>
          </p:nvSpPr>
          <p:spPr>
            <a:xfrm>
              <a:off x="3708192" y="2835226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※2</a:t>
              </a:r>
              <a:endParaRPr kumimoji="1" lang="ja-JP" altLang="en-US" sz="10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4" name="正方形/長方形 1763">
              <a:extLst>
                <a:ext uri="{FF2B5EF4-FFF2-40B4-BE49-F238E27FC236}">
                  <a16:creationId xmlns:a16="http://schemas.microsoft.com/office/drawing/2014/main" id="{41A86575-61D6-A42E-6EC2-19C6422341EB}"/>
                </a:ext>
              </a:extLst>
            </p:cNvPr>
            <p:cNvSpPr/>
            <p:nvPr/>
          </p:nvSpPr>
          <p:spPr>
            <a:xfrm>
              <a:off x="4496296" y="2410878"/>
              <a:ext cx="4295277" cy="564741"/>
            </a:xfrm>
            <a:prstGeom prst="rect">
              <a:avLst/>
            </a:prstGeom>
            <a:solidFill>
              <a:srgbClr val="FFF4FF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1×1×𝑧 (𝑧≥3)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で表せるものは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宇野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,2008] 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それ以外は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上原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 2008]</a:t>
              </a:r>
              <a:endParaRPr kumimoji="1" lang="ja-JP" altLang="en-US" sz="10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66" name="角丸四角形 1765">
            <a:extLst>
              <a:ext uri="{FF2B5EF4-FFF2-40B4-BE49-F238E27FC236}">
                <a16:creationId xmlns:a16="http://schemas.microsoft.com/office/drawing/2014/main" id="{5ED90FDB-DB56-3200-D068-F9AFA4575DD2}"/>
              </a:ext>
            </a:extLst>
          </p:cNvPr>
          <p:cNvSpPr/>
          <p:nvPr/>
        </p:nvSpPr>
        <p:spPr>
          <a:xfrm>
            <a:off x="7287206" y="405558"/>
            <a:ext cx="1697325" cy="604255"/>
          </a:xfrm>
          <a:prstGeom prst="roundRect">
            <a:avLst/>
          </a:prstGeom>
          <a:ln w="19050">
            <a:solidFill>
              <a:srgbClr val="3437C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72000" tIns="0" rIns="0" bIns="36000" rtlCol="0" anchor="ctr"/>
          <a:lstStyle/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※1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[R.Hearn,2018]</a:t>
            </a:r>
          </a:p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※2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[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杉浦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,2018]</a:t>
            </a:r>
          </a:p>
        </p:txBody>
      </p:sp>
      <p:grpSp>
        <p:nvGrpSpPr>
          <p:cNvPr id="1776" name="グループ化 1775">
            <a:extLst>
              <a:ext uri="{FF2B5EF4-FFF2-40B4-BE49-F238E27FC236}">
                <a16:creationId xmlns:a16="http://schemas.microsoft.com/office/drawing/2014/main" id="{2BC34A59-974B-775C-272B-4F6ED381EDDA}"/>
              </a:ext>
            </a:extLst>
          </p:cNvPr>
          <p:cNvGrpSpPr/>
          <p:nvPr/>
        </p:nvGrpSpPr>
        <p:grpSpPr>
          <a:xfrm>
            <a:off x="1324887" y="2416554"/>
            <a:ext cx="7466684" cy="4003781"/>
            <a:chOff x="1324887" y="2416554"/>
            <a:chExt cx="7466684" cy="4003781"/>
          </a:xfrm>
        </p:grpSpPr>
        <p:sp>
          <p:nvSpPr>
            <p:cNvPr id="1777" name="正方形/長方形 1776">
              <a:extLst>
                <a:ext uri="{FF2B5EF4-FFF2-40B4-BE49-F238E27FC236}">
                  <a16:creationId xmlns:a16="http://schemas.microsoft.com/office/drawing/2014/main" id="{D4C0F7F4-9F91-8AAC-5FC4-C14C525CBE73}"/>
                </a:ext>
              </a:extLst>
            </p:cNvPr>
            <p:cNvSpPr/>
            <p:nvPr/>
          </p:nvSpPr>
          <p:spPr>
            <a:xfrm>
              <a:off x="2123821" y="3635715"/>
              <a:ext cx="6667750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8" name="正方形/長方形 1777">
              <a:extLst>
                <a:ext uri="{FF2B5EF4-FFF2-40B4-BE49-F238E27FC236}">
                  <a16:creationId xmlns:a16="http://schemas.microsoft.com/office/drawing/2014/main" id="{B2777B32-286B-AB85-B63E-D696B0DC2CCE}"/>
                </a:ext>
              </a:extLst>
            </p:cNvPr>
            <p:cNvSpPr/>
            <p:nvPr/>
          </p:nvSpPr>
          <p:spPr>
            <a:xfrm>
              <a:off x="1335718" y="4893970"/>
              <a:ext cx="7455853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9" name="正方形/長方形 1778">
              <a:extLst>
                <a:ext uri="{FF2B5EF4-FFF2-40B4-BE49-F238E27FC236}">
                  <a16:creationId xmlns:a16="http://schemas.microsoft.com/office/drawing/2014/main" id="{826177F0-AFF2-B3FB-0E5F-38E6E3AD074C}"/>
                </a:ext>
              </a:extLst>
            </p:cNvPr>
            <p:cNvSpPr/>
            <p:nvPr/>
          </p:nvSpPr>
          <p:spPr>
            <a:xfrm>
              <a:off x="1336807" y="5848712"/>
              <a:ext cx="7454764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0" name="正方形/長方形 1779">
              <a:extLst>
                <a:ext uri="{FF2B5EF4-FFF2-40B4-BE49-F238E27FC236}">
                  <a16:creationId xmlns:a16="http://schemas.microsoft.com/office/drawing/2014/main" id="{6B6DF39D-9256-3FCE-E071-DDD6044D6CC2}"/>
                </a:ext>
              </a:extLst>
            </p:cNvPr>
            <p:cNvSpPr/>
            <p:nvPr/>
          </p:nvSpPr>
          <p:spPr>
            <a:xfrm>
              <a:off x="2909233" y="2422118"/>
              <a:ext cx="1478179" cy="367598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1" name="正方形/長方形 1780">
              <a:extLst>
                <a:ext uri="{FF2B5EF4-FFF2-40B4-BE49-F238E27FC236}">
                  <a16:creationId xmlns:a16="http://schemas.microsoft.com/office/drawing/2014/main" id="{60CBABDF-8331-BB32-E808-02FFE211C88A}"/>
                </a:ext>
              </a:extLst>
            </p:cNvPr>
            <p:cNvSpPr/>
            <p:nvPr/>
          </p:nvSpPr>
          <p:spPr>
            <a:xfrm>
              <a:off x="2126488" y="2416554"/>
              <a:ext cx="681334" cy="154237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05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2" name="正方形/長方形 1781">
              <a:extLst>
                <a:ext uri="{FF2B5EF4-FFF2-40B4-BE49-F238E27FC236}">
                  <a16:creationId xmlns:a16="http://schemas.microsoft.com/office/drawing/2014/main" id="{FCD5241A-E4FA-6117-8B51-E783329E62FD}"/>
                </a:ext>
              </a:extLst>
            </p:cNvPr>
            <p:cNvSpPr/>
            <p:nvPr/>
          </p:nvSpPr>
          <p:spPr>
            <a:xfrm>
              <a:off x="2123821" y="2627358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3" name="正方形/長方形 1782">
              <a:extLst>
                <a:ext uri="{FF2B5EF4-FFF2-40B4-BE49-F238E27FC236}">
                  <a16:creationId xmlns:a16="http://schemas.microsoft.com/office/drawing/2014/main" id="{1372D3E0-0038-84A7-6D2D-AF64A9CC224A}"/>
                </a:ext>
              </a:extLst>
            </p:cNvPr>
            <p:cNvSpPr/>
            <p:nvPr/>
          </p:nvSpPr>
          <p:spPr>
            <a:xfrm>
              <a:off x="2908298" y="2836359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4" name="正方形/長方形 1783">
              <a:extLst>
                <a:ext uri="{FF2B5EF4-FFF2-40B4-BE49-F238E27FC236}">
                  <a16:creationId xmlns:a16="http://schemas.microsoft.com/office/drawing/2014/main" id="{4D49BF98-3909-B72E-A3B2-B795214684DA}"/>
                </a:ext>
              </a:extLst>
            </p:cNvPr>
            <p:cNvSpPr/>
            <p:nvPr/>
          </p:nvSpPr>
          <p:spPr>
            <a:xfrm>
              <a:off x="1324887" y="3641121"/>
              <a:ext cx="683999" cy="571623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91" name="正方形/長方形 1790">
            <a:extLst>
              <a:ext uri="{FF2B5EF4-FFF2-40B4-BE49-F238E27FC236}">
                <a16:creationId xmlns:a16="http://schemas.microsoft.com/office/drawing/2014/main" id="{D639DF10-EB2E-F2AD-7828-8F9E6C1D2F16}"/>
              </a:ext>
            </a:extLst>
          </p:cNvPr>
          <p:cNvSpPr/>
          <p:nvPr/>
        </p:nvSpPr>
        <p:spPr>
          <a:xfrm>
            <a:off x="2078584" y="3029279"/>
            <a:ext cx="6763764" cy="122092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92" name="角丸四角形 1791">
                <a:extLst>
                  <a:ext uri="{FF2B5EF4-FFF2-40B4-BE49-F238E27FC236}">
                    <a16:creationId xmlns:a16="http://schemas.microsoft.com/office/drawing/2014/main" id="{79D73167-7476-6F0D-DD15-17420CBF9D84}"/>
                  </a:ext>
                </a:extLst>
              </p:cNvPr>
              <p:cNvSpPr/>
              <p:nvPr/>
            </p:nvSpPr>
            <p:spPr>
              <a:xfrm>
                <a:off x="3252158" y="4240690"/>
                <a:ext cx="3678097" cy="775027"/>
              </a:xfrm>
              <a:prstGeom prst="round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tIns="0" bIns="72000" rtlCol="0" anchor="ctr"/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𝑎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𝑏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d>
                        <m:dPr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1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 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1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→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𝐿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+</m:t>
                          </m:r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2</m:t>
                          </m:r>
                        </m:e>
                      </m:rad>
                    </m:oMath>
                  </m:oMathPara>
                </a14:m>
                <a:br>
                  <a:rPr kumimoji="1" lang="en-US" altLang="ja-JP" sz="140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</a:br>
                <a14:m>
                  <m:oMath xmlns:m="http://schemas.openxmlformats.org/officeDocument/2006/math">
                    <m:r>
                      <a:rPr kumimoji="1" lang="en-US" altLang="ja-JP" sz="14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𝑥</m:t>
                    </m:r>
                    <m:rad>
                      <m:radPr>
                        <m:degHide m:val="on"/>
                        <m:ctrlPr>
                          <a:rPr kumimoji="1" lang="en-US" altLang="ja-JP" sz="1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kumimoji="1" lang="en-US" altLang="ja-JP" sz="1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𝑦</m:t>
                    </m:r>
                    <m:rad>
                      <m:radPr>
                        <m:degHide m:val="on"/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</m:t>
                    </m:r>
                    <m:rad>
                      <m:radPr>
                        <m:degHide m:val="on"/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d>
                      <m:dPr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𝑧</m:t>
                        </m:r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≥2</m:t>
                        </m:r>
                      </m:e>
                    </m:d>
                  </m:oMath>
                </a14:m>
                <a:r>
                  <a:rPr kumimoji="1" lang="ja-JP" altLang="en-US" sz="140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で表せる格子直方体</a:t>
                </a:r>
              </a:p>
            </p:txBody>
          </p:sp>
        </mc:Choice>
        <mc:Fallback xmlns="">
          <p:sp>
            <p:nvSpPr>
              <p:cNvPr id="1792" name="角丸四角形 1791">
                <a:extLst>
                  <a:ext uri="{FF2B5EF4-FFF2-40B4-BE49-F238E27FC236}">
                    <a16:creationId xmlns:a16="http://schemas.microsoft.com/office/drawing/2014/main" id="{79D73167-7476-6F0D-DD15-17420CBF9D8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52158" y="4240690"/>
                <a:ext cx="3678097" cy="775027"/>
              </a:xfrm>
              <a:prstGeom prst="roundRect">
                <a:avLst/>
              </a:prstGeom>
              <a:blipFill>
                <a:blip r:embed="rId9"/>
                <a:stretch>
                  <a:fillRect b="-3175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93" name="正方形/長方形 1792">
            <a:extLst>
              <a:ext uri="{FF2B5EF4-FFF2-40B4-BE49-F238E27FC236}">
                <a16:creationId xmlns:a16="http://schemas.microsoft.com/office/drawing/2014/main" id="{25E59658-F997-EF2D-438D-5FF3A4BA6472}"/>
              </a:ext>
            </a:extLst>
          </p:cNvPr>
          <p:cNvSpPr/>
          <p:nvPr/>
        </p:nvSpPr>
        <p:spPr>
          <a:xfrm>
            <a:off x="1310560" y="4249463"/>
            <a:ext cx="7531788" cy="2214144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94" name="角丸四角形 1793">
                <a:extLst>
                  <a:ext uri="{FF2B5EF4-FFF2-40B4-BE49-F238E27FC236}">
                    <a16:creationId xmlns:a16="http://schemas.microsoft.com/office/drawing/2014/main" id="{4174FAC3-8ACC-4347-50D0-0B1DA304EA09}"/>
                  </a:ext>
                </a:extLst>
              </p:cNvPr>
              <p:cNvSpPr/>
              <p:nvPr/>
            </p:nvSpPr>
            <p:spPr>
              <a:xfrm>
                <a:off x="3241122" y="3360385"/>
                <a:ext cx="3670664" cy="775027"/>
              </a:xfrm>
              <a:prstGeom prst="round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tIns="0" bIns="72000" rtlCol="0" anchor="ctr"/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𝑎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𝑏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d>
                        <m:dPr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2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 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1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→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𝐿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′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+</m:t>
                          </m:r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5</m:t>
                          </m:r>
                        </m:e>
                      </m:rad>
                    </m:oMath>
                  </m:oMathPara>
                </a14:m>
                <a:br>
                  <a:rPr kumimoji="1" lang="en-US" altLang="ja-JP" sz="140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</a:br>
                <a14:m>
                  <m:oMath xmlns:m="http://schemas.openxmlformats.org/officeDocument/2006/math">
                    <m:r>
                      <a:rPr kumimoji="1" lang="en-US" altLang="ja-JP" sz="14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𝑥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𝐿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𝑦𝐿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𝑧𝐿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 </m:t>
                    </m:r>
                    <m:d>
                      <m:dPr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kumimoji="1" lang="en-US" altLang="ja-JP" sz="1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𝐿</m:t>
                        </m:r>
                        <m:r>
                          <a:rPr kumimoji="1" lang="en-US" altLang="ja-JP" sz="1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′≥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5</m:t>
                            </m:r>
                          </m:e>
                        </m:rad>
                      </m:e>
                    </m:d>
                  </m:oMath>
                </a14:m>
                <a:r>
                  <a:rPr kumimoji="1" lang="ja-JP" altLang="en-US" sz="140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で表せる格子直方体</a:t>
                </a:r>
              </a:p>
            </p:txBody>
          </p:sp>
        </mc:Choice>
        <mc:Fallback xmlns="">
          <p:sp>
            <p:nvSpPr>
              <p:cNvPr id="1794" name="角丸四角形 1793">
                <a:extLst>
                  <a:ext uri="{FF2B5EF4-FFF2-40B4-BE49-F238E27FC236}">
                    <a16:creationId xmlns:a16="http://schemas.microsoft.com/office/drawing/2014/main" id="{4174FAC3-8ACC-4347-50D0-0B1DA304EA0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1122" y="3360385"/>
                <a:ext cx="3670664" cy="775027"/>
              </a:xfrm>
              <a:prstGeom prst="roundRect">
                <a:avLst/>
              </a:prstGeom>
              <a:blipFill>
                <a:blip r:embed="rId10"/>
                <a:stretch>
                  <a:fillRect b="-4839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83747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1" grpId="0" animBg="1"/>
      <p:bldP spid="1792" grpId="0" animBg="1"/>
      <p:bldP spid="1793" grpId="0" animBg="1"/>
      <p:bldP spid="179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73C5272E-38EF-C318-5A6B-ED7F5B5693BE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>
                <a:noAutofit/>
              </a:bodyPr>
              <a:lstStyle/>
              <a:p>
                <a:r>
                  <a:rPr lang="ja-JP" altLang="en-US"/>
                  <a:t>格子直方体</a:t>
                </a:r>
                <a14:m>
                  <m:oMath xmlns:m="http://schemas.openxmlformats.org/officeDocument/2006/math">
                    <m:r>
                      <a:rPr kumimoji="1" lang="en-US" altLang="ja-JP" b="1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𝒙</m:t>
                    </m:r>
                    <m:sSup>
                      <m:sSupPr>
                        <m:ctrlP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p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𝒚</m:t>
                    </m:r>
                    <m:sSup>
                      <m:sSupPr>
                        <m:ctrlP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p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𝒛</m:t>
                    </m:r>
                    <m:sSup>
                      <m:sSupPr>
                        <m:ctrlP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p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1" i="1" smtClean="0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ctrlP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kumimoji="1" lang="en-US" altLang="ja-JP" b="1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ja-JP" b="1" i="1" smtClean="0">
                                <a:latin typeface="Cambria Math" panose="02040503050406030204" pitchFamily="18" charset="0"/>
                              </a:rPr>
                              <m:t>𝑳</m:t>
                            </m:r>
                          </m:e>
                          <m:sup>
                            <m:r>
                              <a:rPr kumimoji="1" lang="en-US" altLang="ja-JP" b="1" i="1" smtClean="0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kumimoji="1" lang="en-US" altLang="ja-JP" b="1" i="1" smtClean="0">
                            <a:latin typeface="Cambria Math" panose="02040503050406030204" pitchFamily="18" charset="0"/>
                          </a:rPr>
                          <m:t>≥</m:t>
                        </m:r>
                        <m:rad>
                          <m:radPr>
                            <m:degHide m:val="on"/>
                            <m:ctrlPr>
                              <a:rPr kumimoji="1" lang="en-US" altLang="ja-JP" b="1" i="1" smtClean="0"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b="1" i="1" smtClean="0">
                                <a:latin typeface="Cambria Math" panose="02040503050406030204" pitchFamily="18" charset="0"/>
                              </a:rPr>
                              <m:t>𝟓</m:t>
                            </m:r>
                          </m:e>
                        </m:rad>
                      </m:e>
                    </m:d>
                    <m:r>
                      <a:rPr kumimoji="1" lang="en-US" altLang="ja-JP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/>
                  <a:t>における重なり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73C5272E-38EF-C318-5A6B-ED7F5B5693BE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229" t="-13514" b="-24324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A1A9ED64-5B8E-721D-8932-C7F126975B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14</a:t>
            </a:fld>
            <a:endParaRPr kumimoji="1" lang="ja-JP" altLang="en-US"/>
          </a:p>
        </p:txBody>
      </p:sp>
      <p:cxnSp>
        <p:nvCxnSpPr>
          <p:cNvPr id="5" name="直線コネクタ 4">
            <a:extLst>
              <a:ext uri="{FF2B5EF4-FFF2-40B4-BE49-F238E27FC236}">
                <a16:creationId xmlns:a16="http://schemas.microsoft.com/office/drawing/2014/main" id="{BF03FA8B-4831-9278-F639-D4AE669581A0}"/>
              </a:ext>
            </a:extLst>
          </p:cNvPr>
          <p:cNvCxnSpPr>
            <a:cxnSpLocks/>
          </p:cNvCxnSpPr>
          <p:nvPr/>
        </p:nvCxnSpPr>
        <p:spPr>
          <a:xfrm>
            <a:off x="143358" y="147737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テキスト ボックス 6">
                <a:extLst>
                  <a:ext uri="{FF2B5EF4-FFF2-40B4-BE49-F238E27FC236}">
                    <a16:creationId xmlns:a16="http://schemas.microsoft.com/office/drawing/2014/main" id="{85F7356E-CDA6-EF87-9E69-03604DF318C8}"/>
                  </a:ext>
                </a:extLst>
              </p:cNvPr>
              <p:cNvSpPr txBox="1"/>
              <p:nvPr/>
            </p:nvSpPr>
            <p:spPr>
              <a:xfrm>
                <a:off x="253482" y="1641390"/>
                <a:ext cx="8623312" cy="8545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en-US" altLang="ja-JP" b="0" dirty="0">
                    <a:ea typeface="Hiragino Kaku Gothic Pro W3" panose="020B0300000000000000" pitchFamily="34" charset="-128"/>
                  </a:rPr>
                  <a:t>  </a:t>
                </a:r>
                <a14:m>
                  <m:oMath xmlns:m="http://schemas.openxmlformats.org/officeDocument/2006/math"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𝑥</m:t>
                    </m:r>
                    <m:sSup>
                      <m:sSup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𝑦</m:t>
                    </m:r>
                    <m:sSup>
                      <m:sSup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𝑧</m:t>
                    </m:r>
                    <m:sSup>
                      <m:sSup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𝐿</m:t>
                            </m:r>
                          </m:e>
                          <m:sup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≥</m:t>
                        </m:r>
                        <m:rad>
                          <m:radPr>
                            <m:degHide m:val="on"/>
                            <m:ctrlP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5</m:t>
                            </m:r>
                          </m:e>
                        </m:rad>
                      </m:e>
                    </m:d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の格子直方体には，面どうしが重なる格子展開図が存在する．また，辺および頂点が接触する格子展開図が存在する．</a:t>
                </a:r>
              </a:p>
            </p:txBody>
          </p:sp>
        </mc:Choice>
        <mc:Fallback xmlns="">
          <p:sp>
            <p:nvSpPr>
              <p:cNvPr id="7" name="テキスト ボックス 6">
                <a:extLst>
                  <a:ext uri="{FF2B5EF4-FFF2-40B4-BE49-F238E27FC236}">
                    <a16:creationId xmlns:a16="http://schemas.microsoft.com/office/drawing/2014/main" id="{85F7356E-CDA6-EF87-9E69-03604DF318C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3482" y="1641390"/>
                <a:ext cx="8623312" cy="854529"/>
              </a:xfrm>
              <a:prstGeom prst="rect">
                <a:avLst/>
              </a:prstGeom>
              <a:blipFill>
                <a:blip r:embed="rId3"/>
                <a:stretch>
                  <a:fillRect l="-736" r="-589" b="-8824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3F6A20A9-B41D-02F9-8E30-0F3F95B7CD10}"/>
              </a:ext>
            </a:extLst>
          </p:cNvPr>
          <p:cNvSpPr txBox="1"/>
          <p:nvPr/>
        </p:nvSpPr>
        <p:spPr>
          <a:xfrm>
            <a:off x="315854" y="1277315"/>
            <a:ext cx="999140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補題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2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テキスト ボックス 2">
                <a:extLst>
                  <a:ext uri="{FF2B5EF4-FFF2-40B4-BE49-F238E27FC236}">
                    <a16:creationId xmlns:a16="http://schemas.microsoft.com/office/drawing/2014/main" id="{34E3E135-52D8-B25B-6DEF-09849A1EE7D6}"/>
                  </a:ext>
                </a:extLst>
              </p:cNvPr>
              <p:cNvSpPr txBox="1"/>
              <p:nvPr/>
            </p:nvSpPr>
            <p:spPr>
              <a:xfrm>
                <a:off x="141781" y="2578578"/>
                <a:ext cx="5394490" cy="36426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sz="1600" b="1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【</a:t>
                </a:r>
                <a:r>
                  <a:rPr kumimoji="1" lang="ja-JP" altLang="en-US" sz="1600" b="1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観察</a:t>
                </a:r>
                <a:r>
                  <a:rPr kumimoji="1" lang="en-US" altLang="ja-JP" sz="1600" b="1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】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sSupPr>
                      <m:e>
                        <m: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𝐿</m:t>
                        </m:r>
                      </m:e>
                      <m:sup>
                        <m: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′</m:t>
                        </m:r>
                      </m:sup>
                    </m:sSup>
                    <m:r>
                      <a:rPr kumimoji="1" lang="en-US" altLang="ja-JP" sz="1600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sSup>
                      <m:sSupPr>
                        <m:ctrlP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sSupPr>
                      <m:e>
                        <m: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𝐿</m:t>
                        </m:r>
                      </m:e>
                      <m:sup>
                        <m: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′</m:t>
                        </m:r>
                      </m:sup>
                    </m:sSup>
                    <m:r>
                      <a:rPr kumimoji="1" lang="en-US" altLang="ja-JP" sz="1600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sSup>
                      <m:sSupPr>
                        <m:ctrlP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sSupPr>
                      <m:e>
                        <m: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𝐿</m:t>
                        </m:r>
                      </m:e>
                      <m:sup>
                        <m: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′</m:t>
                        </m:r>
                      </m:sup>
                    </m:sSup>
                    <m:r>
                      <a:rPr kumimoji="1" lang="en-US" altLang="ja-JP" sz="1600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(</m:t>
                    </m:r>
                    <m:sSup>
                      <m:sSupPr>
                        <m:ctrlP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sSupPr>
                      <m:e>
                        <m: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𝐿</m:t>
                        </m:r>
                      </m:e>
                      <m:sup>
                        <m: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′</m:t>
                        </m:r>
                      </m:sup>
                    </m:sSup>
                    <m:r>
                      <a:rPr kumimoji="1" lang="en-US" altLang="ja-JP" sz="1600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≥</m:t>
                    </m:r>
                    <m:rad>
                      <m:radPr>
                        <m:degHide m:val="on"/>
                        <m:ctrlP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kumimoji="1" lang="en-US" altLang="ja-JP" sz="16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5</m:t>
                        </m:r>
                      </m:e>
                    </m:rad>
                    <m:r>
                      <a:rPr kumimoji="1" lang="en-US" altLang="ja-JP" sz="1600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) </m:t>
                    </m:r>
                  </m:oMath>
                </a14:m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の格子立方体を見ていくと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…</a:t>
                </a:r>
                <a:endParaRPr kumimoji="1"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3" name="テキスト ボックス 2">
                <a:extLst>
                  <a:ext uri="{FF2B5EF4-FFF2-40B4-BE49-F238E27FC236}">
                    <a16:creationId xmlns:a16="http://schemas.microsoft.com/office/drawing/2014/main" id="{34E3E135-52D8-B25B-6DEF-09849A1EE7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781" y="2578578"/>
                <a:ext cx="5394490" cy="364267"/>
              </a:xfrm>
              <a:prstGeom prst="rect">
                <a:avLst/>
              </a:prstGeom>
              <a:blipFill>
                <a:blip r:embed="rId4"/>
                <a:stretch>
                  <a:fillRect l="-706" b="-2413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" name="直線コネクタ 10">
            <a:extLst>
              <a:ext uri="{FF2B5EF4-FFF2-40B4-BE49-F238E27FC236}">
                <a16:creationId xmlns:a16="http://schemas.microsoft.com/office/drawing/2014/main" id="{3179EA30-8875-B866-C207-724007AE9929}"/>
              </a:ext>
            </a:extLst>
          </p:cNvPr>
          <p:cNvCxnSpPr>
            <a:cxnSpLocks/>
          </p:cNvCxnSpPr>
          <p:nvPr/>
        </p:nvCxnSpPr>
        <p:spPr>
          <a:xfrm>
            <a:off x="133672" y="2449772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02" name="グループ化 501">
            <a:extLst>
              <a:ext uri="{FF2B5EF4-FFF2-40B4-BE49-F238E27FC236}">
                <a16:creationId xmlns:a16="http://schemas.microsoft.com/office/drawing/2014/main" id="{FCA4185D-608B-FA2F-BE8E-71D7E8C69597}"/>
              </a:ext>
            </a:extLst>
          </p:cNvPr>
          <p:cNvGrpSpPr/>
          <p:nvPr/>
        </p:nvGrpSpPr>
        <p:grpSpPr>
          <a:xfrm>
            <a:off x="3410788" y="3154129"/>
            <a:ext cx="1615632" cy="1534646"/>
            <a:chOff x="3410788" y="3154129"/>
            <a:chExt cx="1615632" cy="1534646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3" name="テキスト ボックス 502">
                  <a:extLst>
                    <a:ext uri="{FF2B5EF4-FFF2-40B4-BE49-F238E27FC236}">
                      <a16:creationId xmlns:a16="http://schemas.microsoft.com/office/drawing/2014/main" id="{562A5B00-C656-A4CB-45C4-9B09885FC326}"/>
                    </a:ext>
                  </a:extLst>
                </p:cNvPr>
                <p:cNvSpPr txBox="1"/>
                <p:nvPr/>
              </p:nvSpPr>
              <p:spPr>
                <a:xfrm>
                  <a:off x="3410788" y="4136508"/>
                  <a:ext cx="1615632" cy="55226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sSupPr>
                          <m:e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𝐿</m:t>
                            </m:r>
                          </m:e>
                          <m:sup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′</m:t>
                            </m:r>
                          </m:sup>
                        </m:sSup>
                        <m:r>
                          <a:rPr kumimoji="1" lang="en-US" altLang="ja-JP" sz="16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13</m:t>
                            </m:r>
                          </m:e>
                        </m:rad>
                      </m:oMath>
                    </m:oMathPara>
                  </a14:m>
                  <a:endParaRPr kumimoji="1" lang="en-US" altLang="ja-JP" sz="1600" b="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d>
                          <m:dPr>
                            <m:ctrlP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𝑎</m:t>
                            </m:r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 </m:t>
                            </m:r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𝑏</m:t>
                            </m:r>
                          </m:e>
                        </m:d>
                        <m:r>
                          <a:rPr kumimoji="1" lang="en-US" altLang="ja-JP" sz="1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d>
                          <m:dPr>
                            <m:ctrlP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3, 2</m:t>
                            </m:r>
                          </m:e>
                        </m:d>
                      </m:oMath>
                    </m:oMathPara>
                  </a14:m>
                  <a:endParaRPr kumimoji="1" lang="ja-JP" altLang="en-US" sz="1200" b="0" i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endParaRPr>
                </a:p>
              </p:txBody>
            </p:sp>
          </mc:Choice>
          <mc:Fallback xmlns="">
            <p:sp>
              <p:nvSpPr>
                <p:cNvPr id="503" name="テキスト ボックス 502">
                  <a:extLst>
                    <a:ext uri="{FF2B5EF4-FFF2-40B4-BE49-F238E27FC236}">
                      <a16:creationId xmlns:a16="http://schemas.microsoft.com/office/drawing/2014/main" id="{562A5B00-C656-A4CB-45C4-9B09885FC32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410788" y="4136508"/>
                  <a:ext cx="1615632" cy="552267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504" name="グループ化 503">
              <a:extLst>
                <a:ext uri="{FF2B5EF4-FFF2-40B4-BE49-F238E27FC236}">
                  <a16:creationId xmlns:a16="http://schemas.microsoft.com/office/drawing/2014/main" id="{1135E211-6984-8D58-1D2E-6E77BEBC0E12}"/>
                </a:ext>
              </a:extLst>
            </p:cNvPr>
            <p:cNvGrpSpPr/>
            <p:nvPr/>
          </p:nvGrpSpPr>
          <p:grpSpPr>
            <a:xfrm>
              <a:off x="3618788" y="3154129"/>
              <a:ext cx="1197561" cy="878707"/>
              <a:chOff x="3618788" y="3154129"/>
              <a:chExt cx="1197561" cy="878707"/>
            </a:xfrm>
          </p:grpSpPr>
          <p:grpSp>
            <p:nvGrpSpPr>
              <p:cNvPr id="505" name="グラフィックス 25">
                <a:extLst>
                  <a:ext uri="{FF2B5EF4-FFF2-40B4-BE49-F238E27FC236}">
                    <a16:creationId xmlns:a16="http://schemas.microsoft.com/office/drawing/2014/main" id="{7FF09D16-48A1-30E9-E6D4-BB0CC1EC2590}"/>
                  </a:ext>
                </a:extLst>
              </p:cNvPr>
              <p:cNvGrpSpPr/>
              <p:nvPr/>
            </p:nvGrpSpPr>
            <p:grpSpPr>
              <a:xfrm>
                <a:off x="3642739" y="3178074"/>
                <a:ext cx="1149657" cy="830809"/>
                <a:chOff x="3642739" y="3178074"/>
                <a:chExt cx="1149657" cy="830809"/>
              </a:xfrm>
            </p:grpSpPr>
            <p:sp>
              <p:nvSpPr>
                <p:cNvPr id="208" name="フリーフォーム 207">
                  <a:extLst>
                    <a:ext uri="{FF2B5EF4-FFF2-40B4-BE49-F238E27FC236}">
                      <a16:creationId xmlns:a16="http://schemas.microsoft.com/office/drawing/2014/main" id="{C8D69AC0-1BD6-9401-B8A3-59EE7D83275D}"/>
                    </a:ext>
                  </a:extLst>
                </p:cNvPr>
                <p:cNvSpPr/>
                <p:nvPr/>
              </p:nvSpPr>
              <p:spPr>
                <a:xfrm>
                  <a:off x="3642739" y="4008872"/>
                  <a:ext cx="638698" cy="7514"/>
                </a:xfrm>
                <a:custGeom>
                  <a:avLst/>
                  <a:gdLst>
                    <a:gd name="connsiteX0" fmla="*/ 0 w 638698"/>
                    <a:gd name="connsiteY0" fmla="*/ 0 h 7514"/>
                    <a:gd name="connsiteX1" fmla="*/ 638698 w 638698"/>
                    <a:gd name="connsiteY1" fmla="*/ 0 h 7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8698" h="7514">
                      <a:moveTo>
                        <a:pt x="0" y="0"/>
                      </a:moveTo>
                      <a:lnTo>
                        <a:pt x="638698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" name="フリーフォーム 208">
                  <a:extLst>
                    <a:ext uri="{FF2B5EF4-FFF2-40B4-BE49-F238E27FC236}">
                      <a16:creationId xmlns:a16="http://schemas.microsoft.com/office/drawing/2014/main" id="{C561382A-21FC-9562-0AE1-24E994F1DFBB}"/>
                    </a:ext>
                  </a:extLst>
                </p:cNvPr>
                <p:cNvSpPr/>
                <p:nvPr/>
              </p:nvSpPr>
              <p:spPr>
                <a:xfrm>
                  <a:off x="3642739" y="3369813"/>
                  <a:ext cx="7510" cy="639058"/>
                </a:xfrm>
                <a:custGeom>
                  <a:avLst/>
                  <a:gdLst>
                    <a:gd name="connsiteX0" fmla="*/ 0 w 7510"/>
                    <a:gd name="connsiteY0" fmla="*/ 639059 h 639058"/>
                    <a:gd name="connsiteX1" fmla="*/ 0 w 7510"/>
                    <a:gd name="connsiteY1" fmla="*/ 0 h 639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10" h="639058">
                      <a:moveTo>
                        <a:pt x="0" y="639059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0" name="フリーフォーム 209">
                  <a:extLst>
                    <a:ext uri="{FF2B5EF4-FFF2-40B4-BE49-F238E27FC236}">
                      <a16:creationId xmlns:a16="http://schemas.microsoft.com/office/drawing/2014/main" id="{B23BB343-849A-0080-544C-70B8714FDFC0}"/>
                    </a:ext>
                  </a:extLst>
                </p:cNvPr>
                <p:cNvSpPr/>
                <p:nvPr/>
              </p:nvSpPr>
              <p:spPr>
                <a:xfrm>
                  <a:off x="4281437" y="3369813"/>
                  <a:ext cx="7510" cy="639058"/>
                </a:xfrm>
                <a:custGeom>
                  <a:avLst/>
                  <a:gdLst>
                    <a:gd name="connsiteX0" fmla="*/ 0 w 7510"/>
                    <a:gd name="connsiteY0" fmla="*/ 639059 h 639058"/>
                    <a:gd name="connsiteX1" fmla="*/ 0 w 7510"/>
                    <a:gd name="connsiteY1" fmla="*/ 0 h 639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10" h="639058">
                      <a:moveTo>
                        <a:pt x="0" y="639059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" name="フリーフォーム 210">
                  <a:extLst>
                    <a:ext uri="{FF2B5EF4-FFF2-40B4-BE49-F238E27FC236}">
                      <a16:creationId xmlns:a16="http://schemas.microsoft.com/office/drawing/2014/main" id="{72774044-7732-D3EE-65FC-09CADC2CB632}"/>
                    </a:ext>
                  </a:extLst>
                </p:cNvPr>
                <p:cNvSpPr/>
                <p:nvPr/>
              </p:nvSpPr>
              <p:spPr>
                <a:xfrm>
                  <a:off x="3642739" y="3369813"/>
                  <a:ext cx="638698" cy="7514"/>
                </a:xfrm>
                <a:custGeom>
                  <a:avLst/>
                  <a:gdLst>
                    <a:gd name="connsiteX0" fmla="*/ 0 w 638698"/>
                    <a:gd name="connsiteY0" fmla="*/ 0 h 7514"/>
                    <a:gd name="connsiteX1" fmla="*/ 638698 w 638698"/>
                    <a:gd name="connsiteY1" fmla="*/ 0 h 7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8698" h="7514">
                      <a:moveTo>
                        <a:pt x="0" y="0"/>
                      </a:moveTo>
                      <a:lnTo>
                        <a:pt x="638698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2" name="フリーフォーム 211">
                  <a:extLst>
                    <a:ext uri="{FF2B5EF4-FFF2-40B4-BE49-F238E27FC236}">
                      <a16:creationId xmlns:a16="http://schemas.microsoft.com/office/drawing/2014/main" id="{9C224017-EB68-740A-5D94-AEB088E38A84}"/>
                    </a:ext>
                  </a:extLst>
                </p:cNvPr>
                <p:cNvSpPr/>
                <p:nvPr/>
              </p:nvSpPr>
              <p:spPr>
                <a:xfrm>
                  <a:off x="3642739" y="3178096"/>
                  <a:ext cx="510958" cy="191717"/>
                </a:xfrm>
                <a:custGeom>
                  <a:avLst/>
                  <a:gdLst>
                    <a:gd name="connsiteX0" fmla="*/ 0 w 510958"/>
                    <a:gd name="connsiteY0" fmla="*/ 191718 h 191717"/>
                    <a:gd name="connsiteX1" fmla="*/ 510959 w 510958"/>
                    <a:gd name="connsiteY1" fmla="*/ 0 h 191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958" h="191717">
                      <a:moveTo>
                        <a:pt x="0" y="191718"/>
                      </a:moveTo>
                      <a:lnTo>
                        <a:pt x="510959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3" name="フリーフォーム 212">
                  <a:extLst>
                    <a:ext uri="{FF2B5EF4-FFF2-40B4-BE49-F238E27FC236}">
                      <a16:creationId xmlns:a16="http://schemas.microsoft.com/office/drawing/2014/main" id="{3592BE44-3707-2A2B-B517-509569BBDD41}"/>
                    </a:ext>
                  </a:extLst>
                </p:cNvPr>
                <p:cNvSpPr/>
                <p:nvPr/>
              </p:nvSpPr>
              <p:spPr>
                <a:xfrm>
                  <a:off x="4281437" y="3178096"/>
                  <a:ext cx="510958" cy="191717"/>
                </a:xfrm>
                <a:custGeom>
                  <a:avLst/>
                  <a:gdLst>
                    <a:gd name="connsiteX0" fmla="*/ 0 w 510958"/>
                    <a:gd name="connsiteY0" fmla="*/ 191718 h 191717"/>
                    <a:gd name="connsiteX1" fmla="*/ 510959 w 510958"/>
                    <a:gd name="connsiteY1" fmla="*/ 0 h 191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958" h="191717">
                      <a:moveTo>
                        <a:pt x="0" y="191718"/>
                      </a:moveTo>
                      <a:lnTo>
                        <a:pt x="510959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" name="フリーフォーム 213">
                  <a:extLst>
                    <a:ext uri="{FF2B5EF4-FFF2-40B4-BE49-F238E27FC236}">
                      <a16:creationId xmlns:a16="http://schemas.microsoft.com/office/drawing/2014/main" id="{12DE514F-75E4-2D69-65F7-6A781977233B}"/>
                    </a:ext>
                  </a:extLst>
                </p:cNvPr>
                <p:cNvSpPr/>
                <p:nvPr/>
              </p:nvSpPr>
              <p:spPr>
                <a:xfrm>
                  <a:off x="4153654" y="3178107"/>
                  <a:ext cx="638698" cy="7514"/>
                </a:xfrm>
                <a:custGeom>
                  <a:avLst/>
                  <a:gdLst>
                    <a:gd name="connsiteX0" fmla="*/ 0 w 638698"/>
                    <a:gd name="connsiteY0" fmla="*/ 0 h 7514"/>
                    <a:gd name="connsiteX1" fmla="*/ 638699 w 638698"/>
                    <a:gd name="connsiteY1" fmla="*/ 0 h 7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8698" h="7514">
                      <a:moveTo>
                        <a:pt x="0" y="0"/>
                      </a:moveTo>
                      <a:lnTo>
                        <a:pt x="638699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" name="フリーフォーム 214">
                  <a:extLst>
                    <a:ext uri="{FF2B5EF4-FFF2-40B4-BE49-F238E27FC236}">
                      <a16:creationId xmlns:a16="http://schemas.microsoft.com/office/drawing/2014/main" id="{A2338535-8B2F-1432-BAE1-37E7BC3ECD30}"/>
                    </a:ext>
                  </a:extLst>
                </p:cNvPr>
                <p:cNvSpPr/>
                <p:nvPr/>
              </p:nvSpPr>
              <p:spPr>
                <a:xfrm>
                  <a:off x="4792353" y="3178107"/>
                  <a:ext cx="7510" cy="639058"/>
                </a:xfrm>
                <a:custGeom>
                  <a:avLst/>
                  <a:gdLst>
                    <a:gd name="connsiteX0" fmla="*/ 0 w 7510"/>
                    <a:gd name="connsiteY0" fmla="*/ 639059 h 639058"/>
                    <a:gd name="connsiteX1" fmla="*/ 0 w 7510"/>
                    <a:gd name="connsiteY1" fmla="*/ 0 h 639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10" h="639058">
                      <a:moveTo>
                        <a:pt x="0" y="639059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" name="フリーフォーム 215">
                  <a:extLst>
                    <a:ext uri="{FF2B5EF4-FFF2-40B4-BE49-F238E27FC236}">
                      <a16:creationId xmlns:a16="http://schemas.microsoft.com/office/drawing/2014/main" id="{0B2FFF67-B306-7478-2C5F-A835C5148FB3}"/>
                    </a:ext>
                  </a:extLst>
                </p:cNvPr>
                <p:cNvSpPr/>
                <p:nvPr/>
              </p:nvSpPr>
              <p:spPr>
                <a:xfrm>
                  <a:off x="4281437" y="3817166"/>
                  <a:ext cx="510958" cy="191717"/>
                </a:xfrm>
                <a:custGeom>
                  <a:avLst/>
                  <a:gdLst>
                    <a:gd name="connsiteX0" fmla="*/ 0 w 510958"/>
                    <a:gd name="connsiteY0" fmla="*/ 191718 h 191717"/>
                    <a:gd name="connsiteX1" fmla="*/ 510959 w 510958"/>
                    <a:gd name="connsiteY1" fmla="*/ 0 h 191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958" h="191717">
                      <a:moveTo>
                        <a:pt x="0" y="191718"/>
                      </a:moveTo>
                      <a:lnTo>
                        <a:pt x="510959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" name="フリーフォーム 216">
                  <a:extLst>
                    <a:ext uri="{FF2B5EF4-FFF2-40B4-BE49-F238E27FC236}">
                      <a16:creationId xmlns:a16="http://schemas.microsoft.com/office/drawing/2014/main" id="{EA8618B6-EFBF-C29C-1EDA-7CFF77120634}"/>
                    </a:ext>
                  </a:extLst>
                </p:cNvPr>
                <p:cNvSpPr/>
                <p:nvPr/>
              </p:nvSpPr>
              <p:spPr>
                <a:xfrm>
                  <a:off x="3855638" y="3369813"/>
                  <a:ext cx="425798" cy="639058"/>
                </a:xfrm>
                <a:custGeom>
                  <a:avLst/>
                  <a:gdLst>
                    <a:gd name="connsiteX0" fmla="*/ 425799 w 425798"/>
                    <a:gd name="connsiteY0" fmla="*/ 0 h 639058"/>
                    <a:gd name="connsiteX1" fmla="*/ 0 w 425798"/>
                    <a:gd name="connsiteY1" fmla="*/ 639059 h 639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5798" h="639058">
                      <a:moveTo>
                        <a:pt x="425799" y="0"/>
                      </a:moveTo>
                      <a:lnTo>
                        <a:pt x="0" y="63905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" name="フリーフォーム 217">
                  <a:extLst>
                    <a:ext uri="{FF2B5EF4-FFF2-40B4-BE49-F238E27FC236}">
                      <a16:creationId xmlns:a16="http://schemas.microsoft.com/office/drawing/2014/main" id="{3F84D3B6-2C54-5C3B-3340-92D7CCEFD25F}"/>
                    </a:ext>
                  </a:extLst>
                </p:cNvPr>
                <p:cNvSpPr/>
                <p:nvPr/>
              </p:nvSpPr>
              <p:spPr>
                <a:xfrm>
                  <a:off x="3642739" y="3369813"/>
                  <a:ext cx="425798" cy="639058"/>
                </a:xfrm>
                <a:custGeom>
                  <a:avLst/>
                  <a:gdLst>
                    <a:gd name="connsiteX0" fmla="*/ 425799 w 425798"/>
                    <a:gd name="connsiteY0" fmla="*/ 0 h 639058"/>
                    <a:gd name="connsiteX1" fmla="*/ 0 w 425798"/>
                    <a:gd name="connsiteY1" fmla="*/ 639059 h 639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5798" h="639058">
                      <a:moveTo>
                        <a:pt x="425799" y="0"/>
                      </a:moveTo>
                      <a:lnTo>
                        <a:pt x="0" y="63905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" name="フリーフォーム 218">
                  <a:extLst>
                    <a:ext uri="{FF2B5EF4-FFF2-40B4-BE49-F238E27FC236}">
                      <a16:creationId xmlns:a16="http://schemas.microsoft.com/office/drawing/2014/main" id="{0D5D3D81-D820-5AC2-8EBB-54FB498D0B1E}"/>
                    </a:ext>
                  </a:extLst>
                </p:cNvPr>
                <p:cNvSpPr/>
                <p:nvPr/>
              </p:nvSpPr>
              <p:spPr>
                <a:xfrm>
                  <a:off x="3642739" y="3369813"/>
                  <a:ext cx="219993" cy="330180"/>
                </a:xfrm>
                <a:custGeom>
                  <a:avLst/>
                  <a:gdLst>
                    <a:gd name="connsiteX0" fmla="*/ 219993 w 219993"/>
                    <a:gd name="connsiteY0" fmla="*/ 0 h 330180"/>
                    <a:gd name="connsiteX1" fmla="*/ 0 w 219993"/>
                    <a:gd name="connsiteY1" fmla="*/ 330180 h 33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9993" h="330180">
                      <a:moveTo>
                        <a:pt x="219993" y="0"/>
                      </a:moveTo>
                      <a:lnTo>
                        <a:pt x="0" y="33018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" name="フリーフォーム 219">
                  <a:extLst>
                    <a:ext uri="{FF2B5EF4-FFF2-40B4-BE49-F238E27FC236}">
                      <a16:creationId xmlns:a16="http://schemas.microsoft.com/office/drawing/2014/main" id="{BAA4AA6D-5F29-6B94-1C17-DB824CD5D609}"/>
                    </a:ext>
                  </a:extLst>
                </p:cNvPr>
                <p:cNvSpPr/>
                <p:nvPr/>
              </p:nvSpPr>
              <p:spPr>
                <a:xfrm>
                  <a:off x="3642739" y="3582838"/>
                  <a:ext cx="638698" cy="426033"/>
                </a:xfrm>
                <a:custGeom>
                  <a:avLst/>
                  <a:gdLst>
                    <a:gd name="connsiteX0" fmla="*/ 0 w 638698"/>
                    <a:gd name="connsiteY0" fmla="*/ 0 h 426033"/>
                    <a:gd name="connsiteX1" fmla="*/ 638698 w 638698"/>
                    <a:gd name="connsiteY1" fmla="*/ 426033 h 426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8698" h="426033">
                      <a:moveTo>
                        <a:pt x="0" y="0"/>
                      </a:moveTo>
                      <a:lnTo>
                        <a:pt x="638698" y="426033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" name="フリーフォーム 220">
                  <a:extLst>
                    <a:ext uri="{FF2B5EF4-FFF2-40B4-BE49-F238E27FC236}">
                      <a16:creationId xmlns:a16="http://schemas.microsoft.com/office/drawing/2014/main" id="{EC046806-8911-91F4-9DE4-50F0FE3A2635}"/>
                    </a:ext>
                  </a:extLst>
                </p:cNvPr>
                <p:cNvSpPr/>
                <p:nvPr/>
              </p:nvSpPr>
              <p:spPr>
                <a:xfrm>
                  <a:off x="3642739" y="3369813"/>
                  <a:ext cx="638698" cy="426041"/>
                </a:xfrm>
                <a:custGeom>
                  <a:avLst/>
                  <a:gdLst>
                    <a:gd name="connsiteX0" fmla="*/ 638698 w 638698"/>
                    <a:gd name="connsiteY0" fmla="*/ 426042 h 426041"/>
                    <a:gd name="connsiteX1" fmla="*/ 0 w 638698"/>
                    <a:gd name="connsiteY1" fmla="*/ 0 h 42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8698" h="426041">
                      <a:moveTo>
                        <a:pt x="638698" y="426042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" name="フリーフォーム 221">
                  <a:extLst>
                    <a:ext uri="{FF2B5EF4-FFF2-40B4-BE49-F238E27FC236}">
                      <a16:creationId xmlns:a16="http://schemas.microsoft.com/office/drawing/2014/main" id="{7E70F952-57D1-3FE3-E12F-5BAB596A9E09}"/>
                    </a:ext>
                  </a:extLst>
                </p:cNvPr>
                <p:cNvSpPr/>
                <p:nvPr/>
              </p:nvSpPr>
              <p:spPr>
                <a:xfrm>
                  <a:off x="4068538" y="3273943"/>
                  <a:ext cx="468400" cy="95869"/>
                </a:xfrm>
                <a:custGeom>
                  <a:avLst/>
                  <a:gdLst>
                    <a:gd name="connsiteX0" fmla="*/ 0 w 468400"/>
                    <a:gd name="connsiteY0" fmla="*/ 95870 h 95869"/>
                    <a:gd name="connsiteX1" fmla="*/ 468401 w 468400"/>
                    <a:gd name="connsiteY1" fmla="*/ 0 h 95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8400" h="95869">
                      <a:moveTo>
                        <a:pt x="0" y="95870"/>
                      </a:moveTo>
                      <a:lnTo>
                        <a:pt x="468401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" name="フリーフォーム 222">
                  <a:extLst>
                    <a:ext uri="{FF2B5EF4-FFF2-40B4-BE49-F238E27FC236}">
                      <a16:creationId xmlns:a16="http://schemas.microsoft.com/office/drawing/2014/main" id="{BBA595C0-8984-B617-5294-3EBE543FF379}"/>
                    </a:ext>
                  </a:extLst>
                </p:cNvPr>
                <p:cNvSpPr/>
                <p:nvPr/>
              </p:nvSpPr>
              <p:spPr>
                <a:xfrm>
                  <a:off x="3862732" y="3178096"/>
                  <a:ext cx="929664" cy="191717"/>
                </a:xfrm>
                <a:custGeom>
                  <a:avLst/>
                  <a:gdLst>
                    <a:gd name="connsiteX0" fmla="*/ 0 w 929664"/>
                    <a:gd name="connsiteY0" fmla="*/ 191718 h 191717"/>
                    <a:gd name="connsiteX1" fmla="*/ 929664 w 929664"/>
                    <a:gd name="connsiteY1" fmla="*/ 0 h 191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9664" h="191717">
                      <a:moveTo>
                        <a:pt x="0" y="191718"/>
                      </a:moveTo>
                      <a:lnTo>
                        <a:pt x="929664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" name="フリーフォーム 223">
                  <a:extLst>
                    <a:ext uri="{FF2B5EF4-FFF2-40B4-BE49-F238E27FC236}">
                      <a16:creationId xmlns:a16="http://schemas.microsoft.com/office/drawing/2014/main" id="{D0CAE71E-0031-AC3E-1660-112B877A5F05}"/>
                    </a:ext>
                  </a:extLst>
                </p:cNvPr>
                <p:cNvSpPr/>
                <p:nvPr/>
              </p:nvSpPr>
              <p:spPr>
                <a:xfrm>
                  <a:off x="3642739" y="3178096"/>
                  <a:ext cx="936757" cy="191717"/>
                </a:xfrm>
                <a:custGeom>
                  <a:avLst/>
                  <a:gdLst>
                    <a:gd name="connsiteX0" fmla="*/ 0 w 936757"/>
                    <a:gd name="connsiteY0" fmla="*/ 191718 h 191717"/>
                    <a:gd name="connsiteX1" fmla="*/ 936758 w 936757"/>
                    <a:gd name="connsiteY1" fmla="*/ 0 h 191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36757" h="191717">
                      <a:moveTo>
                        <a:pt x="0" y="191718"/>
                      </a:moveTo>
                      <a:lnTo>
                        <a:pt x="936758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" name="フリーフォーム 224">
                  <a:extLst>
                    <a:ext uri="{FF2B5EF4-FFF2-40B4-BE49-F238E27FC236}">
                      <a16:creationId xmlns:a16="http://schemas.microsoft.com/office/drawing/2014/main" id="{E0CF0459-116D-33EA-DA60-0280F9CAB3D2}"/>
                    </a:ext>
                  </a:extLst>
                </p:cNvPr>
                <p:cNvSpPr/>
                <p:nvPr/>
              </p:nvSpPr>
              <p:spPr>
                <a:xfrm>
                  <a:off x="3813059" y="3305916"/>
                  <a:ext cx="149029" cy="63897"/>
                </a:xfrm>
                <a:custGeom>
                  <a:avLst/>
                  <a:gdLst>
                    <a:gd name="connsiteX0" fmla="*/ 0 w 149029"/>
                    <a:gd name="connsiteY0" fmla="*/ 0 h 63897"/>
                    <a:gd name="connsiteX1" fmla="*/ 149030 w 149029"/>
                    <a:gd name="connsiteY1" fmla="*/ 63897 h 63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9029" h="63897">
                      <a:moveTo>
                        <a:pt x="0" y="0"/>
                      </a:moveTo>
                      <a:lnTo>
                        <a:pt x="149030" y="6389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" name="フリーフォーム 225">
                  <a:extLst>
                    <a:ext uri="{FF2B5EF4-FFF2-40B4-BE49-F238E27FC236}">
                      <a16:creationId xmlns:a16="http://schemas.microsoft.com/office/drawing/2014/main" id="{A4C2E7C4-3BB9-47B8-91E6-3FB39DBEF2A2}"/>
                    </a:ext>
                  </a:extLst>
                </p:cNvPr>
                <p:cNvSpPr/>
                <p:nvPr/>
              </p:nvSpPr>
              <p:spPr>
                <a:xfrm>
                  <a:off x="3983378" y="3242010"/>
                  <a:ext cx="298059" cy="127803"/>
                </a:xfrm>
                <a:custGeom>
                  <a:avLst/>
                  <a:gdLst>
                    <a:gd name="connsiteX0" fmla="*/ 0 w 298059"/>
                    <a:gd name="connsiteY0" fmla="*/ 0 h 127803"/>
                    <a:gd name="connsiteX1" fmla="*/ 298059 w 298059"/>
                    <a:gd name="connsiteY1" fmla="*/ 127803 h 127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8059" h="127803">
                      <a:moveTo>
                        <a:pt x="0" y="0"/>
                      </a:moveTo>
                      <a:lnTo>
                        <a:pt x="298059" y="127803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" name="フリーフォーム 226">
                  <a:extLst>
                    <a:ext uri="{FF2B5EF4-FFF2-40B4-BE49-F238E27FC236}">
                      <a16:creationId xmlns:a16="http://schemas.microsoft.com/office/drawing/2014/main" id="{3E16F0E9-5C47-7E7B-F541-3CD989FE334A}"/>
                    </a:ext>
                  </a:extLst>
                </p:cNvPr>
                <p:cNvSpPr/>
                <p:nvPr/>
              </p:nvSpPr>
              <p:spPr>
                <a:xfrm>
                  <a:off x="4153698" y="3178096"/>
                  <a:ext cx="298059" cy="127817"/>
                </a:xfrm>
                <a:custGeom>
                  <a:avLst/>
                  <a:gdLst>
                    <a:gd name="connsiteX0" fmla="*/ 0 w 298059"/>
                    <a:gd name="connsiteY0" fmla="*/ 0 h 127817"/>
                    <a:gd name="connsiteX1" fmla="*/ 298059 w 298059"/>
                    <a:gd name="connsiteY1" fmla="*/ 127817 h 127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8059" h="127817">
                      <a:moveTo>
                        <a:pt x="0" y="0"/>
                      </a:moveTo>
                      <a:lnTo>
                        <a:pt x="298059" y="12781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" name="フリーフォーム 227">
                  <a:extLst>
                    <a:ext uri="{FF2B5EF4-FFF2-40B4-BE49-F238E27FC236}">
                      <a16:creationId xmlns:a16="http://schemas.microsoft.com/office/drawing/2014/main" id="{4DA655AC-715F-521F-5A9A-4D70751A5677}"/>
                    </a:ext>
                  </a:extLst>
                </p:cNvPr>
                <p:cNvSpPr/>
                <p:nvPr/>
              </p:nvSpPr>
              <p:spPr>
                <a:xfrm>
                  <a:off x="4281437" y="3795855"/>
                  <a:ext cx="255457" cy="117177"/>
                </a:xfrm>
                <a:custGeom>
                  <a:avLst/>
                  <a:gdLst>
                    <a:gd name="connsiteX0" fmla="*/ 0 w 255457"/>
                    <a:gd name="connsiteY0" fmla="*/ 0 h 117177"/>
                    <a:gd name="connsiteX1" fmla="*/ 255458 w 255457"/>
                    <a:gd name="connsiteY1" fmla="*/ 117177 h 117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5457" h="117177">
                      <a:moveTo>
                        <a:pt x="0" y="0"/>
                      </a:moveTo>
                      <a:lnTo>
                        <a:pt x="255458" y="11717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" name="フリーフォーム 228">
                  <a:extLst>
                    <a:ext uri="{FF2B5EF4-FFF2-40B4-BE49-F238E27FC236}">
                      <a16:creationId xmlns:a16="http://schemas.microsoft.com/office/drawing/2014/main" id="{B6057942-EA7C-22A6-5709-C64DC62B3A86}"/>
                    </a:ext>
                  </a:extLst>
                </p:cNvPr>
                <p:cNvSpPr/>
                <p:nvPr/>
              </p:nvSpPr>
              <p:spPr>
                <a:xfrm>
                  <a:off x="4281437" y="3582838"/>
                  <a:ext cx="510915" cy="234327"/>
                </a:xfrm>
                <a:custGeom>
                  <a:avLst/>
                  <a:gdLst>
                    <a:gd name="connsiteX0" fmla="*/ 510915 w 510915"/>
                    <a:gd name="connsiteY0" fmla="*/ 234327 h 234327"/>
                    <a:gd name="connsiteX1" fmla="*/ 0 w 510915"/>
                    <a:gd name="connsiteY1" fmla="*/ 0 h 23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915" h="234327">
                      <a:moveTo>
                        <a:pt x="510915" y="234327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" name="フリーフォーム 229">
                  <a:extLst>
                    <a:ext uri="{FF2B5EF4-FFF2-40B4-BE49-F238E27FC236}">
                      <a16:creationId xmlns:a16="http://schemas.microsoft.com/office/drawing/2014/main" id="{C969EC62-BCB5-D75B-B128-5565568B558B}"/>
                    </a:ext>
                  </a:extLst>
                </p:cNvPr>
                <p:cNvSpPr/>
                <p:nvPr/>
              </p:nvSpPr>
              <p:spPr>
                <a:xfrm>
                  <a:off x="4281437" y="3369813"/>
                  <a:ext cx="510958" cy="234324"/>
                </a:xfrm>
                <a:custGeom>
                  <a:avLst/>
                  <a:gdLst>
                    <a:gd name="connsiteX0" fmla="*/ 0 w 510958"/>
                    <a:gd name="connsiteY0" fmla="*/ 0 h 234324"/>
                    <a:gd name="connsiteX1" fmla="*/ 510959 w 510958"/>
                    <a:gd name="connsiteY1" fmla="*/ 234324 h 234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10958" h="234324">
                      <a:moveTo>
                        <a:pt x="0" y="0"/>
                      </a:moveTo>
                      <a:lnTo>
                        <a:pt x="510959" y="23432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" name="フリーフォーム 230">
                  <a:extLst>
                    <a:ext uri="{FF2B5EF4-FFF2-40B4-BE49-F238E27FC236}">
                      <a16:creationId xmlns:a16="http://schemas.microsoft.com/office/drawing/2014/main" id="{B92BD25E-6802-2E50-75CB-0F38C5AC07F0}"/>
                    </a:ext>
                  </a:extLst>
                </p:cNvPr>
                <p:cNvSpPr/>
                <p:nvPr/>
              </p:nvSpPr>
              <p:spPr>
                <a:xfrm>
                  <a:off x="4281437" y="3305913"/>
                  <a:ext cx="170319" cy="383425"/>
                </a:xfrm>
                <a:custGeom>
                  <a:avLst/>
                  <a:gdLst>
                    <a:gd name="connsiteX0" fmla="*/ 170320 w 170319"/>
                    <a:gd name="connsiteY0" fmla="*/ 0 h 383425"/>
                    <a:gd name="connsiteX1" fmla="*/ 0 w 170319"/>
                    <a:gd name="connsiteY1" fmla="*/ 383425 h 38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319" h="383425">
                      <a:moveTo>
                        <a:pt x="170320" y="0"/>
                      </a:moveTo>
                      <a:lnTo>
                        <a:pt x="0" y="383425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" name="フリーフォーム 231">
                  <a:extLst>
                    <a:ext uri="{FF2B5EF4-FFF2-40B4-BE49-F238E27FC236}">
                      <a16:creationId xmlns:a16="http://schemas.microsoft.com/office/drawing/2014/main" id="{81420C57-17D9-94DA-1CB8-74E61958428E}"/>
                    </a:ext>
                  </a:extLst>
                </p:cNvPr>
                <p:cNvSpPr/>
                <p:nvPr/>
              </p:nvSpPr>
              <p:spPr>
                <a:xfrm>
                  <a:off x="4281437" y="3242007"/>
                  <a:ext cx="340639" cy="766864"/>
                </a:xfrm>
                <a:custGeom>
                  <a:avLst/>
                  <a:gdLst>
                    <a:gd name="connsiteX0" fmla="*/ 340639 w 340639"/>
                    <a:gd name="connsiteY0" fmla="*/ 0 h 766864"/>
                    <a:gd name="connsiteX1" fmla="*/ 0 w 340639"/>
                    <a:gd name="connsiteY1" fmla="*/ 766865 h 766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0639" h="766864">
                      <a:moveTo>
                        <a:pt x="340639" y="0"/>
                      </a:moveTo>
                      <a:lnTo>
                        <a:pt x="0" y="766865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" name="フリーフォーム 232">
                  <a:extLst>
                    <a:ext uri="{FF2B5EF4-FFF2-40B4-BE49-F238E27FC236}">
                      <a16:creationId xmlns:a16="http://schemas.microsoft.com/office/drawing/2014/main" id="{6F80142A-3BFD-2C8E-F010-3313C77AF38C}"/>
                    </a:ext>
                  </a:extLst>
                </p:cNvPr>
                <p:cNvSpPr/>
                <p:nvPr/>
              </p:nvSpPr>
              <p:spPr>
                <a:xfrm>
                  <a:off x="4451757" y="3178096"/>
                  <a:ext cx="340639" cy="766876"/>
                </a:xfrm>
                <a:custGeom>
                  <a:avLst/>
                  <a:gdLst>
                    <a:gd name="connsiteX0" fmla="*/ 340639 w 340639"/>
                    <a:gd name="connsiteY0" fmla="*/ 0 h 766876"/>
                    <a:gd name="connsiteX1" fmla="*/ 0 w 340639"/>
                    <a:gd name="connsiteY1" fmla="*/ 766876 h 766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0639" h="766876">
                      <a:moveTo>
                        <a:pt x="340639" y="0"/>
                      </a:moveTo>
                      <a:lnTo>
                        <a:pt x="0" y="766876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" name="フリーフォーム 233">
                  <a:extLst>
                    <a:ext uri="{FF2B5EF4-FFF2-40B4-BE49-F238E27FC236}">
                      <a16:creationId xmlns:a16="http://schemas.microsoft.com/office/drawing/2014/main" id="{C7C0E917-9F9D-0E99-9430-9C7BC35D5D5F}"/>
                    </a:ext>
                  </a:extLst>
                </p:cNvPr>
                <p:cNvSpPr/>
                <p:nvPr/>
              </p:nvSpPr>
              <p:spPr>
                <a:xfrm>
                  <a:off x="4068538" y="3689338"/>
                  <a:ext cx="212899" cy="319533"/>
                </a:xfrm>
                <a:custGeom>
                  <a:avLst/>
                  <a:gdLst>
                    <a:gd name="connsiteX0" fmla="*/ 212899 w 212899"/>
                    <a:gd name="connsiteY0" fmla="*/ 0 h 319533"/>
                    <a:gd name="connsiteX1" fmla="*/ 0 w 212899"/>
                    <a:gd name="connsiteY1" fmla="*/ 319534 h 319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2899" h="319533">
                      <a:moveTo>
                        <a:pt x="212899" y="0"/>
                      </a:moveTo>
                      <a:lnTo>
                        <a:pt x="0" y="31953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" name="フリーフォーム 234">
                  <a:extLst>
                    <a:ext uri="{FF2B5EF4-FFF2-40B4-BE49-F238E27FC236}">
                      <a16:creationId xmlns:a16="http://schemas.microsoft.com/office/drawing/2014/main" id="{ACD8E1A8-73EE-C816-8A45-D83A61A5DBB9}"/>
                    </a:ext>
                  </a:extLst>
                </p:cNvPr>
                <p:cNvSpPr/>
                <p:nvPr/>
              </p:nvSpPr>
              <p:spPr>
                <a:xfrm>
                  <a:off x="3642739" y="3795855"/>
                  <a:ext cx="319349" cy="213025"/>
                </a:xfrm>
                <a:custGeom>
                  <a:avLst/>
                  <a:gdLst>
                    <a:gd name="connsiteX0" fmla="*/ 0 w 319349"/>
                    <a:gd name="connsiteY0" fmla="*/ 0 h 213025"/>
                    <a:gd name="connsiteX1" fmla="*/ 319349 w 319349"/>
                    <a:gd name="connsiteY1" fmla="*/ 213025 h 213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9349" h="213025">
                      <a:moveTo>
                        <a:pt x="0" y="0"/>
                      </a:moveTo>
                      <a:lnTo>
                        <a:pt x="319349" y="213025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" name="フリーフォーム 235">
                  <a:extLst>
                    <a:ext uri="{FF2B5EF4-FFF2-40B4-BE49-F238E27FC236}">
                      <a16:creationId xmlns:a16="http://schemas.microsoft.com/office/drawing/2014/main" id="{11901D9E-9964-7170-ED32-DF936FA80D07}"/>
                    </a:ext>
                  </a:extLst>
                </p:cNvPr>
                <p:cNvSpPr/>
                <p:nvPr/>
              </p:nvSpPr>
              <p:spPr>
                <a:xfrm>
                  <a:off x="4622077" y="3497630"/>
                  <a:ext cx="170319" cy="383425"/>
                </a:xfrm>
                <a:custGeom>
                  <a:avLst/>
                  <a:gdLst>
                    <a:gd name="connsiteX0" fmla="*/ 170320 w 170319"/>
                    <a:gd name="connsiteY0" fmla="*/ 0 h 383425"/>
                    <a:gd name="connsiteX1" fmla="*/ 0 w 170319"/>
                    <a:gd name="connsiteY1" fmla="*/ 383425 h 38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319" h="383425">
                      <a:moveTo>
                        <a:pt x="170320" y="0"/>
                      </a:moveTo>
                      <a:lnTo>
                        <a:pt x="0" y="383425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" name="フリーフォーム 236">
                  <a:extLst>
                    <a:ext uri="{FF2B5EF4-FFF2-40B4-BE49-F238E27FC236}">
                      <a16:creationId xmlns:a16="http://schemas.microsoft.com/office/drawing/2014/main" id="{951E85C5-064B-8E62-7C4B-E3C29F0F34D8}"/>
                    </a:ext>
                  </a:extLst>
                </p:cNvPr>
                <p:cNvSpPr/>
                <p:nvPr/>
              </p:nvSpPr>
              <p:spPr>
                <a:xfrm>
                  <a:off x="4536939" y="3273943"/>
                  <a:ext cx="255457" cy="117177"/>
                </a:xfrm>
                <a:custGeom>
                  <a:avLst/>
                  <a:gdLst>
                    <a:gd name="connsiteX0" fmla="*/ 0 w 255457"/>
                    <a:gd name="connsiteY0" fmla="*/ 0 h 117177"/>
                    <a:gd name="connsiteX1" fmla="*/ 255458 w 255457"/>
                    <a:gd name="connsiteY1" fmla="*/ 117177 h 117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5457" h="117177">
                      <a:moveTo>
                        <a:pt x="0" y="0"/>
                      </a:moveTo>
                      <a:lnTo>
                        <a:pt x="255458" y="11717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" name="フリーフォーム 237">
                  <a:extLst>
                    <a:ext uri="{FF2B5EF4-FFF2-40B4-BE49-F238E27FC236}">
                      <a16:creationId xmlns:a16="http://schemas.microsoft.com/office/drawing/2014/main" id="{55B6D2AA-9BC2-739F-C601-0EC801B161B3}"/>
                    </a:ext>
                  </a:extLst>
                </p:cNvPr>
                <p:cNvSpPr/>
                <p:nvPr/>
              </p:nvSpPr>
              <p:spPr>
                <a:xfrm>
                  <a:off x="3898208" y="3178074"/>
                  <a:ext cx="468400" cy="95869"/>
                </a:xfrm>
                <a:custGeom>
                  <a:avLst/>
                  <a:gdLst>
                    <a:gd name="connsiteX0" fmla="*/ 0 w 468400"/>
                    <a:gd name="connsiteY0" fmla="*/ 95870 h 95869"/>
                    <a:gd name="connsiteX1" fmla="*/ 468401 w 468400"/>
                    <a:gd name="connsiteY1" fmla="*/ 0 h 95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8400" h="95869">
                      <a:moveTo>
                        <a:pt x="0" y="95870"/>
                      </a:moveTo>
                      <a:lnTo>
                        <a:pt x="468401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" name="フリーフォーム 238">
                  <a:extLst>
                    <a:ext uri="{FF2B5EF4-FFF2-40B4-BE49-F238E27FC236}">
                      <a16:creationId xmlns:a16="http://schemas.microsoft.com/office/drawing/2014/main" id="{CE9179E0-C834-071A-5F2E-B0DFC17E1C32}"/>
                    </a:ext>
                  </a:extLst>
                </p:cNvPr>
                <p:cNvSpPr/>
                <p:nvPr/>
              </p:nvSpPr>
              <p:spPr>
                <a:xfrm>
                  <a:off x="4473004" y="3178107"/>
                  <a:ext cx="149029" cy="63897"/>
                </a:xfrm>
                <a:custGeom>
                  <a:avLst/>
                  <a:gdLst>
                    <a:gd name="connsiteX0" fmla="*/ 0 w 149029"/>
                    <a:gd name="connsiteY0" fmla="*/ 0 h 63897"/>
                    <a:gd name="connsiteX1" fmla="*/ 149030 w 149029"/>
                    <a:gd name="connsiteY1" fmla="*/ 63897 h 63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9029" h="63897">
                      <a:moveTo>
                        <a:pt x="0" y="0"/>
                      </a:moveTo>
                      <a:lnTo>
                        <a:pt x="149030" y="6389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506" name="グラフィックス 25">
                <a:extLst>
                  <a:ext uri="{FF2B5EF4-FFF2-40B4-BE49-F238E27FC236}">
                    <a16:creationId xmlns:a16="http://schemas.microsoft.com/office/drawing/2014/main" id="{0CF24316-B57F-175A-E602-DFD2838746AF}"/>
                  </a:ext>
                </a:extLst>
              </p:cNvPr>
              <p:cNvGrpSpPr/>
              <p:nvPr/>
            </p:nvGrpSpPr>
            <p:grpSpPr>
              <a:xfrm>
                <a:off x="3642739" y="3237086"/>
                <a:ext cx="809018" cy="525994"/>
                <a:chOff x="3642739" y="3237086"/>
                <a:chExt cx="809018" cy="525994"/>
              </a:xfrm>
              <a:noFill/>
            </p:grpSpPr>
            <p:sp>
              <p:nvSpPr>
                <p:cNvPr id="206" name="フリーフォーム 205">
                  <a:extLst>
                    <a:ext uri="{FF2B5EF4-FFF2-40B4-BE49-F238E27FC236}">
                      <a16:creationId xmlns:a16="http://schemas.microsoft.com/office/drawing/2014/main" id="{7C3D5C15-C7A1-A8D9-25A5-21970880C06E}"/>
                    </a:ext>
                  </a:extLst>
                </p:cNvPr>
                <p:cNvSpPr/>
                <p:nvPr/>
              </p:nvSpPr>
              <p:spPr>
                <a:xfrm>
                  <a:off x="3929820" y="3311508"/>
                  <a:ext cx="390918" cy="289355"/>
                </a:xfrm>
                <a:custGeom>
                  <a:avLst/>
                  <a:gdLst>
                    <a:gd name="connsiteX0" fmla="*/ 351617 w 390918"/>
                    <a:gd name="connsiteY0" fmla="*/ 58305 h 289355"/>
                    <a:gd name="connsiteX1" fmla="*/ 215640 w 390918"/>
                    <a:gd name="connsiteY1" fmla="*/ 0 h 289355"/>
                    <a:gd name="connsiteX2" fmla="*/ 0 w 390918"/>
                    <a:gd name="connsiteY2" fmla="*/ 44470 h 289355"/>
                    <a:gd name="connsiteX3" fmla="*/ 32268 w 390918"/>
                    <a:gd name="connsiteY3" fmla="*/ 58305 h 289355"/>
                    <a:gd name="connsiteX4" fmla="*/ 351617 w 390918"/>
                    <a:gd name="connsiteY4" fmla="*/ 271330 h 289355"/>
                    <a:gd name="connsiteX5" fmla="*/ 390918 w 390918"/>
                    <a:gd name="connsiteY5" fmla="*/ 289355 h 289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0918" h="289355">
                      <a:moveTo>
                        <a:pt x="351617" y="58305"/>
                      </a:moveTo>
                      <a:lnTo>
                        <a:pt x="215640" y="0"/>
                      </a:lnTo>
                      <a:lnTo>
                        <a:pt x="0" y="44470"/>
                      </a:lnTo>
                      <a:lnTo>
                        <a:pt x="32268" y="58305"/>
                      </a:lnTo>
                      <a:lnTo>
                        <a:pt x="351617" y="271330"/>
                      </a:lnTo>
                      <a:lnTo>
                        <a:pt x="390918" y="289355"/>
                      </a:lnTo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" name="フリーフォーム 206">
                  <a:extLst>
                    <a:ext uri="{FF2B5EF4-FFF2-40B4-BE49-F238E27FC236}">
                      <a16:creationId xmlns:a16="http://schemas.microsoft.com/office/drawing/2014/main" id="{3CA1E04B-6A24-FE74-81E5-F33EC4BC3DEF}"/>
                    </a:ext>
                  </a:extLst>
                </p:cNvPr>
                <p:cNvSpPr/>
                <p:nvPr/>
              </p:nvSpPr>
              <p:spPr>
                <a:xfrm>
                  <a:off x="3642739" y="3237086"/>
                  <a:ext cx="809018" cy="525994"/>
                </a:xfrm>
                <a:custGeom>
                  <a:avLst/>
                  <a:gdLst>
                    <a:gd name="connsiteX0" fmla="*/ 0 w 809018"/>
                    <a:gd name="connsiteY0" fmla="*/ 132727 h 525994"/>
                    <a:gd name="connsiteX1" fmla="*/ 648521 w 809018"/>
                    <a:gd name="connsiteY1" fmla="*/ 0 h 525994"/>
                    <a:gd name="connsiteX2" fmla="*/ 809018 w 809018"/>
                    <a:gd name="connsiteY2" fmla="*/ 68827 h 525994"/>
                    <a:gd name="connsiteX3" fmla="*/ 638698 w 809018"/>
                    <a:gd name="connsiteY3" fmla="*/ 452252 h 525994"/>
                    <a:gd name="connsiteX4" fmla="*/ 589565 w 809018"/>
                    <a:gd name="connsiteY4" fmla="*/ 525994 h 52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018" h="525994">
                      <a:moveTo>
                        <a:pt x="0" y="132727"/>
                      </a:moveTo>
                      <a:lnTo>
                        <a:pt x="648521" y="0"/>
                      </a:lnTo>
                      <a:lnTo>
                        <a:pt x="809018" y="68827"/>
                      </a:lnTo>
                      <a:lnTo>
                        <a:pt x="638698" y="452252"/>
                      </a:lnTo>
                      <a:lnTo>
                        <a:pt x="589565" y="525994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507" name="グラフィックス 25">
                <a:extLst>
                  <a:ext uri="{FF2B5EF4-FFF2-40B4-BE49-F238E27FC236}">
                    <a16:creationId xmlns:a16="http://schemas.microsoft.com/office/drawing/2014/main" id="{D135F6FD-5213-D500-7A38-856428534B06}"/>
                  </a:ext>
                </a:extLst>
              </p:cNvPr>
              <p:cNvGrpSpPr/>
              <p:nvPr/>
            </p:nvGrpSpPr>
            <p:grpSpPr>
              <a:xfrm>
                <a:off x="3618788" y="3154129"/>
                <a:ext cx="1197561" cy="878707"/>
                <a:chOff x="3618788" y="3154129"/>
                <a:chExt cx="1197561" cy="878707"/>
              </a:xfrm>
              <a:solidFill>
                <a:srgbClr val="000000"/>
              </a:solidFill>
            </p:grpSpPr>
            <p:sp>
              <p:nvSpPr>
                <p:cNvPr id="508" name="フリーフォーム 507">
                  <a:extLst>
                    <a:ext uri="{FF2B5EF4-FFF2-40B4-BE49-F238E27FC236}">
                      <a16:creationId xmlns:a16="http://schemas.microsoft.com/office/drawing/2014/main" id="{9830749A-6D3B-AE76-F32F-BFAD87865F07}"/>
                    </a:ext>
                  </a:extLst>
                </p:cNvPr>
                <p:cNvSpPr/>
                <p:nvPr/>
              </p:nvSpPr>
              <p:spPr>
                <a:xfrm>
                  <a:off x="4257486" y="3984907"/>
                  <a:ext cx="47902" cy="47929"/>
                </a:xfrm>
                <a:custGeom>
                  <a:avLst/>
                  <a:gdLst>
                    <a:gd name="connsiteX0" fmla="*/ 47902 w 47902"/>
                    <a:gd name="connsiteY0" fmla="*/ 23965 h 47929"/>
                    <a:gd name="connsiteX1" fmla="*/ 23951 w 47902"/>
                    <a:gd name="connsiteY1" fmla="*/ 47929 h 47929"/>
                    <a:gd name="connsiteX2" fmla="*/ 0 w 47902"/>
                    <a:gd name="connsiteY2" fmla="*/ 23965 h 47929"/>
                    <a:gd name="connsiteX3" fmla="*/ 23951 w 47902"/>
                    <a:gd name="connsiteY3" fmla="*/ 0 h 47929"/>
                    <a:gd name="connsiteX4" fmla="*/ 47902 w 47902"/>
                    <a:gd name="connsiteY4" fmla="*/ 23965 h 4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02" h="47929">
                      <a:moveTo>
                        <a:pt x="47902" y="23965"/>
                      </a:moveTo>
                      <a:cubicBezTo>
                        <a:pt x="47902" y="37200"/>
                        <a:pt x="37179" y="47929"/>
                        <a:pt x="23951" y="47929"/>
                      </a:cubicBezTo>
                      <a:cubicBezTo>
                        <a:pt x="10723" y="47929"/>
                        <a:pt x="0" y="37200"/>
                        <a:pt x="0" y="23965"/>
                      </a:cubicBezTo>
                      <a:cubicBezTo>
                        <a:pt x="0" y="10729"/>
                        <a:pt x="10723" y="0"/>
                        <a:pt x="23951" y="0"/>
                      </a:cubicBezTo>
                      <a:cubicBezTo>
                        <a:pt x="37179" y="0"/>
                        <a:pt x="47902" y="10729"/>
                        <a:pt x="47902" y="239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09" name="フリーフォーム 508">
                  <a:extLst>
                    <a:ext uri="{FF2B5EF4-FFF2-40B4-BE49-F238E27FC236}">
                      <a16:creationId xmlns:a16="http://schemas.microsoft.com/office/drawing/2014/main" id="{1DA174A8-6F24-741E-C0D8-5CFB3BA636BA}"/>
                    </a:ext>
                  </a:extLst>
                </p:cNvPr>
                <p:cNvSpPr/>
                <p:nvPr/>
              </p:nvSpPr>
              <p:spPr>
                <a:xfrm>
                  <a:off x="3618788" y="3345849"/>
                  <a:ext cx="47902" cy="47929"/>
                </a:xfrm>
                <a:custGeom>
                  <a:avLst/>
                  <a:gdLst>
                    <a:gd name="connsiteX0" fmla="*/ 47902 w 47902"/>
                    <a:gd name="connsiteY0" fmla="*/ 23965 h 47929"/>
                    <a:gd name="connsiteX1" fmla="*/ 23951 w 47902"/>
                    <a:gd name="connsiteY1" fmla="*/ 47929 h 47929"/>
                    <a:gd name="connsiteX2" fmla="*/ 0 w 47902"/>
                    <a:gd name="connsiteY2" fmla="*/ 23965 h 47929"/>
                    <a:gd name="connsiteX3" fmla="*/ 23951 w 47902"/>
                    <a:gd name="connsiteY3" fmla="*/ 0 h 47929"/>
                    <a:gd name="connsiteX4" fmla="*/ 47902 w 47902"/>
                    <a:gd name="connsiteY4" fmla="*/ 23965 h 4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02" h="47929">
                      <a:moveTo>
                        <a:pt x="47902" y="23965"/>
                      </a:moveTo>
                      <a:cubicBezTo>
                        <a:pt x="47902" y="37200"/>
                        <a:pt x="37179" y="47929"/>
                        <a:pt x="23951" y="47929"/>
                      </a:cubicBezTo>
                      <a:cubicBezTo>
                        <a:pt x="10723" y="47929"/>
                        <a:pt x="0" y="37200"/>
                        <a:pt x="0" y="23965"/>
                      </a:cubicBezTo>
                      <a:cubicBezTo>
                        <a:pt x="0" y="10729"/>
                        <a:pt x="10723" y="0"/>
                        <a:pt x="23951" y="0"/>
                      </a:cubicBezTo>
                      <a:cubicBezTo>
                        <a:pt x="37179" y="0"/>
                        <a:pt x="47902" y="10729"/>
                        <a:pt x="47902" y="239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10" name="フリーフォーム 509">
                  <a:extLst>
                    <a:ext uri="{FF2B5EF4-FFF2-40B4-BE49-F238E27FC236}">
                      <a16:creationId xmlns:a16="http://schemas.microsoft.com/office/drawing/2014/main" id="{2B6F9345-226C-4A0E-73E5-001C990E6F2B}"/>
                    </a:ext>
                  </a:extLst>
                </p:cNvPr>
                <p:cNvSpPr/>
                <p:nvPr/>
              </p:nvSpPr>
              <p:spPr>
                <a:xfrm>
                  <a:off x="3618788" y="3984907"/>
                  <a:ext cx="47902" cy="47929"/>
                </a:xfrm>
                <a:custGeom>
                  <a:avLst/>
                  <a:gdLst>
                    <a:gd name="connsiteX0" fmla="*/ 47902 w 47902"/>
                    <a:gd name="connsiteY0" fmla="*/ 23965 h 47929"/>
                    <a:gd name="connsiteX1" fmla="*/ 23951 w 47902"/>
                    <a:gd name="connsiteY1" fmla="*/ 47929 h 47929"/>
                    <a:gd name="connsiteX2" fmla="*/ 0 w 47902"/>
                    <a:gd name="connsiteY2" fmla="*/ 23965 h 47929"/>
                    <a:gd name="connsiteX3" fmla="*/ 23951 w 47902"/>
                    <a:gd name="connsiteY3" fmla="*/ 0 h 47929"/>
                    <a:gd name="connsiteX4" fmla="*/ 47902 w 47902"/>
                    <a:gd name="connsiteY4" fmla="*/ 23965 h 4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02" h="47929">
                      <a:moveTo>
                        <a:pt x="47902" y="23965"/>
                      </a:moveTo>
                      <a:cubicBezTo>
                        <a:pt x="47902" y="37200"/>
                        <a:pt x="37179" y="47929"/>
                        <a:pt x="23951" y="47929"/>
                      </a:cubicBezTo>
                      <a:cubicBezTo>
                        <a:pt x="10723" y="47929"/>
                        <a:pt x="0" y="37200"/>
                        <a:pt x="0" y="23965"/>
                      </a:cubicBezTo>
                      <a:cubicBezTo>
                        <a:pt x="0" y="10729"/>
                        <a:pt x="10723" y="0"/>
                        <a:pt x="23951" y="0"/>
                      </a:cubicBezTo>
                      <a:cubicBezTo>
                        <a:pt x="37179" y="0"/>
                        <a:pt x="47902" y="10729"/>
                        <a:pt x="47902" y="239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11" name="フリーフォーム 510">
                  <a:extLst>
                    <a:ext uri="{FF2B5EF4-FFF2-40B4-BE49-F238E27FC236}">
                      <a16:creationId xmlns:a16="http://schemas.microsoft.com/office/drawing/2014/main" id="{DB321191-A483-884A-46A2-C1198FBE491F}"/>
                    </a:ext>
                  </a:extLst>
                </p:cNvPr>
                <p:cNvSpPr/>
                <p:nvPr/>
              </p:nvSpPr>
              <p:spPr>
                <a:xfrm>
                  <a:off x="4768444" y="3154129"/>
                  <a:ext cx="47905" cy="47932"/>
                </a:xfrm>
                <a:custGeom>
                  <a:avLst/>
                  <a:gdLst>
                    <a:gd name="connsiteX0" fmla="*/ 47905 w 47905"/>
                    <a:gd name="connsiteY0" fmla="*/ 23966 h 47932"/>
                    <a:gd name="connsiteX1" fmla="*/ 23953 w 47905"/>
                    <a:gd name="connsiteY1" fmla="*/ 47932 h 47932"/>
                    <a:gd name="connsiteX2" fmla="*/ 0 w 47905"/>
                    <a:gd name="connsiteY2" fmla="*/ 23966 h 47932"/>
                    <a:gd name="connsiteX3" fmla="*/ 23953 w 47905"/>
                    <a:gd name="connsiteY3" fmla="*/ 0 h 47932"/>
                    <a:gd name="connsiteX4" fmla="*/ 47905 w 47905"/>
                    <a:gd name="connsiteY4" fmla="*/ 23966 h 47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05" h="47932">
                      <a:moveTo>
                        <a:pt x="47905" y="23966"/>
                      </a:moveTo>
                      <a:cubicBezTo>
                        <a:pt x="47905" y="37202"/>
                        <a:pt x="37181" y="47932"/>
                        <a:pt x="23953" y="47932"/>
                      </a:cubicBezTo>
                      <a:cubicBezTo>
                        <a:pt x="10724" y="47932"/>
                        <a:pt x="0" y="37202"/>
                        <a:pt x="0" y="23966"/>
                      </a:cubicBezTo>
                      <a:cubicBezTo>
                        <a:pt x="0" y="10730"/>
                        <a:pt x="10724" y="0"/>
                        <a:pt x="23953" y="0"/>
                      </a:cubicBezTo>
                      <a:cubicBezTo>
                        <a:pt x="37181" y="0"/>
                        <a:pt x="47905" y="10730"/>
                        <a:pt x="47905" y="2396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" name="フリーフォーム 200">
                  <a:extLst>
                    <a:ext uri="{FF2B5EF4-FFF2-40B4-BE49-F238E27FC236}">
                      <a16:creationId xmlns:a16="http://schemas.microsoft.com/office/drawing/2014/main" id="{0B1D3988-2C51-393C-5724-BF241BCA0CCC}"/>
                    </a:ext>
                  </a:extLst>
                </p:cNvPr>
                <p:cNvSpPr/>
                <p:nvPr/>
              </p:nvSpPr>
              <p:spPr>
                <a:xfrm>
                  <a:off x="4768445" y="3793190"/>
                  <a:ext cx="47902" cy="47929"/>
                </a:xfrm>
                <a:custGeom>
                  <a:avLst/>
                  <a:gdLst>
                    <a:gd name="connsiteX0" fmla="*/ 47902 w 47902"/>
                    <a:gd name="connsiteY0" fmla="*/ 23965 h 47929"/>
                    <a:gd name="connsiteX1" fmla="*/ 23951 w 47902"/>
                    <a:gd name="connsiteY1" fmla="*/ 47929 h 47929"/>
                    <a:gd name="connsiteX2" fmla="*/ 0 w 47902"/>
                    <a:gd name="connsiteY2" fmla="*/ 23965 h 47929"/>
                    <a:gd name="connsiteX3" fmla="*/ 23951 w 47902"/>
                    <a:gd name="connsiteY3" fmla="*/ 0 h 47929"/>
                    <a:gd name="connsiteX4" fmla="*/ 47902 w 47902"/>
                    <a:gd name="connsiteY4" fmla="*/ 23965 h 4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02" h="47929">
                      <a:moveTo>
                        <a:pt x="47902" y="23965"/>
                      </a:moveTo>
                      <a:cubicBezTo>
                        <a:pt x="47902" y="37200"/>
                        <a:pt x="37179" y="47929"/>
                        <a:pt x="23951" y="47929"/>
                      </a:cubicBezTo>
                      <a:cubicBezTo>
                        <a:pt x="10723" y="47929"/>
                        <a:pt x="0" y="37200"/>
                        <a:pt x="0" y="23965"/>
                      </a:cubicBezTo>
                      <a:cubicBezTo>
                        <a:pt x="0" y="10729"/>
                        <a:pt x="10723" y="0"/>
                        <a:pt x="23951" y="0"/>
                      </a:cubicBezTo>
                      <a:cubicBezTo>
                        <a:pt x="37179" y="0"/>
                        <a:pt x="47902" y="10729"/>
                        <a:pt x="47902" y="239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" name="フリーフォーム 202">
                  <a:extLst>
                    <a:ext uri="{FF2B5EF4-FFF2-40B4-BE49-F238E27FC236}">
                      <a16:creationId xmlns:a16="http://schemas.microsoft.com/office/drawing/2014/main" id="{3B5FCF9F-9F12-B8A7-131C-CFF3E865600E}"/>
                    </a:ext>
                  </a:extLst>
                </p:cNvPr>
                <p:cNvSpPr/>
                <p:nvPr/>
              </p:nvSpPr>
              <p:spPr>
                <a:xfrm>
                  <a:off x="4129747" y="3154131"/>
                  <a:ext cx="47902" cy="47929"/>
                </a:xfrm>
                <a:custGeom>
                  <a:avLst/>
                  <a:gdLst>
                    <a:gd name="connsiteX0" fmla="*/ 47902 w 47902"/>
                    <a:gd name="connsiteY0" fmla="*/ 23965 h 47929"/>
                    <a:gd name="connsiteX1" fmla="*/ 23951 w 47902"/>
                    <a:gd name="connsiteY1" fmla="*/ 47929 h 47929"/>
                    <a:gd name="connsiteX2" fmla="*/ 0 w 47902"/>
                    <a:gd name="connsiteY2" fmla="*/ 23965 h 47929"/>
                    <a:gd name="connsiteX3" fmla="*/ 23951 w 47902"/>
                    <a:gd name="connsiteY3" fmla="*/ 0 h 47929"/>
                    <a:gd name="connsiteX4" fmla="*/ 47902 w 47902"/>
                    <a:gd name="connsiteY4" fmla="*/ 23965 h 4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02" h="47929">
                      <a:moveTo>
                        <a:pt x="47902" y="23965"/>
                      </a:moveTo>
                      <a:cubicBezTo>
                        <a:pt x="47902" y="37200"/>
                        <a:pt x="37179" y="47929"/>
                        <a:pt x="23951" y="47929"/>
                      </a:cubicBezTo>
                      <a:cubicBezTo>
                        <a:pt x="10723" y="47929"/>
                        <a:pt x="0" y="37200"/>
                        <a:pt x="0" y="23965"/>
                      </a:cubicBezTo>
                      <a:cubicBezTo>
                        <a:pt x="0" y="10729"/>
                        <a:pt x="10723" y="0"/>
                        <a:pt x="23951" y="0"/>
                      </a:cubicBezTo>
                      <a:cubicBezTo>
                        <a:pt x="37179" y="0"/>
                        <a:pt x="47902" y="10729"/>
                        <a:pt x="47902" y="239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" name="フリーフォーム 204">
                  <a:extLst>
                    <a:ext uri="{FF2B5EF4-FFF2-40B4-BE49-F238E27FC236}">
                      <a16:creationId xmlns:a16="http://schemas.microsoft.com/office/drawing/2014/main" id="{3C5520BE-B268-E3F0-EE87-E15FA70880E2}"/>
                    </a:ext>
                  </a:extLst>
                </p:cNvPr>
                <p:cNvSpPr/>
                <p:nvPr/>
              </p:nvSpPr>
              <p:spPr>
                <a:xfrm>
                  <a:off x="4257486" y="3345849"/>
                  <a:ext cx="47902" cy="47929"/>
                </a:xfrm>
                <a:custGeom>
                  <a:avLst/>
                  <a:gdLst>
                    <a:gd name="connsiteX0" fmla="*/ 47902 w 47902"/>
                    <a:gd name="connsiteY0" fmla="*/ 23965 h 47929"/>
                    <a:gd name="connsiteX1" fmla="*/ 23951 w 47902"/>
                    <a:gd name="connsiteY1" fmla="*/ 47929 h 47929"/>
                    <a:gd name="connsiteX2" fmla="*/ 0 w 47902"/>
                    <a:gd name="connsiteY2" fmla="*/ 23965 h 47929"/>
                    <a:gd name="connsiteX3" fmla="*/ 23951 w 47902"/>
                    <a:gd name="connsiteY3" fmla="*/ 0 h 47929"/>
                    <a:gd name="connsiteX4" fmla="*/ 47902 w 47902"/>
                    <a:gd name="connsiteY4" fmla="*/ 23965 h 47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02" h="47929">
                      <a:moveTo>
                        <a:pt x="47902" y="23965"/>
                      </a:moveTo>
                      <a:cubicBezTo>
                        <a:pt x="47902" y="37200"/>
                        <a:pt x="37179" y="47929"/>
                        <a:pt x="23951" y="47929"/>
                      </a:cubicBezTo>
                      <a:cubicBezTo>
                        <a:pt x="10723" y="47929"/>
                        <a:pt x="0" y="37200"/>
                        <a:pt x="0" y="23965"/>
                      </a:cubicBezTo>
                      <a:cubicBezTo>
                        <a:pt x="0" y="10729"/>
                        <a:pt x="10723" y="0"/>
                        <a:pt x="23951" y="0"/>
                      </a:cubicBezTo>
                      <a:cubicBezTo>
                        <a:pt x="37179" y="0"/>
                        <a:pt x="47902" y="10729"/>
                        <a:pt x="47902" y="239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240" name="グループ化 239">
            <a:extLst>
              <a:ext uri="{FF2B5EF4-FFF2-40B4-BE49-F238E27FC236}">
                <a16:creationId xmlns:a16="http://schemas.microsoft.com/office/drawing/2014/main" id="{2F8995ED-C51A-0C6C-C01A-A8C4DE7955E2}"/>
              </a:ext>
            </a:extLst>
          </p:cNvPr>
          <p:cNvGrpSpPr/>
          <p:nvPr/>
        </p:nvGrpSpPr>
        <p:grpSpPr>
          <a:xfrm>
            <a:off x="4864281" y="3165041"/>
            <a:ext cx="1615632" cy="1519859"/>
            <a:chOff x="4864281" y="3165041"/>
            <a:chExt cx="1615632" cy="151985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1" name="テキスト ボックス 240">
                  <a:extLst>
                    <a:ext uri="{FF2B5EF4-FFF2-40B4-BE49-F238E27FC236}">
                      <a16:creationId xmlns:a16="http://schemas.microsoft.com/office/drawing/2014/main" id="{D0A6F955-ED07-D0F0-01C7-CBDAB9210920}"/>
                    </a:ext>
                  </a:extLst>
                </p:cNvPr>
                <p:cNvSpPr txBox="1"/>
                <p:nvPr/>
              </p:nvSpPr>
              <p:spPr>
                <a:xfrm>
                  <a:off x="4864281" y="4132633"/>
                  <a:ext cx="1615632" cy="55226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sSupPr>
                          <m:e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𝐿</m:t>
                            </m:r>
                          </m:e>
                          <m:sup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′</m:t>
                            </m:r>
                          </m:sup>
                        </m:sSup>
                        <m:r>
                          <a:rPr kumimoji="1" lang="en-US" altLang="ja-JP" sz="16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17</m:t>
                            </m:r>
                          </m:e>
                        </m:rad>
                      </m:oMath>
                    </m:oMathPara>
                  </a14:m>
                  <a:endParaRPr kumimoji="1" lang="en-US" altLang="ja-JP" sz="1600" b="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d>
                          <m:dPr>
                            <m:ctrlP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𝑎</m:t>
                            </m:r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 </m:t>
                            </m:r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𝑏</m:t>
                            </m:r>
                          </m:e>
                        </m:d>
                        <m:r>
                          <a:rPr kumimoji="1" lang="en-US" altLang="ja-JP" sz="1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d>
                          <m:dPr>
                            <m:ctrlP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4, 1</m:t>
                            </m:r>
                          </m:e>
                        </m:d>
                      </m:oMath>
                    </m:oMathPara>
                  </a14:m>
                  <a:endParaRPr kumimoji="1" lang="ja-JP" altLang="en-US" sz="1200" b="0" i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endParaRPr>
                </a:p>
              </p:txBody>
            </p:sp>
          </mc:Choice>
          <mc:Fallback xmlns="">
            <p:sp>
              <p:nvSpPr>
                <p:cNvPr id="241" name="テキスト ボックス 240">
                  <a:extLst>
                    <a:ext uri="{FF2B5EF4-FFF2-40B4-BE49-F238E27FC236}">
                      <a16:creationId xmlns:a16="http://schemas.microsoft.com/office/drawing/2014/main" id="{D0A6F955-ED07-D0F0-01C7-CBDAB9210920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864281" y="4132633"/>
                  <a:ext cx="1615632" cy="552267"/>
                </a:xfrm>
                <a:prstGeom prst="rect">
                  <a:avLst/>
                </a:prstGeom>
                <a:blipFill>
                  <a:blip r:embed="rId6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42" name="グループ化 241">
              <a:extLst>
                <a:ext uri="{FF2B5EF4-FFF2-40B4-BE49-F238E27FC236}">
                  <a16:creationId xmlns:a16="http://schemas.microsoft.com/office/drawing/2014/main" id="{08067CEA-36D0-9DCE-EA6E-F685CA226CF1}"/>
                </a:ext>
              </a:extLst>
            </p:cNvPr>
            <p:cNvGrpSpPr/>
            <p:nvPr/>
          </p:nvGrpSpPr>
          <p:grpSpPr>
            <a:xfrm>
              <a:off x="5079098" y="3165041"/>
              <a:ext cx="1185612" cy="868216"/>
              <a:chOff x="5079098" y="3165041"/>
              <a:chExt cx="1185612" cy="868216"/>
            </a:xfrm>
          </p:grpSpPr>
          <p:grpSp>
            <p:nvGrpSpPr>
              <p:cNvPr id="243" name="グラフィックス 28">
                <a:extLst>
                  <a:ext uri="{FF2B5EF4-FFF2-40B4-BE49-F238E27FC236}">
                    <a16:creationId xmlns:a16="http://schemas.microsoft.com/office/drawing/2014/main" id="{F7107A3D-D3CF-D706-9D15-2C4ECFE3E713}"/>
                  </a:ext>
                </a:extLst>
              </p:cNvPr>
              <p:cNvGrpSpPr/>
              <p:nvPr/>
            </p:nvGrpSpPr>
            <p:grpSpPr>
              <a:xfrm>
                <a:off x="5102806" y="3188721"/>
                <a:ext cx="1138191" cy="820869"/>
                <a:chOff x="5102806" y="3188721"/>
                <a:chExt cx="1138191" cy="820869"/>
              </a:xfrm>
            </p:grpSpPr>
            <p:sp>
              <p:nvSpPr>
                <p:cNvPr id="256" name="フリーフォーム 255">
                  <a:extLst>
                    <a:ext uri="{FF2B5EF4-FFF2-40B4-BE49-F238E27FC236}">
                      <a16:creationId xmlns:a16="http://schemas.microsoft.com/office/drawing/2014/main" id="{ECE0C44F-6B9E-0A57-A198-FF9B341E2D6E}"/>
                    </a:ext>
                  </a:extLst>
                </p:cNvPr>
                <p:cNvSpPr/>
                <p:nvPr/>
              </p:nvSpPr>
              <p:spPr>
                <a:xfrm>
                  <a:off x="5102811" y="4009579"/>
                  <a:ext cx="632326" cy="3712"/>
                </a:xfrm>
                <a:custGeom>
                  <a:avLst/>
                  <a:gdLst>
                    <a:gd name="connsiteX0" fmla="*/ 0 w 632326"/>
                    <a:gd name="connsiteY0" fmla="*/ 0 h 3712"/>
                    <a:gd name="connsiteX1" fmla="*/ 632326 w 632326"/>
                    <a:gd name="connsiteY1" fmla="*/ 0 h 3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2326" h="3712">
                      <a:moveTo>
                        <a:pt x="0" y="0"/>
                      </a:moveTo>
                      <a:lnTo>
                        <a:pt x="632326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7" name="フリーフォーム 256">
                  <a:extLst>
                    <a:ext uri="{FF2B5EF4-FFF2-40B4-BE49-F238E27FC236}">
                      <a16:creationId xmlns:a16="http://schemas.microsoft.com/office/drawing/2014/main" id="{569A92A7-6C16-FE47-F2C5-D08D750FC514}"/>
                    </a:ext>
                  </a:extLst>
                </p:cNvPr>
                <p:cNvSpPr/>
                <p:nvPr/>
              </p:nvSpPr>
              <p:spPr>
                <a:xfrm>
                  <a:off x="5102811" y="3378150"/>
                  <a:ext cx="3717" cy="631429"/>
                </a:xfrm>
                <a:custGeom>
                  <a:avLst/>
                  <a:gdLst>
                    <a:gd name="connsiteX0" fmla="*/ 0 w 3717"/>
                    <a:gd name="connsiteY0" fmla="*/ 631429 h 631429"/>
                    <a:gd name="connsiteX1" fmla="*/ 0 w 3717"/>
                    <a:gd name="connsiteY1" fmla="*/ 0 h 63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717" h="631429">
                      <a:moveTo>
                        <a:pt x="0" y="631429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" name="フリーフォーム 257">
                  <a:extLst>
                    <a:ext uri="{FF2B5EF4-FFF2-40B4-BE49-F238E27FC236}">
                      <a16:creationId xmlns:a16="http://schemas.microsoft.com/office/drawing/2014/main" id="{9FF6E2FB-B79A-6D65-C768-D3DADE38C7D0}"/>
                    </a:ext>
                  </a:extLst>
                </p:cNvPr>
                <p:cNvSpPr/>
                <p:nvPr/>
              </p:nvSpPr>
              <p:spPr>
                <a:xfrm>
                  <a:off x="5735137" y="3378150"/>
                  <a:ext cx="3717" cy="631429"/>
                </a:xfrm>
                <a:custGeom>
                  <a:avLst/>
                  <a:gdLst>
                    <a:gd name="connsiteX0" fmla="*/ 0 w 3717"/>
                    <a:gd name="connsiteY0" fmla="*/ 631429 h 631429"/>
                    <a:gd name="connsiteX1" fmla="*/ 0 w 3717"/>
                    <a:gd name="connsiteY1" fmla="*/ 0 h 63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717" h="631429">
                      <a:moveTo>
                        <a:pt x="0" y="631429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" name="フリーフォーム 258">
                  <a:extLst>
                    <a:ext uri="{FF2B5EF4-FFF2-40B4-BE49-F238E27FC236}">
                      <a16:creationId xmlns:a16="http://schemas.microsoft.com/office/drawing/2014/main" id="{162CDDAE-6197-9D9C-6ADB-06043210C319}"/>
                    </a:ext>
                  </a:extLst>
                </p:cNvPr>
                <p:cNvSpPr/>
                <p:nvPr/>
              </p:nvSpPr>
              <p:spPr>
                <a:xfrm>
                  <a:off x="5102811" y="3378150"/>
                  <a:ext cx="632326" cy="3712"/>
                </a:xfrm>
                <a:custGeom>
                  <a:avLst/>
                  <a:gdLst>
                    <a:gd name="connsiteX0" fmla="*/ 0 w 632326"/>
                    <a:gd name="connsiteY0" fmla="*/ 0 h 3712"/>
                    <a:gd name="connsiteX1" fmla="*/ 632326 w 632326"/>
                    <a:gd name="connsiteY1" fmla="*/ 0 h 3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2326" h="3712">
                      <a:moveTo>
                        <a:pt x="0" y="0"/>
                      </a:moveTo>
                      <a:lnTo>
                        <a:pt x="632326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" name="フリーフォーム 259">
                  <a:extLst>
                    <a:ext uri="{FF2B5EF4-FFF2-40B4-BE49-F238E27FC236}">
                      <a16:creationId xmlns:a16="http://schemas.microsoft.com/office/drawing/2014/main" id="{82C4F05D-D899-DBB2-8C40-00357FB3F24E}"/>
                    </a:ext>
                  </a:extLst>
                </p:cNvPr>
                <p:cNvSpPr/>
                <p:nvPr/>
              </p:nvSpPr>
              <p:spPr>
                <a:xfrm>
                  <a:off x="5102811" y="3188721"/>
                  <a:ext cx="505860" cy="189428"/>
                </a:xfrm>
                <a:custGeom>
                  <a:avLst/>
                  <a:gdLst>
                    <a:gd name="connsiteX0" fmla="*/ 0 w 505860"/>
                    <a:gd name="connsiteY0" fmla="*/ 189429 h 189428"/>
                    <a:gd name="connsiteX1" fmla="*/ 505861 w 505860"/>
                    <a:gd name="connsiteY1" fmla="*/ 0 h 18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60" h="189428">
                      <a:moveTo>
                        <a:pt x="0" y="189429"/>
                      </a:moveTo>
                      <a:lnTo>
                        <a:pt x="505861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" name="フリーフォーム 260">
                  <a:extLst>
                    <a:ext uri="{FF2B5EF4-FFF2-40B4-BE49-F238E27FC236}">
                      <a16:creationId xmlns:a16="http://schemas.microsoft.com/office/drawing/2014/main" id="{83627A19-4119-7597-1B27-2A14507EB837}"/>
                    </a:ext>
                  </a:extLst>
                </p:cNvPr>
                <p:cNvSpPr/>
                <p:nvPr/>
              </p:nvSpPr>
              <p:spPr>
                <a:xfrm>
                  <a:off x="5735137" y="3188721"/>
                  <a:ext cx="505860" cy="189428"/>
                </a:xfrm>
                <a:custGeom>
                  <a:avLst/>
                  <a:gdLst>
                    <a:gd name="connsiteX0" fmla="*/ 0 w 505860"/>
                    <a:gd name="connsiteY0" fmla="*/ 189429 h 189428"/>
                    <a:gd name="connsiteX1" fmla="*/ 505861 w 505860"/>
                    <a:gd name="connsiteY1" fmla="*/ 0 h 18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60" h="189428">
                      <a:moveTo>
                        <a:pt x="0" y="189429"/>
                      </a:moveTo>
                      <a:lnTo>
                        <a:pt x="505861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" name="フリーフォーム 261">
                  <a:extLst>
                    <a:ext uri="{FF2B5EF4-FFF2-40B4-BE49-F238E27FC236}">
                      <a16:creationId xmlns:a16="http://schemas.microsoft.com/office/drawing/2014/main" id="{4943324B-1ABE-54A8-6590-FF6894CE754D}"/>
                    </a:ext>
                  </a:extLst>
                </p:cNvPr>
                <p:cNvSpPr/>
                <p:nvPr/>
              </p:nvSpPr>
              <p:spPr>
                <a:xfrm>
                  <a:off x="5608629" y="3188733"/>
                  <a:ext cx="632326" cy="3712"/>
                </a:xfrm>
                <a:custGeom>
                  <a:avLst/>
                  <a:gdLst>
                    <a:gd name="connsiteX0" fmla="*/ 0 w 632326"/>
                    <a:gd name="connsiteY0" fmla="*/ 0 h 3712"/>
                    <a:gd name="connsiteX1" fmla="*/ 632326 w 632326"/>
                    <a:gd name="connsiteY1" fmla="*/ 0 h 3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2326" h="3712">
                      <a:moveTo>
                        <a:pt x="0" y="0"/>
                      </a:moveTo>
                      <a:lnTo>
                        <a:pt x="632326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" name="フリーフォーム 262">
                  <a:extLst>
                    <a:ext uri="{FF2B5EF4-FFF2-40B4-BE49-F238E27FC236}">
                      <a16:creationId xmlns:a16="http://schemas.microsoft.com/office/drawing/2014/main" id="{23EB75C4-0617-29D8-CF05-F91B3E89EE98}"/>
                    </a:ext>
                  </a:extLst>
                </p:cNvPr>
                <p:cNvSpPr/>
                <p:nvPr/>
              </p:nvSpPr>
              <p:spPr>
                <a:xfrm>
                  <a:off x="6240955" y="3188733"/>
                  <a:ext cx="3717" cy="631429"/>
                </a:xfrm>
                <a:custGeom>
                  <a:avLst/>
                  <a:gdLst>
                    <a:gd name="connsiteX0" fmla="*/ 0 w 3717"/>
                    <a:gd name="connsiteY0" fmla="*/ 631429 h 631429"/>
                    <a:gd name="connsiteX1" fmla="*/ 0 w 3717"/>
                    <a:gd name="connsiteY1" fmla="*/ 0 h 63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717" h="631429">
                      <a:moveTo>
                        <a:pt x="0" y="631429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" name="フリーフォーム 263">
                  <a:extLst>
                    <a:ext uri="{FF2B5EF4-FFF2-40B4-BE49-F238E27FC236}">
                      <a16:creationId xmlns:a16="http://schemas.microsoft.com/office/drawing/2014/main" id="{AB701C38-06CA-2672-7B44-7FF2F88A309D}"/>
                    </a:ext>
                  </a:extLst>
                </p:cNvPr>
                <p:cNvSpPr/>
                <p:nvPr/>
              </p:nvSpPr>
              <p:spPr>
                <a:xfrm>
                  <a:off x="5735137" y="3820162"/>
                  <a:ext cx="505860" cy="189428"/>
                </a:xfrm>
                <a:custGeom>
                  <a:avLst/>
                  <a:gdLst>
                    <a:gd name="connsiteX0" fmla="*/ 0 w 505860"/>
                    <a:gd name="connsiteY0" fmla="*/ 189429 h 189428"/>
                    <a:gd name="connsiteX1" fmla="*/ 505861 w 505860"/>
                    <a:gd name="connsiteY1" fmla="*/ 0 h 18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60" h="189428">
                      <a:moveTo>
                        <a:pt x="0" y="189429"/>
                      </a:moveTo>
                      <a:lnTo>
                        <a:pt x="505861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5" name="フリーフォーム 264">
                  <a:extLst>
                    <a:ext uri="{FF2B5EF4-FFF2-40B4-BE49-F238E27FC236}">
                      <a16:creationId xmlns:a16="http://schemas.microsoft.com/office/drawing/2014/main" id="{2F06ACD0-0243-CCFE-B54E-F55F466F8168}"/>
                    </a:ext>
                  </a:extLst>
                </p:cNvPr>
                <p:cNvSpPr/>
                <p:nvPr/>
              </p:nvSpPr>
              <p:spPr>
                <a:xfrm>
                  <a:off x="5735137" y="3346547"/>
                  <a:ext cx="505817" cy="31603"/>
                </a:xfrm>
                <a:custGeom>
                  <a:avLst/>
                  <a:gdLst>
                    <a:gd name="connsiteX0" fmla="*/ 505818 w 505817"/>
                    <a:gd name="connsiteY0" fmla="*/ 0 h 31603"/>
                    <a:gd name="connsiteX1" fmla="*/ 0 w 505817"/>
                    <a:gd name="connsiteY1" fmla="*/ 31603 h 3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17" h="31603">
                      <a:moveTo>
                        <a:pt x="505818" y="0"/>
                      </a:moveTo>
                      <a:lnTo>
                        <a:pt x="0" y="31603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" name="フリーフォーム 265">
                  <a:extLst>
                    <a:ext uri="{FF2B5EF4-FFF2-40B4-BE49-F238E27FC236}">
                      <a16:creationId xmlns:a16="http://schemas.microsoft.com/office/drawing/2014/main" id="{671FBDC4-603A-18E4-2B91-8FC85F7D9204}"/>
                    </a:ext>
                  </a:extLst>
                </p:cNvPr>
                <p:cNvSpPr/>
                <p:nvPr/>
              </p:nvSpPr>
              <p:spPr>
                <a:xfrm>
                  <a:off x="5735137" y="3504370"/>
                  <a:ext cx="505860" cy="31636"/>
                </a:xfrm>
                <a:custGeom>
                  <a:avLst/>
                  <a:gdLst>
                    <a:gd name="connsiteX0" fmla="*/ 505861 w 505860"/>
                    <a:gd name="connsiteY0" fmla="*/ 0 h 31636"/>
                    <a:gd name="connsiteX1" fmla="*/ 0 w 505860"/>
                    <a:gd name="connsiteY1" fmla="*/ 31637 h 31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60" h="31636">
                      <a:moveTo>
                        <a:pt x="505861" y="0"/>
                      </a:moveTo>
                      <a:lnTo>
                        <a:pt x="0" y="3163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" name="フリーフォーム 266">
                  <a:extLst>
                    <a:ext uri="{FF2B5EF4-FFF2-40B4-BE49-F238E27FC236}">
                      <a16:creationId xmlns:a16="http://schemas.microsoft.com/office/drawing/2014/main" id="{A5D91428-6F45-BBB8-440C-D53B2642C101}"/>
                    </a:ext>
                  </a:extLst>
                </p:cNvPr>
                <p:cNvSpPr/>
                <p:nvPr/>
              </p:nvSpPr>
              <p:spPr>
                <a:xfrm>
                  <a:off x="5418974" y="3188721"/>
                  <a:ext cx="663920" cy="189428"/>
                </a:xfrm>
                <a:custGeom>
                  <a:avLst/>
                  <a:gdLst>
                    <a:gd name="connsiteX0" fmla="*/ 0 w 663920"/>
                    <a:gd name="connsiteY0" fmla="*/ 189429 h 189428"/>
                    <a:gd name="connsiteX1" fmla="*/ 663921 w 663920"/>
                    <a:gd name="connsiteY1" fmla="*/ 0 h 18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63920" h="189428">
                      <a:moveTo>
                        <a:pt x="0" y="189429"/>
                      </a:moveTo>
                      <a:lnTo>
                        <a:pt x="663921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" name="フリーフォーム 267">
                  <a:extLst>
                    <a:ext uri="{FF2B5EF4-FFF2-40B4-BE49-F238E27FC236}">
                      <a16:creationId xmlns:a16="http://schemas.microsoft.com/office/drawing/2014/main" id="{7837CB01-E24C-BFCE-8057-B67A80BB134C}"/>
                    </a:ext>
                  </a:extLst>
                </p:cNvPr>
                <p:cNvSpPr/>
                <p:nvPr/>
              </p:nvSpPr>
              <p:spPr>
                <a:xfrm>
                  <a:off x="5229274" y="3330794"/>
                  <a:ext cx="505862" cy="47356"/>
                </a:xfrm>
                <a:custGeom>
                  <a:avLst/>
                  <a:gdLst>
                    <a:gd name="connsiteX0" fmla="*/ 0 w 505862"/>
                    <a:gd name="connsiteY0" fmla="*/ 0 h 47356"/>
                    <a:gd name="connsiteX1" fmla="*/ 505863 w 505862"/>
                    <a:gd name="connsiteY1" fmla="*/ 47356 h 47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62" h="47356">
                      <a:moveTo>
                        <a:pt x="0" y="0"/>
                      </a:moveTo>
                      <a:lnTo>
                        <a:pt x="505863" y="47356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" name="フリーフォーム 268">
                  <a:extLst>
                    <a:ext uri="{FF2B5EF4-FFF2-40B4-BE49-F238E27FC236}">
                      <a16:creationId xmlns:a16="http://schemas.microsoft.com/office/drawing/2014/main" id="{22220A4A-07A5-24DE-0B38-8F986D6D82B2}"/>
                    </a:ext>
                  </a:extLst>
                </p:cNvPr>
                <p:cNvSpPr/>
                <p:nvPr/>
              </p:nvSpPr>
              <p:spPr>
                <a:xfrm>
                  <a:off x="5102811" y="3378150"/>
                  <a:ext cx="632326" cy="157857"/>
                </a:xfrm>
                <a:custGeom>
                  <a:avLst/>
                  <a:gdLst>
                    <a:gd name="connsiteX0" fmla="*/ 0 w 632326"/>
                    <a:gd name="connsiteY0" fmla="*/ 0 h 157857"/>
                    <a:gd name="connsiteX1" fmla="*/ 632326 w 632326"/>
                    <a:gd name="connsiteY1" fmla="*/ 157857 h 1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2326" h="157857">
                      <a:moveTo>
                        <a:pt x="0" y="0"/>
                      </a:moveTo>
                      <a:lnTo>
                        <a:pt x="632326" y="15785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0" name="フリーフォーム 269">
                  <a:extLst>
                    <a:ext uri="{FF2B5EF4-FFF2-40B4-BE49-F238E27FC236}">
                      <a16:creationId xmlns:a16="http://schemas.microsoft.com/office/drawing/2014/main" id="{DC603C0C-3E92-98BE-7113-C459E4AD4BCA}"/>
                    </a:ext>
                  </a:extLst>
                </p:cNvPr>
                <p:cNvSpPr/>
                <p:nvPr/>
              </p:nvSpPr>
              <p:spPr>
                <a:xfrm>
                  <a:off x="5260892" y="3188771"/>
                  <a:ext cx="663899" cy="189379"/>
                </a:xfrm>
                <a:custGeom>
                  <a:avLst/>
                  <a:gdLst>
                    <a:gd name="connsiteX0" fmla="*/ 0 w 663899"/>
                    <a:gd name="connsiteY0" fmla="*/ 189379 h 189379"/>
                    <a:gd name="connsiteX1" fmla="*/ 663899 w 663899"/>
                    <a:gd name="connsiteY1" fmla="*/ 0 h 189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63899" h="189379">
                      <a:moveTo>
                        <a:pt x="0" y="189379"/>
                      </a:moveTo>
                      <a:lnTo>
                        <a:pt x="663899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" name="フリーフォーム 270">
                  <a:extLst>
                    <a:ext uri="{FF2B5EF4-FFF2-40B4-BE49-F238E27FC236}">
                      <a16:creationId xmlns:a16="http://schemas.microsoft.com/office/drawing/2014/main" id="{46DF6320-95CF-5127-0ADE-69EE763E6646}"/>
                    </a:ext>
                  </a:extLst>
                </p:cNvPr>
                <p:cNvSpPr/>
                <p:nvPr/>
              </p:nvSpPr>
              <p:spPr>
                <a:xfrm>
                  <a:off x="5577055" y="3378150"/>
                  <a:ext cx="158081" cy="631429"/>
                </a:xfrm>
                <a:custGeom>
                  <a:avLst/>
                  <a:gdLst>
                    <a:gd name="connsiteX0" fmla="*/ 0 w 158081"/>
                    <a:gd name="connsiteY0" fmla="*/ 631429 h 631429"/>
                    <a:gd name="connsiteX1" fmla="*/ 158082 w 158081"/>
                    <a:gd name="connsiteY1" fmla="*/ 0 h 63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58081" h="631429">
                      <a:moveTo>
                        <a:pt x="0" y="631429"/>
                      </a:moveTo>
                      <a:lnTo>
                        <a:pt x="158082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" name="フリーフォーム 271">
                  <a:extLst>
                    <a:ext uri="{FF2B5EF4-FFF2-40B4-BE49-F238E27FC236}">
                      <a16:creationId xmlns:a16="http://schemas.microsoft.com/office/drawing/2014/main" id="{80B2E9C3-0DE7-6135-67ED-9C5FF90211BB}"/>
                    </a:ext>
                  </a:extLst>
                </p:cNvPr>
                <p:cNvSpPr/>
                <p:nvPr/>
              </p:nvSpPr>
              <p:spPr>
                <a:xfrm>
                  <a:off x="5735137" y="3330794"/>
                  <a:ext cx="126463" cy="678785"/>
                </a:xfrm>
                <a:custGeom>
                  <a:avLst/>
                  <a:gdLst>
                    <a:gd name="connsiteX0" fmla="*/ 126463 w 126463"/>
                    <a:gd name="connsiteY0" fmla="*/ 0 h 678785"/>
                    <a:gd name="connsiteX1" fmla="*/ 0 w 126463"/>
                    <a:gd name="connsiteY1" fmla="*/ 678786 h 67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6463" h="678785">
                      <a:moveTo>
                        <a:pt x="126463" y="0"/>
                      </a:moveTo>
                      <a:lnTo>
                        <a:pt x="0" y="678786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" name="フリーフォーム 272">
                  <a:extLst>
                    <a:ext uri="{FF2B5EF4-FFF2-40B4-BE49-F238E27FC236}">
                      <a16:creationId xmlns:a16="http://schemas.microsoft.com/office/drawing/2014/main" id="{15B3F10A-CED1-08E9-4FDB-B1985FE2CD30}"/>
                    </a:ext>
                  </a:extLst>
                </p:cNvPr>
                <p:cNvSpPr/>
                <p:nvPr/>
              </p:nvSpPr>
              <p:spPr>
                <a:xfrm>
                  <a:off x="5355741" y="3283436"/>
                  <a:ext cx="505858" cy="47357"/>
                </a:xfrm>
                <a:custGeom>
                  <a:avLst/>
                  <a:gdLst>
                    <a:gd name="connsiteX0" fmla="*/ 0 w 505858"/>
                    <a:gd name="connsiteY0" fmla="*/ 0 h 47357"/>
                    <a:gd name="connsiteX1" fmla="*/ 505859 w 505858"/>
                    <a:gd name="connsiteY1" fmla="*/ 47358 h 4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58" h="47357">
                      <a:moveTo>
                        <a:pt x="0" y="0"/>
                      </a:moveTo>
                      <a:lnTo>
                        <a:pt x="505859" y="47358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" name="フリーフォーム 273">
                  <a:extLst>
                    <a:ext uri="{FF2B5EF4-FFF2-40B4-BE49-F238E27FC236}">
                      <a16:creationId xmlns:a16="http://schemas.microsoft.com/office/drawing/2014/main" id="{B4BBA0F7-0591-FCF8-BAC1-6601AE27889A}"/>
                    </a:ext>
                  </a:extLst>
                </p:cNvPr>
                <p:cNvSpPr/>
                <p:nvPr/>
              </p:nvSpPr>
              <p:spPr>
                <a:xfrm>
                  <a:off x="5482204" y="3236079"/>
                  <a:ext cx="505841" cy="47391"/>
                </a:xfrm>
                <a:custGeom>
                  <a:avLst/>
                  <a:gdLst>
                    <a:gd name="connsiteX0" fmla="*/ 0 w 505841"/>
                    <a:gd name="connsiteY0" fmla="*/ 0 h 47391"/>
                    <a:gd name="connsiteX1" fmla="*/ 505841 w 505841"/>
                    <a:gd name="connsiteY1" fmla="*/ 47391 h 47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41" h="47391">
                      <a:moveTo>
                        <a:pt x="0" y="0"/>
                      </a:moveTo>
                      <a:lnTo>
                        <a:pt x="505841" y="47391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" name="フリーフォーム 274">
                  <a:extLst>
                    <a:ext uri="{FF2B5EF4-FFF2-40B4-BE49-F238E27FC236}">
                      <a16:creationId xmlns:a16="http://schemas.microsoft.com/office/drawing/2014/main" id="{7E7545EF-8463-D370-263B-97E7676FF3DF}"/>
                    </a:ext>
                  </a:extLst>
                </p:cNvPr>
                <p:cNvSpPr/>
                <p:nvPr/>
              </p:nvSpPr>
              <p:spPr>
                <a:xfrm>
                  <a:off x="5418974" y="3378150"/>
                  <a:ext cx="158081" cy="631429"/>
                </a:xfrm>
                <a:custGeom>
                  <a:avLst/>
                  <a:gdLst>
                    <a:gd name="connsiteX0" fmla="*/ 158082 w 158081"/>
                    <a:gd name="connsiteY0" fmla="*/ 0 h 631429"/>
                    <a:gd name="connsiteX1" fmla="*/ 0 w 158081"/>
                    <a:gd name="connsiteY1" fmla="*/ 631429 h 63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58081" h="631429">
                      <a:moveTo>
                        <a:pt x="158082" y="0"/>
                      </a:moveTo>
                      <a:lnTo>
                        <a:pt x="0" y="63142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" name="フリーフォーム 275">
                  <a:extLst>
                    <a:ext uri="{FF2B5EF4-FFF2-40B4-BE49-F238E27FC236}">
                      <a16:creationId xmlns:a16="http://schemas.microsoft.com/office/drawing/2014/main" id="{6BFCDB3E-8FA0-EB39-5F12-6B03FA5C0C66}"/>
                    </a:ext>
                  </a:extLst>
                </p:cNvPr>
                <p:cNvSpPr/>
                <p:nvPr/>
              </p:nvSpPr>
              <p:spPr>
                <a:xfrm>
                  <a:off x="5577055" y="3188721"/>
                  <a:ext cx="663942" cy="189428"/>
                </a:xfrm>
                <a:custGeom>
                  <a:avLst/>
                  <a:gdLst>
                    <a:gd name="connsiteX0" fmla="*/ 663942 w 663942"/>
                    <a:gd name="connsiteY0" fmla="*/ 0 h 189428"/>
                    <a:gd name="connsiteX1" fmla="*/ 0 w 663942"/>
                    <a:gd name="connsiteY1" fmla="*/ 189429 h 18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63942" h="189428">
                      <a:moveTo>
                        <a:pt x="663942" y="0"/>
                      </a:moveTo>
                      <a:lnTo>
                        <a:pt x="0" y="18942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" name="フリーフォーム 276">
                  <a:extLst>
                    <a:ext uri="{FF2B5EF4-FFF2-40B4-BE49-F238E27FC236}">
                      <a16:creationId xmlns:a16="http://schemas.microsoft.com/office/drawing/2014/main" id="{BD0A4611-2AC6-BAF2-D3D6-62C46DB654C7}"/>
                    </a:ext>
                  </a:extLst>
                </p:cNvPr>
                <p:cNvSpPr/>
                <p:nvPr/>
              </p:nvSpPr>
              <p:spPr>
                <a:xfrm>
                  <a:off x="5861600" y="3283471"/>
                  <a:ext cx="126445" cy="678763"/>
                </a:xfrm>
                <a:custGeom>
                  <a:avLst/>
                  <a:gdLst>
                    <a:gd name="connsiteX0" fmla="*/ 126446 w 126445"/>
                    <a:gd name="connsiteY0" fmla="*/ 0 h 678763"/>
                    <a:gd name="connsiteX1" fmla="*/ 0 w 126445"/>
                    <a:gd name="connsiteY1" fmla="*/ 678764 h 678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6445" h="678763">
                      <a:moveTo>
                        <a:pt x="126446" y="0"/>
                      </a:moveTo>
                      <a:lnTo>
                        <a:pt x="0" y="67876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" name="フリーフォーム 277">
                  <a:extLst>
                    <a:ext uri="{FF2B5EF4-FFF2-40B4-BE49-F238E27FC236}">
                      <a16:creationId xmlns:a16="http://schemas.microsoft.com/office/drawing/2014/main" id="{D0ADED00-009A-C560-6569-AB066A08624A}"/>
                    </a:ext>
                  </a:extLst>
                </p:cNvPr>
                <p:cNvSpPr/>
                <p:nvPr/>
              </p:nvSpPr>
              <p:spPr>
                <a:xfrm>
                  <a:off x="5987973" y="3236079"/>
                  <a:ext cx="126556" cy="678949"/>
                </a:xfrm>
                <a:custGeom>
                  <a:avLst/>
                  <a:gdLst>
                    <a:gd name="connsiteX0" fmla="*/ 126557 w 126556"/>
                    <a:gd name="connsiteY0" fmla="*/ 0 h 678949"/>
                    <a:gd name="connsiteX1" fmla="*/ 0 w 126556"/>
                    <a:gd name="connsiteY1" fmla="*/ 678949 h 67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6556" h="678949">
                      <a:moveTo>
                        <a:pt x="126557" y="0"/>
                      </a:moveTo>
                      <a:lnTo>
                        <a:pt x="0" y="67894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9" name="フリーフォーム 278">
                  <a:extLst>
                    <a:ext uri="{FF2B5EF4-FFF2-40B4-BE49-F238E27FC236}">
                      <a16:creationId xmlns:a16="http://schemas.microsoft.com/office/drawing/2014/main" id="{C4AD52D9-4A29-175B-5A3A-9E18086150B5}"/>
                    </a:ext>
                  </a:extLst>
                </p:cNvPr>
                <p:cNvSpPr/>
                <p:nvPr/>
              </p:nvSpPr>
              <p:spPr>
                <a:xfrm>
                  <a:off x="5608671" y="3188721"/>
                  <a:ext cx="505858" cy="47357"/>
                </a:xfrm>
                <a:custGeom>
                  <a:avLst/>
                  <a:gdLst>
                    <a:gd name="connsiteX0" fmla="*/ 0 w 505858"/>
                    <a:gd name="connsiteY0" fmla="*/ 0 h 47357"/>
                    <a:gd name="connsiteX1" fmla="*/ 505859 w 505858"/>
                    <a:gd name="connsiteY1" fmla="*/ 47358 h 4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58" h="47357">
                      <a:moveTo>
                        <a:pt x="0" y="0"/>
                      </a:moveTo>
                      <a:lnTo>
                        <a:pt x="505859" y="47358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" name="フリーフォーム 279">
                  <a:extLst>
                    <a:ext uri="{FF2B5EF4-FFF2-40B4-BE49-F238E27FC236}">
                      <a16:creationId xmlns:a16="http://schemas.microsoft.com/office/drawing/2014/main" id="{58919838-6D5A-C4F6-E322-051D04FC4188}"/>
                    </a:ext>
                  </a:extLst>
                </p:cNvPr>
                <p:cNvSpPr/>
                <p:nvPr/>
              </p:nvSpPr>
              <p:spPr>
                <a:xfrm>
                  <a:off x="5260892" y="3378150"/>
                  <a:ext cx="156290" cy="631429"/>
                </a:xfrm>
                <a:custGeom>
                  <a:avLst/>
                  <a:gdLst>
                    <a:gd name="connsiteX0" fmla="*/ 156291 w 156290"/>
                    <a:gd name="connsiteY0" fmla="*/ 0 h 631429"/>
                    <a:gd name="connsiteX1" fmla="*/ 0 w 156290"/>
                    <a:gd name="connsiteY1" fmla="*/ 631429 h 63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56290" h="631429">
                      <a:moveTo>
                        <a:pt x="156291" y="0"/>
                      </a:moveTo>
                      <a:lnTo>
                        <a:pt x="0" y="63142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" name="フリーフォーム 280">
                  <a:extLst>
                    <a:ext uri="{FF2B5EF4-FFF2-40B4-BE49-F238E27FC236}">
                      <a16:creationId xmlns:a16="http://schemas.microsoft.com/office/drawing/2014/main" id="{C30BE8EC-8B17-9246-36B8-EA7B8DE30186}"/>
                    </a:ext>
                  </a:extLst>
                </p:cNvPr>
                <p:cNvSpPr/>
                <p:nvPr/>
              </p:nvSpPr>
              <p:spPr>
                <a:xfrm>
                  <a:off x="5102811" y="3378150"/>
                  <a:ext cx="158081" cy="631429"/>
                </a:xfrm>
                <a:custGeom>
                  <a:avLst/>
                  <a:gdLst>
                    <a:gd name="connsiteX0" fmla="*/ 158082 w 158081"/>
                    <a:gd name="connsiteY0" fmla="*/ 0 h 631429"/>
                    <a:gd name="connsiteX1" fmla="*/ 0 w 158081"/>
                    <a:gd name="connsiteY1" fmla="*/ 631429 h 63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58081" h="631429">
                      <a:moveTo>
                        <a:pt x="158082" y="0"/>
                      </a:moveTo>
                      <a:lnTo>
                        <a:pt x="0" y="63142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" name="フリーフォーム 281">
                  <a:extLst>
                    <a:ext uri="{FF2B5EF4-FFF2-40B4-BE49-F238E27FC236}">
                      <a16:creationId xmlns:a16="http://schemas.microsoft.com/office/drawing/2014/main" id="{3D3B19CD-4512-C4F9-1657-92D88A5802E2}"/>
                    </a:ext>
                  </a:extLst>
                </p:cNvPr>
                <p:cNvSpPr/>
                <p:nvPr/>
              </p:nvSpPr>
              <p:spPr>
                <a:xfrm>
                  <a:off x="5102811" y="3536007"/>
                  <a:ext cx="632330" cy="157857"/>
                </a:xfrm>
                <a:custGeom>
                  <a:avLst/>
                  <a:gdLst>
                    <a:gd name="connsiteX0" fmla="*/ 0 w 632330"/>
                    <a:gd name="connsiteY0" fmla="*/ 0 h 157857"/>
                    <a:gd name="connsiteX1" fmla="*/ 632330 w 632330"/>
                    <a:gd name="connsiteY1" fmla="*/ 157857 h 1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2330" h="157857">
                      <a:moveTo>
                        <a:pt x="0" y="0"/>
                      </a:moveTo>
                      <a:lnTo>
                        <a:pt x="632330" y="15785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" name="フリーフォーム 282">
                  <a:extLst>
                    <a:ext uri="{FF2B5EF4-FFF2-40B4-BE49-F238E27FC236}">
                      <a16:creationId xmlns:a16="http://schemas.microsoft.com/office/drawing/2014/main" id="{F350EE83-D55E-DCD0-DE26-76C9E856D17A}"/>
                    </a:ext>
                  </a:extLst>
                </p:cNvPr>
                <p:cNvSpPr/>
                <p:nvPr/>
              </p:nvSpPr>
              <p:spPr>
                <a:xfrm>
                  <a:off x="5102806" y="3693865"/>
                  <a:ext cx="632330" cy="157857"/>
                </a:xfrm>
                <a:custGeom>
                  <a:avLst/>
                  <a:gdLst>
                    <a:gd name="connsiteX0" fmla="*/ 0 w 632330"/>
                    <a:gd name="connsiteY0" fmla="*/ 0 h 157857"/>
                    <a:gd name="connsiteX1" fmla="*/ 632330 w 632330"/>
                    <a:gd name="connsiteY1" fmla="*/ 157857 h 1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2330" h="157857">
                      <a:moveTo>
                        <a:pt x="0" y="0"/>
                      </a:moveTo>
                      <a:lnTo>
                        <a:pt x="632330" y="15785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" name="フリーフォーム 283">
                  <a:extLst>
                    <a:ext uri="{FF2B5EF4-FFF2-40B4-BE49-F238E27FC236}">
                      <a16:creationId xmlns:a16="http://schemas.microsoft.com/office/drawing/2014/main" id="{0BAD7416-63D6-B92C-D8E6-15463BEB1579}"/>
                    </a:ext>
                  </a:extLst>
                </p:cNvPr>
                <p:cNvSpPr/>
                <p:nvPr/>
              </p:nvSpPr>
              <p:spPr>
                <a:xfrm>
                  <a:off x="5102806" y="3851722"/>
                  <a:ext cx="632330" cy="157857"/>
                </a:xfrm>
                <a:custGeom>
                  <a:avLst/>
                  <a:gdLst>
                    <a:gd name="connsiteX0" fmla="*/ 0 w 632330"/>
                    <a:gd name="connsiteY0" fmla="*/ 0 h 157857"/>
                    <a:gd name="connsiteX1" fmla="*/ 632330 w 632330"/>
                    <a:gd name="connsiteY1" fmla="*/ 157857 h 157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32330" h="157857">
                      <a:moveTo>
                        <a:pt x="0" y="0"/>
                      </a:moveTo>
                      <a:lnTo>
                        <a:pt x="632330" y="15785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5" name="フリーフォーム 284">
                  <a:extLst>
                    <a:ext uri="{FF2B5EF4-FFF2-40B4-BE49-F238E27FC236}">
                      <a16:creationId xmlns:a16="http://schemas.microsoft.com/office/drawing/2014/main" id="{47DEAA21-0C35-2EB0-E3F8-35E1DA2BF377}"/>
                    </a:ext>
                  </a:extLst>
                </p:cNvPr>
                <p:cNvSpPr/>
                <p:nvPr/>
              </p:nvSpPr>
              <p:spPr>
                <a:xfrm>
                  <a:off x="5735141" y="3662260"/>
                  <a:ext cx="505856" cy="31604"/>
                </a:xfrm>
                <a:custGeom>
                  <a:avLst/>
                  <a:gdLst>
                    <a:gd name="connsiteX0" fmla="*/ 505857 w 505856"/>
                    <a:gd name="connsiteY0" fmla="*/ 0 h 31604"/>
                    <a:gd name="connsiteX1" fmla="*/ 0 w 505856"/>
                    <a:gd name="connsiteY1" fmla="*/ 31604 h 3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56" h="31604">
                      <a:moveTo>
                        <a:pt x="505857" y="0"/>
                      </a:moveTo>
                      <a:lnTo>
                        <a:pt x="0" y="3160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" name="フリーフォーム 285">
                  <a:extLst>
                    <a:ext uri="{FF2B5EF4-FFF2-40B4-BE49-F238E27FC236}">
                      <a16:creationId xmlns:a16="http://schemas.microsoft.com/office/drawing/2014/main" id="{7F759649-8C03-424C-AF61-78E95548CDC8}"/>
                    </a:ext>
                  </a:extLst>
                </p:cNvPr>
                <p:cNvSpPr/>
                <p:nvPr/>
              </p:nvSpPr>
              <p:spPr>
                <a:xfrm>
                  <a:off x="5735137" y="3820162"/>
                  <a:ext cx="505817" cy="31560"/>
                </a:xfrm>
                <a:custGeom>
                  <a:avLst/>
                  <a:gdLst>
                    <a:gd name="connsiteX0" fmla="*/ 505818 w 505817"/>
                    <a:gd name="connsiteY0" fmla="*/ 0 h 31560"/>
                    <a:gd name="connsiteX1" fmla="*/ 0 w 505817"/>
                    <a:gd name="connsiteY1" fmla="*/ 31560 h 31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5817" h="31560">
                      <a:moveTo>
                        <a:pt x="505818" y="0"/>
                      </a:moveTo>
                      <a:lnTo>
                        <a:pt x="0" y="3156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" name="フリーフォーム 286">
                  <a:extLst>
                    <a:ext uri="{FF2B5EF4-FFF2-40B4-BE49-F238E27FC236}">
                      <a16:creationId xmlns:a16="http://schemas.microsoft.com/office/drawing/2014/main" id="{709E38B0-9F9E-6116-DC7D-6DA4BF570BD3}"/>
                    </a:ext>
                  </a:extLst>
                </p:cNvPr>
                <p:cNvSpPr/>
                <p:nvPr/>
              </p:nvSpPr>
              <p:spPr>
                <a:xfrm>
                  <a:off x="6130338" y="3188721"/>
                  <a:ext cx="110659" cy="672878"/>
                </a:xfrm>
                <a:custGeom>
                  <a:avLst/>
                  <a:gdLst>
                    <a:gd name="connsiteX0" fmla="*/ 110659 w 110659"/>
                    <a:gd name="connsiteY0" fmla="*/ 0 h 672878"/>
                    <a:gd name="connsiteX1" fmla="*/ 0 w 110659"/>
                    <a:gd name="connsiteY1" fmla="*/ 672879 h 672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659" h="672878">
                      <a:moveTo>
                        <a:pt x="110659" y="0"/>
                      </a:moveTo>
                      <a:lnTo>
                        <a:pt x="0" y="67287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" name="フリーフォーム 287">
                  <a:extLst>
                    <a:ext uri="{FF2B5EF4-FFF2-40B4-BE49-F238E27FC236}">
                      <a16:creationId xmlns:a16="http://schemas.microsoft.com/office/drawing/2014/main" id="{D43927D6-9259-F7AC-20BD-E318D9AB254C}"/>
                    </a:ext>
                  </a:extLst>
                </p:cNvPr>
                <p:cNvSpPr/>
                <p:nvPr/>
              </p:nvSpPr>
              <p:spPr>
                <a:xfrm>
                  <a:off x="5497081" y="3355865"/>
                  <a:ext cx="238055" cy="22285"/>
                </a:xfrm>
                <a:custGeom>
                  <a:avLst/>
                  <a:gdLst>
                    <a:gd name="connsiteX0" fmla="*/ 0 w 238055"/>
                    <a:gd name="connsiteY0" fmla="*/ 0 h 22285"/>
                    <a:gd name="connsiteX1" fmla="*/ 238055 w 238055"/>
                    <a:gd name="connsiteY1" fmla="*/ 22286 h 2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8055" h="22285">
                      <a:moveTo>
                        <a:pt x="0" y="0"/>
                      </a:moveTo>
                      <a:lnTo>
                        <a:pt x="238055" y="22286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" name="フリーフォーム 288">
                  <a:extLst>
                    <a:ext uri="{FF2B5EF4-FFF2-40B4-BE49-F238E27FC236}">
                      <a16:creationId xmlns:a16="http://schemas.microsoft.com/office/drawing/2014/main" id="{B70FE4D3-DC18-059A-F9B8-ECEA71B14170}"/>
                    </a:ext>
                  </a:extLst>
                </p:cNvPr>
                <p:cNvSpPr/>
                <p:nvPr/>
              </p:nvSpPr>
              <p:spPr>
                <a:xfrm>
                  <a:off x="5102811" y="3188721"/>
                  <a:ext cx="663920" cy="189428"/>
                </a:xfrm>
                <a:custGeom>
                  <a:avLst/>
                  <a:gdLst>
                    <a:gd name="connsiteX0" fmla="*/ 0 w 663920"/>
                    <a:gd name="connsiteY0" fmla="*/ 189429 h 189428"/>
                    <a:gd name="connsiteX1" fmla="*/ 663921 w 663920"/>
                    <a:gd name="connsiteY1" fmla="*/ 0 h 18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63920" h="189428">
                      <a:moveTo>
                        <a:pt x="0" y="189429"/>
                      </a:moveTo>
                      <a:lnTo>
                        <a:pt x="663921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44" name="グラフィックス 28">
                <a:extLst>
                  <a:ext uri="{FF2B5EF4-FFF2-40B4-BE49-F238E27FC236}">
                    <a16:creationId xmlns:a16="http://schemas.microsoft.com/office/drawing/2014/main" id="{6B338241-F413-12DE-2A2E-065552A6EE1A}"/>
                  </a:ext>
                </a:extLst>
              </p:cNvPr>
              <p:cNvGrpSpPr/>
              <p:nvPr/>
            </p:nvGrpSpPr>
            <p:grpSpPr>
              <a:xfrm>
                <a:off x="5214787" y="3300154"/>
                <a:ext cx="646813" cy="393710"/>
                <a:chOff x="5214787" y="3300154"/>
                <a:chExt cx="646813" cy="393710"/>
              </a:xfrm>
              <a:noFill/>
            </p:grpSpPr>
            <p:sp>
              <p:nvSpPr>
                <p:cNvPr id="253" name="フリーフォーム 252">
                  <a:extLst>
                    <a:ext uri="{FF2B5EF4-FFF2-40B4-BE49-F238E27FC236}">
                      <a16:creationId xmlns:a16="http://schemas.microsoft.com/office/drawing/2014/main" id="{D8CC7EC6-7E62-B18F-6A68-A88EC2734BB6}"/>
                    </a:ext>
                  </a:extLst>
                </p:cNvPr>
                <p:cNvSpPr/>
                <p:nvPr/>
              </p:nvSpPr>
              <p:spPr>
                <a:xfrm>
                  <a:off x="5398888" y="3355865"/>
                  <a:ext cx="425519" cy="180142"/>
                </a:xfrm>
                <a:custGeom>
                  <a:avLst/>
                  <a:gdLst>
                    <a:gd name="connsiteX0" fmla="*/ 425519 w 425519"/>
                    <a:gd name="connsiteY0" fmla="*/ 174560 h 180142"/>
                    <a:gd name="connsiteX1" fmla="*/ 336249 w 425519"/>
                    <a:gd name="connsiteY1" fmla="*/ 180143 h 180142"/>
                    <a:gd name="connsiteX2" fmla="*/ 0 w 425519"/>
                    <a:gd name="connsiteY2" fmla="*/ 96200 h 180142"/>
                    <a:gd name="connsiteX3" fmla="*/ 18295 w 425519"/>
                    <a:gd name="connsiteY3" fmla="*/ 22286 h 180142"/>
                    <a:gd name="connsiteX4" fmla="*/ 20086 w 425519"/>
                    <a:gd name="connsiteY4" fmla="*/ 22286 h 180142"/>
                    <a:gd name="connsiteX5" fmla="*/ 98194 w 425519"/>
                    <a:gd name="connsiteY5" fmla="*/ 0 h 180142"/>
                    <a:gd name="connsiteX6" fmla="*/ 336249 w 425519"/>
                    <a:gd name="connsiteY6" fmla="*/ 22286 h 180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5519" h="180142">
                      <a:moveTo>
                        <a:pt x="425519" y="174560"/>
                      </a:moveTo>
                      <a:lnTo>
                        <a:pt x="336249" y="180143"/>
                      </a:lnTo>
                      <a:lnTo>
                        <a:pt x="0" y="96200"/>
                      </a:lnTo>
                      <a:lnTo>
                        <a:pt x="18295" y="22286"/>
                      </a:lnTo>
                      <a:lnTo>
                        <a:pt x="20086" y="22286"/>
                      </a:lnTo>
                      <a:lnTo>
                        <a:pt x="98194" y="0"/>
                      </a:lnTo>
                      <a:lnTo>
                        <a:pt x="336249" y="22286"/>
                      </a:lnTo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" name="フリーフォーム 254">
                  <a:extLst>
                    <a:ext uri="{FF2B5EF4-FFF2-40B4-BE49-F238E27FC236}">
                      <a16:creationId xmlns:a16="http://schemas.microsoft.com/office/drawing/2014/main" id="{613430F7-5A78-51E9-0872-D2DC7F11BEE9}"/>
                    </a:ext>
                  </a:extLst>
                </p:cNvPr>
                <p:cNvSpPr/>
                <p:nvPr/>
              </p:nvSpPr>
              <p:spPr>
                <a:xfrm>
                  <a:off x="5214787" y="3300154"/>
                  <a:ext cx="646813" cy="393710"/>
                </a:xfrm>
                <a:custGeom>
                  <a:avLst/>
                  <a:gdLst>
                    <a:gd name="connsiteX0" fmla="*/ 45210 w 646813"/>
                    <a:gd name="connsiteY0" fmla="*/ 81154 h 393710"/>
                    <a:gd name="connsiteX1" fmla="*/ 0 w 646813"/>
                    <a:gd name="connsiteY1" fmla="*/ 263807 h 393710"/>
                    <a:gd name="connsiteX2" fmla="*/ 520354 w 646813"/>
                    <a:gd name="connsiteY2" fmla="*/ 393711 h 393710"/>
                    <a:gd name="connsiteX3" fmla="*/ 579863 w 646813"/>
                    <a:gd name="connsiteY3" fmla="*/ 389993 h 393710"/>
                    <a:gd name="connsiteX4" fmla="*/ 646813 w 646813"/>
                    <a:gd name="connsiteY4" fmla="*/ 30640 h 393710"/>
                    <a:gd name="connsiteX5" fmla="*/ 319533 w 646813"/>
                    <a:gd name="connsiteY5" fmla="*/ 0 h 393710"/>
                    <a:gd name="connsiteX6" fmla="*/ 319240 w 646813"/>
                    <a:gd name="connsiteY6" fmla="*/ 81 h 393710"/>
                    <a:gd name="connsiteX7" fmla="*/ 46106 w 646813"/>
                    <a:gd name="connsiteY7" fmla="*/ 77996 h 393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6813" h="393710">
                      <a:moveTo>
                        <a:pt x="45210" y="81154"/>
                      </a:moveTo>
                      <a:lnTo>
                        <a:pt x="0" y="263807"/>
                      </a:lnTo>
                      <a:lnTo>
                        <a:pt x="520354" y="393711"/>
                      </a:lnTo>
                      <a:lnTo>
                        <a:pt x="579863" y="389993"/>
                      </a:lnTo>
                      <a:lnTo>
                        <a:pt x="646813" y="30640"/>
                      </a:lnTo>
                      <a:lnTo>
                        <a:pt x="319533" y="0"/>
                      </a:lnTo>
                      <a:lnTo>
                        <a:pt x="319240" y="81"/>
                      </a:lnTo>
                      <a:lnTo>
                        <a:pt x="46106" y="77996"/>
                      </a:lnTo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45" name="グラフィックス 28">
                <a:extLst>
                  <a:ext uri="{FF2B5EF4-FFF2-40B4-BE49-F238E27FC236}">
                    <a16:creationId xmlns:a16="http://schemas.microsoft.com/office/drawing/2014/main" id="{6BEF2554-7B0F-30B8-A350-E7E906A00CBB}"/>
                  </a:ext>
                </a:extLst>
              </p:cNvPr>
              <p:cNvGrpSpPr/>
              <p:nvPr/>
            </p:nvGrpSpPr>
            <p:grpSpPr>
              <a:xfrm>
                <a:off x="5079098" y="3165041"/>
                <a:ext cx="1185612" cy="868216"/>
                <a:chOff x="5079098" y="3165041"/>
                <a:chExt cx="1185612" cy="868216"/>
              </a:xfrm>
              <a:solidFill>
                <a:srgbClr val="000000"/>
              </a:solidFill>
            </p:grpSpPr>
            <p:sp>
              <p:nvSpPr>
                <p:cNvPr id="246" name="フリーフォーム 245">
                  <a:extLst>
                    <a:ext uri="{FF2B5EF4-FFF2-40B4-BE49-F238E27FC236}">
                      <a16:creationId xmlns:a16="http://schemas.microsoft.com/office/drawing/2014/main" id="{E547CD5C-843F-D6D0-FB3C-4459696EDC3E}"/>
                    </a:ext>
                  </a:extLst>
                </p:cNvPr>
                <p:cNvSpPr/>
                <p:nvPr/>
              </p:nvSpPr>
              <p:spPr>
                <a:xfrm>
                  <a:off x="5711424" y="3985901"/>
                  <a:ext cx="47424" cy="47357"/>
                </a:xfrm>
                <a:custGeom>
                  <a:avLst/>
                  <a:gdLst>
                    <a:gd name="connsiteX0" fmla="*/ 47424 w 47424"/>
                    <a:gd name="connsiteY0" fmla="*/ 23679 h 47357"/>
                    <a:gd name="connsiteX1" fmla="*/ 23712 w 47424"/>
                    <a:gd name="connsiteY1" fmla="*/ 47357 h 47357"/>
                    <a:gd name="connsiteX2" fmla="*/ 0 w 47424"/>
                    <a:gd name="connsiteY2" fmla="*/ 23679 h 47357"/>
                    <a:gd name="connsiteX3" fmla="*/ 23712 w 47424"/>
                    <a:gd name="connsiteY3" fmla="*/ 0 h 47357"/>
                    <a:gd name="connsiteX4" fmla="*/ 47424 w 47424"/>
                    <a:gd name="connsiteY4" fmla="*/ 23679 h 4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24" h="47357">
                      <a:moveTo>
                        <a:pt x="47424" y="23679"/>
                      </a:moveTo>
                      <a:cubicBezTo>
                        <a:pt x="47424" y="36756"/>
                        <a:pt x="36808" y="47357"/>
                        <a:pt x="23712" y="47357"/>
                      </a:cubicBezTo>
                      <a:cubicBezTo>
                        <a:pt x="10616" y="47357"/>
                        <a:pt x="0" y="36756"/>
                        <a:pt x="0" y="23679"/>
                      </a:cubicBezTo>
                      <a:cubicBezTo>
                        <a:pt x="0" y="10601"/>
                        <a:pt x="10616" y="0"/>
                        <a:pt x="23712" y="0"/>
                      </a:cubicBezTo>
                      <a:cubicBezTo>
                        <a:pt x="36808" y="0"/>
                        <a:pt x="47424" y="10601"/>
                        <a:pt x="47424" y="236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" name="フリーフォーム 246">
                  <a:extLst>
                    <a:ext uri="{FF2B5EF4-FFF2-40B4-BE49-F238E27FC236}">
                      <a16:creationId xmlns:a16="http://schemas.microsoft.com/office/drawing/2014/main" id="{CADC71CA-8A1E-A8AF-3765-06087CBFAD19}"/>
                    </a:ext>
                  </a:extLst>
                </p:cNvPr>
                <p:cNvSpPr/>
                <p:nvPr/>
              </p:nvSpPr>
              <p:spPr>
                <a:xfrm>
                  <a:off x="5079098" y="3354472"/>
                  <a:ext cx="47424" cy="47357"/>
                </a:xfrm>
                <a:custGeom>
                  <a:avLst/>
                  <a:gdLst>
                    <a:gd name="connsiteX0" fmla="*/ 47424 w 47424"/>
                    <a:gd name="connsiteY0" fmla="*/ 23679 h 47357"/>
                    <a:gd name="connsiteX1" fmla="*/ 23712 w 47424"/>
                    <a:gd name="connsiteY1" fmla="*/ 47357 h 47357"/>
                    <a:gd name="connsiteX2" fmla="*/ 0 w 47424"/>
                    <a:gd name="connsiteY2" fmla="*/ 23679 h 47357"/>
                    <a:gd name="connsiteX3" fmla="*/ 23712 w 47424"/>
                    <a:gd name="connsiteY3" fmla="*/ 0 h 47357"/>
                    <a:gd name="connsiteX4" fmla="*/ 47424 w 47424"/>
                    <a:gd name="connsiteY4" fmla="*/ 23679 h 4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24" h="47357">
                      <a:moveTo>
                        <a:pt x="47424" y="23679"/>
                      </a:moveTo>
                      <a:cubicBezTo>
                        <a:pt x="47424" y="36756"/>
                        <a:pt x="36808" y="47357"/>
                        <a:pt x="23712" y="47357"/>
                      </a:cubicBezTo>
                      <a:cubicBezTo>
                        <a:pt x="10616" y="47357"/>
                        <a:pt x="0" y="36756"/>
                        <a:pt x="0" y="23679"/>
                      </a:cubicBezTo>
                      <a:cubicBezTo>
                        <a:pt x="0" y="10601"/>
                        <a:pt x="10616" y="0"/>
                        <a:pt x="23712" y="0"/>
                      </a:cubicBezTo>
                      <a:cubicBezTo>
                        <a:pt x="36808" y="0"/>
                        <a:pt x="47424" y="10601"/>
                        <a:pt x="47424" y="236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" name="フリーフォーム 247">
                  <a:extLst>
                    <a:ext uri="{FF2B5EF4-FFF2-40B4-BE49-F238E27FC236}">
                      <a16:creationId xmlns:a16="http://schemas.microsoft.com/office/drawing/2014/main" id="{DA9BB73D-5547-882F-6190-1674E6259215}"/>
                    </a:ext>
                  </a:extLst>
                </p:cNvPr>
                <p:cNvSpPr/>
                <p:nvPr/>
              </p:nvSpPr>
              <p:spPr>
                <a:xfrm>
                  <a:off x="5079098" y="3985901"/>
                  <a:ext cx="47424" cy="47357"/>
                </a:xfrm>
                <a:custGeom>
                  <a:avLst/>
                  <a:gdLst>
                    <a:gd name="connsiteX0" fmla="*/ 47424 w 47424"/>
                    <a:gd name="connsiteY0" fmla="*/ 23679 h 47357"/>
                    <a:gd name="connsiteX1" fmla="*/ 23712 w 47424"/>
                    <a:gd name="connsiteY1" fmla="*/ 47357 h 47357"/>
                    <a:gd name="connsiteX2" fmla="*/ 0 w 47424"/>
                    <a:gd name="connsiteY2" fmla="*/ 23679 h 47357"/>
                    <a:gd name="connsiteX3" fmla="*/ 23712 w 47424"/>
                    <a:gd name="connsiteY3" fmla="*/ 0 h 47357"/>
                    <a:gd name="connsiteX4" fmla="*/ 47424 w 47424"/>
                    <a:gd name="connsiteY4" fmla="*/ 23679 h 4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24" h="47357">
                      <a:moveTo>
                        <a:pt x="47424" y="23679"/>
                      </a:moveTo>
                      <a:cubicBezTo>
                        <a:pt x="47424" y="36756"/>
                        <a:pt x="36808" y="47357"/>
                        <a:pt x="23712" y="47357"/>
                      </a:cubicBezTo>
                      <a:cubicBezTo>
                        <a:pt x="10616" y="47357"/>
                        <a:pt x="0" y="36756"/>
                        <a:pt x="0" y="23679"/>
                      </a:cubicBezTo>
                      <a:cubicBezTo>
                        <a:pt x="0" y="10601"/>
                        <a:pt x="10616" y="0"/>
                        <a:pt x="23712" y="0"/>
                      </a:cubicBezTo>
                      <a:cubicBezTo>
                        <a:pt x="36808" y="0"/>
                        <a:pt x="47424" y="10601"/>
                        <a:pt x="47424" y="236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" name="フリーフォーム 248">
                  <a:extLst>
                    <a:ext uri="{FF2B5EF4-FFF2-40B4-BE49-F238E27FC236}">
                      <a16:creationId xmlns:a16="http://schemas.microsoft.com/office/drawing/2014/main" id="{B5BDEF4F-FC78-7B14-5EC6-FB735016A682}"/>
                    </a:ext>
                  </a:extLst>
                </p:cNvPr>
                <p:cNvSpPr/>
                <p:nvPr/>
              </p:nvSpPr>
              <p:spPr>
                <a:xfrm>
                  <a:off x="6217284" y="3165041"/>
                  <a:ext cx="47427" cy="47360"/>
                </a:xfrm>
                <a:custGeom>
                  <a:avLst/>
                  <a:gdLst>
                    <a:gd name="connsiteX0" fmla="*/ 47427 w 47427"/>
                    <a:gd name="connsiteY0" fmla="*/ 23680 h 47360"/>
                    <a:gd name="connsiteX1" fmla="*/ 23714 w 47427"/>
                    <a:gd name="connsiteY1" fmla="*/ 47360 h 47360"/>
                    <a:gd name="connsiteX2" fmla="*/ 0 w 47427"/>
                    <a:gd name="connsiteY2" fmla="*/ 23680 h 47360"/>
                    <a:gd name="connsiteX3" fmla="*/ 23714 w 47427"/>
                    <a:gd name="connsiteY3" fmla="*/ 0 h 47360"/>
                    <a:gd name="connsiteX4" fmla="*/ 47427 w 47427"/>
                    <a:gd name="connsiteY4" fmla="*/ 23680 h 4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27" h="47360">
                      <a:moveTo>
                        <a:pt x="47427" y="23680"/>
                      </a:moveTo>
                      <a:cubicBezTo>
                        <a:pt x="47427" y="36758"/>
                        <a:pt x="36810" y="47360"/>
                        <a:pt x="23714" y="47360"/>
                      </a:cubicBezTo>
                      <a:cubicBezTo>
                        <a:pt x="10617" y="47360"/>
                        <a:pt x="0" y="36758"/>
                        <a:pt x="0" y="23680"/>
                      </a:cubicBezTo>
                      <a:cubicBezTo>
                        <a:pt x="0" y="10602"/>
                        <a:pt x="10617" y="0"/>
                        <a:pt x="23714" y="0"/>
                      </a:cubicBezTo>
                      <a:cubicBezTo>
                        <a:pt x="36810" y="0"/>
                        <a:pt x="47427" y="10602"/>
                        <a:pt x="47427" y="2368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" name="フリーフォーム 249">
                  <a:extLst>
                    <a:ext uri="{FF2B5EF4-FFF2-40B4-BE49-F238E27FC236}">
                      <a16:creationId xmlns:a16="http://schemas.microsoft.com/office/drawing/2014/main" id="{974503D9-1659-ABC2-9873-E60E877D079F}"/>
                    </a:ext>
                  </a:extLst>
                </p:cNvPr>
                <p:cNvSpPr/>
                <p:nvPr/>
              </p:nvSpPr>
              <p:spPr>
                <a:xfrm>
                  <a:off x="6217285" y="3796472"/>
                  <a:ext cx="47424" cy="47357"/>
                </a:xfrm>
                <a:custGeom>
                  <a:avLst/>
                  <a:gdLst>
                    <a:gd name="connsiteX0" fmla="*/ 47424 w 47424"/>
                    <a:gd name="connsiteY0" fmla="*/ 23679 h 47357"/>
                    <a:gd name="connsiteX1" fmla="*/ 23712 w 47424"/>
                    <a:gd name="connsiteY1" fmla="*/ 47357 h 47357"/>
                    <a:gd name="connsiteX2" fmla="*/ 0 w 47424"/>
                    <a:gd name="connsiteY2" fmla="*/ 23679 h 47357"/>
                    <a:gd name="connsiteX3" fmla="*/ 23712 w 47424"/>
                    <a:gd name="connsiteY3" fmla="*/ 0 h 47357"/>
                    <a:gd name="connsiteX4" fmla="*/ 47424 w 47424"/>
                    <a:gd name="connsiteY4" fmla="*/ 23679 h 4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24" h="47357">
                      <a:moveTo>
                        <a:pt x="47424" y="23679"/>
                      </a:moveTo>
                      <a:cubicBezTo>
                        <a:pt x="47424" y="36756"/>
                        <a:pt x="36808" y="47357"/>
                        <a:pt x="23712" y="47357"/>
                      </a:cubicBezTo>
                      <a:cubicBezTo>
                        <a:pt x="10616" y="47357"/>
                        <a:pt x="0" y="36756"/>
                        <a:pt x="0" y="23679"/>
                      </a:cubicBezTo>
                      <a:cubicBezTo>
                        <a:pt x="0" y="10601"/>
                        <a:pt x="10616" y="0"/>
                        <a:pt x="23712" y="0"/>
                      </a:cubicBezTo>
                      <a:cubicBezTo>
                        <a:pt x="36808" y="0"/>
                        <a:pt x="47424" y="10601"/>
                        <a:pt x="47424" y="236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" name="フリーフォーム 250">
                  <a:extLst>
                    <a:ext uri="{FF2B5EF4-FFF2-40B4-BE49-F238E27FC236}">
                      <a16:creationId xmlns:a16="http://schemas.microsoft.com/office/drawing/2014/main" id="{28B55C11-635B-54EB-DF50-45356457024D}"/>
                    </a:ext>
                  </a:extLst>
                </p:cNvPr>
                <p:cNvSpPr/>
                <p:nvPr/>
              </p:nvSpPr>
              <p:spPr>
                <a:xfrm>
                  <a:off x="5584959" y="3165043"/>
                  <a:ext cx="47424" cy="47357"/>
                </a:xfrm>
                <a:custGeom>
                  <a:avLst/>
                  <a:gdLst>
                    <a:gd name="connsiteX0" fmla="*/ 47424 w 47424"/>
                    <a:gd name="connsiteY0" fmla="*/ 23679 h 47357"/>
                    <a:gd name="connsiteX1" fmla="*/ 23712 w 47424"/>
                    <a:gd name="connsiteY1" fmla="*/ 47357 h 47357"/>
                    <a:gd name="connsiteX2" fmla="*/ 0 w 47424"/>
                    <a:gd name="connsiteY2" fmla="*/ 23679 h 47357"/>
                    <a:gd name="connsiteX3" fmla="*/ 23712 w 47424"/>
                    <a:gd name="connsiteY3" fmla="*/ 0 h 47357"/>
                    <a:gd name="connsiteX4" fmla="*/ 47424 w 47424"/>
                    <a:gd name="connsiteY4" fmla="*/ 23679 h 4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24" h="47357">
                      <a:moveTo>
                        <a:pt x="47424" y="23679"/>
                      </a:moveTo>
                      <a:cubicBezTo>
                        <a:pt x="47424" y="36756"/>
                        <a:pt x="36808" y="47357"/>
                        <a:pt x="23712" y="47357"/>
                      </a:cubicBezTo>
                      <a:cubicBezTo>
                        <a:pt x="10616" y="47357"/>
                        <a:pt x="0" y="36756"/>
                        <a:pt x="0" y="23679"/>
                      </a:cubicBezTo>
                      <a:cubicBezTo>
                        <a:pt x="0" y="10601"/>
                        <a:pt x="10616" y="0"/>
                        <a:pt x="23712" y="0"/>
                      </a:cubicBezTo>
                      <a:cubicBezTo>
                        <a:pt x="36808" y="0"/>
                        <a:pt x="47424" y="10601"/>
                        <a:pt x="47424" y="236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" name="フリーフォーム 251">
                  <a:extLst>
                    <a:ext uri="{FF2B5EF4-FFF2-40B4-BE49-F238E27FC236}">
                      <a16:creationId xmlns:a16="http://schemas.microsoft.com/office/drawing/2014/main" id="{09D01147-13C0-718C-09E5-E598D2551C64}"/>
                    </a:ext>
                  </a:extLst>
                </p:cNvPr>
                <p:cNvSpPr/>
                <p:nvPr/>
              </p:nvSpPr>
              <p:spPr>
                <a:xfrm>
                  <a:off x="5711424" y="3354472"/>
                  <a:ext cx="47424" cy="47357"/>
                </a:xfrm>
                <a:custGeom>
                  <a:avLst/>
                  <a:gdLst>
                    <a:gd name="connsiteX0" fmla="*/ 47424 w 47424"/>
                    <a:gd name="connsiteY0" fmla="*/ 23679 h 47357"/>
                    <a:gd name="connsiteX1" fmla="*/ 23712 w 47424"/>
                    <a:gd name="connsiteY1" fmla="*/ 47357 h 47357"/>
                    <a:gd name="connsiteX2" fmla="*/ 0 w 47424"/>
                    <a:gd name="connsiteY2" fmla="*/ 23679 h 47357"/>
                    <a:gd name="connsiteX3" fmla="*/ 23712 w 47424"/>
                    <a:gd name="connsiteY3" fmla="*/ 0 h 47357"/>
                    <a:gd name="connsiteX4" fmla="*/ 47424 w 47424"/>
                    <a:gd name="connsiteY4" fmla="*/ 23679 h 47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24" h="47357">
                      <a:moveTo>
                        <a:pt x="47424" y="23679"/>
                      </a:moveTo>
                      <a:cubicBezTo>
                        <a:pt x="47424" y="36756"/>
                        <a:pt x="36808" y="47357"/>
                        <a:pt x="23712" y="47357"/>
                      </a:cubicBezTo>
                      <a:cubicBezTo>
                        <a:pt x="10616" y="47357"/>
                        <a:pt x="0" y="36756"/>
                        <a:pt x="0" y="23679"/>
                      </a:cubicBezTo>
                      <a:cubicBezTo>
                        <a:pt x="0" y="10601"/>
                        <a:pt x="10616" y="0"/>
                        <a:pt x="23712" y="0"/>
                      </a:cubicBezTo>
                      <a:cubicBezTo>
                        <a:pt x="36808" y="0"/>
                        <a:pt x="47424" y="10601"/>
                        <a:pt x="47424" y="2367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293" name="グループ化 292">
            <a:extLst>
              <a:ext uri="{FF2B5EF4-FFF2-40B4-BE49-F238E27FC236}">
                <a16:creationId xmlns:a16="http://schemas.microsoft.com/office/drawing/2014/main" id="{A09BD8C9-45F7-35E3-DE41-917E92C794AB}"/>
              </a:ext>
            </a:extLst>
          </p:cNvPr>
          <p:cNvGrpSpPr/>
          <p:nvPr/>
        </p:nvGrpSpPr>
        <p:grpSpPr>
          <a:xfrm>
            <a:off x="1929879" y="3143581"/>
            <a:ext cx="1615632" cy="1546580"/>
            <a:chOff x="1929879" y="3143581"/>
            <a:chExt cx="1615632" cy="1546580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4" name="テキスト ボックス 293">
                  <a:extLst>
                    <a:ext uri="{FF2B5EF4-FFF2-40B4-BE49-F238E27FC236}">
                      <a16:creationId xmlns:a16="http://schemas.microsoft.com/office/drawing/2014/main" id="{5AFA69A5-7833-ED52-1970-D4AE71ECC992}"/>
                    </a:ext>
                  </a:extLst>
                </p:cNvPr>
                <p:cNvSpPr txBox="1"/>
                <p:nvPr/>
              </p:nvSpPr>
              <p:spPr>
                <a:xfrm>
                  <a:off x="1929879" y="4137894"/>
                  <a:ext cx="1615632" cy="55226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sSupPr>
                          <m:e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𝐿</m:t>
                            </m:r>
                          </m:e>
                          <m:sup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′</m:t>
                            </m:r>
                          </m:sup>
                        </m:sSup>
                        <m:r>
                          <a:rPr kumimoji="1" lang="en-US" altLang="ja-JP" sz="16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10</m:t>
                            </m:r>
                          </m:e>
                        </m:rad>
                      </m:oMath>
                    </m:oMathPara>
                  </a14:m>
                  <a:endParaRPr kumimoji="1" lang="en-US" altLang="ja-JP" sz="1600" b="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d>
                          <m:dPr>
                            <m:ctrlP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𝑎</m:t>
                            </m:r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 </m:t>
                            </m:r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𝑏</m:t>
                            </m:r>
                          </m:e>
                        </m:d>
                        <m:r>
                          <a:rPr kumimoji="1" lang="en-US" altLang="ja-JP" sz="1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d>
                          <m:dPr>
                            <m:ctrlP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3, 1</m:t>
                            </m:r>
                          </m:e>
                        </m:d>
                      </m:oMath>
                    </m:oMathPara>
                  </a14:m>
                  <a:endParaRPr kumimoji="1" lang="ja-JP" altLang="en-US" sz="1200" b="0" i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endParaRPr>
                </a:p>
              </p:txBody>
            </p:sp>
          </mc:Choice>
          <mc:Fallback xmlns="">
            <p:sp>
              <p:nvSpPr>
                <p:cNvPr id="294" name="テキスト ボックス 293">
                  <a:extLst>
                    <a:ext uri="{FF2B5EF4-FFF2-40B4-BE49-F238E27FC236}">
                      <a16:creationId xmlns:a16="http://schemas.microsoft.com/office/drawing/2014/main" id="{5AFA69A5-7833-ED52-1970-D4AE71ECC99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29879" y="4137894"/>
                  <a:ext cx="1615632" cy="552267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295" name="グループ化 294">
              <a:extLst>
                <a:ext uri="{FF2B5EF4-FFF2-40B4-BE49-F238E27FC236}">
                  <a16:creationId xmlns:a16="http://schemas.microsoft.com/office/drawing/2014/main" id="{3674C4FD-1593-CAB9-E3D0-B223ED34F6E4}"/>
                </a:ext>
              </a:extLst>
            </p:cNvPr>
            <p:cNvGrpSpPr/>
            <p:nvPr/>
          </p:nvGrpSpPr>
          <p:grpSpPr>
            <a:xfrm>
              <a:off x="2113730" y="3143581"/>
              <a:ext cx="1248615" cy="914824"/>
              <a:chOff x="2113730" y="3143581"/>
              <a:chExt cx="1248615" cy="914824"/>
            </a:xfrm>
          </p:grpSpPr>
          <p:grpSp>
            <p:nvGrpSpPr>
              <p:cNvPr id="296" name="グラフィックス 282">
                <a:extLst>
                  <a:ext uri="{FF2B5EF4-FFF2-40B4-BE49-F238E27FC236}">
                    <a16:creationId xmlns:a16="http://schemas.microsoft.com/office/drawing/2014/main" id="{891CEF3D-65C5-E85E-9C88-0428292890B1}"/>
                  </a:ext>
                </a:extLst>
              </p:cNvPr>
              <p:cNvGrpSpPr/>
              <p:nvPr/>
            </p:nvGrpSpPr>
            <p:grpSpPr>
              <a:xfrm>
                <a:off x="2130603" y="3160523"/>
                <a:ext cx="1214867" cy="880956"/>
                <a:chOff x="2130603" y="3160523"/>
                <a:chExt cx="1214867" cy="880956"/>
              </a:xfrm>
            </p:grpSpPr>
            <p:sp>
              <p:nvSpPr>
                <p:cNvPr id="308" name="フリーフォーム 307">
                  <a:extLst>
                    <a:ext uri="{FF2B5EF4-FFF2-40B4-BE49-F238E27FC236}">
                      <a16:creationId xmlns:a16="http://schemas.microsoft.com/office/drawing/2014/main" id="{74D2CF9F-5C26-5C1A-C9D6-55F2DAD41F1A}"/>
                    </a:ext>
                  </a:extLst>
                </p:cNvPr>
                <p:cNvSpPr/>
                <p:nvPr/>
              </p:nvSpPr>
              <p:spPr>
                <a:xfrm>
                  <a:off x="2130603" y="4041464"/>
                  <a:ext cx="674928" cy="7968"/>
                </a:xfrm>
                <a:custGeom>
                  <a:avLst/>
                  <a:gdLst>
                    <a:gd name="connsiteX0" fmla="*/ 0 w 674928"/>
                    <a:gd name="connsiteY0" fmla="*/ 0 h 7968"/>
                    <a:gd name="connsiteX1" fmla="*/ 674928 w 674928"/>
                    <a:gd name="connsiteY1" fmla="*/ 0 h 7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74928" h="7968">
                      <a:moveTo>
                        <a:pt x="0" y="0"/>
                      </a:moveTo>
                      <a:lnTo>
                        <a:pt x="674928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09" name="フリーフォーム 308">
                  <a:extLst>
                    <a:ext uri="{FF2B5EF4-FFF2-40B4-BE49-F238E27FC236}">
                      <a16:creationId xmlns:a16="http://schemas.microsoft.com/office/drawing/2014/main" id="{7C3A99EE-EB10-0B13-F2EC-96AF8D0DDD9B}"/>
                    </a:ext>
                  </a:extLst>
                </p:cNvPr>
                <p:cNvSpPr/>
                <p:nvPr/>
              </p:nvSpPr>
              <p:spPr>
                <a:xfrm>
                  <a:off x="2130603" y="3363818"/>
                  <a:ext cx="7936" cy="677645"/>
                </a:xfrm>
                <a:custGeom>
                  <a:avLst/>
                  <a:gdLst>
                    <a:gd name="connsiteX0" fmla="*/ 0 w 7936"/>
                    <a:gd name="connsiteY0" fmla="*/ 677646 h 677645"/>
                    <a:gd name="connsiteX1" fmla="*/ 0 w 7936"/>
                    <a:gd name="connsiteY1" fmla="*/ 0 h 67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36" h="677645">
                      <a:moveTo>
                        <a:pt x="0" y="677646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0" name="フリーフォーム 309">
                  <a:extLst>
                    <a:ext uri="{FF2B5EF4-FFF2-40B4-BE49-F238E27FC236}">
                      <a16:creationId xmlns:a16="http://schemas.microsoft.com/office/drawing/2014/main" id="{38A35311-C41E-DDD8-49E0-DEA86C86CE56}"/>
                    </a:ext>
                  </a:extLst>
                </p:cNvPr>
                <p:cNvSpPr/>
                <p:nvPr/>
              </p:nvSpPr>
              <p:spPr>
                <a:xfrm>
                  <a:off x="2805531" y="3363818"/>
                  <a:ext cx="7936" cy="677645"/>
                </a:xfrm>
                <a:custGeom>
                  <a:avLst/>
                  <a:gdLst>
                    <a:gd name="connsiteX0" fmla="*/ 0 w 7936"/>
                    <a:gd name="connsiteY0" fmla="*/ 677646 h 677645"/>
                    <a:gd name="connsiteX1" fmla="*/ 0 w 7936"/>
                    <a:gd name="connsiteY1" fmla="*/ 0 h 67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36" h="677645">
                      <a:moveTo>
                        <a:pt x="0" y="677646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1" name="フリーフォーム 310">
                  <a:extLst>
                    <a:ext uri="{FF2B5EF4-FFF2-40B4-BE49-F238E27FC236}">
                      <a16:creationId xmlns:a16="http://schemas.microsoft.com/office/drawing/2014/main" id="{A9413886-0DC2-F4B3-74CB-CDC43CAD6B6B}"/>
                    </a:ext>
                  </a:extLst>
                </p:cNvPr>
                <p:cNvSpPr/>
                <p:nvPr/>
              </p:nvSpPr>
              <p:spPr>
                <a:xfrm>
                  <a:off x="2130603" y="3363818"/>
                  <a:ext cx="674928" cy="7968"/>
                </a:xfrm>
                <a:custGeom>
                  <a:avLst/>
                  <a:gdLst>
                    <a:gd name="connsiteX0" fmla="*/ 0 w 674928"/>
                    <a:gd name="connsiteY0" fmla="*/ 0 h 7968"/>
                    <a:gd name="connsiteX1" fmla="*/ 674928 w 674928"/>
                    <a:gd name="connsiteY1" fmla="*/ 0 h 7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74928" h="7968">
                      <a:moveTo>
                        <a:pt x="0" y="0"/>
                      </a:moveTo>
                      <a:lnTo>
                        <a:pt x="674928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2" name="フリーフォーム 311">
                  <a:extLst>
                    <a:ext uri="{FF2B5EF4-FFF2-40B4-BE49-F238E27FC236}">
                      <a16:creationId xmlns:a16="http://schemas.microsoft.com/office/drawing/2014/main" id="{E2EBA5C0-FA35-23B3-3DF2-E35D62A517CD}"/>
                    </a:ext>
                  </a:extLst>
                </p:cNvPr>
                <p:cNvSpPr/>
                <p:nvPr/>
              </p:nvSpPr>
              <p:spPr>
                <a:xfrm>
                  <a:off x="2130603" y="3160523"/>
                  <a:ext cx="539942" cy="203295"/>
                </a:xfrm>
                <a:custGeom>
                  <a:avLst/>
                  <a:gdLst>
                    <a:gd name="connsiteX0" fmla="*/ 0 w 539942"/>
                    <a:gd name="connsiteY0" fmla="*/ 203295 h 203295"/>
                    <a:gd name="connsiteX1" fmla="*/ 539942 w 539942"/>
                    <a:gd name="connsiteY1" fmla="*/ 0 h 20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39942" h="203295">
                      <a:moveTo>
                        <a:pt x="0" y="203295"/>
                      </a:moveTo>
                      <a:lnTo>
                        <a:pt x="539942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3" name="フリーフォーム 312">
                  <a:extLst>
                    <a:ext uri="{FF2B5EF4-FFF2-40B4-BE49-F238E27FC236}">
                      <a16:creationId xmlns:a16="http://schemas.microsoft.com/office/drawing/2014/main" id="{7AD7565A-DAD7-1F1F-7DC9-0A5D8A9EB12F}"/>
                    </a:ext>
                  </a:extLst>
                </p:cNvPr>
                <p:cNvSpPr/>
                <p:nvPr/>
              </p:nvSpPr>
              <p:spPr>
                <a:xfrm>
                  <a:off x="2805531" y="3160523"/>
                  <a:ext cx="539939" cy="203295"/>
                </a:xfrm>
                <a:custGeom>
                  <a:avLst/>
                  <a:gdLst>
                    <a:gd name="connsiteX0" fmla="*/ 0 w 539939"/>
                    <a:gd name="connsiteY0" fmla="*/ 203295 h 203295"/>
                    <a:gd name="connsiteX1" fmla="*/ 539940 w 539939"/>
                    <a:gd name="connsiteY1" fmla="*/ 0 h 20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39939" h="203295">
                      <a:moveTo>
                        <a:pt x="0" y="203295"/>
                      </a:moveTo>
                      <a:lnTo>
                        <a:pt x="53994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5" name="フリーフォーム 314">
                  <a:extLst>
                    <a:ext uri="{FF2B5EF4-FFF2-40B4-BE49-F238E27FC236}">
                      <a16:creationId xmlns:a16="http://schemas.microsoft.com/office/drawing/2014/main" id="{CB00F1FA-1FAA-AC05-73CF-B9175FF03EBD}"/>
                    </a:ext>
                  </a:extLst>
                </p:cNvPr>
                <p:cNvSpPr/>
                <p:nvPr/>
              </p:nvSpPr>
              <p:spPr>
                <a:xfrm>
                  <a:off x="2670499" y="3160535"/>
                  <a:ext cx="674931" cy="7968"/>
                </a:xfrm>
                <a:custGeom>
                  <a:avLst/>
                  <a:gdLst>
                    <a:gd name="connsiteX0" fmla="*/ 0 w 674931"/>
                    <a:gd name="connsiteY0" fmla="*/ 0 h 7968"/>
                    <a:gd name="connsiteX1" fmla="*/ 674932 w 674931"/>
                    <a:gd name="connsiteY1" fmla="*/ 0 h 7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74931" h="7968">
                      <a:moveTo>
                        <a:pt x="0" y="0"/>
                      </a:moveTo>
                      <a:lnTo>
                        <a:pt x="674932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6" name="フリーフォーム 315">
                  <a:extLst>
                    <a:ext uri="{FF2B5EF4-FFF2-40B4-BE49-F238E27FC236}">
                      <a16:creationId xmlns:a16="http://schemas.microsoft.com/office/drawing/2014/main" id="{05B1A9C1-F035-43F7-596F-6E6F04AAE29C}"/>
                    </a:ext>
                  </a:extLst>
                </p:cNvPr>
                <p:cNvSpPr/>
                <p:nvPr/>
              </p:nvSpPr>
              <p:spPr>
                <a:xfrm>
                  <a:off x="3345431" y="3160535"/>
                  <a:ext cx="7936" cy="677649"/>
                </a:xfrm>
                <a:custGeom>
                  <a:avLst/>
                  <a:gdLst>
                    <a:gd name="connsiteX0" fmla="*/ 0 w 7936"/>
                    <a:gd name="connsiteY0" fmla="*/ 677649 h 677649"/>
                    <a:gd name="connsiteX1" fmla="*/ 0 w 7936"/>
                    <a:gd name="connsiteY1" fmla="*/ 0 h 677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936" h="677649">
                      <a:moveTo>
                        <a:pt x="0" y="677649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7" name="フリーフォーム 316">
                  <a:extLst>
                    <a:ext uri="{FF2B5EF4-FFF2-40B4-BE49-F238E27FC236}">
                      <a16:creationId xmlns:a16="http://schemas.microsoft.com/office/drawing/2014/main" id="{71FE7314-071C-1FA9-3DC7-E4C3F41477CC}"/>
                    </a:ext>
                  </a:extLst>
                </p:cNvPr>
                <p:cNvSpPr/>
                <p:nvPr/>
              </p:nvSpPr>
              <p:spPr>
                <a:xfrm>
                  <a:off x="2805531" y="3838184"/>
                  <a:ext cx="539939" cy="203295"/>
                </a:xfrm>
                <a:custGeom>
                  <a:avLst/>
                  <a:gdLst>
                    <a:gd name="connsiteX0" fmla="*/ 0 w 539939"/>
                    <a:gd name="connsiteY0" fmla="*/ 203296 h 203295"/>
                    <a:gd name="connsiteX1" fmla="*/ 539940 w 539939"/>
                    <a:gd name="connsiteY1" fmla="*/ 0 h 20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39939" h="203295">
                      <a:moveTo>
                        <a:pt x="0" y="203296"/>
                      </a:moveTo>
                      <a:lnTo>
                        <a:pt x="53994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8" name="フリーフォーム 317">
                  <a:extLst>
                    <a:ext uri="{FF2B5EF4-FFF2-40B4-BE49-F238E27FC236}">
                      <a16:creationId xmlns:a16="http://schemas.microsoft.com/office/drawing/2014/main" id="{0B612195-DEB9-174D-2AD3-163AAFF07EFF}"/>
                    </a:ext>
                  </a:extLst>
                </p:cNvPr>
                <p:cNvSpPr/>
                <p:nvPr/>
              </p:nvSpPr>
              <p:spPr>
                <a:xfrm>
                  <a:off x="2580555" y="3363818"/>
                  <a:ext cx="224976" cy="677645"/>
                </a:xfrm>
                <a:custGeom>
                  <a:avLst/>
                  <a:gdLst>
                    <a:gd name="connsiteX0" fmla="*/ 224976 w 224976"/>
                    <a:gd name="connsiteY0" fmla="*/ 0 h 677645"/>
                    <a:gd name="connsiteX1" fmla="*/ 0 w 224976"/>
                    <a:gd name="connsiteY1" fmla="*/ 677646 h 67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4976" h="677645">
                      <a:moveTo>
                        <a:pt x="224976" y="0"/>
                      </a:moveTo>
                      <a:lnTo>
                        <a:pt x="0" y="677646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9" name="フリーフォーム 318">
                  <a:extLst>
                    <a:ext uri="{FF2B5EF4-FFF2-40B4-BE49-F238E27FC236}">
                      <a16:creationId xmlns:a16="http://schemas.microsoft.com/office/drawing/2014/main" id="{3CEF0D2C-279E-DB70-5ABA-BE904976C5CE}"/>
                    </a:ext>
                  </a:extLst>
                </p:cNvPr>
                <p:cNvSpPr/>
                <p:nvPr/>
              </p:nvSpPr>
              <p:spPr>
                <a:xfrm>
                  <a:off x="2355579" y="3363818"/>
                  <a:ext cx="224975" cy="677645"/>
                </a:xfrm>
                <a:custGeom>
                  <a:avLst/>
                  <a:gdLst>
                    <a:gd name="connsiteX0" fmla="*/ 224975 w 224975"/>
                    <a:gd name="connsiteY0" fmla="*/ 0 h 677645"/>
                    <a:gd name="connsiteX1" fmla="*/ 0 w 224975"/>
                    <a:gd name="connsiteY1" fmla="*/ 677646 h 67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4975" h="677645">
                      <a:moveTo>
                        <a:pt x="224975" y="0"/>
                      </a:moveTo>
                      <a:lnTo>
                        <a:pt x="0" y="677646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20" name="フリーフォーム 319">
                  <a:extLst>
                    <a:ext uri="{FF2B5EF4-FFF2-40B4-BE49-F238E27FC236}">
                      <a16:creationId xmlns:a16="http://schemas.microsoft.com/office/drawing/2014/main" id="{40D477C3-653A-EADE-F4AB-6BB734128796}"/>
                    </a:ext>
                  </a:extLst>
                </p:cNvPr>
                <p:cNvSpPr/>
                <p:nvPr/>
              </p:nvSpPr>
              <p:spPr>
                <a:xfrm>
                  <a:off x="2130603" y="3363818"/>
                  <a:ext cx="224976" cy="677645"/>
                </a:xfrm>
                <a:custGeom>
                  <a:avLst/>
                  <a:gdLst>
                    <a:gd name="connsiteX0" fmla="*/ 224976 w 224976"/>
                    <a:gd name="connsiteY0" fmla="*/ 0 h 677645"/>
                    <a:gd name="connsiteX1" fmla="*/ 0 w 224976"/>
                    <a:gd name="connsiteY1" fmla="*/ 677646 h 67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4976" h="677645">
                      <a:moveTo>
                        <a:pt x="224976" y="0"/>
                      </a:moveTo>
                      <a:lnTo>
                        <a:pt x="0" y="677646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" name="フリーフォーム 344">
                  <a:extLst>
                    <a:ext uri="{FF2B5EF4-FFF2-40B4-BE49-F238E27FC236}">
                      <a16:creationId xmlns:a16="http://schemas.microsoft.com/office/drawing/2014/main" id="{1B93A9CD-CB5B-830E-5F05-E31203B990F0}"/>
                    </a:ext>
                  </a:extLst>
                </p:cNvPr>
                <p:cNvSpPr/>
                <p:nvPr/>
              </p:nvSpPr>
              <p:spPr>
                <a:xfrm>
                  <a:off x="2130603" y="3815588"/>
                  <a:ext cx="674928" cy="225876"/>
                </a:xfrm>
                <a:custGeom>
                  <a:avLst/>
                  <a:gdLst>
                    <a:gd name="connsiteX0" fmla="*/ 0 w 674928"/>
                    <a:gd name="connsiteY0" fmla="*/ 0 h 225876"/>
                    <a:gd name="connsiteX1" fmla="*/ 674928 w 674928"/>
                    <a:gd name="connsiteY1" fmla="*/ 225876 h 225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74928" h="225876">
                      <a:moveTo>
                        <a:pt x="0" y="0"/>
                      </a:moveTo>
                      <a:lnTo>
                        <a:pt x="674928" y="225876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" name="フリーフォーム 350">
                  <a:extLst>
                    <a:ext uri="{FF2B5EF4-FFF2-40B4-BE49-F238E27FC236}">
                      <a16:creationId xmlns:a16="http://schemas.microsoft.com/office/drawing/2014/main" id="{6C30F578-0551-96E9-F2AB-DCFFEB318CB9}"/>
                    </a:ext>
                  </a:extLst>
                </p:cNvPr>
                <p:cNvSpPr/>
                <p:nvPr/>
              </p:nvSpPr>
              <p:spPr>
                <a:xfrm>
                  <a:off x="2130603" y="3363818"/>
                  <a:ext cx="674928" cy="225889"/>
                </a:xfrm>
                <a:custGeom>
                  <a:avLst/>
                  <a:gdLst>
                    <a:gd name="connsiteX0" fmla="*/ 0 w 674928"/>
                    <a:gd name="connsiteY0" fmla="*/ 0 h 225889"/>
                    <a:gd name="connsiteX1" fmla="*/ 674928 w 674928"/>
                    <a:gd name="connsiteY1" fmla="*/ 225889 h 225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74928" h="225889">
                      <a:moveTo>
                        <a:pt x="0" y="0"/>
                      </a:moveTo>
                      <a:lnTo>
                        <a:pt x="674928" y="22588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97" name="フリーフォーム 396">
                  <a:extLst>
                    <a:ext uri="{FF2B5EF4-FFF2-40B4-BE49-F238E27FC236}">
                      <a16:creationId xmlns:a16="http://schemas.microsoft.com/office/drawing/2014/main" id="{F1EE3FA1-D542-E59C-C1C7-369BD04E7C2A}"/>
                    </a:ext>
                  </a:extLst>
                </p:cNvPr>
                <p:cNvSpPr/>
                <p:nvPr/>
              </p:nvSpPr>
              <p:spPr>
                <a:xfrm>
                  <a:off x="2580555" y="3160523"/>
                  <a:ext cx="764916" cy="203295"/>
                </a:xfrm>
                <a:custGeom>
                  <a:avLst/>
                  <a:gdLst>
                    <a:gd name="connsiteX0" fmla="*/ 0 w 764916"/>
                    <a:gd name="connsiteY0" fmla="*/ 203295 h 203295"/>
                    <a:gd name="connsiteX1" fmla="*/ 764916 w 764916"/>
                    <a:gd name="connsiteY1" fmla="*/ 0 h 20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64916" h="203295">
                      <a:moveTo>
                        <a:pt x="0" y="203295"/>
                      </a:moveTo>
                      <a:lnTo>
                        <a:pt x="764916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98" name="フリーフォーム 397">
                  <a:extLst>
                    <a:ext uri="{FF2B5EF4-FFF2-40B4-BE49-F238E27FC236}">
                      <a16:creationId xmlns:a16="http://schemas.microsoft.com/office/drawing/2014/main" id="{0D79AED9-12B1-7D8B-D3F3-B407569A45BD}"/>
                    </a:ext>
                  </a:extLst>
                </p:cNvPr>
                <p:cNvSpPr/>
                <p:nvPr/>
              </p:nvSpPr>
              <p:spPr>
                <a:xfrm>
                  <a:off x="2355579" y="3160523"/>
                  <a:ext cx="764919" cy="203295"/>
                </a:xfrm>
                <a:custGeom>
                  <a:avLst/>
                  <a:gdLst>
                    <a:gd name="connsiteX0" fmla="*/ 0 w 764919"/>
                    <a:gd name="connsiteY0" fmla="*/ 203295 h 203295"/>
                    <a:gd name="connsiteX1" fmla="*/ 764919 w 764919"/>
                    <a:gd name="connsiteY1" fmla="*/ 0 h 20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64919" h="203295">
                      <a:moveTo>
                        <a:pt x="0" y="203295"/>
                      </a:moveTo>
                      <a:lnTo>
                        <a:pt x="764919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99" name="フリーフォーム 398">
                  <a:extLst>
                    <a:ext uri="{FF2B5EF4-FFF2-40B4-BE49-F238E27FC236}">
                      <a16:creationId xmlns:a16="http://schemas.microsoft.com/office/drawing/2014/main" id="{91FDC40A-9B55-F436-9CB1-7D14BD883500}"/>
                    </a:ext>
                  </a:extLst>
                </p:cNvPr>
                <p:cNvSpPr/>
                <p:nvPr/>
              </p:nvSpPr>
              <p:spPr>
                <a:xfrm>
                  <a:off x="2130603" y="3160523"/>
                  <a:ext cx="764915" cy="203295"/>
                </a:xfrm>
                <a:custGeom>
                  <a:avLst/>
                  <a:gdLst>
                    <a:gd name="connsiteX0" fmla="*/ 0 w 764915"/>
                    <a:gd name="connsiteY0" fmla="*/ 203295 h 203295"/>
                    <a:gd name="connsiteX1" fmla="*/ 764915 w 764915"/>
                    <a:gd name="connsiteY1" fmla="*/ 0 h 20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64915" h="203295">
                      <a:moveTo>
                        <a:pt x="0" y="203295"/>
                      </a:moveTo>
                      <a:lnTo>
                        <a:pt x="764915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00" name="フリーフォーム 399">
                  <a:extLst>
                    <a:ext uri="{FF2B5EF4-FFF2-40B4-BE49-F238E27FC236}">
                      <a16:creationId xmlns:a16="http://schemas.microsoft.com/office/drawing/2014/main" id="{1547D54D-5A7D-AF47-4BC9-016BC355923C}"/>
                    </a:ext>
                  </a:extLst>
                </p:cNvPr>
                <p:cNvSpPr/>
                <p:nvPr/>
              </p:nvSpPr>
              <p:spPr>
                <a:xfrm>
                  <a:off x="2310584" y="3296062"/>
                  <a:ext cx="494946" cy="67756"/>
                </a:xfrm>
                <a:custGeom>
                  <a:avLst/>
                  <a:gdLst>
                    <a:gd name="connsiteX0" fmla="*/ 0 w 494946"/>
                    <a:gd name="connsiteY0" fmla="*/ 0 h 67756"/>
                    <a:gd name="connsiteX1" fmla="*/ 494947 w 494946"/>
                    <a:gd name="connsiteY1" fmla="*/ 67757 h 67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4946" h="67756">
                      <a:moveTo>
                        <a:pt x="0" y="0"/>
                      </a:moveTo>
                      <a:lnTo>
                        <a:pt x="494947" y="6775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01" name="フリーフォーム 400">
                  <a:extLst>
                    <a:ext uri="{FF2B5EF4-FFF2-40B4-BE49-F238E27FC236}">
                      <a16:creationId xmlns:a16="http://schemas.microsoft.com/office/drawing/2014/main" id="{E3CE5F9F-4E9E-EC51-97A9-9C8C7FF69B1C}"/>
                    </a:ext>
                  </a:extLst>
                </p:cNvPr>
                <p:cNvSpPr/>
                <p:nvPr/>
              </p:nvSpPr>
              <p:spPr>
                <a:xfrm>
                  <a:off x="2490565" y="3228297"/>
                  <a:ext cx="494946" cy="67762"/>
                </a:xfrm>
                <a:custGeom>
                  <a:avLst/>
                  <a:gdLst>
                    <a:gd name="connsiteX0" fmla="*/ 0 w 494946"/>
                    <a:gd name="connsiteY0" fmla="*/ 0 h 67762"/>
                    <a:gd name="connsiteX1" fmla="*/ 494947 w 494946"/>
                    <a:gd name="connsiteY1" fmla="*/ 67762 h 67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4946" h="67762">
                      <a:moveTo>
                        <a:pt x="0" y="0"/>
                      </a:moveTo>
                      <a:lnTo>
                        <a:pt x="494947" y="67762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02" name="フリーフォーム 401">
                  <a:extLst>
                    <a:ext uri="{FF2B5EF4-FFF2-40B4-BE49-F238E27FC236}">
                      <a16:creationId xmlns:a16="http://schemas.microsoft.com/office/drawing/2014/main" id="{239769FE-3FB7-4F1F-9DCA-988D6F721AE6}"/>
                    </a:ext>
                  </a:extLst>
                </p:cNvPr>
                <p:cNvSpPr/>
                <p:nvPr/>
              </p:nvSpPr>
              <p:spPr>
                <a:xfrm>
                  <a:off x="2670545" y="3160523"/>
                  <a:ext cx="494946" cy="67770"/>
                </a:xfrm>
                <a:custGeom>
                  <a:avLst/>
                  <a:gdLst>
                    <a:gd name="connsiteX0" fmla="*/ 0 w 494946"/>
                    <a:gd name="connsiteY0" fmla="*/ 0 h 67770"/>
                    <a:gd name="connsiteX1" fmla="*/ 494946 w 494946"/>
                    <a:gd name="connsiteY1" fmla="*/ 67771 h 67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4946" h="67770">
                      <a:moveTo>
                        <a:pt x="0" y="0"/>
                      </a:moveTo>
                      <a:lnTo>
                        <a:pt x="494946" y="67771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03" name="フリーフォーム 402">
                  <a:extLst>
                    <a:ext uri="{FF2B5EF4-FFF2-40B4-BE49-F238E27FC236}">
                      <a16:creationId xmlns:a16="http://schemas.microsoft.com/office/drawing/2014/main" id="{C9574CA8-1BFC-D0A1-2A1A-D479E36BA4C9}"/>
                    </a:ext>
                  </a:extLst>
                </p:cNvPr>
                <p:cNvSpPr/>
                <p:nvPr/>
              </p:nvSpPr>
              <p:spPr>
                <a:xfrm>
                  <a:off x="2805531" y="3815588"/>
                  <a:ext cx="539900" cy="22596"/>
                </a:xfrm>
                <a:custGeom>
                  <a:avLst/>
                  <a:gdLst>
                    <a:gd name="connsiteX0" fmla="*/ 0 w 539900"/>
                    <a:gd name="connsiteY0" fmla="*/ 0 h 22596"/>
                    <a:gd name="connsiteX1" fmla="*/ 539900 w 539900"/>
                    <a:gd name="connsiteY1" fmla="*/ 22597 h 2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39900" h="22596">
                      <a:moveTo>
                        <a:pt x="0" y="0"/>
                      </a:moveTo>
                      <a:lnTo>
                        <a:pt x="539900" y="2259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04" name="フリーフォーム 403">
                  <a:extLst>
                    <a:ext uri="{FF2B5EF4-FFF2-40B4-BE49-F238E27FC236}">
                      <a16:creationId xmlns:a16="http://schemas.microsoft.com/office/drawing/2014/main" id="{01E83D16-F601-F78B-CA20-74F474FC2324}"/>
                    </a:ext>
                  </a:extLst>
                </p:cNvPr>
                <p:cNvSpPr/>
                <p:nvPr/>
              </p:nvSpPr>
              <p:spPr>
                <a:xfrm>
                  <a:off x="2805531" y="3589707"/>
                  <a:ext cx="539939" cy="22584"/>
                </a:xfrm>
                <a:custGeom>
                  <a:avLst/>
                  <a:gdLst>
                    <a:gd name="connsiteX0" fmla="*/ 539940 w 539939"/>
                    <a:gd name="connsiteY0" fmla="*/ 22585 h 22584"/>
                    <a:gd name="connsiteX1" fmla="*/ 0 w 539939"/>
                    <a:gd name="connsiteY1" fmla="*/ 0 h 22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39939" h="22584">
                      <a:moveTo>
                        <a:pt x="539940" y="22585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05" name="フリーフォーム 404">
                  <a:extLst>
                    <a:ext uri="{FF2B5EF4-FFF2-40B4-BE49-F238E27FC236}">
                      <a16:creationId xmlns:a16="http://schemas.microsoft.com/office/drawing/2014/main" id="{25319AA7-CEF8-BC9C-9CB4-FE9D1121E055}"/>
                    </a:ext>
                  </a:extLst>
                </p:cNvPr>
                <p:cNvSpPr/>
                <p:nvPr/>
              </p:nvSpPr>
              <p:spPr>
                <a:xfrm>
                  <a:off x="2805531" y="3363818"/>
                  <a:ext cx="539939" cy="22594"/>
                </a:xfrm>
                <a:custGeom>
                  <a:avLst/>
                  <a:gdLst>
                    <a:gd name="connsiteX0" fmla="*/ 0 w 539939"/>
                    <a:gd name="connsiteY0" fmla="*/ 0 h 22594"/>
                    <a:gd name="connsiteX1" fmla="*/ 539940 w 539939"/>
                    <a:gd name="connsiteY1" fmla="*/ 22594 h 22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39939" h="22594">
                      <a:moveTo>
                        <a:pt x="0" y="0"/>
                      </a:moveTo>
                      <a:lnTo>
                        <a:pt x="539940" y="2259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06" name="フリーフォーム 405">
                  <a:extLst>
                    <a:ext uri="{FF2B5EF4-FFF2-40B4-BE49-F238E27FC236}">
                      <a16:creationId xmlns:a16="http://schemas.microsoft.com/office/drawing/2014/main" id="{0DE81ED4-AF79-8DE1-9EDD-8ED8966688B2}"/>
                    </a:ext>
                  </a:extLst>
                </p:cNvPr>
                <p:cNvSpPr/>
                <p:nvPr/>
              </p:nvSpPr>
              <p:spPr>
                <a:xfrm>
                  <a:off x="2805531" y="3296059"/>
                  <a:ext cx="179981" cy="745404"/>
                </a:xfrm>
                <a:custGeom>
                  <a:avLst/>
                  <a:gdLst>
                    <a:gd name="connsiteX0" fmla="*/ 179981 w 179981"/>
                    <a:gd name="connsiteY0" fmla="*/ 0 h 745404"/>
                    <a:gd name="connsiteX1" fmla="*/ 0 w 179981"/>
                    <a:gd name="connsiteY1" fmla="*/ 745405 h 745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9981" h="745404">
                      <a:moveTo>
                        <a:pt x="179981" y="0"/>
                      </a:moveTo>
                      <a:lnTo>
                        <a:pt x="0" y="745405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07" name="フリーフォーム 406">
                  <a:extLst>
                    <a:ext uri="{FF2B5EF4-FFF2-40B4-BE49-F238E27FC236}">
                      <a16:creationId xmlns:a16="http://schemas.microsoft.com/office/drawing/2014/main" id="{8A8E5FEC-96EC-9DF2-C230-32B83AD35936}"/>
                    </a:ext>
                  </a:extLst>
                </p:cNvPr>
                <p:cNvSpPr/>
                <p:nvPr/>
              </p:nvSpPr>
              <p:spPr>
                <a:xfrm>
                  <a:off x="2985512" y="3228294"/>
                  <a:ext cx="179979" cy="745412"/>
                </a:xfrm>
                <a:custGeom>
                  <a:avLst/>
                  <a:gdLst>
                    <a:gd name="connsiteX0" fmla="*/ 179979 w 179979"/>
                    <a:gd name="connsiteY0" fmla="*/ 0 h 745412"/>
                    <a:gd name="connsiteX1" fmla="*/ 0 w 179979"/>
                    <a:gd name="connsiteY1" fmla="*/ 745413 h 745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9979" h="745412">
                      <a:moveTo>
                        <a:pt x="179979" y="0"/>
                      </a:moveTo>
                      <a:lnTo>
                        <a:pt x="0" y="745413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08" name="フリーフォーム 407">
                  <a:extLst>
                    <a:ext uri="{FF2B5EF4-FFF2-40B4-BE49-F238E27FC236}">
                      <a16:creationId xmlns:a16="http://schemas.microsoft.com/office/drawing/2014/main" id="{339AF319-4D82-0D5F-F3DA-8A8EC786F503}"/>
                    </a:ext>
                  </a:extLst>
                </p:cNvPr>
                <p:cNvSpPr/>
                <p:nvPr/>
              </p:nvSpPr>
              <p:spPr>
                <a:xfrm>
                  <a:off x="3165491" y="3160523"/>
                  <a:ext cx="179979" cy="745420"/>
                </a:xfrm>
                <a:custGeom>
                  <a:avLst/>
                  <a:gdLst>
                    <a:gd name="connsiteX0" fmla="*/ 179979 w 179979"/>
                    <a:gd name="connsiteY0" fmla="*/ 0 h 745420"/>
                    <a:gd name="connsiteX1" fmla="*/ 0 w 179979"/>
                    <a:gd name="connsiteY1" fmla="*/ 745420 h 74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9979" h="745420">
                      <a:moveTo>
                        <a:pt x="179979" y="0"/>
                      </a:moveTo>
                      <a:lnTo>
                        <a:pt x="0" y="74542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97" name="グラフィックス 282">
                <a:extLst>
                  <a:ext uri="{FF2B5EF4-FFF2-40B4-BE49-F238E27FC236}">
                    <a16:creationId xmlns:a16="http://schemas.microsoft.com/office/drawing/2014/main" id="{D82DBAB8-E25A-BCEC-1D9E-E47458862C07}"/>
                  </a:ext>
                </a:extLst>
              </p:cNvPr>
              <p:cNvGrpSpPr/>
              <p:nvPr/>
            </p:nvGrpSpPr>
            <p:grpSpPr>
              <a:xfrm>
                <a:off x="2130603" y="3241847"/>
                <a:ext cx="854908" cy="576000"/>
                <a:chOff x="2130603" y="3241847"/>
                <a:chExt cx="854908" cy="576000"/>
              </a:xfrm>
              <a:noFill/>
            </p:grpSpPr>
            <p:sp>
              <p:nvSpPr>
                <p:cNvPr id="306" name="フリーフォーム 305">
                  <a:extLst>
                    <a:ext uri="{FF2B5EF4-FFF2-40B4-BE49-F238E27FC236}">
                      <a16:creationId xmlns:a16="http://schemas.microsoft.com/office/drawing/2014/main" id="{2402EB3E-C957-E7EF-F305-C8E625C6674D}"/>
                    </a:ext>
                  </a:extLst>
                </p:cNvPr>
                <p:cNvSpPr/>
                <p:nvPr/>
              </p:nvSpPr>
              <p:spPr>
                <a:xfrm>
                  <a:off x="2130603" y="3241847"/>
                  <a:ext cx="854908" cy="576000"/>
                </a:xfrm>
                <a:custGeom>
                  <a:avLst/>
                  <a:gdLst>
                    <a:gd name="connsiteX0" fmla="*/ 0 w 854908"/>
                    <a:gd name="connsiteY0" fmla="*/ 121971 h 576000"/>
                    <a:gd name="connsiteX1" fmla="*/ 458930 w 854908"/>
                    <a:gd name="connsiteY1" fmla="*/ 0 h 576000"/>
                    <a:gd name="connsiteX2" fmla="*/ 854909 w 854908"/>
                    <a:gd name="connsiteY2" fmla="*/ 54212 h 576000"/>
                    <a:gd name="connsiteX3" fmla="*/ 728923 w 854908"/>
                    <a:gd name="connsiteY3" fmla="*/ 576001 h 576000"/>
                    <a:gd name="connsiteX4" fmla="*/ 674928 w 854908"/>
                    <a:gd name="connsiteY4" fmla="*/ 573741 h 576000"/>
                    <a:gd name="connsiteX5" fmla="*/ 0 w 854908"/>
                    <a:gd name="connsiteY5" fmla="*/ 347860 h 576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4908" h="576000">
                      <a:moveTo>
                        <a:pt x="0" y="121971"/>
                      </a:moveTo>
                      <a:lnTo>
                        <a:pt x="458930" y="0"/>
                      </a:lnTo>
                      <a:lnTo>
                        <a:pt x="854909" y="54212"/>
                      </a:lnTo>
                      <a:lnTo>
                        <a:pt x="728923" y="576001"/>
                      </a:lnTo>
                      <a:lnTo>
                        <a:pt x="674928" y="573741"/>
                      </a:lnTo>
                      <a:lnTo>
                        <a:pt x="0" y="347860"/>
                      </a:lnTo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07" name="フリーフォーム 306">
                  <a:extLst>
                    <a:ext uri="{FF2B5EF4-FFF2-40B4-BE49-F238E27FC236}">
                      <a16:creationId xmlns:a16="http://schemas.microsoft.com/office/drawing/2014/main" id="{D47A95F7-0A5D-5734-2784-59A3F0437929}"/>
                    </a:ext>
                  </a:extLst>
                </p:cNvPr>
                <p:cNvSpPr/>
                <p:nvPr/>
              </p:nvSpPr>
              <p:spPr>
                <a:xfrm>
                  <a:off x="2333081" y="3323162"/>
                  <a:ext cx="580437" cy="271061"/>
                </a:xfrm>
                <a:custGeom>
                  <a:avLst/>
                  <a:gdLst>
                    <a:gd name="connsiteX0" fmla="*/ 472450 w 580437"/>
                    <a:gd name="connsiteY0" fmla="*/ 40656 h 271061"/>
                    <a:gd name="connsiteX1" fmla="*/ 175468 w 580437"/>
                    <a:gd name="connsiteY1" fmla="*/ 0 h 271061"/>
                    <a:gd name="connsiteX2" fmla="*/ 22498 w 580437"/>
                    <a:gd name="connsiteY2" fmla="*/ 40656 h 271061"/>
                    <a:gd name="connsiteX3" fmla="*/ 0 w 580437"/>
                    <a:gd name="connsiteY3" fmla="*/ 108422 h 271061"/>
                    <a:gd name="connsiteX4" fmla="*/ 472450 w 580437"/>
                    <a:gd name="connsiteY4" fmla="*/ 266545 h 271061"/>
                    <a:gd name="connsiteX5" fmla="*/ 580437 w 580437"/>
                    <a:gd name="connsiteY5" fmla="*/ 271062 h 271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0437" h="271061">
                      <a:moveTo>
                        <a:pt x="472450" y="40656"/>
                      </a:moveTo>
                      <a:lnTo>
                        <a:pt x="175468" y="0"/>
                      </a:lnTo>
                      <a:lnTo>
                        <a:pt x="22498" y="40656"/>
                      </a:lnTo>
                      <a:lnTo>
                        <a:pt x="0" y="108422"/>
                      </a:lnTo>
                      <a:lnTo>
                        <a:pt x="472450" y="266545"/>
                      </a:lnTo>
                      <a:lnTo>
                        <a:pt x="580437" y="271062"/>
                      </a:lnTo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98" name="グラフィックス 282">
                <a:extLst>
                  <a:ext uri="{FF2B5EF4-FFF2-40B4-BE49-F238E27FC236}">
                    <a16:creationId xmlns:a16="http://schemas.microsoft.com/office/drawing/2014/main" id="{0F37B6C3-204E-E4FC-EAAB-BD8C144370E8}"/>
                  </a:ext>
                </a:extLst>
              </p:cNvPr>
              <p:cNvGrpSpPr/>
              <p:nvPr/>
            </p:nvGrpSpPr>
            <p:grpSpPr>
              <a:xfrm>
                <a:off x="2113730" y="3143581"/>
                <a:ext cx="1248615" cy="914824"/>
                <a:chOff x="2113730" y="3143581"/>
                <a:chExt cx="1248615" cy="914824"/>
              </a:xfrm>
              <a:solidFill>
                <a:srgbClr val="000000"/>
              </a:solidFill>
            </p:grpSpPr>
            <p:sp>
              <p:nvSpPr>
                <p:cNvPr id="299" name="フリーフォーム 298">
                  <a:extLst>
                    <a:ext uri="{FF2B5EF4-FFF2-40B4-BE49-F238E27FC236}">
                      <a16:creationId xmlns:a16="http://schemas.microsoft.com/office/drawing/2014/main" id="{9DBF5520-6850-A418-2E91-81C032114014}"/>
                    </a:ext>
                  </a:extLst>
                </p:cNvPr>
                <p:cNvSpPr/>
                <p:nvPr/>
              </p:nvSpPr>
              <p:spPr>
                <a:xfrm>
                  <a:off x="2788658" y="4024523"/>
                  <a:ext cx="33746" cy="33882"/>
                </a:xfrm>
                <a:custGeom>
                  <a:avLst/>
                  <a:gdLst>
                    <a:gd name="connsiteX0" fmla="*/ 33746 w 33746"/>
                    <a:gd name="connsiteY0" fmla="*/ 16941 h 33882"/>
                    <a:gd name="connsiteX1" fmla="*/ 16873 w 33746"/>
                    <a:gd name="connsiteY1" fmla="*/ 33882 h 33882"/>
                    <a:gd name="connsiteX2" fmla="*/ 0 w 33746"/>
                    <a:gd name="connsiteY2" fmla="*/ 16941 h 33882"/>
                    <a:gd name="connsiteX3" fmla="*/ 16873 w 33746"/>
                    <a:gd name="connsiteY3" fmla="*/ 0 h 33882"/>
                    <a:gd name="connsiteX4" fmla="*/ 33746 w 33746"/>
                    <a:gd name="connsiteY4" fmla="*/ 16941 h 33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746" h="33882">
                      <a:moveTo>
                        <a:pt x="33746" y="16941"/>
                      </a:moveTo>
                      <a:cubicBezTo>
                        <a:pt x="33746" y="26298"/>
                        <a:pt x="26192" y="33882"/>
                        <a:pt x="16873" y="33882"/>
                      </a:cubicBezTo>
                      <a:cubicBezTo>
                        <a:pt x="7554" y="33882"/>
                        <a:pt x="0" y="26298"/>
                        <a:pt x="0" y="16941"/>
                      </a:cubicBezTo>
                      <a:cubicBezTo>
                        <a:pt x="0" y="7585"/>
                        <a:pt x="7554" y="0"/>
                        <a:pt x="16873" y="0"/>
                      </a:cubicBezTo>
                      <a:cubicBezTo>
                        <a:pt x="26192" y="0"/>
                        <a:pt x="33746" y="7585"/>
                        <a:pt x="33746" y="1694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00" name="フリーフォーム 299">
                  <a:extLst>
                    <a:ext uri="{FF2B5EF4-FFF2-40B4-BE49-F238E27FC236}">
                      <a16:creationId xmlns:a16="http://schemas.microsoft.com/office/drawing/2014/main" id="{1A4A4370-AFC0-C463-9882-B0184CF76969}"/>
                    </a:ext>
                  </a:extLst>
                </p:cNvPr>
                <p:cNvSpPr/>
                <p:nvPr/>
              </p:nvSpPr>
              <p:spPr>
                <a:xfrm>
                  <a:off x="2113730" y="3346877"/>
                  <a:ext cx="33746" cy="33882"/>
                </a:xfrm>
                <a:custGeom>
                  <a:avLst/>
                  <a:gdLst>
                    <a:gd name="connsiteX0" fmla="*/ 33746 w 33746"/>
                    <a:gd name="connsiteY0" fmla="*/ 16941 h 33882"/>
                    <a:gd name="connsiteX1" fmla="*/ 16873 w 33746"/>
                    <a:gd name="connsiteY1" fmla="*/ 33882 h 33882"/>
                    <a:gd name="connsiteX2" fmla="*/ 0 w 33746"/>
                    <a:gd name="connsiteY2" fmla="*/ 16941 h 33882"/>
                    <a:gd name="connsiteX3" fmla="*/ 16873 w 33746"/>
                    <a:gd name="connsiteY3" fmla="*/ 0 h 33882"/>
                    <a:gd name="connsiteX4" fmla="*/ 33746 w 33746"/>
                    <a:gd name="connsiteY4" fmla="*/ 16941 h 33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746" h="33882">
                      <a:moveTo>
                        <a:pt x="33746" y="16941"/>
                      </a:moveTo>
                      <a:cubicBezTo>
                        <a:pt x="33746" y="26298"/>
                        <a:pt x="26192" y="33882"/>
                        <a:pt x="16873" y="33882"/>
                      </a:cubicBezTo>
                      <a:cubicBezTo>
                        <a:pt x="7554" y="33882"/>
                        <a:pt x="0" y="26298"/>
                        <a:pt x="0" y="16941"/>
                      </a:cubicBezTo>
                      <a:cubicBezTo>
                        <a:pt x="0" y="7585"/>
                        <a:pt x="7554" y="0"/>
                        <a:pt x="16873" y="0"/>
                      </a:cubicBezTo>
                      <a:cubicBezTo>
                        <a:pt x="26192" y="0"/>
                        <a:pt x="33746" y="7585"/>
                        <a:pt x="33746" y="1694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01" name="フリーフォーム 300">
                  <a:extLst>
                    <a:ext uri="{FF2B5EF4-FFF2-40B4-BE49-F238E27FC236}">
                      <a16:creationId xmlns:a16="http://schemas.microsoft.com/office/drawing/2014/main" id="{8B1E8FF9-0C08-3419-1C9E-2D5B2A7154C0}"/>
                    </a:ext>
                  </a:extLst>
                </p:cNvPr>
                <p:cNvSpPr/>
                <p:nvPr/>
              </p:nvSpPr>
              <p:spPr>
                <a:xfrm>
                  <a:off x="2113730" y="4024523"/>
                  <a:ext cx="33746" cy="33882"/>
                </a:xfrm>
                <a:custGeom>
                  <a:avLst/>
                  <a:gdLst>
                    <a:gd name="connsiteX0" fmla="*/ 33746 w 33746"/>
                    <a:gd name="connsiteY0" fmla="*/ 16941 h 33882"/>
                    <a:gd name="connsiteX1" fmla="*/ 16873 w 33746"/>
                    <a:gd name="connsiteY1" fmla="*/ 33882 h 33882"/>
                    <a:gd name="connsiteX2" fmla="*/ 0 w 33746"/>
                    <a:gd name="connsiteY2" fmla="*/ 16941 h 33882"/>
                    <a:gd name="connsiteX3" fmla="*/ 16873 w 33746"/>
                    <a:gd name="connsiteY3" fmla="*/ 0 h 33882"/>
                    <a:gd name="connsiteX4" fmla="*/ 33746 w 33746"/>
                    <a:gd name="connsiteY4" fmla="*/ 16941 h 33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746" h="33882">
                      <a:moveTo>
                        <a:pt x="33746" y="16941"/>
                      </a:moveTo>
                      <a:cubicBezTo>
                        <a:pt x="33746" y="26298"/>
                        <a:pt x="26192" y="33882"/>
                        <a:pt x="16873" y="33882"/>
                      </a:cubicBezTo>
                      <a:cubicBezTo>
                        <a:pt x="7554" y="33882"/>
                        <a:pt x="0" y="26298"/>
                        <a:pt x="0" y="16941"/>
                      </a:cubicBezTo>
                      <a:cubicBezTo>
                        <a:pt x="0" y="7585"/>
                        <a:pt x="7554" y="0"/>
                        <a:pt x="16873" y="0"/>
                      </a:cubicBezTo>
                      <a:cubicBezTo>
                        <a:pt x="26192" y="0"/>
                        <a:pt x="33746" y="7585"/>
                        <a:pt x="33746" y="1694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02" name="フリーフォーム 301">
                  <a:extLst>
                    <a:ext uri="{FF2B5EF4-FFF2-40B4-BE49-F238E27FC236}">
                      <a16:creationId xmlns:a16="http://schemas.microsoft.com/office/drawing/2014/main" id="{4225FCB8-5F67-E609-8F6E-7624C80C3698}"/>
                    </a:ext>
                  </a:extLst>
                </p:cNvPr>
                <p:cNvSpPr/>
                <p:nvPr/>
              </p:nvSpPr>
              <p:spPr>
                <a:xfrm>
                  <a:off x="3328596" y="3143581"/>
                  <a:ext cx="33748" cy="33884"/>
                </a:xfrm>
                <a:custGeom>
                  <a:avLst/>
                  <a:gdLst>
                    <a:gd name="connsiteX0" fmla="*/ 33748 w 33748"/>
                    <a:gd name="connsiteY0" fmla="*/ 16942 h 33884"/>
                    <a:gd name="connsiteX1" fmla="*/ 16874 w 33748"/>
                    <a:gd name="connsiteY1" fmla="*/ 33885 h 33884"/>
                    <a:gd name="connsiteX2" fmla="*/ 0 w 33748"/>
                    <a:gd name="connsiteY2" fmla="*/ 16942 h 33884"/>
                    <a:gd name="connsiteX3" fmla="*/ 16874 w 33748"/>
                    <a:gd name="connsiteY3" fmla="*/ 0 h 33884"/>
                    <a:gd name="connsiteX4" fmla="*/ 33748 w 33748"/>
                    <a:gd name="connsiteY4" fmla="*/ 16942 h 3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748" h="33884">
                      <a:moveTo>
                        <a:pt x="33748" y="16942"/>
                      </a:moveTo>
                      <a:cubicBezTo>
                        <a:pt x="33748" y="26299"/>
                        <a:pt x="26194" y="33885"/>
                        <a:pt x="16874" y="33885"/>
                      </a:cubicBezTo>
                      <a:cubicBezTo>
                        <a:pt x="7555" y="33885"/>
                        <a:pt x="0" y="26299"/>
                        <a:pt x="0" y="16942"/>
                      </a:cubicBezTo>
                      <a:cubicBezTo>
                        <a:pt x="0" y="7585"/>
                        <a:pt x="7555" y="0"/>
                        <a:pt x="16874" y="0"/>
                      </a:cubicBezTo>
                      <a:cubicBezTo>
                        <a:pt x="26194" y="0"/>
                        <a:pt x="33748" y="7585"/>
                        <a:pt x="33748" y="1694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03" name="フリーフォーム 302">
                  <a:extLst>
                    <a:ext uri="{FF2B5EF4-FFF2-40B4-BE49-F238E27FC236}">
                      <a16:creationId xmlns:a16="http://schemas.microsoft.com/office/drawing/2014/main" id="{F4CA04DE-33A9-4FD7-9BE7-2C118D6103DC}"/>
                    </a:ext>
                  </a:extLst>
                </p:cNvPr>
                <p:cNvSpPr/>
                <p:nvPr/>
              </p:nvSpPr>
              <p:spPr>
                <a:xfrm>
                  <a:off x="3328597" y="3821231"/>
                  <a:ext cx="33746" cy="33882"/>
                </a:xfrm>
                <a:custGeom>
                  <a:avLst/>
                  <a:gdLst>
                    <a:gd name="connsiteX0" fmla="*/ 33746 w 33746"/>
                    <a:gd name="connsiteY0" fmla="*/ 16941 h 33882"/>
                    <a:gd name="connsiteX1" fmla="*/ 16873 w 33746"/>
                    <a:gd name="connsiteY1" fmla="*/ 33882 h 33882"/>
                    <a:gd name="connsiteX2" fmla="*/ 0 w 33746"/>
                    <a:gd name="connsiteY2" fmla="*/ 16941 h 33882"/>
                    <a:gd name="connsiteX3" fmla="*/ 16873 w 33746"/>
                    <a:gd name="connsiteY3" fmla="*/ 0 h 33882"/>
                    <a:gd name="connsiteX4" fmla="*/ 33746 w 33746"/>
                    <a:gd name="connsiteY4" fmla="*/ 16941 h 33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746" h="33882">
                      <a:moveTo>
                        <a:pt x="33746" y="16941"/>
                      </a:moveTo>
                      <a:cubicBezTo>
                        <a:pt x="33746" y="26298"/>
                        <a:pt x="26192" y="33882"/>
                        <a:pt x="16873" y="33882"/>
                      </a:cubicBezTo>
                      <a:cubicBezTo>
                        <a:pt x="7554" y="33882"/>
                        <a:pt x="0" y="26298"/>
                        <a:pt x="0" y="16941"/>
                      </a:cubicBezTo>
                      <a:cubicBezTo>
                        <a:pt x="0" y="7585"/>
                        <a:pt x="7554" y="0"/>
                        <a:pt x="16873" y="0"/>
                      </a:cubicBezTo>
                      <a:cubicBezTo>
                        <a:pt x="26192" y="0"/>
                        <a:pt x="33746" y="7585"/>
                        <a:pt x="33746" y="1694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04" name="フリーフォーム 303">
                  <a:extLst>
                    <a:ext uri="{FF2B5EF4-FFF2-40B4-BE49-F238E27FC236}">
                      <a16:creationId xmlns:a16="http://schemas.microsoft.com/office/drawing/2014/main" id="{91D28A7A-1EE7-4998-17A2-1D570DAD1842}"/>
                    </a:ext>
                  </a:extLst>
                </p:cNvPr>
                <p:cNvSpPr/>
                <p:nvPr/>
              </p:nvSpPr>
              <p:spPr>
                <a:xfrm>
                  <a:off x="2653672" y="3143582"/>
                  <a:ext cx="33746" cy="33882"/>
                </a:xfrm>
                <a:custGeom>
                  <a:avLst/>
                  <a:gdLst>
                    <a:gd name="connsiteX0" fmla="*/ 33746 w 33746"/>
                    <a:gd name="connsiteY0" fmla="*/ 16941 h 33882"/>
                    <a:gd name="connsiteX1" fmla="*/ 16873 w 33746"/>
                    <a:gd name="connsiteY1" fmla="*/ 33882 h 33882"/>
                    <a:gd name="connsiteX2" fmla="*/ 0 w 33746"/>
                    <a:gd name="connsiteY2" fmla="*/ 16941 h 33882"/>
                    <a:gd name="connsiteX3" fmla="*/ 16873 w 33746"/>
                    <a:gd name="connsiteY3" fmla="*/ 0 h 33882"/>
                    <a:gd name="connsiteX4" fmla="*/ 33746 w 33746"/>
                    <a:gd name="connsiteY4" fmla="*/ 16941 h 33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746" h="33882">
                      <a:moveTo>
                        <a:pt x="33746" y="16941"/>
                      </a:moveTo>
                      <a:cubicBezTo>
                        <a:pt x="33746" y="26298"/>
                        <a:pt x="26192" y="33882"/>
                        <a:pt x="16873" y="33882"/>
                      </a:cubicBezTo>
                      <a:cubicBezTo>
                        <a:pt x="7554" y="33882"/>
                        <a:pt x="0" y="26298"/>
                        <a:pt x="0" y="16941"/>
                      </a:cubicBezTo>
                      <a:cubicBezTo>
                        <a:pt x="0" y="7585"/>
                        <a:pt x="7554" y="0"/>
                        <a:pt x="16873" y="0"/>
                      </a:cubicBezTo>
                      <a:cubicBezTo>
                        <a:pt x="26192" y="0"/>
                        <a:pt x="33746" y="7585"/>
                        <a:pt x="33746" y="1694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05" name="フリーフォーム 304">
                  <a:extLst>
                    <a:ext uri="{FF2B5EF4-FFF2-40B4-BE49-F238E27FC236}">
                      <a16:creationId xmlns:a16="http://schemas.microsoft.com/office/drawing/2014/main" id="{C29CDE4F-31CC-EA49-47E0-B01331D25646}"/>
                    </a:ext>
                  </a:extLst>
                </p:cNvPr>
                <p:cNvSpPr/>
                <p:nvPr/>
              </p:nvSpPr>
              <p:spPr>
                <a:xfrm>
                  <a:off x="2788658" y="3346877"/>
                  <a:ext cx="33746" cy="33882"/>
                </a:xfrm>
                <a:custGeom>
                  <a:avLst/>
                  <a:gdLst>
                    <a:gd name="connsiteX0" fmla="*/ 33746 w 33746"/>
                    <a:gd name="connsiteY0" fmla="*/ 16941 h 33882"/>
                    <a:gd name="connsiteX1" fmla="*/ 16873 w 33746"/>
                    <a:gd name="connsiteY1" fmla="*/ 33882 h 33882"/>
                    <a:gd name="connsiteX2" fmla="*/ 0 w 33746"/>
                    <a:gd name="connsiteY2" fmla="*/ 16941 h 33882"/>
                    <a:gd name="connsiteX3" fmla="*/ 16873 w 33746"/>
                    <a:gd name="connsiteY3" fmla="*/ 0 h 33882"/>
                    <a:gd name="connsiteX4" fmla="*/ 33746 w 33746"/>
                    <a:gd name="connsiteY4" fmla="*/ 16941 h 33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746" h="33882">
                      <a:moveTo>
                        <a:pt x="33746" y="16941"/>
                      </a:moveTo>
                      <a:cubicBezTo>
                        <a:pt x="33746" y="26298"/>
                        <a:pt x="26192" y="33882"/>
                        <a:pt x="16873" y="33882"/>
                      </a:cubicBezTo>
                      <a:cubicBezTo>
                        <a:pt x="7554" y="33882"/>
                        <a:pt x="0" y="26298"/>
                        <a:pt x="0" y="16941"/>
                      </a:cubicBezTo>
                      <a:cubicBezTo>
                        <a:pt x="0" y="7585"/>
                        <a:pt x="7554" y="0"/>
                        <a:pt x="16873" y="0"/>
                      </a:cubicBezTo>
                      <a:cubicBezTo>
                        <a:pt x="26192" y="0"/>
                        <a:pt x="33746" y="7585"/>
                        <a:pt x="33746" y="1694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539" name="グループ化 538">
            <a:extLst>
              <a:ext uri="{FF2B5EF4-FFF2-40B4-BE49-F238E27FC236}">
                <a16:creationId xmlns:a16="http://schemas.microsoft.com/office/drawing/2014/main" id="{C39613AF-D8F2-C311-A6BA-8837E256D91F}"/>
              </a:ext>
            </a:extLst>
          </p:cNvPr>
          <p:cNvGrpSpPr/>
          <p:nvPr/>
        </p:nvGrpSpPr>
        <p:grpSpPr>
          <a:xfrm>
            <a:off x="405293" y="3076158"/>
            <a:ext cx="1725309" cy="513549"/>
            <a:chOff x="405293" y="3076158"/>
            <a:chExt cx="1725309" cy="513549"/>
          </a:xfrm>
        </p:grpSpPr>
        <p:grpSp>
          <p:nvGrpSpPr>
            <p:cNvPr id="290" name="グラフィックス 282">
              <a:extLst>
                <a:ext uri="{FF2B5EF4-FFF2-40B4-BE49-F238E27FC236}">
                  <a16:creationId xmlns:a16="http://schemas.microsoft.com/office/drawing/2014/main" id="{7E3E5F98-89BB-EF90-C17F-A690078F03FD}"/>
                </a:ext>
              </a:extLst>
            </p:cNvPr>
            <p:cNvGrpSpPr/>
            <p:nvPr/>
          </p:nvGrpSpPr>
          <p:grpSpPr>
            <a:xfrm>
              <a:off x="2063109" y="3363818"/>
              <a:ext cx="67493" cy="225889"/>
              <a:chOff x="2063109" y="3363818"/>
              <a:chExt cx="67493" cy="225889"/>
            </a:xfrm>
          </p:grpSpPr>
          <p:sp>
            <p:nvSpPr>
              <p:cNvPr id="291" name="フリーフォーム 290">
                <a:extLst>
                  <a:ext uri="{FF2B5EF4-FFF2-40B4-BE49-F238E27FC236}">
                    <a16:creationId xmlns:a16="http://schemas.microsoft.com/office/drawing/2014/main" id="{C0A828EC-A7C7-4B88-D742-E3D4EF82FA33}"/>
                  </a:ext>
                </a:extLst>
              </p:cNvPr>
              <p:cNvSpPr/>
              <p:nvPr/>
            </p:nvSpPr>
            <p:spPr>
              <a:xfrm>
                <a:off x="2063109" y="3363818"/>
                <a:ext cx="67493" cy="225889"/>
              </a:xfrm>
              <a:custGeom>
                <a:avLst/>
                <a:gdLst>
                  <a:gd name="connsiteX0" fmla="*/ 0 w 67493"/>
                  <a:gd name="connsiteY0" fmla="*/ 203298 h 225889"/>
                  <a:gd name="connsiteX1" fmla="*/ 67494 w 67493"/>
                  <a:gd name="connsiteY1" fmla="*/ 0 h 225889"/>
                  <a:gd name="connsiteX2" fmla="*/ 67494 w 67493"/>
                  <a:gd name="connsiteY2" fmla="*/ 225889 h 22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493" h="225889">
                    <a:moveTo>
                      <a:pt x="0" y="203298"/>
                    </a:moveTo>
                    <a:lnTo>
                      <a:pt x="67494" y="0"/>
                    </a:lnTo>
                    <a:lnTo>
                      <a:pt x="67494" y="225889"/>
                    </a:lnTo>
                    <a:close/>
                  </a:path>
                </a:pathLst>
              </a:custGeom>
              <a:solidFill>
                <a:srgbClr val="C4E4ED"/>
              </a:solidFill>
              <a:ln w="7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92" name="フリーフォーム 291">
                <a:extLst>
                  <a:ext uri="{FF2B5EF4-FFF2-40B4-BE49-F238E27FC236}">
                    <a16:creationId xmlns:a16="http://schemas.microsoft.com/office/drawing/2014/main" id="{A0E4C266-F099-CBBF-A80C-CCFCD10FA970}"/>
                  </a:ext>
                </a:extLst>
              </p:cNvPr>
              <p:cNvSpPr/>
              <p:nvPr/>
            </p:nvSpPr>
            <p:spPr>
              <a:xfrm>
                <a:off x="2063109" y="3363818"/>
                <a:ext cx="67493" cy="225889"/>
              </a:xfrm>
              <a:custGeom>
                <a:avLst/>
                <a:gdLst>
                  <a:gd name="connsiteX0" fmla="*/ 67494 w 67493"/>
                  <a:gd name="connsiteY0" fmla="*/ 0 h 225889"/>
                  <a:gd name="connsiteX1" fmla="*/ 0 w 67493"/>
                  <a:gd name="connsiteY1" fmla="*/ 203298 h 225889"/>
                  <a:gd name="connsiteX2" fmla="*/ 67494 w 67493"/>
                  <a:gd name="connsiteY2" fmla="*/ 225889 h 22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493" h="225889">
                    <a:moveTo>
                      <a:pt x="67494" y="0"/>
                    </a:moveTo>
                    <a:lnTo>
                      <a:pt x="0" y="203298"/>
                    </a:lnTo>
                    <a:lnTo>
                      <a:pt x="67494" y="225889"/>
                    </a:lnTo>
                  </a:path>
                </a:pathLst>
              </a:custGeom>
              <a:noFill/>
              <a:ln w="28575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409" name="グラフィックス 216">
              <a:extLst>
                <a:ext uri="{FF2B5EF4-FFF2-40B4-BE49-F238E27FC236}">
                  <a16:creationId xmlns:a16="http://schemas.microsoft.com/office/drawing/2014/main" id="{9E7A10B7-0FBC-ACB5-F903-FDEFFA14B647}"/>
                </a:ext>
              </a:extLst>
            </p:cNvPr>
            <p:cNvGrpSpPr/>
            <p:nvPr/>
          </p:nvGrpSpPr>
          <p:grpSpPr>
            <a:xfrm>
              <a:off x="405293" y="3159587"/>
              <a:ext cx="727559" cy="208586"/>
              <a:chOff x="405293" y="3159587"/>
              <a:chExt cx="727559" cy="208586"/>
            </a:xfrm>
          </p:grpSpPr>
          <p:sp>
            <p:nvSpPr>
              <p:cNvPr id="410" name="フリーフォーム 409">
                <a:extLst>
                  <a:ext uri="{FF2B5EF4-FFF2-40B4-BE49-F238E27FC236}">
                    <a16:creationId xmlns:a16="http://schemas.microsoft.com/office/drawing/2014/main" id="{F9030981-0C9F-BD09-4626-E6700D65383E}"/>
                  </a:ext>
                </a:extLst>
              </p:cNvPr>
              <p:cNvSpPr/>
              <p:nvPr/>
            </p:nvSpPr>
            <p:spPr>
              <a:xfrm>
                <a:off x="405293" y="3159600"/>
                <a:ext cx="727512" cy="208573"/>
              </a:xfrm>
              <a:custGeom>
                <a:avLst/>
                <a:gdLst>
                  <a:gd name="connsiteX0" fmla="*/ 0 w 727512"/>
                  <a:gd name="connsiteY0" fmla="*/ 166859 h 208573"/>
                  <a:gd name="connsiteX1" fmla="*/ 727512 w 727512"/>
                  <a:gd name="connsiteY1" fmla="*/ 0 h 208573"/>
                  <a:gd name="connsiteX2" fmla="*/ 167851 w 727512"/>
                  <a:gd name="connsiteY2" fmla="*/ 208574 h 208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7512" h="208573">
                    <a:moveTo>
                      <a:pt x="0" y="166859"/>
                    </a:moveTo>
                    <a:lnTo>
                      <a:pt x="727512" y="0"/>
                    </a:lnTo>
                    <a:lnTo>
                      <a:pt x="167851" y="208574"/>
                    </a:lnTo>
                    <a:close/>
                  </a:path>
                </a:pathLst>
              </a:custGeom>
              <a:solidFill>
                <a:srgbClr val="C4E4ED"/>
              </a:solidFill>
              <a:ln w="8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1" name="フリーフォーム 410">
                <a:extLst>
                  <a:ext uri="{FF2B5EF4-FFF2-40B4-BE49-F238E27FC236}">
                    <a16:creationId xmlns:a16="http://schemas.microsoft.com/office/drawing/2014/main" id="{068593D1-912A-9E24-1556-9620648557D2}"/>
                  </a:ext>
                </a:extLst>
              </p:cNvPr>
              <p:cNvSpPr/>
              <p:nvPr/>
            </p:nvSpPr>
            <p:spPr>
              <a:xfrm>
                <a:off x="769073" y="3243111"/>
                <a:ext cx="83901" cy="20775"/>
              </a:xfrm>
              <a:custGeom>
                <a:avLst/>
                <a:gdLst>
                  <a:gd name="connsiteX0" fmla="*/ 83901 w 83901"/>
                  <a:gd name="connsiteY0" fmla="*/ 20776 h 20775"/>
                  <a:gd name="connsiteX1" fmla="*/ 0 w 83901"/>
                  <a:gd name="connsiteY1" fmla="*/ 0 h 2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901" h="20775">
                    <a:moveTo>
                      <a:pt x="83901" y="20776"/>
                    </a:moveTo>
                    <a:lnTo>
                      <a:pt x="0" y="0"/>
                    </a:lnTo>
                  </a:path>
                </a:pathLst>
              </a:custGeom>
              <a:ln w="12336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2" name="フリーフォーム 411">
                <a:extLst>
                  <a:ext uri="{FF2B5EF4-FFF2-40B4-BE49-F238E27FC236}">
                    <a16:creationId xmlns:a16="http://schemas.microsoft.com/office/drawing/2014/main" id="{9BEDD927-F3AF-4055-B244-8F9D8C0BB0D1}"/>
                  </a:ext>
                </a:extLst>
              </p:cNvPr>
              <p:cNvSpPr/>
              <p:nvPr/>
            </p:nvSpPr>
            <p:spPr>
              <a:xfrm>
                <a:off x="405293" y="3159587"/>
                <a:ext cx="727559" cy="208586"/>
              </a:xfrm>
              <a:custGeom>
                <a:avLst/>
                <a:gdLst>
                  <a:gd name="connsiteX0" fmla="*/ 727559 w 727559"/>
                  <a:gd name="connsiteY0" fmla="*/ 0 h 208586"/>
                  <a:gd name="connsiteX1" fmla="*/ 0 w 727559"/>
                  <a:gd name="connsiteY1" fmla="*/ 166871 h 208586"/>
                  <a:gd name="connsiteX2" fmla="*/ 167899 w 727559"/>
                  <a:gd name="connsiteY2" fmla="*/ 208586 h 20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7559" h="208586">
                    <a:moveTo>
                      <a:pt x="727559" y="0"/>
                    </a:moveTo>
                    <a:lnTo>
                      <a:pt x="0" y="166871"/>
                    </a:lnTo>
                    <a:lnTo>
                      <a:pt x="167899" y="208586"/>
                    </a:lnTo>
                  </a:path>
                </a:pathLst>
              </a:custGeom>
              <a:noFill/>
              <a:ln w="28575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413" name="グラフィックス 216">
              <a:extLst>
                <a:ext uri="{FF2B5EF4-FFF2-40B4-BE49-F238E27FC236}">
                  <a16:creationId xmlns:a16="http://schemas.microsoft.com/office/drawing/2014/main" id="{C82587DE-D256-C518-AECD-6DDC2285628C}"/>
                </a:ext>
              </a:extLst>
            </p:cNvPr>
            <p:cNvGrpSpPr/>
            <p:nvPr/>
          </p:nvGrpSpPr>
          <p:grpSpPr>
            <a:xfrm>
              <a:off x="1132805" y="3076158"/>
              <a:ext cx="699622" cy="83442"/>
              <a:chOff x="1132805" y="3076158"/>
              <a:chExt cx="699622" cy="83442"/>
            </a:xfrm>
          </p:grpSpPr>
          <p:sp>
            <p:nvSpPr>
              <p:cNvPr id="414" name="フリーフォーム 413">
                <a:extLst>
                  <a:ext uri="{FF2B5EF4-FFF2-40B4-BE49-F238E27FC236}">
                    <a16:creationId xmlns:a16="http://schemas.microsoft.com/office/drawing/2014/main" id="{A994F84D-12E1-FA75-3AF4-CC85A768FB81}"/>
                  </a:ext>
                </a:extLst>
              </p:cNvPr>
              <p:cNvSpPr/>
              <p:nvPr/>
            </p:nvSpPr>
            <p:spPr>
              <a:xfrm>
                <a:off x="1132805" y="3076158"/>
                <a:ext cx="699622" cy="83442"/>
              </a:xfrm>
              <a:custGeom>
                <a:avLst/>
                <a:gdLst>
                  <a:gd name="connsiteX0" fmla="*/ 363776 w 699622"/>
                  <a:gd name="connsiteY0" fmla="*/ 0 h 83442"/>
                  <a:gd name="connsiteX1" fmla="*/ 0 w 699622"/>
                  <a:gd name="connsiteY1" fmla="*/ 83442 h 83442"/>
                  <a:gd name="connsiteX2" fmla="*/ 699623 w 699622"/>
                  <a:gd name="connsiteY2" fmla="*/ 83430 h 8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9622" h="83442">
                    <a:moveTo>
                      <a:pt x="363776" y="0"/>
                    </a:moveTo>
                    <a:lnTo>
                      <a:pt x="0" y="83442"/>
                    </a:lnTo>
                    <a:lnTo>
                      <a:pt x="699623" y="83430"/>
                    </a:lnTo>
                    <a:close/>
                  </a:path>
                </a:pathLst>
              </a:custGeom>
              <a:solidFill>
                <a:srgbClr val="C8E0C8"/>
              </a:solidFill>
              <a:ln w="8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5" name="フリーフォーム 414">
                <a:extLst>
                  <a:ext uri="{FF2B5EF4-FFF2-40B4-BE49-F238E27FC236}">
                    <a16:creationId xmlns:a16="http://schemas.microsoft.com/office/drawing/2014/main" id="{CB98C737-CCA5-DF68-46FC-2CA50F36987E}"/>
                  </a:ext>
                </a:extLst>
              </p:cNvPr>
              <p:cNvSpPr/>
              <p:nvPr/>
            </p:nvSpPr>
            <p:spPr>
              <a:xfrm>
                <a:off x="1482637" y="3117057"/>
                <a:ext cx="185450" cy="42530"/>
              </a:xfrm>
              <a:custGeom>
                <a:avLst/>
                <a:gdLst>
                  <a:gd name="connsiteX0" fmla="*/ 0 w 185450"/>
                  <a:gd name="connsiteY0" fmla="*/ 42531 h 42530"/>
                  <a:gd name="connsiteX1" fmla="*/ 185450 w 185450"/>
                  <a:gd name="connsiteY1" fmla="*/ 0 h 42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5450" h="42530">
                    <a:moveTo>
                      <a:pt x="0" y="42531"/>
                    </a:moveTo>
                    <a:lnTo>
                      <a:pt x="185450" y="0"/>
                    </a:lnTo>
                  </a:path>
                </a:pathLst>
              </a:custGeom>
              <a:ln w="12336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6" name="フリーフォーム 415">
                <a:extLst>
                  <a:ext uri="{FF2B5EF4-FFF2-40B4-BE49-F238E27FC236}">
                    <a16:creationId xmlns:a16="http://schemas.microsoft.com/office/drawing/2014/main" id="{5D9B411A-3ACA-3B4A-23B4-4551AA7FBCEB}"/>
                  </a:ext>
                </a:extLst>
              </p:cNvPr>
              <p:cNvSpPr/>
              <p:nvPr/>
            </p:nvSpPr>
            <p:spPr>
              <a:xfrm>
                <a:off x="1132805" y="3076158"/>
                <a:ext cx="699622" cy="83429"/>
              </a:xfrm>
              <a:custGeom>
                <a:avLst/>
                <a:gdLst>
                  <a:gd name="connsiteX0" fmla="*/ 699623 w 699622"/>
                  <a:gd name="connsiteY0" fmla="*/ 83430 h 83429"/>
                  <a:gd name="connsiteX1" fmla="*/ 363776 w 699622"/>
                  <a:gd name="connsiteY1" fmla="*/ 0 h 83429"/>
                  <a:gd name="connsiteX2" fmla="*/ 0 w 699622"/>
                  <a:gd name="connsiteY2" fmla="*/ 83430 h 83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99622" h="83429">
                    <a:moveTo>
                      <a:pt x="699623" y="83430"/>
                    </a:moveTo>
                    <a:lnTo>
                      <a:pt x="363776" y="0"/>
                    </a:lnTo>
                    <a:lnTo>
                      <a:pt x="0" y="83430"/>
                    </a:lnTo>
                  </a:path>
                </a:pathLst>
              </a:custGeom>
              <a:noFill/>
              <a:ln w="28575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</p:grpSp>
      <p:grpSp>
        <p:nvGrpSpPr>
          <p:cNvPr id="417" name="グループ化 416">
            <a:extLst>
              <a:ext uri="{FF2B5EF4-FFF2-40B4-BE49-F238E27FC236}">
                <a16:creationId xmlns:a16="http://schemas.microsoft.com/office/drawing/2014/main" id="{C797039F-FBE7-38B6-DD8C-DB03C9AFD189}"/>
              </a:ext>
            </a:extLst>
          </p:cNvPr>
          <p:cNvGrpSpPr/>
          <p:nvPr/>
        </p:nvGrpSpPr>
        <p:grpSpPr>
          <a:xfrm>
            <a:off x="314247" y="3142205"/>
            <a:ext cx="1615632" cy="1552931"/>
            <a:chOff x="314247" y="3142205"/>
            <a:chExt cx="1615632" cy="155293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18" name="テキスト ボックス 417">
                  <a:extLst>
                    <a:ext uri="{FF2B5EF4-FFF2-40B4-BE49-F238E27FC236}">
                      <a16:creationId xmlns:a16="http://schemas.microsoft.com/office/drawing/2014/main" id="{53CBC435-0A7C-05C8-6045-83143E83C44D}"/>
                    </a:ext>
                  </a:extLst>
                </p:cNvPr>
                <p:cNvSpPr txBox="1"/>
                <p:nvPr/>
              </p:nvSpPr>
              <p:spPr>
                <a:xfrm>
                  <a:off x="314247" y="4137868"/>
                  <a:ext cx="1615632" cy="557268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sSupPr>
                          <m:e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𝐿</m:t>
                            </m:r>
                          </m:e>
                          <m:sup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′</m:t>
                            </m:r>
                          </m:sup>
                        </m:sSup>
                        <m:r>
                          <a:rPr kumimoji="1" lang="en-US" altLang="ja-JP" sz="16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6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5</m:t>
                            </m:r>
                          </m:e>
                        </m:rad>
                      </m:oMath>
                    </m:oMathPara>
                  </a14:m>
                  <a:endParaRPr kumimoji="1" lang="en-US" altLang="ja-JP" sz="1600" b="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d>
                          <m:dPr>
                            <m:ctrlP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𝑎</m:t>
                            </m:r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 </m:t>
                            </m:r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𝑏</m:t>
                            </m:r>
                          </m:e>
                        </m:d>
                        <m:r>
                          <a:rPr kumimoji="1" lang="en-US" altLang="ja-JP" sz="12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d>
                          <m:dPr>
                            <m:ctrlP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2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2, 1</m:t>
                            </m:r>
                          </m:e>
                        </m:d>
                      </m:oMath>
                    </m:oMathPara>
                  </a14:m>
                  <a:endParaRPr kumimoji="1" lang="ja-JP" altLang="en-US" sz="1200" b="0" i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endParaRPr>
                </a:p>
              </p:txBody>
            </p:sp>
          </mc:Choice>
          <mc:Fallback xmlns="">
            <p:sp>
              <p:nvSpPr>
                <p:cNvPr id="418" name="テキスト ボックス 417">
                  <a:extLst>
                    <a:ext uri="{FF2B5EF4-FFF2-40B4-BE49-F238E27FC236}">
                      <a16:creationId xmlns:a16="http://schemas.microsoft.com/office/drawing/2014/main" id="{53CBC435-0A7C-05C8-6045-83143E83C44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14247" y="4137868"/>
                  <a:ext cx="1615632" cy="557268"/>
                </a:xfrm>
                <a:prstGeom prst="rect">
                  <a:avLst/>
                </a:prstGeom>
                <a:blipFill>
                  <a:blip r:embed="rId8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19" name="グループ化 418">
              <a:extLst>
                <a:ext uri="{FF2B5EF4-FFF2-40B4-BE49-F238E27FC236}">
                  <a16:creationId xmlns:a16="http://schemas.microsoft.com/office/drawing/2014/main" id="{8B5A3577-A94D-C945-ADEF-0FDD0DCEA572}"/>
                </a:ext>
              </a:extLst>
            </p:cNvPr>
            <p:cNvGrpSpPr/>
            <p:nvPr/>
          </p:nvGrpSpPr>
          <p:grpSpPr>
            <a:xfrm>
              <a:off x="555702" y="3142205"/>
              <a:ext cx="1294216" cy="938587"/>
              <a:chOff x="555702" y="3142205"/>
              <a:chExt cx="1294216" cy="938587"/>
            </a:xfrm>
          </p:grpSpPr>
          <p:grpSp>
            <p:nvGrpSpPr>
              <p:cNvPr id="420" name="グラフィックス 216">
                <a:extLst>
                  <a:ext uri="{FF2B5EF4-FFF2-40B4-BE49-F238E27FC236}">
                    <a16:creationId xmlns:a16="http://schemas.microsoft.com/office/drawing/2014/main" id="{C655C764-4CCF-DB3E-28AF-EB074A42BFD4}"/>
                  </a:ext>
                </a:extLst>
              </p:cNvPr>
              <p:cNvGrpSpPr/>
              <p:nvPr/>
            </p:nvGrpSpPr>
            <p:grpSpPr>
              <a:xfrm>
                <a:off x="573191" y="3159587"/>
                <a:ext cx="1259236" cy="903832"/>
                <a:chOff x="573191" y="3159587"/>
                <a:chExt cx="1259236" cy="903832"/>
              </a:xfrm>
            </p:grpSpPr>
            <p:sp>
              <p:nvSpPr>
                <p:cNvPr id="432" name="フリーフォーム 431">
                  <a:extLst>
                    <a:ext uri="{FF2B5EF4-FFF2-40B4-BE49-F238E27FC236}">
                      <a16:creationId xmlns:a16="http://schemas.microsoft.com/office/drawing/2014/main" id="{02990C6B-6AE1-F19D-DC2F-F0F30A308EED}"/>
                    </a:ext>
                  </a:extLst>
                </p:cNvPr>
                <p:cNvSpPr/>
                <p:nvPr/>
              </p:nvSpPr>
              <p:spPr>
                <a:xfrm>
                  <a:off x="573191" y="4063411"/>
                  <a:ext cx="699579" cy="8175"/>
                </a:xfrm>
                <a:custGeom>
                  <a:avLst/>
                  <a:gdLst>
                    <a:gd name="connsiteX0" fmla="*/ 0 w 699579"/>
                    <a:gd name="connsiteY0" fmla="*/ 0 h 8175"/>
                    <a:gd name="connsiteX1" fmla="*/ 699579 w 699579"/>
                    <a:gd name="connsiteY1" fmla="*/ 0 h 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99579" h="8175">
                      <a:moveTo>
                        <a:pt x="0" y="0"/>
                      </a:moveTo>
                      <a:lnTo>
                        <a:pt x="699579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33" name="フリーフォーム 432">
                  <a:extLst>
                    <a:ext uri="{FF2B5EF4-FFF2-40B4-BE49-F238E27FC236}">
                      <a16:creationId xmlns:a16="http://schemas.microsoft.com/office/drawing/2014/main" id="{CA58EF2B-8129-42E8-5F69-372DFC96FC64}"/>
                    </a:ext>
                  </a:extLst>
                </p:cNvPr>
                <p:cNvSpPr/>
                <p:nvPr/>
              </p:nvSpPr>
              <p:spPr>
                <a:xfrm>
                  <a:off x="573191" y="3368161"/>
                  <a:ext cx="8226" cy="695250"/>
                </a:xfrm>
                <a:custGeom>
                  <a:avLst/>
                  <a:gdLst>
                    <a:gd name="connsiteX0" fmla="*/ 0 w 8226"/>
                    <a:gd name="connsiteY0" fmla="*/ 695250 h 695250"/>
                    <a:gd name="connsiteX1" fmla="*/ 0 w 8226"/>
                    <a:gd name="connsiteY1" fmla="*/ 0 h 6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26" h="695250">
                      <a:moveTo>
                        <a:pt x="0" y="695250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34" name="フリーフォーム 433">
                  <a:extLst>
                    <a:ext uri="{FF2B5EF4-FFF2-40B4-BE49-F238E27FC236}">
                      <a16:creationId xmlns:a16="http://schemas.microsoft.com/office/drawing/2014/main" id="{7276F0D3-D305-6A06-730D-9CCA2F611079}"/>
                    </a:ext>
                  </a:extLst>
                </p:cNvPr>
                <p:cNvSpPr/>
                <p:nvPr/>
              </p:nvSpPr>
              <p:spPr>
                <a:xfrm>
                  <a:off x="1272771" y="3368161"/>
                  <a:ext cx="8226" cy="695250"/>
                </a:xfrm>
                <a:custGeom>
                  <a:avLst/>
                  <a:gdLst>
                    <a:gd name="connsiteX0" fmla="*/ 0 w 8226"/>
                    <a:gd name="connsiteY0" fmla="*/ 695250 h 695250"/>
                    <a:gd name="connsiteX1" fmla="*/ 0 w 8226"/>
                    <a:gd name="connsiteY1" fmla="*/ 0 h 6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26" h="695250">
                      <a:moveTo>
                        <a:pt x="0" y="695250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35" name="フリーフォーム 434">
                  <a:extLst>
                    <a:ext uri="{FF2B5EF4-FFF2-40B4-BE49-F238E27FC236}">
                      <a16:creationId xmlns:a16="http://schemas.microsoft.com/office/drawing/2014/main" id="{07502E09-BB1D-EB51-8124-E5A842C5E5AB}"/>
                    </a:ext>
                  </a:extLst>
                </p:cNvPr>
                <p:cNvSpPr/>
                <p:nvPr/>
              </p:nvSpPr>
              <p:spPr>
                <a:xfrm>
                  <a:off x="573191" y="3368161"/>
                  <a:ext cx="699579" cy="8175"/>
                </a:xfrm>
                <a:custGeom>
                  <a:avLst/>
                  <a:gdLst>
                    <a:gd name="connsiteX0" fmla="*/ 0 w 699579"/>
                    <a:gd name="connsiteY0" fmla="*/ 0 h 8175"/>
                    <a:gd name="connsiteX1" fmla="*/ 699579 w 699579"/>
                    <a:gd name="connsiteY1" fmla="*/ 0 h 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99579" h="8175">
                      <a:moveTo>
                        <a:pt x="0" y="0"/>
                      </a:moveTo>
                      <a:lnTo>
                        <a:pt x="699579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36" name="フリーフォーム 435">
                  <a:extLst>
                    <a:ext uri="{FF2B5EF4-FFF2-40B4-BE49-F238E27FC236}">
                      <a16:creationId xmlns:a16="http://schemas.microsoft.com/office/drawing/2014/main" id="{BD35128B-DEB0-9C64-2DB3-801BD3D664F7}"/>
                    </a:ext>
                  </a:extLst>
                </p:cNvPr>
                <p:cNvSpPr/>
                <p:nvPr/>
              </p:nvSpPr>
              <p:spPr>
                <a:xfrm>
                  <a:off x="573191" y="3159587"/>
                  <a:ext cx="559660" cy="208573"/>
                </a:xfrm>
                <a:custGeom>
                  <a:avLst/>
                  <a:gdLst>
                    <a:gd name="connsiteX0" fmla="*/ 0 w 559660"/>
                    <a:gd name="connsiteY0" fmla="*/ 208574 h 208573"/>
                    <a:gd name="connsiteX1" fmla="*/ 559661 w 559660"/>
                    <a:gd name="connsiteY1" fmla="*/ 0 h 20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59660" h="208573">
                      <a:moveTo>
                        <a:pt x="0" y="208574"/>
                      </a:moveTo>
                      <a:lnTo>
                        <a:pt x="559661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37" name="フリーフォーム 436">
                  <a:extLst>
                    <a:ext uri="{FF2B5EF4-FFF2-40B4-BE49-F238E27FC236}">
                      <a16:creationId xmlns:a16="http://schemas.microsoft.com/office/drawing/2014/main" id="{441CCCA4-FD55-C2F8-BA5C-4618564EFE77}"/>
                    </a:ext>
                  </a:extLst>
                </p:cNvPr>
                <p:cNvSpPr/>
                <p:nvPr/>
              </p:nvSpPr>
              <p:spPr>
                <a:xfrm>
                  <a:off x="1272771" y="3159587"/>
                  <a:ext cx="559657" cy="208573"/>
                </a:xfrm>
                <a:custGeom>
                  <a:avLst/>
                  <a:gdLst>
                    <a:gd name="connsiteX0" fmla="*/ 0 w 559657"/>
                    <a:gd name="connsiteY0" fmla="*/ 208574 h 208573"/>
                    <a:gd name="connsiteX1" fmla="*/ 559657 w 559657"/>
                    <a:gd name="connsiteY1" fmla="*/ 0 h 20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59657" h="208573">
                      <a:moveTo>
                        <a:pt x="0" y="208574"/>
                      </a:moveTo>
                      <a:lnTo>
                        <a:pt x="559657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38" name="フリーフォーム 437">
                  <a:extLst>
                    <a:ext uri="{FF2B5EF4-FFF2-40B4-BE49-F238E27FC236}">
                      <a16:creationId xmlns:a16="http://schemas.microsoft.com/office/drawing/2014/main" id="{88B73B50-D0C9-7A7F-4885-D1B2BA2362AC}"/>
                    </a:ext>
                  </a:extLst>
                </p:cNvPr>
                <p:cNvSpPr/>
                <p:nvPr/>
              </p:nvSpPr>
              <p:spPr>
                <a:xfrm>
                  <a:off x="1132805" y="3159600"/>
                  <a:ext cx="699573" cy="8175"/>
                </a:xfrm>
                <a:custGeom>
                  <a:avLst/>
                  <a:gdLst>
                    <a:gd name="connsiteX0" fmla="*/ 0 w 699573"/>
                    <a:gd name="connsiteY0" fmla="*/ 0 h 8175"/>
                    <a:gd name="connsiteX1" fmla="*/ 699574 w 699573"/>
                    <a:gd name="connsiteY1" fmla="*/ 0 h 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99573" h="8175">
                      <a:moveTo>
                        <a:pt x="0" y="0"/>
                      </a:moveTo>
                      <a:lnTo>
                        <a:pt x="699574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39" name="フリーフォーム 438">
                  <a:extLst>
                    <a:ext uri="{FF2B5EF4-FFF2-40B4-BE49-F238E27FC236}">
                      <a16:creationId xmlns:a16="http://schemas.microsoft.com/office/drawing/2014/main" id="{2C08BE0A-AEA9-2907-F5C6-BF3D4015B498}"/>
                    </a:ext>
                  </a:extLst>
                </p:cNvPr>
                <p:cNvSpPr/>
                <p:nvPr/>
              </p:nvSpPr>
              <p:spPr>
                <a:xfrm>
                  <a:off x="1832379" y="3159600"/>
                  <a:ext cx="8226" cy="695245"/>
                </a:xfrm>
                <a:custGeom>
                  <a:avLst/>
                  <a:gdLst>
                    <a:gd name="connsiteX0" fmla="*/ 0 w 8226"/>
                    <a:gd name="connsiteY0" fmla="*/ 695246 h 695245"/>
                    <a:gd name="connsiteX1" fmla="*/ 0 w 8226"/>
                    <a:gd name="connsiteY1" fmla="*/ 0 h 69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26" h="695245">
                      <a:moveTo>
                        <a:pt x="0" y="695246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40" name="フリーフォーム 439">
                  <a:extLst>
                    <a:ext uri="{FF2B5EF4-FFF2-40B4-BE49-F238E27FC236}">
                      <a16:creationId xmlns:a16="http://schemas.microsoft.com/office/drawing/2014/main" id="{0E5CD156-CC13-86FF-82F5-2F145BFE0385}"/>
                    </a:ext>
                  </a:extLst>
                </p:cNvPr>
                <p:cNvSpPr/>
                <p:nvPr/>
              </p:nvSpPr>
              <p:spPr>
                <a:xfrm>
                  <a:off x="1272771" y="3854846"/>
                  <a:ext cx="559657" cy="208573"/>
                </a:xfrm>
                <a:custGeom>
                  <a:avLst/>
                  <a:gdLst>
                    <a:gd name="connsiteX0" fmla="*/ 0 w 559657"/>
                    <a:gd name="connsiteY0" fmla="*/ 208574 h 208573"/>
                    <a:gd name="connsiteX1" fmla="*/ 559657 w 559657"/>
                    <a:gd name="connsiteY1" fmla="*/ 0 h 20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59657" h="208573">
                      <a:moveTo>
                        <a:pt x="0" y="208574"/>
                      </a:moveTo>
                      <a:lnTo>
                        <a:pt x="559657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41" name="フリーフォーム 440">
                  <a:extLst>
                    <a:ext uri="{FF2B5EF4-FFF2-40B4-BE49-F238E27FC236}">
                      <a16:creationId xmlns:a16="http://schemas.microsoft.com/office/drawing/2014/main" id="{D342BB44-A9B0-6857-6C93-DBF4B6575421}"/>
                    </a:ext>
                  </a:extLst>
                </p:cNvPr>
                <p:cNvSpPr/>
                <p:nvPr/>
              </p:nvSpPr>
              <p:spPr>
                <a:xfrm>
                  <a:off x="573191" y="3368161"/>
                  <a:ext cx="349787" cy="695250"/>
                </a:xfrm>
                <a:custGeom>
                  <a:avLst/>
                  <a:gdLst>
                    <a:gd name="connsiteX0" fmla="*/ 349788 w 349787"/>
                    <a:gd name="connsiteY0" fmla="*/ 0 h 695250"/>
                    <a:gd name="connsiteX1" fmla="*/ 0 w 349787"/>
                    <a:gd name="connsiteY1" fmla="*/ 695250 h 6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9787" h="695250">
                      <a:moveTo>
                        <a:pt x="349788" y="0"/>
                      </a:moveTo>
                      <a:lnTo>
                        <a:pt x="0" y="69525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42" name="フリーフォーム 441">
                  <a:extLst>
                    <a:ext uri="{FF2B5EF4-FFF2-40B4-BE49-F238E27FC236}">
                      <a16:creationId xmlns:a16="http://schemas.microsoft.com/office/drawing/2014/main" id="{E1F28FF8-C403-6DF2-EB24-4A2C009AE773}"/>
                    </a:ext>
                  </a:extLst>
                </p:cNvPr>
                <p:cNvSpPr/>
                <p:nvPr/>
              </p:nvSpPr>
              <p:spPr>
                <a:xfrm>
                  <a:off x="922979" y="3368161"/>
                  <a:ext cx="349791" cy="695250"/>
                </a:xfrm>
                <a:custGeom>
                  <a:avLst/>
                  <a:gdLst>
                    <a:gd name="connsiteX0" fmla="*/ 349792 w 349791"/>
                    <a:gd name="connsiteY0" fmla="*/ 0 h 695250"/>
                    <a:gd name="connsiteX1" fmla="*/ 0 w 349791"/>
                    <a:gd name="connsiteY1" fmla="*/ 695250 h 6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9791" h="695250">
                      <a:moveTo>
                        <a:pt x="349792" y="0"/>
                      </a:moveTo>
                      <a:lnTo>
                        <a:pt x="0" y="69525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43" name="フリーフォーム 442">
                  <a:extLst>
                    <a:ext uri="{FF2B5EF4-FFF2-40B4-BE49-F238E27FC236}">
                      <a16:creationId xmlns:a16="http://schemas.microsoft.com/office/drawing/2014/main" id="{F001BE08-1FE7-252E-D2E2-1BFCCDA9E58C}"/>
                    </a:ext>
                  </a:extLst>
                </p:cNvPr>
                <p:cNvSpPr/>
                <p:nvPr/>
              </p:nvSpPr>
              <p:spPr>
                <a:xfrm>
                  <a:off x="573191" y="3715789"/>
                  <a:ext cx="699579" cy="347622"/>
                </a:xfrm>
                <a:custGeom>
                  <a:avLst/>
                  <a:gdLst>
                    <a:gd name="connsiteX0" fmla="*/ 0 w 699579"/>
                    <a:gd name="connsiteY0" fmla="*/ 0 h 347622"/>
                    <a:gd name="connsiteX1" fmla="*/ 699579 w 699579"/>
                    <a:gd name="connsiteY1" fmla="*/ 347623 h 34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99579" h="347622">
                      <a:moveTo>
                        <a:pt x="0" y="0"/>
                      </a:moveTo>
                      <a:lnTo>
                        <a:pt x="699579" y="347623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44" name="フリーフォーム 443">
                  <a:extLst>
                    <a:ext uri="{FF2B5EF4-FFF2-40B4-BE49-F238E27FC236}">
                      <a16:creationId xmlns:a16="http://schemas.microsoft.com/office/drawing/2014/main" id="{F1B70C38-1071-CF02-A88B-7BDFE6B31F56}"/>
                    </a:ext>
                  </a:extLst>
                </p:cNvPr>
                <p:cNvSpPr/>
                <p:nvPr/>
              </p:nvSpPr>
              <p:spPr>
                <a:xfrm>
                  <a:off x="573191" y="3159587"/>
                  <a:ext cx="909445" cy="208573"/>
                </a:xfrm>
                <a:custGeom>
                  <a:avLst/>
                  <a:gdLst>
                    <a:gd name="connsiteX0" fmla="*/ 909446 w 909445"/>
                    <a:gd name="connsiteY0" fmla="*/ 0 h 208573"/>
                    <a:gd name="connsiteX1" fmla="*/ 0 w 909445"/>
                    <a:gd name="connsiteY1" fmla="*/ 208574 h 20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9445" h="208573">
                      <a:moveTo>
                        <a:pt x="909446" y="0"/>
                      </a:moveTo>
                      <a:lnTo>
                        <a:pt x="0" y="20857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45" name="フリーフォーム 444">
                  <a:extLst>
                    <a:ext uri="{FF2B5EF4-FFF2-40B4-BE49-F238E27FC236}">
                      <a16:creationId xmlns:a16="http://schemas.microsoft.com/office/drawing/2014/main" id="{6A0CCDDA-64AC-E7C2-EF25-B0D6D00F3F72}"/>
                    </a:ext>
                  </a:extLst>
                </p:cNvPr>
                <p:cNvSpPr/>
                <p:nvPr/>
              </p:nvSpPr>
              <p:spPr>
                <a:xfrm>
                  <a:off x="922979" y="3159587"/>
                  <a:ext cx="909448" cy="208573"/>
                </a:xfrm>
                <a:custGeom>
                  <a:avLst/>
                  <a:gdLst>
                    <a:gd name="connsiteX0" fmla="*/ 909449 w 909448"/>
                    <a:gd name="connsiteY0" fmla="*/ 0 h 208573"/>
                    <a:gd name="connsiteX1" fmla="*/ 0 w 909448"/>
                    <a:gd name="connsiteY1" fmla="*/ 208574 h 20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9448" h="208573">
                      <a:moveTo>
                        <a:pt x="909449" y="0"/>
                      </a:moveTo>
                      <a:lnTo>
                        <a:pt x="0" y="20857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46" name="フリーフォーム 445">
                  <a:extLst>
                    <a:ext uri="{FF2B5EF4-FFF2-40B4-BE49-F238E27FC236}">
                      <a16:creationId xmlns:a16="http://schemas.microsoft.com/office/drawing/2014/main" id="{004BF7D4-5806-285E-A9AF-61CF21B58F46}"/>
                    </a:ext>
                  </a:extLst>
                </p:cNvPr>
                <p:cNvSpPr/>
                <p:nvPr/>
              </p:nvSpPr>
              <p:spPr>
                <a:xfrm>
                  <a:off x="1272771" y="3715789"/>
                  <a:ext cx="559607" cy="139056"/>
                </a:xfrm>
                <a:custGeom>
                  <a:avLst/>
                  <a:gdLst>
                    <a:gd name="connsiteX0" fmla="*/ 559608 w 559607"/>
                    <a:gd name="connsiteY0" fmla="*/ 139057 h 139056"/>
                    <a:gd name="connsiteX1" fmla="*/ 0 w 559607"/>
                    <a:gd name="connsiteY1" fmla="*/ 0 h 13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59607" h="139056">
                      <a:moveTo>
                        <a:pt x="559608" y="139057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47" name="フリーフォーム 446">
                  <a:extLst>
                    <a:ext uri="{FF2B5EF4-FFF2-40B4-BE49-F238E27FC236}">
                      <a16:creationId xmlns:a16="http://schemas.microsoft.com/office/drawing/2014/main" id="{6D80CA80-DE2B-FCA3-EEE0-FD03A6D6FCA7}"/>
                    </a:ext>
                  </a:extLst>
                </p:cNvPr>
                <p:cNvSpPr/>
                <p:nvPr/>
              </p:nvSpPr>
              <p:spPr>
                <a:xfrm>
                  <a:off x="1272771" y="3368161"/>
                  <a:ext cx="559607" cy="139053"/>
                </a:xfrm>
                <a:custGeom>
                  <a:avLst/>
                  <a:gdLst>
                    <a:gd name="connsiteX0" fmla="*/ 559608 w 559607"/>
                    <a:gd name="connsiteY0" fmla="*/ 139054 h 139053"/>
                    <a:gd name="connsiteX1" fmla="*/ 0 w 559607"/>
                    <a:gd name="connsiteY1" fmla="*/ 0 h 13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59607" h="139053">
                      <a:moveTo>
                        <a:pt x="559608" y="139054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12" name="フリーフォーム 511">
                  <a:extLst>
                    <a:ext uri="{FF2B5EF4-FFF2-40B4-BE49-F238E27FC236}">
                      <a16:creationId xmlns:a16="http://schemas.microsoft.com/office/drawing/2014/main" id="{9EEBEBA7-399C-8A3A-4BB8-D9B26165E144}"/>
                    </a:ext>
                  </a:extLst>
                </p:cNvPr>
                <p:cNvSpPr/>
                <p:nvPr/>
              </p:nvSpPr>
              <p:spPr>
                <a:xfrm>
                  <a:off x="853022" y="3263874"/>
                  <a:ext cx="419749" cy="104286"/>
                </a:xfrm>
                <a:custGeom>
                  <a:avLst/>
                  <a:gdLst>
                    <a:gd name="connsiteX0" fmla="*/ 0 w 419749"/>
                    <a:gd name="connsiteY0" fmla="*/ 0 h 104286"/>
                    <a:gd name="connsiteX1" fmla="*/ 419749 w 419749"/>
                    <a:gd name="connsiteY1" fmla="*/ 104287 h 10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19749" h="104286">
                      <a:moveTo>
                        <a:pt x="0" y="0"/>
                      </a:moveTo>
                      <a:lnTo>
                        <a:pt x="419749" y="104287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13" name="フリーフォーム 512">
                  <a:extLst>
                    <a:ext uri="{FF2B5EF4-FFF2-40B4-BE49-F238E27FC236}">
                      <a16:creationId xmlns:a16="http://schemas.microsoft.com/office/drawing/2014/main" id="{61B6417D-2CE1-72C3-8AA1-F6CEA4D21F0D}"/>
                    </a:ext>
                  </a:extLst>
                </p:cNvPr>
                <p:cNvSpPr/>
                <p:nvPr/>
              </p:nvSpPr>
              <p:spPr>
                <a:xfrm>
                  <a:off x="1132852" y="3159587"/>
                  <a:ext cx="419743" cy="104286"/>
                </a:xfrm>
                <a:custGeom>
                  <a:avLst/>
                  <a:gdLst>
                    <a:gd name="connsiteX0" fmla="*/ 419743 w 419743"/>
                    <a:gd name="connsiteY0" fmla="*/ 104287 h 104286"/>
                    <a:gd name="connsiteX1" fmla="*/ 0 w 419743"/>
                    <a:gd name="connsiteY1" fmla="*/ 0 h 10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19743" h="104286">
                      <a:moveTo>
                        <a:pt x="419743" y="104287"/>
                      </a:moveTo>
                      <a:lnTo>
                        <a:pt x="0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14" name="フリーフォーム 513">
                  <a:extLst>
                    <a:ext uri="{FF2B5EF4-FFF2-40B4-BE49-F238E27FC236}">
                      <a16:creationId xmlns:a16="http://schemas.microsoft.com/office/drawing/2014/main" id="{374E7EC1-30A9-6CD0-15EB-B67C187928F3}"/>
                    </a:ext>
                  </a:extLst>
                </p:cNvPr>
                <p:cNvSpPr/>
                <p:nvPr/>
              </p:nvSpPr>
              <p:spPr>
                <a:xfrm>
                  <a:off x="1272771" y="3263874"/>
                  <a:ext cx="279824" cy="799536"/>
                </a:xfrm>
                <a:custGeom>
                  <a:avLst/>
                  <a:gdLst>
                    <a:gd name="connsiteX0" fmla="*/ 0 w 279824"/>
                    <a:gd name="connsiteY0" fmla="*/ 799537 h 799536"/>
                    <a:gd name="connsiteX1" fmla="*/ 279825 w 279824"/>
                    <a:gd name="connsiteY1" fmla="*/ 0 h 799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9824" h="799536">
                      <a:moveTo>
                        <a:pt x="0" y="799537"/>
                      </a:moveTo>
                      <a:lnTo>
                        <a:pt x="279825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15" name="フリーフォーム 514">
                  <a:extLst>
                    <a:ext uri="{FF2B5EF4-FFF2-40B4-BE49-F238E27FC236}">
                      <a16:creationId xmlns:a16="http://schemas.microsoft.com/office/drawing/2014/main" id="{C5DE8DB2-DE14-77AE-9BAB-09DE7974114E}"/>
                    </a:ext>
                  </a:extLst>
                </p:cNvPr>
                <p:cNvSpPr/>
                <p:nvPr/>
              </p:nvSpPr>
              <p:spPr>
                <a:xfrm>
                  <a:off x="1552595" y="3159587"/>
                  <a:ext cx="279832" cy="799544"/>
                </a:xfrm>
                <a:custGeom>
                  <a:avLst/>
                  <a:gdLst>
                    <a:gd name="connsiteX0" fmla="*/ 279833 w 279832"/>
                    <a:gd name="connsiteY0" fmla="*/ 0 h 799544"/>
                    <a:gd name="connsiteX1" fmla="*/ 0 w 279832"/>
                    <a:gd name="connsiteY1" fmla="*/ 799544 h 799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9832" h="799544">
                      <a:moveTo>
                        <a:pt x="279833" y="0"/>
                      </a:moveTo>
                      <a:lnTo>
                        <a:pt x="0" y="79954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421" name="グラフィックス 216">
                <a:extLst>
                  <a:ext uri="{FF2B5EF4-FFF2-40B4-BE49-F238E27FC236}">
                    <a16:creationId xmlns:a16="http://schemas.microsoft.com/office/drawing/2014/main" id="{CFAD7DDE-EC7A-0F23-3614-92BEFB5F514C}"/>
                  </a:ext>
                </a:extLst>
              </p:cNvPr>
              <p:cNvGrpSpPr/>
              <p:nvPr/>
            </p:nvGrpSpPr>
            <p:grpSpPr>
              <a:xfrm>
                <a:off x="573191" y="3159587"/>
                <a:ext cx="1259236" cy="639642"/>
                <a:chOff x="573191" y="3159587"/>
                <a:chExt cx="1259236" cy="639642"/>
              </a:xfrm>
              <a:noFill/>
            </p:grpSpPr>
            <p:sp>
              <p:nvSpPr>
                <p:cNvPr id="430" name="フリーフォーム 429">
                  <a:extLst>
                    <a:ext uri="{FF2B5EF4-FFF2-40B4-BE49-F238E27FC236}">
                      <a16:creationId xmlns:a16="http://schemas.microsoft.com/office/drawing/2014/main" id="{5E73F351-1845-A26C-953B-9C2B16267DEC}"/>
                    </a:ext>
                  </a:extLst>
                </p:cNvPr>
                <p:cNvSpPr/>
                <p:nvPr/>
              </p:nvSpPr>
              <p:spPr>
                <a:xfrm>
                  <a:off x="573191" y="3159587"/>
                  <a:ext cx="1259236" cy="639642"/>
                </a:xfrm>
                <a:custGeom>
                  <a:avLst/>
                  <a:gdLst>
                    <a:gd name="connsiteX0" fmla="*/ 1259237 w 1259236"/>
                    <a:gd name="connsiteY0" fmla="*/ 0 h 639642"/>
                    <a:gd name="connsiteX1" fmla="*/ 1035369 w 1259236"/>
                    <a:gd name="connsiteY1" fmla="*/ 639642 h 639642"/>
                    <a:gd name="connsiteX2" fmla="*/ 699579 w 1259236"/>
                    <a:gd name="connsiteY2" fmla="*/ 556201 h 639642"/>
                    <a:gd name="connsiteX3" fmla="*/ 0 w 1259236"/>
                    <a:gd name="connsiteY3" fmla="*/ 208574 h 63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59236" h="639642">
                      <a:moveTo>
                        <a:pt x="1259237" y="0"/>
                      </a:moveTo>
                      <a:lnTo>
                        <a:pt x="1035369" y="639642"/>
                      </a:lnTo>
                      <a:lnTo>
                        <a:pt x="699579" y="556201"/>
                      </a:lnTo>
                      <a:lnTo>
                        <a:pt x="0" y="208574"/>
                      </a:lnTo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31" name="フリーフォーム 430">
                  <a:extLst>
                    <a:ext uri="{FF2B5EF4-FFF2-40B4-BE49-F238E27FC236}">
                      <a16:creationId xmlns:a16="http://schemas.microsoft.com/office/drawing/2014/main" id="{27945A64-E155-0F52-9D0D-940B4041A244}"/>
                    </a:ext>
                  </a:extLst>
                </p:cNvPr>
                <p:cNvSpPr/>
                <p:nvPr/>
              </p:nvSpPr>
              <p:spPr>
                <a:xfrm>
                  <a:off x="936991" y="3201302"/>
                  <a:ext cx="615604" cy="542300"/>
                </a:xfrm>
                <a:custGeom>
                  <a:avLst/>
                  <a:gdLst>
                    <a:gd name="connsiteX0" fmla="*/ 335779 w 615604"/>
                    <a:gd name="connsiteY0" fmla="*/ 166860 h 542300"/>
                    <a:gd name="connsiteX1" fmla="*/ 0 w 615604"/>
                    <a:gd name="connsiteY1" fmla="*/ 83425 h 542300"/>
                    <a:gd name="connsiteX2" fmla="*/ 363758 w 615604"/>
                    <a:gd name="connsiteY2" fmla="*/ 0 h 542300"/>
                    <a:gd name="connsiteX3" fmla="*/ 615604 w 615604"/>
                    <a:gd name="connsiteY3" fmla="*/ 62573 h 542300"/>
                    <a:gd name="connsiteX4" fmla="*/ 447709 w 615604"/>
                    <a:gd name="connsiteY4" fmla="*/ 542300 h 542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5604" h="542300">
                      <a:moveTo>
                        <a:pt x="335779" y="166860"/>
                      </a:moveTo>
                      <a:lnTo>
                        <a:pt x="0" y="83425"/>
                      </a:lnTo>
                      <a:lnTo>
                        <a:pt x="363758" y="0"/>
                      </a:lnTo>
                      <a:lnTo>
                        <a:pt x="615604" y="62573"/>
                      </a:lnTo>
                      <a:lnTo>
                        <a:pt x="447709" y="542300"/>
                      </a:lnTo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422" name="グラフィックス 216">
                <a:extLst>
                  <a:ext uri="{FF2B5EF4-FFF2-40B4-BE49-F238E27FC236}">
                    <a16:creationId xmlns:a16="http://schemas.microsoft.com/office/drawing/2014/main" id="{6487615F-2F85-5070-F8BF-17FA130B8232}"/>
                  </a:ext>
                </a:extLst>
              </p:cNvPr>
              <p:cNvGrpSpPr/>
              <p:nvPr/>
            </p:nvGrpSpPr>
            <p:grpSpPr>
              <a:xfrm>
                <a:off x="555702" y="3142205"/>
                <a:ext cx="1294216" cy="938587"/>
                <a:chOff x="555702" y="3142205"/>
                <a:chExt cx="1294216" cy="938587"/>
              </a:xfrm>
              <a:solidFill>
                <a:srgbClr val="000000"/>
              </a:solidFill>
            </p:grpSpPr>
            <p:sp>
              <p:nvSpPr>
                <p:cNvPr id="423" name="フリーフォーム 422">
                  <a:extLst>
                    <a:ext uri="{FF2B5EF4-FFF2-40B4-BE49-F238E27FC236}">
                      <a16:creationId xmlns:a16="http://schemas.microsoft.com/office/drawing/2014/main" id="{DAD7FCE0-CAA1-893A-C4E3-47A83F2D6ED7}"/>
                    </a:ext>
                  </a:extLst>
                </p:cNvPr>
                <p:cNvSpPr/>
                <p:nvPr/>
              </p:nvSpPr>
              <p:spPr>
                <a:xfrm>
                  <a:off x="1255281" y="4046030"/>
                  <a:ext cx="34978" cy="34762"/>
                </a:xfrm>
                <a:custGeom>
                  <a:avLst/>
                  <a:gdLst>
                    <a:gd name="connsiteX0" fmla="*/ 34979 w 34978"/>
                    <a:gd name="connsiteY0" fmla="*/ 17381 h 34762"/>
                    <a:gd name="connsiteX1" fmla="*/ 17489 w 34978"/>
                    <a:gd name="connsiteY1" fmla="*/ 34762 h 34762"/>
                    <a:gd name="connsiteX2" fmla="*/ 0 w 34978"/>
                    <a:gd name="connsiteY2" fmla="*/ 17381 h 34762"/>
                    <a:gd name="connsiteX3" fmla="*/ 17489 w 34978"/>
                    <a:gd name="connsiteY3" fmla="*/ 0 h 34762"/>
                    <a:gd name="connsiteX4" fmla="*/ 34979 w 34978"/>
                    <a:gd name="connsiteY4" fmla="*/ 17381 h 3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78" h="34762">
                      <a:moveTo>
                        <a:pt x="34979" y="17381"/>
                      </a:moveTo>
                      <a:cubicBezTo>
                        <a:pt x="34979" y="26981"/>
                        <a:pt x="27148" y="34762"/>
                        <a:pt x="17489" y="34762"/>
                      </a:cubicBezTo>
                      <a:cubicBezTo>
                        <a:pt x="7830" y="34762"/>
                        <a:pt x="0" y="26980"/>
                        <a:pt x="0" y="17381"/>
                      </a:cubicBezTo>
                      <a:cubicBezTo>
                        <a:pt x="0" y="7782"/>
                        <a:pt x="7830" y="0"/>
                        <a:pt x="17489" y="0"/>
                      </a:cubicBezTo>
                      <a:cubicBezTo>
                        <a:pt x="27149" y="0"/>
                        <a:pt x="34979" y="7782"/>
                        <a:pt x="34979" y="17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24" name="フリーフォーム 423">
                  <a:extLst>
                    <a:ext uri="{FF2B5EF4-FFF2-40B4-BE49-F238E27FC236}">
                      <a16:creationId xmlns:a16="http://schemas.microsoft.com/office/drawing/2014/main" id="{A29234F3-4B07-47AB-D680-0CB1EC87B61E}"/>
                    </a:ext>
                  </a:extLst>
                </p:cNvPr>
                <p:cNvSpPr/>
                <p:nvPr/>
              </p:nvSpPr>
              <p:spPr>
                <a:xfrm>
                  <a:off x="555702" y="3350780"/>
                  <a:ext cx="34978" cy="34762"/>
                </a:xfrm>
                <a:custGeom>
                  <a:avLst/>
                  <a:gdLst>
                    <a:gd name="connsiteX0" fmla="*/ 34979 w 34978"/>
                    <a:gd name="connsiteY0" fmla="*/ 17381 h 34762"/>
                    <a:gd name="connsiteX1" fmla="*/ 17489 w 34978"/>
                    <a:gd name="connsiteY1" fmla="*/ 34762 h 34762"/>
                    <a:gd name="connsiteX2" fmla="*/ 0 w 34978"/>
                    <a:gd name="connsiteY2" fmla="*/ 17381 h 34762"/>
                    <a:gd name="connsiteX3" fmla="*/ 17489 w 34978"/>
                    <a:gd name="connsiteY3" fmla="*/ 0 h 34762"/>
                    <a:gd name="connsiteX4" fmla="*/ 34979 w 34978"/>
                    <a:gd name="connsiteY4" fmla="*/ 17381 h 3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78" h="34762">
                      <a:moveTo>
                        <a:pt x="34979" y="17381"/>
                      </a:moveTo>
                      <a:cubicBezTo>
                        <a:pt x="34979" y="26980"/>
                        <a:pt x="27148" y="34762"/>
                        <a:pt x="17489" y="34762"/>
                      </a:cubicBezTo>
                      <a:cubicBezTo>
                        <a:pt x="7830" y="34762"/>
                        <a:pt x="0" y="26980"/>
                        <a:pt x="0" y="17381"/>
                      </a:cubicBezTo>
                      <a:cubicBezTo>
                        <a:pt x="0" y="7782"/>
                        <a:pt x="7830" y="0"/>
                        <a:pt x="17489" y="0"/>
                      </a:cubicBezTo>
                      <a:cubicBezTo>
                        <a:pt x="27148" y="0"/>
                        <a:pt x="34979" y="7782"/>
                        <a:pt x="34979" y="17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25" name="フリーフォーム 424">
                  <a:extLst>
                    <a:ext uri="{FF2B5EF4-FFF2-40B4-BE49-F238E27FC236}">
                      <a16:creationId xmlns:a16="http://schemas.microsoft.com/office/drawing/2014/main" id="{2A8E5207-0819-219F-E737-20316C864A13}"/>
                    </a:ext>
                  </a:extLst>
                </p:cNvPr>
                <p:cNvSpPr/>
                <p:nvPr/>
              </p:nvSpPr>
              <p:spPr>
                <a:xfrm>
                  <a:off x="555702" y="4046030"/>
                  <a:ext cx="34978" cy="34762"/>
                </a:xfrm>
                <a:custGeom>
                  <a:avLst/>
                  <a:gdLst>
                    <a:gd name="connsiteX0" fmla="*/ 34979 w 34978"/>
                    <a:gd name="connsiteY0" fmla="*/ 17381 h 34762"/>
                    <a:gd name="connsiteX1" fmla="*/ 17489 w 34978"/>
                    <a:gd name="connsiteY1" fmla="*/ 34762 h 34762"/>
                    <a:gd name="connsiteX2" fmla="*/ 0 w 34978"/>
                    <a:gd name="connsiteY2" fmla="*/ 17381 h 34762"/>
                    <a:gd name="connsiteX3" fmla="*/ 17489 w 34978"/>
                    <a:gd name="connsiteY3" fmla="*/ 0 h 34762"/>
                    <a:gd name="connsiteX4" fmla="*/ 34979 w 34978"/>
                    <a:gd name="connsiteY4" fmla="*/ 17381 h 3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78" h="34762">
                      <a:moveTo>
                        <a:pt x="34979" y="17381"/>
                      </a:moveTo>
                      <a:cubicBezTo>
                        <a:pt x="34979" y="26981"/>
                        <a:pt x="27148" y="34762"/>
                        <a:pt x="17489" y="34762"/>
                      </a:cubicBezTo>
                      <a:cubicBezTo>
                        <a:pt x="7830" y="34762"/>
                        <a:pt x="0" y="26980"/>
                        <a:pt x="0" y="17381"/>
                      </a:cubicBezTo>
                      <a:cubicBezTo>
                        <a:pt x="0" y="7782"/>
                        <a:pt x="7830" y="0"/>
                        <a:pt x="17489" y="0"/>
                      </a:cubicBezTo>
                      <a:cubicBezTo>
                        <a:pt x="27148" y="0"/>
                        <a:pt x="34979" y="7782"/>
                        <a:pt x="34979" y="17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26" name="フリーフォーム 425">
                  <a:extLst>
                    <a:ext uri="{FF2B5EF4-FFF2-40B4-BE49-F238E27FC236}">
                      <a16:creationId xmlns:a16="http://schemas.microsoft.com/office/drawing/2014/main" id="{1B9C693A-85C5-A5FF-3226-8090CE95BD0B}"/>
                    </a:ext>
                  </a:extLst>
                </p:cNvPr>
                <p:cNvSpPr/>
                <p:nvPr/>
              </p:nvSpPr>
              <p:spPr>
                <a:xfrm>
                  <a:off x="1814937" y="3142205"/>
                  <a:ext cx="34981" cy="34764"/>
                </a:xfrm>
                <a:custGeom>
                  <a:avLst/>
                  <a:gdLst>
                    <a:gd name="connsiteX0" fmla="*/ 34981 w 34981"/>
                    <a:gd name="connsiteY0" fmla="*/ 17382 h 34764"/>
                    <a:gd name="connsiteX1" fmla="*/ 17491 w 34981"/>
                    <a:gd name="connsiteY1" fmla="*/ 34765 h 34764"/>
                    <a:gd name="connsiteX2" fmla="*/ 0 w 34981"/>
                    <a:gd name="connsiteY2" fmla="*/ 17382 h 34764"/>
                    <a:gd name="connsiteX3" fmla="*/ 17491 w 34981"/>
                    <a:gd name="connsiteY3" fmla="*/ 0 h 34764"/>
                    <a:gd name="connsiteX4" fmla="*/ 34981 w 34981"/>
                    <a:gd name="connsiteY4" fmla="*/ 17382 h 34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81" h="34764">
                      <a:moveTo>
                        <a:pt x="34981" y="17382"/>
                      </a:moveTo>
                      <a:cubicBezTo>
                        <a:pt x="34981" y="26982"/>
                        <a:pt x="27150" y="34765"/>
                        <a:pt x="17491" y="34765"/>
                      </a:cubicBezTo>
                      <a:cubicBezTo>
                        <a:pt x="7831" y="34765"/>
                        <a:pt x="0" y="26982"/>
                        <a:pt x="0" y="17382"/>
                      </a:cubicBezTo>
                      <a:cubicBezTo>
                        <a:pt x="0" y="7782"/>
                        <a:pt x="7831" y="0"/>
                        <a:pt x="17491" y="0"/>
                      </a:cubicBezTo>
                      <a:cubicBezTo>
                        <a:pt x="27150" y="0"/>
                        <a:pt x="34981" y="7782"/>
                        <a:pt x="34981" y="173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27" name="フリーフォーム 426">
                  <a:extLst>
                    <a:ext uri="{FF2B5EF4-FFF2-40B4-BE49-F238E27FC236}">
                      <a16:creationId xmlns:a16="http://schemas.microsoft.com/office/drawing/2014/main" id="{ED09AE59-372B-8C65-0A09-4D425390B2D1}"/>
                    </a:ext>
                  </a:extLst>
                </p:cNvPr>
                <p:cNvSpPr/>
                <p:nvPr/>
              </p:nvSpPr>
              <p:spPr>
                <a:xfrm>
                  <a:off x="1814939" y="3837453"/>
                  <a:ext cx="34978" cy="34762"/>
                </a:xfrm>
                <a:custGeom>
                  <a:avLst/>
                  <a:gdLst>
                    <a:gd name="connsiteX0" fmla="*/ 34979 w 34978"/>
                    <a:gd name="connsiteY0" fmla="*/ 17381 h 34762"/>
                    <a:gd name="connsiteX1" fmla="*/ 17489 w 34978"/>
                    <a:gd name="connsiteY1" fmla="*/ 34762 h 34762"/>
                    <a:gd name="connsiteX2" fmla="*/ 0 w 34978"/>
                    <a:gd name="connsiteY2" fmla="*/ 17381 h 34762"/>
                    <a:gd name="connsiteX3" fmla="*/ 17489 w 34978"/>
                    <a:gd name="connsiteY3" fmla="*/ 0 h 34762"/>
                    <a:gd name="connsiteX4" fmla="*/ 34979 w 34978"/>
                    <a:gd name="connsiteY4" fmla="*/ 17381 h 3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78" h="34762">
                      <a:moveTo>
                        <a:pt x="34979" y="17381"/>
                      </a:moveTo>
                      <a:cubicBezTo>
                        <a:pt x="34979" y="26980"/>
                        <a:pt x="27149" y="34762"/>
                        <a:pt x="17489" y="34762"/>
                      </a:cubicBezTo>
                      <a:cubicBezTo>
                        <a:pt x="7830" y="34762"/>
                        <a:pt x="0" y="26980"/>
                        <a:pt x="0" y="17381"/>
                      </a:cubicBezTo>
                      <a:cubicBezTo>
                        <a:pt x="0" y="7782"/>
                        <a:pt x="7830" y="0"/>
                        <a:pt x="17489" y="0"/>
                      </a:cubicBezTo>
                      <a:cubicBezTo>
                        <a:pt x="27149" y="0"/>
                        <a:pt x="34979" y="7782"/>
                        <a:pt x="34979" y="17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28" name="フリーフォーム 427">
                  <a:extLst>
                    <a:ext uri="{FF2B5EF4-FFF2-40B4-BE49-F238E27FC236}">
                      <a16:creationId xmlns:a16="http://schemas.microsoft.com/office/drawing/2014/main" id="{CD96B612-C934-864A-7383-285851DB83C7}"/>
                    </a:ext>
                  </a:extLst>
                </p:cNvPr>
                <p:cNvSpPr/>
                <p:nvPr/>
              </p:nvSpPr>
              <p:spPr>
                <a:xfrm>
                  <a:off x="1115362" y="3142206"/>
                  <a:ext cx="34978" cy="34762"/>
                </a:xfrm>
                <a:custGeom>
                  <a:avLst/>
                  <a:gdLst>
                    <a:gd name="connsiteX0" fmla="*/ 34979 w 34978"/>
                    <a:gd name="connsiteY0" fmla="*/ 17381 h 34762"/>
                    <a:gd name="connsiteX1" fmla="*/ 17489 w 34978"/>
                    <a:gd name="connsiteY1" fmla="*/ 34762 h 34762"/>
                    <a:gd name="connsiteX2" fmla="*/ 0 w 34978"/>
                    <a:gd name="connsiteY2" fmla="*/ 17381 h 34762"/>
                    <a:gd name="connsiteX3" fmla="*/ 17489 w 34978"/>
                    <a:gd name="connsiteY3" fmla="*/ 0 h 34762"/>
                    <a:gd name="connsiteX4" fmla="*/ 34979 w 34978"/>
                    <a:gd name="connsiteY4" fmla="*/ 17381 h 3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78" h="34762">
                      <a:moveTo>
                        <a:pt x="34979" y="17381"/>
                      </a:moveTo>
                      <a:cubicBezTo>
                        <a:pt x="34979" y="26980"/>
                        <a:pt x="27148" y="34762"/>
                        <a:pt x="17489" y="34762"/>
                      </a:cubicBezTo>
                      <a:cubicBezTo>
                        <a:pt x="7830" y="34762"/>
                        <a:pt x="0" y="26980"/>
                        <a:pt x="0" y="17381"/>
                      </a:cubicBezTo>
                      <a:cubicBezTo>
                        <a:pt x="0" y="7782"/>
                        <a:pt x="7830" y="0"/>
                        <a:pt x="17489" y="0"/>
                      </a:cubicBezTo>
                      <a:cubicBezTo>
                        <a:pt x="27149" y="0"/>
                        <a:pt x="34979" y="7782"/>
                        <a:pt x="34979" y="17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29" name="フリーフォーム 428">
                  <a:extLst>
                    <a:ext uri="{FF2B5EF4-FFF2-40B4-BE49-F238E27FC236}">
                      <a16:creationId xmlns:a16="http://schemas.microsoft.com/office/drawing/2014/main" id="{478F7952-A816-D1B3-D936-D206608C38DE}"/>
                    </a:ext>
                  </a:extLst>
                </p:cNvPr>
                <p:cNvSpPr/>
                <p:nvPr/>
              </p:nvSpPr>
              <p:spPr>
                <a:xfrm>
                  <a:off x="1255281" y="3350780"/>
                  <a:ext cx="34978" cy="34762"/>
                </a:xfrm>
                <a:custGeom>
                  <a:avLst/>
                  <a:gdLst>
                    <a:gd name="connsiteX0" fmla="*/ 34979 w 34978"/>
                    <a:gd name="connsiteY0" fmla="*/ 17381 h 34762"/>
                    <a:gd name="connsiteX1" fmla="*/ 17489 w 34978"/>
                    <a:gd name="connsiteY1" fmla="*/ 34762 h 34762"/>
                    <a:gd name="connsiteX2" fmla="*/ 0 w 34978"/>
                    <a:gd name="connsiteY2" fmla="*/ 17381 h 34762"/>
                    <a:gd name="connsiteX3" fmla="*/ 17489 w 34978"/>
                    <a:gd name="connsiteY3" fmla="*/ 0 h 34762"/>
                    <a:gd name="connsiteX4" fmla="*/ 34979 w 34978"/>
                    <a:gd name="connsiteY4" fmla="*/ 17381 h 3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78" h="34762">
                      <a:moveTo>
                        <a:pt x="34979" y="17381"/>
                      </a:moveTo>
                      <a:cubicBezTo>
                        <a:pt x="34979" y="26980"/>
                        <a:pt x="27148" y="34762"/>
                        <a:pt x="17489" y="34762"/>
                      </a:cubicBezTo>
                      <a:cubicBezTo>
                        <a:pt x="7830" y="34762"/>
                        <a:pt x="0" y="26980"/>
                        <a:pt x="0" y="17381"/>
                      </a:cubicBezTo>
                      <a:cubicBezTo>
                        <a:pt x="0" y="7782"/>
                        <a:pt x="7830" y="0"/>
                        <a:pt x="17489" y="0"/>
                      </a:cubicBezTo>
                      <a:cubicBezTo>
                        <a:pt x="27149" y="0"/>
                        <a:pt x="34979" y="7782"/>
                        <a:pt x="34979" y="173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516" name="グループ化 515">
            <a:extLst>
              <a:ext uri="{FF2B5EF4-FFF2-40B4-BE49-F238E27FC236}">
                <a16:creationId xmlns:a16="http://schemas.microsoft.com/office/drawing/2014/main" id="{059D3B7D-0BB6-703A-2D6E-33ED31ABB4AE}"/>
              </a:ext>
            </a:extLst>
          </p:cNvPr>
          <p:cNvGrpSpPr/>
          <p:nvPr/>
        </p:nvGrpSpPr>
        <p:grpSpPr>
          <a:xfrm>
            <a:off x="6340458" y="3106469"/>
            <a:ext cx="2502237" cy="1071758"/>
            <a:chOff x="6340458" y="3106469"/>
            <a:chExt cx="2502237" cy="1071758"/>
          </a:xfrm>
        </p:grpSpPr>
        <p:grpSp>
          <p:nvGrpSpPr>
            <p:cNvPr id="517" name="グループ化 516">
              <a:extLst>
                <a:ext uri="{FF2B5EF4-FFF2-40B4-BE49-F238E27FC236}">
                  <a16:creationId xmlns:a16="http://schemas.microsoft.com/office/drawing/2014/main" id="{76BB9A56-6DDC-7F4F-9E18-328481963B7B}"/>
                </a:ext>
              </a:extLst>
            </p:cNvPr>
            <p:cNvGrpSpPr/>
            <p:nvPr/>
          </p:nvGrpSpPr>
          <p:grpSpPr>
            <a:xfrm>
              <a:off x="6340458" y="3508129"/>
              <a:ext cx="902811" cy="623250"/>
              <a:chOff x="3939361" y="2730263"/>
              <a:chExt cx="902811" cy="623250"/>
            </a:xfrm>
          </p:grpSpPr>
          <p:sp>
            <p:nvSpPr>
              <p:cNvPr id="537" name="右矢印 536">
                <a:extLst>
                  <a:ext uri="{FF2B5EF4-FFF2-40B4-BE49-F238E27FC236}">
                    <a16:creationId xmlns:a16="http://schemas.microsoft.com/office/drawing/2014/main" id="{768204CD-2457-DCF8-E2B1-BAAF13A8AEA5}"/>
                  </a:ext>
                </a:extLst>
              </p:cNvPr>
              <p:cNvSpPr/>
              <p:nvPr/>
            </p:nvSpPr>
            <p:spPr>
              <a:xfrm>
                <a:off x="4180019" y="2730263"/>
                <a:ext cx="423296" cy="257466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テキスト ボックス 537">
                <a:extLst>
                  <a:ext uri="{FF2B5EF4-FFF2-40B4-BE49-F238E27FC236}">
                    <a16:creationId xmlns:a16="http://schemas.microsoft.com/office/drawing/2014/main" id="{E6B4B1BD-FDEA-9AA5-3855-6923219D3B45}"/>
                  </a:ext>
                </a:extLst>
              </p:cNvPr>
              <p:cNvSpPr txBox="1"/>
              <p:nvPr/>
            </p:nvSpPr>
            <p:spPr>
              <a:xfrm>
                <a:off x="3939361" y="3045736"/>
                <a:ext cx="90281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ja-JP" altLang="en-US" sz="140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格子展開</a:t>
                </a:r>
              </a:p>
            </p:txBody>
          </p:sp>
        </p:grpSp>
        <p:grpSp>
          <p:nvGrpSpPr>
            <p:cNvPr id="518" name="グループ化 517">
              <a:extLst>
                <a:ext uri="{FF2B5EF4-FFF2-40B4-BE49-F238E27FC236}">
                  <a16:creationId xmlns:a16="http://schemas.microsoft.com/office/drawing/2014/main" id="{F7BA90E3-4A7A-D464-BDC4-EC63499A176B}"/>
                </a:ext>
              </a:extLst>
            </p:cNvPr>
            <p:cNvGrpSpPr/>
            <p:nvPr/>
          </p:nvGrpSpPr>
          <p:grpSpPr>
            <a:xfrm flipV="1">
              <a:off x="7414288" y="3106469"/>
              <a:ext cx="1428407" cy="1071758"/>
              <a:chOff x="5379310" y="4148166"/>
              <a:chExt cx="1428407" cy="1071758"/>
            </a:xfrm>
          </p:grpSpPr>
          <p:grpSp>
            <p:nvGrpSpPr>
              <p:cNvPr id="519" name="グラフィックス 226">
                <a:extLst>
                  <a:ext uri="{FF2B5EF4-FFF2-40B4-BE49-F238E27FC236}">
                    <a16:creationId xmlns:a16="http://schemas.microsoft.com/office/drawing/2014/main" id="{4BF6B657-B8CF-25B5-50A7-824B6499EB47}"/>
                  </a:ext>
                </a:extLst>
              </p:cNvPr>
              <p:cNvGrpSpPr/>
              <p:nvPr/>
            </p:nvGrpSpPr>
            <p:grpSpPr>
              <a:xfrm>
                <a:off x="5379310" y="4148166"/>
                <a:ext cx="1428407" cy="1071758"/>
                <a:chOff x="5379310" y="4148166"/>
                <a:chExt cx="1428407" cy="1071758"/>
              </a:xfrm>
              <a:solidFill>
                <a:srgbClr val="FFFFFF"/>
              </a:solidFill>
            </p:grpSpPr>
            <p:sp>
              <p:nvSpPr>
                <p:cNvPr id="528" name="フリーフォーム 527">
                  <a:extLst>
                    <a:ext uri="{FF2B5EF4-FFF2-40B4-BE49-F238E27FC236}">
                      <a16:creationId xmlns:a16="http://schemas.microsoft.com/office/drawing/2014/main" id="{4A980461-3510-EC7E-42DD-19F57B36BBC4}"/>
                    </a:ext>
                  </a:extLst>
                </p:cNvPr>
                <p:cNvSpPr/>
                <p:nvPr/>
              </p:nvSpPr>
              <p:spPr>
                <a:xfrm>
                  <a:off x="5736708" y="4862770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29" name="フリーフォーム 528">
                  <a:extLst>
                    <a:ext uri="{FF2B5EF4-FFF2-40B4-BE49-F238E27FC236}">
                      <a16:creationId xmlns:a16="http://schemas.microsoft.com/office/drawing/2014/main" id="{A64BBE79-EBA3-2317-732A-98625E07E78A}"/>
                    </a:ext>
                  </a:extLst>
                </p:cNvPr>
                <p:cNvSpPr/>
                <p:nvPr/>
              </p:nvSpPr>
              <p:spPr>
                <a:xfrm>
                  <a:off x="6093514" y="4862474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0" name="フリーフォーム 529">
                  <a:extLst>
                    <a:ext uri="{FF2B5EF4-FFF2-40B4-BE49-F238E27FC236}">
                      <a16:creationId xmlns:a16="http://schemas.microsoft.com/office/drawing/2014/main" id="{F3AD9A62-9C6A-8E12-5843-ACE4EAA1C4FF}"/>
                    </a:ext>
                  </a:extLst>
                </p:cNvPr>
                <p:cNvSpPr/>
                <p:nvPr/>
              </p:nvSpPr>
              <p:spPr>
                <a:xfrm>
                  <a:off x="6450616" y="4862474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1" name="フリーフォーム 530">
                  <a:extLst>
                    <a:ext uri="{FF2B5EF4-FFF2-40B4-BE49-F238E27FC236}">
                      <a16:creationId xmlns:a16="http://schemas.microsoft.com/office/drawing/2014/main" id="{C8A81179-432E-899E-4E85-16F1C634B928}"/>
                    </a:ext>
                  </a:extLst>
                </p:cNvPr>
                <p:cNvSpPr/>
                <p:nvPr/>
              </p:nvSpPr>
              <p:spPr>
                <a:xfrm>
                  <a:off x="6450616" y="4505320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2" name="フリーフォーム 531">
                  <a:extLst>
                    <a:ext uri="{FF2B5EF4-FFF2-40B4-BE49-F238E27FC236}">
                      <a16:creationId xmlns:a16="http://schemas.microsoft.com/office/drawing/2014/main" id="{834AD4E8-126E-B753-3255-1C05191FC73D}"/>
                    </a:ext>
                  </a:extLst>
                </p:cNvPr>
                <p:cNvSpPr/>
                <p:nvPr/>
              </p:nvSpPr>
              <p:spPr>
                <a:xfrm>
                  <a:off x="6450616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3" name="フリーフォーム 532">
                  <a:extLst>
                    <a:ext uri="{FF2B5EF4-FFF2-40B4-BE49-F238E27FC236}">
                      <a16:creationId xmlns:a16="http://schemas.microsoft.com/office/drawing/2014/main" id="{4AE22813-2236-1B4E-C891-010B2AB890CB}"/>
                    </a:ext>
                  </a:extLst>
                </p:cNvPr>
                <p:cNvSpPr/>
                <p:nvPr/>
              </p:nvSpPr>
              <p:spPr>
                <a:xfrm>
                  <a:off x="6093514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4" name="フリーフォーム 533">
                  <a:extLst>
                    <a:ext uri="{FF2B5EF4-FFF2-40B4-BE49-F238E27FC236}">
                      <a16:creationId xmlns:a16="http://schemas.microsoft.com/office/drawing/2014/main" id="{CD50780A-9341-2440-22DA-2B47894E5EC0}"/>
                    </a:ext>
                  </a:extLst>
                </p:cNvPr>
                <p:cNvSpPr/>
                <p:nvPr/>
              </p:nvSpPr>
              <p:spPr>
                <a:xfrm>
                  <a:off x="5736412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5" name="フリーフォーム 534">
                  <a:extLst>
                    <a:ext uri="{FF2B5EF4-FFF2-40B4-BE49-F238E27FC236}">
                      <a16:creationId xmlns:a16="http://schemas.microsoft.com/office/drawing/2014/main" id="{6B347A20-306E-0E2A-80EC-89F1A3210249}"/>
                    </a:ext>
                  </a:extLst>
                </p:cNvPr>
                <p:cNvSpPr/>
                <p:nvPr/>
              </p:nvSpPr>
              <p:spPr>
                <a:xfrm>
                  <a:off x="5379310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6" name="フリーフォーム 535">
                  <a:extLst>
                    <a:ext uri="{FF2B5EF4-FFF2-40B4-BE49-F238E27FC236}">
                      <a16:creationId xmlns:a16="http://schemas.microsoft.com/office/drawing/2014/main" id="{46CC40F2-1E52-5982-AE8F-9370FEB53D04}"/>
                    </a:ext>
                  </a:extLst>
                </p:cNvPr>
                <p:cNvSpPr/>
                <p:nvPr/>
              </p:nvSpPr>
              <p:spPr>
                <a:xfrm>
                  <a:off x="5379310" y="4505320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520" name="グラフィックス 226">
                <a:extLst>
                  <a:ext uri="{FF2B5EF4-FFF2-40B4-BE49-F238E27FC236}">
                    <a16:creationId xmlns:a16="http://schemas.microsoft.com/office/drawing/2014/main" id="{BA9F40ED-E73F-1DD7-1D75-7BBB47001CD2}"/>
                  </a:ext>
                </a:extLst>
              </p:cNvPr>
              <p:cNvGrpSpPr/>
              <p:nvPr/>
            </p:nvGrpSpPr>
            <p:grpSpPr>
              <a:xfrm>
                <a:off x="5379310" y="4862474"/>
                <a:ext cx="357102" cy="357158"/>
                <a:chOff x="5379310" y="4862474"/>
                <a:chExt cx="357102" cy="357158"/>
              </a:xfrm>
              <a:solidFill>
                <a:srgbClr val="B5B5B6"/>
              </a:solidFill>
            </p:grpSpPr>
            <p:sp>
              <p:nvSpPr>
                <p:cNvPr id="525" name="フリーフォーム 524">
                  <a:extLst>
                    <a:ext uri="{FF2B5EF4-FFF2-40B4-BE49-F238E27FC236}">
                      <a16:creationId xmlns:a16="http://schemas.microsoft.com/office/drawing/2014/main" id="{D83CD043-1FC8-FCDB-73C6-BDAFC1F7F658}"/>
                    </a:ext>
                  </a:extLst>
                </p:cNvPr>
                <p:cNvSpPr/>
                <p:nvPr/>
              </p:nvSpPr>
              <p:spPr>
                <a:xfrm>
                  <a:off x="5379310" y="4862474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B5B5B6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26" name="フリーフォーム 525">
                  <a:extLst>
                    <a:ext uri="{FF2B5EF4-FFF2-40B4-BE49-F238E27FC236}">
                      <a16:creationId xmlns:a16="http://schemas.microsoft.com/office/drawing/2014/main" id="{9BD957AB-2134-4153-2F8B-80E19E994ED3}"/>
                    </a:ext>
                  </a:extLst>
                </p:cNvPr>
                <p:cNvSpPr/>
                <p:nvPr/>
              </p:nvSpPr>
              <p:spPr>
                <a:xfrm>
                  <a:off x="5379310" y="4862474"/>
                  <a:ext cx="357102" cy="357158"/>
                </a:xfrm>
                <a:custGeom>
                  <a:avLst/>
                  <a:gdLst>
                    <a:gd name="connsiteX0" fmla="*/ 0 w 357102"/>
                    <a:gd name="connsiteY0" fmla="*/ 0 h 357158"/>
                    <a:gd name="connsiteX1" fmla="*/ 357102 w 357102"/>
                    <a:gd name="connsiteY1" fmla="*/ 357159 h 35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02" h="357158">
                      <a:moveTo>
                        <a:pt x="0" y="0"/>
                      </a:moveTo>
                      <a:lnTo>
                        <a:pt x="357102" y="35715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27" name="フリーフォーム 526">
                  <a:extLst>
                    <a:ext uri="{FF2B5EF4-FFF2-40B4-BE49-F238E27FC236}">
                      <a16:creationId xmlns:a16="http://schemas.microsoft.com/office/drawing/2014/main" id="{C60FA41F-77C3-BD32-5C22-7F0A4576AC0F}"/>
                    </a:ext>
                  </a:extLst>
                </p:cNvPr>
                <p:cNvSpPr/>
                <p:nvPr/>
              </p:nvSpPr>
              <p:spPr>
                <a:xfrm>
                  <a:off x="5379310" y="4862474"/>
                  <a:ext cx="357102" cy="357158"/>
                </a:xfrm>
                <a:custGeom>
                  <a:avLst/>
                  <a:gdLst>
                    <a:gd name="connsiteX0" fmla="*/ 357102 w 357102"/>
                    <a:gd name="connsiteY0" fmla="*/ 0 h 357158"/>
                    <a:gd name="connsiteX1" fmla="*/ 0 w 357102"/>
                    <a:gd name="connsiteY1" fmla="*/ 357159 h 35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02" h="357158">
                      <a:moveTo>
                        <a:pt x="357102" y="0"/>
                      </a:moveTo>
                      <a:lnTo>
                        <a:pt x="0" y="35715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521" name="グラフィックス 226">
                <a:extLst>
                  <a:ext uri="{FF2B5EF4-FFF2-40B4-BE49-F238E27FC236}">
                    <a16:creationId xmlns:a16="http://schemas.microsoft.com/office/drawing/2014/main" id="{B14128DC-5A50-3E37-09B3-6F89EEA4DE4C}"/>
                  </a:ext>
                </a:extLst>
              </p:cNvPr>
              <p:cNvGrpSpPr/>
              <p:nvPr/>
            </p:nvGrpSpPr>
            <p:grpSpPr>
              <a:xfrm>
                <a:off x="5379310" y="4148166"/>
                <a:ext cx="1428407" cy="1071758"/>
                <a:chOff x="5379310" y="4148166"/>
                <a:chExt cx="1428407" cy="1071758"/>
              </a:xfrm>
              <a:noFill/>
            </p:grpSpPr>
            <p:sp>
              <p:nvSpPr>
                <p:cNvPr id="522" name="フリーフォーム 521">
                  <a:extLst>
                    <a:ext uri="{FF2B5EF4-FFF2-40B4-BE49-F238E27FC236}">
                      <a16:creationId xmlns:a16="http://schemas.microsoft.com/office/drawing/2014/main" id="{E9ABA096-D43F-1C59-25DB-4CD50C389417}"/>
                    </a:ext>
                  </a:extLst>
                </p:cNvPr>
                <p:cNvSpPr/>
                <p:nvPr/>
              </p:nvSpPr>
              <p:spPr>
                <a:xfrm>
                  <a:off x="5379310" y="4148166"/>
                  <a:ext cx="1428407" cy="1071461"/>
                </a:xfrm>
                <a:custGeom>
                  <a:avLst/>
                  <a:gdLst>
                    <a:gd name="connsiteX0" fmla="*/ 0 w 1428407"/>
                    <a:gd name="connsiteY0" fmla="*/ 0 h 1071461"/>
                    <a:gd name="connsiteX1" fmla="*/ 1428408 w 1428407"/>
                    <a:gd name="connsiteY1" fmla="*/ 0 h 1071461"/>
                    <a:gd name="connsiteX2" fmla="*/ 1428408 w 1428407"/>
                    <a:gd name="connsiteY2" fmla="*/ 1071462 h 1071461"/>
                    <a:gd name="connsiteX3" fmla="*/ 0 w 1428407"/>
                    <a:gd name="connsiteY3" fmla="*/ 1071462 h 1071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8407" h="1071461">
                      <a:moveTo>
                        <a:pt x="0" y="0"/>
                      </a:moveTo>
                      <a:lnTo>
                        <a:pt x="1428408" y="0"/>
                      </a:lnTo>
                      <a:lnTo>
                        <a:pt x="1428408" y="1071462"/>
                      </a:lnTo>
                      <a:lnTo>
                        <a:pt x="0" y="1071462"/>
                      </a:lnTo>
                      <a:close/>
                    </a:path>
                  </a:pathLst>
                </a:custGeom>
                <a:noFill/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23" name="フリーフォーム 522">
                  <a:extLst>
                    <a:ext uri="{FF2B5EF4-FFF2-40B4-BE49-F238E27FC236}">
                      <a16:creationId xmlns:a16="http://schemas.microsoft.com/office/drawing/2014/main" id="{B8683272-D6D5-9CB1-FA68-88BD55963909}"/>
                    </a:ext>
                  </a:extLst>
                </p:cNvPr>
                <p:cNvSpPr/>
                <p:nvPr/>
              </p:nvSpPr>
              <p:spPr>
                <a:xfrm>
                  <a:off x="5736412" y="4505320"/>
                  <a:ext cx="714203" cy="357154"/>
                </a:xfrm>
                <a:custGeom>
                  <a:avLst/>
                  <a:gdLst>
                    <a:gd name="connsiteX0" fmla="*/ 0 w 714203"/>
                    <a:gd name="connsiteY0" fmla="*/ 0 h 357154"/>
                    <a:gd name="connsiteX1" fmla="*/ 714204 w 714203"/>
                    <a:gd name="connsiteY1" fmla="*/ 0 h 357154"/>
                    <a:gd name="connsiteX2" fmla="*/ 714204 w 714203"/>
                    <a:gd name="connsiteY2" fmla="*/ 357154 h 357154"/>
                    <a:gd name="connsiteX3" fmla="*/ 0 w 714203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4203" h="357154">
                      <a:moveTo>
                        <a:pt x="0" y="0"/>
                      </a:moveTo>
                      <a:lnTo>
                        <a:pt x="714204" y="0"/>
                      </a:lnTo>
                      <a:lnTo>
                        <a:pt x="714204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noFill/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24" name="フリーフォーム 523">
                  <a:extLst>
                    <a:ext uri="{FF2B5EF4-FFF2-40B4-BE49-F238E27FC236}">
                      <a16:creationId xmlns:a16="http://schemas.microsoft.com/office/drawing/2014/main" id="{C42CE849-12A2-A33F-1810-1171988BC65C}"/>
                    </a:ext>
                  </a:extLst>
                </p:cNvPr>
                <p:cNvSpPr/>
                <p:nvPr/>
              </p:nvSpPr>
              <p:spPr>
                <a:xfrm>
                  <a:off x="5736708" y="4862770"/>
                  <a:ext cx="4857" cy="357153"/>
                </a:xfrm>
                <a:custGeom>
                  <a:avLst/>
                  <a:gdLst>
                    <a:gd name="connsiteX0" fmla="*/ 0 w 4857"/>
                    <a:gd name="connsiteY0" fmla="*/ 357154 h 357153"/>
                    <a:gd name="connsiteX1" fmla="*/ 0 w 4857"/>
                    <a:gd name="connsiteY1" fmla="*/ 0 h 357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57" h="357153">
                      <a:moveTo>
                        <a:pt x="0" y="357154"/>
                      </a:moveTo>
                      <a:lnTo>
                        <a:pt x="0" y="0"/>
                      </a:lnTo>
                    </a:path>
                  </a:pathLst>
                </a:custGeom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cxnSp>
        <p:nvCxnSpPr>
          <p:cNvPr id="547" name="直線コネクタ 546">
            <a:extLst>
              <a:ext uri="{FF2B5EF4-FFF2-40B4-BE49-F238E27FC236}">
                <a16:creationId xmlns:a16="http://schemas.microsoft.com/office/drawing/2014/main" id="{58BDA699-5D29-A424-1861-67EA8BADA605}"/>
              </a:ext>
            </a:extLst>
          </p:cNvPr>
          <p:cNvCxnSpPr>
            <a:cxnSpLocks/>
          </p:cNvCxnSpPr>
          <p:nvPr/>
        </p:nvCxnSpPr>
        <p:spPr>
          <a:xfrm>
            <a:off x="3484551" y="2913868"/>
            <a:ext cx="0" cy="2015183"/>
          </a:xfrm>
          <a:prstGeom prst="line">
            <a:avLst/>
          </a:prstGeom>
          <a:ln w="38100">
            <a:solidFill>
              <a:srgbClr val="3437C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2" name="グループ化 551">
            <a:extLst>
              <a:ext uri="{FF2B5EF4-FFF2-40B4-BE49-F238E27FC236}">
                <a16:creationId xmlns:a16="http://schemas.microsoft.com/office/drawing/2014/main" id="{E3F59636-B2B7-A8D4-2192-3284B7BE9735}"/>
              </a:ext>
            </a:extLst>
          </p:cNvPr>
          <p:cNvGrpSpPr/>
          <p:nvPr/>
        </p:nvGrpSpPr>
        <p:grpSpPr>
          <a:xfrm>
            <a:off x="133672" y="4839092"/>
            <a:ext cx="8886342" cy="1176269"/>
            <a:chOff x="132065" y="5173443"/>
            <a:chExt cx="8886342" cy="1176269"/>
          </a:xfrm>
        </p:grpSpPr>
        <p:cxnSp>
          <p:nvCxnSpPr>
            <p:cNvPr id="553" name="直線コネクタ 552">
              <a:extLst>
                <a:ext uri="{FF2B5EF4-FFF2-40B4-BE49-F238E27FC236}">
                  <a16:creationId xmlns:a16="http://schemas.microsoft.com/office/drawing/2014/main" id="{53D1E9D6-95DD-CF3C-B356-019D4E4AEF8B}"/>
                </a:ext>
              </a:extLst>
            </p:cNvPr>
            <p:cNvCxnSpPr>
              <a:cxnSpLocks/>
            </p:cNvCxnSpPr>
            <p:nvPr/>
          </p:nvCxnSpPr>
          <p:spPr>
            <a:xfrm>
              <a:off x="141751" y="5373498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4" name="テキスト ボックス 553">
                  <a:extLst>
                    <a:ext uri="{FF2B5EF4-FFF2-40B4-BE49-F238E27FC236}">
                      <a16:creationId xmlns:a16="http://schemas.microsoft.com/office/drawing/2014/main" id="{D7ADCBA2-2CAF-5C90-6461-D2706A14B086}"/>
                    </a:ext>
                  </a:extLst>
                </p:cNvPr>
                <p:cNvSpPr txBox="1"/>
                <p:nvPr/>
              </p:nvSpPr>
              <p:spPr>
                <a:xfrm>
                  <a:off x="251875" y="5495183"/>
                  <a:ext cx="8623312" cy="8545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just">
                    <a:lnSpc>
                      <a:spcPct val="130000"/>
                    </a:lnSpc>
                  </a:pPr>
                  <a:r>
                    <a:rPr lang="en-US" altLang="ja-JP" b="0" dirty="0">
                      <a:ea typeface="Hiragino Kaku Gothic Pro W3" panose="020B0300000000000000" pitchFamily="34" charset="-128"/>
                    </a:rPr>
                    <a:t>  </a:t>
                  </a:r>
                  <a14:m>
                    <m:oMath xmlns:m="http://schemas.openxmlformats.org/officeDocument/2006/math">
                      <m:sSup>
                        <m:sSupPr>
                          <m:ctrlPr>
                            <a:rPr kumimoji="1"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b="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p>
                          <m:r>
                            <a:rPr kumimoji="1" lang="en-US" altLang="ja-JP" b="0" i="1"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r>
                        <a:rPr kumimoji="1" lang="en-US" altLang="ja-JP" b="0" i="1">
                          <a:latin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kumimoji="1" lang="en-US" altLang="ja-JP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b="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p>
                          <m:r>
                            <a:rPr kumimoji="1" lang="en-US" altLang="ja-JP" b="0" i="1"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r>
                        <a:rPr kumimoji="1" lang="en-US" altLang="ja-JP" b="0" i="1">
                          <a:latin typeface="Cambria Math" panose="02040503050406030204" pitchFamily="18" charset="0"/>
                        </a:rPr>
                        <m:t>×</m:t>
                      </m:r>
                      <m:sSup>
                        <m:sSupPr>
                          <m:ctrlPr>
                            <a:rPr kumimoji="1" lang="en-US" altLang="ja-JP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b="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p>
                          <m:r>
                            <a:rPr kumimoji="1" lang="en-US" altLang="ja-JP" b="0" i="1"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d>
                        <m:dPr>
                          <m:ctrlPr>
                            <a:rPr kumimoji="1"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𝐿</m:t>
                              </m:r>
                            </m:e>
                            <m:sup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kumimoji="1" lang="en-US" altLang="ja-JP" b="0" i="1">
                              <a:latin typeface="Cambria Math" panose="02040503050406030204" pitchFamily="18" charset="0"/>
                            </a:rPr>
                            <m:t>≥</m:t>
                          </m:r>
                          <m:rad>
                            <m:radPr>
                              <m:degHide m:val="on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  <m:t>13</m:t>
                              </m:r>
                            </m:e>
                          </m:rad>
                        </m:e>
                      </m:d>
                      <m:r>
                        <a:rPr kumimoji="1" lang="en-US" altLang="ja-JP" b="0" i="1" smtClean="0">
                          <a:latin typeface="Cambria Math" panose="02040503050406030204" pitchFamily="18" charset="0"/>
                        </a:rPr>
                        <m:t> </m:t>
                      </m:r>
                    </m:oMath>
                  </a14:m>
                  <a:r>
                    <a:rPr lang="ja-JP" altLang="en-US">
                      <a:latin typeface="Hiragino Kaku Gothic Pro W3" panose="020B0300000000000000" pitchFamily="34" charset="-128"/>
                      <a:ea typeface="Hiragino Kaku Gothic Pro W3" panose="020B0300000000000000" pitchFamily="34" charset="-128"/>
                    </a:rPr>
                    <a:t>の格子立方体の手前半分には，面どうしが重なる格子展開図が存在する．また，辺および頂点が接触する格子展開図が存在する．</a:t>
                  </a:r>
                </a:p>
              </p:txBody>
            </p:sp>
          </mc:Choice>
          <mc:Fallback xmlns="">
            <p:sp>
              <p:nvSpPr>
                <p:cNvPr id="554" name="テキスト ボックス 553">
                  <a:extLst>
                    <a:ext uri="{FF2B5EF4-FFF2-40B4-BE49-F238E27FC236}">
                      <a16:creationId xmlns:a16="http://schemas.microsoft.com/office/drawing/2014/main" id="{D7ADCBA2-2CAF-5C90-6461-D2706A14B08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51875" y="5495183"/>
                  <a:ext cx="8623312" cy="854529"/>
                </a:xfrm>
                <a:prstGeom prst="rect">
                  <a:avLst/>
                </a:prstGeom>
                <a:blipFill>
                  <a:blip r:embed="rId9"/>
                  <a:stretch>
                    <a:fillRect l="-736" r="-589" b="-8824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55" name="直線コネクタ 554">
              <a:extLst>
                <a:ext uri="{FF2B5EF4-FFF2-40B4-BE49-F238E27FC236}">
                  <a16:creationId xmlns:a16="http://schemas.microsoft.com/office/drawing/2014/main" id="{C256FE4C-610D-73A3-9B7C-9D807BDC8E62}"/>
                </a:ext>
              </a:extLst>
            </p:cNvPr>
            <p:cNvCxnSpPr>
              <a:cxnSpLocks/>
            </p:cNvCxnSpPr>
            <p:nvPr/>
          </p:nvCxnSpPr>
          <p:spPr>
            <a:xfrm>
              <a:off x="132065" y="6345900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556" name="テキスト ボックス 555">
              <a:extLst>
                <a:ext uri="{FF2B5EF4-FFF2-40B4-BE49-F238E27FC236}">
                  <a16:creationId xmlns:a16="http://schemas.microsoft.com/office/drawing/2014/main" id="{D9916AF8-F3C4-A0FB-9061-D8FC9571B95C}"/>
                </a:ext>
              </a:extLst>
            </p:cNvPr>
            <p:cNvSpPr txBox="1"/>
            <p:nvPr/>
          </p:nvSpPr>
          <p:spPr>
            <a:xfrm>
              <a:off x="314247" y="5173443"/>
              <a:ext cx="999140" cy="36933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437C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補題</a:t>
              </a:r>
              <a:r>
                <a: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3</a:t>
              </a:r>
              <a:endPara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557" name="テキスト ボックス 556">
            <a:extLst>
              <a:ext uri="{FF2B5EF4-FFF2-40B4-BE49-F238E27FC236}">
                <a16:creationId xmlns:a16="http://schemas.microsoft.com/office/drawing/2014/main" id="{EA456424-DA5E-A990-560D-E744F54AF307}"/>
              </a:ext>
            </a:extLst>
          </p:cNvPr>
          <p:cNvSpPr txBox="1"/>
          <p:nvPr/>
        </p:nvSpPr>
        <p:spPr>
          <a:xfrm>
            <a:off x="141781" y="6085105"/>
            <a:ext cx="32672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 sz="1600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　</a:t>
            </a:r>
            <a:r>
              <a:rPr kumimoji="1"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証明は，予稿に載せています．</a:t>
            </a:r>
          </a:p>
        </p:txBody>
      </p:sp>
      <p:sp>
        <p:nvSpPr>
          <p:cNvPr id="558" name="雲形吹き出し 557">
            <a:extLst>
              <a:ext uri="{FF2B5EF4-FFF2-40B4-BE49-F238E27FC236}">
                <a16:creationId xmlns:a16="http://schemas.microsoft.com/office/drawing/2014/main" id="{AF8B300A-8381-8747-6641-1F137ED9F524}"/>
              </a:ext>
            </a:extLst>
          </p:cNvPr>
          <p:cNvSpPr/>
          <p:nvPr/>
        </p:nvSpPr>
        <p:spPr>
          <a:xfrm>
            <a:off x="6172762" y="4269748"/>
            <a:ext cx="2568719" cy="865381"/>
          </a:xfrm>
          <a:prstGeom prst="cloudCallout">
            <a:avLst>
              <a:gd name="adj1" fmla="val -47913"/>
              <a:gd name="adj2" fmla="val -6903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rIns="0" rtlCol="0" anchor="ctr"/>
          <a:lstStyle/>
          <a:p>
            <a:pPr algn="ctr">
              <a:lnSpc>
                <a:spcPct val="120000"/>
              </a:lnSpc>
            </a:pPr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格子立方体の手前半分の</a:t>
            </a:r>
            <a:endParaRPr kumimoji="1" lang="en-US" altLang="ja-JP" sz="1200" dirty="0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  <a:p>
            <a:pPr algn="ctr">
              <a:lnSpc>
                <a:spcPct val="120000"/>
              </a:lnSpc>
            </a:pPr>
            <a:r>
              <a:rPr kumimoji="1" lang="en-US" altLang="ja-JP" sz="120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3</a:t>
            </a:r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面で完結している</a:t>
            </a:r>
          </a:p>
        </p:txBody>
      </p:sp>
    </p:spTree>
    <p:extLst>
      <p:ext uri="{BB962C8B-B14F-4D97-AF65-F5344CB8AC3E}">
        <p14:creationId xmlns:p14="http://schemas.microsoft.com/office/powerpoint/2010/main" val="1358532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7" grpId="0"/>
      <p:bldP spid="55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E6F5ADE-B73A-2A3C-E329-B00DCCB940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格子直方体における重なりの</a:t>
            </a:r>
            <a:r>
              <a:rPr lang="ja-JP" altLang="en-US"/>
              <a:t>先行研究と主結果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400EF2B8-4A76-69EB-319F-1CE320DDE6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15</a:t>
            </a:fld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(3, 3, 3)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587" t="-3333" r="-84920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3226" t="-3333" r="-762903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00" t="-3333" r="-650794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04839" t="-3333" r="-561290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98413" t="-3333" r="-452381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06452" t="-3333" r="-359677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96825" t="-3333" r="-253968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08065" t="-3333" r="-158065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95238" t="-3333" r="-5555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58824" t="-3333" r="-2941" b="-3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(1, 0)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𝑥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𝑦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𝑧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1" lang="ja-JP" altLang="en-US" sz="700" b="0" i="0"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68" t="-4167" r="-168" b="-8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/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(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𝑎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,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𝑏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)</m:t>
                      </m:r>
                    </m:oMath>
                  </m:oMathPara>
                </a14:m>
                <a:endParaRPr kumimoji="1"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blipFill>
                <a:blip r:embed="rId5"/>
                <a:stretch>
                  <a:fillRect r="-3448"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(2, 1)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52" t="-2041" r="-1105556" b="-10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14706" t="-2041" r="-2941" b="-10816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21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⋱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048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2" t="-4167" r="-110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8710" t="-4167" r="-862903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714" t="-4167" r="-74920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290323" t="-4167" r="-661290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384127" t="-4167" r="-550794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491935" t="-4167" r="-459677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582540" t="-4167" r="-352381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693548" t="-4167" r="-2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793548" t="-4167" r="-1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79365" t="-4167" r="-5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14706" t="-4167" r="-2941" b="-2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1749" name="グループ化 1748">
            <a:extLst>
              <a:ext uri="{FF2B5EF4-FFF2-40B4-BE49-F238E27FC236}">
                <a16:creationId xmlns:a16="http://schemas.microsoft.com/office/drawing/2014/main" id="{32F83FAE-EA6E-8113-F931-59151111EFD1}"/>
              </a:ext>
            </a:extLst>
          </p:cNvPr>
          <p:cNvGrpSpPr/>
          <p:nvPr/>
        </p:nvGrpSpPr>
        <p:grpSpPr>
          <a:xfrm>
            <a:off x="1326977" y="1849602"/>
            <a:ext cx="7029067" cy="2948642"/>
            <a:chOff x="1326977" y="1849602"/>
            <a:chExt cx="7029067" cy="2948642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22DB1886-066D-10BC-DC7A-0E6A7ABE1430}"/>
                </a:ext>
              </a:extLst>
            </p:cNvPr>
            <p:cNvGrpSpPr/>
            <p:nvPr/>
          </p:nvGrpSpPr>
          <p:grpSpPr>
            <a:xfrm>
              <a:off x="1331212" y="4294133"/>
              <a:ext cx="7024832" cy="504111"/>
              <a:chOff x="1304633" y="5436601"/>
              <a:chExt cx="7024832" cy="504111"/>
            </a:xfrm>
          </p:grpSpPr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A41E78C8-D427-1CFD-CF28-F46849F101F5}"/>
                  </a:ext>
                </a:extLst>
              </p:cNvPr>
              <p:cNvGrpSpPr/>
              <p:nvPr/>
            </p:nvGrpSpPr>
            <p:grpSpPr>
              <a:xfrm>
                <a:off x="1304633" y="5441579"/>
                <a:ext cx="677002" cy="499133"/>
                <a:chOff x="1304633" y="5441579"/>
                <a:chExt cx="677002" cy="499133"/>
              </a:xfrm>
            </p:grpSpPr>
            <p:grpSp>
              <p:nvGrpSpPr>
                <p:cNvPr id="828" name="グラフィックス 764">
                  <a:extLst>
                    <a:ext uri="{FF2B5EF4-FFF2-40B4-BE49-F238E27FC236}">
                      <a16:creationId xmlns:a16="http://schemas.microsoft.com/office/drawing/2014/main" id="{049BC2C7-76AC-E950-80DC-D3EFF0A4E912}"/>
                    </a:ext>
                  </a:extLst>
                </p:cNvPr>
                <p:cNvGrpSpPr/>
                <p:nvPr/>
              </p:nvGrpSpPr>
              <p:grpSpPr>
                <a:xfrm>
                  <a:off x="1319897" y="5456897"/>
                  <a:ext cx="646473" cy="468506"/>
                  <a:chOff x="1319897" y="5456897"/>
                  <a:chExt cx="646473" cy="468506"/>
                </a:xfrm>
              </p:grpSpPr>
              <p:sp>
                <p:nvSpPr>
                  <p:cNvPr id="837" name="フリーフォーム 836">
                    <a:extLst>
                      <a:ext uri="{FF2B5EF4-FFF2-40B4-BE49-F238E27FC236}">
                        <a16:creationId xmlns:a16="http://schemas.microsoft.com/office/drawing/2014/main" id="{8E934D30-1383-119D-4F77-97B50A45A5CB}"/>
                      </a:ext>
                    </a:extLst>
                  </p:cNvPr>
                  <p:cNvSpPr/>
                  <p:nvPr/>
                </p:nvSpPr>
                <p:spPr>
                  <a:xfrm>
                    <a:off x="1319897" y="5925397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8" name="フリーフォーム 837">
                    <a:extLst>
                      <a:ext uri="{FF2B5EF4-FFF2-40B4-BE49-F238E27FC236}">
                        <a16:creationId xmlns:a16="http://schemas.microsoft.com/office/drawing/2014/main" id="{518421E0-21D9-E230-0731-0958A2646B65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9" name="フリーフォーム 838">
                    <a:extLst>
                      <a:ext uri="{FF2B5EF4-FFF2-40B4-BE49-F238E27FC236}">
                        <a16:creationId xmlns:a16="http://schemas.microsoft.com/office/drawing/2014/main" id="{7201ED4B-3E10-CD6E-77E7-6C4025E3BE5E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0" name="フリーフォーム 839">
                    <a:extLst>
                      <a:ext uri="{FF2B5EF4-FFF2-40B4-BE49-F238E27FC236}">
                        <a16:creationId xmlns:a16="http://schemas.microsoft.com/office/drawing/2014/main" id="{F21DABFE-D2D1-9AEC-A3FF-87FADA23164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1" name="フリーフォーム 840">
                    <a:extLst>
                      <a:ext uri="{FF2B5EF4-FFF2-40B4-BE49-F238E27FC236}">
                        <a16:creationId xmlns:a16="http://schemas.microsoft.com/office/drawing/2014/main" id="{DCEFA19A-91FC-49B1-D7ED-D020F2432BB0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2" name="フリーフォーム 841">
                    <a:extLst>
                      <a:ext uri="{FF2B5EF4-FFF2-40B4-BE49-F238E27FC236}">
                        <a16:creationId xmlns:a16="http://schemas.microsoft.com/office/drawing/2014/main" id="{D436EDD9-1251-BC73-6A26-BE1E7326B82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3" name="フリーフォーム 842">
                    <a:extLst>
                      <a:ext uri="{FF2B5EF4-FFF2-40B4-BE49-F238E27FC236}">
                        <a16:creationId xmlns:a16="http://schemas.microsoft.com/office/drawing/2014/main" id="{B4D08485-4533-918A-51D2-FBFDF93F0C2F}"/>
                      </a:ext>
                    </a:extLst>
                  </p:cNvPr>
                  <p:cNvSpPr/>
                  <p:nvPr/>
                </p:nvSpPr>
                <p:spPr>
                  <a:xfrm>
                    <a:off x="1607194" y="545690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4" name="フリーフォーム 843">
                    <a:extLst>
                      <a:ext uri="{FF2B5EF4-FFF2-40B4-BE49-F238E27FC236}">
                        <a16:creationId xmlns:a16="http://schemas.microsoft.com/office/drawing/2014/main" id="{05202D47-713D-0DEF-BB88-CD206E2B0C8A}"/>
                      </a:ext>
                    </a:extLst>
                  </p:cNvPr>
                  <p:cNvSpPr/>
                  <p:nvPr/>
                </p:nvSpPr>
                <p:spPr>
                  <a:xfrm>
                    <a:off x="1966346" y="545690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5" name="フリーフォーム 844">
                    <a:extLst>
                      <a:ext uri="{FF2B5EF4-FFF2-40B4-BE49-F238E27FC236}">
                        <a16:creationId xmlns:a16="http://schemas.microsoft.com/office/drawing/2014/main" id="{51209FF2-E991-E09E-0B03-943CBBD0F4A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81728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6" name="フリーフォーム 845">
                    <a:extLst>
                      <a:ext uri="{FF2B5EF4-FFF2-40B4-BE49-F238E27FC236}">
                        <a16:creationId xmlns:a16="http://schemas.microsoft.com/office/drawing/2014/main" id="{FCEF7DB2-FBA7-A1C6-F17A-E758C624EAC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7" name="フリーフォーム 846">
                    <a:extLst>
                      <a:ext uri="{FF2B5EF4-FFF2-40B4-BE49-F238E27FC236}">
                        <a16:creationId xmlns:a16="http://schemas.microsoft.com/office/drawing/2014/main" id="{C3FA3C2A-CD91-3FB8-F804-B88FB37F60A9}"/>
                      </a:ext>
                    </a:extLst>
                  </p:cNvPr>
                  <p:cNvSpPr/>
                  <p:nvPr/>
                </p:nvSpPr>
                <p:spPr>
                  <a:xfrm>
                    <a:off x="1499473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8" name="フリーフォーム 847">
                    <a:extLst>
                      <a:ext uri="{FF2B5EF4-FFF2-40B4-BE49-F238E27FC236}">
                        <a16:creationId xmlns:a16="http://schemas.microsoft.com/office/drawing/2014/main" id="{2DF32C7F-25AD-27A4-6E12-6EEDD34F0C5C}"/>
                      </a:ext>
                    </a:extLst>
                  </p:cNvPr>
                  <p:cNvSpPr/>
                  <p:nvPr/>
                </p:nvSpPr>
                <p:spPr>
                  <a:xfrm>
                    <a:off x="1319897" y="5745207"/>
                    <a:ext cx="359151" cy="180189"/>
                  </a:xfrm>
                  <a:custGeom>
                    <a:avLst/>
                    <a:gdLst>
                      <a:gd name="connsiteX0" fmla="*/ 0 w 359151"/>
                      <a:gd name="connsiteY0" fmla="*/ 0 h 180189"/>
                      <a:gd name="connsiteX1" fmla="*/ 359152 w 359151"/>
                      <a:gd name="connsiteY1" fmla="*/ 180190 h 180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89">
                        <a:moveTo>
                          <a:pt x="0" y="0"/>
                        </a:moveTo>
                        <a:lnTo>
                          <a:pt x="359152" y="18019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9" name="フリーフォーム 848">
                    <a:extLst>
                      <a:ext uri="{FF2B5EF4-FFF2-40B4-BE49-F238E27FC236}">
                        <a16:creationId xmlns:a16="http://schemas.microsoft.com/office/drawing/2014/main" id="{BB0B00BC-4BD1-B54B-74A6-3DC616E927A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180194"/>
                  </a:xfrm>
                  <a:custGeom>
                    <a:avLst/>
                    <a:gdLst>
                      <a:gd name="connsiteX0" fmla="*/ 0 w 359151"/>
                      <a:gd name="connsiteY0" fmla="*/ 0 h 180194"/>
                      <a:gd name="connsiteX1" fmla="*/ 359152 w 359151"/>
                      <a:gd name="connsiteY1" fmla="*/ 180195 h 180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94">
                        <a:moveTo>
                          <a:pt x="0" y="0"/>
                        </a:moveTo>
                        <a:lnTo>
                          <a:pt x="359152" y="1801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0" name="フリーフォーム 849">
                    <a:extLst>
                      <a:ext uri="{FF2B5EF4-FFF2-40B4-BE49-F238E27FC236}">
                        <a16:creationId xmlns:a16="http://schemas.microsoft.com/office/drawing/2014/main" id="{84E595D0-7AEB-EA9C-9DD5-DF5B1B010F3A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1" name="フリーフォーム 850">
                    <a:extLst>
                      <a:ext uri="{FF2B5EF4-FFF2-40B4-BE49-F238E27FC236}">
                        <a16:creationId xmlns:a16="http://schemas.microsoft.com/office/drawing/2014/main" id="{39CCD431-870D-444F-5316-D6110163888A}"/>
                      </a:ext>
                    </a:extLst>
                  </p:cNvPr>
                  <p:cNvSpPr/>
                  <p:nvPr/>
                </p:nvSpPr>
                <p:spPr>
                  <a:xfrm>
                    <a:off x="1499473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2" name="フリーフォーム 851">
                    <a:extLst>
                      <a:ext uri="{FF2B5EF4-FFF2-40B4-BE49-F238E27FC236}">
                        <a16:creationId xmlns:a16="http://schemas.microsoft.com/office/drawing/2014/main" id="{726097C8-3ECC-3DFC-D867-916B7DA54D0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745207"/>
                    <a:ext cx="287297" cy="72080"/>
                  </a:xfrm>
                  <a:custGeom>
                    <a:avLst/>
                    <a:gdLst>
                      <a:gd name="connsiteX0" fmla="*/ 287297 w 287297"/>
                      <a:gd name="connsiteY0" fmla="*/ 72081 h 72080"/>
                      <a:gd name="connsiteX1" fmla="*/ 0 w 287297"/>
                      <a:gd name="connsiteY1" fmla="*/ 0 h 7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80">
                        <a:moveTo>
                          <a:pt x="287297" y="7208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3" name="フリーフォーム 852">
                    <a:extLst>
                      <a:ext uri="{FF2B5EF4-FFF2-40B4-BE49-F238E27FC236}">
                        <a16:creationId xmlns:a16="http://schemas.microsoft.com/office/drawing/2014/main" id="{F82C9C71-7381-879C-7FB3-E812F37F55E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287297" cy="72079"/>
                  </a:xfrm>
                  <a:custGeom>
                    <a:avLst/>
                    <a:gdLst>
                      <a:gd name="connsiteX0" fmla="*/ 287297 w 287297"/>
                      <a:gd name="connsiteY0" fmla="*/ 72079 h 72079"/>
                      <a:gd name="connsiteX1" fmla="*/ 0 w 287297"/>
                      <a:gd name="connsiteY1" fmla="*/ 0 h 72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79">
                        <a:moveTo>
                          <a:pt x="287297" y="7207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4" name="フリーフォーム 853">
                    <a:extLst>
                      <a:ext uri="{FF2B5EF4-FFF2-40B4-BE49-F238E27FC236}">
                        <a16:creationId xmlns:a16="http://schemas.microsoft.com/office/drawing/2014/main" id="{F8630576-47BE-C77E-75F8-BEC088B3181F}"/>
                      </a:ext>
                    </a:extLst>
                  </p:cNvPr>
                  <p:cNvSpPr/>
                  <p:nvPr/>
                </p:nvSpPr>
                <p:spPr>
                  <a:xfrm>
                    <a:off x="1463558" y="5510954"/>
                    <a:ext cx="215491" cy="54057"/>
                  </a:xfrm>
                  <a:custGeom>
                    <a:avLst/>
                    <a:gdLst>
                      <a:gd name="connsiteX0" fmla="*/ 0 w 215491"/>
                      <a:gd name="connsiteY0" fmla="*/ 0 h 54057"/>
                      <a:gd name="connsiteX1" fmla="*/ 215491 w 215491"/>
                      <a:gd name="connsiteY1" fmla="*/ 54058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0" y="0"/>
                        </a:moveTo>
                        <a:lnTo>
                          <a:pt x="215491" y="5405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5" name="フリーフォーム 854">
                    <a:extLst>
                      <a:ext uri="{FF2B5EF4-FFF2-40B4-BE49-F238E27FC236}">
                        <a16:creationId xmlns:a16="http://schemas.microsoft.com/office/drawing/2014/main" id="{47D9A580-A1EB-5142-CD7A-7EC76F15C7D0}"/>
                      </a:ext>
                    </a:extLst>
                  </p:cNvPr>
                  <p:cNvSpPr/>
                  <p:nvPr/>
                </p:nvSpPr>
                <p:spPr>
                  <a:xfrm>
                    <a:off x="1607219" y="5456897"/>
                    <a:ext cx="215491" cy="54057"/>
                  </a:xfrm>
                  <a:custGeom>
                    <a:avLst/>
                    <a:gdLst>
                      <a:gd name="connsiteX0" fmla="*/ 215491 w 215491"/>
                      <a:gd name="connsiteY0" fmla="*/ 54058 h 54057"/>
                      <a:gd name="connsiteX1" fmla="*/ 0 w 215491"/>
                      <a:gd name="connsiteY1" fmla="*/ 0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215491" y="5405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6" name="フリーフォーム 855">
                    <a:extLst>
                      <a:ext uri="{FF2B5EF4-FFF2-40B4-BE49-F238E27FC236}">
                        <a16:creationId xmlns:a16="http://schemas.microsoft.com/office/drawing/2014/main" id="{3980AA48-CF70-428C-3D15-4612A51E76B2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10954"/>
                    <a:ext cx="143660" cy="414442"/>
                  </a:xfrm>
                  <a:custGeom>
                    <a:avLst/>
                    <a:gdLst>
                      <a:gd name="connsiteX0" fmla="*/ 0 w 143660"/>
                      <a:gd name="connsiteY0" fmla="*/ 414442 h 414442"/>
                      <a:gd name="connsiteX1" fmla="*/ 143661 w 143660"/>
                      <a:gd name="connsiteY1" fmla="*/ 0 h 41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2">
                        <a:moveTo>
                          <a:pt x="0" y="414442"/>
                        </a:moveTo>
                        <a:lnTo>
                          <a:pt x="1436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7" name="フリーフォーム 856">
                    <a:extLst>
                      <a:ext uri="{FF2B5EF4-FFF2-40B4-BE49-F238E27FC236}">
                        <a16:creationId xmlns:a16="http://schemas.microsoft.com/office/drawing/2014/main" id="{63A05F77-329E-8122-38F0-5742C92739FC}"/>
                      </a:ext>
                    </a:extLst>
                  </p:cNvPr>
                  <p:cNvSpPr/>
                  <p:nvPr/>
                </p:nvSpPr>
                <p:spPr>
                  <a:xfrm>
                    <a:off x="1822710" y="5456897"/>
                    <a:ext cx="143660" cy="414448"/>
                  </a:xfrm>
                  <a:custGeom>
                    <a:avLst/>
                    <a:gdLst>
                      <a:gd name="connsiteX0" fmla="*/ 143661 w 143660"/>
                      <a:gd name="connsiteY0" fmla="*/ 0 h 414448"/>
                      <a:gd name="connsiteX1" fmla="*/ 0 w 143660"/>
                      <a:gd name="connsiteY1" fmla="*/ 414449 h 414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8">
                        <a:moveTo>
                          <a:pt x="143661" y="0"/>
                        </a:moveTo>
                        <a:lnTo>
                          <a:pt x="0" y="41444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29" name="グラフィックス 764">
                  <a:extLst>
                    <a:ext uri="{FF2B5EF4-FFF2-40B4-BE49-F238E27FC236}">
                      <a16:creationId xmlns:a16="http://schemas.microsoft.com/office/drawing/2014/main" id="{2E0A3896-87EA-F6D4-220B-EAB249CB003C}"/>
                    </a:ext>
                  </a:extLst>
                </p:cNvPr>
                <p:cNvGrpSpPr/>
                <p:nvPr/>
              </p:nvGrpSpPr>
              <p:grpSpPr>
                <a:xfrm>
                  <a:off x="1304633" y="5441579"/>
                  <a:ext cx="677002" cy="499133"/>
                  <a:chOff x="1304633" y="5441579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830" name="フリーフォーム 829">
                    <a:extLst>
                      <a:ext uri="{FF2B5EF4-FFF2-40B4-BE49-F238E27FC236}">
                        <a16:creationId xmlns:a16="http://schemas.microsoft.com/office/drawing/2014/main" id="{DF175B1E-95BA-172A-DB9B-3D9632C88AD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1" name="フリーフォーム 830">
                    <a:extLst>
                      <a:ext uri="{FF2B5EF4-FFF2-40B4-BE49-F238E27FC236}">
                        <a16:creationId xmlns:a16="http://schemas.microsoft.com/office/drawing/2014/main" id="{11168509-5BA8-11AA-18CC-009817DE0459}"/>
                      </a:ext>
                    </a:extLst>
                  </p:cNvPr>
                  <p:cNvSpPr/>
                  <p:nvPr/>
                </p:nvSpPr>
                <p:spPr>
                  <a:xfrm>
                    <a:off x="1304633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2" name="フリーフォーム 831">
                    <a:extLst>
                      <a:ext uri="{FF2B5EF4-FFF2-40B4-BE49-F238E27FC236}">
                        <a16:creationId xmlns:a16="http://schemas.microsoft.com/office/drawing/2014/main" id="{913118B8-A8AF-1D3B-5ED4-F3A2C9FBFD9F}"/>
                      </a:ext>
                    </a:extLst>
                  </p:cNvPr>
                  <p:cNvSpPr/>
                  <p:nvPr/>
                </p:nvSpPr>
                <p:spPr>
                  <a:xfrm>
                    <a:off x="1304633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3" name="フリーフォーム 832">
                    <a:extLst>
                      <a:ext uri="{FF2B5EF4-FFF2-40B4-BE49-F238E27FC236}">
                        <a16:creationId xmlns:a16="http://schemas.microsoft.com/office/drawing/2014/main" id="{834FB446-DBB5-A0AA-0DFB-2572E676639A}"/>
                      </a:ext>
                    </a:extLst>
                  </p:cNvPr>
                  <p:cNvSpPr/>
                  <p:nvPr/>
                </p:nvSpPr>
                <p:spPr>
                  <a:xfrm>
                    <a:off x="1951106" y="5441579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4" name="フリーフォーム 833">
                    <a:extLst>
                      <a:ext uri="{FF2B5EF4-FFF2-40B4-BE49-F238E27FC236}">
                        <a16:creationId xmlns:a16="http://schemas.microsoft.com/office/drawing/2014/main" id="{64EC3090-46C9-FE34-F8EE-EDA5857886DD}"/>
                      </a:ext>
                    </a:extLst>
                  </p:cNvPr>
                  <p:cNvSpPr/>
                  <p:nvPr/>
                </p:nvSpPr>
                <p:spPr>
                  <a:xfrm>
                    <a:off x="1951107" y="5801965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5" name="フリーフォーム 834">
                    <a:extLst>
                      <a:ext uri="{FF2B5EF4-FFF2-40B4-BE49-F238E27FC236}">
                        <a16:creationId xmlns:a16="http://schemas.microsoft.com/office/drawing/2014/main" id="{1BEFC5A2-181F-D3D5-A1D2-06238F715DED}"/>
                      </a:ext>
                    </a:extLst>
                  </p:cNvPr>
                  <p:cNvSpPr/>
                  <p:nvPr/>
                </p:nvSpPr>
                <p:spPr>
                  <a:xfrm>
                    <a:off x="1591955" y="54415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6" name="フリーフォーム 835">
                    <a:extLst>
                      <a:ext uri="{FF2B5EF4-FFF2-40B4-BE49-F238E27FC236}">
                        <a16:creationId xmlns:a16="http://schemas.microsoft.com/office/drawing/2014/main" id="{84720967-B870-7AA3-C773-1E5BFC601DB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0" name="グループ化 9">
                <a:extLst>
                  <a:ext uri="{FF2B5EF4-FFF2-40B4-BE49-F238E27FC236}">
                    <a16:creationId xmlns:a16="http://schemas.microsoft.com/office/drawing/2014/main" id="{FAEF6A01-6040-31A8-B25C-8585599AFE2D}"/>
                  </a:ext>
                </a:extLst>
              </p:cNvPr>
              <p:cNvGrpSpPr/>
              <p:nvPr/>
            </p:nvGrpSpPr>
            <p:grpSpPr>
              <a:xfrm>
                <a:off x="2104821" y="5529503"/>
                <a:ext cx="674174" cy="323614"/>
                <a:chOff x="2104821" y="5529503"/>
                <a:chExt cx="674174" cy="323614"/>
              </a:xfrm>
            </p:grpSpPr>
            <p:grpSp>
              <p:nvGrpSpPr>
                <p:cNvPr id="785" name="グラフィックス 1393">
                  <a:extLst>
                    <a:ext uri="{FF2B5EF4-FFF2-40B4-BE49-F238E27FC236}">
                      <a16:creationId xmlns:a16="http://schemas.microsoft.com/office/drawing/2014/main" id="{829C44AE-CC38-DD40-3DE2-1CF2C63183C7}"/>
                    </a:ext>
                  </a:extLst>
                </p:cNvPr>
                <p:cNvGrpSpPr/>
                <p:nvPr/>
              </p:nvGrpSpPr>
              <p:grpSpPr>
                <a:xfrm>
                  <a:off x="2114753" y="5539434"/>
                  <a:ext cx="654311" cy="303756"/>
                  <a:chOff x="2114753" y="5539434"/>
                  <a:chExt cx="654311" cy="303756"/>
                </a:xfrm>
              </p:grpSpPr>
              <p:sp>
                <p:nvSpPr>
                  <p:cNvPr id="794" name="フリーフォーム 793">
                    <a:extLst>
                      <a:ext uri="{FF2B5EF4-FFF2-40B4-BE49-F238E27FC236}">
                        <a16:creationId xmlns:a16="http://schemas.microsoft.com/office/drawing/2014/main" id="{78B9DD96-FCE6-2575-8ED9-551C43BD80BA}"/>
                      </a:ext>
                    </a:extLst>
                  </p:cNvPr>
                  <p:cNvSpPr/>
                  <p:nvPr/>
                </p:nvSpPr>
                <p:spPr>
                  <a:xfrm>
                    <a:off x="2348446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5" name="フリーフォーム 794">
                    <a:extLst>
                      <a:ext uri="{FF2B5EF4-FFF2-40B4-BE49-F238E27FC236}">
                        <a16:creationId xmlns:a16="http://schemas.microsoft.com/office/drawing/2014/main" id="{533C53F9-81AD-84DC-BF95-C4423EAFAF89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6" name="フリーフォーム 795">
                    <a:extLst>
                      <a:ext uri="{FF2B5EF4-FFF2-40B4-BE49-F238E27FC236}">
                        <a16:creationId xmlns:a16="http://schemas.microsoft.com/office/drawing/2014/main" id="{92CF25FC-72D5-1E3F-4570-591B003D6AE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7" name="フリーフォーム 796">
                    <a:extLst>
                      <a:ext uri="{FF2B5EF4-FFF2-40B4-BE49-F238E27FC236}">
                        <a16:creationId xmlns:a16="http://schemas.microsoft.com/office/drawing/2014/main" id="{DBA7C181-144F-AE93-F390-6EF36421A6FD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8" name="フリーフォーム 797">
                    <a:extLst>
                      <a:ext uri="{FF2B5EF4-FFF2-40B4-BE49-F238E27FC236}">
                        <a16:creationId xmlns:a16="http://schemas.microsoft.com/office/drawing/2014/main" id="{2907D9AD-7234-8FEF-EAF5-8BF89F8D50EE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9" name="フリーフォーム 798">
                    <a:extLst>
                      <a:ext uri="{FF2B5EF4-FFF2-40B4-BE49-F238E27FC236}">
                        <a16:creationId xmlns:a16="http://schemas.microsoft.com/office/drawing/2014/main" id="{1622CA08-7C4B-2DD3-2200-463D25252CB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" name="フリーフォーム 799">
                    <a:extLst>
                      <a:ext uri="{FF2B5EF4-FFF2-40B4-BE49-F238E27FC236}">
                        <a16:creationId xmlns:a16="http://schemas.microsoft.com/office/drawing/2014/main" id="{CB5BBF44-D120-0CC2-5EC5-1868C70759EC}"/>
                      </a:ext>
                    </a:extLst>
                  </p:cNvPr>
                  <p:cNvSpPr/>
                  <p:nvPr/>
                </p:nvSpPr>
                <p:spPr>
                  <a:xfrm>
                    <a:off x="2535372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1" name="フリーフォーム 800">
                    <a:extLst>
                      <a:ext uri="{FF2B5EF4-FFF2-40B4-BE49-F238E27FC236}">
                        <a16:creationId xmlns:a16="http://schemas.microsoft.com/office/drawing/2014/main" id="{C6507919-FF1F-D7FA-B008-8BB3FE1F33F8}"/>
                      </a:ext>
                    </a:extLst>
                  </p:cNvPr>
                  <p:cNvSpPr/>
                  <p:nvPr/>
                </p:nvSpPr>
                <p:spPr>
                  <a:xfrm>
                    <a:off x="2769049" y="5539438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2" name="フリーフォーム 801">
                    <a:extLst>
                      <a:ext uri="{FF2B5EF4-FFF2-40B4-BE49-F238E27FC236}">
                        <a16:creationId xmlns:a16="http://schemas.microsoft.com/office/drawing/2014/main" id="{F9FC83CF-E483-C279-79F3-8201C0B84CFC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7309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3" name="フリーフォーム 802">
                    <a:extLst>
                      <a:ext uri="{FF2B5EF4-FFF2-40B4-BE49-F238E27FC236}">
                        <a16:creationId xmlns:a16="http://schemas.microsoft.com/office/drawing/2014/main" id="{3B9C1362-EF0D-6C45-65B9-C99B8955EF67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4" name="フリーフォーム 803">
                    <a:extLst>
                      <a:ext uri="{FF2B5EF4-FFF2-40B4-BE49-F238E27FC236}">
                        <a16:creationId xmlns:a16="http://schemas.microsoft.com/office/drawing/2014/main" id="{D0F6E21C-D845-BB18-0609-94A7CCCB5777}"/>
                      </a:ext>
                    </a:extLst>
                  </p:cNvPr>
                  <p:cNvSpPr/>
                  <p:nvPr/>
                </p:nvSpPr>
                <p:spPr>
                  <a:xfrm>
                    <a:off x="2465284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5" name="フリーフォーム 804">
                    <a:extLst>
                      <a:ext uri="{FF2B5EF4-FFF2-40B4-BE49-F238E27FC236}">
                        <a16:creationId xmlns:a16="http://schemas.microsoft.com/office/drawing/2014/main" id="{10442441-749A-D786-3A1C-8E44E6F3786B}"/>
                      </a:ext>
                    </a:extLst>
                  </p:cNvPr>
                  <p:cNvSpPr/>
                  <p:nvPr/>
                </p:nvSpPr>
                <p:spPr>
                  <a:xfrm>
                    <a:off x="2348446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6" name="フリーフォーム 805">
                    <a:extLst>
                      <a:ext uri="{FF2B5EF4-FFF2-40B4-BE49-F238E27FC236}">
                        <a16:creationId xmlns:a16="http://schemas.microsoft.com/office/drawing/2014/main" id="{0FD955FA-F458-A964-40E2-6AEE55F2D432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7" name="フリーフォーム 806">
                    <a:extLst>
                      <a:ext uri="{FF2B5EF4-FFF2-40B4-BE49-F238E27FC236}">
                        <a16:creationId xmlns:a16="http://schemas.microsoft.com/office/drawing/2014/main" id="{F5BBDC48-92ED-5F4F-4F55-7A5C89FB2040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8" name="フリーフォーム 807">
                    <a:extLst>
                      <a:ext uri="{FF2B5EF4-FFF2-40B4-BE49-F238E27FC236}">
                        <a16:creationId xmlns:a16="http://schemas.microsoft.com/office/drawing/2014/main" id="{596C81D2-1F51-57F2-BC76-A5F2905255D4}"/>
                      </a:ext>
                    </a:extLst>
                  </p:cNvPr>
                  <p:cNvSpPr/>
                  <p:nvPr/>
                </p:nvSpPr>
                <p:spPr>
                  <a:xfrm>
                    <a:off x="2465284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9" name="フリーフォーム 808">
                    <a:extLst>
                      <a:ext uri="{FF2B5EF4-FFF2-40B4-BE49-F238E27FC236}">
                        <a16:creationId xmlns:a16="http://schemas.microsoft.com/office/drawing/2014/main" id="{9438150F-0AF8-3B24-2E50-B4BF435F9B5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26360"/>
                    <a:ext cx="186925" cy="46733"/>
                  </a:xfrm>
                  <a:custGeom>
                    <a:avLst/>
                    <a:gdLst>
                      <a:gd name="connsiteX0" fmla="*/ 186926 w 186925"/>
                      <a:gd name="connsiteY0" fmla="*/ 46734 h 46733"/>
                      <a:gd name="connsiteX1" fmla="*/ 0 w 186925"/>
                      <a:gd name="connsiteY1" fmla="*/ 0 h 4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3">
                        <a:moveTo>
                          <a:pt x="186926" y="467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0" name="フリーフォーム 809">
                    <a:extLst>
                      <a:ext uri="{FF2B5EF4-FFF2-40B4-BE49-F238E27FC236}">
                        <a16:creationId xmlns:a16="http://schemas.microsoft.com/office/drawing/2014/main" id="{179D6522-14F0-01A7-916D-14AA990DE3F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186925" cy="46732"/>
                  </a:xfrm>
                  <a:custGeom>
                    <a:avLst/>
                    <a:gdLst>
                      <a:gd name="connsiteX0" fmla="*/ 186926 w 186925"/>
                      <a:gd name="connsiteY0" fmla="*/ 46733 h 46732"/>
                      <a:gd name="connsiteX1" fmla="*/ 0 w 186925"/>
                      <a:gd name="connsiteY1" fmla="*/ 0 h 46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2">
                        <a:moveTo>
                          <a:pt x="186926" y="4673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1" name="フリーフォーム 810">
                    <a:extLst>
                      <a:ext uri="{FF2B5EF4-FFF2-40B4-BE49-F238E27FC236}">
                        <a16:creationId xmlns:a16="http://schemas.microsoft.com/office/drawing/2014/main" id="{B7999CAB-0AB1-B2AC-B385-972AFD09ECBD}"/>
                      </a:ext>
                    </a:extLst>
                  </p:cNvPr>
                  <p:cNvSpPr/>
                  <p:nvPr/>
                </p:nvSpPr>
                <p:spPr>
                  <a:xfrm>
                    <a:off x="2441917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2" name="フリーフォーム 811">
                    <a:extLst>
                      <a:ext uri="{FF2B5EF4-FFF2-40B4-BE49-F238E27FC236}">
                        <a16:creationId xmlns:a16="http://schemas.microsoft.com/office/drawing/2014/main" id="{99914A10-E4FD-CB5F-115F-0B8015962368}"/>
                      </a:ext>
                    </a:extLst>
                  </p:cNvPr>
                  <p:cNvSpPr/>
                  <p:nvPr/>
                </p:nvSpPr>
                <p:spPr>
                  <a:xfrm>
                    <a:off x="2535387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3" name="フリーフォーム 812">
                    <a:extLst>
                      <a:ext uri="{FF2B5EF4-FFF2-40B4-BE49-F238E27FC236}">
                        <a16:creationId xmlns:a16="http://schemas.microsoft.com/office/drawing/2014/main" id="{EC7E9EE5-FCBD-A519-20D1-7C26192BAE4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74482"/>
                    <a:ext cx="93470" cy="268704"/>
                  </a:xfrm>
                  <a:custGeom>
                    <a:avLst/>
                    <a:gdLst>
                      <a:gd name="connsiteX0" fmla="*/ 0 w 93470"/>
                      <a:gd name="connsiteY0" fmla="*/ 268704 h 268704"/>
                      <a:gd name="connsiteX1" fmla="*/ 93471 w 93470"/>
                      <a:gd name="connsiteY1" fmla="*/ 0 h 268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4">
                        <a:moveTo>
                          <a:pt x="0" y="268704"/>
                        </a:moveTo>
                        <a:lnTo>
                          <a:pt x="934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4" name="フリーフォーム 813">
                    <a:extLst>
                      <a:ext uri="{FF2B5EF4-FFF2-40B4-BE49-F238E27FC236}">
                        <a16:creationId xmlns:a16="http://schemas.microsoft.com/office/drawing/2014/main" id="{3B9E03E0-EBA1-455B-6F1B-E17C541A34A3}"/>
                      </a:ext>
                    </a:extLst>
                  </p:cNvPr>
                  <p:cNvSpPr/>
                  <p:nvPr/>
                </p:nvSpPr>
                <p:spPr>
                  <a:xfrm>
                    <a:off x="2675594" y="5539434"/>
                    <a:ext cx="93470" cy="268708"/>
                  </a:xfrm>
                  <a:custGeom>
                    <a:avLst/>
                    <a:gdLst>
                      <a:gd name="connsiteX0" fmla="*/ 93471 w 93470"/>
                      <a:gd name="connsiteY0" fmla="*/ 0 h 268708"/>
                      <a:gd name="connsiteX1" fmla="*/ 0 w 93470"/>
                      <a:gd name="connsiteY1" fmla="*/ 268709 h 268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8">
                        <a:moveTo>
                          <a:pt x="93471" y="0"/>
                        </a:moveTo>
                        <a:lnTo>
                          <a:pt x="0" y="2687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5" name="フリーフォーム 814">
                    <a:extLst>
                      <a:ext uri="{FF2B5EF4-FFF2-40B4-BE49-F238E27FC236}">
                        <a16:creationId xmlns:a16="http://schemas.microsoft.com/office/drawing/2014/main" id="{E85652D6-F719-CC34-CAAE-8A885D1A8132}"/>
                      </a:ext>
                    </a:extLst>
                  </p:cNvPr>
                  <p:cNvSpPr/>
                  <p:nvPr/>
                </p:nvSpPr>
                <p:spPr>
                  <a:xfrm>
                    <a:off x="2114753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6" name="フリーフォーム 815">
                    <a:extLst>
                      <a:ext uri="{FF2B5EF4-FFF2-40B4-BE49-F238E27FC236}">
                        <a16:creationId xmlns:a16="http://schemas.microsoft.com/office/drawing/2014/main" id="{E515BB83-0AAC-41AF-DEF8-84AEC63AFE57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7" name="フリーフォーム 816">
                    <a:extLst>
                      <a:ext uri="{FF2B5EF4-FFF2-40B4-BE49-F238E27FC236}">
                        <a16:creationId xmlns:a16="http://schemas.microsoft.com/office/drawing/2014/main" id="{879461C8-8BA7-0275-7696-32E367DF92B8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8" name="フリーフォーム 817">
                    <a:extLst>
                      <a:ext uri="{FF2B5EF4-FFF2-40B4-BE49-F238E27FC236}">
                        <a16:creationId xmlns:a16="http://schemas.microsoft.com/office/drawing/2014/main" id="{CE1F0E57-7020-42E9-AB3D-57ED8DF05216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9" name="フリーフォーム 818">
                    <a:extLst>
                      <a:ext uri="{FF2B5EF4-FFF2-40B4-BE49-F238E27FC236}">
                        <a16:creationId xmlns:a16="http://schemas.microsoft.com/office/drawing/2014/main" id="{B25E4252-295D-0A85-9D63-FE57EEDD97B7}"/>
                      </a:ext>
                    </a:extLst>
                  </p:cNvPr>
                  <p:cNvSpPr/>
                  <p:nvPr/>
                </p:nvSpPr>
                <p:spPr>
                  <a:xfrm>
                    <a:off x="2301679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0" name="フリーフォーム 819">
                    <a:extLst>
                      <a:ext uri="{FF2B5EF4-FFF2-40B4-BE49-F238E27FC236}">
                        <a16:creationId xmlns:a16="http://schemas.microsoft.com/office/drawing/2014/main" id="{7CC30CCC-60B9-F290-B57F-21950BDE0EBC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1" name="フリーフォーム 820">
                    <a:extLst>
                      <a:ext uri="{FF2B5EF4-FFF2-40B4-BE49-F238E27FC236}">
                        <a16:creationId xmlns:a16="http://schemas.microsoft.com/office/drawing/2014/main" id="{BA6B5EDE-C189-47B9-F004-1B7FE2FCBD50}"/>
                      </a:ext>
                    </a:extLst>
                  </p:cNvPr>
                  <p:cNvSpPr/>
                  <p:nvPr/>
                </p:nvSpPr>
                <p:spPr>
                  <a:xfrm>
                    <a:off x="2231591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2" name="フリーフォーム 821">
                    <a:extLst>
                      <a:ext uri="{FF2B5EF4-FFF2-40B4-BE49-F238E27FC236}">
                        <a16:creationId xmlns:a16="http://schemas.microsoft.com/office/drawing/2014/main" id="{EF9BC47D-B7D1-871A-D4DF-26DDE45A612E}"/>
                      </a:ext>
                    </a:extLst>
                  </p:cNvPr>
                  <p:cNvSpPr/>
                  <p:nvPr/>
                </p:nvSpPr>
                <p:spPr>
                  <a:xfrm>
                    <a:off x="2114753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3" name="フリーフォーム 822">
                    <a:extLst>
                      <a:ext uri="{FF2B5EF4-FFF2-40B4-BE49-F238E27FC236}">
                        <a16:creationId xmlns:a16="http://schemas.microsoft.com/office/drawing/2014/main" id="{D4EF7CB8-A917-FBB2-5038-E4AB2B10532A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4" name="フリーフォーム 823">
                    <a:extLst>
                      <a:ext uri="{FF2B5EF4-FFF2-40B4-BE49-F238E27FC236}">
                        <a16:creationId xmlns:a16="http://schemas.microsoft.com/office/drawing/2014/main" id="{FAAA8822-9800-1322-8536-F083094287CF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5" name="フリーフォーム 824">
                    <a:extLst>
                      <a:ext uri="{FF2B5EF4-FFF2-40B4-BE49-F238E27FC236}">
                        <a16:creationId xmlns:a16="http://schemas.microsoft.com/office/drawing/2014/main" id="{D8BAC556-4201-7A85-2B2D-D3EF7611EC6D}"/>
                      </a:ext>
                    </a:extLst>
                  </p:cNvPr>
                  <p:cNvSpPr/>
                  <p:nvPr/>
                </p:nvSpPr>
                <p:spPr>
                  <a:xfrm>
                    <a:off x="2231591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6" name="フリーフォーム 825">
                    <a:extLst>
                      <a:ext uri="{FF2B5EF4-FFF2-40B4-BE49-F238E27FC236}">
                        <a16:creationId xmlns:a16="http://schemas.microsoft.com/office/drawing/2014/main" id="{61A3C0DC-786D-F567-8DB3-FC71804F869C}"/>
                      </a:ext>
                    </a:extLst>
                  </p:cNvPr>
                  <p:cNvSpPr/>
                  <p:nvPr/>
                </p:nvSpPr>
                <p:spPr>
                  <a:xfrm>
                    <a:off x="2208224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7" name="フリーフォーム 826">
                    <a:extLst>
                      <a:ext uri="{FF2B5EF4-FFF2-40B4-BE49-F238E27FC236}">
                        <a16:creationId xmlns:a16="http://schemas.microsoft.com/office/drawing/2014/main" id="{ECE68F83-2A7B-8129-1212-3D84C6138736}"/>
                      </a:ext>
                    </a:extLst>
                  </p:cNvPr>
                  <p:cNvSpPr/>
                  <p:nvPr/>
                </p:nvSpPr>
                <p:spPr>
                  <a:xfrm>
                    <a:off x="2301694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86" name="グラフィックス 1393">
                  <a:extLst>
                    <a:ext uri="{FF2B5EF4-FFF2-40B4-BE49-F238E27FC236}">
                      <a16:creationId xmlns:a16="http://schemas.microsoft.com/office/drawing/2014/main" id="{270D6DBA-5B23-D9B1-225E-D96AE1D6DAF5}"/>
                    </a:ext>
                  </a:extLst>
                </p:cNvPr>
                <p:cNvGrpSpPr/>
                <p:nvPr/>
              </p:nvGrpSpPr>
              <p:grpSpPr>
                <a:xfrm>
                  <a:off x="2104821" y="5529503"/>
                  <a:ext cx="674174" cy="323614"/>
                  <a:chOff x="2104821" y="5529503"/>
                  <a:chExt cx="674174" cy="323614"/>
                </a:xfrm>
                <a:solidFill>
                  <a:srgbClr val="000000"/>
                </a:solidFill>
              </p:grpSpPr>
              <p:sp>
                <p:nvSpPr>
                  <p:cNvPr id="787" name="フリーフォーム 786">
                    <a:extLst>
                      <a:ext uri="{FF2B5EF4-FFF2-40B4-BE49-F238E27FC236}">
                        <a16:creationId xmlns:a16="http://schemas.microsoft.com/office/drawing/2014/main" id="{83A24923-8DCC-2282-6B5F-4B8EFDC03A4F}"/>
                      </a:ext>
                    </a:extLst>
                  </p:cNvPr>
                  <p:cNvSpPr/>
                  <p:nvPr/>
                </p:nvSpPr>
                <p:spPr>
                  <a:xfrm>
                    <a:off x="2572192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8" name="フリーフォーム 787">
                    <a:extLst>
                      <a:ext uri="{FF2B5EF4-FFF2-40B4-BE49-F238E27FC236}">
                        <a16:creationId xmlns:a16="http://schemas.microsoft.com/office/drawing/2014/main" id="{5BADE349-686A-7D8E-2EDD-A22D2FBF46D4}"/>
                      </a:ext>
                    </a:extLst>
                  </p:cNvPr>
                  <p:cNvSpPr/>
                  <p:nvPr/>
                </p:nvSpPr>
                <p:spPr>
                  <a:xfrm>
                    <a:off x="2759133" y="5529503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9" name="フリーフォーム 788">
                    <a:extLst>
                      <a:ext uri="{FF2B5EF4-FFF2-40B4-BE49-F238E27FC236}">
                        <a16:creationId xmlns:a16="http://schemas.microsoft.com/office/drawing/2014/main" id="{4E622043-2E98-6CD7-306A-E1D23113E927}"/>
                      </a:ext>
                    </a:extLst>
                  </p:cNvPr>
                  <p:cNvSpPr/>
                  <p:nvPr/>
                </p:nvSpPr>
                <p:spPr>
                  <a:xfrm>
                    <a:off x="2759133" y="576316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0" name="フリーフォーム 789">
                    <a:extLst>
                      <a:ext uri="{FF2B5EF4-FFF2-40B4-BE49-F238E27FC236}">
                        <a16:creationId xmlns:a16="http://schemas.microsoft.com/office/drawing/2014/main" id="{4EAEE587-B8B9-5D67-8FC1-DAD75CA360DD}"/>
                      </a:ext>
                    </a:extLst>
                  </p:cNvPr>
                  <p:cNvSpPr/>
                  <p:nvPr/>
                </p:nvSpPr>
                <p:spPr>
                  <a:xfrm>
                    <a:off x="2104821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1" name="フリーフォーム 790">
                    <a:extLst>
                      <a:ext uri="{FF2B5EF4-FFF2-40B4-BE49-F238E27FC236}">
                        <a16:creationId xmlns:a16="http://schemas.microsoft.com/office/drawing/2014/main" id="{CCE542C1-F4E2-BB3F-63B5-3557270D32CB}"/>
                      </a:ext>
                    </a:extLst>
                  </p:cNvPr>
                  <p:cNvSpPr/>
                  <p:nvPr/>
                </p:nvSpPr>
                <p:spPr>
                  <a:xfrm>
                    <a:off x="2104821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2" name="フリーフォーム 791">
                    <a:extLst>
                      <a:ext uri="{FF2B5EF4-FFF2-40B4-BE49-F238E27FC236}">
                        <a16:creationId xmlns:a16="http://schemas.microsoft.com/office/drawing/2014/main" id="{C19F71C8-5E48-703A-B48D-E3C0B283BAE5}"/>
                      </a:ext>
                    </a:extLst>
                  </p:cNvPr>
                  <p:cNvSpPr/>
                  <p:nvPr/>
                </p:nvSpPr>
                <p:spPr>
                  <a:xfrm>
                    <a:off x="2291763" y="552950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3" name="フリーフォーム 792">
                    <a:extLst>
                      <a:ext uri="{FF2B5EF4-FFF2-40B4-BE49-F238E27FC236}">
                        <a16:creationId xmlns:a16="http://schemas.microsoft.com/office/drawing/2014/main" id="{03322F8C-CEA1-6689-A3BC-6E7F0AA3C1FF}"/>
                      </a:ext>
                    </a:extLst>
                  </p:cNvPr>
                  <p:cNvSpPr/>
                  <p:nvPr/>
                </p:nvSpPr>
                <p:spPr>
                  <a:xfrm>
                    <a:off x="2572176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B5A7E0C3-9DC5-301F-9224-2F9262E5BE6A}"/>
                  </a:ext>
                </a:extLst>
              </p:cNvPr>
              <p:cNvGrpSpPr/>
              <p:nvPr/>
            </p:nvGrpSpPr>
            <p:grpSpPr>
              <a:xfrm>
                <a:off x="2895255" y="5538562"/>
                <a:ext cx="669375" cy="306715"/>
                <a:chOff x="2895255" y="5538562"/>
                <a:chExt cx="669375" cy="306715"/>
              </a:xfrm>
            </p:grpSpPr>
            <p:grpSp>
              <p:nvGrpSpPr>
                <p:cNvPr id="723" name="グラフィックス 1394">
                  <a:extLst>
                    <a:ext uri="{FF2B5EF4-FFF2-40B4-BE49-F238E27FC236}">
                      <a16:creationId xmlns:a16="http://schemas.microsoft.com/office/drawing/2014/main" id="{258B9547-6A5F-2B25-C4C3-7BF35A4F4824}"/>
                    </a:ext>
                  </a:extLst>
                </p:cNvPr>
                <p:cNvGrpSpPr/>
                <p:nvPr/>
              </p:nvGrpSpPr>
              <p:grpSpPr>
                <a:xfrm>
                  <a:off x="2902974" y="5546299"/>
                  <a:ext cx="653934" cy="291245"/>
                  <a:chOff x="2902974" y="5546299"/>
                  <a:chExt cx="653934" cy="291245"/>
                </a:xfrm>
              </p:grpSpPr>
              <p:sp>
                <p:nvSpPr>
                  <p:cNvPr id="732" name="フリーフォーム 731">
                    <a:extLst>
                      <a:ext uri="{FF2B5EF4-FFF2-40B4-BE49-F238E27FC236}">
                        <a16:creationId xmlns:a16="http://schemas.microsoft.com/office/drawing/2014/main" id="{01CE8D43-F1A2-95FA-8E7E-EADD4EB0D57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3" name="フリーフォーム 732">
                    <a:extLst>
                      <a:ext uri="{FF2B5EF4-FFF2-40B4-BE49-F238E27FC236}">
                        <a16:creationId xmlns:a16="http://schemas.microsoft.com/office/drawing/2014/main" id="{4A713F04-BAD7-AE88-1D53-4729FE80B903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4" name="フリーフォーム 733">
                    <a:extLst>
                      <a:ext uri="{FF2B5EF4-FFF2-40B4-BE49-F238E27FC236}">
                        <a16:creationId xmlns:a16="http://schemas.microsoft.com/office/drawing/2014/main" id="{BF71EB12-3233-7FB5-9FCD-CB2D1FF8E486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5" name="フリーフォーム 734">
                    <a:extLst>
                      <a:ext uri="{FF2B5EF4-FFF2-40B4-BE49-F238E27FC236}">
                        <a16:creationId xmlns:a16="http://schemas.microsoft.com/office/drawing/2014/main" id="{F740CA63-9B32-92D8-A63C-E07F8D517B14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6" name="フリーフォーム 735">
                    <a:extLst>
                      <a:ext uri="{FF2B5EF4-FFF2-40B4-BE49-F238E27FC236}">
                        <a16:creationId xmlns:a16="http://schemas.microsoft.com/office/drawing/2014/main" id="{C5BA6E69-8C2D-10BB-8B9D-59D11DCF624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7" name="フリーフォーム 736">
                    <a:extLst>
                      <a:ext uri="{FF2B5EF4-FFF2-40B4-BE49-F238E27FC236}">
                        <a16:creationId xmlns:a16="http://schemas.microsoft.com/office/drawing/2014/main" id="{1F7A2147-EB74-887A-1A56-50CD2F2FCCDD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8" name="フリーフォーム 737">
                    <a:extLst>
                      <a:ext uri="{FF2B5EF4-FFF2-40B4-BE49-F238E27FC236}">
                        <a16:creationId xmlns:a16="http://schemas.microsoft.com/office/drawing/2014/main" id="{3F7F119B-17B8-2C19-0277-5A57BD9ABFFE}"/>
                      </a:ext>
                    </a:extLst>
                  </p:cNvPr>
                  <p:cNvSpPr/>
                  <p:nvPr/>
                </p:nvSpPr>
                <p:spPr>
                  <a:xfrm>
                    <a:off x="3229935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9" name="フリーフォーム 738">
                    <a:extLst>
                      <a:ext uri="{FF2B5EF4-FFF2-40B4-BE49-F238E27FC236}">
                        <a16:creationId xmlns:a16="http://schemas.microsoft.com/office/drawing/2014/main" id="{0B9A056C-8D27-3A57-F352-7E0C5D167014}"/>
                      </a:ext>
                    </a:extLst>
                  </p:cNvPr>
                  <p:cNvSpPr/>
                  <p:nvPr/>
                </p:nvSpPr>
                <p:spPr>
                  <a:xfrm>
                    <a:off x="3411580" y="5600904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0" name="フリーフォーム 739">
                    <a:extLst>
                      <a:ext uri="{FF2B5EF4-FFF2-40B4-BE49-F238E27FC236}">
                        <a16:creationId xmlns:a16="http://schemas.microsoft.com/office/drawing/2014/main" id="{06BD79CA-7896-92B9-08B5-1CC9CCC8AC13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8293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1" name="フリーフォーム 740">
                    <a:extLst>
                      <a:ext uri="{FF2B5EF4-FFF2-40B4-BE49-F238E27FC236}">
                        <a16:creationId xmlns:a16="http://schemas.microsoft.com/office/drawing/2014/main" id="{D4C61B76-5E70-5939-D0A4-A857CFFB88C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2" name="フリーフォーム 741">
                    <a:extLst>
                      <a:ext uri="{FF2B5EF4-FFF2-40B4-BE49-F238E27FC236}">
                        <a16:creationId xmlns:a16="http://schemas.microsoft.com/office/drawing/2014/main" id="{4E7DD273-0CD8-2C16-2439-2C4BA2C3E252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3" name="フリーフォーム 742">
                    <a:extLst>
                      <a:ext uri="{FF2B5EF4-FFF2-40B4-BE49-F238E27FC236}">
                        <a16:creationId xmlns:a16="http://schemas.microsoft.com/office/drawing/2014/main" id="{F401F145-24BF-3E6F-1AAF-989F2445EC81}"/>
                      </a:ext>
                    </a:extLst>
                  </p:cNvPr>
                  <p:cNvSpPr/>
                  <p:nvPr/>
                </p:nvSpPr>
                <p:spPr>
                  <a:xfrm>
                    <a:off x="3084632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4" name="フリーフォーム 743">
                    <a:extLst>
                      <a:ext uri="{FF2B5EF4-FFF2-40B4-BE49-F238E27FC236}">
                        <a16:creationId xmlns:a16="http://schemas.microsoft.com/office/drawing/2014/main" id="{5B1923AA-8130-E7BA-A038-132CF9B0367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5" name="フリーフォーム 744">
                    <a:extLst>
                      <a:ext uri="{FF2B5EF4-FFF2-40B4-BE49-F238E27FC236}">
                        <a16:creationId xmlns:a16="http://schemas.microsoft.com/office/drawing/2014/main" id="{884281A8-78F6-99B6-17A3-3B17914883EA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6" name="フリーフォーム 745">
                    <a:extLst>
                      <a:ext uri="{FF2B5EF4-FFF2-40B4-BE49-F238E27FC236}">
                        <a16:creationId xmlns:a16="http://schemas.microsoft.com/office/drawing/2014/main" id="{0CD01F20-DCF7-D22D-B870-256F42268B30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7" name="フリーフォーム 746">
                    <a:extLst>
                      <a:ext uri="{FF2B5EF4-FFF2-40B4-BE49-F238E27FC236}">
                        <a16:creationId xmlns:a16="http://schemas.microsoft.com/office/drawing/2014/main" id="{B25934BD-F5FA-742B-7E20-C0CCCFC2A6B5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46527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8" name="フリーフォーム 747">
                    <a:extLst>
                      <a:ext uri="{FF2B5EF4-FFF2-40B4-BE49-F238E27FC236}">
                        <a16:creationId xmlns:a16="http://schemas.microsoft.com/office/drawing/2014/main" id="{E64578FB-8E28-DEBB-7E8F-82734C825CDB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9" name="フリーフォーム 748">
                    <a:extLst>
                      <a:ext uri="{FF2B5EF4-FFF2-40B4-BE49-F238E27FC236}">
                        <a16:creationId xmlns:a16="http://schemas.microsoft.com/office/drawing/2014/main" id="{CF684AF7-59FD-91F7-BADB-74130DD62143}"/>
                      </a:ext>
                    </a:extLst>
                  </p:cNvPr>
                  <p:cNvSpPr/>
                  <p:nvPr/>
                </p:nvSpPr>
                <p:spPr>
                  <a:xfrm>
                    <a:off x="3157290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0" name="フリーフォーム 749">
                    <a:extLst>
                      <a:ext uri="{FF2B5EF4-FFF2-40B4-BE49-F238E27FC236}">
                        <a16:creationId xmlns:a16="http://schemas.microsoft.com/office/drawing/2014/main" id="{18F7F5E3-49A2-FB90-C667-D3E1633E1967}"/>
                      </a:ext>
                    </a:extLst>
                  </p:cNvPr>
                  <p:cNvSpPr/>
                  <p:nvPr/>
                </p:nvSpPr>
                <p:spPr>
                  <a:xfrm>
                    <a:off x="3229948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1" name="フリーフォーム 750">
                    <a:extLst>
                      <a:ext uri="{FF2B5EF4-FFF2-40B4-BE49-F238E27FC236}">
                        <a16:creationId xmlns:a16="http://schemas.microsoft.com/office/drawing/2014/main" id="{5F67B22E-37C2-EA1F-2295-AF99A938510A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28205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2" name="フリーフォーム 751">
                    <a:extLst>
                      <a:ext uri="{FF2B5EF4-FFF2-40B4-BE49-F238E27FC236}">
                        <a16:creationId xmlns:a16="http://schemas.microsoft.com/office/drawing/2014/main" id="{76613BAE-488F-965F-4B46-73C8CFB79278}"/>
                      </a:ext>
                    </a:extLst>
                  </p:cNvPr>
                  <p:cNvSpPr/>
                  <p:nvPr/>
                </p:nvSpPr>
                <p:spPr>
                  <a:xfrm>
                    <a:off x="3338935" y="5600901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3" name="フリーフォーム 752">
                    <a:extLst>
                      <a:ext uri="{FF2B5EF4-FFF2-40B4-BE49-F238E27FC236}">
                        <a16:creationId xmlns:a16="http://schemas.microsoft.com/office/drawing/2014/main" id="{034AA898-4F0C-3BFE-E86F-17A511E76904}"/>
                      </a:ext>
                    </a:extLst>
                  </p:cNvPr>
                  <p:cNvSpPr/>
                  <p:nvPr/>
                </p:nvSpPr>
                <p:spPr>
                  <a:xfrm>
                    <a:off x="2902974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4" name="フリーフォーム 753">
                    <a:extLst>
                      <a:ext uri="{FF2B5EF4-FFF2-40B4-BE49-F238E27FC236}">
                        <a16:creationId xmlns:a16="http://schemas.microsoft.com/office/drawing/2014/main" id="{ADF268FB-7DAC-EED2-47F5-DF0E9E76EC0B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5" name="フリーフォーム 754">
                    <a:extLst>
                      <a:ext uri="{FF2B5EF4-FFF2-40B4-BE49-F238E27FC236}">
                        <a16:creationId xmlns:a16="http://schemas.microsoft.com/office/drawing/2014/main" id="{D3B9C9A5-9E41-F802-0EE3-1923B61589D3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6" name="フリーフォーム 755">
                    <a:extLst>
                      <a:ext uri="{FF2B5EF4-FFF2-40B4-BE49-F238E27FC236}">
                        <a16:creationId xmlns:a16="http://schemas.microsoft.com/office/drawing/2014/main" id="{55EC6047-06CD-1512-1AB6-E7378032E2DA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7" name="フリーフォーム 756">
                    <a:extLst>
                      <a:ext uri="{FF2B5EF4-FFF2-40B4-BE49-F238E27FC236}">
                        <a16:creationId xmlns:a16="http://schemas.microsoft.com/office/drawing/2014/main" id="{29915390-876A-9EB6-5C92-0F487CFE12D9}"/>
                      </a:ext>
                    </a:extLst>
                  </p:cNvPr>
                  <p:cNvSpPr/>
                  <p:nvPr/>
                </p:nvSpPr>
                <p:spPr>
                  <a:xfrm>
                    <a:off x="3048278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8" name="フリーフォーム 757">
                    <a:extLst>
                      <a:ext uri="{FF2B5EF4-FFF2-40B4-BE49-F238E27FC236}">
                        <a16:creationId xmlns:a16="http://schemas.microsoft.com/office/drawing/2014/main" id="{A265946A-EB2C-5A22-94E3-18C806FB0149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9" name="フリーフォーム 758">
                    <a:extLst>
                      <a:ext uri="{FF2B5EF4-FFF2-40B4-BE49-F238E27FC236}">
                        <a16:creationId xmlns:a16="http://schemas.microsoft.com/office/drawing/2014/main" id="{40E69F5E-78AB-6840-510C-87F279B0A404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0" name="フリーフォーム 759">
                    <a:extLst>
                      <a:ext uri="{FF2B5EF4-FFF2-40B4-BE49-F238E27FC236}">
                        <a16:creationId xmlns:a16="http://schemas.microsoft.com/office/drawing/2014/main" id="{6AB1B8A6-88DE-6545-F81A-C79C3FC3534C}"/>
                      </a:ext>
                    </a:extLst>
                  </p:cNvPr>
                  <p:cNvSpPr/>
                  <p:nvPr/>
                </p:nvSpPr>
                <p:spPr>
                  <a:xfrm>
                    <a:off x="2902974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1" name="フリーフォーム 760">
                    <a:extLst>
                      <a:ext uri="{FF2B5EF4-FFF2-40B4-BE49-F238E27FC236}">
                        <a16:creationId xmlns:a16="http://schemas.microsoft.com/office/drawing/2014/main" id="{ACAE279B-D4A3-B1E5-EA9E-B32000B550F1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2" name="フリーフォーム 761">
                    <a:extLst>
                      <a:ext uri="{FF2B5EF4-FFF2-40B4-BE49-F238E27FC236}">
                        <a16:creationId xmlns:a16="http://schemas.microsoft.com/office/drawing/2014/main" id="{4116134F-1C43-856C-9C21-C72BA141B858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3" name="フリーフォーム 762">
                    <a:extLst>
                      <a:ext uri="{FF2B5EF4-FFF2-40B4-BE49-F238E27FC236}">
                        <a16:creationId xmlns:a16="http://schemas.microsoft.com/office/drawing/2014/main" id="{A16D1FF6-24CF-E0A6-CCFE-A49565C28E1E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4" name="フリーフォーム 763">
                    <a:extLst>
                      <a:ext uri="{FF2B5EF4-FFF2-40B4-BE49-F238E27FC236}">
                        <a16:creationId xmlns:a16="http://schemas.microsoft.com/office/drawing/2014/main" id="{EC9BCA68-67A9-81A9-342B-B0C2B48CB383}"/>
                      </a:ext>
                    </a:extLst>
                  </p:cNvPr>
                  <p:cNvSpPr/>
                  <p:nvPr/>
                </p:nvSpPr>
                <p:spPr>
                  <a:xfrm>
                    <a:off x="2975632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5" name="フリーフォーム 764">
                    <a:extLst>
                      <a:ext uri="{FF2B5EF4-FFF2-40B4-BE49-F238E27FC236}">
                        <a16:creationId xmlns:a16="http://schemas.microsoft.com/office/drawing/2014/main" id="{589F0449-DAAB-E111-0313-01B085A09468}"/>
                      </a:ext>
                    </a:extLst>
                  </p:cNvPr>
                  <p:cNvSpPr/>
                  <p:nvPr/>
                </p:nvSpPr>
                <p:spPr>
                  <a:xfrm>
                    <a:off x="3048290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6" name="フリーフォーム 765">
                    <a:extLst>
                      <a:ext uri="{FF2B5EF4-FFF2-40B4-BE49-F238E27FC236}">
                        <a16:creationId xmlns:a16="http://schemas.microsoft.com/office/drawing/2014/main" id="{1E60CD9C-A921-515F-9E57-422E522D8212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7" name="フリーフォーム 766">
                    <a:extLst>
                      <a:ext uri="{FF2B5EF4-FFF2-40B4-BE49-F238E27FC236}">
                        <a16:creationId xmlns:a16="http://schemas.microsoft.com/office/drawing/2014/main" id="{5BF4E8C8-605D-8EBA-089B-4CC06D3FA355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8" name="フリーフォーム 767">
                    <a:extLst>
                      <a:ext uri="{FF2B5EF4-FFF2-40B4-BE49-F238E27FC236}">
                        <a16:creationId xmlns:a16="http://schemas.microsoft.com/office/drawing/2014/main" id="{03EA740A-9A87-C658-04F3-49E8CE3692F5}"/>
                      </a:ext>
                    </a:extLst>
                  </p:cNvPr>
                  <p:cNvSpPr/>
                  <p:nvPr/>
                </p:nvSpPr>
                <p:spPr>
                  <a:xfrm>
                    <a:off x="3375252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9" name="フリーフォーム 768">
                    <a:extLst>
                      <a:ext uri="{FF2B5EF4-FFF2-40B4-BE49-F238E27FC236}">
                        <a16:creationId xmlns:a16="http://schemas.microsoft.com/office/drawing/2014/main" id="{426C4183-2410-99A4-DD91-F0ADDD4A4A3E}"/>
                      </a:ext>
                    </a:extLst>
                  </p:cNvPr>
                  <p:cNvSpPr/>
                  <p:nvPr/>
                </p:nvSpPr>
                <p:spPr>
                  <a:xfrm>
                    <a:off x="3556897" y="5546302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0" name="フリーフォーム 769">
                    <a:extLst>
                      <a:ext uri="{FF2B5EF4-FFF2-40B4-BE49-F238E27FC236}">
                        <a16:creationId xmlns:a16="http://schemas.microsoft.com/office/drawing/2014/main" id="{96020CE4-1B78-ABCE-1F90-9E2932560417}"/>
                      </a:ext>
                    </a:extLst>
                  </p:cNvPr>
                  <p:cNvSpPr/>
                  <p:nvPr/>
                </p:nvSpPr>
                <p:spPr>
                  <a:xfrm>
                    <a:off x="3411593" y="572833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1" name="フリーフォーム 770">
                    <a:extLst>
                      <a:ext uri="{FF2B5EF4-FFF2-40B4-BE49-F238E27FC236}">
                        <a16:creationId xmlns:a16="http://schemas.microsoft.com/office/drawing/2014/main" id="{700C5511-73EA-DB0A-243D-C23B7C1FD416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2" name="フリーフォーム 771">
                    <a:extLst>
                      <a:ext uri="{FF2B5EF4-FFF2-40B4-BE49-F238E27FC236}">
                        <a16:creationId xmlns:a16="http://schemas.microsoft.com/office/drawing/2014/main" id="{B16CE810-5658-96A3-D9B7-567D8B4EC328}"/>
                      </a:ext>
                    </a:extLst>
                  </p:cNvPr>
                  <p:cNvSpPr/>
                  <p:nvPr/>
                </p:nvSpPr>
                <p:spPr>
                  <a:xfrm>
                    <a:off x="332077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3" name="フリーフォーム 772">
                    <a:extLst>
                      <a:ext uri="{FF2B5EF4-FFF2-40B4-BE49-F238E27FC236}">
                        <a16:creationId xmlns:a16="http://schemas.microsoft.com/office/drawing/2014/main" id="{514E9895-DF2D-E843-11C9-FDC15D6971D0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91925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4" name="フリーフォーム 773">
                    <a:extLst>
                      <a:ext uri="{FF2B5EF4-FFF2-40B4-BE49-F238E27FC236}">
                        <a16:creationId xmlns:a16="http://schemas.microsoft.com/office/drawing/2014/main" id="{E7B75F64-110D-5020-67AB-ED3B4F827E6C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00909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5" name="フリーフォーム 774">
                    <a:extLst>
                      <a:ext uri="{FF2B5EF4-FFF2-40B4-BE49-F238E27FC236}">
                        <a16:creationId xmlns:a16="http://schemas.microsoft.com/office/drawing/2014/main" id="{8CF1B797-5C0F-6B86-DDDC-1505327C2FD6}"/>
                      </a:ext>
                    </a:extLst>
                  </p:cNvPr>
                  <p:cNvSpPr/>
                  <p:nvPr/>
                </p:nvSpPr>
                <p:spPr>
                  <a:xfrm>
                    <a:off x="3302607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6" name="フリーフォーム 775">
                    <a:extLst>
                      <a:ext uri="{FF2B5EF4-FFF2-40B4-BE49-F238E27FC236}">
                        <a16:creationId xmlns:a16="http://schemas.microsoft.com/office/drawing/2014/main" id="{9B89ECA0-87F0-73A5-F7E0-29D7DBE6F13D}"/>
                      </a:ext>
                    </a:extLst>
                  </p:cNvPr>
                  <p:cNvSpPr/>
                  <p:nvPr/>
                </p:nvSpPr>
                <p:spPr>
                  <a:xfrm>
                    <a:off x="3375264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7" name="フリーフォーム 776">
                    <a:extLst>
                      <a:ext uri="{FF2B5EF4-FFF2-40B4-BE49-F238E27FC236}">
                        <a16:creationId xmlns:a16="http://schemas.microsoft.com/office/drawing/2014/main" id="{3C0B737A-1860-5ECB-4A34-771A7540980D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73604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8" name="フリーフォーム 777">
                    <a:extLst>
                      <a:ext uri="{FF2B5EF4-FFF2-40B4-BE49-F238E27FC236}">
                        <a16:creationId xmlns:a16="http://schemas.microsoft.com/office/drawing/2014/main" id="{991B6234-A039-22A4-3152-028216EB25B2}"/>
                      </a:ext>
                    </a:extLst>
                  </p:cNvPr>
                  <p:cNvSpPr/>
                  <p:nvPr/>
                </p:nvSpPr>
                <p:spPr>
                  <a:xfrm>
                    <a:off x="3484251" y="5546299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9" name="フリーフォーム 778">
                    <a:extLst>
                      <a:ext uri="{FF2B5EF4-FFF2-40B4-BE49-F238E27FC236}">
                        <a16:creationId xmlns:a16="http://schemas.microsoft.com/office/drawing/2014/main" id="{97104152-C1AA-AFA7-F5F4-E4478460B7AF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0" name="フリーフォーム 779">
                    <a:extLst>
                      <a:ext uri="{FF2B5EF4-FFF2-40B4-BE49-F238E27FC236}">
                        <a16:creationId xmlns:a16="http://schemas.microsoft.com/office/drawing/2014/main" id="{4AAAA141-A934-44EE-83C9-F9207728C833}"/>
                      </a:ext>
                    </a:extLst>
                  </p:cNvPr>
                  <p:cNvSpPr/>
                  <p:nvPr/>
                </p:nvSpPr>
                <p:spPr>
                  <a:xfrm>
                    <a:off x="3193595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1" name="フリーフォーム 780">
                    <a:extLst>
                      <a:ext uri="{FF2B5EF4-FFF2-40B4-BE49-F238E27FC236}">
                        <a16:creationId xmlns:a16="http://schemas.microsoft.com/office/drawing/2014/main" id="{24901CDD-A899-AAD9-5EA9-B44B20797868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2" name="フリーフォーム 781">
                    <a:extLst>
                      <a:ext uri="{FF2B5EF4-FFF2-40B4-BE49-F238E27FC236}">
                        <a16:creationId xmlns:a16="http://schemas.microsoft.com/office/drawing/2014/main" id="{40AB7554-4E4F-D90A-EA33-5345B19B5C47}"/>
                      </a:ext>
                    </a:extLst>
                  </p:cNvPr>
                  <p:cNvSpPr/>
                  <p:nvPr/>
                </p:nvSpPr>
                <p:spPr>
                  <a:xfrm>
                    <a:off x="3139114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3" name="フリーフォーム 782">
                    <a:extLst>
                      <a:ext uri="{FF2B5EF4-FFF2-40B4-BE49-F238E27FC236}">
                        <a16:creationId xmlns:a16="http://schemas.microsoft.com/office/drawing/2014/main" id="{F986E0C9-5478-2028-6497-DE7427ABFDAE}"/>
                      </a:ext>
                    </a:extLst>
                  </p:cNvPr>
                  <p:cNvSpPr/>
                  <p:nvPr/>
                </p:nvSpPr>
                <p:spPr>
                  <a:xfrm>
                    <a:off x="3120949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4" name="フリーフォーム 783">
                    <a:extLst>
                      <a:ext uri="{FF2B5EF4-FFF2-40B4-BE49-F238E27FC236}">
                        <a16:creationId xmlns:a16="http://schemas.microsoft.com/office/drawing/2014/main" id="{F4C07103-97BF-8D41-1F30-B8F8F3CD0980}"/>
                      </a:ext>
                    </a:extLst>
                  </p:cNvPr>
                  <p:cNvSpPr/>
                  <p:nvPr/>
                </p:nvSpPr>
                <p:spPr>
                  <a:xfrm>
                    <a:off x="3193607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24" name="グラフィックス 1394">
                  <a:extLst>
                    <a:ext uri="{FF2B5EF4-FFF2-40B4-BE49-F238E27FC236}">
                      <a16:creationId xmlns:a16="http://schemas.microsoft.com/office/drawing/2014/main" id="{A2461558-81C5-051E-9297-0F4D1D96C459}"/>
                    </a:ext>
                  </a:extLst>
                </p:cNvPr>
                <p:cNvGrpSpPr/>
                <p:nvPr/>
              </p:nvGrpSpPr>
              <p:grpSpPr>
                <a:xfrm>
                  <a:off x="2895255" y="5538562"/>
                  <a:ext cx="669375" cy="306715"/>
                  <a:chOff x="2895255" y="5538562"/>
                  <a:chExt cx="669375" cy="306715"/>
                </a:xfrm>
                <a:solidFill>
                  <a:srgbClr val="000000"/>
                </a:solidFill>
              </p:grpSpPr>
              <p:sp>
                <p:nvSpPr>
                  <p:cNvPr id="725" name="フリーフォーム 724">
                    <a:extLst>
                      <a:ext uri="{FF2B5EF4-FFF2-40B4-BE49-F238E27FC236}">
                        <a16:creationId xmlns:a16="http://schemas.microsoft.com/office/drawing/2014/main" id="{63719BA7-4DBA-B5A8-74DA-BD4B76861DD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6" name="フリーフォーム 725">
                    <a:extLst>
                      <a:ext uri="{FF2B5EF4-FFF2-40B4-BE49-F238E27FC236}">
                        <a16:creationId xmlns:a16="http://schemas.microsoft.com/office/drawing/2014/main" id="{2CA91A71-FCD9-4808-7B16-A945B2F839B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7" name="フリーフォーム 726">
                    <a:extLst>
                      <a:ext uri="{FF2B5EF4-FFF2-40B4-BE49-F238E27FC236}">
                        <a16:creationId xmlns:a16="http://schemas.microsoft.com/office/drawing/2014/main" id="{3DEBACA9-AFB2-4D15-511A-B4E318A4736F}"/>
                      </a:ext>
                    </a:extLst>
                  </p:cNvPr>
                  <p:cNvSpPr/>
                  <p:nvPr/>
                </p:nvSpPr>
                <p:spPr>
                  <a:xfrm>
                    <a:off x="2895255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8" name="フリーフォーム 727">
                    <a:extLst>
                      <a:ext uri="{FF2B5EF4-FFF2-40B4-BE49-F238E27FC236}">
                        <a16:creationId xmlns:a16="http://schemas.microsoft.com/office/drawing/2014/main" id="{A3FC69C2-8AAF-313E-0A1E-6275A9122F3C}"/>
                      </a:ext>
                    </a:extLst>
                  </p:cNvPr>
                  <p:cNvSpPr/>
                  <p:nvPr/>
                </p:nvSpPr>
                <p:spPr>
                  <a:xfrm>
                    <a:off x="2895255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9" name="フリーフォーム 728">
                    <a:extLst>
                      <a:ext uri="{FF2B5EF4-FFF2-40B4-BE49-F238E27FC236}">
                        <a16:creationId xmlns:a16="http://schemas.microsoft.com/office/drawing/2014/main" id="{C7346697-47ED-FAAE-C8AB-16C8326588C2}"/>
                      </a:ext>
                    </a:extLst>
                  </p:cNvPr>
                  <p:cNvSpPr/>
                  <p:nvPr/>
                </p:nvSpPr>
                <p:spPr>
                  <a:xfrm>
                    <a:off x="3549189" y="5538562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0" name="フリーフォーム 729">
                    <a:extLst>
                      <a:ext uri="{FF2B5EF4-FFF2-40B4-BE49-F238E27FC236}">
                        <a16:creationId xmlns:a16="http://schemas.microsoft.com/office/drawing/2014/main" id="{60A6C8E8-2266-E1E2-84BF-160850CCBB24}"/>
                      </a:ext>
                    </a:extLst>
                  </p:cNvPr>
                  <p:cNvSpPr/>
                  <p:nvPr/>
                </p:nvSpPr>
                <p:spPr>
                  <a:xfrm>
                    <a:off x="3549190" y="572059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1" name="フリーフォーム 730">
                    <a:extLst>
                      <a:ext uri="{FF2B5EF4-FFF2-40B4-BE49-F238E27FC236}">
                        <a16:creationId xmlns:a16="http://schemas.microsoft.com/office/drawing/2014/main" id="{251DE882-7F39-F12D-A398-5E79E8490746}"/>
                      </a:ext>
                    </a:extLst>
                  </p:cNvPr>
                  <p:cNvSpPr/>
                  <p:nvPr/>
                </p:nvSpPr>
                <p:spPr>
                  <a:xfrm>
                    <a:off x="3185887" y="553856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46A04731-5596-9BAD-0DD2-842BB2F2F566}"/>
                  </a:ext>
                </a:extLst>
              </p:cNvPr>
              <p:cNvGrpSpPr/>
              <p:nvPr/>
            </p:nvGrpSpPr>
            <p:grpSpPr>
              <a:xfrm>
                <a:off x="3685993" y="5438613"/>
                <a:ext cx="680451" cy="494654"/>
                <a:chOff x="3685993" y="5438613"/>
                <a:chExt cx="680451" cy="494654"/>
              </a:xfrm>
            </p:grpSpPr>
            <p:grpSp>
              <p:nvGrpSpPr>
                <p:cNvPr id="636" name="グラフィックス 1395">
                  <a:extLst>
                    <a:ext uri="{FF2B5EF4-FFF2-40B4-BE49-F238E27FC236}">
                      <a16:creationId xmlns:a16="http://schemas.microsoft.com/office/drawing/2014/main" id="{2D21A1C7-453B-C365-3594-D92F72CF46DD}"/>
                    </a:ext>
                  </a:extLst>
                </p:cNvPr>
                <p:cNvGrpSpPr/>
                <p:nvPr/>
              </p:nvGrpSpPr>
              <p:grpSpPr>
                <a:xfrm>
                  <a:off x="3693841" y="5446444"/>
                  <a:ext cx="664756" cy="478997"/>
                  <a:chOff x="3693841" y="5446444"/>
                  <a:chExt cx="664756" cy="478997"/>
                </a:xfrm>
              </p:grpSpPr>
              <p:sp>
                <p:nvSpPr>
                  <p:cNvPr id="645" name="フリーフォーム 644">
                    <a:extLst>
                      <a:ext uri="{FF2B5EF4-FFF2-40B4-BE49-F238E27FC236}">
                        <a16:creationId xmlns:a16="http://schemas.microsoft.com/office/drawing/2014/main" id="{B56A0136-29D1-9932-16BE-23F3B8EF60C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6" name="フリーフォーム 645">
                    <a:extLst>
                      <a:ext uri="{FF2B5EF4-FFF2-40B4-BE49-F238E27FC236}">
                        <a16:creationId xmlns:a16="http://schemas.microsoft.com/office/drawing/2014/main" id="{A7BB7CE4-EADA-9A85-25F9-758B5FC68305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7" name="フリーフォーム 646">
                    <a:extLst>
                      <a:ext uri="{FF2B5EF4-FFF2-40B4-BE49-F238E27FC236}">
                        <a16:creationId xmlns:a16="http://schemas.microsoft.com/office/drawing/2014/main" id="{C673FA05-2D66-D381-723B-4C55B8DE0C1A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8" name="フリーフォーム 647">
                    <a:extLst>
                      <a:ext uri="{FF2B5EF4-FFF2-40B4-BE49-F238E27FC236}">
                        <a16:creationId xmlns:a16="http://schemas.microsoft.com/office/drawing/2014/main" id="{04B61BA2-4ED5-50EE-A56E-01A5A22248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9" name="フリーフォーム 648">
                    <a:extLst>
                      <a:ext uri="{FF2B5EF4-FFF2-40B4-BE49-F238E27FC236}">
                        <a16:creationId xmlns:a16="http://schemas.microsoft.com/office/drawing/2014/main" id="{AE2927EF-73FF-3AFC-C042-52B2D5A77EF9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0" name="フリーフォーム 649">
                    <a:extLst>
                      <a:ext uri="{FF2B5EF4-FFF2-40B4-BE49-F238E27FC236}">
                        <a16:creationId xmlns:a16="http://schemas.microsoft.com/office/drawing/2014/main" id="{D55D1D36-0B86-38DB-0073-C77B710B593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1" name="フリーフォーム 650">
                    <a:extLst>
                      <a:ext uri="{FF2B5EF4-FFF2-40B4-BE49-F238E27FC236}">
                        <a16:creationId xmlns:a16="http://schemas.microsoft.com/office/drawing/2014/main" id="{28BD5361-8F38-973F-A985-F63222E28B2A}"/>
                      </a:ext>
                    </a:extLst>
                  </p:cNvPr>
                  <p:cNvSpPr/>
                  <p:nvPr/>
                </p:nvSpPr>
                <p:spPr>
                  <a:xfrm>
                    <a:off x="4026209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2" name="フリーフォーム 651">
                    <a:extLst>
                      <a:ext uri="{FF2B5EF4-FFF2-40B4-BE49-F238E27FC236}">
                        <a16:creationId xmlns:a16="http://schemas.microsoft.com/office/drawing/2014/main" id="{90F3D204-310F-F02A-A1AF-9F99D2FD9E82}"/>
                      </a:ext>
                    </a:extLst>
                  </p:cNvPr>
                  <p:cNvSpPr/>
                  <p:nvPr/>
                </p:nvSpPr>
                <p:spPr>
                  <a:xfrm>
                    <a:off x="4210858" y="550170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3" name="フリーフォーム 652">
                    <a:extLst>
                      <a:ext uri="{FF2B5EF4-FFF2-40B4-BE49-F238E27FC236}">
                        <a16:creationId xmlns:a16="http://schemas.microsoft.com/office/drawing/2014/main" id="{5102C9B9-21CD-F2BD-1119-9B6379147402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859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4" name="フリーフォーム 653">
                    <a:extLst>
                      <a:ext uri="{FF2B5EF4-FFF2-40B4-BE49-F238E27FC236}">
                        <a16:creationId xmlns:a16="http://schemas.microsoft.com/office/drawing/2014/main" id="{A6CEEC08-F73A-873B-141B-68537B6616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5" name="フリーフォーム 654">
                    <a:extLst>
                      <a:ext uri="{FF2B5EF4-FFF2-40B4-BE49-F238E27FC236}">
                        <a16:creationId xmlns:a16="http://schemas.microsoft.com/office/drawing/2014/main" id="{1401A853-0F6A-8529-B3BD-E6738F1E28CF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6" name="フリーフォーム 655">
                    <a:extLst>
                      <a:ext uri="{FF2B5EF4-FFF2-40B4-BE49-F238E27FC236}">
                        <a16:creationId xmlns:a16="http://schemas.microsoft.com/office/drawing/2014/main" id="{932C17B6-481D-7BE9-6D18-EA222568253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7" name="フリーフォーム 656">
                    <a:extLst>
                      <a:ext uri="{FF2B5EF4-FFF2-40B4-BE49-F238E27FC236}">
                        <a16:creationId xmlns:a16="http://schemas.microsoft.com/office/drawing/2014/main" id="{22C8E9A0-1B9C-AB5D-3A8F-174888F4E08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8" name="フリーフォーム 657">
                    <a:extLst>
                      <a:ext uri="{FF2B5EF4-FFF2-40B4-BE49-F238E27FC236}">
                        <a16:creationId xmlns:a16="http://schemas.microsoft.com/office/drawing/2014/main" id="{754759BC-1F64-EB33-5B92-E2A96A0C472C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9" name="フリーフォーム 658">
                    <a:extLst>
                      <a:ext uri="{FF2B5EF4-FFF2-40B4-BE49-F238E27FC236}">
                        <a16:creationId xmlns:a16="http://schemas.microsoft.com/office/drawing/2014/main" id="{A3CF81D8-C1FB-AFEC-EA95-A4E30B8A7BCC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0" name="フリーフォーム 659">
                    <a:extLst>
                      <a:ext uri="{FF2B5EF4-FFF2-40B4-BE49-F238E27FC236}">
                        <a16:creationId xmlns:a16="http://schemas.microsoft.com/office/drawing/2014/main" id="{3E82B048-9328-4B3D-6516-A753BD8F589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49095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1" name="フリーフォーム 660">
                    <a:extLst>
                      <a:ext uri="{FF2B5EF4-FFF2-40B4-BE49-F238E27FC236}">
                        <a16:creationId xmlns:a16="http://schemas.microsoft.com/office/drawing/2014/main" id="{35ECD425-1112-FA1F-5052-0970C04008FC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2" name="フリーフォーム 661">
                    <a:extLst>
                      <a:ext uri="{FF2B5EF4-FFF2-40B4-BE49-F238E27FC236}">
                        <a16:creationId xmlns:a16="http://schemas.microsoft.com/office/drawing/2014/main" id="{16657198-4242-0773-2E93-A45CD1C323CA}"/>
                      </a:ext>
                    </a:extLst>
                  </p:cNvPr>
                  <p:cNvSpPr/>
                  <p:nvPr/>
                </p:nvSpPr>
                <p:spPr>
                  <a:xfrm>
                    <a:off x="3952362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3" name="フリーフォーム 662">
                    <a:extLst>
                      <a:ext uri="{FF2B5EF4-FFF2-40B4-BE49-F238E27FC236}">
                        <a16:creationId xmlns:a16="http://schemas.microsoft.com/office/drawing/2014/main" id="{7F56C603-DC3C-3B9D-8DDB-CA7DD8BEE343}"/>
                      </a:ext>
                    </a:extLst>
                  </p:cNvPr>
                  <p:cNvSpPr/>
                  <p:nvPr/>
                </p:nvSpPr>
                <p:spPr>
                  <a:xfrm>
                    <a:off x="4026222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4" name="フリーフォーム 663">
                    <a:extLst>
                      <a:ext uri="{FF2B5EF4-FFF2-40B4-BE49-F238E27FC236}">
                        <a16:creationId xmlns:a16="http://schemas.microsoft.com/office/drawing/2014/main" id="{14CDFDEB-1B31-BABB-23FC-9FF268D4B4FF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29341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5" name="フリーフォーム 664">
                    <a:extLst>
                      <a:ext uri="{FF2B5EF4-FFF2-40B4-BE49-F238E27FC236}">
                        <a16:creationId xmlns:a16="http://schemas.microsoft.com/office/drawing/2014/main" id="{56CEBBD7-E239-94AD-C1FC-44FBB7A47C21}"/>
                      </a:ext>
                    </a:extLst>
                  </p:cNvPr>
                  <p:cNvSpPr/>
                  <p:nvPr/>
                </p:nvSpPr>
                <p:spPr>
                  <a:xfrm>
                    <a:off x="4137011" y="5501706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6" name="フリーフォーム 665">
                    <a:extLst>
                      <a:ext uri="{FF2B5EF4-FFF2-40B4-BE49-F238E27FC236}">
                        <a16:creationId xmlns:a16="http://schemas.microsoft.com/office/drawing/2014/main" id="{F5C5B168-2256-5A47-198F-640A3B0C02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7" name="フリーフォーム 666">
                    <a:extLst>
                      <a:ext uri="{FF2B5EF4-FFF2-40B4-BE49-F238E27FC236}">
                        <a16:creationId xmlns:a16="http://schemas.microsoft.com/office/drawing/2014/main" id="{C439EC8C-3EFE-DF36-115C-DB75589B0BA9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8" name="フリーフォーム 667">
                    <a:extLst>
                      <a:ext uri="{FF2B5EF4-FFF2-40B4-BE49-F238E27FC236}">
                        <a16:creationId xmlns:a16="http://schemas.microsoft.com/office/drawing/2014/main" id="{F3D57082-2A5E-F443-DD8F-9F47700E621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9" name="フリーフォーム 668">
                    <a:extLst>
                      <a:ext uri="{FF2B5EF4-FFF2-40B4-BE49-F238E27FC236}">
                        <a16:creationId xmlns:a16="http://schemas.microsoft.com/office/drawing/2014/main" id="{7AEF44CF-0B07-5CE8-DB70-B991B5597458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0" name="フリーフォーム 669">
                    <a:extLst>
                      <a:ext uri="{FF2B5EF4-FFF2-40B4-BE49-F238E27FC236}">
                        <a16:creationId xmlns:a16="http://schemas.microsoft.com/office/drawing/2014/main" id="{B5CD3EA1-C644-4EE1-C459-8701BD0E6456}"/>
                      </a:ext>
                    </a:extLst>
                  </p:cNvPr>
                  <p:cNvSpPr/>
                  <p:nvPr/>
                </p:nvSpPr>
                <p:spPr>
                  <a:xfrm>
                    <a:off x="3841548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1" name="フリーフォーム 670">
                    <a:extLst>
                      <a:ext uri="{FF2B5EF4-FFF2-40B4-BE49-F238E27FC236}">
                        <a16:creationId xmlns:a16="http://schemas.microsoft.com/office/drawing/2014/main" id="{C7CF86A3-A495-78E1-7943-4E8E67AB74CA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2" name="フリーフォーム 671">
                    <a:extLst>
                      <a:ext uri="{FF2B5EF4-FFF2-40B4-BE49-F238E27FC236}">
                        <a16:creationId xmlns:a16="http://schemas.microsoft.com/office/drawing/2014/main" id="{6359946B-933A-107C-00AD-B8D0D0EAED19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3" name="フリーフォーム 672">
                    <a:extLst>
                      <a:ext uri="{FF2B5EF4-FFF2-40B4-BE49-F238E27FC236}">
                        <a16:creationId xmlns:a16="http://schemas.microsoft.com/office/drawing/2014/main" id="{20CDE336-BBF8-6D27-E8E8-B96C1D2DD38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4" name="フリーフォーム 673">
                    <a:extLst>
                      <a:ext uri="{FF2B5EF4-FFF2-40B4-BE49-F238E27FC236}">
                        <a16:creationId xmlns:a16="http://schemas.microsoft.com/office/drawing/2014/main" id="{680F7FC2-13E3-6E2E-6339-A59A431C00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5" name="フリーフォーム 674">
                    <a:extLst>
                      <a:ext uri="{FF2B5EF4-FFF2-40B4-BE49-F238E27FC236}">
                        <a16:creationId xmlns:a16="http://schemas.microsoft.com/office/drawing/2014/main" id="{967F0175-C1F3-D761-0A06-BC18B8B42B4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6" name="フリーフォーム 675">
                    <a:extLst>
                      <a:ext uri="{FF2B5EF4-FFF2-40B4-BE49-F238E27FC236}">
                        <a16:creationId xmlns:a16="http://schemas.microsoft.com/office/drawing/2014/main" id="{876D5C2E-CE68-32DD-8D49-8D643AB32EFD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7" name="フリーフォーム 676">
                    <a:extLst>
                      <a:ext uri="{FF2B5EF4-FFF2-40B4-BE49-F238E27FC236}">
                        <a16:creationId xmlns:a16="http://schemas.microsoft.com/office/drawing/2014/main" id="{72081154-56DD-2B9A-F542-33ED263CF2F5}"/>
                      </a:ext>
                    </a:extLst>
                  </p:cNvPr>
                  <p:cNvSpPr/>
                  <p:nvPr/>
                </p:nvSpPr>
                <p:spPr>
                  <a:xfrm>
                    <a:off x="3767700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8" name="フリーフォーム 677">
                    <a:extLst>
                      <a:ext uri="{FF2B5EF4-FFF2-40B4-BE49-F238E27FC236}">
                        <a16:creationId xmlns:a16="http://schemas.microsoft.com/office/drawing/2014/main" id="{20047D9B-845B-1D25-CE04-FF3716F57BD8}"/>
                      </a:ext>
                    </a:extLst>
                  </p:cNvPr>
                  <p:cNvSpPr/>
                  <p:nvPr/>
                </p:nvSpPr>
                <p:spPr>
                  <a:xfrm>
                    <a:off x="3841560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9" name="フリーフォーム 678">
                    <a:extLst>
                      <a:ext uri="{FF2B5EF4-FFF2-40B4-BE49-F238E27FC236}">
                        <a16:creationId xmlns:a16="http://schemas.microsoft.com/office/drawing/2014/main" id="{795F62A2-021D-CFDD-3BD1-B1BA4E094972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0" name="フリーフォーム 679">
                    <a:extLst>
                      <a:ext uri="{FF2B5EF4-FFF2-40B4-BE49-F238E27FC236}">
                        <a16:creationId xmlns:a16="http://schemas.microsoft.com/office/drawing/2014/main" id="{273237B2-BDE9-4C41-6951-883B68F358A0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1" name="フリーフォーム 680">
                    <a:extLst>
                      <a:ext uri="{FF2B5EF4-FFF2-40B4-BE49-F238E27FC236}">
                        <a16:creationId xmlns:a16="http://schemas.microsoft.com/office/drawing/2014/main" id="{6634E624-FE88-2D85-7745-F7F1A27E1B1F}"/>
                      </a:ext>
                    </a:extLst>
                  </p:cNvPr>
                  <p:cNvSpPr/>
                  <p:nvPr/>
                </p:nvSpPr>
                <p:spPr>
                  <a:xfrm>
                    <a:off x="4173930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2" name="フリーフォーム 681">
                    <a:extLst>
                      <a:ext uri="{FF2B5EF4-FFF2-40B4-BE49-F238E27FC236}">
                        <a16:creationId xmlns:a16="http://schemas.microsoft.com/office/drawing/2014/main" id="{616F1CB5-7D67-D975-429C-161A9B95534D}"/>
                      </a:ext>
                    </a:extLst>
                  </p:cNvPr>
                  <p:cNvSpPr/>
                  <p:nvPr/>
                </p:nvSpPr>
                <p:spPr>
                  <a:xfrm>
                    <a:off x="4358579" y="5446447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3" name="フリーフォーム 682">
                    <a:extLst>
                      <a:ext uri="{FF2B5EF4-FFF2-40B4-BE49-F238E27FC236}">
                        <a16:creationId xmlns:a16="http://schemas.microsoft.com/office/drawing/2014/main" id="{2035A30E-371F-407A-B543-BB5D51F99C93}"/>
                      </a:ext>
                    </a:extLst>
                  </p:cNvPr>
                  <p:cNvSpPr/>
                  <p:nvPr/>
                </p:nvSpPr>
                <p:spPr>
                  <a:xfrm>
                    <a:off x="4210872" y="563068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4" name="フリーフォーム 683">
                    <a:extLst>
                      <a:ext uri="{FF2B5EF4-FFF2-40B4-BE49-F238E27FC236}">
                        <a16:creationId xmlns:a16="http://schemas.microsoft.com/office/drawing/2014/main" id="{BB05310E-7394-9959-17BF-71940A04C745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5" name="フリーフォーム 684">
                    <a:extLst>
                      <a:ext uri="{FF2B5EF4-FFF2-40B4-BE49-F238E27FC236}">
                        <a16:creationId xmlns:a16="http://schemas.microsoft.com/office/drawing/2014/main" id="{BE9EBFEA-4CBE-F7C3-FC0B-EAFECB62423F}"/>
                      </a:ext>
                    </a:extLst>
                  </p:cNvPr>
                  <p:cNvSpPr/>
                  <p:nvPr/>
                </p:nvSpPr>
                <p:spPr>
                  <a:xfrm>
                    <a:off x="4118547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6" name="フリーフォーム 685">
                    <a:extLst>
                      <a:ext uri="{FF2B5EF4-FFF2-40B4-BE49-F238E27FC236}">
                        <a16:creationId xmlns:a16="http://schemas.microsoft.com/office/drawing/2014/main" id="{A9E0677B-0479-93C2-309F-AAFC863DCC4C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9383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7" name="フリーフォーム 686">
                    <a:extLst>
                      <a:ext uri="{FF2B5EF4-FFF2-40B4-BE49-F238E27FC236}">
                        <a16:creationId xmlns:a16="http://schemas.microsoft.com/office/drawing/2014/main" id="{CDD753F2-D8FD-C5E4-5452-D03DF64F2EF2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0171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8" name="フリーフォーム 687">
                    <a:extLst>
                      <a:ext uri="{FF2B5EF4-FFF2-40B4-BE49-F238E27FC236}">
                        <a16:creationId xmlns:a16="http://schemas.microsoft.com/office/drawing/2014/main" id="{76EF79EF-8D55-CC5B-673F-02E4FBDA9BEC}"/>
                      </a:ext>
                    </a:extLst>
                  </p:cNvPr>
                  <p:cNvSpPr/>
                  <p:nvPr/>
                </p:nvSpPr>
                <p:spPr>
                  <a:xfrm>
                    <a:off x="4100082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9" name="フリーフォーム 688">
                    <a:extLst>
                      <a:ext uri="{FF2B5EF4-FFF2-40B4-BE49-F238E27FC236}">
                        <a16:creationId xmlns:a16="http://schemas.microsoft.com/office/drawing/2014/main" id="{908C9518-D5DC-A3A5-F3B9-9D5999BBAB59}"/>
                      </a:ext>
                    </a:extLst>
                  </p:cNvPr>
                  <p:cNvSpPr/>
                  <p:nvPr/>
                </p:nvSpPr>
                <p:spPr>
                  <a:xfrm>
                    <a:off x="4173942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0" name="フリーフォーム 689">
                    <a:extLst>
                      <a:ext uri="{FF2B5EF4-FFF2-40B4-BE49-F238E27FC236}">
                        <a16:creationId xmlns:a16="http://schemas.microsoft.com/office/drawing/2014/main" id="{80DC74FF-6C5A-9815-73C0-0FFB75EA700B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74079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1" name="フリーフォーム 690">
                    <a:extLst>
                      <a:ext uri="{FF2B5EF4-FFF2-40B4-BE49-F238E27FC236}">
                        <a16:creationId xmlns:a16="http://schemas.microsoft.com/office/drawing/2014/main" id="{91639803-2A34-25D6-31A2-1DB8502EF9BA}"/>
                      </a:ext>
                    </a:extLst>
                  </p:cNvPr>
                  <p:cNvSpPr/>
                  <p:nvPr/>
                </p:nvSpPr>
                <p:spPr>
                  <a:xfrm>
                    <a:off x="4284732" y="5446444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2" name="フリーフォーム 691">
                    <a:extLst>
                      <a:ext uri="{FF2B5EF4-FFF2-40B4-BE49-F238E27FC236}">
                        <a16:creationId xmlns:a16="http://schemas.microsoft.com/office/drawing/2014/main" id="{9941A91B-FABA-CBDE-6336-1C742D52D3B2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3" name="フリーフォーム 692">
                    <a:extLst>
                      <a:ext uri="{FF2B5EF4-FFF2-40B4-BE49-F238E27FC236}">
                        <a16:creationId xmlns:a16="http://schemas.microsoft.com/office/drawing/2014/main" id="{3AF5C506-1258-B3D5-3A83-8F88B8A7B9E8}"/>
                      </a:ext>
                    </a:extLst>
                  </p:cNvPr>
                  <p:cNvSpPr/>
                  <p:nvPr/>
                </p:nvSpPr>
                <p:spPr>
                  <a:xfrm>
                    <a:off x="3989268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4" name="フリーフォーム 693">
                    <a:extLst>
                      <a:ext uri="{FF2B5EF4-FFF2-40B4-BE49-F238E27FC236}">
                        <a16:creationId xmlns:a16="http://schemas.microsoft.com/office/drawing/2014/main" id="{849A7B50-2029-B84E-3FCF-FDDF4A0F74B1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5" name="フリーフォーム 694">
                    <a:extLst>
                      <a:ext uri="{FF2B5EF4-FFF2-40B4-BE49-F238E27FC236}">
                        <a16:creationId xmlns:a16="http://schemas.microsoft.com/office/drawing/2014/main" id="{21215F77-33DD-B23E-39BB-B6965E82D709}"/>
                      </a:ext>
                    </a:extLst>
                  </p:cNvPr>
                  <p:cNvSpPr/>
                  <p:nvPr/>
                </p:nvSpPr>
                <p:spPr>
                  <a:xfrm>
                    <a:off x="3933886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6" name="フリーフォーム 695">
                    <a:extLst>
                      <a:ext uri="{FF2B5EF4-FFF2-40B4-BE49-F238E27FC236}">
                        <a16:creationId xmlns:a16="http://schemas.microsoft.com/office/drawing/2014/main" id="{933C6491-C447-DAE4-ACD2-9C2B2114F987}"/>
                      </a:ext>
                    </a:extLst>
                  </p:cNvPr>
                  <p:cNvSpPr/>
                  <p:nvPr/>
                </p:nvSpPr>
                <p:spPr>
                  <a:xfrm>
                    <a:off x="3915421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7" name="フリーフォーム 696">
                    <a:extLst>
                      <a:ext uri="{FF2B5EF4-FFF2-40B4-BE49-F238E27FC236}">
                        <a16:creationId xmlns:a16="http://schemas.microsoft.com/office/drawing/2014/main" id="{394CBE08-1A84-EDD8-6BAA-4A1837F91BFD}"/>
                      </a:ext>
                    </a:extLst>
                  </p:cNvPr>
                  <p:cNvSpPr/>
                  <p:nvPr/>
                </p:nvSpPr>
                <p:spPr>
                  <a:xfrm>
                    <a:off x="3989280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8" name="フリーフォーム 697">
                    <a:extLst>
                      <a:ext uri="{FF2B5EF4-FFF2-40B4-BE49-F238E27FC236}">
                        <a16:creationId xmlns:a16="http://schemas.microsoft.com/office/drawing/2014/main" id="{38A07146-2C96-AC6E-26B1-6BB7505B3D52}"/>
                      </a:ext>
                    </a:extLst>
                  </p:cNvPr>
                  <p:cNvSpPr/>
                  <p:nvPr/>
                </p:nvSpPr>
                <p:spPr>
                  <a:xfrm>
                    <a:off x="3878508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9" name="フリーフォーム 698">
                    <a:extLst>
                      <a:ext uri="{FF2B5EF4-FFF2-40B4-BE49-F238E27FC236}">
                        <a16:creationId xmlns:a16="http://schemas.microsoft.com/office/drawing/2014/main" id="{EDBDD19D-AFBA-BF05-000C-5C09F0332DA9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0" name="フリーフォーム 699">
                    <a:extLst>
                      <a:ext uri="{FF2B5EF4-FFF2-40B4-BE49-F238E27FC236}">
                        <a16:creationId xmlns:a16="http://schemas.microsoft.com/office/drawing/2014/main" id="{758ABCE5-D690-D8A9-2348-99A47D1E78B6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1" name="フリーフォーム 700">
                    <a:extLst>
                      <a:ext uri="{FF2B5EF4-FFF2-40B4-BE49-F238E27FC236}">
                        <a16:creationId xmlns:a16="http://schemas.microsoft.com/office/drawing/2014/main" id="{E200A3F6-82F5-D611-560A-F87BB4317D11}"/>
                      </a:ext>
                    </a:extLst>
                  </p:cNvPr>
                  <p:cNvSpPr/>
                  <p:nvPr/>
                </p:nvSpPr>
                <p:spPr>
                  <a:xfrm>
                    <a:off x="4210864" y="568593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2" name="フリーフォーム 701">
                    <a:extLst>
                      <a:ext uri="{FF2B5EF4-FFF2-40B4-BE49-F238E27FC236}">
                        <a16:creationId xmlns:a16="http://schemas.microsoft.com/office/drawing/2014/main" id="{E4E960CD-649F-15B8-A00A-A79A58872F01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7017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3" name="フリーフォーム 702">
                    <a:extLst>
                      <a:ext uri="{FF2B5EF4-FFF2-40B4-BE49-F238E27FC236}">
                        <a16:creationId xmlns:a16="http://schemas.microsoft.com/office/drawing/2014/main" id="{FB092FCE-CC1E-3B43-8031-C6EA7662EA43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4" name="フリーフォーム 703">
                    <a:extLst>
                      <a:ext uri="{FF2B5EF4-FFF2-40B4-BE49-F238E27FC236}">
                        <a16:creationId xmlns:a16="http://schemas.microsoft.com/office/drawing/2014/main" id="{2EE90020-8577-D293-6B6E-D44F2E2C1F3B}"/>
                      </a:ext>
                    </a:extLst>
                  </p:cNvPr>
                  <p:cNvSpPr/>
                  <p:nvPr/>
                </p:nvSpPr>
                <p:spPr>
                  <a:xfrm>
                    <a:off x="3970833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5" name="フリーフォーム 704">
                    <a:extLst>
                      <a:ext uri="{FF2B5EF4-FFF2-40B4-BE49-F238E27FC236}">
                        <a16:creationId xmlns:a16="http://schemas.microsoft.com/office/drawing/2014/main" id="{5875D253-8FC3-6F1C-8933-AB40A617702E}"/>
                      </a:ext>
                    </a:extLst>
                  </p:cNvPr>
                  <p:cNvSpPr/>
                  <p:nvPr/>
                </p:nvSpPr>
                <p:spPr>
                  <a:xfrm>
                    <a:off x="3878508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6" name="フリーフォーム 705">
                    <a:extLst>
                      <a:ext uri="{FF2B5EF4-FFF2-40B4-BE49-F238E27FC236}">
                        <a16:creationId xmlns:a16="http://schemas.microsoft.com/office/drawing/2014/main" id="{80965B21-DD06-F801-6F11-1923B810DE2C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7" name="フリーフォーム 706">
                    <a:extLst>
                      <a:ext uri="{FF2B5EF4-FFF2-40B4-BE49-F238E27FC236}">
                        <a16:creationId xmlns:a16="http://schemas.microsoft.com/office/drawing/2014/main" id="{0C7C4051-E9A1-6798-B0DD-A77DD6110060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3332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8" name="フリーフォーム 707">
                    <a:extLst>
                      <a:ext uri="{FF2B5EF4-FFF2-40B4-BE49-F238E27FC236}">
                        <a16:creationId xmlns:a16="http://schemas.microsoft.com/office/drawing/2014/main" id="{3CFA05A3-1465-8D4C-AC04-40830CA6958F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9" name="フリーフォーム 708">
                    <a:extLst>
                      <a:ext uri="{FF2B5EF4-FFF2-40B4-BE49-F238E27FC236}">
                        <a16:creationId xmlns:a16="http://schemas.microsoft.com/office/drawing/2014/main" id="{70891F87-2C09-2904-4A56-6965C0C87BCD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13568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0" name="フリーフォーム 709">
                    <a:extLst>
                      <a:ext uri="{FF2B5EF4-FFF2-40B4-BE49-F238E27FC236}">
                        <a16:creationId xmlns:a16="http://schemas.microsoft.com/office/drawing/2014/main" id="{BE37F9DF-DDBA-0107-976B-915DC422F126}"/>
                      </a:ext>
                    </a:extLst>
                  </p:cNvPr>
                  <p:cNvSpPr/>
                  <p:nvPr/>
                </p:nvSpPr>
                <p:spPr>
                  <a:xfrm>
                    <a:off x="4137017" y="5685933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1" name="フリーフォーム 710">
                    <a:extLst>
                      <a:ext uri="{FF2B5EF4-FFF2-40B4-BE49-F238E27FC236}">
                        <a16:creationId xmlns:a16="http://schemas.microsoft.com/office/drawing/2014/main" id="{A9C355C3-C287-7381-6D8B-3D27A85F159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2" name="フリーフォーム 711">
                    <a:extLst>
                      <a:ext uri="{FF2B5EF4-FFF2-40B4-BE49-F238E27FC236}">
                        <a16:creationId xmlns:a16="http://schemas.microsoft.com/office/drawing/2014/main" id="{B371F954-9FC5-72AA-2CB6-6D86736331E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3" name="フリーフォーム 712">
                    <a:extLst>
                      <a:ext uri="{FF2B5EF4-FFF2-40B4-BE49-F238E27FC236}">
                        <a16:creationId xmlns:a16="http://schemas.microsoft.com/office/drawing/2014/main" id="{BF1A72BA-2CF6-19F2-B3B7-12E74BE042A0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4" name="フリーフォーム 713">
                    <a:extLst>
                      <a:ext uri="{FF2B5EF4-FFF2-40B4-BE49-F238E27FC236}">
                        <a16:creationId xmlns:a16="http://schemas.microsoft.com/office/drawing/2014/main" id="{0B751289-AC9E-06AB-E99F-767DA05A5952}"/>
                      </a:ext>
                    </a:extLst>
                  </p:cNvPr>
                  <p:cNvSpPr/>
                  <p:nvPr/>
                </p:nvSpPr>
                <p:spPr>
                  <a:xfrm>
                    <a:off x="3786171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5" name="フリーフォーム 714">
                    <a:extLst>
                      <a:ext uri="{FF2B5EF4-FFF2-40B4-BE49-F238E27FC236}">
                        <a16:creationId xmlns:a16="http://schemas.microsoft.com/office/drawing/2014/main" id="{3D6C836C-A04B-839A-CE71-4F5CFAC8F29D}"/>
                      </a:ext>
                    </a:extLst>
                  </p:cNvPr>
                  <p:cNvSpPr/>
                  <p:nvPr/>
                </p:nvSpPr>
                <p:spPr>
                  <a:xfrm>
                    <a:off x="3693847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6" name="フリーフォーム 715">
                    <a:extLst>
                      <a:ext uri="{FF2B5EF4-FFF2-40B4-BE49-F238E27FC236}">
                        <a16:creationId xmlns:a16="http://schemas.microsoft.com/office/drawing/2014/main" id="{9A1BB04E-EDEB-0321-8F63-74229CC9D9A3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7" name="フリーフォーム 716">
                    <a:extLst>
                      <a:ext uri="{FF2B5EF4-FFF2-40B4-BE49-F238E27FC236}">
                        <a16:creationId xmlns:a16="http://schemas.microsoft.com/office/drawing/2014/main" id="{40AC3745-5C0B-DB10-9196-9E2ECCA83D68}"/>
                      </a:ext>
                    </a:extLst>
                  </p:cNvPr>
                  <p:cNvSpPr/>
                  <p:nvPr/>
                </p:nvSpPr>
                <p:spPr>
                  <a:xfrm>
                    <a:off x="4358585" y="563067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8" name="フリーフォーム 717">
                    <a:extLst>
                      <a:ext uri="{FF2B5EF4-FFF2-40B4-BE49-F238E27FC236}">
                        <a16:creationId xmlns:a16="http://schemas.microsoft.com/office/drawing/2014/main" id="{13AF97AC-1A10-123B-9F39-79A3E0571DE4}"/>
                      </a:ext>
                    </a:extLst>
                  </p:cNvPr>
                  <p:cNvSpPr/>
                  <p:nvPr/>
                </p:nvSpPr>
                <p:spPr>
                  <a:xfrm>
                    <a:off x="4210878" y="5814908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9" name="フリーフォーム 718">
                    <a:extLst>
                      <a:ext uri="{FF2B5EF4-FFF2-40B4-BE49-F238E27FC236}">
                        <a16:creationId xmlns:a16="http://schemas.microsoft.com/office/drawing/2014/main" id="{CD7C9440-D051-EF76-1224-E80942906EE0}"/>
                      </a:ext>
                    </a:extLst>
                  </p:cNvPr>
                  <p:cNvSpPr/>
                  <p:nvPr/>
                </p:nvSpPr>
                <p:spPr>
                  <a:xfrm>
                    <a:off x="4210878" y="5778059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0" name="フリーフォーム 719">
                    <a:extLst>
                      <a:ext uri="{FF2B5EF4-FFF2-40B4-BE49-F238E27FC236}">
                        <a16:creationId xmlns:a16="http://schemas.microsoft.com/office/drawing/2014/main" id="{BF659D15-92E3-D47E-4652-04AA22E420B9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85941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1" name="フリーフォーム 720">
                    <a:extLst>
                      <a:ext uri="{FF2B5EF4-FFF2-40B4-BE49-F238E27FC236}">
                        <a16:creationId xmlns:a16="http://schemas.microsoft.com/office/drawing/2014/main" id="{A27EFB64-23F1-88AF-E9DE-A4A339677B38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58306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2" name="フリーフォーム 721">
                    <a:extLst>
                      <a:ext uri="{FF2B5EF4-FFF2-40B4-BE49-F238E27FC236}">
                        <a16:creationId xmlns:a16="http://schemas.microsoft.com/office/drawing/2014/main" id="{896E8C88-C77F-EB29-836E-CD2AFC2FE6CC}"/>
                      </a:ext>
                    </a:extLst>
                  </p:cNvPr>
                  <p:cNvSpPr/>
                  <p:nvPr/>
                </p:nvSpPr>
                <p:spPr>
                  <a:xfrm>
                    <a:off x="4284737" y="5630671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637" name="グラフィックス 1395">
                  <a:extLst>
                    <a:ext uri="{FF2B5EF4-FFF2-40B4-BE49-F238E27FC236}">
                      <a16:creationId xmlns:a16="http://schemas.microsoft.com/office/drawing/2014/main" id="{E4CC0B07-BBEA-59B0-7917-AC07B58140E1}"/>
                    </a:ext>
                  </a:extLst>
                </p:cNvPr>
                <p:cNvGrpSpPr/>
                <p:nvPr/>
              </p:nvGrpSpPr>
              <p:grpSpPr>
                <a:xfrm>
                  <a:off x="3685993" y="5438613"/>
                  <a:ext cx="680451" cy="494654"/>
                  <a:chOff x="3685993" y="5438613"/>
                  <a:chExt cx="680451" cy="494654"/>
                </a:xfrm>
                <a:solidFill>
                  <a:srgbClr val="000000"/>
                </a:solidFill>
              </p:grpSpPr>
              <p:sp>
                <p:nvSpPr>
                  <p:cNvPr id="638" name="フリーフォーム 637">
                    <a:extLst>
                      <a:ext uri="{FF2B5EF4-FFF2-40B4-BE49-F238E27FC236}">
                        <a16:creationId xmlns:a16="http://schemas.microsoft.com/office/drawing/2014/main" id="{8393B5B1-A57A-A943-5490-DAAAB72983B3}"/>
                      </a:ext>
                    </a:extLst>
                  </p:cNvPr>
                  <p:cNvSpPr/>
                  <p:nvPr/>
                </p:nvSpPr>
                <p:spPr>
                  <a:xfrm>
                    <a:off x="4055304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9" name="フリーフォーム 638">
                    <a:extLst>
                      <a:ext uri="{FF2B5EF4-FFF2-40B4-BE49-F238E27FC236}">
                        <a16:creationId xmlns:a16="http://schemas.microsoft.com/office/drawing/2014/main" id="{2084775E-64BB-C1A3-364C-96DEF6C64CFA}"/>
                      </a:ext>
                    </a:extLst>
                  </p:cNvPr>
                  <p:cNvSpPr/>
                  <p:nvPr/>
                </p:nvSpPr>
                <p:spPr>
                  <a:xfrm>
                    <a:off x="3685993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0" name="フリーフォーム 639">
                    <a:extLst>
                      <a:ext uri="{FF2B5EF4-FFF2-40B4-BE49-F238E27FC236}">
                        <a16:creationId xmlns:a16="http://schemas.microsoft.com/office/drawing/2014/main" id="{E201DC46-9B56-7203-52E9-E85415DAF17C}"/>
                      </a:ext>
                    </a:extLst>
                  </p:cNvPr>
                  <p:cNvSpPr/>
                  <p:nvPr/>
                </p:nvSpPr>
                <p:spPr>
                  <a:xfrm>
                    <a:off x="4350743" y="5438613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1" name="フリーフォーム 640">
                    <a:extLst>
                      <a:ext uri="{FF2B5EF4-FFF2-40B4-BE49-F238E27FC236}">
                        <a16:creationId xmlns:a16="http://schemas.microsoft.com/office/drawing/2014/main" id="{D24C8D1B-6C40-0FB1-8A8D-1C8245F2A9F6}"/>
                      </a:ext>
                    </a:extLst>
                  </p:cNvPr>
                  <p:cNvSpPr/>
                  <p:nvPr/>
                </p:nvSpPr>
                <p:spPr>
                  <a:xfrm>
                    <a:off x="3981433" y="5438614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2" name="フリーフォーム 641">
                    <a:extLst>
                      <a:ext uri="{FF2B5EF4-FFF2-40B4-BE49-F238E27FC236}">
                        <a16:creationId xmlns:a16="http://schemas.microsoft.com/office/drawing/2014/main" id="{5E8D52BC-C60B-E332-1992-0A6AC7916370}"/>
                      </a:ext>
                    </a:extLst>
                  </p:cNvPr>
                  <p:cNvSpPr/>
                  <p:nvPr/>
                </p:nvSpPr>
                <p:spPr>
                  <a:xfrm>
                    <a:off x="4055310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3" name="フリーフォーム 642">
                    <a:extLst>
                      <a:ext uri="{FF2B5EF4-FFF2-40B4-BE49-F238E27FC236}">
                        <a16:creationId xmlns:a16="http://schemas.microsoft.com/office/drawing/2014/main" id="{19078654-EAC6-C0AB-D51B-1DBC104D5D77}"/>
                      </a:ext>
                    </a:extLst>
                  </p:cNvPr>
                  <p:cNvSpPr/>
                  <p:nvPr/>
                </p:nvSpPr>
                <p:spPr>
                  <a:xfrm>
                    <a:off x="3685999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4" name="フリーフォーム 643">
                    <a:extLst>
                      <a:ext uri="{FF2B5EF4-FFF2-40B4-BE49-F238E27FC236}">
                        <a16:creationId xmlns:a16="http://schemas.microsoft.com/office/drawing/2014/main" id="{86EE9192-3C1E-4210-4162-3BD7510B080A}"/>
                      </a:ext>
                    </a:extLst>
                  </p:cNvPr>
                  <p:cNvSpPr/>
                  <p:nvPr/>
                </p:nvSpPr>
                <p:spPr>
                  <a:xfrm>
                    <a:off x="4350750" y="580707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FA8D63E6-D31F-D5B9-2104-FEF87B90631F}"/>
                  </a:ext>
                </a:extLst>
              </p:cNvPr>
              <p:cNvGrpSpPr/>
              <p:nvPr/>
            </p:nvGrpSpPr>
            <p:grpSpPr>
              <a:xfrm>
                <a:off x="4480564" y="5568290"/>
                <a:ext cx="672797" cy="239421"/>
                <a:chOff x="4480564" y="5568290"/>
                <a:chExt cx="672797" cy="239421"/>
              </a:xfrm>
            </p:grpSpPr>
            <p:grpSp>
              <p:nvGrpSpPr>
                <p:cNvPr id="580" name="グラフィックス 1396">
                  <a:extLst>
                    <a:ext uri="{FF2B5EF4-FFF2-40B4-BE49-F238E27FC236}">
                      <a16:creationId xmlns:a16="http://schemas.microsoft.com/office/drawing/2014/main" id="{81BC6351-DF8F-3999-49A3-A85B6131D0B0}"/>
                    </a:ext>
                  </a:extLst>
                </p:cNvPr>
                <p:cNvGrpSpPr/>
                <p:nvPr/>
              </p:nvGrpSpPr>
              <p:grpSpPr>
                <a:xfrm>
                  <a:off x="4487924" y="5575637"/>
                  <a:ext cx="658077" cy="224730"/>
                  <a:chOff x="4487924" y="5575637"/>
                  <a:chExt cx="658077" cy="224730"/>
                </a:xfrm>
              </p:grpSpPr>
              <p:sp>
                <p:nvSpPr>
                  <p:cNvPr id="589" name="フリーフォーム 588">
                    <a:extLst>
                      <a:ext uri="{FF2B5EF4-FFF2-40B4-BE49-F238E27FC236}">
                        <a16:creationId xmlns:a16="http://schemas.microsoft.com/office/drawing/2014/main" id="{46D8496C-62C6-4CA4-468D-303F7876104A}"/>
                      </a:ext>
                    </a:extLst>
                  </p:cNvPr>
                  <p:cNvSpPr/>
                  <p:nvPr/>
                </p:nvSpPr>
                <p:spPr>
                  <a:xfrm>
                    <a:off x="483428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0" name="フリーフォーム 589">
                    <a:extLst>
                      <a:ext uri="{FF2B5EF4-FFF2-40B4-BE49-F238E27FC236}">
                        <a16:creationId xmlns:a16="http://schemas.microsoft.com/office/drawing/2014/main" id="{53256C21-AAB8-8A48-A252-D4C9B428B23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1" name="フリーフォーム 590">
                    <a:extLst>
                      <a:ext uri="{FF2B5EF4-FFF2-40B4-BE49-F238E27FC236}">
                        <a16:creationId xmlns:a16="http://schemas.microsoft.com/office/drawing/2014/main" id="{C0611B82-187E-B143-F424-23544F2857CC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2" name="フリーフォーム 591">
                    <a:extLst>
                      <a:ext uri="{FF2B5EF4-FFF2-40B4-BE49-F238E27FC236}">
                        <a16:creationId xmlns:a16="http://schemas.microsoft.com/office/drawing/2014/main" id="{6F132995-0291-2544-7D0B-4EAD039151BB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3" name="フリーフォーム 592">
                    <a:extLst>
                      <a:ext uri="{FF2B5EF4-FFF2-40B4-BE49-F238E27FC236}">
                        <a16:creationId xmlns:a16="http://schemas.microsoft.com/office/drawing/2014/main" id="{3CE082EF-3FCA-9AFA-2581-C5DCCF5ADF59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4" name="フリーフォーム 593">
                    <a:extLst>
                      <a:ext uri="{FF2B5EF4-FFF2-40B4-BE49-F238E27FC236}">
                        <a16:creationId xmlns:a16="http://schemas.microsoft.com/office/drawing/2014/main" id="{BED33B05-2ED2-8CB8-AEAD-84649820B38A}"/>
                      </a:ext>
                    </a:extLst>
                  </p:cNvPr>
                  <p:cNvSpPr/>
                  <p:nvPr/>
                </p:nvSpPr>
                <p:spPr>
                  <a:xfrm>
                    <a:off x="5007458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5" name="フリーフォーム 594">
                    <a:extLst>
                      <a:ext uri="{FF2B5EF4-FFF2-40B4-BE49-F238E27FC236}">
                        <a16:creationId xmlns:a16="http://schemas.microsoft.com/office/drawing/2014/main" id="{97EB4950-ECA4-2B18-B983-E5C378A2F1E9}"/>
                      </a:ext>
                    </a:extLst>
                  </p:cNvPr>
                  <p:cNvSpPr/>
                  <p:nvPr/>
                </p:nvSpPr>
                <p:spPr>
                  <a:xfrm>
                    <a:off x="497281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6" name="フリーフォーム 595">
                    <a:extLst>
                      <a:ext uri="{FF2B5EF4-FFF2-40B4-BE49-F238E27FC236}">
                        <a16:creationId xmlns:a16="http://schemas.microsoft.com/office/drawing/2014/main" id="{9B81AB57-22BC-A1DA-3F3F-BFD0A8AAEF0B}"/>
                      </a:ext>
                    </a:extLst>
                  </p:cNvPr>
                  <p:cNvSpPr/>
                  <p:nvPr/>
                </p:nvSpPr>
                <p:spPr>
                  <a:xfrm>
                    <a:off x="5145989" y="5575641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7" name="フリーフォーム 596">
                    <a:extLst>
                      <a:ext uri="{FF2B5EF4-FFF2-40B4-BE49-F238E27FC236}">
                        <a16:creationId xmlns:a16="http://schemas.microsoft.com/office/drawing/2014/main" id="{63291E1E-DDEB-1BE6-8AE6-551B99380D6E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4850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8" name="フリーフォーム 597">
                    <a:extLst>
                      <a:ext uri="{FF2B5EF4-FFF2-40B4-BE49-F238E27FC236}">
                        <a16:creationId xmlns:a16="http://schemas.microsoft.com/office/drawing/2014/main" id="{3D588468-BF5E-13F8-85A4-4A10A348BB3E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9" name="フリーフォーム 598">
                    <a:extLst>
                      <a:ext uri="{FF2B5EF4-FFF2-40B4-BE49-F238E27FC236}">
                        <a16:creationId xmlns:a16="http://schemas.microsoft.com/office/drawing/2014/main" id="{5ADAD579-1384-EA58-B4BA-69C87DC54A64}"/>
                      </a:ext>
                    </a:extLst>
                  </p:cNvPr>
                  <p:cNvSpPr/>
                  <p:nvPr/>
                </p:nvSpPr>
                <p:spPr>
                  <a:xfrm>
                    <a:off x="492086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0" name="フリーフォーム 599">
                    <a:extLst>
                      <a:ext uri="{FF2B5EF4-FFF2-40B4-BE49-F238E27FC236}">
                        <a16:creationId xmlns:a16="http://schemas.microsoft.com/office/drawing/2014/main" id="{5C51FDB7-ED12-E9D1-F7D1-2A19EF082BA0}"/>
                      </a:ext>
                    </a:extLst>
                  </p:cNvPr>
                  <p:cNvSpPr/>
                  <p:nvPr/>
                </p:nvSpPr>
                <p:spPr>
                  <a:xfrm>
                    <a:off x="483428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1" name="フリーフォーム 600">
                    <a:extLst>
                      <a:ext uri="{FF2B5EF4-FFF2-40B4-BE49-F238E27FC236}">
                        <a16:creationId xmlns:a16="http://schemas.microsoft.com/office/drawing/2014/main" id="{25B2EB21-6C31-4632-8341-E2B1B9E8489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2" name="フリーフォーム 601">
                    <a:extLst>
                      <a:ext uri="{FF2B5EF4-FFF2-40B4-BE49-F238E27FC236}">
                        <a16:creationId xmlns:a16="http://schemas.microsoft.com/office/drawing/2014/main" id="{F2499203-6F0F-682E-BBD8-410C701F5B45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3" name="フリーフォーム 602">
                    <a:extLst>
                      <a:ext uri="{FF2B5EF4-FFF2-40B4-BE49-F238E27FC236}">
                        <a16:creationId xmlns:a16="http://schemas.microsoft.com/office/drawing/2014/main" id="{F7A76FF3-5FB9-CA4A-E6AE-D7236935D2B9}"/>
                      </a:ext>
                    </a:extLst>
                  </p:cNvPr>
                  <p:cNvSpPr/>
                  <p:nvPr/>
                </p:nvSpPr>
                <p:spPr>
                  <a:xfrm>
                    <a:off x="492086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4" name="フリーフォーム 603">
                    <a:extLst>
                      <a:ext uri="{FF2B5EF4-FFF2-40B4-BE49-F238E27FC236}">
                        <a16:creationId xmlns:a16="http://schemas.microsoft.com/office/drawing/2014/main" id="{588ACD27-E9EB-AAE2-B43D-D9EBDAE686C2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13933"/>
                    <a:ext cx="138530" cy="34575"/>
                  </a:xfrm>
                  <a:custGeom>
                    <a:avLst/>
                    <a:gdLst>
                      <a:gd name="connsiteX0" fmla="*/ 138531 w 138530"/>
                      <a:gd name="connsiteY0" fmla="*/ 34575 h 34575"/>
                      <a:gd name="connsiteX1" fmla="*/ 0 w 138530"/>
                      <a:gd name="connsiteY1" fmla="*/ 0 h 34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5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5" name="フリーフォーム 604">
                    <a:extLst>
                      <a:ext uri="{FF2B5EF4-FFF2-40B4-BE49-F238E27FC236}">
                        <a16:creationId xmlns:a16="http://schemas.microsoft.com/office/drawing/2014/main" id="{57D6D27C-63CC-754D-A2F5-821857B7E54D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138530" cy="34574"/>
                  </a:xfrm>
                  <a:custGeom>
                    <a:avLst/>
                    <a:gdLst>
                      <a:gd name="connsiteX0" fmla="*/ 138531 w 138530"/>
                      <a:gd name="connsiteY0" fmla="*/ 34575 h 34574"/>
                      <a:gd name="connsiteX1" fmla="*/ 0 w 138530"/>
                      <a:gd name="connsiteY1" fmla="*/ 0 h 3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4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6" name="フリーフォーム 605">
                    <a:extLst>
                      <a:ext uri="{FF2B5EF4-FFF2-40B4-BE49-F238E27FC236}">
                        <a16:creationId xmlns:a16="http://schemas.microsoft.com/office/drawing/2014/main" id="{FF778496-2FFD-3C53-5C5B-CC87A5F8C8BB}"/>
                      </a:ext>
                    </a:extLst>
                  </p:cNvPr>
                  <p:cNvSpPr/>
                  <p:nvPr/>
                </p:nvSpPr>
                <p:spPr>
                  <a:xfrm>
                    <a:off x="490355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7" name="フリーフォーム 606">
                    <a:extLst>
                      <a:ext uri="{FF2B5EF4-FFF2-40B4-BE49-F238E27FC236}">
                        <a16:creationId xmlns:a16="http://schemas.microsoft.com/office/drawing/2014/main" id="{B69256AF-AC46-2805-BA7A-BB3DB2FF841B}"/>
                      </a:ext>
                    </a:extLst>
                  </p:cNvPr>
                  <p:cNvSpPr/>
                  <p:nvPr/>
                </p:nvSpPr>
                <p:spPr>
                  <a:xfrm>
                    <a:off x="497282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8" name="フリーフォーム 607">
                    <a:extLst>
                      <a:ext uri="{FF2B5EF4-FFF2-40B4-BE49-F238E27FC236}">
                        <a16:creationId xmlns:a16="http://schemas.microsoft.com/office/drawing/2014/main" id="{4BB21DAF-96B8-0768-17DC-CB4B461441BF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01568"/>
                    <a:ext cx="69271" cy="198797"/>
                  </a:xfrm>
                  <a:custGeom>
                    <a:avLst/>
                    <a:gdLst>
                      <a:gd name="connsiteX0" fmla="*/ 0 w 69271"/>
                      <a:gd name="connsiteY0" fmla="*/ 198797 h 198797"/>
                      <a:gd name="connsiteX1" fmla="*/ 69271 w 69271"/>
                      <a:gd name="connsiteY1" fmla="*/ 0 h 198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797">
                        <a:moveTo>
                          <a:pt x="0" y="198797"/>
                        </a:moveTo>
                        <a:lnTo>
                          <a:pt x="692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9" name="フリーフォーム 608">
                    <a:extLst>
                      <a:ext uri="{FF2B5EF4-FFF2-40B4-BE49-F238E27FC236}">
                        <a16:creationId xmlns:a16="http://schemas.microsoft.com/office/drawing/2014/main" id="{914EFA1D-FEB6-903F-C9DC-524FB42BF47A}"/>
                      </a:ext>
                    </a:extLst>
                  </p:cNvPr>
                  <p:cNvSpPr/>
                  <p:nvPr/>
                </p:nvSpPr>
                <p:spPr>
                  <a:xfrm>
                    <a:off x="5076730" y="5575638"/>
                    <a:ext cx="69271" cy="198800"/>
                  </a:xfrm>
                  <a:custGeom>
                    <a:avLst/>
                    <a:gdLst>
                      <a:gd name="connsiteX0" fmla="*/ 69271 w 69271"/>
                      <a:gd name="connsiteY0" fmla="*/ 0 h 198800"/>
                      <a:gd name="connsiteX1" fmla="*/ 0 w 69271"/>
                      <a:gd name="connsiteY1" fmla="*/ 198800 h 198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800">
                        <a:moveTo>
                          <a:pt x="69271" y="0"/>
                        </a:moveTo>
                        <a:lnTo>
                          <a:pt x="0" y="19880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0" name="フリーフォーム 609">
                    <a:extLst>
                      <a:ext uri="{FF2B5EF4-FFF2-40B4-BE49-F238E27FC236}">
                        <a16:creationId xmlns:a16="http://schemas.microsoft.com/office/drawing/2014/main" id="{4E4F2D67-2C21-DF27-AD71-DA7B16A25B9C}"/>
                      </a:ext>
                    </a:extLst>
                  </p:cNvPr>
                  <p:cNvSpPr/>
                  <p:nvPr/>
                </p:nvSpPr>
                <p:spPr>
                  <a:xfrm>
                    <a:off x="466109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1" name="フリーフォーム 610">
                    <a:extLst>
                      <a:ext uri="{FF2B5EF4-FFF2-40B4-BE49-F238E27FC236}">
                        <a16:creationId xmlns:a16="http://schemas.microsoft.com/office/drawing/2014/main" id="{29870724-7D28-C193-BBFB-ECD4EAC74F5D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2" name="フリーフォーム 611">
                    <a:extLst>
                      <a:ext uri="{FF2B5EF4-FFF2-40B4-BE49-F238E27FC236}">
                        <a16:creationId xmlns:a16="http://schemas.microsoft.com/office/drawing/2014/main" id="{1134F1BE-76D3-9B2C-0AE7-DE125A9FC1F6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3" name="フリーフォーム 612">
                    <a:extLst>
                      <a:ext uri="{FF2B5EF4-FFF2-40B4-BE49-F238E27FC236}">
                        <a16:creationId xmlns:a16="http://schemas.microsoft.com/office/drawing/2014/main" id="{09439F33-1EB4-A93D-5E81-D93EF9CF1FA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4" name="フリーフォーム 613">
                    <a:extLst>
                      <a:ext uri="{FF2B5EF4-FFF2-40B4-BE49-F238E27FC236}">
                        <a16:creationId xmlns:a16="http://schemas.microsoft.com/office/drawing/2014/main" id="{DAEEC9AF-1151-6C01-38F0-B4A1C7D314A7}"/>
                      </a:ext>
                    </a:extLst>
                  </p:cNvPr>
                  <p:cNvSpPr/>
                  <p:nvPr/>
                </p:nvSpPr>
                <p:spPr>
                  <a:xfrm>
                    <a:off x="479962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5" name="フリーフォーム 614">
                    <a:extLst>
                      <a:ext uri="{FF2B5EF4-FFF2-40B4-BE49-F238E27FC236}">
                        <a16:creationId xmlns:a16="http://schemas.microsoft.com/office/drawing/2014/main" id="{06481018-AB1A-7C4D-32D1-09572BF6425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6" name="フリーフォーム 615">
                    <a:extLst>
                      <a:ext uri="{FF2B5EF4-FFF2-40B4-BE49-F238E27FC236}">
                        <a16:creationId xmlns:a16="http://schemas.microsoft.com/office/drawing/2014/main" id="{DB211CE5-369D-7C3C-E431-7F29D0273FDE}"/>
                      </a:ext>
                    </a:extLst>
                  </p:cNvPr>
                  <p:cNvSpPr/>
                  <p:nvPr/>
                </p:nvSpPr>
                <p:spPr>
                  <a:xfrm>
                    <a:off x="474767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7" name="フリーフォーム 616">
                    <a:extLst>
                      <a:ext uri="{FF2B5EF4-FFF2-40B4-BE49-F238E27FC236}">
                        <a16:creationId xmlns:a16="http://schemas.microsoft.com/office/drawing/2014/main" id="{C4A39768-F6A1-DFEA-223F-01E5BD79141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8" name="フリーフォーム 617">
                    <a:extLst>
                      <a:ext uri="{FF2B5EF4-FFF2-40B4-BE49-F238E27FC236}">
                        <a16:creationId xmlns:a16="http://schemas.microsoft.com/office/drawing/2014/main" id="{9FD3401F-C28E-6764-A6DD-ED502ACD52C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9" name="フリーフォーム 618">
                    <a:extLst>
                      <a:ext uri="{FF2B5EF4-FFF2-40B4-BE49-F238E27FC236}">
                        <a16:creationId xmlns:a16="http://schemas.microsoft.com/office/drawing/2014/main" id="{821FAEA8-9A42-F589-FBDE-4246968BA669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0" name="フリーフォーム 619">
                    <a:extLst>
                      <a:ext uri="{FF2B5EF4-FFF2-40B4-BE49-F238E27FC236}">
                        <a16:creationId xmlns:a16="http://schemas.microsoft.com/office/drawing/2014/main" id="{CD09DD4F-0519-286F-D475-5298A2FA5937}"/>
                      </a:ext>
                    </a:extLst>
                  </p:cNvPr>
                  <p:cNvSpPr/>
                  <p:nvPr/>
                </p:nvSpPr>
                <p:spPr>
                  <a:xfrm>
                    <a:off x="474767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1" name="フリーフォーム 620">
                    <a:extLst>
                      <a:ext uri="{FF2B5EF4-FFF2-40B4-BE49-F238E27FC236}">
                        <a16:creationId xmlns:a16="http://schemas.microsoft.com/office/drawing/2014/main" id="{C36D6600-067E-D1B1-7392-11556A6C5196}"/>
                      </a:ext>
                    </a:extLst>
                  </p:cNvPr>
                  <p:cNvSpPr/>
                  <p:nvPr/>
                </p:nvSpPr>
                <p:spPr>
                  <a:xfrm>
                    <a:off x="473036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2" name="フリーフォーム 621">
                    <a:extLst>
                      <a:ext uri="{FF2B5EF4-FFF2-40B4-BE49-F238E27FC236}">
                        <a16:creationId xmlns:a16="http://schemas.microsoft.com/office/drawing/2014/main" id="{4C0F3C68-4376-69A7-0A42-AEAA3A937381}"/>
                      </a:ext>
                    </a:extLst>
                  </p:cNvPr>
                  <p:cNvSpPr/>
                  <p:nvPr/>
                </p:nvSpPr>
                <p:spPr>
                  <a:xfrm>
                    <a:off x="479963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3" name="フリーフォーム 622">
                    <a:extLst>
                      <a:ext uri="{FF2B5EF4-FFF2-40B4-BE49-F238E27FC236}">
                        <a16:creationId xmlns:a16="http://schemas.microsoft.com/office/drawing/2014/main" id="{E6D1E398-12FA-6A47-32B4-C92C620FF7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4" name="フリーフォーム 623">
                    <a:extLst>
                      <a:ext uri="{FF2B5EF4-FFF2-40B4-BE49-F238E27FC236}">
                        <a16:creationId xmlns:a16="http://schemas.microsoft.com/office/drawing/2014/main" id="{AB52D496-A3B5-E38C-2BB3-59273953B1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5" name="フリーフォーム 624">
                    <a:extLst>
                      <a:ext uri="{FF2B5EF4-FFF2-40B4-BE49-F238E27FC236}">
                        <a16:creationId xmlns:a16="http://schemas.microsoft.com/office/drawing/2014/main" id="{76AF8EAA-89F5-1122-EDBD-E6DA4C9D29C1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6" name="フリーフォーム 625">
                    <a:extLst>
                      <a:ext uri="{FF2B5EF4-FFF2-40B4-BE49-F238E27FC236}">
                        <a16:creationId xmlns:a16="http://schemas.microsoft.com/office/drawing/2014/main" id="{A2C33376-0E65-34C5-370E-5EE46F97CCB7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7" name="フリーフォーム 626">
                    <a:extLst>
                      <a:ext uri="{FF2B5EF4-FFF2-40B4-BE49-F238E27FC236}">
                        <a16:creationId xmlns:a16="http://schemas.microsoft.com/office/drawing/2014/main" id="{4F870BAA-DE2D-259D-7EE8-DDF33DE0DEB6}"/>
                      </a:ext>
                    </a:extLst>
                  </p:cNvPr>
                  <p:cNvSpPr/>
                  <p:nvPr/>
                </p:nvSpPr>
                <p:spPr>
                  <a:xfrm>
                    <a:off x="4626455" y="5575640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8" name="フリーフォーム 627">
                    <a:extLst>
                      <a:ext uri="{FF2B5EF4-FFF2-40B4-BE49-F238E27FC236}">
                        <a16:creationId xmlns:a16="http://schemas.microsoft.com/office/drawing/2014/main" id="{9BF70C87-C213-2116-7CDA-472E687873A0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9" name="フリーフォーム 628">
                    <a:extLst>
                      <a:ext uri="{FF2B5EF4-FFF2-40B4-BE49-F238E27FC236}">
                        <a16:creationId xmlns:a16="http://schemas.microsoft.com/office/drawing/2014/main" id="{0ECE7F79-121D-10D0-F534-7C07A9627165}"/>
                      </a:ext>
                    </a:extLst>
                  </p:cNvPr>
                  <p:cNvSpPr/>
                  <p:nvPr/>
                </p:nvSpPr>
                <p:spPr>
                  <a:xfrm>
                    <a:off x="4574513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0" name="フリーフォーム 629">
                    <a:extLst>
                      <a:ext uri="{FF2B5EF4-FFF2-40B4-BE49-F238E27FC236}">
                        <a16:creationId xmlns:a16="http://schemas.microsoft.com/office/drawing/2014/main" id="{C7400AE8-2FB2-E38F-89A5-9A9A16874969}"/>
                      </a:ext>
                    </a:extLst>
                  </p:cNvPr>
                  <p:cNvSpPr/>
                  <p:nvPr/>
                </p:nvSpPr>
                <p:spPr>
                  <a:xfrm>
                    <a:off x="4487924" y="5713932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1" name="フリーフォーム 630">
                    <a:extLst>
                      <a:ext uri="{FF2B5EF4-FFF2-40B4-BE49-F238E27FC236}">
                        <a16:creationId xmlns:a16="http://schemas.microsoft.com/office/drawing/2014/main" id="{A91EB506-8282-D5CE-2422-76D9EC70247B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2" name="フリーフォーム 631">
                    <a:extLst>
                      <a:ext uri="{FF2B5EF4-FFF2-40B4-BE49-F238E27FC236}">
                        <a16:creationId xmlns:a16="http://schemas.microsoft.com/office/drawing/2014/main" id="{5A1BD399-E7C8-9D80-DC73-D00E9DB561C5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3" name="フリーフォーム 632">
                    <a:extLst>
                      <a:ext uri="{FF2B5EF4-FFF2-40B4-BE49-F238E27FC236}">
                        <a16:creationId xmlns:a16="http://schemas.microsoft.com/office/drawing/2014/main" id="{83B3FFD1-3F13-C19C-1BA0-040B79BC019C}"/>
                      </a:ext>
                    </a:extLst>
                  </p:cNvPr>
                  <p:cNvSpPr/>
                  <p:nvPr/>
                </p:nvSpPr>
                <p:spPr>
                  <a:xfrm>
                    <a:off x="4574513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4" name="フリーフォーム 633">
                    <a:extLst>
                      <a:ext uri="{FF2B5EF4-FFF2-40B4-BE49-F238E27FC236}">
                        <a16:creationId xmlns:a16="http://schemas.microsoft.com/office/drawing/2014/main" id="{D1DAF33B-E519-A660-01A0-BE8CF48382B0}"/>
                      </a:ext>
                    </a:extLst>
                  </p:cNvPr>
                  <p:cNvSpPr/>
                  <p:nvPr/>
                </p:nvSpPr>
                <p:spPr>
                  <a:xfrm>
                    <a:off x="4557195" y="5601567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5" name="フリーフォーム 634">
                    <a:extLst>
                      <a:ext uri="{FF2B5EF4-FFF2-40B4-BE49-F238E27FC236}">
                        <a16:creationId xmlns:a16="http://schemas.microsoft.com/office/drawing/2014/main" id="{1EA15D66-127E-6DF8-DB9B-60A985160ED5}"/>
                      </a:ext>
                    </a:extLst>
                  </p:cNvPr>
                  <p:cNvSpPr/>
                  <p:nvPr/>
                </p:nvSpPr>
                <p:spPr>
                  <a:xfrm>
                    <a:off x="4626466" y="5575637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81" name="グラフィックス 1396">
                  <a:extLst>
                    <a:ext uri="{FF2B5EF4-FFF2-40B4-BE49-F238E27FC236}">
                      <a16:creationId xmlns:a16="http://schemas.microsoft.com/office/drawing/2014/main" id="{692FFABE-E0C8-2BD6-36DA-CD75B2234C60}"/>
                    </a:ext>
                  </a:extLst>
                </p:cNvPr>
                <p:cNvGrpSpPr/>
                <p:nvPr/>
              </p:nvGrpSpPr>
              <p:grpSpPr>
                <a:xfrm>
                  <a:off x="4480564" y="5568290"/>
                  <a:ext cx="672797" cy="239421"/>
                  <a:chOff x="4480564" y="5568290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582" name="フリーフォーム 581">
                    <a:extLst>
                      <a:ext uri="{FF2B5EF4-FFF2-40B4-BE49-F238E27FC236}">
                        <a16:creationId xmlns:a16="http://schemas.microsoft.com/office/drawing/2014/main" id="{59D71D84-A16E-1EE1-0FDC-B5D472EFDADF}"/>
                      </a:ext>
                    </a:extLst>
                  </p:cNvPr>
                  <p:cNvSpPr/>
                  <p:nvPr/>
                </p:nvSpPr>
                <p:spPr>
                  <a:xfrm>
                    <a:off x="5000098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3" name="フリーフォーム 582">
                    <a:extLst>
                      <a:ext uri="{FF2B5EF4-FFF2-40B4-BE49-F238E27FC236}">
                        <a16:creationId xmlns:a16="http://schemas.microsoft.com/office/drawing/2014/main" id="{44A4EB98-8F9D-A67F-F21D-20C65CA844C5}"/>
                      </a:ext>
                    </a:extLst>
                  </p:cNvPr>
                  <p:cNvSpPr/>
                  <p:nvPr/>
                </p:nvSpPr>
                <p:spPr>
                  <a:xfrm>
                    <a:off x="5138640" y="5568290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4" name="フリーフォーム 583">
                    <a:extLst>
                      <a:ext uri="{FF2B5EF4-FFF2-40B4-BE49-F238E27FC236}">
                        <a16:creationId xmlns:a16="http://schemas.microsoft.com/office/drawing/2014/main" id="{3035BBA5-E1B5-A828-A7C0-7E4BFFA9A305}"/>
                      </a:ext>
                    </a:extLst>
                  </p:cNvPr>
                  <p:cNvSpPr/>
                  <p:nvPr/>
                </p:nvSpPr>
                <p:spPr>
                  <a:xfrm>
                    <a:off x="5138641" y="574115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5" name="フリーフォーム 584">
                    <a:extLst>
                      <a:ext uri="{FF2B5EF4-FFF2-40B4-BE49-F238E27FC236}">
                        <a16:creationId xmlns:a16="http://schemas.microsoft.com/office/drawing/2014/main" id="{7B7EA18F-C099-3A25-1186-4ED2DEE2BD0A}"/>
                      </a:ext>
                    </a:extLst>
                  </p:cNvPr>
                  <p:cNvSpPr/>
                  <p:nvPr/>
                </p:nvSpPr>
                <p:spPr>
                  <a:xfrm>
                    <a:off x="5000098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6" name="フリーフォーム 585">
                    <a:extLst>
                      <a:ext uri="{FF2B5EF4-FFF2-40B4-BE49-F238E27FC236}">
                        <a16:creationId xmlns:a16="http://schemas.microsoft.com/office/drawing/2014/main" id="{BF0628C4-C4C2-602A-953F-A547FC2B5A5C}"/>
                      </a:ext>
                    </a:extLst>
                  </p:cNvPr>
                  <p:cNvSpPr/>
                  <p:nvPr/>
                </p:nvSpPr>
                <p:spPr>
                  <a:xfrm>
                    <a:off x="4480564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7" name="フリーフォーム 586">
                    <a:extLst>
                      <a:ext uri="{FF2B5EF4-FFF2-40B4-BE49-F238E27FC236}">
                        <a16:creationId xmlns:a16="http://schemas.microsoft.com/office/drawing/2014/main" id="{0308B4E8-381D-7D1A-CBCF-DC50600BDC63}"/>
                      </a:ext>
                    </a:extLst>
                  </p:cNvPr>
                  <p:cNvSpPr/>
                  <p:nvPr/>
                </p:nvSpPr>
                <p:spPr>
                  <a:xfrm>
                    <a:off x="4480564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8" name="フリーフォーム 587">
                    <a:extLst>
                      <a:ext uri="{FF2B5EF4-FFF2-40B4-BE49-F238E27FC236}">
                        <a16:creationId xmlns:a16="http://schemas.microsoft.com/office/drawing/2014/main" id="{F6652B48-BFFB-5F9E-2EB3-8ABBC6DB6B3E}"/>
                      </a:ext>
                    </a:extLst>
                  </p:cNvPr>
                  <p:cNvSpPr/>
                  <p:nvPr/>
                </p:nvSpPr>
                <p:spPr>
                  <a:xfrm>
                    <a:off x="4619106" y="556829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445BD694-0C5E-7366-3E01-4270F3A94381}"/>
                  </a:ext>
                </a:extLst>
              </p:cNvPr>
              <p:cNvGrpSpPr/>
              <p:nvPr/>
            </p:nvGrpSpPr>
            <p:grpSpPr>
              <a:xfrm>
                <a:off x="5278945" y="5565520"/>
                <a:ext cx="668491" cy="240633"/>
                <a:chOff x="5278945" y="5565520"/>
                <a:chExt cx="668491" cy="240633"/>
              </a:xfrm>
            </p:grpSpPr>
            <p:grpSp>
              <p:nvGrpSpPr>
                <p:cNvPr id="499" name="グラフィックス 1397">
                  <a:extLst>
                    <a:ext uri="{FF2B5EF4-FFF2-40B4-BE49-F238E27FC236}">
                      <a16:creationId xmlns:a16="http://schemas.microsoft.com/office/drawing/2014/main" id="{8AB9C908-7782-1119-2DA7-567FBA8BE44E}"/>
                    </a:ext>
                  </a:extLst>
                </p:cNvPr>
                <p:cNvGrpSpPr/>
                <p:nvPr/>
              </p:nvGrpSpPr>
              <p:grpSpPr>
                <a:xfrm>
                  <a:off x="5285010" y="5571589"/>
                  <a:ext cx="656362" cy="228497"/>
                  <a:chOff x="5285010" y="5571589"/>
                  <a:chExt cx="656362" cy="228497"/>
                </a:xfrm>
              </p:grpSpPr>
              <p:sp>
                <p:nvSpPr>
                  <p:cNvPr id="508" name="フリーフォーム 507">
                    <a:extLst>
                      <a:ext uri="{FF2B5EF4-FFF2-40B4-BE49-F238E27FC236}">
                        <a16:creationId xmlns:a16="http://schemas.microsoft.com/office/drawing/2014/main" id="{41C97920-230B-75DF-FB56-CCDAB0FBCD54}"/>
                      </a:ext>
                    </a:extLst>
                  </p:cNvPr>
                  <p:cNvSpPr/>
                  <p:nvPr/>
                </p:nvSpPr>
                <p:spPr>
                  <a:xfrm>
                    <a:off x="5570383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9" name="フリーフォーム 508">
                    <a:extLst>
                      <a:ext uri="{FF2B5EF4-FFF2-40B4-BE49-F238E27FC236}">
                        <a16:creationId xmlns:a16="http://schemas.microsoft.com/office/drawing/2014/main" id="{FA850962-9B4A-D415-EAB0-A96835144F6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0" name="フリーフォーム 509">
                    <a:extLst>
                      <a:ext uri="{FF2B5EF4-FFF2-40B4-BE49-F238E27FC236}">
                        <a16:creationId xmlns:a16="http://schemas.microsoft.com/office/drawing/2014/main" id="{0B6E8ED8-2160-05B1-B46C-830AEB43DE64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1" name="フリーフォーム 510">
                    <a:extLst>
                      <a:ext uri="{FF2B5EF4-FFF2-40B4-BE49-F238E27FC236}">
                        <a16:creationId xmlns:a16="http://schemas.microsoft.com/office/drawing/2014/main" id="{B0F35CC6-4407-7825-115F-9CFFB5344E4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2" name="フリーフォーム 511">
                    <a:extLst>
                      <a:ext uri="{FF2B5EF4-FFF2-40B4-BE49-F238E27FC236}">
                        <a16:creationId xmlns:a16="http://schemas.microsoft.com/office/drawing/2014/main" id="{D4625E2C-828F-99A2-613C-05ED190D19F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3" name="フリーフォーム 512">
                    <a:extLst>
                      <a:ext uri="{FF2B5EF4-FFF2-40B4-BE49-F238E27FC236}">
                        <a16:creationId xmlns:a16="http://schemas.microsoft.com/office/drawing/2014/main" id="{4C3F2EF9-7FF0-A869-80F3-62C66F74B81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4" name="フリーフォーム 513">
                    <a:extLst>
                      <a:ext uri="{FF2B5EF4-FFF2-40B4-BE49-F238E27FC236}">
                        <a16:creationId xmlns:a16="http://schemas.microsoft.com/office/drawing/2014/main" id="{0C0FBEA9-1EE1-5CFE-3CC5-DFBB32140FB8}"/>
                      </a:ext>
                    </a:extLst>
                  </p:cNvPr>
                  <p:cNvSpPr/>
                  <p:nvPr/>
                </p:nvSpPr>
                <p:spPr>
                  <a:xfrm>
                    <a:off x="5684522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5" name="フリーフォーム 514">
                    <a:extLst>
                      <a:ext uri="{FF2B5EF4-FFF2-40B4-BE49-F238E27FC236}">
                        <a16:creationId xmlns:a16="http://schemas.microsoft.com/office/drawing/2014/main" id="{9972DB80-4B2D-E2BA-A416-61C149E91E21}"/>
                      </a:ext>
                    </a:extLst>
                  </p:cNvPr>
                  <p:cNvSpPr/>
                  <p:nvPr/>
                </p:nvSpPr>
                <p:spPr>
                  <a:xfrm>
                    <a:off x="5827209" y="5614439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6" name="フリーフォーム 515">
                    <a:extLst>
                      <a:ext uri="{FF2B5EF4-FFF2-40B4-BE49-F238E27FC236}">
                        <a16:creationId xmlns:a16="http://schemas.microsoft.com/office/drawing/2014/main" id="{2D6B712B-B974-E01F-7C23-5CF5CB5CA08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5724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7" name="フリーフォーム 516">
                    <a:extLst>
                      <a:ext uri="{FF2B5EF4-FFF2-40B4-BE49-F238E27FC236}">
                        <a16:creationId xmlns:a16="http://schemas.microsoft.com/office/drawing/2014/main" id="{4872F4BF-592A-7CEB-E817-96ACB7B4F5B6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8" name="フリーフォーム 517">
                    <a:extLst>
                      <a:ext uri="{FF2B5EF4-FFF2-40B4-BE49-F238E27FC236}">
                        <a16:creationId xmlns:a16="http://schemas.microsoft.com/office/drawing/2014/main" id="{F620CEB4-0DD9-0933-852D-E6D5096FBCC3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9" name="フリーフォーム 518">
                    <a:extLst>
                      <a:ext uri="{FF2B5EF4-FFF2-40B4-BE49-F238E27FC236}">
                        <a16:creationId xmlns:a16="http://schemas.microsoft.com/office/drawing/2014/main" id="{52B65A90-F48E-3C99-FCE7-9BF40B77B3AA}"/>
                      </a:ext>
                    </a:extLst>
                  </p:cNvPr>
                  <p:cNvSpPr/>
                  <p:nvPr/>
                </p:nvSpPr>
                <p:spPr>
                  <a:xfrm>
                    <a:off x="5570383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0" name="フリーフォーム 519">
                    <a:extLst>
                      <a:ext uri="{FF2B5EF4-FFF2-40B4-BE49-F238E27FC236}">
                        <a16:creationId xmlns:a16="http://schemas.microsoft.com/office/drawing/2014/main" id="{C1408507-2F2F-FCAE-68F2-4B58DF0888F2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1" name="フリーフォーム 520">
                    <a:extLst>
                      <a:ext uri="{FF2B5EF4-FFF2-40B4-BE49-F238E27FC236}">
                        <a16:creationId xmlns:a16="http://schemas.microsoft.com/office/drawing/2014/main" id="{F4CA7D44-281F-FEDA-29AD-D342540DE0C8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2" name="フリーフォーム 521">
                    <a:extLst>
                      <a:ext uri="{FF2B5EF4-FFF2-40B4-BE49-F238E27FC236}">
                        <a16:creationId xmlns:a16="http://schemas.microsoft.com/office/drawing/2014/main" id="{FD12315F-7E87-8032-BD6C-AD58C0345AC9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3" name="フリーフォーム 522">
                    <a:extLst>
                      <a:ext uri="{FF2B5EF4-FFF2-40B4-BE49-F238E27FC236}">
                        <a16:creationId xmlns:a16="http://schemas.microsoft.com/office/drawing/2014/main" id="{2063707E-B248-218B-F62E-4A124717D68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28682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4" name="フリーフォーム 523">
                    <a:extLst>
                      <a:ext uri="{FF2B5EF4-FFF2-40B4-BE49-F238E27FC236}">
                        <a16:creationId xmlns:a16="http://schemas.microsoft.com/office/drawing/2014/main" id="{004C4F88-6CF8-AE7F-9AD2-FB3EFBCCC959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5" name="フリーフォーム 524">
                    <a:extLst>
                      <a:ext uri="{FF2B5EF4-FFF2-40B4-BE49-F238E27FC236}">
                        <a16:creationId xmlns:a16="http://schemas.microsoft.com/office/drawing/2014/main" id="{C6D0B276-C6B0-D9CF-DB40-0EAB1B340269}"/>
                      </a:ext>
                    </a:extLst>
                  </p:cNvPr>
                  <p:cNvSpPr/>
                  <p:nvPr/>
                </p:nvSpPr>
                <p:spPr>
                  <a:xfrm>
                    <a:off x="5627457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6" name="フリーフォーム 525">
                    <a:extLst>
                      <a:ext uri="{FF2B5EF4-FFF2-40B4-BE49-F238E27FC236}">
                        <a16:creationId xmlns:a16="http://schemas.microsoft.com/office/drawing/2014/main" id="{7DEA5F17-0DC5-EAA5-FA27-3B56F2ED0EA0}"/>
                      </a:ext>
                    </a:extLst>
                  </p:cNvPr>
                  <p:cNvSpPr/>
                  <p:nvPr/>
                </p:nvSpPr>
                <p:spPr>
                  <a:xfrm>
                    <a:off x="5684532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7" name="フリーフォーム 526">
                    <a:extLst>
                      <a:ext uri="{FF2B5EF4-FFF2-40B4-BE49-F238E27FC236}">
                        <a16:creationId xmlns:a16="http://schemas.microsoft.com/office/drawing/2014/main" id="{F9F53770-975E-2FCC-AE45-F7FA8F3D14E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35857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8" name="フリーフォーム 527">
                    <a:extLst>
                      <a:ext uri="{FF2B5EF4-FFF2-40B4-BE49-F238E27FC236}">
                        <a16:creationId xmlns:a16="http://schemas.microsoft.com/office/drawing/2014/main" id="{596A16F7-6D21-262B-42D6-304E398319AC}"/>
                      </a:ext>
                    </a:extLst>
                  </p:cNvPr>
                  <p:cNvSpPr/>
                  <p:nvPr/>
                </p:nvSpPr>
                <p:spPr>
                  <a:xfrm>
                    <a:off x="5770144" y="5614436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9" name="フリーフォーム 528">
                    <a:extLst>
                      <a:ext uri="{FF2B5EF4-FFF2-40B4-BE49-F238E27FC236}">
                        <a16:creationId xmlns:a16="http://schemas.microsoft.com/office/drawing/2014/main" id="{35DA8207-042C-5196-506A-48B513F31CFA}"/>
                      </a:ext>
                    </a:extLst>
                  </p:cNvPr>
                  <p:cNvSpPr/>
                  <p:nvPr/>
                </p:nvSpPr>
                <p:spPr>
                  <a:xfrm>
                    <a:off x="5427686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0" name="フリーフォーム 529">
                    <a:extLst>
                      <a:ext uri="{FF2B5EF4-FFF2-40B4-BE49-F238E27FC236}">
                        <a16:creationId xmlns:a16="http://schemas.microsoft.com/office/drawing/2014/main" id="{58158CB9-FE67-FB75-0D3A-9CFE1E4E888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1" name="フリーフォーム 530">
                    <a:extLst>
                      <a:ext uri="{FF2B5EF4-FFF2-40B4-BE49-F238E27FC236}">
                        <a16:creationId xmlns:a16="http://schemas.microsoft.com/office/drawing/2014/main" id="{B606045B-A6F7-8DBB-A669-7FC4F3C015E8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2" name="フリーフォーム 531">
                    <a:extLst>
                      <a:ext uri="{FF2B5EF4-FFF2-40B4-BE49-F238E27FC236}">
                        <a16:creationId xmlns:a16="http://schemas.microsoft.com/office/drawing/2014/main" id="{ABE972D8-1ABF-C47D-08F7-84E937F59475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3" name="フリーフォーム 532">
                    <a:extLst>
                      <a:ext uri="{FF2B5EF4-FFF2-40B4-BE49-F238E27FC236}">
                        <a16:creationId xmlns:a16="http://schemas.microsoft.com/office/drawing/2014/main" id="{7A2FEA12-11FB-DAC9-B7D4-6519F6A8B5E2}"/>
                      </a:ext>
                    </a:extLst>
                  </p:cNvPr>
                  <p:cNvSpPr/>
                  <p:nvPr/>
                </p:nvSpPr>
                <p:spPr>
                  <a:xfrm>
                    <a:off x="5541826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4" name="フリーフォーム 533">
                    <a:extLst>
                      <a:ext uri="{FF2B5EF4-FFF2-40B4-BE49-F238E27FC236}">
                        <a16:creationId xmlns:a16="http://schemas.microsoft.com/office/drawing/2014/main" id="{D1442CCD-1F19-AAF1-19AE-C5AC1F47CBAD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5" name="フリーフォーム 534">
                    <a:extLst>
                      <a:ext uri="{FF2B5EF4-FFF2-40B4-BE49-F238E27FC236}">
                        <a16:creationId xmlns:a16="http://schemas.microsoft.com/office/drawing/2014/main" id="{B227BDE2-D2A5-BFA9-A2B6-7AD6E6C049EB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6" name="フリーフォーム 535">
                    <a:extLst>
                      <a:ext uri="{FF2B5EF4-FFF2-40B4-BE49-F238E27FC236}">
                        <a16:creationId xmlns:a16="http://schemas.microsoft.com/office/drawing/2014/main" id="{B393DF14-214B-F9EC-2C8E-F5F8A9FCAA9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7" name="フリーフォーム 536">
                    <a:extLst>
                      <a:ext uri="{FF2B5EF4-FFF2-40B4-BE49-F238E27FC236}">
                        <a16:creationId xmlns:a16="http://schemas.microsoft.com/office/drawing/2014/main" id="{7C8AC7A7-0BD2-A041-5B79-DDD0E9856B80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8" name="フリーフォーム 537">
                    <a:extLst>
                      <a:ext uri="{FF2B5EF4-FFF2-40B4-BE49-F238E27FC236}">
                        <a16:creationId xmlns:a16="http://schemas.microsoft.com/office/drawing/2014/main" id="{3CC8050E-BDDD-0980-569F-B829531763DE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9" name="フリーフォーム 538">
                    <a:extLst>
                      <a:ext uri="{FF2B5EF4-FFF2-40B4-BE49-F238E27FC236}">
                        <a16:creationId xmlns:a16="http://schemas.microsoft.com/office/drawing/2014/main" id="{26F70B18-8210-7E1A-1F2A-EA4380765F02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0" name="フリーフォーム 539">
                    <a:extLst>
                      <a:ext uri="{FF2B5EF4-FFF2-40B4-BE49-F238E27FC236}">
                        <a16:creationId xmlns:a16="http://schemas.microsoft.com/office/drawing/2014/main" id="{B52AA8A8-954E-27F9-2A82-72E8117B5071}"/>
                      </a:ext>
                    </a:extLst>
                  </p:cNvPr>
                  <p:cNvSpPr/>
                  <p:nvPr/>
                </p:nvSpPr>
                <p:spPr>
                  <a:xfrm>
                    <a:off x="5484761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1" name="フリーフォーム 540">
                    <a:extLst>
                      <a:ext uri="{FF2B5EF4-FFF2-40B4-BE49-F238E27FC236}">
                        <a16:creationId xmlns:a16="http://schemas.microsoft.com/office/drawing/2014/main" id="{4BF229E4-C548-4753-A042-1DA95FA16D50}"/>
                      </a:ext>
                    </a:extLst>
                  </p:cNvPr>
                  <p:cNvSpPr/>
                  <p:nvPr/>
                </p:nvSpPr>
                <p:spPr>
                  <a:xfrm>
                    <a:off x="5541836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2" name="フリーフォーム 541">
                    <a:extLst>
                      <a:ext uri="{FF2B5EF4-FFF2-40B4-BE49-F238E27FC236}">
                        <a16:creationId xmlns:a16="http://schemas.microsoft.com/office/drawing/2014/main" id="{8FFBA33F-FA86-37D4-59BD-DC52D9A89215}"/>
                      </a:ext>
                    </a:extLst>
                  </p:cNvPr>
                  <p:cNvSpPr/>
                  <p:nvPr/>
                </p:nvSpPr>
                <p:spPr>
                  <a:xfrm>
                    <a:off x="5285010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3" name="フリーフォーム 542">
                    <a:extLst>
                      <a:ext uri="{FF2B5EF4-FFF2-40B4-BE49-F238E27FC236}">
                        <a16:creationId xmlns:a16="http://schemas.microsoft.com/office/drawing/2014/main" id="{FBA13143-3343-0B5E-8E99-43B786C8E812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4" name="フリーフォーム 543">
                    <a:extLst>
                      <a:ext uri="{FF2B5EF4-FFF2-40B4-BE49-F238E27FC236}">
                        <a16:creationId xmlns:a16="http://schemas.microsoft.com/office/drawing/2014/main" id="{CCD4F606-D8C6-D707-4052-262469565170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5" name="フリーフォーム 544">
                    <a:extLst>
                      <a:ext uri="{FF2B5EF4-FFF2-40B4-BE49-F238E27FC236}">
                        <a16:creationId xmlns:a16="http://schemas.microsoft.com/office/drawing/2014/main" id="{EF9D7A45-6CC3-2E03-3FB0-134F634171E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6" name="フリーフォーム 545">
                    <a:extLst>
                      <a:ext uri="{FF2B5EF4-FFF2-40B4-BE49-F238E27FC236}">
                        <a16:creationId xmlns:a16="http://schemas.microsoft.com/office/drawing/2014/main" id="{BC3F9BE7-51D8-1AF8-DF60-077AF3139BE7}"/>
                      </a:ext>
                    </a:extLst>
                  </p:cNvPr>
                  <p:cNvSpPr/>
                  <p:nvPr/>
                </p:nvSpPr>
                <p:spPr>
                  <a:xfrm>
                    <a:off x="5399149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7" name="フリーフォーム 546">
                    <a:extLst>
                      <a:ext uri="{FF2B5EF4-FFF2-40B4-BE49-F238E27FC236}">
                        <a16:creationId xmlns:a16="http://schemas.microsoft.com/office/drawing/2014/main" id="{B98ACDE9-D8C3-D959-4D52-EE07F6A0AE5D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8" name="フリーフォーム 547">
                    <a:extLst>
                      <a:ext uri="{FF2B5EF4-FFF2-40B4-BE49-F238E27FC236}">
                        <a16:creationId xmlns:a16="http://schemas.microsoft.com/office/drawing/2014/main" id="{99077F3C-8670-9BC6-359F-29ED2D93609C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9" name="フリーフォーム 548">
                    <a:extLst>
                      <a:ext uri="{FF2B5EF4-FFF2-40B4-BE49-F238E27FC236}">
                        <a16:creationId xmlns:a16="http://schemas.microsoft.com/office/drawing/2014/main" id="{9B9470B2-BBD8-44EC-22F9-EC47DE1FF9D8}"/>
                      </a:ext>
                    </a:extLst>
                  </p:cNvPr>
                  <p:cNvSpPr/>
                  <p:nvPr/>
                </p:nvSpPr>
                <p:spPr>
                  <a:xfrm>
                    <a:off x="5285010" y="5728682"/>
                    <a:ext cx="142686" cy="71401"/>
                  </a:xfrm>
                  <a:custGeom>
                    <a:avLst/>
                    <a:gdLst>
                      <a:gd name="connsiteX0" fmla="*/ 0 w 142686"/>
                      <a:gd name="connsiteY0" fmla="*/ 0 h 71401"/>
                      <a:gd name="connsiteX1" fmla="*/ 142686 w 142686"/>
                      <a:gd name="connsiteY1" fmla="*/ 71402 h 71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1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0" name="フリーフォーム 549">
                    <a:extLst>
                      <a:ext uri="{FF2B5EF4-FFF2-40B4-BE49-F238E27FC236}">
                        <a16:creationId xmlns:a16="http://schemas.microsoft.com/office/drawing/2014/main" id="{83E146CC-22D0-9C4E-DC9A-EFD49CEC05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1" name="フリーフォーム 550">
                    <a:extLst>
                      <a:ext uri="{FF2B5EF4-FFF2-40B4-BE49-F238E27FC236}">
                        <a16:creationId xmlns:a16="http://schemas.microsoft.com/office/drawing/2014/main" id="{4628E8C3-DAFD-4690-D7EB-6931687E818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2" name="フリーフォーム 551">
                    <a:extLst>
                      <a:ext uri="{FF2B5EF4-FFF2-40B4-BE49-F238E27FC236}">
                        <a16:creationId xmlns:a16="http://schemas.microsoft.com/office/drawing/2014/main" id="{631936A7-488F-B281-785E-6B0DBB4DFA72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3" name="フリーフォーム 552">
                    <a:extLst>
                      <a:ext uri="{FF2B5EF4-FFF2-40B4-BE49-F238E27FC236}">
                        <a16:creationId xmlns:a16="http://schemas.microsoft.com/office/drawing/2014/main" id="{B59BD948-4F56-C393-474C-F2082BA2F16A}"/>
                      </a:ext>
                    </a:extLst>
                  </p:cNvPr>
                  <p:cNvSpPr/>
                  <p:nvPr/>
                </p:nvSpPr>
                <p:spPr>
                  <a:xfrm>
                    <a:off x="5342084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4" name="フリーフォーム 553">
                    <a:extLst>
                      <a:ext uri="{FF2B5EF4-FFF2-40B4-BE49-F238E27FC236}">
                        <a16:creationId xmlns:a16="http://schemas.microsoft.com/office/drawing/2014/main" id="{EA069167-19FC-A36B-D861-D4330102C486}"/>
                      </a:ext>
                    </a:extLst>
                  </p:cNvPr>
                  <p:cNvSpPr/>
                  <p:nvPr/>
                </p:nvSpPr>
                <p:spPr>
                  <a:xfrm>
                    <a:off x="5399159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5" name="フリーフォーム 554">
                    <a:extLst>
                      <a:ext uri="{FF2B5EF4-FFF2-40B4-BE49-F238E27FC236}">
                        <a16:creationId xmlns:a16="http://schemas.microsoft.com/office/drawing/2014/main" id="{6607B05A-377F-84D1-E92C-3EBF57D93C98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6" name="フリーフォーム 555">
                    <a:extLst>
                      <a:ext uri="{FF2B5EF4-FFF2-40B4-BE49-F238E27FC236}">
                        <a16:creationId xmlns:a16="http://schemas.microsoft.com/office/drawing/2014/main" id="{3A852A79-7342-A5AF-1894-76CDEED0AFAA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7" name="フリーフォーム 556">
                    <a:extLst>
                      <a:ext uri="{FF2B5EF4-FFF2-40B4-BE49-F238E27FC236}">
                        <a16:creationId xmlns:a16="http://schemas.microsoft.com/office/drawing/2014/main" id="{07F8BDDC-5116-0A60-FB4B-93A7686A7713}"/>
                      </a:ext>
                    </a:extLst>
                  </p:cNvPr>
                  <p:cNvSpPr/>
                  <p:nvPr/>
                </p:nvSpPr>
                <p:spPr>
                  <a:xfrm>
                    <a:off x="5798676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8" name="フリーフォーム 557">
                    <a:extLst>
                      <a:ext uri="{FF2B5EF4-FFF2-40B4-BE49-F238E27FC236}">
                        <a16:creationId xmlns:a16="http://schemas.microsoft.com/office/drawing/2014/main" id="{480C977D-0F54-B76A-1BFB-92C8B6FF6B72}"/>
                      </a:ext>
                    </a:extLst>
                  </p:cNvPr>
                  <p:cNvSpPr/>
                  <p:nvPr/>
                </p:nvSpPr>
                <p:spPr>
                  <a:xfrm>
                    <a:off x="5941362" y="557159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9" name="フリーフォーム 558">
                    <a:extLst>
                      <a:ext uri="{FF2B5EF4-FFF2-40B4-BE49-F238E27FC236}">
                        <a16:creationId xmlns:a16="http://schemas.microsoft.com/office/drawing/2014/main" id="{0382FCBD-80C4-18E8-6998-74E46ABBB1CC}"/>
                      </a:ext>
                    </a:extLst>
                  </p:cNvPr>
                  <p:cNvSpPr/>
                  <p:nvPr/>
                </p:nvSpPr>
                <p:spPr>
                  <a:xfrm>
                    <a:off x="5827223" y="5714398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0" name="フリーフォーム 559">
                    <a:extLst>
                      <a:ext uri="{FF2B5EF4-FFF2-40B4-BE49-F238E27FC236}">
                        <a16:creationId xmlns:a16="http://schemas.microsoft.com/office/drawing/2014/main" id="{B6E0C392-394C-2161-E74B-2EF5822D74AE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1" name="フリーフォーム 560">
                    <a:extLst>
                      <a:ext uri="{FF2B5EF4-FFF2-40B4-BE49-F238E27FC236}">
                        <a16:creationId xmlns:a16="http://schemas.microsoft.com/office/drawing/2014/main" id="{924965DC-E552-4019-FD20-E4FC6A2FC881}"/>
                      </a:ext>
                    </a:extLst>
                  </p:cNvPr>
                  <p:cNvSpPr/>
                  <p:nvPr/>
                </p:nvSpPr>
                <p:spPr>
                  <a:xfrm>
                    <a:off x="575588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2" name="フリーフォーム 561">
                    <a:extLst>
                      <a:ext uri="{FF2B5EF4-FFF2-40B4-BE49-F238E27FC236}">
                        <a16:creationId xmlns:a16="http://schemas.microsoft.com/office/drawing/2014/main" id="{518808EA-4F41-7B52-5269-162E4E06EB3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85835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3" name="フリーフォーム 562">
                    <a:extLst>
                      <a:ext uri="{FF2B5EF4-FFF2-40B4-BE49-F238E27FC236}">
                        <a16:creationId xmlns:a16="http://schemas.microsoft.com/office/drawing/2014/main" id="{E31BDE55-2ABC-E3AF-21A2-D21F7123697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14431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4" name="フリーフォーム 563">
                    <a:extLst>
                      <a:ext uri="{FF2B5EF4-FFF2-40B4-BE49-F238E27FC236}">
                        <a16:creationId xmlns:a16="http://schemas.microsoft.com/office/drawing/2014/main" id="{0B80A079-7699-EB75-074A-A1BE481A5D01}"/>
                      </a:ext>
                    </a:extLst>
                  </p:cNvPr>
                  <p:cNvSpPr/>
                  <p:nvPr/>
                </p:nvSpPr>
                <p:spPr>
                  <a:xfrm>
                    <a:off x="5741611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5" name="フリーフォーム 564">
                    <a:extLst>
                      <a:ext uri="{FF2B5EF4-FFF2-40B4-BE49-F238E27FC236}">
                        <a16:creationId xmlns:a16="http://schemas.microsoft.com/office/drawing/2014/main" id="{720F3522-DEAC-C3A7-0267-B35BBB396F3D}"/>
                      </a:ext>
                    </a:extLst>
                  </p:cNvPr>
                  <p:cNvSpPr/>
                  <p:nvPr/>
                </p:nvSpPr>
                <p:spPr>
                  <a:xfrm>
                    <a:off x="5798685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6" name="フリーフォーム 565">
                    <a:extLst>
                      <a:ext uri="{FF2B5EF4-FFF2-40B4-BE49-F238E27FC236}">
                        <a16:creationId xmlns:a16="http://schemas.microsoft.com/office/drawing/2014/main" id="{CEF63D15-4F49-58D3-801F-2191D605B57E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93010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7" name="フリーフォーム 566">
                    <a:extLst>
                      <a:ext uri="{FF2B5EF4-FFF2-40B4-BE49-F238E27FC236}">
                        <a16:creationId xmlns:a16="http://schemas.microsoft.com/office/drawing/2014/main" id="{9035678A-66DB-7AA9-3027-7201E1F72C86}"/>
                      </a:ext>
                    </a:extLst>
                  </p:cNvPr>
                  <p:cNvSpPr/>
                  <p:nvPr/>
                </p:nvSpPr>
                <p:spPr>
                  <a:xfrm>
                    <a:off x="5884297" y="5571589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8" name="フリーフォーム 567">
                    <a:extLst>
                      <a:ext uri="{FF2B5EF4-FFF2-40B4-BE49-F238E27FC236}">
                        <a16:creationId xmlns:a16="http://schemas.microsoft.com/office/drawing/2014/main" id="{127128AC-24C5-D602-8423-743E66D9725E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9" name="フリーフォーム 568">
                    <a:extLst>
                      <a:ext uri="{FF2B5EF4-FFF2-40B4-BE49-F238E27FC236}">
                        <a16:creationId xmlns:a16="http://schemas.microsoft.com/office/drawing/2014/main" id="{3EA9BB7C-ADCF-7F19-F3C3-13097A593893}"/>
                      </a:ext>
                    </a:extLst>
                  </p:cNvPr>
                  <p:cNvSpPr/>
                  <p:nvPr/>
                </p:nvSpPr>
                <p:spPr>
                  <a:xfrm>
                    <a:off x="5655980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0" name="フリーフォーム 569">
                    <a:extLst>
                      <a:ext uri="{FF2B5EF4-FFF2-40B4-BE49-F238E27FC236}">
                        <a16:creationId xmlns:a16="http://schemas.microsoft.com/office/drawing/2014/main" id="{782EE9B8-F990-C7BC-2B66-E57D534CD9C5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1" name="フリーフォーム 570">
                    <a:extLst>
                      <a:ext uri="{FF2B5EF4-FFF2-40B4-BE49-F238E27FC236}">
                        <a16:creationId xmlns:a16="http://schemas.microsoft.com/office/drawing/2014/main" id="{4CB59AF9-A2FE-ACC7-73A5-50E74CC78852}"/>
                      </a:ext>
                    </a:extLst>
                  </p:cNvPr>
                  <p:cNvSpPr/>
                  <p:nvPr/>
                </p:nvSpPr>
                <p:spPr>
                  <a:xfrm>
                    <a:off x="561318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2" name="フリーフォーム 571">
                    <a:extLst>
                      <a:ext uri="{FF2B5EF4-FFF2-40B4-BE49-F238E27FC236}">
                        <a16:creationId xmlns:a16="http://schemas.microsoft.com/office/drawing/2014/main" id="{2F00EA60-7FE3-D321-38A5-E69AF0E680EF}"/>
                      </a:ext>
                    </a:extLst>
                  </p:cNvPr>
                  <p:cNvSpPr/>
                  <p:nvPr/>
                </p:nvSpPr>
                <p:spPr>
                  <a:xfrm>
                    <a:off x="5598915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3" name="フリーフォーム 572">
                    <a:extLst>
                      <a:ext uri="{FF2B5EF4-FFF2-40B4-BE49-F238E27FC236}">
                        <a16:creationId xmlns:a16="http://schemas.microsoft.com/office/drawing/2014/main" id="{C9C209C2-CEF0-A4F6-1766-50FC7ECD7301}"/>
                      </a:ext>
                    </a:extLst>
                  </p:cNvPr>
                  <p:cNvSpPr/>
                  <p:nvPr/>
                </p:nvSpPr>
                <p:spPr>
                  <a:xfrm>
                    <a:off x="5655989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4" name="フリーフォーム 573">
                    <a:extLst>
                      <a:ext uri="{FF2B5EF4-FFF2-40B4-BE49-F238E27FC236}">
                        <a16:creationId xmlns:a16="http://schemas.microsoft.com/office/drawing/2014/main" id="{265B7E3F-0275-A2D6-1B40-C6E0592E0F9B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5" name="フリーフォーム 574">
                    <a:extLst>
                      <a:ext uri="{FF2B5EF4-FFF2-40B4-BE49-F238E27FC236}">
                        <a16:creationId xmlns:a16="http://schemas.microsoft.com/office/drawing/2014/main" id="{6DA0B940-05BA-9C06-D934-27244E95D8C8}"/>
                      </a:ext>
                    </a:extLst>
                  </p:cNvPr>
                  <p:cNvSpPr/>
                  <p:nvPr/>
                </p:nvSpPr>
                <p:spPr>
                  <a:xfrm>
                    <a:off x="5513303" y="5571591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6" name="フリーフォーム 575">
                    <a:extLst>
                      <a:ext uri="{FF2B5EF4-FFF2-40B4-BE49-F238E27FC236}">
                        <a16:creationId xmlns:a16="http://schemas.microsoft.com/office/drawing/2014/main" id="{21BA2E41-A582-EBDB-0FEA-916F238B9ED4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7" name="フリーフォーム 576">
                    <a:extLst>
                      <a:ext uri="{FF2B5EF4-FFF2-40B4-BE49-F238E27FC236}">
                        <a16:creationId xmlns:a16="http://schemas.microsoft.com/office/drawing/2014/main" id="{02B8E416-B6F2-456C-FB6A-48A81AA01F60}"/>
                      </a:ext>
                    </a:extLst>
                  </p:cNvPr>
                  <p:cNvSpPr/>
                  <p:nvPr/>
                </p:nvSpPr>
                <p:spPr>
                  <a:xfrm>
                    <a:off x="5470507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8" name="フリーフォーム 577">
                    <a:extLst>
                      <a:ext uri="{FF2B5EF4-FFF2-40B4-BE49-F238E27FC236}">
                        <a16:creationId xmlns:a16="http://schemas.microsoft.com/office/drawing/2014/main" id="{D3E294F2-A773-0774-94F1-5A04A1D903F5}"/>
                      </a:ext>
                    </a:extLst>
                  </p:cNvPr>
                  <p:cNvSpPr/>
                  <p:nvPr/>
                </p:nvSpPr>
                <p:spPr>
                  <a:xfrm>
                    <a:off x="5456238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9" name="フリーフォーム 578">
                    <a:extLst>
                      <a:ext uri="{FF2B5EF4-FFF2-40B4-BE49-F238E27FC236}">
                        <a16:creationId xmlns:a16="http://schemas.microsoft.com/office/drawing/2014/main" id="{BA343FFD-1BA8-D521-208D-AE3A98087987}"/>
                      </a:ext>
                    </a:extLst>
                  </p:cNvPr>
                  <p:cNvSpPr/>
                  <p:nvPr/>
                </p:nvSpPr>
                <p:spPr>
                  <a:xfrm>
                    <a:off x="5513313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00" name="グラフィックス 1397">
                  <a:extLst>
                    <a:ext uri="{FF2B5EF4-FFF2-40B4-BE49-F238E27FC236}">
                      <a16:creationId xmlns:a16="http://schemas.microsoft.com/office/drawing/2014/main" id="{A207EF48-9D6E-7FB7-FE29-D59415A86AAE}"/>
                    </a:ext>
                  </a:extLst>
                </p:cNvPr>
                <p:cNvGrpSpPr/>
                <p:nvPr/>
              </p:nvGrpSpPr>
              <p:grpSpPr>
                <a:xfrm>
                  <a:off x="5278945" y="5565520"/>
                  <a:ext cx="668491" cy="240633"/>
                  <a:chOff x="5278945" y="5565520"/>
                  <a:chExt cx="668491" cy="240633"/>
                </a:xfrm>
                <a:solidFill>
                  <a:srgbClr val="000000"/>
                </a:solidFill>
              </p:grpSpPr>
              <p:sp>
                <p:nvSpPr>
                  <p:cNvPr id="501" name="フリーフォーム 500">
                    <a:extLst>
                      <a:ext uri="{FF2B5EF4-FFF2-40B4-BE49-F238E27FC236}">
                        <a16:creationId xmlns:a16="http://schemas.microsoft.com/office/drawing/2014/main" id="{991A3E4F-B9D4-3FB5-2CE0-D89BC32F647A}"/>
                      </a:ext>
                    </a:extLst>
                  </p:cNvPr>
                  <p:cNvSpPr/>
                  <p:nvPr/>
                </p:nvSpPr>
                <p:spPr>
                  <a:xfrm>
                    <a:off x="570700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2" name="フリーフォーム 501">
                    <a:extLst>
                      <a:ext uri="{FF2B5EF4-FFF2-40B4-BE49-F238E27FC236}">
                        <a16:creationId xmlns:a16="http://schemas.microsoft.com/office/drawing/2014/main" id="{728D6A2A-84C8-DB88-C91F-521BB5AE0BAD}"/>
                      </a:ext>
                    </a:extLst>
                  </p:cNvPr>
                  <p:cNvSpPr/>
                  <p:nvPr/>
                </p:nvSpPr>
                <p:spPr>
                  <a:xfrm>
                    <a:off x="570700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3" name="フリーフォーム 502">
                    <a:extLst>
                      <a:ext uri="{FF2B5EF4-FFF2-40B4-BE49-F238E27FC236}">
                        <a16:creationId xmlns:a16="http://schemas.microsoft.com/office/drawing/2014/main" id="{4153D8F4-F8EF-0057-3B07-2E0615FDF586}"/>
                      </a:ext>
                    </a:extLst>
                  </p:cNvPr>
                  <p:cNvSpPr/>
                  <p:nvPr/>
                </p:nvSpPr>
                <p:spPr>
                  <a:xfrm>
                    <a:off x="527894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4" name="フリーフォーム 503">
                    <a:extLst>
                      <a:ext uri="{FF2B5EF4-FFF2-40B4-BE49-F238E27FC236}">
                        <a16:creationId xmlns:a16="http://schemas.microsoft.com/office/drawing/2014/main" id="{D05A0C9B-CCF4-5397-B324-C9E9870DD660}"/>
                      </a:ext>
                    </a:extLst>
                  </p:cNvPr>
                  <p:cNvSpPr/>
                  <p:nvPr/>
                </p:nvSpPr>
                <p:spPr>
                  <a:xfrm>
                    <a:off x="527894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5" name="フリーフォーム 504">
                    <a:extLst>
                      <a:ext uri="{FF2B5EF4-FFF2-40B4-BE49-F238E27FC236}">
                        <a16:creationId xmlns:a16="http://schemas.microsoft.com/office/drawing/2014/main" id="{F2197954-2FDE-FA5D-742A-3A25B60BAC2D}"/>
                      </a:ext>
                    </a:extLst>
                  </p:cNvPr>
                  <p:cNvSpPr/>
                  <p:nvPr/>
                </p:nvSpPr>
                <p:spPr>
                  <a:xfrm>
                    <a:off x="5935307" y="5565520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6" name="フリーフォーム 505">
                    <a:extLst>
                      <a:ext uri="{FF2B5EF4-FFF2-40B4-BE49-F238E27FC236}">
                        <a16:creationId xmlns:a16="http://schemas.microsoft.com/office/drawing/2014/main" id="{60AA332A-3F8E-CB7C-2E7E-FBF1BB3B81BA}"/>
                      </a:ext>
                    </a:extLst>
                  </p:cNvPr>
                  <p:cNvSpPr/>
                  <p:nvPr/>
                </p:nvSpPr>
                <p:spPr>
                  <a:xfrm>
                    <a:off x="5935308" y="5708326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7" name="フリーフォーム 506">
                    <a:extLst>
                      <a:ext uri="{FF2B5EF4-FFF2-40B4-BE49-F238E27FC236}">
                        <a16:creationId xmlns:a16="http://schemas.microsoft.com/office/drawing/2014/main" id="{8DBD9035-C4E6-A70F-3F2D-FD3B7C27ED49}"/>
                      </a:ext>
                    </a:extLst>
                  </p:cNvPr>
                  <p:cNvSpPr/>
                  <p:nvPr/>
                </p:nvSpPr>
                <p:spPr>
                  <a:xfrm>
                    <a:off x="5507248" y="556552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427B20CE-CD42-45CC-9DA8-321D444B5B46}"/>
                  </a:ext>
                </a:extLst>
              </p:cNvPr>
              <p:cNvGrpSpPr/>
              <p:nvPr/>
            </p:nvGrpSpPr>
            <p:grpSpPr>
              <a:xfrm>
                <a:off x="6061526" y="5491833"/>
                <a:ext cx="679548" cy="388086"/>
                <a:chOff x="6061526" y="5491833"/>
                <a:chExt cx="679548" cy="388086"/>
              </a:xfrm>
            </p:grpSpPr>
            <p:grpSp>
              <p:nvGrpSpPr>
                <p:cNvPr id="387" name="グラフィックス 1398">
                  <a:extLst>
                    <a:ext uri="{FF2B5EF4-FFF2-40B4-BE49-F238E27FC236}">
                      <a16:creationId xmlns:a16="http://schemas.microsoft.com/office/drawing/2014/main" id="{BF099293-B560-5F2D-ABD0-4987DA6EF273}"/>
                    </a:ext>
                  </a:extLst>
                </p:cNvPr>
                <p:cNvGrpSpPr/>
                <p:nvPr/>
              </p:nvGrpSpPr>
              <p:grpSpPr>
                <a:xfrm>
                  <a:off x="6067691" y="5497976"/>
                  <a:ext cx="667219" cy="375803"/>
                  <a:chOff x="6067691" y="5497976"/>
                  <a:chExt cx="667219" cy="375803"/>
                </a:xfrm>
              </p:grpSpPr>
              <p:sp>
                <p:nvSpPr>
                  <p:cNvPr id="396" name="フリーフォーム 395">
                    <a:extLst>
                      <a:ext uri="{FF2B5EF4-FFF2-40B4-BE49-F238E27FC236}">
                        <a16:creationId xmlns:a16="http://schemas.microsoft.com/office/drawing/2014/main" id="{E1034A2B-4C7E-3B74-318F-17A556217B8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7" name="フリーフォーム 396">
                    <a:extLst>
                      <a:ext uri="{FF2B5EF4-FFF2-40B4-BE49-F238E27FC236}">
                        <a16:creationId xmlns:a16="http://schemas.microsoft.com/office/drawing/2014/main" id="{7504097A-B4CE-36EE-C830-3F384FC41053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8" name="フリーフォーム 397">
                    <a:extLst>
                      <a:ext uri="{FF2B5EF4-FFF2-40B4-BE49-F238E27FC236}">
                        <a16:creationId xmlns:a16="http://schemas.microsoft.com/office/drawing/2014/main" id="{79FAB949-4CA1-0455-7FB7-58D1F75D4FD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9" name="フリーフォーム 398">
                    <a:extLst>
                      <a:ext uri="{FF2B5EF4-FFF2-40B4-BE49-F238E27FC236}">
                        <a16:creationId xmlns:a16="http://schemas.microsoft.com/office/drawing/2014/main" id="{F6A27B6E-27B0-ABA5-F5F8-B3DEF6C75B8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0" name="フリーフォーム 399">
                    <a:extLst>
                      <a:ext uri="{FF2B5EF4-FFF2-40B4-BE49-F238E27FC236}">
                        <a16:creationId xmlns:a16="http://schemas.microsoft.com/office/drawing/2014/main" id="{6637CA9A-CA87-47DF-DFC0-171F4992D05A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1" name="フリーフォーム 400">
                    <a:extLst>
                      <a:ext uri="{FF2B5EF4-FFF2-40B4-BE49-F238E27FC236}">
                        <a16:creationId xmlns:a16="http://schemas.microsoft.com/office/drawing/2014/main" id="{1A615A3B-BF3D-BF13-8928-F422A95BA10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2" name="フリーフォーム 401">
                    <a:extLst>
                      <a:ext uri="{FF2B5EF4-FFF2-40B4-BE49-F238E27FC236}">
                        <a16:creationId xmlns:a16="http://schemas.microsoft.com/office/drawing/2014/main" id="{B66728B2-54DC-3273-B639-CA47F515D2A7}"/>
                      </a:ext>
                    </a:extLst>
                  </p:cNvPr>
                  <p:cNvSpPr/>
                  <p:nvPr/>
                </p:nvSpPr>
                <p:spPr>
                  <a:xfrm>
                    <a:off x="6473812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3" name="フリーフォーム 402">
                    <a:extLst>
                      <a:ext uri="{FF2B5EF4-FFF2-40B4-BE49-F238E27FC236}">
                        <a16:creationId xmlns:a16="http://schemas.microsoft.com/office/drawing/2014/main" id="{86C9DCC0-EDC8-6F93-395A-BE5DE01FFE2D}"/>
                      </a:ext>
                    </a:extLst>
                  </p:cNvPr>
                  <p:cNvSpPr/>
                  <p:nvPr/>
                </p:nvSpPr>
                <p:spPr>
                  <a:xfrm>
                    <a:off x="6618858" y="5541344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4" name="フリーフォーム 403">
                    <a:extLst>
                      <a:ext uri="{FF2B5EF4-FFF2-40B4-BE49-F238E27FC236}">
                        <a16:creationId xmlns:a16="http://schemas.microsoft.com/office/drawing/2014/main" id="{17C049E3-002A-832F-1973-5223DAC6497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85878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5" name="フリーフォーム 404">
                    <a:extLst>
                      <a:ext uri="{FF2B5EF4-FFF2-40B4-BE49-F238E27FC236}">
                        <a16:creationId xmlns:a16="http://schemas.microsoft.com/office/drawing/2014/main" id="{749E80AA-0F0C-21C6-7CF6-9777BFD4D6C7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6" name="フリーフォーム 405">
                    <a:extLst>
                      <a:ext uri="{FF2B5EF4-FFF2-40B4-BE49-F238E27FC236}">
                        <a16:creationId xmlns:a16="http://schemas.microsoft.com/office/drawing/2014/main" id="{B74FB23E-C156-0C37-5ED2-0F1194CB62E7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7" name="フリーフォーム 406">
                    <a:extLst>
                      <a:ext uri="{FF2B5EF4-FFF2-40B4-BE49-F238E27FC236}">
                        <a16:creationId xmlns:a16="http://schemas.microsoft.com/office/drawing/2014/main" id="{6170F3D1-20E4-6C27-2789-3C318055D17F}"/>
                      </a:ext>
                    </a:extLst>
                  </p:cNvPr>
                  <p:cNvSpPr/>
                  <p:nvPr/>
                </p:nvSpPr>
                <p:spPr>
                  <a:xfrm>
                    <a:off x="6357784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8" name="フリーフォーム 407">
                    <a:extLst>
                      <a:ext uri="{FF2B5EF4-FFF2-40B4-BE49-F238E27FC236}">
                        <a16:creationId xmlns:a16="http://schemas.microsoft.com/office/drawing/2014/main" id="{A70DB48A-547C-BC94-011A-C0236F00A55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9" name="フリーフォーム 408">
                    <a:extLst>
                      <a:ext uri="{FF2B5EF4-FFF2-40B4-BE49-F238E27FC236}">
                        <a16:creationId xmlns:a16="http://schemas.microsoft.com/office/drawing/2014/main" id="{259A778E-11D1-C9A2-85EF-94BAA86B1390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0" name="フリーフォーム 409">
                    <a:extLst>
                      <a:ext uri="{FF2B5EF4-FFF2-40B4-BE49-F238E27FC236}">
                        <a16:creationId xmlns:a16="http://schemas.microsoft.com/office/drawing/2014/main" id="{CABBBF97-66F1-2504-F1B2-E759295449E8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1" name="フリーフォーム 410">
                    <a:extLst>
                      <a:ext uri="{FF2B5EF4-FFF2-40B4-BE49-F238E27FC236}">
                        <a16:creationId xmlns:a16="http://schemas.microsoft.com/office/drawing/2014/main" id="{F60C0ADA-486B-1352-9A5E-C7BD2D64AF1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5697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2" name="フリーフォーム 411">
                    <a:extLst>
                      <a:ext uri="{FF2B5EF4-FFF2-40B4-BE49-F238E27FC236}">
                        <a16:creationId xmlns:a16="http://schemas.microsoft.com/office/drawing/2014/main" id="{E60284BE-C20E-96E8-BD66-0E78CF885E7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3" name="フリーフォーム 412">
                    <a:extLst>
                      <a:ext uri="{FF2B5EF4-FFF2-40B4-BE49-F238E27FC236}">
                        <a16:creationId xmlns:a16="http://schemas.microsoft.com/office/drawing/2014/main" id="{6CD50F0D-2D67-03B3-0A78-80ABBE1C9F33}"/>
                      </a:ext>
                    </a:extLst>
                  </p:cNvPr>
                  <p:cNvSpPr/>
                  <p:nvPr/>
                </p:nvSpPr>
                <p:spPr>
                  <a:xfrm>
                    <a:off x="6415803" y="5563022"/>
                    <a:ext cx="87027" cy="21680"/>
                  </a:xfrm>
                  <a:custGeom>
                    <a:avLst/>
                    <a:gdLst>
                      <a:gd name="connsiteX0" fmla="*/ 0 w 87027"/>
                      <a:gd name="connsiteY0" fmla="*/ 0 h 21680"/>
                      <a:gd name="connsiteX1" fmla="*/ 87028 w 87027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4" name="フリーフォーム 413">
                    <a:extLst>
                      <a:ext uri="{FF2B5EF4-FFF2-40B4-BE49-F238E27FC236}">
                        <a16:creationId xmlns:a16="http://schemas.microsoft.com/office/drawing/2014/main" id="{F6B83E2D-1904-E169-3569-26E616D1E781}"/>
                      </a:ext>
                    </a:extLst>
                  </p:cNvPr>
                  <p:cNvSpPr/>
                  <p:nvPr/>
                </p:nvSpPr>
                <p:spPr>
                  <a:xfrm>
                    <a:off x="6473822" y="5541342"/>
                    <a:ext cx="87027" cy="21680"/>
                  </a:xfrm>
                  <a:custGeom>
                    <a:avLst/>
                    <a:gdLst>
                      <a:gd name="connsiteX0" fmla="*/ 87028 w 87027"/>
                      <a:gd name="connsiteY0" fmla="*/ 21680 h 21680"/>
                      <a:gd name="connsiteX1" fmla="*/ 0 w 87027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5" name="フリーフォーム 414">
                    <a:extLst>
                      <a:ext uri="{FF2B5EF4-FFF2-40B4-BE49-F238E27FC236}">
                        <a16:creationId xmlns:a16="http://schemas.microsoft.com/office/drawing/2014/main" id="{06F7C729-271A-1712-F5D6-4D609E6A3B1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6302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6" name="フリーフォーム 415">
                    <a:extLst>
                      <a:ext uri="{FF2B5EF4-FFF2-40B4-BE49-F238E27FC236}">
                        <a16:creationId xmlns:a16="http://schemas.microsoft.com/office/drawing/2014/main" id="{DF21CF92-239A-A43F-542E-676F1FCE805E}"/>
                      </a:ext>
                    </a:extLst>
                  </p:cNvPr>
                  <p:cNvSpPr/>
                  <p:nvPr/>
                </p:nvSpPr>
                <p:spPr>
                  <a:xfrm>
                    <a:off x="6560850" y="554134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7" name="フリーフォーム 416">
                    <a:extLst>
                      <a:ext uri="{FF2B5EF4-FFF2-40B4-BE49-F238E27FC236}">
                        <a16:creationId xmlns:a16="http://schemas.microsoft.com/office/drawing/2014/main" id="{FBD53826-8C1C-4124-87EB-73BA8FA7571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8" name="フリーフォーム 417">
                    <a:extLst>
                      <a:ext uri="{FF2B5EF4-FFF2-40B4-BE49-F238E27FC236}">
                        <a16:creationId xmlns:a16="http://schemas.microsoft.com/office/drawing/2014/main" id="{24972B91-5B67-2EBF-D3FA-30B7CEA1ABDF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9" name="フリーフォーム 418">
                    <a:extLst>
                      <a:ext uri="{FF2B5EF4-FFF2-40B4-BE49-F238E27FC236}">
                        <a16:creationId xmlns:a16="http://schemas.microsoft.com/office/drawing/2014/main" id="{26B2F9CE-670A-A2AF-78C1-D5BEA26B77EE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0" name="フリーフォーム 419">
                    <a:extLst>
                      <a:ext uri="{FF2B5EF4-FFF2-40B4-BE49-F238E27FC236}">
                        <a16:creationId xmlns:a16="http://schemas.microsoft.com/office/drawing/2014/main" id="{6CEA27DC-2E57-732F-7996-8A9399466EE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1" name="フリーフォーム 420">
                    <a:extLst>
                      <a:ext uri="{FF2B5EF4-FFF2-40B4-BE49-F238E27FC236}">
                        <a16:creationId xmlns:a16="http://schemas.microsoft.com/office/drawing/2014/main" id="{40A251DF-C711-3F5A-AECE-DD93A566B6D9}"/>
                      </a:ext>
                    </a:extLst>
                  </p:cNvPr>
                  <p:cNvSpPr/>
                  <p:nvPr/>
                </p:nvSpPr>
                <p:spPr>
                  <a:xfrm>
                    <a:off x="6328755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2" name="フリーフォーム 421">
                    <a:extLst>
                      <a:ext uri="{FF2B5EF4-FFF2-40B4-BE49-F238E27FC236}">
                        <a16:creationId xmlns:a16="http://schemas.microsoft.com/office/drawing/2014/main" id="{0F255091-CF1E-18FF-8076-35B8FEF8450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3" name="フリーフォーム 422">
                    <a:extLst>
                      <a:ext uri="{FF2B5EF4-FFF2-40B4-BE49-F238E27FC236}">
                        <a16:creationId xmlns:a16="http://schemas.microsoft.com/office/drawing/2014/main" id="{3357115A-8815-E6BF-5229-C1B1BB228282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4" name="フリーフォーム 423">
                    <a:extLst>
                      <a:ext uri="{FF2B5EF4-FFF2-40B4-BE49-F238E27FC236}">
                        <a16:creationId xmlns:a16="http://schemas.microsoft.com/office/drawing/2014/main" id="{8DF5FC82-FF31-09E7-D6B3-DEDA2618E0A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5" name="フリーフォーム 424">
                    <a:extLst>
                      <a:ext uri="{FF2B5EF4-FFF2-40B4-BE49-F238E27FC236}">
                        <a16:creationId xmlns:a16="http://schemas.microsoft.com/office/drawing/2014/main" id="{649B6BE9-3F4E-E148-4669-6C2DA4504FC7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6" name="フリーフォーム 425">
                    <a:extLst>
                      <a:ext uri="{FF2B5EF4-FFF2-40B4-BE49-F238E27FC236}">
                        <a16:creationId xmlns:a16="http://schemas.microsoft.com/office/drawing/2014/main" id="{A897D941-2DE1-3863-670B-334A9A62638B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7" name="フリーフォーム 426">
                    <a:extLst>
                      <a:ext uri="{FF2B5EF4-FFF2-40B4-BE49-F238E27FC236}">
                        <a16:creationId xmlns:a16="http://schemas.microsoft.com/office/drawing/2014/main" id="{88848305-C6B7-7A1F-1EA6-2D3228E9E398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8" name="フリーフォーム 427">
                    <a:extLst>
                      <a:ext uri="{FF2B5EF4-FFF2-40B4-BE49-F238E27FC236}">
                        <a16:creationId xmlns:a16="http://schemas.microsoft.com/office/drawing/2014/main" id="{9E3C41B5-D714-C3C6-5E53-CE78CF511519}"/>
                      </a:ext>
                    </a:extLst>
                  </p:cNvPr>
                  <p:cNvSpPr/>
                  <p:nvPr/>
                </p:nvSpPr>
                <p:spPr>
                  <a:xfrm>
                    <a:off x="6270746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9" name="フリーフォーム 428">
                    <a:extLst>
                      <a:ext uri="{FF2B5EF4-FFF2-40B4-BE49-F238E27FC236}">
                        <a16:creationId xmlns:a16="http://schemas.microsoft.com/office/drawing/2014/main" id="{D1A22745-954F-771B-C4F3-E8026264ABF1}"/>
                      </a:ext>
                    </a:extLst>
                  </p:cNvPr>
                  <p:cNvSpPr/>
                  <p:nvPr/>
                </p:nvSpPr>
                <p:spPr>
                  <a:xfrm>
                    <a:off x="6328765" y="5541342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0" name="フリーフォーム 429">
                    <a:extLst>
                      <a:ext uri="{FF2B5EF4-FFF2-40B4-BE49-F238E27FC236}">
                        <a16:creationId xmlns:a16="http://schemas.microsoft.com/office/drawing/2014/main" id="{D4CDED71-E112-06DA-4572-C8518827D118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1" name="フリーフォーム 430">
                    <a:extLst>
                      <a:ext uri="{FF2B5EF4-FFF2-40B4-BE49-F238E27FC236}">
                        <a16:creationId xmlns:a16="http://schemas.microsoft.com/office/drawing/2014/main" id="{93B4891C-690D-0050-89FE-C923E27C207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2" name="フリーフォーム 431">
                    <a:extLst>
                      <a:ext uri="{FF2B5EF4-FFF2-40B4-BE49-F238E27FC236}">
                        <a16:creationId xmlns:a16="http://schemas.microsoft.com/office/drawing/2014/main" id="{310B03F3-A4E5-840A-4B8E-6FE21019815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3" name="フリーフォーム 432">
                    <a:extLst>
                      <a:ext uri="{FF2B5EF4-FFF2-40B4-BE49-F238E27FC236}">
                        <a16:creationId xmlns:a16="http://schemas.microsoft.com/office/drawing/2014/main" id="{887A049A-5F35-AB06-DC64-C5D966FFBE2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4" name="フリーフォーム 433">
                    <a:extLst>
                      <a:ext uri="{FF2B5EF4-FFF2-40B4-BE49-F238E27FC236}">
                        <a16:creationId xmlns:a16="http://schemas.microsoft.com/office/drawing/2014/main" id="{0F5E3766-E060-3BAD-F7D3-0DF6D2777F7B}"/>
                      </a:ext>
                    </a:extLst>
                  </p:cNvPr>
                  <p:cNvSpPr/>
                  <p:nvPr/>
                </p:nvSpPr>
                <p:spPr>
                  <a:xfrm>
                    <a:off x="6183718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5" name="フリーフォーム 434">
                    <a:extLst>
                      <a:ext uri="{FF2B5EF4-FFF2-40B4-BE49-F238E27FC236}">
                        <a16:creationId xmlns:a16="http://schemas.microsoft.com/office/drawing/2014/main" id="{1E3063D7-0B8A-5BDF-ED89-AE7D00A052B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6" name="フリーフォーム 435">
                    <a:extLst>
                      <a:ext uri="{FF2B5EF4-FFF2-40B4-BE49-F238E27FC236}">
                        <a16:creationId xmlns:a16="http://schemas.microsoft.com/office/drawing/2014/main" id="{E63DF4EB-F156-0D2A-6FA8-C7A230DCA700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7" name="フリーフォーム 436">
                    <a:extLst>
                      <a:ext uri="{FF2B5EF4-FFF2-40B4-BE49-F238E27FC236}">
                        <a16:creationId xmlns:a16="http://schemas.microsoft.com/office/drawing/2014/main" id="{DBC8D828-BBA7-26BB-C04F-F85EED7E02C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8" name="フリーフォーム 437">
                    <a:extLst>
                      <a:ext uri="{FF2B5EF4-FFF2-40B4-BE49-F238E27FC236}">
                        <a16:creationId xmlns:a16="http://schemas.microsoft.com/office/drawing/2014/main" id="{A3EF1519-D1D8-ABF3-AA29-252233B899BC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9" name="フリーフォーム 438">
                    <a:extLst>
                      <a:ext uri="{FF2B5EF4-FFF2-40B4-BE49-F238E27FC236}">
                        <a16:creationId xmlns:a16="http://schemas.microsoft.com/office/drawing/2014/main" id="{7513E822-6202-5AE6-13A9-40A7ABED33FD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0" name="フリーフォーム 439">
                    <a:extLst>
                      <a:ext uri="{FF2B5EF4-FFF2-40B4-BE49-F238E27FC236}">
                        <a16:creationId xmlns:a16="http://schemas.microsoft.com/office/drawing/2014/main" id="{2AE0E976-92F4-6A56-E3EA-551F9161A8EB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1" name="フリーフォーム 440">
                    <a:extLst>
                      <a:ext uri="{FF2B5EF4-FFF2-40B4-BE49-F238E27FC236}">
                        <a16:creationId xmlns:a16="http://schemas.microsoft.com/office/drawing/2014/main" id="{73DB9AD8-6C0F-9CE1-C197-265F069CC1C0}"/>
                      </a:ext>
                    </a:extLst>
                  </p:cNvPr>
                  <p:cNvSpPr/>
                  <p:nvPr/>
                </p:nvSpPr>
                <p:spPr>
                  <a:xfrm>
                    <a:off x="6125709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2" name="フリーフォーム 441">
                    <a:extLst>
                      <a:ext uri="{FF2B5EF4-FFF2-40B4-BE49-F238E27FC236}">
                        <a16:creationId xmlns:a16="http://schemas.microsoft.com/office/drawing/2014/main" id="{807F89DD-7CAC-1515-5D08-3EF46A622EAB}"/>
                      </a:ext>
                    </a:extLst>
                  </p:cNvPr>
                  <p:cNvSpPr/>
                  <p:nvPr/>
                </p:nvSpPr>
                <p:spPr>
                  <a:xfrm>
                    <a:off x="6183728" y="5541341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3" name="フリーフォーム 442">
                    <a:extLst>
                      <a:ext uri="{FF2B5EF4-FFF2-40B4-BE49-F238E27FC236}">
                        <a16:creationId xmlns:a16="http://schemas.microsoft.com/office/drawing/2014/main" id="{12579442-1272-A132-6B17-19E4F944CA9B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4" name="フリーフォーム 443">
                    <a:extLst>
                      <a:ext uri="{FF2B5EF4-FFF2-40B4-BE49-F238E27FC236}">
                        <a16:creationId xmlns:a16="http://schemas.microsoft.com/office/drawing/2014/main" id="{F9F5CE3E-AB73-15C3-D350-7FAC3A06D6FD}"/>
                      </a:ext>
                    </a:extLst>
                  </p:cNvPr>
                  <p:cNvSpPr/>
                  <p:nvPr/>
                </p:nvSpPr>
                <p:spPr>
                  <a:xfrm>
                    <a:off x="661887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5" name="フリーフォーム 444">
                    <a:extLst>
                      <a:ext uri="{FF2B5EF4-FFF2-40B4-BE49-F238E27FC236}">
                        <a16:creationId xmlns:a16="http://schemas.microsoft.com/office/drawing/2014/main" id="{0C256644-F891-81F3-E717-1ACEDF6571E2}"/>
                      </a:ext>
                    </a:extLst>
                  </p:cNvPr>
                  <p:cNvSpPr/>
                  <p:nvPr/>
                </p:nvSpPr>
                <p:spPr>
                  <a:xfrm>
                    <a:off x="6589854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6" name="フリーフォーム 445">
                    <a:extLst>
                      <a:ext uri="{FF2B5EF4-FFF2-40B4-BE49-F238E27FC236}">
                        <a16:creationId xmlns:a16="http://schemas.microsoft.com/office/drawing/2014/main" id="{B4A03712-E472-D1A5-EB9A-98E784248553}"/>
                      </a:ext>
                    </a:extLst>
                  </p:cNvPr>
                  <p:cNvSpPr/>
                  <p:nvPr/>
                </p:nvSpPr>
                <p:spPr>
                  <a:xfrm>
                    <a:off x="6734900" y="5497978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7" name="フリーフォーム 446">
                    <a:extLst>
                      <a:ext uri="{FF2B5EF4-FFF2-40B4-BE49-F238E27FC236}">
                        <a16:creationId xmlns:a16="http://schemas.microsoft.com/office/drawing/2014/main" id="{72428903-842A-BE8B-B391-6FA30D1E94AE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4251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8" name="フリーフォーム 447">
                    <a:extLst>
                      <a:ext uri="{FF2B5EF4-FFF2-40B4-BE49-F238E27FC236}">
                        <a16:creationId xmlns:a16="http://schemas.microsoft.com/office/drawing/2014/main" id="{8BAB07FA-66AF-4ECD-F448-DFD3BCAEB337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9" name="フリーフォーム 448">
                    <a:extLst>
                      <a:ext uri="{FF2B5EF4-FFF2-40B4-BE49-F238E27FC236}">
                        <a16:creationId xmlns:a16="http://schemas.microsoft.com/office/drawing/2014/main" id="{0EE41412-5B35-4A15-1F45-87C8E79FCFB7}"/>
                      </a:ext>
                    </a:extLst>
                  </p:cNvPr>
                  <p:cNvSpPr/>
                  <p:nvPr/>
                </p:nvSpPr>
                <p:spPr>
                  <a:xfrm>
                    <a:off x="6546349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0" name="フリーフォーム 449">
                    <a:extLst>
                      <a:ext uri="{FF2B5EF4-FFF2-40B4-BE49-F238E27FC236}">
                        <a16:creationId xmlns:a16="http://schemas.microsoft.com/office/drawing/2014/main" id="{605682E5-C81C-87EE-C439-AC51C48981E1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13604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" name="フリーフォーム 450">
                    <a:extLst>
                      <a:ext uri="{FF2B5EF4-FFF2-40B4-BE49-F238E27FC236}">
                        <a16:creationId xmlns:a16="http://schemas.microsoft.com/office/drawing/2014/main" id="{978FA44F-FBCF-4B37-2E2D-23DF15226A15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4133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2" name="フリーフォーム 451">
                    <a:extLst>
                      <a:ext uri="{FF2B5EF4-FFF2-40B4-BE49-F238E27FC236}">
                        <a16:creationId xmlns:a16="http://schemas.microsoft.com/office/drawing/2014/main" id="{45DF31AA-168B-009E-807A-C31F43DE5D23}"/>
                      </a:ext>
                    </a:extLst>
                  </p:cNvPr>
                  <p:cNvSpPr/>
                  <p:nvPr/>
                </p:nvSpPr>
                <p:spPr>
                  <a:xfrm>
                    <a:off x="6531845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3" name="フリーフォーム 452">
                    <a:extLst>
                      <a:ext uri="{FF2B5EF4-FFF2-40B4-BE49-F238E27FC236}">
                        <a16:creationId xmlns:a16="http://schemas.microsoft.com/office/drawing/2014/main" id="{B4307005-84BD-B807-A006-FF6E5736BA72}"/>
                      </a:ext>
                    </a:extLst>
                  </p:cNvPr>
                  <p:cNvSpPr/>
                  <p:nvPr/>
                </p:nvSpPr>
                <p:spPr>
                  <a:xfrm>
                    <a:off x="6589863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4" name="フリーフォーム 453">
                    <a:extLst>
                      <a:ext uri="{FF2B5EF4-FFF2-40B4-BE49-F238E27FC236}">
                        <a16:creationId xmlns:a16="http://schemas.microsoft.com/office/drawing/2014/main" id="{4AD506FA-5DC9-BF57-93D3-F0E30280B59C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1965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5" name="フリーフォーム 454">
                    <a:extLst>
                      <a:ext uri="{FF2B5EF4-FFF2-40B4-BE49-F238E27FC236}">
                        <a16:creationId xmlns:a16="http://schemas.microsoft.com/office/drawing/2014/main" id="{4428C2FA-9438-3E3A-03B7-22467A58505A}"/>
                      </a:ext>
                    </a:extLst>
                  </p:cNvPr>
                  <p:cNvSpPr/>
                  <p:nvPr/>
                </p:nvSpPr>
                <p:spPr>
                  <a:xfrm>
                    <a:off x="6676891" y="549797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6" name="フリーフォーム 455">
                    <a:extLst>
                      <a:ext uri="{FF2B5EF4-FFF2-40B4-BE49-F238E27FC236}">
                        <a16:creationId xmlns:a16="http://schemas.microsoft.com/office/drawing/2014/main" id="{87547D4E-E81D-E8A7-0183-77D87973032C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7" name="フリーフォーム 456">
                    <a:extLst>
                      <a:ext uri="{FF2B5EF4-FFF2-40B4-BE49-F238E27FC236}">
                        <a16:creationId xmlns:a16="http://schemas.microsoft.com/office/drawing/2014/main" id="{F8D9982C-399F-EE3A-AFA9-EADA46310BEC}"/>
                      </a:ext>
                    </a:extLst>
                  </p:cNvPr>
                  <p:cNvSpPr/>
                  <p:nvPr/>
                </p:nvSpPr>
                <p:spPr>
                  <a:xfrm>
                    <a:off x="6444797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8" name="フリーフォーム 457">
                    <a:extLst>
                      <a:ext uri="{FF2B5EF4-FFF2-40B4-BE49-F238E27FC236}">
                        <a16:creationId xmlns:a16="http://schemas.microsoft.com/office/drawing/2014/main" id="{04FD89C1-2DA4-628F-2032-00C1AF25937B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9" name="フリーフォーム 458">
                    <a:extLst>
                      <a:ext uri="{FF2B5EF4-FFF2-40B4-BE49-F238E27FC236}">
                        <a16:creationId xmlns:a16="http://schemas.microsoft.com/office/drawing/2014/main" id="{B411985A-656F-4D97-5A4E-0DC4C5B4C90C}"/>
                      </a:ext>
                    </a:extLst>
                  </p:cNvPr>
                  <p:cNvSpPr/>
                  <p:nvPr/>
                </p:nvSpPr>
                <p:spPr>
                  <a:xfrm>
                    <a:off x="640129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0" name="フリーフォーム 459">
                    <a:extLst>
                      <a:ext uri="{FF2B5EF4-FFF2-40B4-BE49-F238E27FC236}">
                        <a16:creationId xmlns:a16="http://schemas.microsoft.com/office/drawing/2014/main" id="{3D07D569-59C4-5B7A-FFA0-3B02FC752389}"/>
                      </a:ext>
                    </a:extLst>
                  </p:cNvPr>
                  <p:cNvSpPr/>
                  <p:nvPr/>
                </p:nvSpPr>
                <p:spPr>
                  <a:xfrm>
                    <a:off x="6386788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1" name="フリーフォーム 460">
                    <a:extLst>
                      <a:ext uri="{FF2B5EF4-FFF2-40B4-BE49-F238E27FC236}">
                        <a16:creationId xmlns:a16="http://schemas.microsoft.com/office/drawing/2014/main" id="{8397F8B3-CBFB-F773-6464-05C239877D75}"/>
                      </a:ext>
                    </a:extLst>
                  </p:cNvPr>
                  <p:cNvSpPr/>
                  <p:nvPr/>
                </p:nvSpPr>
                <p:spPr>
                  <a:xfrm>
                    <a:off x="6444807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2" name="フリーフォーム 461">
                    <a:extLst>
                      <a:ext uri="{FF2B5EF4-FFF2-40B4-BE49-F238E27FC236}">
                        <a16:creationId xmlns:a16="http://schemas.microsoft.com/office/drawing/2014/main" id="{EE489656-A634-B489-A5ED-C47BA3561268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3" name="フリーフォーム 462">
                    <a:extLst>
                      <a:ext uri="{FF2B5EF4-FFF2-40B4-BE49-F238E27FC236}">
                        <a16:creationId xmlns:a16="http://schemas.microsoft.com/office/drawing/2014/main" id="{32B15461-DD2B-5BFE-FDC3-3336B11FF4B2}"/>
                      </a:ext>
                    </a:extLst>
                  </p:cNvPr>
                  <p:cNvSpPr/>
                  <p:nvPr/>
                </p:nvSpPr>
                <p:spPr>
                  <a:xfrm>
                    <a:off x="6299760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4" name="フリーフォーム 463">
                    <a:extLst>
                      <a:ext uri="{FF2B5EF4-FFF2-40B4-BE49-F238E27FC236}">
                        <a16:creationId xmlns:a16="http://schemas.microsoft.com/office/drawing/2014/main" id="{BE38BF79-50C6-9EAB-C767-E0F3BBFEA08C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5" name="フリーフォーム 464">
                    <a:extLst>
                      <a:ext uri="{FF2B5EF4-FFF2-40B4-BE49-F238E27FC236}">
                        <a16:creationId xmlns:a16="http://schemas.microsoft.com/office/drawing/2014/main" id="{49E1C328-4230-A704-199B-A7D4F00B5777}"/>
                      </a:ext>
                    </a:extLst>
                  </p:cNvPr>
                  <p:cNvSpPr/>
                  <p:nvPr/>
                </p:nvSpPr>
                <p:spPr>
                  <a:xfrm>
                    <a:off x="625625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6" name="フリーフォーム 465">
                    <a:extLst>
                      <a:ext uri="{FF2B5EF4-FFF2-40B4-BE49-F238E27FC236}">
                        <a16:creationId xmlns:a16="http://schemas.microsoft.com/office/drawing/2014/main" id="{ED2B2307-5195-B66A-7B21-2EAA3A642125}"/>
                      </a:ext>
                    </a:extLst>
                  </p:cNvPr>
                  <p:cNvSpPr/>
                  <p:nvPr/>
                </p:nvSpPr>
                <p:spPr>
                  <a:xfrm>
                    <a:off x="6241751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7" name="フリーフォーム 466">
                    <a:extLst>
                      <a:ext uri="{FF2B5EF4-FFF2-40B4-BE49-F238E27FC236}">
                        <a16:creationId xmlns:a16="http://schemas.microsoft.com/office/drawing/2014/main" id="{FE903AED-DD8C-32DE-79A6-EABE49DEAFAF}"/>
                      </a:ext>
                    </a:extLst>
                  </p:cNvPr>
                  <p:cNvSpPr/>
                  <p:nvPr/>
                </p:nvSpPr>
                <p:spPr>
                  <a:xfrm>
                    <a:off x="6299770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8" name="フリーフォーム 467">
                    <a:extLst>
                      <a:ext uri="{FF2B5EF4-FFF2-40B4-BE49-F238E27FC236}">
                        <a16:creationId xmlns:a16="http://schemas.microsoft.com/office/drawing/2014/main" id="{67272592-CE1B-3D77-E319-C3E5DB6D42D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9" name="フリーフォーム 468">
                    <a:extLst>
                      <a:ext uri="{FF2B5EF4-FFF2-40B4-BE49-F238E27FC236}">
                        <a16:creationId xmlns:a16="http://schemas.microsoft.com/office/drawing/2014/main" id="{EE6C47E5-6FEC-49FD-16C5-032AE19B8AA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0" name="フリーフォーム 469">
                    <a:extLst>
                      <a:ext uri="{FF2B5EF4-FFF2-40B4-BE49-F238E27FC236}">
                        <a16:creationId xmlns:a16="http://schemas.microsoft.com/office/drawing/2014/main" id="{D0C0967C-AE74-2A8F-73EC-A3A0CE4F4422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1" name="フリーフォーム 470">
                    <a:extLst>
                      <a:ext uri="{FF2B5EF4-FFF2-40B4-BE49-F238E27FC236}">
                        <a16:creationId xmlns:a16="http://schemas.microsoft.com/office/drawing/2014/main" id="{4A867195-6385-64EE-1008-910D3C7AEAE3}"/>
                      </a:ext>
                    </a:extLst>
                  </p:cNvPr>
                  <p:cNvSpPr/>
                  <p:nvPr/>
                </p:nvSpPr>
                <p:spPr>
                  <a:xfrm>
                    <a:off x="6618858" y="5685885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2" name="フリーフォーム 471">
                    <a:extLst>
                      <a:ext uri="{FF2B5EF4-FFF2-40B4-BE49-F238E27FC236}">
                        <a16:creationId xmlns:a16="http://schemas.microsoft.com/office/drawing/2014/main" id="{B0DF9F84-7EDC-E3F9-A4B3-5E7286AFFBA4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30419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3" name="フリーフォーム 472">
                    <a:extLst>
                      <a:ext uri="{FF2B5EF4-FFF2-40B4-BE49-F238E27FC236}">
                        <a16:creationId xmlns:a16="http://schemas.microsoft.com/office/drawing/2014/main" id="{BAAB8403-9F4B-1434-A2BC-9E46FAA424BB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4" name="フリーフォーム 473">
                    <a:extLst>
                      <a:ext uri="{FF2B5EF4-FFF2-40B4-BE49-F238E27FC236}">
                        <a16:creationId xmlns:a16="http://schemas.microsoft.com/office/drawing/2014/main" id="{E0DFBB7E-B392-50C3-32CC-0A7F938078EF}"/>
                      </a:ext>
                    </a:extLst>
                  </p:cNvPr>
                  <p:cNvSpPr/>
                  <p:nvPr/>
                </p:nvSpPr>
                <p:spPr>
                  <a:xfrm>
                    <a:off x="643030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5" name="フリーフォーム 474">
                    <a:extLst>
                      <a:ext uri="{FF2B5EF4-FFF2-40B4-BE49-F238E27FC236}">
                        <a16:creationId xmlns:a16="http://schemas.microsoft.com/office/drawing/2014/main" id="{3045D6D9-DFBB-4E74-E9EC-E097B2ABB3A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6" name="フリーフォーム 475">
                    <a:extLst>
                      <a:ext uri="{FF2B5EF4-FFF2-40B4-BE49-F238E27FC236}">
                        <a16:creationId xmlns:a16="http://schemas.microsoft.com/office/drawing/2014/main" id="{D69B83AA-80BA-4CD8-755C-FD08D6BB292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7" name="フリーフォーム 476">
                    <a:extLst>
                      <a:ext uri="{FF2B5EF4-FFF2-40B4-BE49-F238E27FC236}">
                        <a16:creationId xmlns:a16="http://schemas.microsoft.com/office/drawing/2014/main" id="{17E4E08E-A588-0439-0D9F-39C709192DE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0151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8" name="フリーフォーム 477">
                    <a:extLst>
                      <a:ext uri="{FF2B5EF4-FFF2-40B4-BE49-F238E27FC236}">
                        <a16:creationId xmlns:a16="http://schemas.microsoft.com/office/drawing/2014/main" id="{C7A3AE1D-C217-F387-8234-863668AC81A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9" name="フリーフォーム 478">
                    <a:extLst>
                      <a:ext uri="{FF2B5EF4-FFF2-40B4-BE49-F238E27FC236}">
                        <a16:creationId xmlns:a16="http://schemas.microsoft.com/office/drawing/2014/main" id="{FAA619D4-B400-B641-E557-320B6859FA7A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0756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0" name="フリーフォーム 479">
                    <a:extLst>
                      <a:ext uri="{FF2B5EF4-FFF2-40B4-BE49-F238E27FC236}">
                        <a16:creationId xmlns:a16="http://schemas.microsoft.com/office/drawing/2014/main" id="{78AA5F05-A4CE-7218-474C-573CFDF1D56B}"/>
                      </a:ext>
                    </a:extLst>
                  </p:cNvPr>
                  <p:cNvSpPr/>
                  <p:nvPr/>
                </p:nvSpPr>
                <p:spPr>
                  <a:xfrm>
                    <a:off x="6560850" y="568588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1" name="フリーフォーム 480">
                    <a:extLst>
                      <a:ext uri="{FF2B5EF4-FFF2-40B4-BE49-F238E27FC236}">
                        <a16:creationId xmlns:a16="http://schemas.microsoft.com/office/drawing/2014/main" id="{95585317-78F7-99D7-6438-A3993B9EC001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2" name="フリーフォーム 481">
                    <a:extLst>
                      <a:ext uri="{FF2B5EF4-FFF2-40B4-BE49-F238E27FC236}">
                        <a16:creationId xmlns:a16="http://schemas.microsoft.com/office/drawing/2014/main" id="{FE147923-426D-E4EE-4459-79FB89892850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3" name="フリーフォーム 482">
                    <a:extLst>
                      <a:ext uri="{FF2B5EF4-FFF2-40B4-BE49-F238E27FC236}">
                        <a16:creationId xmlns:a16="http://schemas.microsoft.com/office/drawing/2014/main" id="{0F86BE0D-B191-0CF5-BC60-9A12F4C1077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4" name="フリーフォーム 483">
                    <a:extLst>
                      <a:ext uri="{FF2B5EF4-FFF2-40B4-BE49-F238E27FC236}">
                        <a16:creationId xmlns:a16="http://schemas.microsoft.com/office/drawing/2014/main" id="{1148418B-33C9-2966-3747-6EAA434311B5}"/>
                      </a:ext>
                    </a:extLst>
                  </p:cNvPr>
                  <p:cNvSpPr/>
                  <p:nvPr/>
                </p:nvSpPr>
                <p:spPr>
                  <a:xfrm>
                    <a:off x="628525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5" name="フリーフォーム 484">
                    <a:extLst>
                      <a:ext uri="{FF2B5EF4-FFF2-40B4-BE49-F238E27FC236}">
                        <a16:creationId xmlns:a16="http://schemas.microsoft.com/office/drawing/2014/main" id="{B1F887D2-F6D3-51D5-89A0-FF03B17D3AD5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6" name="フリーフォーム 485">
                    <a:extLst>
                      <a:ext uri="{FF2B5EF4-FFF2-40B4-BE49-F238E27FC236}">
                        <a16:creationId xmlns:a16="http://schemas.microsoft.com/office/drawing/2014/main" id="{5290A05E-3447-4476-1D5F-46B1C011D92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7" name="フリーフォーム 486">
                    <a:extLst>
                      <a:ext uri="{FF2B5EF4-FFF2-40B4-BE49-F238E27FC236}">
                        <a16:creationId xmlns:a16="http://schemas.microsoft.com/office/drawing/2014/main" id="{38304FA9-4D92-146A-476F-9E459542AA0B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7377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8" name="フリーフォーム 487">
                    <a:extLst>
                      <a:ext uri="{FF2B5EF4-FFF2-40B4-BE49-F238E27FC236}">
                        <a16:creationId xmlns:a16="http://schemas.microsoft.com/office/drawing/2014/main" id="{B88AAEAF-A076-84E9-3CC5-66C8A205459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9" name="フリーフォーム 488">
                    <a:extLst>
                      <a:ext uri="{FF2B5EF4-FFF2-40B4-BE49-F238E27FC236}">
                        <a16:creationId xmlns:a16="http://schemas.microsoft.com/office/drawing/2014/main" id="{301A7750-DD7A-4C64-D01F-4B34B08EB034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0" name="フリーフォーム 489">
                    <a:extLst>
                      <a:ext uri="{FF2B5EF4-FFF2-40B4-BE49-F238E27FC236}">
                        <a16:creationId xmlns:a16="http://schemas.microsoft.com/office/drawing/2014/main" id="{6B210A0A-B4CD-3450-8E8D-8FAFDFCB97E9}"/>
                      </a:ext>
                    </a:extLst>
                  </p:cNvPr>
                  <p:cNvSpPr/>
                  <p:nvPr/>
                </p:nvSpPr>
                <p:spPr>
                  <a:xfrm>
                    <a:off x="614021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1" name="フリーフォーム 490">
                    <a:extLst>
                      <a:ext uri="{FF2B5EF4-FFF2-40B4-BE49-F238E27FC236}">
                        <a16:creationId xmlns:a16="http://schemas.microsoft.com/office/drawing/2014/main" id="{258B09BE-1E3F-4942-F195-4560515E53A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2" name="フリーフォーム 491">
                    <a:extLst>
                      <a:ext uri="{FF2B5EF4-FFF2-40B4-BE49-F238E27FC236}">
                        <a16:creationId xmlns:a16="http://schemas.microsoft.com/office/drawing/2014/main" id="{CE2A5094-F698-1408-CBD2-22964944E07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3" name="フリーフォーム 492">
                    <a:extLst>
                      <a:ext uri="{FF2B5EF4-FFF2-40B4-BE49-F238E27FC236}">
                        <a16:creationId xmlns:a16="http://schemas.microsoft.com/office/drawing/2014/main" id="{039FEE24-6634-DC4A-0CE5-BC936C33659B}"/>
                      </a:ext>
                    </a:extLst>
                  </p:cNvPr>
                  <p:cNvSpPr/>
                  <p:nvPr/>
                </p:nvSpPr>
                <p:spPr>
                  <a:xfrm>
                    <a:off x="6734900" y="5642519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4" name="フリーフォーム 493">
                    <a:extLst>
                      <a:ext uri="{FF2B5EF4-FFF2-40B4-BE49-F238E27FC236}">
                        <a16:creationId xmlns:a16="http://schemas.microsoft.com/office/drawing/2014/main" id="{C1A15EC8-CF20-EA86-3236-913AF690B560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8705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5" name="フリーフォーム 494">
                    <a:extLst>
                      <a:ext uri="{FF2B5EF4-FFF2-40B4-BE49-F238E27FC236}">
                        <a16:creationId xmlns:a16="http://schemas.microsoft.com/office/drawing/2014/main" id="{AF6A3590-37BE-9BCB-DDE9-057352B0AB57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58145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6" name="フリーフォーム 495">
                    <a:extLst>
                      <a:ext uri="{FF2B5EF4-FFF2-40B4-BE49-F238E27FC236}">
                        <a16:creationId xmlns:a16="http://schemas.microsoft.com/office/drawing/2014/main" id="{39D0FDC9-BF03-E533-5F17-36164EEDDD6F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8587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7" name="フリーフォーム 496">
                    <a:extLst>
                      <a:ext uri="{FF2B5EF4-FFF2-40B4-BE49-F238E27FC236}">
                        <a16:creationId xmlns:a16="http://schemas.microsoft.com/office/drawing/2014/main" id="{101B576E-B738-279A-0309-7C0BC2805568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6419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8" name="フリーフォーム 497">
                    <a:extLst>
                      <a:ext uri="{FF2B5EF4-FFF2-40B4-BE49-F238E27FC236}">
                        <a16:creationId xmlns:a16="http://schemas.microsoft.com/office/drawing/2014/main" id="{C300A0D4-19BA-B2EB-EFEE-721A7867F614}"/>
                      </a:ext>
                    </a:extLst>
                  </p:cNvPr>
                  <p:cNvSpPr/>
                  <p:nvPr/>
                </p:nvSpPr>
                <p:spPr>
                  <a:xfrm>
                    <a:off x="6676891" y="564251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88" name="グラフィックス 1398">
                  <a:extLst>
                    <a:ext uri="{FF2B5EF4-FFF2-40B4-BE49-F238E27FC236}">
                      <a16:creationId xmlns:a16="http://schemas.microsoft.com/office/drawing/2014/main" id="{1F88DE4D-A8D3-4C39-D036-8701B08ABA1C}"/>
                    </a:ext>
                  </a:extLst>
                </p:cNvPr>
                <p:cNvGrpSpPr/>
                <p:nvPr/>
              </p:nvGrpSpPr>
              <p:grpSpPr>
                <a:xfrm>
                  <a:off x="6061526" y="5491833"/>
                  <a:ext cx="679548" cy="388086"/>
                  <a:chOff x="6061526" y="5491833"/>
                  <a:chExt cx="679548" cy="388086"/>
                </a:xfrm>
                <a:solidFill>
                  <a:srgbClr val="000000"/>
                </a:solidFill>
              </p:grpSpPr>
              <p:sp>
                <p:nvSpPr>
                  <p:cNvPr id="389" name="フリーフォーム 388">
                    <a:extLst>
                      <a:ext uri="{FF2B5EF4-FFF2-40B4-BE49-F238E27FC236}">
                        <a16:creationId xmlns:a16="http://schemas.microsoft.com/office/drawing/2014/main" id="{768DD175-B681-38B6-0D95-135728083040}"/>
                      </a:ext>
                    </a:extLst>
                  </p:cNvPr>
                  <p:cNvSpPr/>
                  <p:nvPr/>
                </p:nvSpPr>
                <p:spPr>
                  <a:xfrm>
                    <a:off x="649666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0" name="フリーフォーム 389">
                    <a:extLst>
                      <a:ext uri="{FF2B5EF4-FFF2-40B4-BE49-F238E27FC236}">
                        <a16:creationId xmlns:a16="http://schemas.microsoft.com/office/drawing/2014/main" id="{5B4129F6-42A2-69F4-6089-FFB75EACE752}"/>
                      </a:ext>
                    </a:extLst>
                  </p:cNvPr>
                  <p:cNvSpPr/>
                  <p:nvPr/>
                </p:nvSpPr>
                <p:spPr>
                  <a:xfrm>
                    <a:off x="606152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1" name="フリーフォーム 390">
                    <a:extLst>
                      <a:ext uri="{FF2B5EF4-FFF2-40B4-BE49-F238E27FC236}">
                        <a16:creationId xmlns:a16="http://schemas.microsoft.com/office/drawing/2014/main" id="{D664919D-0516-5440-C82B-E6AE1E63BF8C}"/>
                      </a:ext>
                    </a:extLst>
                  </p:cNvPr>
                  <p:cNvSpPr/>
                  <p:nvPr/>
                </p:nvSpPr>
                <p:spPr>
                  <a:xfrm>
                    <a:off x="6728745" y="5491833"/>
                    <a:ext cx="12329" cy="12286"/>
                  </a:xfrm>
                  <a:custGeom>
                    <a:avLst/>
                    <a:gdLst>
                      <a:gd name="connsiteX0" fmla="*/ 12330 w 12329"/>
                      <a:gd name="connsiteY0" fmla="*/ 6143 h 12286"/>
                      <a:gd name="connsiteX1" fmla="*/ 6165 w 12329"/>
                      <a:gd name="connsiteY1" fmla="*/ 12286 h 12286"/>
                      <a:gd name="connsiteX2" fmla="*/ 0 w 12329"/>
                      <a:gd name="connsiteY2" fmla="*/ 6143 h 12286"/>
                      <a:gd name="connsiteX3" fmla="*/ 6165 w 12329"/>
                      <a:gd name="connsiteY3" fmla="*/ 0 h 12286"/>
                      <a:gd name="connsiteX4" fmla="*/ 12330 w 12329"/>
                      <a:gd name="connsiteY4" fmla="*/ 6143 h 1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9" h="12286">
                        <a:moveTo>
                          <a:pt x="12330" y="6143"/>
                        </a:moveTo>
                        <a:cubicBezTo>
                          <a:pt x="12330" y="9536"/>
                          <a:pt x="9570" y="12286"/>
                          <a:pt x="6165" y="12286"/>
                        </a:cubicBezTo>
                        <a:cubicBezTo>
                          <a:pt x="2760" y="12286"/>
                          <a:pt x="0" y="9536"/>
                          <a:pt x="0" y="6143"/>
                        </a:cubicBezTo>
                        <a:cubicBezTo>
                          <a:pt x="0" y="2750"/>
                          <a:pt x="2760" y="0"/>
                          <a:pt x="6165" y="0"/>
                        </a:cubicBezTo>
                        <a:cubicBezTo>
                          <a:pt x="9570" y="0"/>
                          <a:pt x="12330" y="2750"/>
                          <a:pt x="12330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2" name="フリーフォーム 391">
                    <a:extLst>
                      <a:ext uri="{FF2B5EF4-FFF2-40B4-BE49-F238E27FC236}">
                        <a16:creationId xmlns:a16="http://schemas.microsoft.com/office/drawing/2014/main" id="{A3B5D79C-C397-995C-1F70-DDA42FFA67B2}"/>
                      </a:ext>
                    </a:extLst>
                  </p:cNvPr>
                  <p:cNvSpPr/>
                  <p:nvPr/>
                </p:nvSpPr>
                <p:spPr>
                  <a:xfrm>
                    <a:off x="6293606" y="5491833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3" name="フリーフォーム 392">
                    <a:extLst>
                      <a:ext uri="{FF2B5EF4-FFF2-40B4-BE49-F238E27FC236}">
                        <a16:creationId xmlns:a16="http://schemas.microsoft.com/office/drawing/2014/main" id="{144E1B4A-FA11-0597-966E-C29760D23BD6}"/>
                      </a:ext>
                    </a:extLst>
                  </p:cNvPr>
                  <p:cNvSpPr/>
                  <p:nvPr/>
                </p:nvSpPr>
                <p:spPr>
                  <a:xfrm>
                    <a:off x="649666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4" name="フリーフォーム 393">
                    <a:extLst>
                      <a:ext uri="{FF2B5EF4-FFF2-40B4-BE49-F238E27FC236}">
                        <a16:creationId xmlns:a16="http://schemas.microsoft.com/office/drawing/2014/main" id="{07AA247C-9EF2-8000-C107-1A4264D1B64F}"/>
                      </a:ext>
                    </a:extLst>
                  </p:cNvPr>
                  <p:cNvSpPr/>
                  <p:nvPr/>
                </p:nvSpPr>
                <p:spPr>
                  <a:xfrm>
                    <a:off x="606152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5" name="フリーフォーム 394">
                    <a:extLst>
                      <a:ext uri="{FF2B5EF4-FFF2-40B4-BE49-F238E27FC236}">
                        <a16:creationId xmlns:a16="http://schemas.microsoft.com/office/drawing/2014/main" id="{6F5AE17B-59D0-0032-18C9-413B8E3EA315}"/>
                      </a:ext>
                    </a:extLst>
                  </p:cNvPr>
                  <p:cNvSpPr/>
                  <p:nvPr/>
                </p:nvSpPr>
                <p:spPr>
                  <a:xfrm>
                    <a:off x="6728746" y="5780908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106B5446-1E95-B002-1A92-D1C169F2BB52}"/>
                  </a:ext>
                </a:extLst>
              </p:cNvPr>
              <p:cNvGrpSpPr/>
              <p:nvPr/>
            </p:nvGrpSpPr>
            <p:grpSpPr>
              <a:xfrm>
                <a:off x="6857583" y="5500576"/>
                <a:ext cx="679913" cy="369805"/>
                <a:chOff x="6857583" y="5500576"/>
                <a:chExt cx="679913" cy="369805"/>
              </a:xfrm>
            </p:grpSpPr>
            <p:grpSp>
              <p:nvGrpSpPr>
                <p:cNvPr id="244" name="グラフィックス 1399">
                  <a:extLst>
                    <a:ext uri="{FF2B5EF4-FFF2-40B4-BE49-F238E27FC236}">
                      <a16:creationId xmlns:a16="http://schemas.microsoft.com/office/drawing/2014/main" id="{D86A722E-F8E0-56E2-A078-E33CC65B23D1}"/>
                    </a:ext>
                  </a:extLst>
                </p:cNvPr>
                <p:cNvGrpSpPr/>
                <p:nvPr/>
              </p:nvGrpSpPr>
              <p:grpSpPr>
                <a:xfrm>
                  <a:off x="6862852" y="5505841"/>
                  <a:ext cx="669377" cy="359277"/>
                  <a:chOff x="6862852" y="5505841"/>
                  <a:chExt cx="669377" cy="359277"/>
                </a:xfrm>
              </p:grpSpPr>
              <p:sp>
                <p:nvSpPr>
                  <p:cNvPr id="253" name="フリーフォーム 252">
                    <a:extLst>
                      <a:ext uri="{FF2B5EF4-FFF2-40B4-BE49-F238E27FC236}">
                        <a16:creationId xmlns:a16="http://schemas.microsoft.com/office/drawing/2014/main" id="{27FEF45D-A556-1248-5930-349C1B0F8460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4" name="フリーフォーム 253">
                    <a:extLst>
                      <a:ext uri="{FF2B5EF4-FFF2-40B4-BE49-F238E27FC236}">
                        <a16:creationId xmlns:a16="http://schemas.microsoft.com/office/drawing/2014/main" id="{1B05A9DB-4A1F-3712-B4B6-2513F6C3CCD4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5" name="フリーフォーム 254">
                    <a:extLst>
                      <a:ext uri="{FF2B5EF4-FFF2-40B4-BE49-F238E27FC236}">
                        <a16:creationId xmlns:a16="http://schemas.microsoft.com/office/drawing/2014/main" id="{63BA21BF-5E0F-30E3-C3DA-2927741DEB2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6" name="フリーフォーム 255">
                    <a:extLst>
                      <a:ext uri="{FF2B5EF4-FFF2-40B4-BE49-F238E27FC236}">
                        <a16:creationId xmlns:a16="http://schemas.microsoft.com/office/drawing/2014/main" id="{F9FC3891-79CB-0002-146C-436A3B6BBF8B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7" name="フリーフォーム 256">
                    <a:extLst>
                      <a:ext uri="{FF2B5EF4-FFF2-40B4-BE49-F238E27FC236}">
                        <a16:creationId xmlns:a16="http://schemas.microsoft.com/office/drawing/2014/main" id="{9FD7DE9A-1933-922A-0C09-9A9CBAAA598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8" name="フリーフォーム 257">
                    <a:extLst>
                      <a:ext uri="{FF2B5EF4-FFF2-40B4-BE49-F238E27FC236}">
                        <a16:creationId xmlns:a16="http://schemas.microsoft.com/office/drawing/2014/main" id="{50F92E84-75BF-CAB5-9F5C-FA9845CACAD5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9" name="フリーフォーム 258">
                    <a:extLst>
                      <a:ext uri="{FF2B5EF4-FFF2-40B4-BE49-F238E27FC236}">
                        <a16:creationId xmlns:a16="http://schemas.microsoft.com/office/drawing/2014/main" id="{29C54ADD-B2C0-298A-9765-E49A442184F5}"/>
                      </a:ext>
                    </a:extLst>
                  </p:cNvPr>
                  <p:cNvSpPr/>
                  <p:nvPr/>
                </p:nvSpPr>
                <p:spPr>
                  <a:xfrm>
                    <a:off x="7209926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0" name="フリーフォーム 259">
                    <a:extLst>
                      <a:ext uri="{FF2B5EF4-FFF2-40B4-BE49-F238E27FC236}">
                        <a16:creationId xmlns:a16="http://schemas.microsoft.com/office/drawing/2014/main" id="{B46D8658-8614-CB25-5B53-9EC42F0208D9}"/>
                      </a:ext>
                    </a:extLst>
                  </p:cNvPr>
                  <p:cNvSpPr/>
                  <p:nvPr/>
                </p:nvSpPr>
                <p:spPr>
                  <a:xfrm>
                    <a:off x="7333885" y="558017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1" name="フリーフォーム 260">
                    <a:extLst>
                      <a:ext uri="{FF2B5EF4-FFF2-40B4-BE49-F238E27FC236}">
                        <a16:creationId xmlns:a16="http://schemas.microsoft.com/office/drawing/2014/main" id="{4B4726A4-95B5-1880-3F0B-BAA62386A61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0406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2" name="フリーフォーム 261">
                    <a:extLst>
                      <a:ext uri="{FF2B5EF4-FFF2-40B4-BE49-F238E27FC236}">
                        <a16:creationId xmlns:a16="http://schemas.microsoft.com/office/drawing/2014/main" id="{EDA61E5B-1477-07EA-EF94-AF2039040D4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3" name="フリーフォーム 262">
                    <a:extLst>
                      <a:ext uri="{FF2B5EF4-FFF2-40B4-BE49-F238E27FC236}">
                        <a16:creationId xmlns:a16="http://schemas.microsoft.com/office/drawing/2014/main" id="{8F062060-E275-AD86-8FFE-FD8C2EC26509}"/>
                      </a:ext>
                    </a:extLst>
                  </p:cNvPr>
                  <p:cNvSpPr/>
                  <p:nvPr/>
                </p:nvSpPr>
                <p:spPr>
                  <a:xfrm>
                    <a:off x="7172747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4" name="フリーフォーム 263">
                    <a:extLst>
                      <a:ext uri="{FF2B5EF4-FFF2-40B4-BE49-F238E27FC236}">
                        <a16:creationId xmlns:a16="http://schemas.microsoft.com/office/drawing/2014/main" id="{04CCF423-6240-1B09-8C20-73696D976F6A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5" name="フリーフォーム 264">
                    <a:extLst>
                      <a:ext uri="{FF2B5EF4-FFF2-40B4-BE49-F238E27FC236}">
                        <a16:creationId xmlns:a16="http://schemas.microsoft.com/office/drawing/2014/main" id="{450EF51F-A42A-29C6-70F7-0F5CE77AB14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6" name="フリーフォーム 265">
                    <a:extLst>
                      <a:ext uri="{FF2B5EF4-FFF2-40B4-BE49-F238E27FC236}">
                        <a16:creationId xmlns:a16="http://schemas.microsoft.com/office/drawing/2014/main" id="{C1ADEA67-CA64-CAFF-B26F-ADD5E3B77453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7" name="フリーフォーム 266">
                    <a:extLst>
                      <a:ext uri="{FF2B5EF4-FFF2-40B4-BE49-F238E27FC236}">
                        <a16:creationId xmlns:a16="http://schemas.microsoft.com/office/drawing/2014/main" id="{E14BEE6A-8833-9BF5-CD03-0F2600271EF6}"/>
                      </a:ext>
                    </a:extLst>
                  </p:cNvPr>
                  <p:cNvSpPr/>
                  <p:nvPr/>
                </p:nvSpPr>
                <p:spPr>
                  <a:xfrm>
                    <a:off x="7172747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8" name="フリーフォーム 267">
                    <a:extLst>
                      <a:ext uri="{FF2B5EF4-FFF2-40B4-BE49-F238E27FC236}">
                        <a16:creationId xmlns:a16="http://schemas.microsoft.com/office/drawing/2014/main" id="{DEE64123-26AF-0DF1-AFDA-2AF4C46FDCB4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7928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9" name="フリーフォーム 268">
                    <a:extLst>
                      <a:ext uri="{FF2B5EF4-FFF2-40B4-BE49-F238E27FC236}">
                        <a16:creationId xmlns:a16="http://schemas.microsoft.com/office/drawing/2014/main" id="{7C19FBA7-0FA4-8DBA-8945-FB70025CCDF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0" name="フリーフォーム 269">
                    <a:extLst>
                      <a:ext uri="{FF2B5EF4-FFF2-40B4-BE49-F238E27FC236}">
                        <a16:creationId xmlns:a16="http://schemas.microsoft.com/office/drawing/2014/main" id="{12E9D9F5-FB81-CF8D-2B43-B0885E8D7E14}"/>
                      </a:ext>
                    </a:extLst>
                  </p:cNvPr>
                  <p:cNvSpPr/>
                  <p:nvPr/>
                </p:nvSpPr>
                <p:spPr>
                  <a:xfrm>
                    <a:off x="7160351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1" name="フリーフォーム 270">
                    <a:extLst>
                      <a:ext uri="{FF2B5EF4-FFF2-40B4-BE49-F238E27FC236}">
                        <a16:creationId xmlns:a16="http://schemas.microsoft.com/office/drawing/2014/main" id="{77CE1D8B-D6D3-B71C-B20C-2C807847EFBD}"/>
                      </a:ext>
                    </a:extLst>
                  </p:cNvPr>
                  <p:cNvSpPr/>
                  <p:nvPr/>
                </p:nvSpPr>
                <p:spPr>
                  <a:xfrm>
                    <a:off x="7209935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2" name="フリーフォーム 271">
                    <a:extLst>
                      <a:ext uri="{FF2B5EF4-FFF2-40B4-BE49-F238E27FC236}">
                        <a16:creationId xmlns:a16="http://schemas.microsoft.com/office/drawing/2014/main" id="{39498361-ADEA-D2B1-3922-4A749D0780AA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9876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3" name="フリーフォーム 272">
                    <a:extLst>
                      <a:ext uri="{FF2B5EF4-FFF2-40B4-BE49-F238E27FC236}">
                        <a16:creationId xmlns:a16="http://schemas.microsoft.com/office/drawing/2014/main" id="{5E116AE7-C7AA-8662-6B9C-FD7F15E12148}"/>
                      </a:ext>
                    </a:extLst>
                  </p:cNvPr>
                  <p:cNvSpPr/>
                  <p:nvPr/>
                </p:nvSpPr>
                <p:spPr>
                  <a:xfrm>
                    <a:off x="7284310" y="558017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4" name="フリーフォーム 273">
                    <a:extLst>
                      <a:ext uri="{FF2B5EF4-FFF2-40B4-BE49-F238E27FC236}">
                        <a16:creationId xmlns:a16="http://schemas.microsoft.com/office/drawing/2014/main" id="{7C4D9918-B0A4-9087-4501-937717B6CA59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5" name="フリーフォーム 274">
                    <a:extLst>
                      <a:ext uri="{FF2B5EF4-FFF2-40B4-BE49-F238E27FC236}">
                        <a16:creationId xmlns:a16="http://schemas.microsoft.com/office/drawing/2014/main" id="{3767BCB1-AB94-751D-6E4D-E30358A7C86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6" name="フリーフォーム 275">
                    <a:extLst>
                      <a:ext uri="{FF2B5EF4-FFF2-40B4-BE49-F238E27FC236}">
                        <a16:creationId xmlns:a16="http://schemas.microsoft.com/office/drawing/2014/main" id="{988EC5EB-BF3A-88D4-E138-DC2475BDF2E0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7" name="フリーフォーム 276">
                    <a:extLst>
                      <a:ext uri="{FF2B5EF4-FFF2-40B4-BE49-F238E27FC236}">
                        <a16:creationId xmlns:a16="http://schemas.microsoft.com/office/drawing/2014/main" id="{E08BC887-95FA-C0CD-7E55-CAA3A2682D6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8" name="フリーフォーム 277">
                    <a:extLst>
                      <a:ext uri="{FF2B5EF4-FFF2-40B4-BE49-F238E27FC236}">
                        <a16:creationId xmlns:a16="http://schemas.microsoft.com/office/drawing/2014/main" id="{BF428005-1442-3AAD-22DE-2B2CD6765522}"/>
                      </a:ext>
                    </a:extLst>
                  </p:cNvPr>
                  <p:cNvSpPr/>
                  <p:nvPr/>
                </p:nvSpPr>
                <p:spPr>
                  <a:xfrm>
                    <a:off x="708596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9" name="フリーフォーム 278">
                    <a:extLst>
                      <a:ext uri="{FF2B5EF4-FFF2-40B4-BE49-F238E27FC236}">
                        <a16:creationId xmlns:a16="http://schemas.microsoft.com/office/drawing/2014/main" id="{F1F0D1DC-99B7-6308-9808-B847D40517E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0" name="フリーフォーム 279">
                    <a:extLst>
                      <a:ext uri="{FF2B5EF4-FFF2-40B4-BE49-F238E27FC236}">
                        <a16:creationId xmlns:a16="http://schemas.microsoft.com/office/drawing/2014/main" id="{C36C4A5B-FFBB-44F3-7696-D6C8CB8F515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1" name="フリーフォーム 280">
                    <a:extLst>
                      <a:ext uri="{FF2B5EF4-FFF2-40B4-BE49-F238E27FC236}">
                        <a16:creationId xmlns:a16="http://schemas.microsoft.com/office/drawing/2014/main" id="{4DBBA17B-68DD-4149-0350-18625A964C9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2" name="フリーフォーム 281">
                    <a:extLst>
                      <a:ext uri="{FF2B5EF4-FFF2-40B4-BE49-F238E27FC236}">
                        <a16:creationId xmlns:a16="http://schemas.microsoft.com/office/drawing/2014/main" id="{617870E0-8A0E-1893-11CC-B95012B50D1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3" name="フリーフォーム 282">
                    <a:extLst>
                      <a:ext uri="{FF2B5EF4-FFF2-40B4-BE49-F238E27FC236}">
                        <a16:creationId xmlns:a16="http://schemas.microsoft.com/office/drawing/2014/main" id="{854A2C9C-93F9-0F7D-A677-C84C6F2B5E36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4" name="フリーフォーム 283">
                    <a:extLst>
                      <a:ext uri="{FF2B5EF4-FFF2-40B4-BE49-F238E27FC236}">
                        <a16:creationId xmlns:a16="http://schemas.microsoft.com/office/drawing/2014/main" id="{7B6A8CD2-B74E-3E83-5BB3-B1FEBFEC9AE3}"/>
                      </a:ext>
                    </a:extLst>
                  </p:cNvPr>
                  <p:cNvSpPr/>
                  <p:nvPr/>
                </p:nvSpPr>
                <p:spPr>
                  <a:xfrm>
                    <a:off x="704878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5" name="フリーフォーム 284">
                    <a:extLst>
                      <a:ext uri="{FF2B5EF4-FFF2-40B4-BE49-F238E27FC236}">
                        <a16:creationId xmlns:a16="http://schemas.microsoft.com/office/drawing/2014/main" id="{D8050A9B-DBCC-4BD9-14DB-DAE71865F218}"/>
                      </a:ext>
                    </a:extLst>
                  </p:cNvPr>
                  <p:cNvSpPr/>
                  <p:nvPr/>
                </p:nvSpPr>
                <p:spPr>
                  <a:xfrm>
                    <a:off x="7036385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6" name="フリーフォーム 285">
                    <a:extLst>
                      <a:ext uri="{FF2B5EF4-FFF2-40B4-BE49-F238E27FC236}">
                        <a16:creationId xmlns:a16="http://schemas.microsoft.com/office/drawing/2014/main" id="{69570EEC-5F9F-D5D7-6067-E744F2657A15}"/>
                      </a:ext>
                    </a:extLst>
                  </p:cNvPr>
                  <p:cNvSpPr/>
                  <p:nvPr/>
                </p:nvSpPr>
                <p:spPr>
                  <a:xfrm>
                    <a:off x="708596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7" name="フリーフォーム 286">
                    <a:extLst>
                      <a:ext uri="{FF2B5EF4-FFF2-40B4-BE49-F238E27FC236}">
                        <a16:creationId xmlns:a16="http://schemas.microsoft.com/office/drawing/2014/main" id="{403E4528-AF97-A756-A457-C9AAF5F39C98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8" name="フリーフォーム 287">
                    <a:extLst>
                      <a:ext uri="{FF2B5EF4-FFF2-40B4-BE49-F238E27FC236}">
                        <a16:creationId xmlns:a16="http://schemas.microsoft.com/office/drawing/2014/main" id="{AD15D524-BE7C-AEF8-9B18-0E1971D6A11B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9" name="フリーフォーム 288">
                    <a:extLst>
                      <a:ext uri="{FF2B5EF4-FFF2-40B4-BE49-F238E27FC236}">
                        <a16:creationId xmlns:a16="http://schemas.microsoft.com/office/drawing/2014/main" id="{E64AB4D5-9075-87A4-C2B4-119B9D7560D0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0" name="フリーフォーム 289">
                    <a:extLst>
                      <a:ext uri="{FF2B5EF4-FFF2-40B4-BE49-F238E27FC236}">
                        <a16:creationId xmlns:a16="http://schemas.microsoft.com/office/drawing/2014/main" id="{9453F5C1-0E42-FE1A-C165-43A5BF78B826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1" name="フリーフォーム 290">
                    <a:extLst>
                      <a:ext uri="{FF2B5EF4-FFF2-40B4-BE49-F238E27FC236}">
                        <a16:creationId xmlns:a16="http://schemas.microsoft.com/office/drawing/2014/main" id="{1E3DC269-2C85-A1DD-2DD4-F1F2F70D6320}"/>
                      </a:ext>
                    </a:extLst>
                  </p:cNvPr>
                  <p:cNvSpPr/>
                  <p:nvPr/>
                </p:nvSpPr>
                <p:spPr>
                  <a:xfrm>
                    <a:off x="696201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2" name="フリーフォーム 291">
                    <a:extLst>
                      <a:ext uri="{FF2B5EF4-FFF2-40B4-BE49-F238E27FC236}">
                        <a16:creationId xmlns:a16="http://schemas.microsoft.com/office/drawing/2014/main" id="{0B472B7D-CB81-9F7B-1440-F3643568BFD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3" name="フリーフォーム 292">
                    <a:extLst>
                      <a:ext uri="{FF2B5EF4-FFF2-40B4-BE49-F238E27FC236}">
                        <a16:creationId xmlns:a16="http://schemas.microsoft.com/office/drawing/2014/main" id="{73F5EAE7-6262-5C5A-45CF-8780918D292F}"/>
                      </a:ext>
                    </a:extLst>
                  </p:cNvPr>
                  <p:cNvSpPr/>
                  <p:nvPr/>
                </p:nvSpPr>
                <p:spPr>
                  <a:xfrm>
                    <a:off x="692483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4" name="フリーフォーム 293">
                    <a:extLst>
                      <a:ext uri="{FF2B5EF4-FFF2-40B4-BE49-F238E27FC236}">
                        <a16:creationId xmlns:a16="http://schemas.microsoft.com/office/drawing/2014/main" id="{8361C67A-D945-0ED7-9A94-4D2ABD4E970D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7928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5" name="フリーフォーム 294">
                    <a:extLst>
                      <a:ext uri="{FF2B5EF4-FFF2-40B4-BE49-F238E27FC236}">
                        <a16:creationId xmlns:a16="http://schemas.microsoft.com/office/drawing/2014/main" id="{ABE435C6-3424-7ECB-D8EF-5CFCBA228623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6" name="フリーフォーム 295">
                    <a:extLst>
                      <a:ext uri="{FF2B5EF4-FFF2-40B4-BE49-F238E27FC236}">
                        <a16:creationId xmlns:a16="http://schemas.microsoft.com/office/drawing/2014/main" id="{AA8170A9-86CA-E4C3-5A98-597A8C4863D5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7" name="フリーフォーム 296">
                    <a:extLst>
                      <a:ext uri="{FF2B5EF4-FFF2-40B4-BE49-F238E27FC236}">
                        <a16:creationId xmlns:a16="http://schemas.microsoft.com/office/drawing/2014/main" id="{129D32C7-682B-C519-D0FC-953BDD6D259E}"/>
                      </a:ext>
                    </a:extLst>
                  </p:cNvPr>
                  <p:cNvSpPr/>
                  <p:nvPr/>
                </p:nvSpPr>
                <p:spPr>
                  <a:xfrm>
                    <a:off x="692483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8" name="フリーフォーム 297">
                    <a:extLst>
                      <a:ext uri="{FF2B5EF4-FFF2-40B4-BE49-F238E27FC236}">
                        <a16:creationId xmlns:a16="http://schemas.microsoft.com/office/drawing/2014/main" id="{A271F1EC-482D-F365-1B33-0EC4F66B2CB7}"/>
                      </a:ext>
                    </a:extLst>
                  </p:cNvPr>
                  <p:cNvSpPr/>
                  <p:nvPr/>
                </p:nvSpPr>
                <p:spPr>
                  <a:xfrm>
                    <a:off x="6912435" y="559875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" name="フリーフォーム 298">
                    <a:extLst>
                      <a:ext uri="{FF2B5EF4-FFF2-40B4-BE49-F238E27FC236}">
                        <a16:creationId xmlns:a16="http://schemas.microsoft.com/office/drawing/2014/main" id="{B276D837-8FDC-CADB-1C74-980FBB99DE2A}"/>
                      </a:ext>
                    </a:extLst>
                  </p:cNvPr>
                  <p:cNvSpPr/>
                  <p:nvPr/>
                </p:nvSpPr>
                <p:spPr>
                  <a:xfrm>
                    <a:off x="696201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0" name="フリーフォーム 299">
                    <a:extLst>
                      <a:ext uri="{FF2B5EF4-FFF2-40B4-BE49-F238E27FC236}">
                        <a16:creationId xmlns:a16="http://schemas.microsoft.com/office/drawing/2014/main" id="{DF035398-051B-2F8D-F594-39DDA2085D87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1" name="フリーフォーム 300">
                    <a:extLst>
                      <a:ext uri="{FF2B5EF4-FFF2-40B4-BE49-F238E27FC236}">
                        <a16:creationId xmlns:a16="http://schemas.microsoft.com/office/drawing/2014/main" id="{F7230C33-83C5-E1AF-B229-4A2EC66A51D7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2" name="フリーフォーム 301">
                    <a:extLst>
                      <a:ext uri="{FF2B5EF4-FFF2-40B4-BE49-F238E27FC236}">
                        <a16:creationId xmlns:a16="http://schemas.microsoft.com/office/drawing/2014/main" id="{B63DA3E2-57BE-1A53-9662-B8FADB37E8C2}"/>
                      </a:ext>
                    </a:extLst>
                  </p:cNvPr>
                  <p:cNvSpPr/>
                  <p:nvPr/>
                </p:nvSpPr>
                <p:spPr>
                  <a:xfrm>
                    <a:off x="7309097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3" name="フリーフォーム 302">
                    <a:extLst>
                      <a:ext uri="{FF2B5EF4-FFF2-40B4-BE49-F238E27FC236}">
                        <a16:creationId xmlns:a16="http://schemas.microsoft.com/office/drawing/2014/main" id="{5447AC3F-E727-0BDF-172F-31EB062A50BC}"/>
                      </a:ext>
                    </a:extLst>
                  </p:cNvPr>
                  <p:cNvSpPr/>
                  <p:nvPr/>
                </p:nvSpPr>
                <p:spPr>
                  <a:xfrm>
                    <a:off x="7433055" y="554300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4" name="フリーフォーム 303">
                    <a:extLst>
                      <a:ext uri="{FF2B5EF4-FFF2-40B4-BE49-F238E27FC236}">
                        <a16:creationId xmlns:a16="http://schemas.microsoft.com/office/drawing/2014/main" id="{1691DBCA-3B5C-4C3E-97A1-8F06DE3D645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6689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5" name="フリーフォーム 304">
                    <a:extLst>
                      <a:ext uri="{FF2B5EF4-FFF2-40B4-BE49-F238E27FC236}">
                        <a16:creationId xmlns:a16="http://schemas.microsoft.com/office/drawing/2014/main" id="{5AB8550D-AA07-D565-B6D7-AFB94B18DD2E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6" name="フリーフォーム 305">
                    <a:extLst>
                      <a:ext uri="{FF2B5EF4-FFF2-40B4-BE49-F238E27FC236}">
                        <a16:creationId xmlns:a16="http://schemas.microsoft.com/office/drawing/2014/main" id="{8C50F38F-7A60-04FD-7B9B-10258519E4BD}"/>
                      </a:ext>
                    </a:extLst>
                  </p:cNvPr>
                  <p:cNvSpPr/>
                  <p:nvPr/>
                </p:nvSpPr>
                <p:spPr>
                  <a:xfrm>
                    <a:off x="7271918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7" name="フリーフォーム 306">
                    <a:extLst>
                      <a:ext uri="{FF2B5EF4-FFF2-40B4-BE49-F238E27FC236}">
                        <a16:creationId xmlns:a16="http://schemas.microsoft.com/office/drawing/2014/main" id="{8AE7238F-5212-61D4-5C58-03BBBF219CD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4211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8" name="フリーフォーム 307">
                    <a:extLst>
                      <a:ext uri="{FF2B5EF4-FFF2-40B4-BE49-F238E27FC236}">
                        <a16:creationId xmlns:a16="http://schemas.microsoft.com/office/drawing/2014/main" id="{2978A2AC-87A9-8DDC-4E14-19F22FF57883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8017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9" name="フリーフォーム 308">
                    <a:extLst>
                      <a:ext uri="{FF2B5EF4-FFF2-40B4-BE49-F238E27FC236}">
                        <a16:creationId xmlns:a16="http://schemas.microsoft.com/office/drawing/2014/main" id="{EF649354-B2BB-55AE-71B9-27D7E3D0B178}"/>
                      </a:ext>
                    </a:extLst>
                  </p:cNvPr>
                  <p:cNvSpPr/>
                  <p:nvPr/>
                </p:nvSpPr>
                <p:spPr>
                  <a:xfrm>
                    <a:off x="7259522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0" name="フリーフォーム 309">
                    <a:extLst>
                      <a:ext uri="{FF2B5EF4-FFF2-40B4-BE49-F238E27FC236}">
                        <a16:creationId xmlns:a16="http://schemas.microsoft.com/office/drawing/2014/main" id="{F008898E-D5ED-EF5B-BB9B-F147CC86F526}"/>
                      </a:ext>
                    </a:extLst>
                  </p:cNvPr>
                  <p:cNvSpPr/>
                  <p:nvPr/>
                </p:nvSpPr>
                <p:spPr>
                  <a:xfrm>
                    <a:off x="7309105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1" name="フリーフォーム 310">
                    <a:extLst>
                      <a:ext uri="{FF2B5EF4-FFF2-40B4-BE49-F238E27FC236}">
                        <a16:creationId xmlns:a16="http://schemas.microsoft.com/office/drawing/2014/main" id="{B0B82F25-59E1-B451-AD38-FB91C6DF995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6159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2" name="フリーフォーム 311">
                    <a:extLst>
                      <a:ext uri="{FF2B5EF4-FFF2-40B4-BE49-F238E27FC236}">
                        <a16:creationId xmlns:a16="http://schemas.microsoft.com/office/drawing/2014/main" id="{F7736661-5776-2AF4-F047-E35A46AA9405}"/>
                      </a:ext>
                    </a:extLst>
                  </p:cNvPr>
                  <p:cNvSpPr/>
                  <p:nvPr/>
                </p:nvSpPr>
                <p:spPr>
                  <a:xfrm>
                    <a:off x="7383480" y="554300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3" name="フリーフォーム 312">
                    <a:extLst>
                      <a:ext uri="{FF2B5EF4-FFF2-40B4-BE49-F238E27FC236}">
                        <a16:creationId xmlns:a16="http://schemas.microsoft.com/office/drawing/2014/main" id="{71C83AEC-521A-8CB0-BD35-EC081AD9D729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4" name="フリーフォーム 313">
                    <a:extLst>
                      <a:ext uri="{FF2B5EF4-FFF2-40B4-BE49-F238E27FC236}">
                        <a16:creationId xmlns:a16="http://schemas.microsoft.com/office/drawing/2014/main" id="{ADF9DA10-90B6-844C-8B6E-006D8981F581}"/>
                      </a:ext>
                    </a:extLst>
                  </p:cNvPr>
                  <p:cNvSpPr/>
                  <p:nvPr/>
                </p:nvSpPr>
                <p:spPr>
                  <a:xfrm>
                    <a:off x="718513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5" name="フリーフォーム 314">
                    <a:extLst>
                      <a:ext uri="{FF2B5EF4-FFF2-40B4-BE49-F238E27FC236}">
                        <a16:creationId xmlns:a16="http://schemas.microsoft.com/office/drawing/2014/main" id="{615B27D9-7B7D-29CB-21B6-8DFD429F7AF4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6" name="フリーフォーム 315">
                    <a:extLst>
                      <a:ext uri="{FF2B5EF4-FFF2-40B4-BE49-F238E27FC236}">
                        <a16:creationId xmlns:a16="http://schemas.microsoft.com/office/drawing/2014/main" id="{BF5031A0-C722-AF02-66CA-099EDBCF2C6A}"/>
                      </a:ext>
                    </a:extLst>
                  </p:cNvPr>
                  <p:cNvSpPr/>
                  <p:nvPr/>
                </p:nvSpPr>
                <p:spPr>
                  <a:xfrm>
                    <a:off x="714795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7" name="フリーフォーム 316">
                    <a:extLst>
                      <a:ext uri="{FF2B5EF4-FFF2-40B4-BE49-F238E27FC236}">
                        <a16:creationId xmlns:a16="http://schemas.microsoft.com/office/drawing/2014/main" id="{7859AA9D-ED26-E7BB-BB43-F12DB156E43F}"/>
                      </a:ext>
                    </a:extLst>
                  </p:cNvPr>
                  <p:cNvSpPr/>
                  <p:nvPr/>
                </p:nvSpPr>
                <p:spPr>
                  <a:xfrm>
                    <a:off x="7135555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8" name="フリーフォーム 317">
                    <a:extLst>
                      <a:ext uri="{FF2B5EF4-FFF2-40B4-BE49-F238E27FC236}">
                        <a16:creationId xmlns:a16="http://schemas.microsoft.com/office/drawing/2014/main" id="{7BDA9561-C80F-3F7A-1F1F-5E4166876B11}"/>
                      </a:ext>
                    </a:extLst>
                  </p:cNvPr>
                  <p:cNvSpPr/>
                  <p:nvPr/>
                </p:nvSpPr>
                <p:spPr>
                  <a:xfrm>
                    <a:off x="718513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9" name="フリーフォーム 318">
                    <a:extLst>
                      <a:ext uri="{FF2B5EF4-FFF2-40B4-BE49-F238E27FC236}">
                        <a16:creationId xmlns:a16="http://schemas.microsoft.com/office/drawing/2014/main" id="{4C4782C4-F334-67F8-E0D8-3CC04E29CB9E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0" name="フリーフォーム 319">
                    <a:extLst>
                      <a:ext uri="{FF2B5EF4-FFF2-40B4-BE49-F238E27FC236}">
                        <a16:creationId xmlns:a16="http://schemas.microsoft.com/office/drawing/2014/main" id="{2B6D840D-4E47-B3F9-07D3-D8AF2D0D400C}"/>
                      </a:ext>
                    </a:extLst>
                  </p:cNvPr>
                  <p:cNvSpPr/>
                  <p:nvPr/>
                </p:nvSpPr>
                <p:spPr>
                  <a:xfrm>
                    <a:off x="706118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1" name="フリーフォーム 320">
                    <a:extLst>
                      <a:ext uri="{FF2B5EF4-FFF2-40B4-BE49-F238E27FC236}">
                        <a16:creationId xmlns:a16="http://schemas.microsoft.com/office/drawing/2014/main" id="{F67C3138-ED78-4E09-8BEB-1E82A9843913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2" name="フリーフォーム 321">
                    <a:extLst>
                      <a:ext uri="{FF2B5EF4-FFF2-40B4-BE49-F238E27FC236}">
                        <a16:creationId xmlns:a16="http://schemas.microsoft.com/office/drawing/2014/main" id="{6E1FF8D6-6221-830D-3F87-7B323CDDAA29}"/>
                      </a:ext>
                    </a:extLst>
                  </p:cNvPr>
                  <p:cNvSpPr/>
                  <p:nvPr/>
                </p:nvSpPr>
                <p:spPr>
                  <a:xfrm>
                    <a:off x="702400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3" name="フリーフォーム 322">
                    <a:extLst>
                      <a:ext uri="{FF2B5EF4-FFF2-40B4-BE49-F238E27FC236}">
                        <a16:creationId xmlns:a16="http://schemas.microsoft.com/office/drawing/2014/main" id="{35A952C9-BB16-4283-5037-45587F875F20}"/>
                      </a:ext>
                    </a:extLst>
                  </p:cNvPr>
                  <p:cNvSpPr/>
                  <p:nvPr/>
                </p:nvSpPr>
                <p:spPr>
                  <a:xfrm>
                    <a:off x="7011605" y="556158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4" name="フリーフォーム 323">
                    <a:extLst>
                      <a:ext uri="{FF2B5EF4-FFF2-40B4-BE49-F238E27FC236}">
                        <a16:creationId xmlns:a16="http://schemas.microsoft.com/office/drawing/2014/main" id="{4C38E26B-8055-3BE8-F8B7-F6875777488A}"/>
                      </a:ext>
                    </a:extLst>
                  </p:cNvPr>
                  <p:cNvSpPr/>
                  <p:nvPr/>
                </p:nvSpPr>
                <p:spPr>
                  <a:xfrm>
                    <a:off x="706118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5" name="フリーフォーム 324">
                    <a:extLst>
                      <a:ext uri="{FF2B5EF4-FFF2-40B4-BE49-F238E27FC236}">
                        <a16:creationId xmlns:a16="http://schemas.microsoft.com/office/drawing/2014/main" id="{30F8A632-93BF-8A9E-376F-0451319EDEF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6" name="フリーフォーム 325">
                    <a:extLst>
                      <a:ext uri="{FF2B5EF4-FFF2-40B4-BE49-F238E27FC236}">
                        <a16:creationId xmlns:a16="http://schemas.microsoft.com/office/drawing/2014/main" id="{C0E0951F-0A47-AA61-CDF0-36C6F2B3A62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7" name="フリーフォーム 326">
                    <a:extLst>
                      <a:ext uri="{FF2B5EF4-FFF2-40B4-BE49-F238E27FC236}">
                        <a16:creationId xmlns:a16="http://schemas.microsoft.com/office/drawing/2014/main" id="{898D6FF9-FA24-D392-E46F-A2A29B29C018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8" name="フリーフォーム 327">
                    <a:extLst>
                      <a:ext uri="{FF2B5EF4-FFF2-40B4-BE49-F238E27FC236}">
                        <a16:creationId xmlns:a16="http://schemas.microsoft.com/office/drawing/2014/main" id="{A04C4725-4626-A25F-C4E4-082BB699AF1E}"/>
                      </a:ext>
                    </a:extLst>
                  </p:cNvPr>
                  <p:cNvSpPr/>
                  <p:nvPr/>
                </p:nvSpPr>
                <p:spPr>
                  <a:xfrm>
                    <a:off x="7333885" y="570406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9" name="フリーフォーム 328">
                    <a:extLst>
                      <a:ext uri="{FF2B5EF4-FFF2-40B4-BE49-F238E27FC236}">
                        <a16:creationId xmlns:a16="http://schemas.microsoft.com/office/drawing/2014/main" id="{E418625E-BDD6-7236-58B2-7CA560E1DB8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2795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0" name="フリーフォーム 329">
                    <a:extLst>
                      <a:ext uri="{FF2B5EF4-FFF2-40B4-BE49-F238E27FC236}">
                        <a16:creationId xmlns:a16="http://schemas.microsoft.com/office/drawing/2014/main" id="{EA6B087D-8A2E-B15C-AF9D-6930D56A426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1" name="フリーフォーム 330">
                    <a:extLst>
                      <a:ext uri="{FF2B5EF4-FFF2-40B4-BE49-F238E27FC236}">
                        <a16:creationId xmlns:a16="http://schemas.microsoft.com/office/drawing/2014/main" id="{53F2E826-6063-8AF4-59C7-6E4D4FB4E96E}"/>
                      </a:ext>
                    </a:extLst>
                  </p:cNvPr>
                  <p:cNvSpPr/>
                  <p:nvPr/>
                </p:nvSpPr>
                <p:spPr>
                  <a:xfrm>
                    <a:off x="7172747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2" name="フリーフォーム 331">
                    <a:extLst>
                      <a:ext uri="{FF2B5EF4-FFF2-40B4-BE49-F238E27FC236}">
                        <a16:creationId xmlns:a16="http://schemas.microsoft.com/office/drawing/2014/main" id="{AC48801B-24EB-7091-902C-CD35106CE56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3" name="フリーフォーム 332">
                    <a:extLst>
                      <a:ext uri="{FF2B5EF4-FFF2-40B4-BE49-F238E27FC236}">
                        <a16:creationId xmlns:a16="http://schemas.microsoft.com/office/drawing/2014/main" id="{9C1C6ED4-82A4-035F-8127-3CEB1BF0636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4" name="フリーフォーム 333">
                    <a:extLst>
                      <a:ext uri="{FF2B5EF4-FFF2-40B4-BE49-F238E27FC236}">
                        <a16:creationId xmlns:a16="http://schemas.microsoft.com/office/drawing/2014/main" id="{CCD577A0-5367-A7C4-B0F4-49681EB36611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0317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5" name="フリーフォーム 334">
                    <a:extLst>
                      <a:ext uri="{FF2B5EF4-FFF2-40B4-BE49-F238E27FC236}">
                        <a16:creationId xmlns:a16="http://schemas.microsoft.com/office/drawing/2014/main" id="{608D3F9A-D604-265D-6F90-4FC9A9A4FE6F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6" name="フリーフォーム 335">
                    <a:extLst>
                      <a:ext uri="{FF2B5EF4-FFF2-40B4-BE49-F238E27FC236}">
                        <a16:creationId xmlns:a16="http://schemas.microsoft.com/office/drawing/2014/main" id="{7E5C45C6-A60A-24BF-CEF8-60D6A6AE3107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2265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7" name="フリーフォーム 336">
                    <a:extLst>
                      <a:ext uri="{FF2B5EF4-FFF2-40B4-BE49-F238E27FC236}">
                        <a16:creationId xmlns:a16="http://schemas.microsoft.com/office/drawing/2014/main" id="{B427E099-C4F4-F54B-8B02-6C11BBE982D9}"/>
                      </a:ext>
                    </a:extLst>
                  </p:cNvPr>
                  <p:cNvSpPr/>
                  <p:nvPr/>
                </p:nvSpPr>
                <p:spPr>
                  <a:xfrm>
                    <a:off x="7284310" y="570406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8" name="フリーフォーム 337">
                    <a:extLst>
                      <a:ext uri="{FF2B5EF4-FFF2-40B4-BE49-F238E27FC236}">
                        <a16:creationId xmlns:a16="http://schemas.microsoft.com/office/drawing/2014/main" id="{D0ACB218-324D-37C0-4CDB-4CF59FA84253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9" name="フリーフォーム 338">
                    <a:extLst>
                      <a:ext uri="{FF2B5EF4-FFF2-40B4-BE49-F238E27FC236}">
                        <a16:creationId xmlns:a16="http://schemas.microsoft.com/office/drawing/2014/main" id="{A2BD485A-02A8-5554-16C3-D08BFE9A34E5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0" name="フリーフォーム 339">
                    <a:extLst>
                      <a:ext uri="{FF2B5EF4-FFF2-40B4-BE49-F238E27FC236}">
                        <a16:creationId xmlns:a16="http://schemas.microsoft.com/office/drawing/2014/main" id="{3119BD5A-96D7-8EBD-61B6-68FA5E08DED7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1" name="フリーフォーム 340">
                    <a:extLst>
                      <a:ext uri="{FF2B5EF4-FFF2-40B4-BE49-F238E27FC236}">
                        <a16:creationId xmlns:a16="http://schemas.microsoft.com/office/drawing/2014/main" id="{7D6FEE1C-F8E1-C1DF-265F-C647812B41E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2" name="フリーフォーム 341">
                    <a:extLst>
                      <a:ext uri="{FF2B5EF4-FFF2-40B4-BE49-F238E27FC236}">
                        <a16:creationId xmlns:a16="http://schemas.microsoft.com/office/drawing/2014/main" id="{3F591DA0-5E1C-55DF-8BEB-DDDA755FB10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3" name="フリーフォーム 342">
                    <a:extLst>
                      <a:ext uri="{FF2B5EF4-FFF2-40B4-BE49-F238E27FC236}">
                        <a16:creationId xmlns:a16="http://schemas.microsoft.com/office/drawing/2014/main" id="{6E2D9343-A8D6-C7E8-510A-BCD54109B2A8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4" name="フリーフォーム 343">
                    <a:extLst>
                      <a:ext uri="{FF2B5EF4-FFF2-40B4-BE49-F238E27FC236}">
                        <a16:creationId xmlns:a16="http://schemas.microsoft.com/office/drawing/2014/main" id="{D13ADC81-E848-D111-20FF-EA2D6DF6A92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5" name="フリーフォーム 344">
                    <a:extLst>
                      <a:ext uri="{FF2B5EF4-FFF2-40B4-BE49-F238E27FC236}">
                        <a16:creationId xmlns:a16="http://schemas.microsoft.com/office/drawing/2014/main" id="{6127826D-0BA9-E16D-DAB8-88005A559D9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6" name="フリーフォーム 345">
                    <a:extLst>
                      <a:ext uri="{FF2B5EF4-FFF2-40B4-BE49-F238E27FC236}">
                        <a16:creationId xmlns:a16="http://schemas.microsoft.com/office/drawing/2014/main" id="{755F1A4D-12FA-3663-4B2A-0C13FBA7744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7" name="フリーフォーム 346">
                    <a:extLst>
                      <a:ext uri="{FF2B5EF4-FFF2-40B4-BE49-F238E27FC236}">
                        <a16:creationId xmlns:a16="http://schemas.microsoft.com/office/drawing/2014/main" id="{17467CFC-222A-DE8B-D3B7-E061304ADD42}"/>
                      </a:ext>
                    </a:extLst>
                  </p:cNvPr>
                  <p:cNvSpPr/>
                  <p:nvPr/>
                </p:nvSpPr>
                <p:spPr>
                  <a:xfrm>
                    <a:off x="692483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8" name="フリーフォーム 347">
                    <a:extLst>
                      <a:ext uri="{FF2B5EF4-FFF2-40B4-BE49-F238E27FC236}">
                        <a16:creationId xmlns:a16="http://schemas.microsoft.com/office/drawing/2014/main" id="{523196B5-2938-C28F-E3B2-6B13AB5E88F7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0317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9" name="フリーフォーム 348">
                    <a:extLst>
                      <a:ext uri="{FF2B5EF4-FFF2-40B4-BE49-F238E27FC236}">
                        <a16:creationId xmlns:a16="http://schemas.microsoft.com/office/drawing/2014/main" id="{B1CB06AA-B00D-A34F-F90B-80BE0C4951B2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0" name="フリーフォーム 349">
                    <a:extLst>
                      <a:ext uri="{FF2B5EF4-FFF2-40B4-BE49-F238E27FC236}">
                        <a16:creationId xmlns:a16="http://schemas.microsoft.com/office/drawing/2014/main" id="{5EBE6297-E359-D7FE-0A28-62164D653EE3}"/>
                      </a:ext>
                    </a:extLst>
                  </p:cNvPr>
                  <p:cNvSpPr/>
                  <p:nvPr/>
                </p:nvSpPr>
                <p:spPr>
                  <a:xfrm>
                    <a:off x="7433055" y="566689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1" name="フリーフォーム 350">
                    <a:extLst>
                      <a:ext uri="{FF2B5EF4-FFF2-40B4-BE49-F238E27FC236}">
                        <a16:creationId xmlns:a16="http://schemas.microsoft.com/office/drawing/2014/main" id="{2265BE20-C85B-FAB1-14A5-94770DEAE61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9078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2" name="フリーフォーム 351">
                    <a:extLst>
                      <a:ext uri="{FF2B5EF4-FFF2-40B4-BE49-F238E27FC236}">
                        <a16:creationId xmlns:a16="http://schemas.microsoft.com/office/drawing/2014/main" id="{9BC80450-1AE2-4C76-AC23-A5799F206A31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6600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3" name="フリーフォーム 352">
                    <a:extLst>
                      <a:ext uri="{FF2B5EF4-FFF2-40B4-BE49-F238E27FC236}">
                        <a16:creationId xmlns:a16="http://schemas.microsoft.com/office/drawing/2014/main" id="{6D97F6BC-E1A6-376A-F1B4-1C6D38D815C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0406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4" name="フリーフォーム 353">
                    <a:extLst>
                      <a:ext uri="{FF2B5EF4-FFF2-40B4-BE49-F238E27FC236}">
                        <a16:creationId xmlns:a16="http://schemas.microsoft.com/office/drawing/2014/main" id="{F9FB8367-2598-2285-7E38-5CA77B4F72FD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8548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5" name="フリーフォーム 354">
                    <a:extLst>
                      <a:ext uri="{FF2B5EF4-FFF2-40B4-BE49-F238E27FC236}">
                        <a16:creationId xmlns:a16="http://schemas.microsoft.com/office/drawing/2014/main" id="{ACBE4775-6893-74A5-9856-BBFEA9194EF4}"/>
                      </a:ext>
                    </a:extLst>
                  </p:cNvPr>
                  <p:cNvSpPr/>
                  <p:nvPr/>
                </p:nvSpPr>
                <p:spPr>
                  <a:xfrm>
                    <a:off x="7383480" y="566689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6" name="フリーフォーム 355">
                    <a:extLst>
                      <a:ext uri="{FF2B5EF4-FFF2-40B4-BE49-F238E27FC236}">
                        <a16:creationId xmlns:a16="http://schemas.microsoft.com/office/drawing/2014/main" id="{274076F2-242C-A19D-AFAA-4FE1653C9BD5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7" name="フリーフォーム 356">
                    <a:extLst>
                      <a:ext uri="{FF2B5EF4-FFF2-40B4-BE49-F238E27FC236}">
                        <a16:creationId xmlns:a16="http://schemas.microsoft.com/office/drawing/2014/main" id="{166DAC98-8904-9AA7-C7BA-748FA0A5D8C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8" name="フリーフォーム 357">
                    <a:extLst>
                      <a:ext uri="{FF2B5EF4-FFF2-40B4-BE49-F238E27FC236}">
                        <a16:creationId xmlns:a16="http://schemas.microsoft.com/office/drawing/2014/main" id="{20C3CC0B-A9AA-87E1-49C4-91243FF18658}"/>
                      </a:ext>
                    </a:extLst>
                  </p:cNvPr>
                  <p:cNvSpPr/>
                  <p:nvPr/>
                </p:nvSpPr>
                <p:spPr>
                  <a:xfrm>
                    <a:off x="7408262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9" name="フリーフォーム 358">
                    <a:extLst>
                      <a:ext uri="{FF2B5EF4-FFF2-40B4-BE49-F238E27FC236}">
                        <a16:creationId xmlns:a16="http://schemas.microsoft.com/office/drawing/2014/main" id="{9519B9E2-9772-7C83-B6BB-68FCDDCC29C2}"/>
                      </a:ext>
                    </a:extLst>
                  </p:cNvPr>
                  <p:cNvSpPr/>
                  <p:nvPr/>
                </p:nvSpPr>
                <p:spPr>
                  <a:xfrm>
                    <a:off x="7532220" y="550584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0" name="フリーフォーム 359">
                    <a:extLst>
                      <a:ext uri="{FF2B5EF4-FFF2-40B4-BE49-F238E27FC236}">
                        <a16:creationId xmlns:a16="http://schemas.microsoft.com/office/drawing/2014/main" id="{640FFFC2-14CA-11AA-419C-5C4A69E66D4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2972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1" name="フリーフォーム 360">
                    <a:extLst>
                      <a:ext uri="{FF2B5EF4-FFF2-40B4-BE49-F238E27FC236}">
                        <a16:creationId xmlns:a16="http://schemas.microsoft.com/office/drawing/2014/main" id="{C67B26CF-7F91-F8FC-4324-F898EA2B93CB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2" name="フリーフォーム 361">
                    <a:extLst>
                      <a:ext uri="{FF2B5EF4-FFF2-40B4-BE49-F238E27FC236}">
                        <a16:creationId xmlns:a16="http://schemas.microsoft.com/office/drawing/2014/main" id="{6765918B-3C79-777A-75E2-AD7A923C2536}"/>
                      </a:ext>
                    </a:extLst>
                  </p:cNvPr>
                  <p:cNvSpPr/>
                  <p:nvPr/>
                </p:nvSpPr>
                <p:spPr>
                  <a:xfrm>
                    <a:off x="7371083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3" name="フリーフォーム 362">
                    <a:extLst>
                      <a:ext uri="{FF2B5EF4-FFF2-40B4-BE49-F238E27FC236}">
                        <a16:creationId xmlns:a16="http://schemas.microsoft.com/office/drawing/2014/main" id="{75E2B6A9-8B39-2F41-7546-57DB19233B8A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0495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4" name="フリーフォーム 363">
                    <a:extLst>
                      <a:ext uri="{FF2B5EF4-FFF2-40B4-BE49-F238E27FC236}">
                        <a16:creationId xmlns:a16="http://schemas.microsoft.com/office/drawing/2014/main" id="{8D12106C-162A-62D7-F8CC-18435E5CF9CF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4300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5" name="フリーフォーム 364">
                    <a:extLst>
                      <a:ext uri="{FF2B5EF4-FFF2-40B4-BE49-F238E27FC236}">
                        <a16:creationId xmlns:a16="http://schemas.microsoft.com/office/drawing/2014/main" id="{BF178B92-34DE-D3DB-F600-D79D97159E6F}"/>
                      </a:ext>
                    </a:extLst>
                  </p:cNvPr>
                  <p:cNvSpPr/>
                  <p:nvPr/>
                </p:nvSpPr>
                <p:spPr>
                  <a:xfrm>
                    <a:off x="7358687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6" name="フリーフォーム 365">
                    <a:extLst>
                      <a:ext uri="{FF2B5EF4-FFF2-40B4-BE49-F238E27FC236}">
                        <a16:creationId xmlns:a16="http://schemas.microsoft.com/office/drawing/2014/main" id="{7835991B-CE1F-4B2E-9D03-301BD43A09BA}"/>
                      </a:ext>
                    </a:extLst>
                  </p:cNvPr>
                  <p:cNvSpPr/>
                  <p:nvPr/>
                </p:nvSpPr>
                <p:spPr>
                  <a:xfrm>
                    <a:off x="7408270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7" name="フリーフォーム 366">
                    <a:extLst>
                      <a:ext uri="{FF2B5EF4-FFF2-40B4-BE49-F238E27FC236}">
                        <a16:creationId xmlns:a16="http://schemas.microsoft.com/office/drawing/2014/main" id="{AA5B80BF-0421-E5FF-ACE3-D77846A45CE1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2442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8" name="フリーフォーム 367">
                    <a:extLst>
                      <a:ext uri="{FF2B5EF4-FFF2-40B4-BE49-F238E27FC236}">
                        <a16:creationId xmlns:a16="http://schemas.microsoft.com/office/drawing/2014/main" id="{39D0E794-D793-5AD3-96B1-AA33547B003C}"/>
                      </a:ext>
                    </a:extLst>
                  </p:cNvPr>
                  <p:cNvSpPr/>
                  <p:nvPr/>
                </p:nvSpPr>
                <p:spPr>
                  <a:xfrm>
                    <a:off x="7482645" y="550584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9" name="フリーフォーム 368">
                    <a:extLst>
                      <a:ext uri="{FF2B5EF4-FFF2-40B4-BE49-F238E27FC236}">
                        <a16:creationId xmlns:a16="http://schemas.microsoft.com/office/drawing/2014/main" id="{9BF6C1B3-B8C1-4845-FBA4-1D4A20288BD9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0" name="フリーフォーム 369">
                    <a:extLst>
                      <a:ext uri="{FF2B5EF4-FFF2-40B4-BE49-F238E27FC236}">
                        <a16:creationId xmlns:a16="http://schemas.microsoft.com/office/drawing/2014/main" id="{793B7D27-C42B-7982-EE8E-04C4E0E49C3F}"/>
                      </a:ext>
                    </a:extLst>
                  </p:cNvPr>
                  <p:cNvSpPr/>
                  <p:nvPr/>
                </p:nvSpPr>
                <p:spPr>
                  <a:xfrm>
                    <a:off x="728429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1" name="フリーフォーム 370">
                    <a:extLst>
                      <a:ext uri="{FF2B5EF4-FFF2-40B4-BE49-F238E27FC236}">
                        <a16:creationId xmlns:a16="http://schemas.microsoft.com/office/drawing/2014/main" id="{B04923D2-159E-9D7E-3333-65351BB04A90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2" name="フリーフォーム 371">
                    <a:extLst>
                      <a:ext uri="{FF2B5EF4-FFF2-40B4-BE49-F238E27FC236}">
                        <a16:creationId xmlns:a16="http://schemas.microsoft.com/office/drawing/2014/main" id="{9ACD70CE-3AB1-A2D8-1688-63E02F5FED08}"/>
                      </a:ext>
                    </a:extLst>
                  </p:cNvPr>
                  <p:cNvSpPr/>
                  <p:nvPr/>
                </p:nvSpPr>
                <p:spPr>
                  <a:xfrm>
                    <a:off x="7247116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3" name="フリーフォーム 372">
                    <a:extLst>
                      <a:ext uri="{FF2B5EF4-FFF2-40B4-BE49-F238E27FC236}">
                        <a16:creationId xmlns:a16="http://schemas.microsoft.com/office/drawing/2014/main" id="{B35D8E4E-EB50-A54F-A3DE-E1C1F7A1C7D1}"/>
                      </a:ext>
                    </a:extLst>
                  </p:cNvPr>
                  <p:cNvSpPr/>
                  <p:nvPr/>
                </p:nvSpPr>
                <p:spPr>
                  <a:xfrm>
                    <a:off x="723472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4" name="フリーフォーム 373">
                    <a:extLst>
                      <a:ext uri="{FF2B5EF4-FFF2-40B4-BE49-F238E27FC236}">
                        <a16:creationId xmlns:a16="http://schemas.microsoft.com/office/drawing/2014/main" id="{B0275B9B-860B-1A60-2B10-B445D3CEA744}"/>
                      </a:ext>
                    </a:extLst>
                  </p:cNvPr>
                  <p:cNvSpPr/>
                  <p:nvPr/>
                </p:nvSpPr>
                <p:spPr>
                  <a:xfrm>
                    <a:off x="7284304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5" name="フリーフォーム 374">
                    <a:extLst>
                      <a:ext uri="{FF2B5EF4-FFF2-40B4-BE49-F238E27FC236}">
                        <a16:creationId xmlns:a16="http://schemas.microsoft.com/office/drawing/2014/main" id="{3D977CA3-F0A8-45F0-2C4D-D87DC5942ECC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6" name="フリーフォーム 375">
                    <a:extLst>
                      <a:ext uri="{FF2B5EF4-FFF2-40B4-BE49-F238E27FC236}">
                        <a16:creationId xmlns:a16="http://schemas.microsoft.com/office/drawing/2014/main" id="{135689FA-1214-5A5C-B0EC-B18A64F6DBDE}"/>
                      </a:ext>
                    </a:extLst>
                  </p:cNvPr>
                  <p:cNvSpPr/>
                  <p:nvPr/>
                </p:nvSpPr>
                <p:spPr>
                  <a:xfrm>
                    <a:off x="716034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7" name="フリーフォーム 376">
                    <a:extLst>
                      <a:ext uri="{FF2B5EF4-FFF2-40B4-BE49-F238E27FC236}">
                        <a16:creationId xmlns:a16="http://schemas.microsoft.com/office/drawing/2014/main" id="{33C89C1E-9D38-84C4-616F-A68B82D3426D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8" name="フリーフォーム 377">
                    <a:extLst>
                      <a:ext uri="{FF2B5EF4-FFF2-40B4-BE49-F238E27FC236}">
                        <a16:creationId xmlns:a16="http://schemas.microsoft.com/office/drawing/2014/main" id="{C9209383-CA6E-7035-0C53-842E52A133CB}"/>
                      </a:ext>
                    </a:extLst>
                  </p:cNvPr>
                  <p:cNvSpPr/>
                  <p:nvPr/>
                </p:nvSpPr>
                <p:spPr>
                  <a:xfrm>
                    <a:off x="7123166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9" name="フリーフォーム 378">
                    <a:extLst>
                      <a:ext uri="{FF2B5EF4-FFF2-40B4-BE49-F238E27FC236}">
                        <a16:creationId xmlns:a16="http://schemas.microsoft.com/office/drawing/2014/main" id="{23233A3C-0287-5CCA-EA23-43BD78F77DF6}"/>
                      </a:ext>
                    </a:extLst>
                  </p:cNvPr>
                  <p:cNvSpPr/>
                  <p:nvPr/>
                </p:nvSpPr>
                <p:spPr>
                  <a:xfrm>
                    <a:off x="711077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0" name="フリーフォーム 379">
                    <a:extLst>
                      <a:ext uri="{FF2B5EF4-FFF2-40B4-BE49-F238E27FC236}">
                        <a16:creationId xmlns:a16="http://schemas.microsoft.com/office/drawing/2014/main" id="{4D1C642D-659A-AF0A-12DE-0A6CDC641BBD}"/>
                      </a:ext>
                    </a:extLst>
                  </p:cNvPr>
                  <p:cNvSpPr/>
                  <p:nvPr/>
                </p:nvSpPr>
                <p:spPr>
                  <a:xfrm>
                    <a:off x="7160354" y="5505841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1" name="フリーフォーム 380">
                    <a:extLst>
                      <a:ext uri="{FF2B5EF4-FFF2-40B4-BE49-F238E27FC236}">
                        <a16:creationId xmlns:a16="http://schemas.microsoft.com/office/drawing/2014/main" id="{D4953D16-9675-4A0E-70FA-40EE4FB28A64}"/>
                      </a:ext>
                    </a:extLst>
                  </p:cNvPr>
                  <p:cNvSpPr/>
                  <p:nvPr/>
                </p:nvSpPr>
                <p:spPr>
                  <a:xfrm>
                    <a:off x="7532220" y="562973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2" name="フリーフォーム 381">
                    <a:extLst>
                      <a:ext uri="{FF2B5EF4-FFF2-40B4-BE49-F238E27FC236}">
                        <a16:creationId xmlns:a16="http://schemas.microsoft.com/office/drawing/2014/main" id="{EF4C08CC-FFF2-E003-BB61-BB44CB126FCD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5361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3" name="フリーフォーム 382">
                    <a:extLst>
                      <a:ext uri="{FF2B5EF4-FFF2-40B4-BE49-F238E27FC236}">
                        <a16:creationId xmlns:a16="http://schemas.microsoft.com/office/drawing/2014/main" id="{DAEC501D-8DBF-C25F-7556-6E9E9AD49FE4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2884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4" name="フリーフォーム 383">
                    <a:extLst>
                      <a:ext uri="{FF2B5EF4-FFF2-40B4-BE49-F238E27FC236}">
                        <a16:creationId xmlns:a16="http://schemas.microsoft.com/office/drawing/2014/main" id="{26A755DF-CD58-79D1-15C2-1DD62DEEFD9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6689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5" name="フリーフォーム 384">
                    <a:extLst>
                      <a:ext uri="{FF2B5EF4-FFF2-40B4-BE49-F238E27FC236}">
                        <a16:creationId xmlns:a16="http://schemas.microsoft.com/office/drawing/2014/main" id="{99D4F370-8BC3-2ED7-EC52-11CEDBB1A23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4831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6" name="フリーフォーム 385">
                    <a:extLst>
                      <a:ext uri="{FF2B5EF4-FFF2-40B4-BE49-F238E27FC236}">
                        <a16:creationId xmlns:a16="http://schemas.microsoft.com/office/drawing/2014/main" id="{88E6C3DA-F25A-8A81-3599-5EA902C1E7AA}"/>
                      </a:ext>
                    </a:extLst>
                  </p:cNvPr>
                  <p:cNvSpPr/>
                  <p:nvPr/>
                </p:nvSpPr>
                <p:spPr>
                  <a:xfrm>
                    <a:off x="7482645" y="562973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45" name="グラフィックス 1399">
                  <a:extLst>
                    <a:ext uri="{FF2B5EF4-FFF2-40B4-BE49-F238E27FC236}">
                      <a16:creationId xmlns:a16="http://schemas.microsoft.com/office/drawing/2014/main" id="{ACAC339F-E1AC-99F1-E694-D855A88DCF7E}"/>
                    </a:ext>
                  </a:extLst>
                </p:cNvPr>
                <p:cNvGrpSpPr/>
                <p:nvPr/>
              </p:nvGrpSpPr>
              <p:grpSpPr>
                <a:xfrm>
                  <a:off x="6857583" y="5500576"/>
                  <a:ext cx="679913" cy="369805"/>
                  <a:chOff x="6857583" y="5500576"/>
                  <a:chExt cx="679913" cy="369805"/>
                </a:xfrm>
                <a:solidFill>
                  <a:srgbClr val="000000"/>
                </a:solidFill>
              </p:grpSpPr>
              <p:sp>
                <p:nvSpPr>
                  <p:cNvPr id="246" name="フリーフォーム 245">
                    <a:extLst>
                      <a:ext uri="{FF2B5EF4-FFF2-40B4-BE49-F238E27FC236}">
                        <a16:creationId xmlns:a16="http://schemas.microsoft.com/office/drawing/2014/main" id="{4F0544D8-4B6D-C443-4D5F-A257388F7065}"/>
                      </a:ext>
                    </a:extLst>
                  </p:cNvPr>
                  <p:cNvSpPr/>
                  <p:nvPr/>
                </p:nvSpPr>
                <p:spPr>
                  <a:xfrm>
                    <a:off x="7229458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7" name="フリーフォーム 246">
                    <a:extLst>
                      <a:ext uri="{FF2B5EF4-FFF2-40B4-BE49-F238E27FC236}">
                        <a16:creationId xmlns:a16="http://schemas.microsoft.com/office/drawing/2014/main" id="{2CC45A6A-7376-A6A3-4188-953D817667BE}"/>
                      </a:ext>
                    </a:extLst>
                  </p:cNvPr>
                  <p:cNvSpPr/>
                  <p:nvPr/>
                </p:nvSpPr>
                <p:spPr>
                  <a:xfrm>
                    <a:off x="6857583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8" name="フリーフォーム 247">
                    <a:extLst>
                      <a:ext uri="{FF2B5EF4-FFF2-40B4-BE49-F238E27FC236}">
                        <a16:creationId xmlns:a16="http://schemas.microsoft.com/office/drawing/2014/main" id="{4A53A41C-14B2-5B00-28B2-254289966A00}"/>
                      </a:ext>
                    </a:extLst>
                  </p:cNvPr>
                  <p:cNvSpPr/>
                  <p:nvPr/>
                </p:nvSpPr>
                <p:spPr>
                  <a:xfrm>
                    <a:off x="7229458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9" name="フリーフォーム 248">
                    <a:extLst>
                      <a:ext uri="{FF2B5EF4-FFF2-40B4-BE49-F238E27FC236}">
                        <a16:creationId xmlns:a16="http://schemas.microsoft.com/office/drawing/2014/main" id="{98A343B6-CAA1-913C-832E-4CF6B5050CD7}"/>
                      </a:ext>
                    </a:extLst>
                  </p:cNvPr>
                  <p:cNvSpPr/>
                  <p:nvPr/>
                </p:nvSpPr>
                <p:spPr>
                  <a:xfrm>
                    <a:off x="6857583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0" name="フリーフォーム 249">
                    <a:extLst>
                      <a:ext uri="{FF2B5EF4-FFF2-40B4-BE49-F238E27FC236}">
                        <a16:creationId xmlns:a16="http://schemas.microsoft.com/office/drawing/2014/main" id="{1F510A52-BEC4-3577-3430-8FF3B6C77059}"/>
                      </a:ext>
                    </a:extLst>
                  </p:cNvPr>
                  <p:cNvSpPr/>
                  <p:nvPr/>
                </p:nvSpPr>
                <p:spPr>
                  <a:xfrm>
                    <a:off x="7526960" y="5500576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1" name="フリーフォーム 250">
                    <a:extLst>
                      <a:ext uri="{FF2B5EF4-FFF2-40B4-BE49-F238E27FC236}">
                        <a16:creationId xmlns:a16="http://schemas.microsoft.com/office/drawing/2014/main" id="{896E8023-3F40-8479-D5C5-963EE27113BE}"/>
                      </a:ext>
                    </a:extLst>
                  </p:cNvPr>
                  <p:cNvSpPr/>
                  <p:nvPr/>
                </p:nvSpPr>
                <p:spPr>
                  <a:xfrm>
                    <a:off x="7155086" y="55005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2" name="フリーフォーム 251">
                    <a:extLst>
                      <a:ext uri="{FF2B5EF4-FFF2-40B4-BE49-F238E27FC236}">
                        <a16:creationId xmlns:a16="http://schemas.microsoft.com/office/drawing/2014/main" id="{E49D5351-7B1B-8CAF-6BE3-E1A2717CF2B1}"/>
                      </a:ext>
                    </a:extLst>
                  </p:cNvPr>
                  <p:cNvSpPr/>
                  <p:nvPr/>
                </p:nvSpPr>
                <p:spPr>
                  <a:xfrm>
                    <a:off x="7526960" y="5748351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7" name="グループ化 16">
                <a:extLst>
                  <a:ext uri="{FF2B5EF4-FFF2-40B4-BE49-F238E27FC236}">
                    <a16:creationId xmlns:a16="http://schemas.microsoft.com/office/drawing/2014/main" id="{3C1E6D1E-6E34-F3F0-21F8-360373031A36}"/>
                  </a:ext>
                </a:extLst>
              </p:cNvPr>
              <p:cNvGrpSpPr/>
              <p:nvPr/>
            </p:nvGrpSpPr>
            <p:grpSpPr>
              <a:xfrm>
                <a:off x="7641865" y="5436601"/>
                <a:ext cx="687600" cy="498085"/>
                <a:chOff x="7641865" y="5436601"/>
                <a:chExt cx="687600" cy="498085"/>
              </a:xfrm>
            </p:grpSpPr>
            <p:grpSp>
              <p:nvGrpSpPr>
                <p:cNvPr id="18" name="グラフィックス 1400">
                  <a:extLst>
                    <a:ext uri="{FF2B5EF4-FFF2-40B4-BE49-F238E27FC236}">
                      <a16:creationId xmlns:a16="http://schemas.microsoft.com/office/drawing/2014/main" id="{AA85C8E0-C807-5BAC-CD8A-EA5A199FF8EE}"/>
                    </a:ext>
                  </a:extLst>
                </p:cNvPr>
                <p:cNvGrpSpPr/>
                <p:nvPr/>
              </p:nvGrpSpPr>
              <p:grpSpPr>
                <a:xfrm>
                  <a:off x="7647193" y="5441913"/>
                  <a:ext cx="676945" cy="487464"/>
                  <a:chOff x="7647193" y="5441913"/>
                  <a:chExt cx="676945" cy="487464"/>
                </a:xfrm>
              </p:grpSpPr>
              <p:sp>
                <p:nvSpPr>
                  <p:cNvPr id="27" name="フリーフォーム 26">
                    <a:extLst>
                      <a:ext uri="{FF2B5EF4-FFF2-40B4-BE49-F238E27FC236}">
                        <a16:creationId xmlns:a16="http://schemas.microsoft.com/office/drawing/2014/main" id="{11102073-409E-4644-CB51-58CE361753CE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" name="フリーフォーム 27">
                    <a:extLst>
                      <a:ext uri="{FF2B5EF4-FFF2-40B4-BE49-F238E27FC236}">
                        <a16:creationId xmlns:a16="http://schemas.microsoft.com/office/drawing/2014/main" id="{D020813B-9CF7-06F3-E8EB-6DD5F63269A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" name="フリーフォーム 28">
                    <a:extLst>
                      <a:ext uri="{FF2B5EF4-FFF2-40B4-BE49-F238E27FC236}">
                        <a16:creationId xmlns:a16="http://schemas.microsoft.com/office/drawing/2014/main" id="{8516EF26-3CEC-D949-4738-F0C88B94309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" name="フリーフォーム 29">
                    <a:extLst>
                      <a:ext uri="{FF2B5EF4-FFF2-40B4-BE49-F238E27FC236}">
                        <a16:creationId xmlns:a16="http://schemas.microsoft.com/office/drawing/2014/main" id="{DEBEE83E-697B-BF3B-DD3E-C8B3D07C740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" name="フリーフォーム 30">
                    <a:extLst>
                      <a:ext uri="{FF2B5EF4-FFF2-40B4-BE49-F238E27FC236}">
                        <a16:creationId xmlns:a16="http://schemas.microsoft.com/office/drawing/2014/main" id="{F73AAEE9-D035-099F-F341-B6985FB38D0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" name="フリーフォーム 31">
                    <a:extLst>
                      <a:ext uri="{FF2B5EF4-FFF2-40B4-BE49-F238E27FC236}">
                        <a16:creationId xmlns:a16="http://schemas.microsoft.com/office/drawing/2014/main" id="{A32F21C8-33EC-2CA1-B2AA-F8EA77FBDBD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" name="フリーフォーム 32">
                    <a:extLst>
                      <a:ext uri="{FF2B5EF4-FFF2-40B4-BE49-F238E27FC236}">
                        <a16:creationId xmlns:a16="http://schemas.microsoft.com/office/drawing/2014/main" id="{DABB5DA6-5764-3427-1074-FACD3F3000DC}"/>
                      </a:ext>
                    </a:extLst>
                  </p:cNvPr>
                  <p:cNvSpPr/>
                  <p:nvPr/>
                </p:nvSpPr>
                <p:spPr>
                  <a:xfrm>
                    <a:off x="7998190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" name="フリーフォーム 33">
                    <a:extLst>
                      <a:ext uri="{FF2B5EF4-FFF2-40B4-BE49-F238E27FC236}">
                        <a16:creationId xmlns:a16="http://schemas.microsoft.com/office/drawing/2014/main" id="{B6E49E59-7BB4-7094-3F62-3F52355F53EF}"/>
                      </a:ext>
                    </a:extLst>
                  </p:cNvPr>
                  <p:cNvSpPr/>
                  <p:nvPr/>
                </p:nvSpPr>
                <p:spPr>
                  <a:xfrm>
                    <a:off x="8123550" y="551691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" name="フリーフォーム 34">
                    <a:extLst>
                      <a:ext uri="{FF2B5EF4-FFF2-40B4-BE49-F238E27FC236}">
                        <a16:creationId xmlns:a16="http://schemas.microsoft.com/office/drawing/2014/main" id="{0108DE24-609D-ECE6-2DE7-76AB24F328F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4190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" name="フリーフォーム 35">
                    <a:extLst>
                      <a:ext uri="{FF2B5EF4-FFF2-40B4-BE49-F238E27FC236}">
                        <a16:creationId xmlns:a16="http://schemas.microsoft.com/office/drawing/2014/main" id="{EC560026-264E-BC9A-2DDD-F1F467E12B4B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" name="フリーフォーム 36">
                    <a:extLst>
                      <a:ext uri="{FF2B5EF4-FFF2-40B4-BE49-F238E27FC236}">
                        <a16:creationId xmlns:a16="http://schemas.microsoft.com/office/drawing/2014/main" id="{D616E79A-99E5-6E0F-E197-32130F544A7D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" name="フリーフォーム 37">
                    <a:extLst>
                      <a:ext uri="{FF2B5EF4-FFF2-40B4-BE49-F238E27FC236}">
                        <a16:creationId xmlns:a16="http://schemas.microsoft.com/office/drawing/2014/main" id="{E2B53D0E-7DBD-D24D-A268-8C0D834CE611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" name="フリーフォーム 38">
                    <a:extLst>
                      <a:ext uri="{FF2B5EF4-FFF2-40B4-BE49-F238E27FC236}">
                        <a16:creationId xmlns:a16="http://schemas.microsoft.com/office/drawing/2014/main" id="{524F60DA-F418-4831-B2F7-1AFBCE09E58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" name="フリーフォーム 39">
                    <a:extLst>
                      <a:ext uri="{FF2B5EF4-FFF2-40B4-BE49-F238E27FC236}">
                        <a16:creationId xmlns:a16="http://schemas.microsoft.com/office/drawing/2014/main" id="{9958743E-8AA6-51BC-4011-D4FD9663D28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" name="フリーフォーム 40">
                    <a:extLst>
                      <a:ext uri="{FF2B5EF4-FFF2-40B4-BE49-F238E27FC236}">
                        <a16:creationId xmlns:a16="http://schemas.microsoft.com/office/drawing/2014/main" id="{5F008FF9-EF98-3A96-35FD-85E2D0744013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" name="フリーフォーム 41">
                    <a:extLst>
                      <a:ext uri="{FF2B5EF4-FFF2-40B4-BE49-F238E27FC236}">
                        <a16:creationId xmlns:a16="http://schemas.microsoft.com/office/drawing/2014/main" id="{EACE1BA2-7060-5A71-295C-6A4A95FE6340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1690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" name="フリーフォーム 44">
                    <a:extLst>
                      <a:ext uri="{FF2B5EF4-FFF2-40B4-BE49-F238E27FC236}">
                        <a16:creationId xmlns:a16="http://schemas.microsoft.com/office/drawing/2014/main" id="{4DF65A67-F3D9-735C-4949-EA1E5E75B585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" name="フリーフォーム 45">
                    <a:extLst>
                      <a:ext uri="{FF2B5EF4-FFF2-40B4-BE49-F238E27FC236}">
                        <a16:creationId xmlns:a16="http://schemas.microsoft.com/office/drawing/2014/main" id="{CBB86351-AC78-439B-4F8F-EA949BEFCC79}"/>
                      </a:ext>
                    </a:extLst>
                  </p:cNvPr>
                  <p:cNvSpPr/>
                  <p:nvPr/>
                </p:nvSpPr>
                <p:spPr>
                  <a:xfrm>
                    <a:off x="7948055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" name="フリーフォーム 46">
                    <a:extLst>
                      <a:ext uri="{FF2B5EF4-FFF2-40B4-BE49-F238E27FC236}">
                        <a16:creationId xmlns:a16="http://schemas.microsoft.com/office/drawing/2014/main" id="{4C60D859-C325-5BD8-AC1D-79AAB28A228C}"/>
                      </a:ext>
                    </a:extLst>
                  </p:cNvPr>
                  <p:cNvSpPr/>
                  <p:nvPr/>
                </p:nvSpPr>
                <p:spPr>
                  <a:xfrm>
                    <a:off x="7998199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" name="フリーフォーム 49">
                    <a:extLst>
                      <a:ext uri="{FF2B5EF4-FFF2-40B4-BE49-F238E27FC236}">
                        <a16:creationId xmlns:a16="http://schemas.microsoft.com/office/drawing/2014/main" id="{BC15D4BA-BE20-1A8B-570A-5916165D8B3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3565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" name="フリーフォーム 50">
                    <a:extLst>
                      <a:ext uri="{FF2B5EF4-FFF2-40B4-BE49-F238E27FC236}">
                        <a16:creationId xmlns:a16="http://schemas.microsoft.com/office/drawing/2014/main" id="{C7ACB960-0BAC-37A9-4FD8-A6242FF99C0D}"/>
                      </a:ext>
                    </a:extLst>
                  </p:cNvPr>
                  <p:cNvSpPr/>
                  <p:nvPr/>
                </p:nvSpPr>
                <p:spPr>
                  <a:xfrm>
                    <a:off x="8073415" y="551691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" name="フリーフォーム 51">
                    <a:extLst>
                      <a:ext uri="{FF2B5EF4-FFF2-40B4-BE49-F238E27FC236}">
                        <a16:creationId xmlns:a16="http://schemas.microsoft.com/office/drawing/2014/main" id="{30EFB195-19C8-2C3F-FE72-592AD8A6DBD4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" name="フリーフォーム 52">
                    <a:extLst>
                      <a:ext uri="{FF2B5EF4-FFF2-40B4-BE49-F238E27FC236}">
                        <a16:creationId xmlns:a16="http://schemas.microsoft.com/office/drawing/2014/main" id="{A0CF99B8-55EA-4521-B9A3-2675C135706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" name="フリーフォーム 53">
                    <a:extLst>
                      <a:ext uri="{FF2B5EF4-FFF2-40B4-BE49-F238E27FC236}">
                        <a16:creationId xmlns:a16="http://schemas.microsoft.com/office/drawing/2014/main" id="{DB4F0791-F1B2-FAAC-0F26-B73B7E8D7A1A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" name="フリーフォーム 54">
                    <a:extLst>
                      <a:ext uri="{FF2B5EF4-FFF2-40B4-BE49-F238E27FC236}">
                        <a16:creationId xmlns:a16="http://schemas.microsoft.com/office/drawing/2014/main" id="{A8A7E66C-613D-21F6-B03A-425715D388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" name="フリーフォーム 55">
                    <a:extLst>
                      <a:ext uri="{FF2B5EF4-FFF2-40B4-BE49-F238E27FC236}">
                        <a16:creationId xmlns:a16="http://schemas.microsoft.com/office/drawing/2014/main" id="{00930320-F855-5DF9-8AAF-87B85DD0BE9A}"/>
                      </a:ext>
                    </a:extLst>
                  </p:cNvPr>
                  <p:cNvSpPr/>
                  <p:nvPr/>
                </p:nvSpPr>
                <p:spPr>
                  <a:xfrm>
                    <a:off x="7872822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" name="フリーフォーム 56">
                    <a:extLst>
                      <a:ext uri="{FF2B5EF4-FFF2-40B4-BE49-F238E27FC236}">
                        <a16:creationId xmlns:a16="http://schemas.microsoft.com/office/drawing/2014/main" id="{3A3B3487-6F13-0BB3-30C1-3B532A3429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" name="フリーフォーム 57">
                    <a:extLst>
                      <a:ext uri="{FF2B5EF4-FFF2-40B4-BE49-F238E27FC236}">
                        <a16:creationId xmlns:a16="http://schemas.microsoft.com/office/drawing/2014/main" id="{F047BF1C-74CC-730E-C5D0-737546576D5C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" name="フリーフォーム 58">
                    <a:extLst>
                      <a:ext uri="{FF2B5EF4-FFF2-40B4-BE49-F238E27FC236}">
                        <a16:creationId xmlns:a16="http://schemas.microsoft.com/office/drawing/2014/main" id="{C75C3C4D-A57D-355B-ADCB-6084F23D25AE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" name="フリーフォーム 59">
                    <a:extLst>
                      <a:ext uri="{FF2B5EF4-FFF2-40B4-BE49-F238E27FC236}">
                        <a16:creationId xmlns:a16="http://schemas.microsoft.com/office/drawing/2014/main" id="{3C5E1EC0-1D98-A9BF-FBBC-573547E89BE2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" name="フリーフォーム 60">
                    <a:extLst>
                      <a:ext uri="{FF2B5EF4-FFF2-40B4-BE49-F238E27FC236}">
                        <a16:creationId xmlns:a16="http://schemas.microsoft.com/office/drawing/2014/main" id="{7BD1B1F0-D969-BD94-ABD0-A1501F28547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" name="フリーフォーム 61">
                    <a:extLst>
                      <a:ext uri="{FF2B5EF4-FFF2-40B4-BE49-F238E27FC236}">
                        <a16:creationId xmlns:a16="http://schemas.microsoft.com/office/drawing/2014/main" id="{5FE9F39E-9B01-1DEA-A7C1-A01DF8FAAB10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" name="フリーフォーム 62">
                    <a:extLst>
                      <a:ext uri="{FF2B5EF4-FFF2-40B4-BE49-F238E27FC236}">
                        <a16:creationId xmlns:a16="http://schemas.microsoft.com/office/drawing/2014/main" id="{595ABC63-FE5F-11AE-78AC-D91338689BC3}"/>
                      </a:ext>
                    </a:extLst>
                  </p:cNvPr>
                  <p:cNvSpPr/>
                  <p:nvPr/>
                </p:nvSpPr>
                <p:spPr>
                  <a:xfrm>
                    <a:off x="7822687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" name="フリーフォーム 63">
                    <a:extLst>
                      <a:ext uri="{FF2B5EF4-FFF2-40B4-BE49-F238E27FC236}">
                        <a16:creationId xmlns:a16="http://schemas.microsoft.com/office/drawing/2014/main" id="{B1AABA6F-0963-48E0-32CF-C52556864CAF}"/>
                      </a:ext>
                    </a:extLst>
                  </p:cNvPr>
                  <p:cNvSpPr/>
                  <p:nvPr/>
                </p:nvSpPr>
                <p:spPr>
                  <a:xfrm>
                    <a:off x="7872831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" name="フリーフォーム 64">
                    <a:extLst>
                      <a:ext uri="{FF2B5EF4-FFF2-40B4-BE49-F238E27FC236}">
                        <a16:creationId xmlns:a16="http://schemas.microsoft.com/office/drawing/2014/main" id="{CB2FF992-B6A5-13F8-408E-A6A5A330232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" name="フリーフォーム 65">
                    <a:extLst>
                      <a:ext uri="{FF2B5EF4-FFF2-40B4-BE49-F238E27FC236}">
                        <a16:creationId xmlns:a16="http://schemas.microsoft.com/office/drawing/2014/main" id="{44E19C35-049A-2201-B1EB-B4F02B7B244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" name="フリーフォーム 66">
                    <a:extLst>
                      <a:ext uri="{FF2B5EF4-FFF2-40B4-BE49-F238E27FC236}">
                        <a16:creationId xmlns:a16="http://schemas.microsoft.com/office/drawing/2014/main" id="{DEC8DB21-165B-A25C-DC67-21071CB20AE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" name="フリーフォーム 67">
                    <a:extLst>
                      <a:ext uri="{FF2B5EF4-FFF2-40B4-BE49-F238E27FC236}">
                        <a16:creationId xmlns:a16="http://schemas.microsoft.com/office/drawing/2014/main" id="{30BD89B0-FE73-F9C6-92F7-1B118FDC04A1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" name="フリーフォーム 68">
                    <a:extLst>
                      <a:ext uri="{FF2B5EF4-FFF2-40B4-BE49-F238E27FC236}">
                        <a16:creationId xmlns:a16="http://schemas.microsoft.com/office/drawing/2014/main" id="{5DF00485-B36A-5B8D-7FF5-8B9EEDA6387A}"/>
                      </a:ext>
                    </a:extLst>
                  </p:cNvPr>
                  <p:cNvSpPr/>
                  <p:nvPr/>
                </p:nvSpPr>
                <p:spPr>
                  <a:xfrm>
                    <a:off x="7747472" y="55169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" name="フリーフォーム 69">
                    <a:extLst>
                      <a:ext uri="{FF2B5EF4-FFF2-40B4-BE49-F238E27FC236}">
                        <a16:creationId xmlns:a16="http://schemas.microsoft.com/office/drawing/2014/main" id="{6CEC1020-F4DA-4492-17EB-B58997B6FBCE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" name="フリーフォーム 70">
                    <a:extLst>
                      <a:ext uri="{FF2B5EF4-FFF2-40B4-BE49-F238E27FC236}">
                        <a16:creationId xmlns:a16="http://schemas.microsoft.com/office/drawing/2014/main" id="{227B2B8C-490B-9822-240E-AD1CA86289F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" name="フリーフォーム 71">
                    <a:extLst>
                      <a:ext uri="{FF2B5EF4-FFF2-40B4-BE49-F238E27FC236}">
                        <a16:creationId xmlns:a16="http://schemas.microsoft.com/office/drawing/2014/main" id="{90F9C684-C985-5515-950D-7A6BB0FF8E8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" name="フリーフォーム 72">
                    <a:extLst>
                      <a:ext uri="{FF2B5EF4-FFF2-40B4-BE49-F238E27FC236}">
                        <a16:creationId xmlns:a16="http://schemas.microsoft.com/office/drawing/2014/main" id="{DBDF3DD4-8F1C-8989-E60E-CEF7D609761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" name="フリーフォーム 73">
                    <a:extLst>
                      <a:ext uri="{FF2B5EF4-FFF2-40B4-BE49-F238E27FC236}">
                        <a16:creationId xmlns:a16="http://schemas.microsoft.com/office/drawing/2014/main" id="{D1D6A801-1C97-36BF-FE38-6D8659B23698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" name="フリーフォーム 74">
                    <a:extLst>
                      <a:ext uri="{FF2B5EF4-FFF2-40B4-BE49-F238E27FC236}">
                        <a16:creationId xmlns:a16="http://schemas.microsoft.com/office/drawing/2014/main" id="{718F2DEF-317A-47B4-8C3F-433D4C5FC32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" name="フリーフォーム 75">
                    <a:extLst>
                      <a:ext uri="{FF2B5EF4-FFF2-40B4-BE49-F238E27FC236}">
                        <a16:creationId xmlns:a16="http://schemas.microsoft.com/office/drawing/2014/main" id="{11580BB5-7EC4-07FF-B6DC-BF75A6408C0A}"/>
                      </a:ext>
                    </a:extLst>
                  </p:cNvPr>
                  <p:cNvSpPr/>
                  <p:nvPr/>
                </p:nvSpPr>
                <p:spPr>
                  <a:xfrm>
                    <a:off x="7697336" y="55356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" name="フリーフォーム 76">
                    <a:extLst>
                      <a:ext uri="{FF2B5EF4-FFF2-40B4-BE49-F238E27FC236}">
                        <a16:creationId xmlns:a16="http://schemas.microsoft.com/office/drawing/2014/main" id="{98CF1D7E-9FA0-AD06-5F2C-3FE0C707940C}"/>
                      </a:ext>
                    </a:extLst>
                  </p:cNvPr>
                  <p:cNvSpPr/>
                  <p:nvPr/>
                </p:nvSpPr>
                <p:spPr>
                  <a:xfrm>
                    <a:off x="7747480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" name="フリーフォーム 77">
                    <a:extLst>
                      <a:ext uri="{FF2B5EF4-FFF2-40B4-BE49-F238E27FC236}">
                        <a16:creationId xmlns:a16="http://schemas.microsoft.com/office/drawing/2014/main" id="{E9B51DFA-0B9A-46BE-7DF5-0265A472A1FA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" name="フリーフォーム 78">
                    <a:extLst>
                      <a:ext uri="{FF2B5EF4-FFF2-40B4-BE49-F238E27FC236}">
                        <a16:creationId xmlns:a16="http://schemas.microsoft.com/office/drawing/2014/main" id="{EDCDF39E-6F13-EB65-FA8A-4F8E7F977CC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" name="フリーフォーム 79">
                    <a:extLst>
                      <a:ext uri="{FF2B5EF4-FFF2-40B4-BE49-F238E27FC236}">
                        <a16:creationId xmlns:a16="http://schemas.microsoft.com/office/drawing/2014/main" id="{F3ADD0BC-9546-6360-21DA-8A6AF3B29837}"/>
                      </a:ext>
                    </a:extLst>
                  </p:cNvPr>
                  <p:cNvSpPr/>
                  <p:nvPr/>
                </p:nvSpPr>
                <p:spPr>
                  <a:xfrm>
                    <a:off x="8098482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" name="フリーフォーム 82">
                    <a:extLst>
                      <a:ext uri="{FF2B5EF4-FFF2-40B4-BE49-F238E27FC236}">
                        <a16:creationId xmlns:a16="http://schemas.microsoft.com/office/drawing/2014/main" id="{BD7C861D-44A4-CD29-E6AD-40FC461AC804}"/>
                      </a:ext>
                    </a:extLst>
                  </p:cNvPr>
                  <p:cNvSpPr/>
                  <p:nvPr/>
                </p:nvSpPr>
                <p:spPr>
                  <a:xfrm>
                    <a:off x="8223841" y="547941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" name="フリーフォーム 83">
                    <a:extLst>
                      <a:ext uri="{FF2B5EF4-FFF2-40B4-BE49-F238E27FC236}">
                        <a16:creationId xmlns:a16="http://schemas.microsoft.com/office/drawing/2014/main" id="{2A8A80D4-E326-28C4-D83D-31EF3163701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0439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" name="フリーフォーム 84">
                    <a:extLst>
                      <a:ext uri="{FF2B5EF4-FFF2-40B4-BE49-F238E27FC236}">
                        <a16:creationId xmlns:a16="http://schemas.microsoft.com/office/drawing/2014/main" id="{B675BDD4-85FE-C930-74CC-858C12E37AFB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6" name="フリーフォーム 85">
                    <a:extLst>
                      <a:ext uri="{FF2B5EF4-FFF2-40B4-BE49-F238E27FC236}">
                        <a16:creationId xmlns:a16="http://schemas.microsoft.com/office/drawing/2014/main" id="{F7BDBDB6-2226-146E-6645-F58DFBE15EED}"/>
                      </a:ext>
                    </a:extLst>
                  </p:cNvPr>
                  <p:cNvSpPr/>
                  <p:nvPr/>
                </p:nvSpPr>
                <p:spPr>
                  <a:xfrm>
                    <a:off x="806088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" name="フリーフォーム 86">
                    <a:extLst>
                      <a:ext uri="{FF2B5EF4-FFF2-40B4-BE49-F238E27FC236}">
                        <a16:creationId xmlns:a16="http://schemas.microsoft.com/office/drawing/2014/main" id="{2FF9FFC0-11AE-80A5-ACA5-3CCBA6394A36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7940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" name="フリーフォーム 87">
                    <a:extLst>
                      <a:ext uri="{FF2B5EF4-FFF2-40B4-BE49-F238E27FC236}">
                        <a16:creationId xmlns:a16="http://schemas.microsoft.com/office/drawing/2014/main" id="{AD04D97D-F2FC-F3DA-5A0A-70E8085443A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16906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" name="フリーフォーム 88">
                    <a:extLst>
                      <a:ext uri="{FF2B5EF4-FFF2-40B4-BE49-F238E27FC236}">
                        <a16:creationId xmlns:a16="http://schemas.microsoft.com/office/drawing/2014/main" id="{BDA4CEEF-F7C0-A1FE-44D9-5556A4142CB4}"/>
                      </a:ext>
                    </a:extLst>
                  </p:cNvPr>
                  <p:cNvSpPr/>
                  <p:nvPr/>
                </p:nvSpPr>
                <p:spPr>
                  <a:xfrm>
                    <a:off x="8048347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" name="フリーフォーム 89">
                    <a:extLst>
                      <a:ext uri="{FF2B5EF4-FFF2-40B4-BE49-F238E27FC236}">
                        <a16:creationId xmlns:a16="http://schemas.microsoft.com/office/drawing/2014/main" id="{A7CF9947-D086-F02E-A901-E6A7329BFD9D}"/>
                      </a:ext>
                    </a:extLst>
                  </p:cNvPr>
                  <p:cNvSpPr/>
                  <p:nvPr/>
                </p:nvSpPr>
                <p:spPr>
                  <a:xfrm>
                    <a:off x="8098490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" name="フリーフォーム 90">
                    <a:extLst>
                      <a:ext uri="{FF2B5EF4-FFF2-40B4-BE49-F238E27FC236}">
                        <a16:creationId xmlns:a16="http://schemas.microsoft.com/office/drawing/2014/main" id="{36288564-9CD5-9E1A-9DFF-57F6B6E4DC8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98158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" name="フリーフォーム 91">
                    <a:extLst>
                      <a:ext uri="{FF2B5EF4-FFF2-40B4-BE49-F238E27FC236}">
                        <a16:creationId xmlns:a16="http://schemas.microsoft.com/office/drawing/2014/main" id="{B8D37CB1-5560-1B09-E9F6-ABE8688A71FD}"/>
                      </a:ext>
                    </a:extLst>
                  </p:cNvPr>
                  <p:cNvSpPr/>
                  <p:nvPr/>
                </p:nvSpPr>
                <p:spPr>
                  <a:xfrm>
                    <a:off x="8173706" y="5479409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" name="フリーフォーム 128">
                    <a:extLst>
                      <a:ext uri="{FF2B5EF4-FFF2-40B4-BE49-F238E27FC236}">
                        <a16:creationId xmlns:a16="http://schemas.microsoft.com/office/drawing/2014/main" id="{5AAA01A8-0092-9941-3801-740A924DDD58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" name="フリーフォーム 129">
                    <a:extLst>
                      <a:ext uri="{FF2B5EF4-FFF2-40B4-BE49-F238E27FC236}">
                        <a16:creationId xmlns:a16="http://schemas.microsoft.com/office/drawing/2014/main" id="{DDFC8D27-47E7-3149-10FC-1FE9ECDF7F4F}"/>
                      </a:ext>
                    </a:extLst>
                  </p:cNvPr>
                  <p:cNvSpPr/>
                  <p:nvPr/>
                </p:nvSpPr>
                <p:spPr>
                  <a:xfrm>
                    <a:off x="7973114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" name="フリーフォーム 130">
                    <a:extLst>
                      <a:ext uri="{FF2B5EF4-FFF2-40B4-BE49-F238E27FC236}">
                        <a16:creationId xmlns:a16="http://schemas.microsoft.com/office/drawing/2014/main" id="{AAFD8E83-AC21-313C-256D-FDAC0103651A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" name="フリーフォーム 132">
                    <a:extLst>
                      <a:ext uri="{FF2B5EF4-FFF2-40B4-BE49-F238E27FC236}">
                        <a16:creationId xmlns:a16="http://schemas.microsoft.com/office/drawing/2014/main" id="{A91767DA-9847-3DDC-1336-7EFFC28C2D2F}"/>
                      </a:ext>
                    </a:extLst>
                  </p:cNvPr>
                  <p:cNvSpPr/>
                  <p:nvPr/>
                </p:nvSpPr>
                <p:spPr>
                  <a:xfrm>
                    <a:off x="793551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" name="フリーフォーム 133">
                    <a:extLst>
                      <a:ext uri="{FF2B5EF4-FFF2-40B4-BE49-F238E27FC236}">
                        <a16:creationId xmlns:a16="http://schemas.microsoft.com/office/drawing/2014/main" id="{EA68E3F4-CD14-4A2F-3BE6-A69112BF7F2B}"/>
                      </a:ext>
                    </a:extLst>
                  </p:cNvPr>
                  <p:cNvSpPr/>
                  <p:nvPr/>
                </p:nvSpPr>
                <p:spPr>
                  <a:xfrm>
                    <a:off x="7922979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" name="フリーフォーム 134">
                    <a:extLst>
                      <a:ext uri="{FF2B5EF4-FFF2-40B4-BE49-F238E27FC236}">
                        <a16:creationId xmlns:a16="http://schemas.microsoft.com/office/drawing/2014/main" id="{1DF0FEC6-24AD-F449-E979-A655A0C70D69}"/>
                      </a:ext>
                    </a:extLst>
                  </p:cNvPr>
                  <p:cNvSpPr/>
                  <p:nvPr/>
                </p:nvSpPr>
                <p:spPr>
                  <a:xfrm>
                    <a:off x="797312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" name="フリーフォーム 138">
                    <a:extLst>
                      <a:ext uri="{FF2B5EF4-FFF2-40B4-BE49-F238E27FC236}">
                        <a16:creationId xmlns:a16="http://schemas.microsoft.com/office/drawing/2014/main" id="{F2397E36-E7F2-01E6-5CE3-AB9C4B7E9FF3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" name="フリーフォーム 139">
                    <a:extLst>
                      <a:ext uri="{FF2B5EF4-FFF2-40B4-BE49-F238E27FC236}">
                        <a16:creationId xmlns:a16="http://schemas.microsoft.com/office/drawing/2014/main" id="{1DAA3914-F845-8F31-A9AD-86499610A145}"/>
                      </a:ext>
                    </a:extLst>
                  </p:cNvPr>
                  <p:cNvSpPr/>
                  <p:nvPr/>
                </p:nvSpPr>
                <p:spPr>
                  <a:xfrm>
                    <a:off x="7847763" y="547941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" name="フリーフォーム 140">
                    <a:extLst>
                      <a:ext uri="{FF2B5EF4-FFF2-40B4-BE49-F238E27FC236}">
                        <a16:creationId xmlns:a16="http://schemas.microsoft.com/office/drawing/2014/main" id="{810AADDF-EC11-888E-538D-EED534923C2D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" name="フリーフォーム 141">
                    <a:extLst>
                      <a:ext uri="{FF2B5EF4-FFF2-40B4-BE49-F238E27FC236}">
                        <a16:creationId xmlns:a16="http://schemas.microsoft.com/office/drawing/2014/main" id="{2CEAEE1E-1499-6A68-F281-98319214A1F4}"/>
                      </a:ext>
                    </a:extLst>
                  </p:cNvPr>
                  <p:cNvSpPr/>
                  <p:nvPr/>
                </p:nvSpPr>
                <p:spPr>
                  <a:xfrm>
                    <a:off x="781016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" name="フリーフォーム 142">
                    <a:extLst>
                      <a:ext uri="{FF2B5EF4-FFF2-40B4-BE49-F238E27FC236}">
                        <a16:creationId xmlns:a16="http://schemas.microsoft.com/office/drawing/2014/main" id="{B0DFA67B-B940-E9E5-D12D-872AD5D85443}"/>
                      </a:ext>
                    </a:extLst>
                  </p:cNvPr>
                  <p:cNvSpPr/>
                  <p:nvPr/>
                </p:nvSpPr>
                <p:spPr>
                  <a:xfrm>
                    <a:off x="7797628" y="5498157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" name="フリーフォーム 143">
                    <a:extLst>
                      <a:ext uri="{FF2B5EF4-FFF2-40B4-BE49-F238E27FC236}">
                        <a16:creationId xmlns:a16="http://schemas.microsoft.com/office/drawing/2014/main" id="{D38C9B4C-4343-3A9E-D8D8-E1DA58941F0D}"/>
                      </a:ext>
                    </a:extLst>
                  </p:cNvPr>
                  <p:cNvSpPr/>
                  <p:nvPr/>
                </p:nvSpPr>
                <p:spPr>
                  <a:xfrm>
                    <a:off x="784777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" name="フリーフォーム 144">
                    <a:extLst>
                      <a:ext uri="{FF2B5EF4-FFF2-40B4-BE49-F238E27FC236}">
                        <a16:creationId xmlns:a16="http://schemas.microsoft.com/office/drawing/2014/main" id="{81580CA4-1973-59CC-67DE-61FA0C8D922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" name="フリーフォーム 145">
                    <a:extLst>
                      <a:ext uri="{FF2B5EF4-FFF2-40B4-BE49-F238E27FC236}">
                        <a16:creationId xmlns:a16="http://schemas.microsoft.com/office/drawing/2014/main" id="{7908A597-8365-76A2-283E-A460A53DCD23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" name="フリーフォーム 146">
                    <a:extLst>
                      <a:ext uri="{FF2B5EF4-FFF2-40B4-BE49-F238E27FC236}">
                        <a16:creationId xmlns:a16="http://schemas.microsoft.com/office/drawing/2014/main" id="{6C2E721E-00BA-B811-9C55-9CDCCEBE737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" name="フリーフォーム 147">
                    <a:extLst>
                      <a:ext uri="{FF2B5EF4-FFF2-40B4-BE49-F238E27FC236}">
                        <a16:creationId xmlns:a16="http://schemas.microsoft.com/office/drawing/2014/main" id="{9B44D252-E483-7491-6E32-D1A5F2F62185}"/>
                      </a:ext>
                    </a:extLst>
                  </p:cNvPr>
                  <p:cNvSpPr/>
                  <p:nvPr/>
                </p:nvSpPr>
                <p:spPr>
                  <a:xfrm>
                    <a:off x="8123550" y="564190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" name="フリーフォーム 148">
                    <a:extLst>
                      <a:ext uri="{FF2B5EF4-FFF2-40B4-BE49-F238E27FC236}">
                        <a16:creationId xmlns:a16="http://schemas.microsoft.com/office/drawing/2014/main" id="{281B1ED7-879D-FACF-309C-E049A272193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6689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" name="フリーフォーム 149">
                    <a:extLst>
                      <a:ext uri="{FF2B5EF4-FFF2-40B4-BE49-F238E27FC236}">
                        <a16:creationId xmlns:a16="http://schemas.microsoft.com/office/drawing/2014/main" id="{8254D87B-FF73-5936-717A-3A955CDD622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" name="フリーフォーム 150">
                    <a:extLst>
                      <a:ext uri="{FF2B5EF4-FFF2-40B4-BE49-F238E27FC236}">
                        <a16:creationId xmlns:a16="http://schemas.microsoft.com/office/drawing/2014/main" id="{90D2C2D9-B7AF-3DB0-E8DC-3C30B20791C7}"/>
                      </a:ext>
                    </a:extLst>
                  </p:cNvPr>
                  <p:cNvSpPr/>
                  <p:nvPr/>
                </p:nvSpPr>
                <p:spPr>
                  <a:xfrm>
                    <a:off x="796059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" name="フリーフォーム 151">
                    <a:extLst>
                      <a:ext uri="{FF2B5EF4-FFF2-40B4-BE49-F238E27FC236}">
                        <a16:creationId xmlns:a16="http://schemas.microsoft.com/office/drawing/2014/main" id="{6710F1D2-ABE4-5557-ED78-301091AF1807}"/>
                      </a:ext>
                    </a:extLst>
                  </p:cNvPr>
                  <p:cNvSpPr/>
                  <p:nvPr/>
                </p:nvSpPr>
                <p:spPr>
                  <a:xfrm>
                    <a:off x="7897911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" name="フリーフォーム 152">
                    <a:extLst>
                      <a:ext uri="{FF2B5EF4-FFF2-40B4-BE49-F238E27FC236}">
                        <a16:creationId xmlns:a16="http://schemas.microsoft.com/office/drawing/2014/main" id="{EE05DFE8-5049-1FD8-87AE-0ACED29C13BC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" name="フリーフォーム 153">
                    <a:extLst>
                      <a:ext uri="{FF2B5EF4-FFF2-40B4-BE49-F238E27FC236}">
                        <a16:creationId xmlns:a16="http://schemas.microsoft.com/office/drawing/2014/main" id="{6875F589-14F9-55D0-26F1-889968555E5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4189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" name="フリーフォーム 154">
                    <a:extLst>
                      <a:ext uri="{FF2B5EF4-FFF2-40B4-BE49-F238E27FC236}">
                        <a16:creationId xmlns:a16="http://schemas.microsoft.com/office/drawing/2014/main" id="{13F7EE18-3C17-157D-0F1E-54E9B220121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" name="フリーフォーム 155">
                    <a:extLst>
                      <a:ext uri="{FF2B5EF4-FFF2-40B4-BE49-F238E27FC236}">
                        <a16:creationId xmlns:a16="http://schemas.microsoft.com/office/drawing/2014/main" id="{6B971051-C315-BADF-44EC-41FA50B0C95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60651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" name="フリーフォーム 156">
                    <a:extLst>
                      <a:ext uri="{FF2B5EF4-FFF2-40B4-BE49-F238E27FC236}">
                        <a16:creationId xmlns:a16="http://schemas.microsoft.com/office/drawing/2014/main" id="{23BB089D-3E25-2C26-AB3A-2C349B547E35}"/>
                      </a:ext>
                    </a:extLst>
                  </p:cNvPr>
                  <p:cNvSpPr/>
                  <p:nvPr/>
                </p:nvSpPr>
                <p:spPr>
                  <a:xfrm>
                    <a:off x="8073415" y="564190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" name="フリーフォーム 157">
                    <a:extLst>
                      <a:ext uri="{FF2B5EF4-FFF2-40B4-BE49-F238E27FC236}">
                        <a16:creationId xmlns:a16="http://schemas.microsoft.com/office/drawing/2014/main" id="{EFBF9B10-5919-5425-8915-CD45C1539FD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" name="フリーフォーム 158">
                    <a:extLst>
                      <a:ext uri="{FF2B5EF4-FFF2-40B4-BE49-F238E27FC236}">
                        <a16:creationId xmlns:a16="http://schemas.microsoft.com/office/drawing/2014/main" id="{9ECBA6FD-B36E-4F3D-CA9D-28670AC05E3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" name="フリーフォーム 159">
                    <a:extLst>
                      <a:ext uri="{FF2B5EF4-FFF2-40B4-BE49-F238E27FC236}">
                        <a16:creationId xmlns:a16="http://schemas.microsoft.com/office/drawing/2014/main" id="{6B83A678-AEF2-98FC-349A-563EAD7FEC45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" name="フリーフォーム 160">
                    <a:extLst>
                      <a:ext uri="{FF2B5EF4-FFF2-40B4-BE49-F238E27FC236}">
                        <a16:creationId xmlns:a16="http://schemas.microsoft.com/office/drawing/2014/main" id="{6388BE54-6BEE-8F0C-C457-AA8A886DABD7}"/>
                      </a:ext>
                    </a:extLst>
                  </p:cNvPr>
                  <p:cNvSpPr/>
                  <p:nvPr/>
                </p:nvSpPr>
                <p:spPr>
                  <a:xfrm>
                    <a:off x="783522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" name="フリーフォーム 161">
                    <a:extLst>
                      <a:ext uri="{FF2B5EF4-FFF2-40B4-BE49-F238E27FC236}">
                        <a16:creationId xmlns:a16="http://schemas.microsoft.com/office/drawing/2014/main" id="{2D8054B7-49DE-B9F9-0CAC-0EF198FE40E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" name="フリーフォーム 162">
                    <a:extLst>
                      <a:ext uri="{FF2B5EF4-FFF2-40B4-BE49-F238E27FC236}">
                        <a16:creationId xmlns:a16="http://schemas.microsoft.com/office/drawing/2014/main" id="{6E4B0811-C76C-AA0C-206E-A5E9F3C39CDC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" name="フリーフォーム 163">
                    <a:extLst>
                      <a:ext uri="{FF2B5EF4-FFF2-40B4-BE49-F238E27FC236}">
                        <a16:creationId xmlns:a16="http://schemas.microsoft.com/office/drawing/2014/main" id="{4AB75A51-08A8-6FD0-09D0-FDDBC7B4583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" name="フリーフォーム 164">
                    <a:extLst>
                      <a:ext uri="{FF2B5EF4-FFF2-40B4-BE49-F238E27FC236}">
                        <a16:creationId xmlns:a16="http://schemas.microsoft.com/office/drawing/2014/main" id="{BB008380-6592-4E7C-00AD-7E6EEB2C06A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" name="フリーフォーム 165">
                    <a:extLst>
                      <a:ext uri="{FF2B5EF4-FFF2-40B4-BE49-F238E27FC236}">
                        <a16:creationId xmlns:a16="http://schemas.microsoft.com/office/drawing/2014/main" id="{450D87C9-4B6C-CBD7-4D3F-6F2E83085F8D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" name="フリーフォーム 166">
                    <a:extLst>
                      <a:ext uri="{FF2B5EF4-FFF2-40B4-BE49-F238E27FC236}">
                        <a16:creationId xmlns:a16="http://schemas.microsoft.com/office/drawing/2014/main" id="{E8B7F054-4CC4-DDA2-20EA-784BD6534419}"/>
                      </a:ext>
                    </a:extLst>
                  </p:cNvPr>
                  <p:cNvSpPr/>
                  <p:nvPr/>
                </p:nvSpPr>
                <p:spPr>
                  <a:xfrm>
                    <a:off x="7709872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" name="フリーフォーム 167">
                    <a:extLst>
                      <a:ext uri="{FF2B5EF4-FFF2-40B4-BE49-F238E27FC236}">
                        <a16:creationId xmlns:a16="http://schemas.microsoft.com/office/drawing/2014/main" id="{692B777F-563D-E56A-C95B-08FD24A0A00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" name="フリーフォーム 168">
                    <a:extLst>
                      <a:ext uri="{FF2B5EF4-FFF2-40B4-BE49-F238E27FC236}">
                        <a16:creationId xmlns:a16="http://schemas.microsoft.com/office/drawing/2014/main" id="{D7A57AEA-ECB6-A768-3414-1C315CD8263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" name="フリーフォーム 169">
                    <a:extLst>
                      <a:ext uri="{FF2B5EF4-FFF2-40B4-BE49-F238E27FC236}">
                        <a16:creationId xmlns:a16="http://schemas.microsoft.com/office/drawing/2014/main" id="{4F46C5FA-F87A-649C-EE9D-9F4656B07D4C}"/>
                      </a:ext>
                    </a:extLst>
                  </p:cNvPr>
                  <p:cNvSpPr/>
                  <p:nvPr/>
                </p:nvSpPr>
                <p:spPr>
                  <a:xfrm>
                    <a:off x="8223841" y="560440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" name="フリーフォーム 170">
                    <a:extLst>
                      <a:ext uri="{FF2B5EF4-FFF2-40B4-BE49-F238E27FC236}">
                        <a16:creationId xmlns:a16="http://schemas.microsoft.com/office/drawing/2014/main" id="{A6531FBB-9C5C-4666-DFFC-AB0959BE16D1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2939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" name="フリーフォーム 171">
                    <a:extLst>
                      <a:ext uri="{FF2B5EF4-FFF2-40B4-BE49-F238E27FC236}">
                        <a16:creationId xmlns:a16="http://schemas.microsoft.com/office/drawing/2014/main" id="{F34BA31D-5786-3CAE-B042-A32DC9773BCF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04393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" name="フリーフォーム 172">
                    <a:extLst>
                      <a:ext uri="{FF2B5EF4-FFF2-40B4-BE49-F238E27FC236}">
                        <a16:creationId xmlns:a16="http://schemas.microsoft.com/office/drawing/2014/main" id="{C5E9A9A4-F54D-34AE-A594-314F7CE5C01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4189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" name="フリーフォーム 173">
                    <a:extLst>
                      <a:ext uri="{FF2B5EF4-FFF2-40B4-BE49-F238E27FC236}">
                        <a16:creationId xmlns:a16="http://schemas.microsoft.com/office/drawing/2014/main" id="{BB11F1C8-0094-9FE9-A57E-E973799AB105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2315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5" name="フリーフォーム 174">
                    <a:extLst>
                      <a:ext uri="{FF2B5EF4-FFF2-40B4-BE49-F238E27FC236}">
                        <a16:creationId xmlns:a16="http://schemas.microsoft.com/office/drawing/2014/main" id="{41EFB15D-3AE1-A474-1920-7AB6F5C8087B}"/>
                      </a:ext>
                    </a:extLst>
                  </p:cNvPr>
                  <p:cNvSpPr/>
                  <p:nvPr/>
                </p:nvSpPr>
                <p:spPr>
                  <a:xfrm>
                    <a:off x="8173706" y="5604402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6" name="フリーフォーム 175">
                    <a:extLst>
                      <a:ext uri="{FF2B5EF4-FFF2-40B4-BE49-F238E27FC236}">
                        <a16:creationId xmlns:a16="http://schemas.microsoft.com/office/drawing/2014/main" id="{A5D5BBDE-20DE-0A57-CA39-6132F5E75BBE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7" name="フリーフォーム 176">
                    <a:extLst>
                      <a:ext uri="{FF2B5EF4-FFF2-40B4-BE49-F238E27FC236}">
                        <a16:creationId xmlns:a16="http://schemas.microsoft.com/office/drawing/2014/main" id="{E8F76D84-CA28-A262-0D4B-233660DA7E28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8" name="フリーフォーム 177">
                    <a:extLst>
                      <a:ext uri="{FF2B5EF4-FFF2-40B4-BE49-F238E27FC236}">
                        <a16:creationId xmlns:a16="http://schemas.microsoft.com/office/drawing/2014/main" id="{DBCE7C2B-E78F-3A45-2955-F1DB5BB71793}"/>
                      </a:ext>
                    </a:extLst>
                  </p:cNvPr>
                  <p:cNvSpPr/>
                  <p:nvPr/>
                </p:nvSpPr>
                <p:spPr>
                  <a:xfrm>
                    <a:off x="8198768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9" name="フリーフォーム 178">
                    <a:extLst>
                      <a:ext uri="{FF2B5EF4-FFF2-40B4-BE49-F238E27FC236}">
                        <a16:creationId xmlns:a16="http://schemas.microsoft.com/office/drawing/2014/main" id="{AAB5A73C-990D-722B-8FBA-30D83B6C5504}"/>
                      </a:ext>
                    </a:extLst>
                  </p:cNvPr>
                  <p:cNvSpPr/>
                  <p:nvPr/>
                </p:nvSpPr>
                <p:spPr>
                  <a:xfrm>
                    <a:off x="8324127" y="544191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0" name="フリーフォーム 179">
                    <a:extLst>
                      <a:ext uri="{FF2B5EF4-FFF2-40B4-BE49-F238E27FC236}">
                        <a16:creationId xmlns:a16="http://schemas.microsoft.com/office/drawing/2014/main" id="{506666DA-9A37-6BC3-D677-4D62FA8717C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6690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1" name="フリーフォーム 180">
                    <a:extLst>
                      <a:ext uri="{FF2B5EF4-FFF2-40B4-BE49-F238E27FC236}">
                        <a16:creationId xmlns:a16="http://schemas.microsoft.com/office/drawing/2014/main" id="{ECCBD3D1-C574-664F-0C24-F6BF9F123CDB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2" name="フリーフォーム 181">
                    <a:extLst>
                      <a:ext uri="{FF2B5EF4-FFF2-40B4-BE49-F238E27FC236}">
                        <a16:creationId xmlns:a16="http://schemas.microsoft.com/office/drawing/2014/main" id="{638CBFAF-103B-8E53-E57B-1F145D5BFFCE}"/>
                      </a:ext>
                    </a:extLst>
                  </p:cNvPr>
                  <p:cNvSpPr/>
                  <p:nvPr/>
                </p:nvSpPr>
                <p:spPr>
                  <a:xfrm>
                    <a:off x="8161168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3" name="フリーフォーム 182">
                    <a:extLst>
                      <a:ext uri="{FF2B5EF4-FFF2-40B4-BE49-F238E27FC236}">
                        <a16:creationId xmlns:a16="http://schemas.microsoft.com/office/drawing/2014/main" id="{663A940C-31FF-FE4D-464B-CAB0AA8472D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4190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4" name="フリーフォーム 183">
                    <a:extLst>
                      <a:ext uri="{FF2B5EF4-FFF2-40B4-BE49-F238E27FC236}">
                        <a16:creationId xmlns:a16="http://schemas.microsoft.com/office/drawing/2014/main" id="{297D54E9-3CA6-C3B4-87AA-93311DD7A56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7941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5" name="フリーフォーム 184">
                    <a:extLst>
                      <a:ext uri="{FF2B5EF4-FFF2-40B4-BE49-F238E27FC236}">
                        <a16:creationId xmlns:a16="http://schemas.microsoft.com/office/drawing/2014/main" id="{4968D0FE-CA77-02AF-1589-70CFAAC6E670}"/>
                      </a:ext>
                    </a:extLst>
                  </p:cNvPr>
                  <p:cNvSpPr/>
                  <p:nvPr/>
                </p:nvSpPr>
                <p:spPr>
                  <a:xfrm>
                    <a:off x="8148633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6" name="フリーフォーム 185">
                    <a:extLst>
                      <a:ext uri="{FF2B5EF4-FFF2-40B4-BE49-F238E27FC236}">
                        <a16:creationId xmlns:a16="http://schemas.microsoft.com/office/drawing/2014/main" id="{A0C715C3-10D1-31AF-A4FC-74BC59B0AE3B}"/>
                      </a:ext>
                    </a:extLst>
                  </p:cNvPr>
                  <p:cNvSpPr/>
                  <p:nvPr/>
                </p:nvSpPr>
                <p:spPr>
                  <a:xfrm>
                    <a:off x="8198776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7" name="フリーフォーム 186">
                    <a:extLst>
                      <a:ext uri="{FF2B5EF4-FFF2-40B4-BE49-F238E27FC236}">
                        <a16:creationId xmlns:a16="http://schemas.microsoft.com/office/drawing/2014/main" id="{CA46E167-A5E0-B275-9E41-0C35A877287A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60662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8" name="フリーフォーム 187">
                    <a:extLst>
                      <a:ext uri="{FF2B5EF4-FFF2-40B4-BE49-F238E27FC236}">
                        <a16:creationId xmlns:a16="http://schemas.microsoft.com/office/drawing/2014/main" id="{DEE54081-AF8D-058D-59EC-1F9F0D5BF6C3}"/>
                      </a:ext>
                    </a:extLst>
                  </p:cNvPr>
                  <p:cNvSpPr/>
                  <p:nvPr/>
                </p:nvSpPr>
                <p:spPr>
                  <a:xfrm>
                    <a:off x="8273992" y="544191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9" name="フリーフォーム 188">
                    <a:extLst>
                      <a:ext uri="{FF2B5EF4-FFF2-40B4-BE49-F238E27FC236}">
                        <a16:creationId xmlns:a16="http://schemas.microsoft.com/office/drawing/2014/main" id="{0FD5237E-CCEA-7157-8E2D-9966F0F5F2AE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0" name="フリーフォーム 189">
                    <a:extLst>
                      <a:ext uri="{FF2B5EF4-FFF2-40B4-BE49-F238E27FC236}">
                        <a16:creationId xmlns:a16="http://schemas.microsoft.com/office/drawing/2014/main" id="{717C1499-918B-1B68-C1D8-90BD1787868E}"/>
                      </a:ext>
                    </a:extLst>
                  </p:cNvPr>
                  <p:cNvSpPr/>
                  <p:nvPr/>
                </p:nvSpPr>
                <p:spPr>
                  <a:xfrm>
                    <a:off x="8073400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1" name="フリーフォーム 190">
                    <a:extLst>
                      <a:ext uri="{FF2B5EF4-FFF2-40B4-BE49-F238E27FC236}">
                        <a16:creationId xmlns:a16="http://schemas.microsoft.com/office/drawing/2014/main" id="{2324C9FB-3BBC-89EF-6222-E6009BE25BD1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2" name="フリーフォーム 191">
                    <a:extLst>
                      <a:ext uri="{FF2B5EF4-FFF2-40B4-BE49-F238E27FC236}">
                        <a16:creationId xmlns:a16="http://schemas.microsoft.com/office/drawing/2014/main" id="{D6E61DE6-9E56-6D6F-B1BB-EE077C17A434}"/>
                      </a:ext>
                    </a:extLst>
                  </p:cNvPr>
                  <p:cNvSpPr/>
                  <p:nvPr/>
                </p:nvSpPr>
                <p:spPr>
                  <a:xfrm>
                    <a:off x="803580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3" name="フリーフォーム 192">
                    <a:extLst>
                      <a:ext uri="{FF2B5EF4-FFF2-40B4-BE49-F238E27FC236}">
                        <a16:creationId xmlns:a16="http://schemas.microsoft.com/office/drawing/2014/main" id="{4AC73876-31EC-F308-F943-22E9E132F229}"/>
                      </a:ext>
                    </a:extLst>
                  </p:cNvPr>
                  <p:cNvSpPr/>
                  <p:nvPr/>
                </p:nvSpPr>
                <p:spPr>
                  <a:xfrm>
                    <a:off x="8023265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4" name="フリーフォーム 193">
                    <a:extLst>
                      <a:ext uri="{FF2B5EF4-FFF2-40B4-BE49-F238E27FC236}">
                        <a16:creationId xmlns:a16="http://schemas.microsoft.com/office/drawing/2014/main" id="{EB8A2A3E-949B-2F8A-884C-C902CBECCC15}"/>
                      </a:ext>
                    </a:extLst>
                  </p:cNvPr>
                  <p:cNvSpPr/>
                  <p:nvPr/>
                </p:nvSpPr>
                <p:spPr>
                  <a:xfrm>
                    <a:off x="807340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5" name="フリーフォーム 194">
                    <a:extLst>
                      <a:ext uri="{FF2B5EF4-FFF2-40B4-BE49-F238E27FC236}">
                        <a16:creationId xmlns:a16="http://schemas.microsoft.com/office/drawing/2014/main" id="{D2B73142-E957-B047-5C21-8EA6889EDCBF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6" name="フリーフォーム 195">
                    <a:extLst>
                      <a:ext uri="{FF2B5EF4-FFF2-40B4-BE49-F238E27FC236}">
                        <a16:creationId xmlns:a16="http://schemas.microsoft.com/office/drawing/2014/main" id="{7B7AE708-1546-E2FE-26AF-7B13B2C053DF}"/>
                      </a:ext>
                    </a:extLst>
                  </p:cNvPr>
                  <p:cNvSpPr/>
                  <p:nvPr/>
                </p:nvSpPr>
                <p:spPr>
                  <a:xfrm>
                    <a:off x="7948049" y="544191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7" name="フリーフォーム 196">
                    <a:extLst>
                      <a:ext uri="{FF2B5EF4-FFF2-40B4-BE49-F238E27FC236}">
                        <a16:creationId xmlns:a16="http://schemas.microsoft.com/office/drawing/2014/main" id="{6F1E1CDD-28BD-834C-3084-C59D16FC72A6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8" name="フリーフォーム 197">
                    <a:extLst>
                      <a:ext uri="{FF2B5EF4-FFF2-40B4-BE49-F238E27FC236}">
                        <a16:creationId xmlns:a16="http://schemas.microsoft.com/office/drawing/2014/main" id="{B4B81B67-7881-D766-DA43-D1ABAA7C01B7}"/>
                      </a:ext>
                    </a:extLst>
                  </p:cNvPr>
                  <p:cNvSpPr/>
                  <p:nvPr/>
                </p:nvSpPr>
                <p:spPr>
                  <a:xfrm>
                    <a:off x="791045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9" name="フリーフォーム 198">
                    <a:extLst>
                      <a:ext uri="{FF2B5EF4-FFF2-40B4-BE49-F238E27FC236}">
                        <a16:creationId xmlns:a16="http://schemas.microsoft.com/office/drawing/2014/main" id="{54E9A6A0-873D-2310-50FA-8E70C5AEBCEF}"/>
                      </a:ext>
                    </a:extLst>
                  </p:cNvPr>
                  <p:cNvSpPr/>
                  <p:nvPr/>
                </p:nvSpPr>
                <p:spPr>
                  <a:xfrm>
                    <a:off x="7897914" y="5460661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0" name="フリーフォーム 199">
                    <a:extLst>
                      <a:ext uri="{FF2B5EF4-FFF2-40B4-BE49-F238E27FC236}">
                        <a16:creationId xmlns:a16="http://schemas.microsoft.com/office/drawing/2014/main" id="{FEAC6547-8D9E-14B5-C547-096CCE3FE1F2}"/>
                      </a:ext>
                    </a:extLst>
                  </p:cNvPr>
                  <p:cNvSpPr/>
                  <p:nvPr/>
                </p:nvSpPr>
                <p:spPr>
                  <a:xfrm>
                    <a:off x="794805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1" name="フリーフォーム 200">
                    <a:extLst>
                      <a:ext uri="{FF2B5EF4-FFF2-40B4-BE49-F238E27FC236}">
                        <a16:creationId xmlns:a16="http://schemas.microsoft.com/office/drawing/2014/main" id="{DC46C9FD-15A0-B35C-74F5-D840FB13430E}"/>
                      </a:ext>
                    </a:extLst>
                  </p:cNvPr>
                  <p:cNvSpPr/>
                  <p:nvPr/>
                </p:nvSpPr>
                <p:spPr>
                  <a:xfrm>
                    <a:off x="8324127" y="556690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2" name="フリーフォーム 201">
                    <a:extLst>
                      <a:ext uri="{FF2B5EF4-FFF2-40B4-BE49-F238E27FC236}">
                        <a16:creationId xmlns:a16="http://schemas.microsoft.com/office/drawing/2014/main" id="{18D41431-017A-65CA-1A96-A65DF4E30112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9189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3" name="フリーフォーム 202">
                    <a:extLst>
                      <a:ext uri="{FF2B5EF4-FFF2-40B4-BE49-F238E27FC236}">
                        <a16:creationId xmlns:a16="http://schemas.microsoft.com/office/drawing/2014/main" id="{991A8317-3811-F759-40BC-B4B212191D17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6689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4" name="フリーフォーム 203">
                    <a:extLst>
                      <a:ext uri="{FF2B5EF4-FFF2-40B4-BE49-F238E27FC236}">
                        <a16:creationId xmlns:a16="http://schemas.microsoft.com/office/drawing/2014/main" id="{1F1411D7-21E2-1FA9-A90F-20A5994DC9B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0440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5" name="フリーフォーム 204">
                    <a:extLst>
                      <a:ext uri="{FF2B5EF4-FFF2-40B4-BE49-F238E27FC236}">
                        <a16:creationId xmlns:a16="http://schemas.microsoft.com/office/drawing/2014/main" id="{0E587CDE-AF03-4E6D-7FD7-0C92FF6878D3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85654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6" name="フリーフォーム 205">
                    <a:extLst>
                      <a:ext uri="{FF2B5EF4-FFF2-40B4-BE49-F238E27FC236}">
                        <a16:creationId xmlns:a16="http://schemas.microsoft.com/office/drawing/2014/main" id="{B35EA4F8-96C4-557B-7233-67BA97E6CED4}"/>
                      </a:ext>
                    </a:extLst>
                  </p:cNvPr>
                  <p:cNvSpPr/>
                  <p:nvPr/>
                </p:nvSpPr>
                <p:spPr>
                  <a:xfrm>
                    <a:off x="8273992" y="5566906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7" name="フリーフォーム 206">
                    <a:extLst>
                      <a:ext uri="{FF2B5EF4-FFF2-40B4-BE49-F238E27FC236}">
                        <a16:creationId xmlns:a16="http://schemas.microsoft.com/office/drawing/2014/main" id="{15C35D93-6FE9-40AB-6B8A-6982DCBDC04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8" name="フリーフォーム 207">
                    <a:extLst>
                      <a:ext uri="{FF2B5EF4-FFF2-40B4-BE49-F238E27FC236}">
                        <a16:creationId xmlns:a16="http://schemas.microsoft.com/office/drawing/2014/main" id="{9E0E1691-774C-621B-1C9B-CB6EDE38AFA2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9" name="フリーフォーム 208">
                    <a:extLst>
                      <a:ext uri="{FF2B5EF4-FFF2-40B4-BE49-F238E27FC236}">
                        <a16:creationId xmlns:a16="http://schemas.microsoft.com/office/drawing/2014/main" id="{C3C1E6CA-6448-A1AC-08BB-524CD787B163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0" name="フリーフォーム 209">
                    <a:extLst>
                      <a:ext uri="{FF2B5EF4-FFF2-40B4-BE49-F238E27FC236}">
                        <a16:creationId xmlns:a16="http://schemas.microsoft.com/office/drawing/2014/main" id="{C562E6B2-EC6E-2EBB-24E4-F5FDD7DCF1E7}"/>
                      </a:ext>
                    </a:extLst>
                  </p:cNvPr>
                  <p:cNvSpPr/>
                  <p:nvPr/>
                </p:nvSpPr>
                <p:spPr>
                  <a:xfrm>
                    <a:off x="8123552" y="57668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1" name="フリーフォーム 210">
                    <a:extLst>
                      <a:ext uri="{FF2B5EF4-FFF2-40B4-BE49-F238E27FC236}">
                        <a16:creationId xmlns:a16="http://schemas.microsoft.com/office/drawing/2014/main" id="{9E6366ED-E5B2-04D4-576B-5A08DA337495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918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2" name="フリーフォーム 211">
                    <a:extLst>
                      <a:ext uri="{FF2B5EF4-FFF2-40B4-BE49-F238E27FC236}">
                        <a16:creationId xmlns:a16="http://schemas.microsoft.com/office/drawing/2014/main" id="{556DDF44-C710-8F35-C0AF-A5444058AE2A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3" name="フリーフォーム 212">
                    <a:extLst>
                      <a:ext uri="{FF2B5EF4-FFF2-40B4-BE49-F238E27FC236}">
                        <a16:creationId xmlns:a16="http://schemas.microsoft.com/office/drawing/2014/main" id="{490FAD0B-B702-5475-A879-25D4724D45A6}"/>
                      </a:ext>
                    </a:extLst>
                  </p:cNvPr>
                  <p:cNvSpPr/>
                  <p:nvPr/>
                </p:nvSpPr>
                <p:spPr>
                  <a:xfrm>
                    <a:off x="796059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4" name="フリーフォーム 213">
                    <a:extLst>
                      <a:ext uri="{FF2B5EF4-FFF2-40B4-BE49-F238E27FC236}">
                        <a16:creationId xmlns:a16="http://schemas.microsoft.com/office/drawing/2014/main" id="{46A9D23E-9CE4-06B4-6DB0-29DA2DEDEB6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5" name="フリーフォーム 214">
                    <a:extLst>
                      <a:ext uri="{FF2B5EF4-FFF2-40B4-BE49-F238E27FC236}">
                        <a16:creationId xmlns:a16="http://schemas.microsoft.com/office/drawing/2014/main" id="{C436E776-776A-BCD2-1691-401163A1E09F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6" name="フリーフォーム 215">
                    <a:extLst>
                      <a:ext uri="{FF2B5EF4-FFF2-40B4-BE49-F238E27FC236}">
                        <a16:creationId xmlns:a16="http://schemas.microsoft.com/office/drawing/2014/main" id="{FFB68430-0BEC-5C8C-E844-506ACCB611E1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6688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7" name="フリーフォーム 216">
                    <a:extLst>
                      <a:ext uri="{FF2B5EF4-FFF2-40B4-BE49-F238E27FC236}">
                        <a16:creationId xmlns:a16="http://schemas.microsoft.com/office/drawing/2014/main" id="{F0C34FEF-0F11-86D5-42F0-206D34F71600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8" name="フリーフォーム 217">
                    <a:extLst>
                      <a:ext uri="{FF2B5EF4-FFF2-40B4-BE49-F238E27FC236}">
                        <a16:creationId xmlns:a16="http://schemas.microsoft.com/office/drawing/2014/main" id="{23D2EE72-233F-68AA-27E7-8A71628FE90D}"/>
                      </a:ext>
                    </a:extLst>
                  </p:cNvPr>
                  <p:cNvSpPr/>
                  <p:nvPr/>
                </p:nvSpPr>
                <p:spPr>
                  <a:xfrm>
                    <a:off x="8023273" y="578564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9" name="フリーフォーム 218">
                    <a:extLst>
                      <a:ext uri="{FF2B5EF4-FFF2-40B4-BE49-F238E27FC236}">
                        <a16:creationId xmlns:a16="http://schemas.microsoft.com/office/drawing/2014/main" id="{C20AE6BC-F3DC-1C37-FF2E-73C23D166798}"/>
                      </a:ext>
                    </a:extLst>
                  </p:cNvPr>
                  <p:cNvSpPr/>
                  <p:nvPr/>
                </p:nvSpPr>
                <p:spPr>
                  <a:xfrm>
                    <a:off x="8073417" y="5766891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0" name="フリーフォーム 219">
                    <a:extLst>
                      <a:ext uri="{FF2B5EF4-FFF2-40B4-BE49-F238E27FC236}">
                        <a16:creationId xmlns:a16="http://schemas.microsoft.com/office/drawing/2014/main" id="{AA7E2ABE-4A3F-FE98-2201-4ACA3237B10C}"/>
                      </a:ext>
                    </a:extLst>
                  </p:cNvPr>
                  <p:cNvSpPr/>
                  <p:nvPr/>
                </p:nvSpPr>
                <p:spPr>
                  <a:xfrm>
                    <a:off x="7772546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1" name="フリーフォーム 220">
                    <a:extLst>
                      <a:ext uri="{FF2B5EF4-FFF2-40B4-BE49-F238E27FC236}">
                        <a16:creationId xmlns:a16="http://schemas.microsoft.com/office/drawing/2014/main" id="{7CAB350D-EF9F-36DF-1840-2E08F3A48857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2" name="フリーフォーム 221">
                    <a:extLst>
                      <a:ext uri="{FF2B5EF4-FFF2-40B4-BE49-F238E27FC236}">
                        <a16:creationId xmlns:a16="http://schemas.microsoft.com/office/drawing/2014/main" id="{838E57FA-00B3-6305-E72F-BE71D2B199F1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3" name="フリーフォーム 222">
                    <a:extLst>
                      <a:ext uri="{FF2B5EF4-FFF2-40B4-BE49-F238E27FC236}">
                        <a16:creationId xmlns:a16="http://schemas.microsoft.com/office/drawing/2014/main" id="{933C61B4-4EC3-E264-E965-689E08D2B81A}"/>
                      </a:ext>
                    </a:extLst>
                  </p:cNvPr>
                  <p:cNvSpPr/>
                  <p:nvPr/>
                </p:nvSpPr>
                <p:spPr>
                  <a:xfrm>
                    <a:off x="783522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4" name="フリーフォーム 223">
                    <a:extLst>
                      <a:ext uri="{FF2B5EF4-FFF2-40B4-BE49-F238E27FC236}">
                        <a16:creationId xmlns:a16="http://schemas.microsoft.com/office/drawing/2014/main" id="{96CE73A2-089C-2793-4FBC-20EB9E53A96A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5" name="フリーフォーム 224">
                    <a:extLst>
                      <a:ext uri="{FF2B5EF4-FFF2-40B4-BE49-F238E27FC236}">
                        <a16:creationId xmlns:a16="http://schemas.microsoft.com/office/drawing/2014/main" id="{89A687A2-6D7D-81B3-4D45-9F2DE9DD6A18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6" name="フリーフォーム 225">
                    <a:extLst>
                      <a:ext uri="{FF2B5EF4-FFF2-40B4-BE49-F238E27FC236}">
                        <a16:creationId xmlns:a16="http://schemas.microsoft.com/office/drawing/2014/main" id="{C48A2F48-1122-DDA9-7885-F8CBDE6761BB}"/>
                      </a:ext>
                    </a:extLst>
                  </p:cNvPr>
                  <p:cNvSpPr/>
                  <p:nvPr/>
                </p:nvSpPr>
                <p:spPr>
                  <a:xfrm>
                    <a:off x="7647195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7" name="フリーフォーム 226">
                    <a:extLst>
                      <a:ext uri="{FF2B5EF4-FFF2-40B4-BE49-F238E27FC236}">
                        <a16:creationId xmlns:a16="http://schemas.microsoft.com/office/drawing/2014/main" id="{F4C6A981-2200-32C0-94EC-56393130B4EC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8" name="フリーフォーム 227">
                    <a:extLst>
                      <a:ext uri="{FF2B5EF4-FFF2-40B4-BE49-F238E27FC236}">
                        <a16:creationId xmlns:a16="http://schemas.microsoft.com/office/drawing/2014/main" id="{BAF546E5-49C4-7F40-5C24-45C7311EC988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9" name="フリーフォーム 228">
                    <a:extLst>
                      <a:ext uri="{FF2B5EF4-FFF2-40B4-BE49-F238E27FC236}">
                        <a16:creationId xmlns:a16="http://schemas.microsoft.com/office/drawing/2014/main" id="{622A85A1-EBE6-4E86-F7D3-D0D6A2F5A5A2}"/>
                      </a:ext>
                    </a:extLst>
                  </p:cNvPr>
                  <p:cNvSpPr/>
                  <p:nvPr/>
                </p:nvSpPr>
                <p:spPr>
                  <a:xfrm>
                    <a:off x="7709874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0" name="フリーフォーム 229">
                    <a:extLst>
                      <a:ext uri="{FF2B5EF4-FFF2-40B4-BE49-F238E27FC236}">
                        <a16:creationId xmlns:a16="http://schemas.microsoft.com/office/drawing/2014/main" id="{9D1A661B-49AD-A84E-6079-E9D115C31A49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1" name="フリーフォーム 230">
                    <a:extLst>
                      <a:ext uri="{FF2B5EF4-FFF2-40B4-BE49-F238E27FC236}">
                        <a16:creationId xmlns:a16="http://schemas.microsoft.com/office/drawing/2014/main" id="{9A2A8494-5E31-E52A-F8DE-A09ABEDA80C2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2" name="フリーフォーム 231">
                    <a:extLst>
                      <a:ext uri="{FF2B5EF4-FFF2-40B4-BE49-F238E27FC236}">
                        <a16:creationId xmlns:a16="http://schemas.microsoft.com/office/drawing/2014/main" id="{943D2915-8467-98EB-C810-6013277CEBCA}"/>
                      </a:ext>
                    </a:extLst>
                  </p:cNvPr>
                  <p:cNvSpPr/>
                  <p:nvPr/>
                </p:nvSpPr>
                <p:spPr>
                  <a:xfrm>
                    <a:off x="8223843" y="57293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3" name="フリーフォーム 232">
                    <a:extLst>
                      <a:ext uri="{FF2B5EF4-FFF2-40B4-BE49-F238E27FC236}">
                        <a16:creationId xmlns:a16="http://schemas.microsoft.com/office/drawing/2014/main" id="{733BE3EA-C688-594F-52F7-4FACBF0A344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5438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4" name="フリーフォーム 233">
                    <a:extLst>
                      <a:ext uri="{FF2B5EF4-FFF2-40B4-BE49-F238E27FC236}">
                        <a16:creationId xmlns:a16="http://schemas.microsoft.com/office/drawing/2014/main" id="{C00C825F-FE3D-7983-780C-D785822F1BFB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2938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5" name="フリーフォーム 234">
                    <a:extLst>
                      <a:ext uri="{FF2B5EF4-FFF2-40B4-BE49-F238E27FC236}">
                        <a16:creationId xmlns:a16="http://schemas.microsoft.com/office/drawing/2014/main" id="{D2EADF1D-4935-8311-B420-8A1F5FA18EB3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6688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6" name="フリーフォーム 235">
                    <a:extLst>
                      <a:ext uri="{FF2B5EF4-FFF2-40B4-BE49-F238E27FC236}">
                        <a16:creationId xmlns:a16="http://schemas.microsoft.com/office/drawing/2014/main" id="{61BB8ACC-CA09-9F09-AEE9-32ABBEF1C6F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4813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7" name="フリーフォーム 236">
                    <a:extLst>
                      <a:ext uri="{FF2B5EF4-FFF2-40B4-BE49-F238E27FC236}">
                        <a16:creationId xmlns:a16="http://schemas.microsoft.com/office/drawing/2014/main" id="{158D3D93-D107-AD54-BA0C-82616B12C165}"/>
                      </a:ext>
                    </a:extLst>
                  </p:cNvPr>
                  <p:cNvSpPr/>
                  <p:nvPr/>
                </p:nvSpPr>
                <p:spPr>
                  <a:xfrm>
                    <a:off x="8173708" y="572939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8" name="フリーフォーム 237">
                    <a:extLst>
                      <a:ext uri="{FF2B5EF4-FFF2-40B4-BE49-F238E27FC236}">
                        <a16:creationId xmlns:a16="http://schemas.microsoft.com/office/drawing/2014/main" id="{C057CC58-1CD0-E5EA-F0E0-15BEDB4258CA}"/>
                      </a:ext>
                    </a:extLst>
                  </p:cNvPr>
                  <p:cNvSpPr/>
                  <p:nvPr/>
                </p:nvSpPr>
                <p:spPr>
                  <a:xfrm>
                    <a:off x="8324129" y="569189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9" name="フリーフォーム 238">
                    <a:extLst>
                      <a:ext uri="{FF2B5EF4-FFF2-40B4-BE49-F238E27FC236}">
                        <a16:creationId xmlns:a16="http://schemas.microsoft.com/office/drawing/2014/main" id="{D1835A2D-9E94-E21C-71C8-91CCB37D16C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816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0" name="フリーフォーム 239">
                    <a:extLst>
                      <a:ext uri="{FF2B5EF4-FFF2-40B4-BE49-F238E27FC236}">
                        <a16:creationId xmlns:a16="http://schemas.microsoft.com/office/drawing/2014/main" id="{9346AB74-8E81-C6D0-6048-3AEA8CA5D6C8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91885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9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1" name="フリーフォーム 240">
                    <a:extLst>
                      <a:ext uri="{FF2B5EF4-FFF2-40B4-BE49-F238E27FC236}">
                        <a16:creationId xmlns:a16="http://schemas.microsoft.com/office/drawing/2014/main" id="{222F7BF7-596A-3A9D-1947-03968DFDFC2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29391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8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2" name="フリーフォーム 241">
                    <a:extLst>
                      <a:ext uri="{FF2B5EF4-FFF2-40B4-BE49-F238E27FC236}">
                        <a16:creationId xmlns:a16="http://schemas.microsoft.com/office/drawing/2014/main" id="{9CE3FD19-B2BF-D8AB-3D2F-43C1BB48D086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10643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3" name="フリーフォーム 242">
                    <a:extLst>
                      <a:ext uri="{FF2B5EF4-FFF2-40B4-BE49-F238E27FC236}">
                        <a16:creationId xmlns:a16="http://schemas.microsoft.com/office/drawing/2014/main" id="{9D9C479B-C904-02A2-6B00-E2E8CF77CFF4}"/>
                      </a:ext>
                    </a:extLst>
                  </p:cNvPr>
                  <p:cNvSpPr/>
                  <p:nvPr/>
                </p:nvSpPr>
                <p:spPr>
                  <a:xfrm>
                    <a:off x="8273994" y="5691894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9" name="グラフィックス 1400">
                  <a:extLst>
                    <a:ext uri="{FF2B5EF4-FFF2-40B4-BE49-F238E27FC236}">
                      <a16:creationId xmlns:a16="http://schemas.microsoft.com/office/drawing/2014/main" id="{C7CA06DF-8723-B37B-AC20-56D5E03271E0}"/>
                    </a:ext>
                  </a:extLst>
                </p:cNvPr>
                <p:cNvGrpSpPr/>
                <p:nvPr/>
              </p:nvGrpSpPr>
              <p:grpSpPr>
                <a:xfrm>
                  <a:off x="7641865" y="5436601"/>
                  <a:ext cx="687600" cy="498085"/>
                  <a:chOff x="7641865" y="5436601"/>
                  <a:chExt cx="687600" cy="498085"/>
                </a:xfrm>
                <a:solidFill>
                  <a:srgbClr val="000000"/>
                </a:solidFill>
              </p:grpSpPr>
              <p:sp>
                <p:nvSpPr>
                  <p:cNvPr id="20" name="フリーフォーム 19">
                    <a:extLst>
                      <a:ext uri="{FF2B5EF4-FFF2-40B4-BE49-F238E27FC236}">
                        <a16:creationId xmlns:a16="http://schemas.microsoft.com/office/drawing/2014/main" id="{E6944A37-2D6A-30B1-C76F-04C705CBDEBB}"/>
                      </a:ext>
                    </a:extLst>
                  </p:cNvPr>
                  <p:cNvSpPr/>
                  <p:nvPr/>
                </p:nvSpPr>
                <p:spPr>
                  <a:xfrm>
                    <a:off x="8017943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" name="フリーフォーム 20">
                    <a:extLst>
                      <a:ext uri="{FF2B5EF4-FFF2-40B4-BE49-F238E27FC236}">
                        <a16:creationId xmlns:a16="http://schemas.microsoft.com/office/drawing/2014/main" id="{1F59D60A-EB33-D187-D236-93E16D1768DF}"/>
                      </a:ext>
                    </a:extLst>
                  </p:cNvPr>
                  <p:cNvSpPr/>
                  <p:nvPr/>
                </p:nvSpPr>
                <p:spPr>
                  <a:xfrm>
                    <a:off x="7641865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" name="フリーフォーム 21">
                    <a:extLst>
                      <a:ext uri="{FF2B5EF4-FFF2-40B4-BE49-F238E27FC236}">
                        <a16:creationId xmlns:a16="http://schemas.microsoft.com/office/drawing/2014/main" id="{5656DBE5-5C49-7EFA-1FEC-2F9FCCF73A8B}"/>
                      </a:ext>
                    </a:extLst>
                  </p:cNvPr>
                  <p:cNvSpPr/>
                  <p:nvPr/>
                </p:nvSpPr>
                <p:spPr>
                  <a:xfrm>
                    <a:off x="8318808" y="5436601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" name="フリーフォーム 22">
                    <a:extLst>
                      <a:ext uri="{FF2B5EF4-FFF2-40B4-BE49-F238E27FC236}">
                        <a16:creationId xmlns:a16="http://schemas.microsoft.com/office/drawing/2014/main" id="{8316E294-3971-10CC-0E3A-9D935D1E3073}"/>
                      </a:ext>
                    </a:extLst>
                  </p:cNvPr>
                  <p:cNvSpPr/>
                  <p:nvPr/>
                </p:nvSpPr>
                <p:spPr>
                  <a:xfrm>
                    <a:off x="7942730" y="5436601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" name="フリーフォーム 23">
                    <a:extLst>
                      <a:ext uri="{FF2B5EF4-FFF2-40B4-BE49-F238E27FC236}">
                        <a16:creationId xmlns:a16="http://schemas.microsoft.com/office/drawing/2014/main" id="{60986A36-39AC-C298-84C1-464BF9B5CFE6}"/>
                      </a:ext>
                    </a:extLst>
                  </p:cNvPr>
                  <p:cNvSpPr/>
                  <p:nvPr/>
                </p:nvSpPr>
                <p:spPr>
                  <a:xfrm>
                    <a:off x="8017945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" name="フリーフォーム 24">
                    <a:extLst>
                      <a:ext uri="{FF2B5EF4-FFF2-40B4-BE49-F238E27FC236}">
                        <a16:creationId xmlns:a16="http://schemas.microsoft.com/office/drawing/2014/main" id="{8B978ED0-8772-7FA8-27C4-3292DB4F6F8B}"/>
                      </a:ext>
                    </a:extLst>
                  </p:cNvPr>
                  <p:cNvSpPr/>
                  <p:nvPr/>
                </p:nvSpPr>
                <p:spPr>
                  <a:xfrm>
                    <a:off x="7641867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" name="フリーフォーム 25">
                    <a:extLst>
                      <a:ext uri="{FF2B5EF4-FFF2-40B4-BE49-F238E27FC236}">
                        <a16:creationId xmlns:a16="http://schemas.microsoft.com/office/drawing/2014/main" id="{7EE42275-F1F1-BE9A-772C-45970FB359C1}"/>
                      </a:ext>
                    </a:extLst>
                  </p:cNvPr>
                  <p:cNvSpPr/>
                  <p:nvPr/>
                </p:nvSpPr>
                <p:spPr>
                  <a:xfrm>
                    <a:off x="8318810" y="5811570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858" name="グループ化 857">
              <a:extLst>
                <a:ext uri="{FF2B5EF4-FFF2-40B4-BE49-F238E27FC236}">
                  <a16:creationId xmlns:a16="http://schemas.microsoft.com/office/drawing/2014/main" id="{919DE9AC-CBF6-30C3-3847-39123C432B90}"/>
                </a:ext>
              </a:extLst>
            </p:cNvPr>
            <p:cNvGrpSpPr/>
            <p:nvPr/>
          </p:nvGrpSpPr>
          <p:grpSpPr>
            <a:xfrm>
              <a:off x="1326977" y="3079327"/>
              <a:ext cx="7024727" cy="504111"/>
              <a:chOff x="1304633" y="4729572"/>
              <a:chExt cx="7024727" cy="504111"/>
            </a:xfrm>
          </p:grpSpPr>
          <p:grpSp>
            <p:nvGrpSpPr>
              <p:cNvPr id="859" name="グループ化 858">
                <a:extLst>
                  <a:ext uri="{FF2B5EF4-FFF2-40B4-BE49-F238E27FC236}">
                    <a16:creationId xmlns:a16="http://schemas.microsoft.com/office/drawing/2014/main" id="{75883CA4-906D-91B8-7A19-AF5FBCE3CA0A}"/>
                  </a:ext>
                </a:extLst>
              </p:cNvPr>
              <p:cNvGrpSpPr/>
              <p:nvPr/>
            </p:nvGrpSpPr>
            <p:grpSpPr>
              <a:xfrm>
                <a:off x="1304633" y="4734550"/>
                <a:ext cx="677002" cy="499133"/>
                <a:chOff x="1304633" y="4734550"/>
                <a:chExt cx="677002" cy="499133"/>
              </a:xfrm>
            </p:grpSpPr>
            <p:grpSp>
              <p:nvGrpSpPr>
                <p:cNvPr id="1418" name="グラフィックス 296">
                  <a:extLst>
                    <a:ext uri="{FF2B5EF4-FFF2-40B4-BE49-F238E27FC236}">
                      <a16:creationId xmlns:a16="http://schemas.microsoft.com/office/drawing/2014/main" id="{F5BCF304-7D8D-6E9F-D2DE-F1946E3A1A1A}"/>
                    </a:ext>
                  </a:extLst>
                </p:cNvPr>
                <p:cNvGrpSpPr/>
                <p:nvPr/>
              </p:nvGrpSpPr>
              <p:grpSpPr>
                <a:xfrm>
                  <a:off x="1319897" y="4749868"/>
                  <a:ext cx="646473" cy="468506"/>
                  <a:chOff x="1319897" y="4749868"/>
                  <a:chExt cx="646473" cy="468506"/>
                </a:xfrm>
              </p:grpSpPr>
              <p:sp>
                <p:nvSpPr>
                  <p:cNvPr id="1427" name="フリーフォーム 1426">
                    <a:extLst>
                      <a:ext uri="{FF2B5EF4-FFF2-40B4-BE49-F238E27FC236}">
                        <a16:creationId xmlns:a16="http://schemas.microsoft.com/office/drawing/2014/main" id="{F105C0AC-BA7C-ACBC-1962-257C1C3B468F}"/>
                      </a:ext>
                    </a:extLst>
                  </p:cNvPr>
                  <p:cNvSpPr/>
                  <p:nvPr/>
                </p:nvSpPr>
                <p:spPr>
                  <a:xfrm>
                    <a:off x="1319897" y="521836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8" name="フリーフォーム 1427">
                    <a:extLst>
                      <a:ext uri="{FF2B5EF4-FFF2-40B4-BE49-F238E27FC236}">
                        <a16:creationId xmlns:a16="http://schemas.microsoft.com/office/drawing/2014/main" id="{9F6F6E06-9BE6-89DE-6D11-38240032045F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9" name="フリーフォーム 1428">
                    <a:extLst>
                      <a:ext uri="{FF2B5EF4-FFF2-40B4-BE49-F238E27FC236}">
                        <a16:creationId xmlns:a16="http://schemas.microsoft.com/office/drawing/2014/main" id="{7AD3FC2D-7202-C665-3854-906B4DDBDA06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0" name="フリーフォーム 1429">
                    <a:extLst>
                      <a:ext uri="{FF2B5EF4-FFF2-40B4-BE49-F238E27FC236}">
                        <a16:creationId xmlns:a16="http://schemas.microsoft.com/office/drawing/2014/main" id="{886A44EA-D986-4D09-210B-30D673AB973D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1" name="フリーフォーム 1430">
                    <a:extLst>
                      <a:ext uri="{FF2B5EF4-FFF2-40B4-BE49-F238E27FC236}">
                        <a16:creationId xmlns:a16="http://schemas.microsoft.com/office/drawing/2014/main" id="{5E6F0B12-1C26-6740-A178-A77139CC8AB3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2" name="フリーフォーム 1431">
                    <a:extLst>
                      <a:ext uri="{FF2B5EF4-FFF2-40B4-BE49-F238E27FC236}">
                        <a16:creationId xmlns:a16="http://schemas.microsoft.com/office/drawing/2014/main" id="{41C2F660-EF16-E348-171A-50F9B6409CA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3" name="フリーフォーム 1432">
                    <a:extLst>
                      <a:ext uri="{FF2B5EF4-FFF2-40B4-BE49-F238E27FC236}">
                        <a16:creationId xmlns:a16="http://schemas.microsoft.com/office/drawing/2014/main" id="{6926D6BD-1A94-0A50-48CF-56F1E758BF46}"/>
                      </a:ext>
                    </a:extLst>
                  </p:cNvPr>
                  <p:cNvSpPr/>
                  <p:nvPr/>
                </p:nvSpPr>
                <p:spPr>
                  <a:xfrm>
                    <a:off x="1607194" y="474987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4" name="フリーフォーム 1433">
                    <a:extLst>
                      <a:ext uri="{FF2B5EF4-FFF2-40B4-BE49-F238E27FC236}">
                        <a16:creationId xmlns:a16="http://schemas.microsoft.com/office/drawing/2014/main" id="{3C658082-59F9-205B-74D5-5A4FB58D7E33}"/>
                      </a:ext>
                    </a:extLst>
                  </p:cNvPr>
                  <p:cNvSpPr/>
                  <p:nvPr/>
                </p:nvSpPr>
                <p:spPr>
                  <a:xfrm>
                    <a:off x="1966346" y="474987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5" name="フリーフォーム 1434">
                    <a:extLst>
                      <a:ext uri="{FF2B5EF4-FFF2-40B4-BE49-F238E27FC236}">
                        <a16:creationId xmlns:a16="http://schemas.microsoft.com/office/drawing/2014/main" id="{3C2CF62B-E571-5C30-0A0D-4BDAAF2840F4}"/>
                      </a:ext>
                    </a:extLst>
                  </p:cNvPr>
                  <p:cNvSpPr/>
                  <p:nvPr/>
                </p:nvSpPr>
                <p:spPr>
                  <a:xfrm>
                    <a:off x="1679049" y="511025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6" name="フリーフォーム 1435">
                    <a:extLst>
                      <a:ext uri="{FF2B5EF4-FFF2-40B4-BE49-F238E27FC236}">
                        <a16:creationId xmlns:a16="http://schemas.microsoft.com/office/drawing/2014/main" id="{518B2311-8435-02D9-4196-3E395BB39F2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0 w 359151"/>
                      <a:gd name="connsiteY0" fmla="*/ 0 h 360384"/>
                      <a:gd name="connsiteX1" fmla="*/ 359152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0" y="0"/>
                        </a:moveTo>
                        <a:lnTo>
                          <a:pt x="359152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7" name="フリーフォーム 1436">
                    <a:extLst>
                      <a:ext uri="{FF2B5EF4-FFF2-40B4-BE49-F238E27FC236}">
                        <a16:creationId xmlns:a16="http://schemas.microsoft.com/office/drawing/2014/main" id="{5C3D7F16-0730-5DB2-5277-79CEBABF0A17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359152 w 359151"/>
                      <a:gd name="connsiteY0" fmla="*/ 0 h 360384"/>
                      <a:gd name="connsiteX1" fmla="*/ 0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359152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8" name="フリーフォーム 1437">
                    <a:extLst>
                      <a:ext uri="{FF2B5EF4-FFF2-40B4-BE49-F238E27FC236}">
                        <a16:creationId xmlns:a16="http://schemas.microsoft.com/office/drawing/2014/main" id="{58FADFB3-5B1B-D8CB-2855-9C8240BD303C}"/>
                      </a:ext>
                    </a:extLst>
                  </p:cNvPr>
                  <p:cNvSpPr/>
                  <p:nvPr/>
                </p:nvSpPr>
                <p:spPr>
                  <a:xfrm>
                    <a:off x="1607219" y="4749868"/>
                    <a:ext cx="71830" cy="108115"/>
                  </a:xfrm>
                  <a:custGeom>
                    <a:avLst/>
                    <a:gdLst>
                      <a:gd name="connsiteX0" fmla="*/ 0 w 71830"/>
                      <a:gd name="connsiteY0" fmla="*/ 0 h 108115"/>
                      <a:gd name="connsiteX1" fmla="*/ 71830 w 71830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830" h="108115">
                        <a:moveTo>
                          <a:pt x="0" y="0"/>
                        </a:moveTo>
                        <a:lnTo>
                          <a:pt x="7183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9" name="フリーフォーム 1438">
                    <a:extLst>
                      <a:ext uri="{FF2B5EF4-FFF2-40B4-BE49-F238E27FC236}">
                        <a16:creationId xmlns:a16="http://schemas.microsoft.com/office/drawing/2014/main" id="{67A0D83E-C025-D517-93C5-CAB7B1C6071A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646473" cy="108115"/>
                  </a:xfrm>
                  <a:custGeom>
                    <a:avLst/>
                    <a:gdLst>
                      <a:gd name="connsiteX0" fmla="*/ 0 w 646473"/>
                      <a:gd name="connsiteY0" fmla="*/ 108115 h 108115"/>
                      <a:gd name="connsiteX1" fmla="*/ 646473 w 646473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46473" h="108115">
                        <a:moveTo>
                          <a:pt x="0" y="108115"/>
                        </a:moveTo>
                        <a:lnTo>
                          <a:pt x="64647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0" name="フリーフォーム 1439">
                    <a:extLst>
                      <a:ext uri="{FF2B5EF4-FFF2-40B4-BE49-F238E27FC236}">
                        <a16:creationId xmlns:a16="http://schemas.microsoft.com/office/drawing/2014/main" id="{E8667D8E-8DE8-1F7F-DBE7-279B54F6A2E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468500"/>
                  </a:xfrm>
                  <a:custGeom>
                    <a:avLst/>
                    <a:gdLst>
                      <a:gd name="connsiteX0" fmla="*/ 0 w 287321"/>
                      <a:gd name="connsiteY0" fmla="*/ 468500 h 468500"/>
                      <a:gd name="connsiteX1" fmla="*/ 287322 w 287321"/>
                      <a:gd name="connsiteY1" fmla="*/ 0 h 468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468500">
                        <a:moveTo>
                          <a:pt x="0" y="468500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1" name="フリーフォーム 1440">
                    <a:extLst>
                      <a:ext uri="{FF2B5EF4-FFF2-40B4-BE49-F238E27FC236}">
                        <a16:creationId xmlns:a16="http://schemas.microsoft.com/office/drawing/2014/main" id="{50296AB1-B064-C31D-2884-86BBAD5AD60F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287297" cy="252275"/>
                  </a:xfrm>
                  <a:custGeom>
                    <a:avLst/>
                    <a:gdLst>
                      <a:gd name="connsiteX0" fmla="*/ 0 w 287297"/>
                      <a:gd name="connsiteY0" fmla="*/ 0 h 252275"/>
                      <a:gd name="connsiteX1" fmla="*/ 287297 w 287297"/>
                      <a:gd name="connsiteY1" fmla="*/ 252276 h 25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252275">
                        <a:moveTo>
                          <a:pt x="0" y="0"/>
                        </a:moveTo>
                        <a:lnTo>
                          <a:pt x="287297" y="25227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19" name="グラフィックス 296">
                  <a:extLst>
                    <a:ext uri="{FF2B5EF4-FFF2-40B4-BE49-F238E27FC236}">
                      <a16:creationId xmlns:a16="http://schemas.microsoft.com/office/drawing/2014/main" id="{054828C7-CE40-7585-643F-EBBC528E81A4}"/>
                    </a:ext>
                  </a:extLst>
                </p:cNvPr>
                <p:cNvGrpSpPr/>
                <p:nvPr/>
              </p:nvGrpSpPr>
              <p:grpSpPr>
                <a:xfrm>
                  <a:off x="1304633" y="4734550"/>
                  <a:ext cx="677002" cy="499133"/>
                  <a:chOff x="1304633" y="473455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20" name="フリーフォーム 1419">
                    <a:extLst>
                      <a:ext uri="{FF2B5EF4-FFF2-40B4-BE49-F238E27FC236}">
                        <a16:creationId xmlns:a16="http://schemas.microsoft.com/office/drawing/2014/main" id="{CE9412E9-378F-6947-4477-0ADB35871EFD}"/>
                      </a:ext>
                    </a:extLst>
                  </p:cNvPr>
                  <p:cNvSpPr/>
                  <p:nvPr/>
                </p:nvSpPr>
                <p:spPr>
                  <a:xfrm>
                    <a:off x="1663785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1" name="フリーフォーム 1420">
                    <a:extLst>
                      <a:ext uri="{FF2B5EF4-FFF2-40B4-BE49-F238E27FC236}">
                        <a16:creationId xmlns:a16="http://schemas.microsoft.com/office/drawing/2014/main" id="{E23E304C-33F1-A18C-0934-8AB12D29508B}"/>
                      </a:ext>
                    </a:extLst>
                  </p:cNvPr>
                  <p:cNvSpPr/>
                  <p:nvPr/>
                </p:nvSpPr>
                <p:spPr>
                  <a:xfrm>
                    <a:off x="1304633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2" name="フリーフォーム 1421">
                    <a:extLst>
                      <a:ext uri="{FF2B5EF4-FFF2-40B4-BE49-F238E27FC236}">
                        <a16:creationId xmlns:a16="http://schemas.microsoft.com/office/drawing/2014/main" id="{F7243839-0082-83B6-B22D-88826928152E}"/>
                      </a:ext>
                    </a:extLst>
                  </p:cNvPr>
                  <p:cNvSpPr/>
                  <p:nvPr/>
                </p:nvSpPr>
                <p:spPr>
                  <a:xfrm>
                    <a:off x="1304633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3" name="フリーフォーム 1422">
                    <a:extLst>
                      <a:ext uri="{FF2B5EF4-FFF2-40B4-BE49-F238E27FC236}">
                        <a16:creationId xmlns:a16="http://schemas.microsoft.com/office/drawing/2014/main" id="{5728E8AF-7CCE-6BB6-9509-03CFA72B7A65}"/>
                      </a:ext>
                    </a:extLst>
                  </p:cNvPr>
                  <p:cNvSpPr/>
                  <p:nvPr/>
                </p:nvSpPr>
                <p:spPr>
                  <a:xfrm>
                    <a:off x="1951106" y="473455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4" name="フリーフォーム 1423">
                    <a:extLst>
                      <a:ext uri="{FF2B5EF4-FFF2-40B4-BE49-F238E27FC236}">
                        <a16:creationId xmlns:a16="http://schemas.microsoft.com/office/drawing/2014/main" id="{4D8D3D85-8AD3-5784-F3EE-A2F17C55BB76}"/>
                      </a:ext>
                    </a:extLst>
                  </p:cNvPr>
                  <p:cNvSpPr/>
                  <p:nvPr/>
                </p:nvSpPr>
                <p:spPr>
                  <a:xfrm>
                    <a:off x="1951107" y="509493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5" name="フリーフォーム 1424">
                    <a:extLst>
                      <a:ext uri="{FF2B5EF4-FFF2-40B4-BE49-F238E27FC236}">
                        <a16:creationId xmlns:a16="http://schemas.microsoft.com/office/drawing/2014/main" id="{ADA2BC7B-21DB-3953-B501-66A8AC090991}"/>
                      </a:ext>
                    </a:extLst>
                  </p:cNvPr>
                  <p:cNvSpPr/>
                  <p:nvPr/>
                </p:nvSpPr>
                <p:spPr>
                  <a:xfrm>
                    <a:off x="1591955" y="47345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6" name="フリーフォーム 1425">
                    <a:extLst>
                      <a:ext uri="{FF2B5EF4-FFF2-40B4-BE49-F238E27FC236}">
                        <a16:creationId xmlns:a16="http://schemas.microsoft.com/office/drawing/2014/main" id="{16F9F059-6E6B-1924-F8E1-C3B6424AEBA6}"/>
                      </a:ext>
                    </a:extLst>
                  </p:cNvPr>
                  <p:cNvSpPr/>
                  <p:nvPr/>
                </p:nvSpPr>
                <p:spPr>
                  <a:xfrm>
                    <a:off x="1663785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0" name="グループ化 859">
                <a:extLst>
                  <a:ext uri="{FF2B5EF4-FFF2-40B4-BE49-F238E27FC236}">
                    <a16:creationId xmlns:a16="http://schemas.microsoft.com/office/drawing/2014/main" id="{A4914F56-2832-23A4-D43E-A3AF58E5B3F5}"/>
                  </a:ext>
                </a:extLst>
              </p:cNvPr>
              <p:cNvGrpSpPr/>
              <p:nvPr/>
            </p:nvGrpSpPr>
            <p:grpSpPr>
              <a:xfrm>
                <a:off x="2104821" y="4822474"/>
                <a:ext cx="673790" cy="323623"/>
                <a:chOff x="2104821" y="4822474"/>
                <a:chExt cx="673790" cy="323623"/>
              </a:xfrm>
            </p:grpSpPr>
            <p:grpSp>
              <p:nvGrpSpPr>
                <p:cNvPr id="1385" name="グラフィックス 297">
                  <a:extLst>
                    <a:ext uri="{FF2B5EF4-FFF2-40B4-BE49-F238E27FC236}">
                      <a16:creationId xmlns:a16="http://schemas.microsoft.com/office/drawing/2014/main" id="{189EC309-3D4A-F143-BD85-716F06307BB0}"/>
                    </a:ext>
                  </a:extLst>
                </p:cNvPr>
                <p:cNvGrpSpPr/>
                <p:nvPr/>
              </p:nvGrpSpPr>
              <p:grpSpPr>
                <a:xfrm>
                  <a:off x="2114753" y="4832405"/>
                  <a:ext cx="653927" cy="303761"/>
                  <a:chOff x="2114753" y="4832405"/>
                  <a:chExt cx="653927" cy="303761"/>
                </a:xfrm>
              </p:grpSpPr>
              <p:sp>
                <p:nvSpPr>
                  <p:cNvPr id="1394" name="フリーフォーム 1393">
                    <a:extLst>
                      <a:ext uri="{FF2B5EF4-FFF2-40B4-BE49-F238E27FC236}">
                        <a16:creationId xmlns:a16="http://schemas.microsoft.com/office/drawing/2014/main" id="{1EF84F29-648B-C296-298B-539DA74555F0}"/>
                      </a:ext>
                    </a:extLst>
                  </p:cNvPr>
                  <p:cNvSpPr/>
                  <p:nvPr/>
                </p:nvSpPr>
                <p:spPr>
                  <a:xfrm>
                    <a:off x="2348061" y="513615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5" name="フリーフォーム 1394">
                    <a:extLst>
                      <a:ext uri="{FF2B5EF4-FFF2-40B4-BE49-F238E27FC236}">
                        <a16:creationId xmlns:a16="http://schemas.microsoft.com/office/drawing/2014/main" id="{03F06C36-1141-B814-AF47-F5134D92AE0C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6" name="フリーフォーム 1395">
                    <a:extLst>
                      <a:ext uri="{FF2B5EF4-FFF2-40B4-BE49-F238E27FC236}">
                        <a16:creationId xmlns:a16="http://schemas.microsoft.com/office/drawing/2014/main" id="{65DB2B7F-5126-9C32-86DC-8A41C8061AED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7" name="フリーフォーム 1396">
                    <a:extLst>
                      <a:ext uri="{FF2B5EF4-FFF2-40B4-BE49-F238E27FC236}">
                        <a16:creationId xmlns:a16="http://schemas.microsoft.com/office/drawing/2014/main" id="{BFA1567D-C7F2-3F17-E4AA-A0E0B5ED29B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8" name="フリーフォーム 1397">
                    <a:extLst>
                      <a:ext uri="{FF2B5EF4-FFF2-40B4-BE49-F238E27FC236}">
                        <a16:creationId xmlns:a16="http://schemas.microsoft.com/office/drawing/2014/main" id="{62A83FC5-D084-5DF1-50A4-B05E891142C5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9" name="フリーフォーム 1398">
                    <a:extLst>
                      <a:ext uri="{FF2B5EF4-FFF2-40B4-BE49-F238E27FC236}">
                        <a16:creationId xmlns:a16="http://schemas.microsoft.com/office/drawing/2014/main" id="{7B76B7CD-44A5-2457-3DF8-6D7AE768372F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0" name="フリーフォーム 1399">
                    <a:extLst>
                      <a:ext uri="{FF2B5EF4-FFF2-40B4-BE49-F238E27FC236}">
                        <a16:creationId xmlns:a16="http://schemas.microsoft.com/office/drawing/2014/main" id="{F6DC2379-4112-A4AC-9829-C5DD1E8A5222}"/>
                      </a:ext>
                    </a:extLst>
                  </p:cNvPr>
                  <p:cNvSpPr/>
                  <p:nvPr/>
                </p:nvSpPr>
                <p:spPr>
                  <a:xfrm>
                    <a:off x="2534987" y="483240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1" name="フリーフォーム 1400">
                    <a:extLst>
                      <a:ext uri="{FF2B5EF4-FFF2-40B4-BE49-F238E27FC236}">
                        <a16:creationId xmlns:a16="http://schemas.microsoft.com/office/drawing/2014/main" id="{A2F6BC80-B21C-BD71-D66A-1DEE379FF88C}"/>
                      </a:ext>
                    </a:extLst>
                  </p:cNvPr>
                  <p:cNvSpPr/>
                  <p:nvPr/>
                </p:nvSpPr>
                <p:spPr>
                  <a:xfrm>
                    <a:off x="2768664" y="483240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2" name="フリーフォーム 1401">
                    <a:extLst>
                      <a:ext uri="{FF2B5EF4-FFF2-40B4-BE49-F238E27FC236}">
                        <a16:creationId xmlns:a16="http://schemas.microsoft.com/office/drawing/2014/main" id="{6206A912-C0ED-9DEC-207F-00898773ACC2}"/>
                      </a:ext>
                    </a:extLst>
                  </p:cNvPr>
                  <p:cNvSpPr/>
                  <p:nvPr/>
                </p:nvSpPr>
                <p:spPr>
                  <a:xfrm>
                    <a:off x="2581739" y="506606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3" name="フリーフォーム 1402">
                    <a:extLst>
                      <a:ext uri="{FF2B5EF4-FFF2-40B4-BE49-F238E27FC236}">
                        <a16:creationId xmlns:a16="http://schemas.microsoft.com/office/drawing/2014/main" id="{D348DBD2-D7DF-A857-9F0E-9CA7179BFB8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4" name="フリーフォーム 1403">
                    <a:extLst>
                      <a:ext uri="{FF2B5EF4-FFF2-40B4-BE49-F238E27FC236}">
                        <a16:creationId xmlns:a16="http://schemas.microsoft.com/office/drawing/2014/main" id="{2D7796AB-79DE-44D5-3D4F-356CE3391DD0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5" name="フリーフォーム 1404">
                    <a:extLst>
                      <a:ext uri="{FF2B5EF4-FFF2-40B4-BE49-F238E27FC236}">
                        <a16:creationId xmlns:a16="http://schemas.microsoft.com/office/drawing/2014/main" id="{45785228-AAE6-CE21-250D-0059B6029CA6}"/>
                      </a:ext>
                    </a:extLst>
                  </p:cNvPr>
                  <p:cNvSpPr/>
                  <p:nvPr/>
                </p:nvSpPr>
                <p:spPr>
                  <a:xfrm>
                    <a:off x="2535003" y="4832405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6" name="フリーフォーム 1405">
                    <a:extLst>
                      <a:ext uri="{FF2B5EF4-FFF2-40B4-BE49-F238E27FC236}">
                        <a16:creationId xmlns:a16="http://schemas.microsoft.com/office/drawing/2014/main" id="{1B41BE0F-BD94-5BE5-9E85-2054C4541581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7" name="フリーフォーム 1406">
                    <a:extLst>
                      <a:ext uri="{FF2B5EF4-FFF2-40B4-BE49-F238E27FC236}">
                        <a16:creationId xmlns:a16="http://schemas.microsoft.com/office/drawing/2014/main" id="{4233DB7A-9970-3133-A27E-D3C7081EA753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303752"/>
                  </a:xfrm>
                  <a:custGeom>
                    <a:avLst/>
                    <a:gdLst>
                      <a:gd name="connsiteX0" fmla="*/ 0 w 186941"/>
                      <a:gd name="connsiteY0" fmla="*/ 303753 h 303752"/>
                      <a:gd name="connsiteX1" fmla="*/ 186942 w 186941"/>
                      <a:gd name="connsiteY1" fmla="*/ 0 h 303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303752">
                        <a:moveTo>
                          <a:pt x="0" y="303753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8" name="フリーフォーム 1407">
                    <a:extLst>
                      <a:ext uri="{FF2B5EF4-FFF2-40B4-BE49-F238E27FC236}">
                        <a16:creationId xmlns:a16="http://schemas.microsoft.com/office/drawing/2014/main" id="{4B9AD975-66B2-4B0D-C5CA-25FD97F25122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186925" cy="163563"/>
                  </a:xfrm>
                  <a:custGeom>
                    <a:avLst/>
                    <a:gdLst>
                      <a:gd name="connsiteX0" fmla="*/ 0 w 186925"/>
                      <a:gd name="connsiteY0" fmla="*/ 0 h 163563"/>
                      <a:gd name="connsiteX1" fmla="*/ 186926 w 186925"/>
                      <a:gd name="connsiteY1" fmla="*/ 163563 h 163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163563">
                        <a:moveTo>
                          <a:pt x="0" y="0"/>
                        </a:moveTo>
                        <a:lnTo>
                          <a:pt x="186926" y="16356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9" name="フリーフォーム 1408">
                    <a:extLst>
                      <a:ext uri="{FF2B5EF4-FFF2-40B4-BE49-F238E27FC236}">
                        <a16:creationId xmlns:a16="http://schemas.microsoft.com/office/drawing/2014/main" id="{22EF67A1-1F55-6C95-4F66-F316D431ACA5}"/>
                      </a:ext>
                    </a:extLst>
                  </p:cNvPr>
                  <p:cNvSpPr/>
                  <p:nvPr/>
                </p:nvSpPr>
                <p:spPr>
                  <a:xfrm>
                    <a:off x="2114753" y="513616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0" name="フリーフォーム 1409">
                    <a:extLst>
                      <a:ext uri="{FF2B5EF4-FFF2-40B4-BE49-F238E27FC236}">
                        <a16:creationId xmlns:a16="http://schemas.microsoft.com/office/drawing/2014/main" id="{70794DD6-F68E-47F6-9484-20829EF16426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1" name="フリーフォーム 1410">
                    <a:extLst>
                      <a:ext uri="{FF2B5EF4-FFF2-40B4-BE49-F238E27FC236}">
                        <a16:creationId xmlns:a16="http://schemas.microsoft.com/office/drawing/2014/main" id="{FF01CF43-8C83-64D9-9C1C-8D76070A091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2" name="フリーフォーム 1411">
                    <a:extLst>
                      <a:ext uri="{FF2B5EF4-FFF2-40B4-BE49-F238E27FC236}">
                        <a16:creationId xmlns:a16="http://schemas.microsoft.com/office/drawing/2014/main" id="{6B56AC46-7388-2EE9-21AA-0E1D20ADEE37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3" name="フリーフォーム 1412">
                    <a:extLst>
                      <a:ext uri="{FF2B5EF4-FFF2-40B4-BE49-F238E27FC236}">
                        <a16:creationId xmlns:a16="http://schemas.microsoft.com/office/drawing/2014/main" id="{1203E4EF-049E-3496-4CEC-61E898C42045}"/>
                      </a:ext>
                    </a:extLst>
                  </p:cNvPr>
                  <p:cNvSpPr/>
                  <p:nvPr/>
                </p:nvSpPr>
                <p:spPr>
                  <a:xfrm>
                    <a:off x="2301679" y="483241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4" name="フリーフォーム 1413">
                    <a:extLst>
                      <a:ext uri="{FF2B5EF4-FFF2-40B4-BE49-F238E27FC236}">
                        <a16:creationId xmlns:a16="http://schemas.microsoft.com/office/drawing/2014/main" id="{63417329-2699-A3F9-C293-EB97CB55F7E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5" name="フリーフォーム 1414">
                    <a:extLst>
                      <a:ext uri="{FF2B5EF4-FFF2-40B4-BE49-F238E27FC236}">
                        <a16:creationId xmlns:a16="http://schemas.microsoft.com/office/drawing/2014/main" id="{85B82176-FC17-E58B-98B7-5A9BB60467BA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6" name="フリーフォーム 1415">
                    <a:extLst>
                      <a:ext uri="{FF2B5EF4-FFF2-40B4-BE49-F238E27FC236}">
                        <a16:creationId xmlns:a16="http://schemas.microsoft.com/office/drawing/2014/main" id="{EA2AD57C-C51E-B9D1-74AD-87EFD47E29DE}"/>
                      </a:ext>
                    </a:extLst>
                  </p:cNvPr>
                  <p:cNvSpPr/>
                  <p:nvPr/>
                </p:nvSpPr>
                <p:spPr>
                  <a:xfrm>
                    <a:off x="2301694" y="4832414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7" name="フリーフォーム 1416">
                    <a:extLst>
                      <a:ext uri="{FF2B5EF4-FFF2-40B4-BE49-F238E27FC236}">
                        <a16:creationId xmlns:a16="http://schemas.microsoft.com/office/drawing/2014/main" id="{1BB81A67-A82D-39AE-2684-34CB719C888C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86" name="グラフィックス 297">
                  <a:extLst>
                    <a:ext uri="{FF2B5EF4-FFF2-40B4-BE49-F238E27FC236}">
                      <a16:creationId xmlns:a16="http://schemas.microsoft.com/office/drawing/2014/main" id="{DA949D7B-F241-81FF-DCA5-D0DA36A79706}"/>
                    </a:ext>
                  </a:extLst>
                </p:cNvPr>
                <p:cNvGrpSpPr/>
                <p:nvPr/>
              </p:nvGrpSpPr>
              <p:grpSpPr>
                <a:xfrm>
                  <a:off x="2104821" y="4822474"/>
                  <a:ext cx="673790" cy="323623"/>
                  <a:chOff x="2104821" y="4822474"/>
                  <a:chExt cx="673790" cy="323623"/>
                </a:xfrm>
                <a:solidFill>
                  <a:srgbClr val="000000"/>
                </a:solidFill>
              </p:grpSpPr>
              <p:sp>
                <p:nvSpPr>
                  <p:cNvPr id="1387" name="フリーフォーム 1386">
                    <a:extLst>
                      <a:ext uri="{FF2B5EF4-FFF2-40B4-BE49-F238E27FC236}">
                        <a16:creationId xmlns:a16="http://schemas.microsoft.com/office/drawing/2014/main" id="{CA3701CD-0ADE-7C57-1DB6-F81E3F481E3C}"/>
                      </a:ext>
                    </a:extLst>
                  </p:cNvPr>
                  <p:cNvSpPr/>
                  <p:nvPr/>
                </p:nvSpPr>
                <p:spPr>
                  <a:xfrm>
                    <a:off x="2571807" y="512622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8" name="フリーフォーム 1387">
                    <a:extLst>
                      <a:ext uri="{FF2B5EF4-FFF2-40B4-BE49-F238E27FC236}">
                        <a16:creationId xmlns:a16="http://schemas.microsoft.com/office/drawing/2014/main" id="{CD5A6ACD-A757-456C-DB59-35B37002AE32}"/>
                      </a:ext>
                    </a:extLst>
                  </p:cNvPr>
                  <p:cNvSpPr/>
                  <p:nvPr/>
                </p:nvSpPr>
                <p:spPr>
                  <a:xfrm>
                    <a:off x="2758748" y="482247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9" name="フリーフォーム 1388">
                    <a:extLst>
                      <a:ext uri="{FF2B5EF4-FFF2-40B4-BE49-F238E27FC236}">
                        <a16:creationId xmlns:a16="http://schemas.microsoft.com/office/drawing/2014/main" id="{2A74F5AF-D213-A60C-C65A-8350C82EE128}"/>
                      </a:ext>
                    </a:extLst>
                  </p:cNvPr>
                  <p:cNvSpPr/>
                  <p:nvPr/>
                </p:nvSpPr>
                <p:spPr>
                  <a:xfrm>
                    <a:off x="2758749" y="505613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0" name="フリーフォーム 1389">
                    <a:extLst>
                      <a:ext uri="{FF2B5EF4-FFF2-40B4-BE49-F238E27FC236}">
                        <a16:creationId xmlns:a16="http://schemas.microsoft.com/office/drawing/2014/main" id="{F1AFD749-4C06-5FB3-66C8-7D78EA38F6B4}"/>
                      </a:ext>
                    </a:extLst>
                  </p:cNvPr>
                  <p:cNvSpPr/>
                  <p:nvPr/>
                </p:nvSpPr>
                <p:spPr>
                  <a:xfrm>
                    <a:off x="2571807" y="489257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1" name="フリーフォーム 1390">
                    <a:extLst>
                      <a:ext uri="{FF2B5EF4-FFF2-40B4-BE49-F238E27FC236}">
                        <a16:creationId xmlns:a16="http://schemas.microsoft.com/office/drawing/2014/main" id="{367AC095-3261-5E1F-CF40-82CA5A545699}"/>
                      </a:ext>
                    </a:extLst>
                  </p:cNvPr>
                  <p:cNvSpPr/>
                  <p:nvPr/>
                </p:nvSpPr>
                <p:spPr>
                  <a:xfrm>
                    <a:off x="2104821" y="489258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2" name="フリーフォーム 1391">
                    <a:extLst>
                      <a:ext uri="{FF2B5EF4-FFF2-40B4-BE49-F238E27FC236}">
                        <a16:creationId xmlns:a16="http://schemas.microsoft.com/office/drawing/2014/main" id="{07C84432-59F3-8EA4-59A8-AC00E169D252}"/>
                      </a:ext>
                    </a:extLst>
                  </p:cNvPr>
                  <p:cNvSpPr/>
                  <p:nvPr/>
                </p:nvSpPr>
                <p:spPr>
                  <a:xfrm>
                    <a:off x="2104821" y="512623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3" name="フリーフォーム 1392">
                    <a:extLst>
                      <a:ext uri="{FF2B5EF4-FFF2-40B4-BE49-F238E27FC236}">
                        <a16:creationId xmlns:a16="http://schemas.microsoft.com/office/drawing/2014/main" id="{D97214B5-7B51-D3AE-FEDA-BC61BFADFC98}"/>
                      </a:ext>
                    </a:extLst>
                  </p:cNvPr>
                  <p:cNvSpPr/>
                  <p:nvPr/>
                </p:nvSpPr>
                <p:spPr>
                  <a:xfrm>
                    <a:off x="2291763" y="482248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1" name="グループ化 860">
                <a:extLst>
                  <a:ext uri="{FF2B5EF4-FFF2-40B4-BE49-F238E27FC236}">
                    <a16:creationId xmlns:a16="http://schemas.microsoft.com/office/drawing/2014/main" id="{8CB91052-CDB4-1109-3E1B-F365D35E24B9}"/>
                  </a:ext>
                </a:extLst>
              </p:cNvPr>
              <p:cNvGrpSpPr/>
              <p:nvPr/>
            </p:nvGrpSpPr>
            <p:grpSpPr>
              <a:xfrm>
                <a:off x="2895255" y="4831533"/>
                <a:ext cx="669075" cy="306730"/>
                <a:chOff x="2895255" y="4831533"/>
                <a:chExt cx="669075" cy="306730"/>
              </a:xfrm>
            </p:grpSpPr>
            <p:grpSp>
              <p:nvGrpSpPr>
                <p:cNvPr id="1339" name="グラフィックス 298">
                  <a:extLst>
                    <a:ext uri="{FF2B5EF4-FFF2-40B4-BE49-F238E27FC236}">
                      <a16:creationId xmlns:a16="http://schemas.microsoft.com/office/drawing/2014/main" id="{D0B64704-3F8B-EC97-1483-0E5D9FAD2494}"/>
                    </a:ext>
                  </a:extLst>
                </p:cNvPr>
                <p:cNvGrpSpPr/>
                <p:nvPr/>
              </p:nvGrpSpPr>
              <p:grpSpPr>
                <a:xfrm>
                  <a:off x="2902974" y="4839270"/>
                  <a:ext cx="653635" cy="291257"/>
                  <a:chOff x="2902974" y="4839270"/>
                  <a:chExt cx="653635" cy="291257"/>
                </a:xfrm>
              </p:grpSpPr>
              <p:sp>
                <p:nvSpPr>
                  <p:cNvPr id="1348" name="フリーフォーム 1347">
                    <a:extLst>
                      <a:ext uri="{FF2B5EF4-FFF2-40B4-BE49-F238E27FC236}">
                        <a16:creationId xmlns:a16="http://schemas.microsoft.com/office/drawing/2014/main" id="{2E73DABA-9CEE-6F75-42D1-B7071B15EF50}"/>
                      </a:ext>
                    </a:extLst>
                  </p:cNvPr>
                  <p:cNvSpPr/>
                  <p:nvPr/>
                </p:nvSpPr>
                <p:spPr>
                  <a:xfrm>
                    <a:off x="3084333" y="513052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9" name="フリーフォーム 1348">
                    <a:extLst>
                      <a:ext uri="{FF2B5EF4-FFF2-40B4-BE49-F238E27FC236}">
                        <a16:creationId xmlns:a16="http://schemas.microsoft.com/office/drawing/2014/main" id="{B763E8AB-9212-8709-915C-2D28B7783FAA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0" name="フリーフォーム 1349">
                    <a:extLst>
                      <a:ext uri="{FF2B5EF4-FFF2-40B4-BE49-F238E27FC236}">
                        <a16:creationId xmlns:a16="http://schemas.microsoft.com/office/drawing/2014/main" id="{0F0DDB08-3DE0-67D1-24A6-D4C30C83AB6A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1" name="フリーフォーム 1350">
                    <a:extLst>
                      <a:ext uri="{FF2B5EF4-FFF2-40B4-BE49-F238E27FC236}">
                        <a16:creationId xmlns:a16="http://schemas.microsoft.com/office/drawing/2014/main" id="{751B4744-D67E-7B03-347D-B5DDAC4E7741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2" name="フリーフォーム 1351">
                    <a:extLst>
                      <a:ext uri="{FF2B5EF4-FFF2-40B4-BE49-F238E27FC236}">
                        <a16:creationId xmlns:a16="http://schemas.microsoft.com/office/drawing/2014/main" id="{119663C7-B13F-B24E-AA5E-A568BC2BC5A0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3" name="フリーフォーム 1352">
                    <a:extLst>
                      <a:ext uri="{FF2B5EF4-FFF2-40B4-BE49-F238E27FC236}">
                        <a16:creationId xmlns:a16="http://schemas.microsoft.com/office/drawing/2014/main" id="{A3C861BC-B49C-CE89-23D6-CF6832BD00EB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4" name="フリーフォーム 1353">
                    <a:extLst>
                      <a:ext uri="{FF2B5EF4-FFF2-40B4-BE49-F238E27FC236}">
                        <a16:creationId xmlns:a16="http://schemas.microsoft.com/office/drawing/2014/main" id="{336CC251-DAA3-57F4-F38F-3EB2C28EAAEA}"/>
                      </a:ext>
                    </a:extLst>
                  </p:cNvPr>
                  <p:cNvSpPr/>
                  <p:nvPr/>
                </p:nvSpPr>
                <p:spPr>
                  <a:xfrm>
                    <a:off x="3229637" y="489388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5" name="フリーフォーム 1354">
                    <a:extLst>
                      <a:ext uri="{FF2B5EF4-FFF2-40B4-BE49-F238E27FC236}">
                        <a16:creationId xmlns:a16="http://schemas.microsoft.com/office/drawing/2014/main" id="{07AE4C3D-5902-B729-6590-9A3DC79523CA}"/>
                      </a:ext>
                    </a:extLst>
                  </p:cNvPr>
                  <p:cNvSpPr/>
                  <p:nvPr/>
                </p:nvSpPr>
                <p:spPr>
                  <a:xfrm>
                    <a:off x="3411281" y="489388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6" name="フリーフォーム 1355">
                    <a:extLst>
                      <a:ext uri="{FF2B5EF4-FFF2-40B4-BE49-F238E27FC236}">
                        <a16:creationId xmlns:a16="http://schemas.microsoft.com/office/drawing/2014/main" id="{A21FB21B-DA96-E09D-AA4F-7163A9EC3F07}"/>
                      </a:ext>
                    </a:extLst>
                  </p:cNvPr>
                  <p:cNvSpPr/>
                  <p:nvPr/>
                </p:nvSpPr>
                <p:spPr>
                  <a:xfrm>
                    <a:off x="3265978" y="507591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7" name="フリーフォーム 1356">
                    <a:extLst>
                      <a:ext uri="{FF2B5EF4-FFF2-40B4-BE49-F238E27FC236}">
                        <a16:creationId xmlns:a16="http://schemas.microsoft.com/office/drawing/2014/main" id="{29F6C921-4CA7-472F-E887-5601C0BD316D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8" name="フリーフォーム 1357">
                    <a:extLst>
                      <a:ext uri="{FF2B5EF4-FFF2-40B4-BE49-F238E27FC236}">
                        <a16:creationId xmlns:a16="http://schemas.microsoft.com/office/drawing/2014/main" id="{47414989-7C1B-78F9-53EF-A74488299217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9" name="フリーフォーム 1358">
                    <a:extLst>
                      <a:ext uri="{FF2B5EF4-FFF2-40B4-BE49-F238E27FC236}">
                        <a16:creationId xmlns:a16="http://schemas.microsoft.com/office/drawing/2014/main" id="{53DA4623-A9F2-3A0A-0884-E95BE1F94C51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9388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0" name="フリーフォーム 1359">
                    <a:extLst>
                      <a:ext uri="{FF2B5EF4-FFF2-40B4-BE49-F238E27FC236}">
                        <a16:creationId xmlns:a16="http://schemas.microsoft.com/office/drawing/2014/main" id="{B4480E7E-F6B5-00A0-CCFD-C7F74F1ACEA2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1" name="フリーフォーム 1360">
                    <a:extLst>
                      <a:ext uri="{FF2B5EF4-FFF2-40B4-BE49-F238E27FC236}">
                        <a16:creationId xmlns:a16="http://schemas.microsoft.com/office/drawing/2014/main" id="{FD35BB7A-F6A1-0C2A-97FA-50B25F95541E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2" name="フリーフォーム 1361">
                    <a:extLst>
                      <a:ext uri="{FF2B5EF4-FFF2-40B4-BE49-F238E27FC236}">
                        <a16:creationId xmlns:a16="http://schemas.microsoft.com/office/drawing/2014/main" id="{ED4C8267-2629-B134-7D32-4A4E37E8E8A8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3" name="フリーフォーム 1362">
                    <a:extLst>
                      <a:ext uri="{FF2B5EF4-FFF2-40B4-BE49-F238E27FC236}">
                        <a16:creationId xmlns:a16="http://schemas.microsoft.com/office/drawing/2014/main" id="{DF2C036F-15CA-CFD6-220F-753A737051A5}"/>
                      </a:ext>
                    </a:extLst>
                  </p:cNvPr>
                  <p:cNvSpPr/>
                  <p:nvPr/>
                </p:nvSpPr>
                <p:spPr>
                  <a:xfrm>
                    <a:off x="2902974" y="5130527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4" name="フリーフォーム 1363">
                    <a:extLst>
                      <a:ext uri="{FF2B5EF4-FFF2-40B4-BE49-F238E27FC236}">
                        <a16:creationId xmlns:a16="http://schemas.microsoft.com/office/drawing/2014/main" id="{674D46F1-4C6F-D9B9-2DEE-C2538BC863B4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5" name="フリーフォーム 1364">
                    <a:extLst>
                      <a:ext uri="{FF2B5EF4-FFF2-40B4-BE49-F238E27FC236}">
                        <a16:creationId xmlns:a16="http://schemas.microsoft.com/office/drawing/2014/main" id="{D7C83C51-02CC-BE46-ED34-F59506B4CF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6" name="フリーフォーム 1365">
                    <a:extLst>
                      <a:ext uri="{FF2B5EF4-FFF2-40B4-BE49-F238E27FC236}">
                        <a16:creationId xmlns:a16="http://schemas.microsoft.com/office/drawing/2014/main" id="{71984D05-3B19-7336-6EEA-A2569853D1EB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7" name="フリーフォーム 1366">
                    <a:extLst>
                      <a:ext uri="{FF2B5EF4-FFF2-40B4-BE49-F238E27FC236}">
                        <a16:creationId xmlns:a16="http://schemas.microsoft.com/office/drawing/2014/main" id="{0EC32CC6-4110-4647-4A17-4C6E529B39C8}"/>
                      </a:ext>
                    </a:extLst>
                  </p:cNvPr>
                  <p:cNvSpPr/>
                  <p:nvPr/>
                </p:nvSpPr>
                <p:spPr>
                  <a:xfrm>
                    <a:off x="3048278" y="489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8" name="フリーフォーム 1367">
                    <a:extLst>
                      <a:ext uri="{FF2B5EF4-FFF2-40B4-BE49-F238E27FC236}">
                        <a16:creationId xmlns:a16="http://schemas.microsoft.com/office/drawing/2014/main" id="{7CDE21F2-1C8B-119D-A425-4EAD6418CC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9" name="フリーフォーム 1368">
                    <a:extLst>
                      <a:ext uri="{FF2B5EF4-FFF2-40B4-BE49-F238E27FC236}">
                        <a16:creationId xmlns:a16="http://schemas.microsoft.com/office/drawing/2014/main" id="{D8BE8982-4B6B-54CF-28DA-11CB0A4A4ED0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0" name="フリーフォーム 1369">
                    <a:extLst>
                      <a:ext uri="{FF2B5EF4-FFF2-40B4-BE49-F238E27FC236}">
                        <a16:creationId xmlns:a16="http://schemas.microsoft.com/office/drawing/2014/main" id="{4D15A45E-BF9C-6A20-2BF3-250534E9BF69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9388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1" name="フリーフォーム 1370">
                    <a:extLst>
                      <a:ext uri="{FF2B5EF4-FFF2-40B4-BE49-F238E27FC236}">
                        <a16:creationId xmlns:a16="http://schemas.microsoft.com/office/drawing/2014/main" id="{B2C8FE62-DB41-7A7A-69EA-B833DAB894CE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2" name="フリーフォーム 1371">
                    <a:extLst>
                      <a:ext uri="{FF2B5EF4-FFF2-40B4-BE49-F238E27FC236}">
                        <a16:creationId xmlns:a16="http://schemas.microsoft.com/office/drawing/2014/main" id="{8CAD5FF2-B1E3-14A0-CB7D-93E791C3E285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3" name="フリーフォーム 1372">
                    <a:extLst>
                      <a:ext uri="{FF2B5EF4-FFF2-40B4-BE49-F238E27FC236}">
                        <a16:creationId xmlns:a16="http://schemas.microsoft.com/office/drawing/2014/main" id="{7D12AA04-BE2D-B04E-EA52-2B059E2227B4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4" name="フリーフォーム 1373">
                    <a:extLst>
                      <a:ext uri="{FF2B5EF4-FFF2-40B4-BE49-F238E27FC236}">
                        <a16:creationId xmlns:a16="http://schemas.microsoft.com/office/drawing/2014/main" id="{7106AC40-08DC-C886-4CB0-401BA54C1643}"/>
                      </a:ext>
                    </a:extLst>
                  </p:cNvPr>
                  <p:cNvSpPr/>
                  <p:nvPr/>
                </p:nvSpPr>
                <p:spPr>
                  <a:xfrm>
                    <a:off x="3374952" y="483927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5" name="フリーフォーム 1374">
                    <a:extLst>
                      <a:ext uri="{FF2B5EF4-FFF2-40B4-BE49-F238E27FC236}">
                        <a16:creationId xmlns:a16="http://schemas.microsoft.com/office/drawing/2014/main" id="{D68C121A-D8F8-0999-DD2A-B00953FB6B81}"/>
                      </a:ext>
                    </a:extLst>
                  </p:cNvPr>
                  <p:cNvSpPr/>
                  <p:nvPr/>
                </p:nvSpPr>
                <p:spPr>
                  <a:xfrm>
                    <a:off x="3556597" y="483927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6" name="フリーフォーム 1375">
                    <a:extLst>
                      <a:ext uri="{FF2B5EF4-FFF2-40B4-BE49-F238E27FC236}">
                        <a16:creationId xmlns:a16="http://schemas.microsoft.com/office/drawing/2014/main" id="{1AF4D603-8EEA-0D4E-2A9C-434C10C778D9}"/>
                      </a:ext>
                    </a:extLst>
                  </p:cNvPr>
                  <p:cNvSpPr/>
                  <p:nvPr/>
                </p:nvSpPr>
                <p:spPr>
                  <a:xfrm>
                    <a:off x="3411294" y="502130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7" name="フリーフォーム 1376">
                    <a:extLst>
                      <a:ext uri="{FF2B5EF4-FFF2-40B4-BE49-F238E27FC236}">
                        <a16:creationId xmlns:a16="http://schemas.microsoft.com/office/drawing/2014/main" id="{FA84100E-3617-08E8-B730-18BA39136656}"/>
                      </a:ext>
                    </a:extLst>
                  </p:cNvPr>
                  <p:cNvSpPr/>
                  <p:nvPr/>
                </p:nvSpPr>
                <p:spPr>
                  <a:xfrm>
                    <a:off x="3374965" y="483927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8" name="フリーフォーム 1377">
                    <a:extLst>
                      <a:ext uri="{FF2B5EF4-FFF2-40B4-BE49-F238E27FC236}">
                        <a16:creationId xmlns:a16="http://schemas.microsoft.com/office/drawing/2014/main" id="{A946917F-80A8-7293-EC4A-7A92EFC0F13C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9" name="フリーフォーム 1378">
                    <a:extLst>
                      <a:ext uri="{FF2B5EF4-FFF2-40B4-BE49-F238E27FC236}">
                        <a16:creationId xmlns:a16="http://schemas.microsoft.com/office/drawing/2014/main" id="{349056A5-47A3-918D-F917-E8D557C68543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0" name="フリーフォーム 1379">
                    <a:extLst>
                      <a:ext uri="{FF2B5EF4-FFF2-40B4-BE49-F238E27FC236}">
                        <a16:creationId xmlns:a16="http://schemas.microsoft.com/office/drawing/2014/main" id="{E46A024D-F046-C76A-9EB1-A33FC12C0AAC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93880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1" name="フリーフォーム 1380">
                    <a:extLst>
                      <a:ext uri="{FF2B5EF4-FFF2-40B4-BE49-F238E27FC236}">
                        <a16:creationId xmlns:a16="http://schemas.microsoft.com/office/drawing/2014/main" id="{28244B66-2F34-134A-944C-25C647615E35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2" name="フリーフォーム 1381">
                    <a:extLst>
                      <a:ext uri="{FF2B5EF4-FFF2-40B4-BE49-F238E27FC236}">
                        <a16:creationId xmlns:a16="http://schemas.microsoft.com/office/drawing/2014/main" id="{BD7DF8F1-7572-C997-E87C-1CFE56323F02}"/>
                      </a:ext>
                    </a:extLst>
                  </p:cNvPr>
                  <p:cNvSpPr/>
                  <p:nvPr/>
                </p:nvSpPr>
                <p:spPr>
                  <a:xfrm>
                    <a:off x="3193594" y="483928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3" name="フリーフォーム 1382">
                    <a:extLst>
                      <a:ext uri="{FF2B5EF4-FFF2-40B4-BE49-F238E27FC236}">
                        <a16:creationId xmlns:a16="http://schemas.microsoft.com/office/drawing/2014/main" id="{A1EFF7CA-625D-5A94-44BA-D55E0F7339A8}"/>
                      </a:ext>
                    </a:extLst>
                  </p:cNvPr>
                  <p:cNvSpPr/>
                  <p:nvPr/>
                </p:nvSpPr>
                <p:spPr>
                  <a:xfrm>
                    <a:off x="3193606" y="483927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4" name="フリーフォーム 1383">
                    <a:extLst>
                      <a:ext uri="{FF2B5EF4-FFF2-40B4-BE49-F238E27FC236}">
                        <a16:creationId xmlns:a16="http://schemas.microsoft.com/office/drawing/2014/main" id="{2742D5B8-C53E-5BA6-ED8D-73AFD7013820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40" name="グラフィックス 298">
                  <a:extLst>
                    <a:ext uri="{FF2B5EF4-FFF2-40B4-BE49-F238E27FC236}">
                      <a16:creationId xmlns:a16="http://schemas.microsoft.com/office/drawing/2014/main" id="{3531A8A2-FE19-EF7D-9509-4B6A40E006F9}"/>
                    </a:ext>
                  </a:extLst>
                </p:cNvPr>
                <p:cNvGrpSpPr/>
                <p:nvPr/>
              </p:nvGrpSpPr>
              <p:grpSpPr>
                <a:xfrm>
                  <a:off x="2895255" y="4831533"/>
                  <a:ext cx="669075" cy="306730"/>
                  <a:chOff x="2895255" y="4831533"/>
                  <a:chExt cx="669075" cy="306730"/>
                </a:xfrm>
                <a:solidFill>
                  <a:srgbClr val="000000"/>
                </a:solidFill>
              </p:grpSpPr>
              <p:sp>
                <p:nvSpPr>
                  <p:cNvPr id="1341" name="フリーフォーム 1340">
                    <a:extLst>
                      <a:ext uri="{FF2B5EF4-FFF2-40B4-BE49-F238E27FC236}">
                        <a16:creationId xmlns:a16="http://schemas.microsoft.com/office/drawing/2014/main" id="{F51EC5C5-9B51-0BEE-44E9-B788E7D56F3F}"/>
                      </a:ext>
                    </a:extLst>
                  </p:cNvPr>
                  <p:cNvSpPr/>
                  <p:nvPr/>
                </p:nvSpPr>
                <p:spPr>
                  <a:xfrm>
                    <a:off x="3258258" y="512278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2" name="フリーフォーム 1341">
                    <a:extLst>
                      <a:ext uri="{FF2B5EF4-FFF2-40B4-BE49-F238E27FC236}">
                        <a16:creationId xmlns:a16="http://schemas.microsoft.com/office/drawing/2014/main" id="{C626143D-8447-19B9-E719-F134424F196B}"/>
                      </a:ext>
                    </a:extLst>
                  </p:cNvPr>
                  <p:cNvSpPr/>
                  <p:nvPr/>
                </p:nvSpPr>
                <p:spPr>
                  <a:xfrm>
                    <a:off x="3258258" y="494075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3" name="フリーフォーム 1342">
                    <a:extLst>
                      <a:ext uri="{FF2B5EF4-FFF2-40B4-BE49-F238E27FC236}">
                        <a16:creationId xmlns:a16="http://schemas.microsoft.com/office/drawing/2014/main" id="{F7E749BD-54F0-2DFE-85B6-86825734D00D}"/>
                      </a:ext>
                    </a:extLst>
                  </p:cNvPr>
                  <p:cNvSpPr/>
                  <p:nvPr/>
                </p:nvSpPr>
                <p:spPr>
                  <a:xfrm>
                    <a:off x="2895255" y="4940760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4" name="フリーフォーム 1343">
                    <a:extLst>
                      <a:ext uri="{FF2B5EF4-FFF2-40B4-BE49-F238E27FC236}">
                        <a16:creationId xmlns:a16="http://schemas.microsoft.com/office/drawing/2014/main" id="{05A8EFEC-10C5-E187-64C9-AB8CD631443E}"/>
                      </a:ext>
                    </a:extLst>
                  </p:cNvPr>
                  <p:cNvSpPr/>
                  <p:nvPr/>
                </p:nvSpPr>
                <p:spPr>
                  <a:xfrm>
                    <a:off x="2895255" y="512279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5" name="フリーフォーム 1344">
                    <a:extLst>
                      <a:ext uri="{FF2B5EF4-FFF2-40B4-BE49-F238E27FC236}">
                        <a16:creationId xmlns:a16="http://schemas.microsoft.com/office/drawing/2014/main" id="{2084F1DB-F855-995F-9C0D-ED322D1E5E87}"/>
                      </a:ext>
                    </a:extLst>
                  </p:cNvPr>
                  <p:cNvSpPr/>
                  <p:nvPr/>
                </p:nvSpPr>
                <p:spPr>
                  <a:xfrm>
                    <a:off x="3548889" y="483153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6" name="フリーフォーム 1345">
                    <a:extLst>
                      <a:ext uri="{FF2B5EF4-FFF2-40B4-BE49-F238E27FC236}">
                        <a16:creationId xmlns:a16="http://schemas.microsoft.com/office/drawing/2014/main" id="{A7DDFF5D-9EF9-A1DE-7D6D-4A19FF6F6055}"/>
                      </a:ext>
                    </a:extLst>
                  </p:cNvPr>
                  <p:cNvSpPr/>
                  <p:nvPr/>
                </p:nvSpPr>
                <p:spPr>
                  <a:xfrm>
                    <a:off x="3548890" y="501356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7" name="フリーフォーム 1346">
                    <a:extLst>
                      <a:ext uri="{FF2B5EF4-FFF2-40B4-BE49-F238E27FC236}">
                        <a16:creationId xmlns:a16="http://schemas.microsoft.com/office/drawing/2014/main" id="{3D34FE58-48DF-478C-BD37-7822D91A1E69}"/>
                      </a:ext>
                    </a:extLst>
                  </p:cNvPr>
                  <p:cNvSpPr/>
                  <p:nvPr/>
                </p:nvSpPr>
                <p:spPr>
                  <a:xfrm>
                    <a:off x="3185886" y="483154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2" name="グループ化 861">
                <a:extLst>
                  <a:ext uri="{FF2B5EF4-FFF2-40B4-BE49-F238E27FC236}">
                    <a16:creationId xmlns:a16="http://schemas.microsoft.com/office/drawing/2014/main" id="{BC467A27-9310-6465-6295-C8A936D9EC0D}"/>
                  </a:ext>
                </a:extLst>
              </p:cNvPr>
              <p:cNvGrpSpPr/>
              <p:nvPr/>
            </p:nvGrpSpPr>
            <p:grpSpPr>
              <a:xfrm>
                <a:off x="3685993" y="4731584"/>
                <a:ext cx="680141" cy="494612"/>
                <a:chOff x="3685993" y="4731584"/>
                <a:chExt cx="680141" cy="494612"/>
              </a:xfrm>
            </p:grpSpPr>
            <p:grpSp>
              <p:nvGrpSpPr>
                <p:cNvPr id="1276" name="グラフィックス 299">
                  <a:extLst>
                    <a:ext uri="{FF2B5EF4-FFF2-40B4-BE49-F238E27FC236}">
                      <a16:creationId xmlns:a16="http://schemas.microsoft.com/office/drawing/2014/main" id="{857CF90E-4227-3F9B-C0B7-A61E9859D899}"/>
                    </a:ext>
                  </a:extLst>
                </p:cNvPr>
                <p:cNvGrpSpPr/>
                <p:nvPr/>
              </p:nvGrpSpPr>
              <p:grpSpPr>
                <a:xfrm>
                  <a:off x="3693841" y="4739415"/>
                  <a:ext cx="664445" cy="478952"/>
                  <a:chOff x="3693841" y="4739415"/>
                  <a:chExt cx="664445" cy="478952"/>
                </a:xfrm>
              </p:grpSpPr>
              <p:sp>
                <p:nvSpPr>
                  <p:cNvPr id="1285" name="フリーフォーム 1284">
                    <a:extLst>
                      <a:ext uri="{FF2B5EF4-FFF2-40B4-BE49-F238E27FC236}">
                        <a16:creationId xmlns:a16="http://schemas.microsoft.com/office/drawing/2014/main" id="{67A7A1A1-B089-4102-C6C5-3DBF37BE0449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8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6" name="フリーフォーム 1285">
                    <a:extLst>
                      <a:ext uri="{FF2B5EF4-FFF2-40B4-BE49-F238E27FC236}">
                        <a16:creationId xmlns:a16="http://schemas.microsoft.com/office/drawing/2014/main" id="{2ACB407D-B6B4-AD1C-10F3-76D8EAF7290D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7" name="フリーフォーム 1286">
                    <a:extLst>
                      <a:ext uri="{FF2B5EF4-FFF2-40B4-BE49-F238E27FC236}">
                        <a16:creationId xmlns:a16="http://schemas.microsoft.com/office/drawing/2014/main" id="{B1B0D270-AC3A-63A8-C92F-1381FAC15F8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8" name="フリーフォーム 1287">
                    <a:extLst>
                      <a:ext uri="{FF2B5EF4-FFF2-40B4-BE49-F238E27FC236}">
                        <a16:creationId xmlns:a16="http://schemas.microsoft.com/office/drawing/2014/main" id="{FDE0EC47-40CB-295A-D9B7-E61E032F304F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9" name="フリーフォーム 1288">
                    <a:extLst>
                      <a:ext uri="{FF2B5EF4-FFF2-40B4-BE49-F238E27FC236}">
                        <a16:creationId xmlns:a16="http://schemas.microsoft.com/office/drawing/2014/main" id="{F92B6D14-AF9F-1907-BBF1-59B1AA17A961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0" name="フリーフォーム 1289">
                    <a:extLst>
                      <a:ext uri="{FF2B5EF4-FFF2-40B4-BE49-F238E27FC236}">
                        <a16:creationId xmlns:a16="http://schemas.microsoft.com/office/drawing/2014/main" id="{A45DD711-C7AF-0359-81D0-3EED3C3C5C0B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1" name="フリーフォーム 1290">
                    <a:extLst>
                      <a:ext uri="{FF2B5EF4-FFF2-40B4-BE49-F238E27FC236}">
                        <a16:creationId xmlns:a16="http://schemas.microsoft.com/office/drawing/2014/main" id="{267BBC99-C92F-18EE-333D-15C038658EE0}"/>
                      </a:ext>
                    </a:extLst>
                  </p:cNvPr>
                  <p:cNvSpPr/>
                  <p:nvPr/>
                </p:nvSpPr>
                <p:spPr>
                  <a:xfrm>
                    <a:off x="4025906" y="479468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2" name="フリーフォーム 1291">
                    <a:extLst>
                      <a:ext uri="{FF2B5EF4-FFF2-40B4-BE49-F238E27FC236}">
                        <a16:creationId xmlns:a16="http://schemas.microsoft.com/office/drawing/2014/main" id="{E11C0E2F-46AD-918C-4F7E-0A3C24A2C1CC}"/>
                      </a:ext>
                    </a:extLst>
                  </p:cNvPr>
                  <p:cNvSpPr/>
                  <p:nvPr/>
                </p:nvSpPr>
                <p:spPr>
                  <a:xfrm>
                    <a:off x="4210555" y="479468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3" name="フリーフォーム 1292">
                    <a:extLst>
                      <a:ext uri="{FF2B5EF4-FFF2-40B4-BE49-F238E27FC236}">
                        <a16:creationId xmlns:a16="http://schemas.microsoft.com/office/drawing/2014/main" id="{E6B58C4E-4C5B-17DA-D5D5-212CE1D5EFF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9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4" name="フリーフォーム 1293">
                    <a:extLst>
                      <a:ext uri="{FF2B5EF4-FFF2-40B4-BE49-F238E27FC236}">
                        <a16:creationId xmlns:a16="http://schemas.microsoft.com/office/drawing/2014/main" id="{6500A967-93D8-1C68-1F96-58538D434127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5" name="フリーフォーム 1294">
                    <a:extLst>
                      <a:ext uri="{FF2B5EF4-FFF2-40B4-BE49-F238E27FC236}">
                        <a16:creationId xmlns:a16="http://schemas.microsoft.com/office/drawing/2014/main" id="{0E039C4D-8AC5-4B74-F8E8-B294C99CA154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6" name="フリーフォーム 1295">
                    <a:extLst>
                      <a:ext uri="{FF2B5EF4-FFF2-40B4-BE49-F238E27FC236}">
                        <a16:creationId xmlns:a16="http://schemas.microsoft.com/office/drawing/2014/main" id="{58D44309-48AB-A1DD-04CA-FD09E560BA47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9468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7" name="フリーフォーム 1296">
                    <a:extLst>
                      <a:ext uri="{FF2B5EF4-FFF2-40B4-BE49-F238E27FC236}">
                        <a16:creationId xmlns:a16="http://schemas.microsoft.com/office/drawing/2014/main" id="{8CD8A677-6DE8-948A-A46D-398418F24C20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8" name="フリーフォーム 1297">
                    <a:extLst>
                      <a:ext uri="{FF2B5EF4-FFF2-40B4-BE49-F238E27FC236}">
                        <a16:creationId xmlns:a16="http://schemas.microsoft.com/office/drawing/2014/main" id="{496AA156-BF8C-FDAA-7454-F21AB490C512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9" name="フリーフォーム 1298">
                    <a:extLst>
                      <a:ext uri="{FF2B5EF4-FFF2-40B4-BE49-F238E27FC236}">
                        <a16:creationId xmlns:a16="http://schemas.microsoft.com/office/drawing/2014/main" id="{02014B46-A9B2-4126-1726-E3195DEE65F8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0" name="フリーフォーム 1299">
                    <a:extLst>
                      <a:ext uri="{FF2B5EF4-FFF2-40B4-BE49-F238E27FC236}">
                        <a16:creationId xmlns:a16="http://schemas.microsoft.com/office/drawing/2014/main" id="{945F8471-049A-304C-E20C-31C63A7D32F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9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1" name="フリーフォーム 1300">
                    <a:extLst>
                      <a:ext uri="{FF2B5EF4-FFF2-40B4-BE49-F238E27FC236}">
                        <a16:creationId xmlns:a16="http://schemas.microsoft.com/office/drawing/2014/main" id="{CF5DC7E4-FDCA-1426-CD14-222D4F201CEF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2" name="フリーフォーム 1301">
                    <a:extLst>
                      <a:ext uri="{FF2B5EF4-FFF2-40B4-BE49-F238E27FC236}">
                        <a16:creationId xmlns:a16="http://schemas.microsoft.com/office/drawing/2014/main" id="{1F80A11E-812C-662F-6C02-F35A0500FB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3" name="フリーフォーム 1302">
                    <a:extLst>
                      <a:ext uri="{FF2B5EF4-FFF2-40B4-BE49-F238E27FC236}">
                        <a16:creationId xmlns:a16="http://schemas.microsoft.com/office/drawing/2014/main" id="{90DE8474-B91F-9BD6-5C97-0F995A68EAA7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4" name="フリーフォーム 1303">
                    <a:extLst>
                      <a:ext uri="{FF2B5EF4-FFF2-40B4-BE49-F238E27FC236}">
                        <a16:creationId xmlns:a16="http://schemas.microsoft.com/office/drawing/2014/main" id="{2D6FE011-117B-8688-C255-11C60A9F4216}"/>
                      </a:ext>
                    </a:extLst>
                  </p:cNvPr>
                  <p:cNvSpPr/>
                  <p:nvPr/>
                </p:nvSpPr>
                <p:spPr>
                  <a:xfrm>
                    <a:off x="3841548" y="479469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5" name="フリーフォーム 1304">
                    <a:extLst>
                      <a:ext uri="{FF2B5EF4-FFF2-40B4-BE49-F238E27FC236}">
                        <a16:creationId xmlns:a16="http://schemas.microsoft.com/office/drawing/2014/main" id="{F8653353-DE4F-2D1B-9B76-583BA5F8CA01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6" name="フリーフォーム 1305">
                    <a:extLst>
                      <a:ext uri="{FF2B5EF4-FFF2-40B4-BE49-F238E27FC236}">
                        <a16:creationId xmlns:a16="http://schemas.microsoft.com/office/drawing/2014/main" id="{FEBF68EA-1DA4-3AD5-0B97-FE6914447623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7" name="フリーフォーム 1306">
                    <a:extLst>
                      <a:ext uri="{FF2B5EF4-FFF2-40B4-BE49-F238E27FC236}">
                        <a16:creationId xmlns:a16="http://schemas.microsoft.com/office/drawing/2014/main" id="{EC5084DB-A3D6-0FA2-8BD2-0DB513D61AB9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9469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8" name="フリーフォーム 1307">
                    <a:extLst>
                      <a:ext uri="{FF2B5EF4-FFF2-40B4-BE49-F238E27FC236}">
                        <a16:creationId xmlns:a16="http://schemas.microsoft.com/office/drawing/2014/main" id="{5057A70B-585A-8249-573D-AF9C6E0310A4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9" name="フリーフォーム 1308">
                    <a:extLst>
                      <a:ext uri="{FF2B5EF4-FFF2-40B4-BE49-F238E27FC236}">
                        <a16:creationId xmlns:a16="http://schemas.microsoft.com/office/drawing/2014/main" id="{08FCE789-D1E2-42FD-6C62-958B16FCF775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0" name="フリーフォーム 1309">
                    <a:extLst>
                      <a:ext uri="{FF2B5EF4-FFF2-40B4-BE49-F238E27FC236}">
                        <a16:creationId xmlns:a16="http://schemas.microsoft.com/office/drawing/2014/main" id="{3B2E7789-BFD8-09A7-DFF6-8D199F46385E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1" name="フリーフォーム 1310">
                    <a:extLst>
                      <a:ext uri="{FF2B5EF4-FFF2-40B4-BE49-F238E27FC236}">
                        <a16:creationId xmlns:a16="http://schemas.microsoft.com/office/drawing/2014/main" id="{093F06AD-B1EC-CC45-922F-D9A7F839027A}"/>
                      </a:ext>
                    </a:extLst>
                  </p:cNvPr>
                  <p:cNvSpPr/>
                  <p:nvPr/>
                </p:nvSpPr>
                <p:spPr>
                  <a:xfrm>
                    <a:off x="4173625" y="473941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2" name="フリーフォーム 1311">
                    <a:extLst>
                      <a:ext uri="{FF2B5EF4-FFF2-40B4-BE49-F238E27FC236}">
                        <a16:creationId xmlns:a16="http://schemas.microsoft.com/office/drawing/2014/main" id="{EFCEA64E-9922-6D8D-14A0-FC006BD3C74D}"/>
                      </a:ext>
                    </a:extLst>
                  </p:cNvPr>
                  <p:cNvSpPr/>
                  <p:nvPr/>
                </p:nvSpPr>
                <p:spPr>
                  <a:xfrm>
                    <a:off x="4358274" y="473941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3" name="フリーフォーム 1312">
                    <a:extLst>
                      <a:ext uri="{FF2B5EF4-FFF2-40B4-BE49-F238E27FC236}">
                        <a16:creationId xmlns:a16="http://schemas.microsoft.com/office/drawing/2014/main" id="{F07EDE7B-8704-5471-B98A-59786F0079F5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65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4" name="フリーフォーム 1313">
                    <a:extLst>
                      <a:ext uri="{FF2B5EF4-FFF2-40B4-BE49-F238E27FC236}">
                        <a16:creationId xmlns:a16="http://schemas.microsoft.com/office/drawing/2014/main" id="{A9C0CB63-4440-AF3A-B609-A55661A818AA}"/>
                      </a:ext>
                    </a:extLst>
                  </p:cNvPr>
                  <p:cNvSpPr/>
                  <p:nvPr/>
                </p:nvSpPr>
                <p:spPr>
                  <a:xfrm>
                    <a:off x="4173638" y="473941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5" name="フリーフォーム 1314">
                    <a:extLst>
                      <a:ext uri="{FF2B5EF4-FFF2-40B4-BE49-F238E27FC236}">
                        <a16:creationId xmlns:a16="http://schemas.microsoft.com/office/drawing/2014/main" id="{F9C5A064-C101-452F-5E48-6C3B2C5D0554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6" name="フリーフォーム 1315">
                    <a:extLst>
                      <a:ext uri="{FF2B5EF4-FFF2-40B4-BE49-F238E27FC236}">
                        <a16:creationId xmlns:a16="http://schemas.microsoft.com/office/drawing/2014/main" id="{77C838E7-0D6A-C2DD-07CB-DA478983D5DF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7" name="フリーフォーム 1316">
                    <a:extLst>
                      <a:ext uri="{FF2B5EF4-FFF2-40B4-BE49-F238E27FC236}">
                        <a16:creationId xmlns:a16="http://schemas.microsoft.com/office/drawing/2014/main" id="{907FFD9D-DAFF-F56D-C25D-92BD415B8811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9468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8" name="フリーフォーム 1317">
                    <a:extLst>
                      <a:ext uri="{FF2B5EF4-FFF2-40B4-BE49-F238E27FC236}">
                        <a16:creationId xmlns:a16="http://schemas.microsoft.com/office/drawing/2014/main" id="{26E2F240-149F-62DD-D681-037C61D4D5B4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9" name="フリーフォーム 1318">
                    <a:extLst>
                      <a:ext uri="{FF2B5EF4-FFF2-40B4-BE49-F238E27FC236}">
                        <a16:creationId xmlns:a16="http://schemas.microsoft.com/office/drawing/2014/main" id="{FB81DFD2-C510-544E-CE7F-59D2E24A59AA}"/>
                      </a:ext>
                    </a:extLst>
                  </p:cNvPr>
                  <p:cNvSpPr/>
                  <p:nvPr/>
                </p:nvSpPr>
                <p:spPr>
                  <a:xfrm>
                    <a:off x="3989267" y="473942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0" name="フリーフォーム 1319">
                    <a:extLst>
                      <a:ext uri="{FF2B5EF4-FFF2-40B4-BE49-F238E27FC236}">
                        <a16:creationId xmlns:a16="http://schemas.microsoft.com/office/drawing/2014/main" id="{5BB3C0BC-710A-ED03-2FA5-6CC15F0FD9EA}"/>
                      </a:ext>
                    </a:extLst>
                  </p:cNvPr>
                  <p:cNvSpPr/>
                  <p:nvPr/>
                </p:nvSpPr>
                <p:spPr>
                  <a:xfrm>
                    <a:off x="3989279" y="473942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1" name="フリーフォーム 1320">
                    <a:extLst>
                      <a:ext uri="{FF2B5EF4-FFF2-40B4-BE49-F238E27FC236}">
                        <a16:creationId xmlns:a16="http://schemas.microsoft.com/office/drawing/2014/main" id="{9E5640C9-458D-A756-3619-43484E1F267A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2" name="フリーフォーム 1321">
                    <a:extLst>
                      <a:ext uri="{FF2B5EF4-FFF2-40B4-BE49-F238E27FC236}">
                        <a16:creationId xmlns:a16="http://schemas.microsoft.com/office/drawing/2014/main" id="{19B55500-3B61-EDB1-6571-F3B645D069C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218360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3" name="フリーフォーム 1322">
                    <a:extLst>
                      <a:ext uri="{FF2B5EF4-FFF2-40B4-BE49-F238E27FC236}">
                        <a16:creationId xmlns:a16="http://schemas.microsoft.com/office/drawing/2014/main" id="{2305EB09-633A-5B78-903A-776E6188270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4" name="フリーフォーム 1323">
                    <a:extLst>
                      <a:ext uri="{FF2B5EF4-FFF2-40B4-BE49-F238E27FC236}">
                        <a16:creationId xmlns:a16="http://schemas.microsoft.com/office/drawing/2014/main" id="{C11D7B22-D82E-C038-D176-C500F9DF95AE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5" name="フリーフォーム 1324">
                    <a:extLst>
                      <a:ext uri="{FF2B5EF4-FFF2-40B4-BE49-F238E27FC236}">
                        <a16:creationId xmlns:a16="http://schemas.microsoft.com/office/drawing/2014/main" id="{BC1156C9-310E-259A-CB4F-3BB8CD270EF2}"/>
                      </a:ext>
                    </a:extLst>
                  </p:cNvPr>
                  <p:cNvSpPr/>
                  <p:nvPr/>
                </p:nvSpPr>
                <p:spPr>
                  <a:xfrm>
                    <a:off x="4210555" y="497885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6" name="フリーフォーム 1325">
                    <a:extLst>
                      <a:ext uri="{FF2B5EF4-FFF2-40B4-BE49-F238E27FC236}">
                        <a16:creationId xmlns:a16="http://schemas.microsoft.com/office/drawing/2014/main" id="{C0962C79-124D-D8B1-A424-079E9A77EE16}"/>
                      </a:ext>
                    </a:extLst>
                  </p:cNvPr>
                  <p:cNvSpPr/>
                  <p:nvPr/>
                </p:nvSpPr>
                <p:spPr>
                  <a:xfrm>
                    <a:off x="4062848" y="516309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7" name="フリーフォーム 1326">
                    <a:extLst>
                      <a:ext uri="{FF2B5EF4-FFF2-40B4-BE49-F238E27FC236}">
                        <a16:creationId xmlns:a16="http://schemas.microsoft.com/office/drawing/2014/main" id="{A1345757-5544-50C2-6988-493B92E55393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8" name="フリーフォーム 1327">
                    <a:extLst>
                      <a:ext uri="{FF2B5EF4-FFF2-40B4-BE49-F238E27FC236}">
                        <a16:creationId xmlns:a16="http://schemas.microsoft.com/office/drawing/2014/main" id="{CF39BE5D-80DB-0A63-E503-D4482944A8D5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9" name="フリーフォーム 1328">
                    <a:extLst>
                      <a:ext uri="{FF2B5EF4-FFF2-40B4-BE49-F238E27FC236}">
                        <a16:creationId xmlns:a16="http://schemas.microsoft.com/office/drawing/2014/main" id="{6188164B-6BB5-E52B-808F-435726CA7D3F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856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0" name="フリーフォーム 1329">
                    <a:extLst>
                      <a:ext uri="{FF2B5EF4-FFF2-40B4-BE49-F238E27FC236}">
                        <a16:creationId xmlns:a16="http://schemas.microsoft.com/office/drawing/2014/main" id="{7CF5B385-2153-7BDD-D5F5-372B205B5513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1" name="フリーフォーム 1330">
                    <a:extLst>
                      <a:ext uri="{FF2B5EF4-FFF2-40B4-BE49-F238E27FC236}">
                        <a16:creationId xmlns:a16="http://schemas.microsoft.com/office/drawing/2014/main" id="{B6CF2BD1-B559-7712-8207-2BCA9D024F1E}"/>
                      </a:ext>
                    </a:extLst>
                  </p:cNvPr>
                  <p:cNvSpPr/>
                  <p:nvPr/>
                </p:nvSpPr>
                <p:spPr>
                  <a:xfrm>
                    <a:off x="3693841" y="521836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2" name="フリーフォーム 1331">
                    <a:extLst>
                      <a:ext uri="{FF2B5EF4-FFF2-40B4-BE49-F238E27FC236}">
                        <a16:creationId xmlns:a16="http://schemas.microsoft.com/office/drawing/2014/main" id="{D10F5A08-017C-36A0-9119-A0A26B402367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3" name="フリーフォーム 1332">
                    <a:extLst>
                      <a:ext uri="{FF2B5EF4-FFF2-40B4-BE49-F238E27FC236}">
                        <a16:creationId xmlns:a16="http://schemas.microsoft.com/office/drawing/2014/main" id="{1FFEF49E-7035-6B27-EE0A-7292167C8DE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4" name="フリーフォーム 1333">
                    <a:extLst>
                      <a:ext uri="{FF2B5EF4-FFF2-40B4-BE49-F238E27FC236}">
                        <a16:creationId xmlns:a16="http://schemas.microsoft.com/office/drawing/2014/main" id="{B05077A8-2E34-A86B-1BFA-F76C961A79D0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5" name="フリーフォーム 1334">
                    <a:extLst>
                      <a:ext uri="{FF2B5EF4-FFF2-40B4-BE49-F238E27FC236}">
                        <a16:creationId xmlns:a16="http://schemas.microsoft.com/office/drawing/2014/main" id="{4E643E34-DDC6-496B-04B0-0AA5D4E1FE86}"/>
                      </a:ext>
                    </a:extLst>
                  </p:cNvPr>
                  <p:cNvSpPr/>
                  <p:nvPr/>
                </p:nvSpPr>
                <p:spPr>
                  <a:xfrm>
                    <a:off x="4358274" y="492358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6" name="フリーフォーム 1335">
                    <a:extLst>
                      <a:ext uri="{FF2B5EF4-FFF2-40B4-BE49-F238E27FC236}">
                        <a16:creationId xmlns:a16="http://schemas.microsoft.com/office/drawing/2014/main" id="{4DC82411-DF2B-0D1E-1543-D33CFF5575D4}"/>
                      </a:ext>
                    </a:extLst>
                  </p:cNvPr>
                  <p:cNvSpPr/>
                  <p:nvPr/>
                </p:nvSpPr>
                <p:spPr>
                  <a:xfrm>
                    <a:off x="4210567" y="510782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7" name="フリーフォーム 1336">
                    <a:extLst>
                      <a:ext uri="{FF2B5EF4-FFF2-40B4-BE49-F238E27FC236}">
                        <a16:creationId xmlns:a16="http://schemas.microsoft.com/office/drawing/2014/main" id="{2568D655-90BC-32DF-873F-78B724071A06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5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8" name="フリーフォーム 1337">
                    <a:extLst>
                      <a:ext uri="{FF2B5EF4-FFF2-40B4-BE49-F238E27FC236}">
                        <a16:creationId xmlns:a16="http://schemas.microsoft.com/office/drawing/2014/main" id="{385B4149-02B2-0B90-B1F7-92C86DD3150B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7885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77" name="グラフィックス 299">
                  <a:extLst>
                    <a:ext uri="{FF2B5EF4-FFF2-40B4-BE49-F238E27FC236}">
                      <a16:creationId xmlns:a16="http://schemas.microsoft.com/office/drawing/2014/main" id="{4AC35161-518C-0457-DDF2-53BDC2AA012A}"/>
                    </a:ext>
                  </a:extLst>
                </p:cNvPr>
                <p:cNvGrpSpPr/>
                <p:nvPr/>
              </p:nvGrpSpPr>
              <p:grpSpPr>
                <a:xfrm>
                  <a:off x="3685993" y="4731584"/>
                  <a:ext cx="680141" cy="494612"/>
                  <a:chOff x="3685993" y="4731584"/>
                  <a:chExt cx="680141" cy="494612"/>
                </a:xfrm>
                <a:solidFill>
                  <a:srgbClr val="000000"/>
                </a:solidFill>
              </p:grpSpPr>
              <p:sp>
                <p:nvSpPr>
                  <p:cNvPr id="1278" name="フリーフォーム 1277">
                    <a:extLst>
                      <a:ext uri="{FF2B5EF4-FFF2-40B4-BE49-F238E27FC236}">
                        <a16:creationId xmlns:a16="http://schemas.microsoft.com/office/drawing/2014/main" id="{B2F36B5B-03A6-C178-34EF-3AA7D9FDD71B}"/>
                      </a:ext>
                    </a:extLst>
                  </p:cNvPr>
                  <p:cNvSpPr/>
                  <p:nvPr/>
                </p:nvSpPr>
                <p:spPr>
                  <a:xfrm>
                    <a:off x="4055000" y="484212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9" name="フリーフォーム 1278">
                    <a:extLst>
                      <a:ext uri="{FF2B5EF4-FFF2-40B4-BE49-F238E27FC236}">
                        <a16:creationId xmlns:a16="http://schemas.microsoft.com/office/drawing/2014/main" id="{1005BBF3-DD84-31AE-00FF-157954FDA398}"/>
                      </a:ext>
                    </a:extLst>
                  </p:cNvPr>
                  <p:cNvSpPr/>
                  <p:nvPr/>
                </p:nvSpPr>
                <p:spPr>
                  <a:xfrm>
                    <a:off x="3685993" y="484213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0" name="フリーフォーム 1279">
                    <a:extLst>
                      <a:ext uri="{FF2B5EF4-FFF2-40B4-BE49-F238E27FC236}">
                        <a16:creationId xmlns:a16="http://schemas.microsoft.com/office/drawing/2014/main" id="{F9012F57-08A5-182B-D034-D6100732DB91}"/>
                      </a:ext>
                    </a:extLst>
                  </p:cNvPr>
                  <p:cNvSpPr/>
                  <p:nvPr/>
                </p:nvSpPr>
                <p:spPr>
                  <a:xfrm>
                    <a:off x="4350439" y="4731584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1" name="フリーフォーム 1280">
                    <a:extLst>
                      <a:ext uri="{FF2B5EF4-FFF2-40B4-BE49-F238E27FC236}">
                        <a16:creationId xmlns:a16="http://schemas.microsoft.com/office/drawing/2014/main" id="{E751C314-9E33-9FB3-7304-550D789D0257}"/>
                      </a:ext>
                    </a:extLst>
                  </p:cNvPr>
                  <p:cNvSpPr/>
                  <p:nvPr/>
                </p:nvSpPr>
                <p:spPr>
                  <a:xfrm>
                    <a:off x="3981432" y="473159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2" name="フリーフォーム 1281">
                    <a:extLst>
                      <a:ext uri="{FF2B5EF4-FFF2-40B4-BE49-F238E27FC236}">
                        <a16:creationId xmlns:a16="http://schemas.microsoft.com/office/drawing/2014/main" id="{83667AC6-8384-E4E9-8096-9241AFB05B9F}"/>
                      </a:ext>
                    </a:extLst>
                  </p:cNvPr>
                  <p:cNvSpPr/>
                  <p:nvPr/>
                </p:nvSpPr>
                <p:spPr>
                  <a:xfrm>
                    <a:off x="4055000" y="521053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3" name="フリーフォーム 1282">
                    <a:extLst>
                      <a:ext uri="{FF2B5EF4-FFF2-40B4-BE49-F238E27FC236}">
                        <a16:creationId xmlns:a16="http://schemas.microsoft.com/office/drawing/2014/main" id="{36E88FF4-848B-4B1C-D51D-9D9E3FE6EABE}"/>
                      </a:ext>
                    </a:extLst>
                  </p:cNvPr>
                  <p:cNvSpPr/>
                  <p:nvPr/>
                </p:nvSpPr>
                <p:spPr>
                  <a:xfrm>
                    <a:off x="3685993" y="5210537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4" name="フリーフォーム 1283">
                    <a:extLst>
                      <a:ext uri="{FF2B5EF4-FFF2-40B4-BE49-F238E27FC236}">
                        <a16:creationId xmlns:a16="http://schemas.microsoft.com/office/drawing/2014/main" id="{5829309B-5AA1-C9C1-44D4-27B91B77FBA7}"/>
                      </a:ext>
                    </a:extLst>
                  </p:cNvPr>
                  <p:cNvSpPr/>
                  <p:nvPr/>
                </p:nvSpPr>
                <p:spPr>
                  <a:xfrm>
                    <a:off x="4350439" y="509999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3" name="グループ化 862">
                <a:extLst>
                  <a:ext uri="{FF2B5EF4-FFF2-40B4-BE49-F238E27FC236}">
                    <a16:creationId xmlns:a16="http://schemas.microsoft.com/office/drawing/2014/main" id="{B10C6883-EEE9-A928-D28B-A444B26AA287}"/>
                  </a:ext>
                </a:extLst>
              </p:cNvPr>
              <p:cNvGrpSpPr/>
              <p:nvPr/>
            </p:nvGrpSpPr>
            <p:grpSpPr>
              <a:xfrm>
                <a:off x="4472518" y="4858184"/>
                <a:ext cx="688745" cy="245612"/>
                <a:chOff x="4472518" y="4858184"/>
                <a:chExt cx="688745" cy="245612"/>
              </a:xfrm>
            </p:grpSpPr>
            <p:grpSp>
              <p:nvGrpSpPr>
                <p:cNvPr id="1234" name="グラフィックス 300">
                  <a:extLst>
                    <a:ext uri="{FF2B5EF4-FFF2-40B4-BE49-F238E27FC236}">
                      <a16:creationId xmlns:a16="http://schemas.microsoft.com/office/drawing/2014/main" id="{F9EB9DD3-BF0A-5D98-85DC-02996094D802}"/>
                    </a:ext>
                  </a:extLst>
                </p:cNvPr>
                <p:cNvGrpSpPr/>
                <p:nvPr/>
              </p:nvGrpSpPr>
              <p:grpSpPr>
                <a:xfrm>
                  <a:off x="4480055" y="4865721"/>
                  <a:ext cx="673671" cy="230545"/>
                  <a:chOff x="4480055" y="4865721"/>
                  <a:chExt cx="673671" cy="230545"/>
                </a:xfrm>
              </p:grpSpPr>
              <p:sp>
                <p:nvSpPr>
                  <p:cNvPr id="1243" name="フリーフォーム 1242">
                    <a:extLst>
                      <a:ext uri="{FF2B5EF4-FFF2-40B4-BE49-F238E27FC236}">
                        <a16:creationId xmlns:a16="http://schemas.microsoft.com/office/drawing/2014/main" id="{A0C0C870-2BD4-D6C1-17F4-C1C5CFE27CD9}"/>
                      </a:ext>
                    </a:extLst>
                  </p:cNvPr>
                  <p:cNvSpPr/>
                  <p:nvPr/>
                </p:nvSpPr>
                <p:spPr>
                  <a:xfrm>
                    <a:off x="4834518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4" name="フリーフォーム 1243">
                    <a:extLst>
                      <a:ext uri="{FF2B5EF4-FFF2-40B4-BE49-F238E27FC236}">
                        <a16:creationId xmlns:a16="http://schemas.microsoft.com/office/drawing/2014/main" id="{AF0A5094-7DA7-FA7B-33D8-02FF69F1F8F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5" name="フリーフォーム 1244">
                    <a:extLst>
                      <a:ext uri="{FF2B5EF4-FFF2-40B4-BE49-F238E27FC236}">
                        <a16:creationId xmlns:a16="http://schemas.microsoft.com/office/drawing/2014/main" id="{0CF1B91E-3D18-9B48-4B28-1DD0E8C94F77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6" name="フリーフォーム 1245">
                    <a:extLst>
                      <a:ext uri="{FF2B5EF4-FFF2-40B4-BE49-F238E27FC236}">
                        <a16:creationId xmlns:a16="http://schemas.microsoft.com/office/drawing/2014/main" id="{9F7769FC-D82E-4AD2-3234-69AA23E6B927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7" name="フリーフォーム 1246">
                    <a:extLst>
                      <a:ext uri="{FF2B5EF4-FFF2-40B4-BE49-F238E27FC236}">
                        <a16:creationId xmlns:a16="http://schemas.microsoft.com/office/drawing/2014/main" id="{64264B0E-8EAB-138D-99FB-D24F81537CE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8" name="フリーフォーム 1247">
                    <a:extLst>
                      <a:ext uri="{FF2B5EF4-FFF2-40B4-BE49-F238E27FC236}">
                        <a16:creationId xmlns:a16="http://schemas.microsoft.com/office/drawing/2014/main" id="{6CFF1049-A5BF-94D6-79AE-502D96A086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9" name="フリーフォーム 1248">
                    <a:extLst>
                      <a:ext uri="{FF2B5EF4-FFF2-40B4-BE49-F238E27FC236}">
                        <a16:creationId xmlns:a16="http://schemas.microsoft.com/office/drawing/2014/main" id="{258278D1-34C4-F642-7E76-187E1964E60B}"/>
                      </a:ext>
                    </a:extLst>
                  </p:cNvPr>
                  <p:cNvSpPr/>
                  <p:nvPr/>
                </p:nvSpPr>
                <p:spPr>
                  <a:xfrm>
                    <a:off x="4976376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0" name="フリーフォーム 1249">
                    <a:extLst>
                      <a:ext uri="{FF2B5EF4-FFF2-40B4-BE49-F238E27FC236}">
                        <a16:creationId xmlns:a16="http://schemas.microsoft.com/office/drawing/2014/main" id="{67FE5062-8639-E964-5A5E-C7179BFC904C}"/>
                      </a:ext>
                    </a:extLst>
                  </p:cNvPr>
                  <p:cNvSpPr/>
                  <p:nvPr/>
                </p:nvSpPr>
                <p:spPr>
                  <a:xfrm>
                    <a:off x="5153714" y="4865724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1" name="フリーフォーム 1250">
                    <a:extLst>
                      <a:ext uri="{FF2B5EF4-FFF2-40B4-BE49-F238E27FC236}">
                        <a16:creationId xmlns:a16="http://schemas.microsoft.com/office/drawing/2014/main" id="{E838775C-2B37-BE50-ADD1-834C25F8E09B}"/>
                      </a:ext>
                    </a:extLst>
                  </p:cNvPr>
                  <p:cNvSpPr/>
                  <p:nvPr/>
                </p:nvSpPr>
                <p:spPr>
                  <a:xfrm>
                    <a:off x="5011856" y="504306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2" name="フリーフォーム 1251">
                    <a:extLst>
                      <a:ext uri="{FF2B5EF4-FFF2-40B4-BE49-F238E27FC236}">
                        <a16:creationId xmlns:a16="http://schemas.microsoft.com/office/drawing/2014/main" id="{DCAFD66D-F4EA-2313-6EB5-80A1D5389D62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3" name="フリーフォーム 1252">
                    <a:extLst>
                      <a:ext uri="{FF2B5EF4-FFF2-40B4-BE49-F238E27FC236}">
                        <a16:creationId xmlns:a16="http://schemas.microsoft.com/office/drawing/2014/main" id="{7214169C-AB34-D0BA-1479-25696E318A41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4" name="フリーフォーム 1253">
                    <a:extLst>
                      <a:ext uri="{FF2B5EF4-FFF2-40B4-BE49-F238E27FC236}">
                        <a16:creationId xmlns:a16="http://schemas.microsoft.com/office/drawing/2014/main" id="{33930A52-8C80-0974-EA9B-489BB19EE210}"/>
                      </a:ext>
                    </a:extLst>
                  </p:cNvPr>
                  <p:cNvSpPr/>
                  <p:nvPr/>
                </p:nvSpPr>
                <p:spPr>
                  <a:xfrm>
                    <a:off x="4976388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5" name="フリーフォーム 1254">
                    <a:extLst>
                      <a:ext uri="{FF2B5EF4-FFF2-40B4-BE49-F238E27FC236}">
                        <a16:creationId xmlns:a16="http://schemas.microsoft.com/office/drawing/2014/main" id="{A1CBF68F-C7C5-6518-65B3-8183F40E963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6" name="フリーフォーム 1255">
                    <a:extLst>
                      <a:ext uri="{FF2B5EF4-FFF2-40B4-BE49-F238E27FC236}">
                        <a16:creationId xmlns:a16="http://schemas.microsoft.com/office/drawing/2014/main" id="{6E2755FB-BC3D-8EDC-6B73-E10A8FF7F8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230538"/>
                  </a:xfrm>
                  <a:custGeom>
                    <a:avLst/>
                    <a:gdLst>
                      <a:gd name="connsiteX0" fmla="*/ 0 w 141870"/>
                      <a:gd name="connsiteY0" fmla="*/ 230538 h 230538"/>
                      <a:gd name="connsiteX1" fmla="*/ 141870 w 141870"/>
                      <a:gd name="connsiteY1" fmla="*/ 0 h 230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230538">
                        <a:moveTo>
                          <a:pt x="0" y="230538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7" name="フリーフォーム 1256">
                    <a:extLst>
                      <a:ext uri="{FF2B5EF4-FFF2-40B4-BE49-F238E27FC236}">
                        <a16:creationId xmlns:a16="http://schemas.microsoft.com/office/drawing/2014/main" id="{A0D0F8A4-1268-3FFC-C32A-C593F63FCC4C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141858" cy="124139"/>
                  </a:xfrm>
                  <a:custGeom>
                    <a:avLst/>
                    <a:gdLst>
                      <a:gd name="connsiteX0" fmla="*/ 0 w 141858"/>
                      <a:gd name="connsiteY0" fmla="*/ 0 h 124139"/>
                      <a:gd name="connsiteX1" fmla="*/ 141858 w 141858"/>
                      <a:gd name="connsiteY1" fmla="*/ 124139 h 124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58" h="124139">
                        <a:moveTo>
                          <a:pt x="0" y="0"/>
                        </a:moveTo>
                        <a:lnTo>
                          <a:pt x="141858" y="1241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8" name="フリーフォーム 1257">
                    <a:extLst>
                      <a:ext uri="{FF2B5EF4-FFF2-40B4-BE49-F238E27FC236}">
                        <a16:creationId xmlns:a16="http://schemas.microsoft.com/office/drawing/2014/main" id="{DC6CE8E2-961D-B4EA-6486-62B64DBCFF83}"/>
                      </a:ext>
                    </a:extLst>
                  </p:cNvPr>
                  <p:cNvSpPr/>
                  <p:nvPr/>
                </p:nvSpPr>
                <p:spPr>
                  <a:xfrm>
                    <a:off x="4657460" y="5096266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9" name="フリーフォーム 1258">
                    <a:extLst>
                      <a:ext uri="{FF2B5EF4-FFF2-40B4-BE49-F238E27FC236}">
                        <a16:creationId xmlns:a16="http://schemas.microsoft.com/office/drawing/2014/main" id="{D73692F2-7E31-6E4F-055E-8287C3749D6B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0" name="フリーフォーム 1259">
                    <a:extLst>
                      <a:ext uri="{FF2B5EF4-FFF2-40B4-BE49-F238E27FC236}">
                        <a16:creationId xmlns:a16="http://schemas.microsoft.com/office/drawing/2014/main" id="{0DC19889-EF41-9391-E4C3-D5F874036F4C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1" name="フリーフォーム 1260">
                    <a:extLst>
                      <a:ext uri="{FF2B5EF4-FFF2-40B4-BE49-F238E27FC236}">
                        <a16:creationId xmlns:a16="http://schemas.microsoft.com/office/drawing/2014/main" id="{9425383F-B648-83ED-934A-65932D81EAF8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2" name="フリーフォーム 1261">
                    <a:extLst>
                      <a:ext uri="{FF2B5EF4-FFF2-40B4-BE49-F238E27FC236}">
                        <a16:creationId xmlns:a16="http://schemas.microsoft.com/office/drawing/2014/main" id="{4A515792-14D7-6ED0-84C0-35A981007605}"/>
                      </a:ext>
                    </a:extLst>
                  </p:cNvPr>
                  <p:cNvSpPr/>
                  <p:nvPr/>
                </p:nvSpPr>
                <p:spPr>
                  <a:xfrm>
                    <a:off x="4799318" y="4865731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3" name="フリーフォーム 1262">
                    <a:extLst>
                      <a:ext uri="{FF2B5EF4-FFF2-40B4-BE49-F238E27FC236}">
                        <a16:creationId xmlns:a16="http://schemas.microsoft.com/office/drawing/2014/main" id="{D53A661B-1DDD-0556-107F-41E037D10A7E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4" name="フリーフォーム 1263">
                    <a:extLst>
                      <a:ext uri="{FF2B5EF4-FFF2-40B4-BE49-F238E27FC236}">
                        <a16:creationId xmlns:a16="http://schemas.microsoft.com/office/drawing/2014/main" id="{09BAF060-CFED-C77A-2DCA-A6980389C615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5" name="フリーフォーム 1264">
                    <a:extLst>
                      <a:ext uri="{FF2B5EF4-FFF2-40B4-BE49-F238E27FC236}">
                        <a16:creationId xmlns:a16="http://schemas.microsoft.com/office/drawing/2014/main" id="{B27868C9-F3CD-7E7C-3EDA-5B28F1E2EBD9}"/>
                      </a:ext>
                    </a:extLst>
                  </p:cNvPr>
                  <p:cNvSpPr/>
                  <p:nvPr/>
                </p:nvSpPr>
                <p:spPr>
                  <a:xfrm>
                    <a:off x="4799330" y="4865728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6" name="フリーフォーム 1265">
                    <a:extLst>
                      <a:ext uri="{FF2B5EF4-FFF2-40B4-BE49-F238E27FC236}">
                        <a16:creationId xmlns:a16="http://schemas.microsoft.com/office/drawing/2014/main" id="{34724630-1FC9-D2F5-25CF-22CCBEE4EDA6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7" name="フリーフォーム 1266">
                    <a:extLst>
                      <a:ext uri="{FF2B5EF4-FFF2-40B4-BE49-F238E27FC236}">
                        <a16:creationId xmlns:a16="http://schemas.microsoft.com/office/drawing/2014/main" id="{94ACE236-3956-85AD-62E7-1C3D5B63AD2C}"/>
                      </a:ext>
                    </a:extLst>
                  </p:cNvPr>
                  <p:cNvSpPr/>
                  <p:nvPr/>
                </p:nvSpPr>
                <p:spPr>
                  <a:xfrm>
                    <a:off x="4480055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8" name="フリーフォーム 1267">
                    <a:extLst>
                      <a:ext uri="{FF2B5EF4-FFF2-40B4-BE49-F238E27FC236}">
                        <a16:creationId xmlns:a16="http://schemas.microsoft.com/office/drawing/2014/main" id="{2512F66D-5465-8D32-75A3-2E7751D7EC5F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9" name="フリーフォーム 1268">
                    <a:extLst>
                      <a:ext uri="{FF2B5EF4-FFF2-40B4-BE49-F238E27FC236}">
                        <a16:creationId xmlns:a16="http://schemas.microsoft.com/office/drawing/2014/main" id="{F102E44D-0D56-326C-8B3A-EB7178447BF8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0" name="フリーフォーム 1269">
                    <a:extLst>
                      <a:ext uri="{FF2B5EF4-FFF2-40B4-BE49-F238E27FC236}">
                        <a16:creationId xmlns:a16="http://schemas.microsoft.com/office/drawing/2014/main" id="{6FF42F6D-3C21-FC20-9E66-D7D07B5F790B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1" name="フリーフォーム 1270">
                    <a:extLst>
                      <a:ext uri="{FF2B5EF4-FFF2-40B4-BE49-F238E27FC236}">
                        <a16:creationId xmlns:a16="http://schemas.microsoft.com/office/drawing/2014/main" id="{212A59ED-130E-FE1A-728D-AAC27C3C97AF}"/>
                      </a:ext>
                    </a:extLst>
                  </p:cNvPr>
                  <p:cNvSpPr/>
                  <p:nvPr/>
                </p:nvSpPr>
                <p:spPr>
                  <a:xfrm>
                    <a:off x="4621913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2" name="フリーフォーム 1271">
                    <a:extLst>
                      <a:ext uri="{FF2B5EF4-FFF2-40B4-BE49-F238E27FC236}">
                        <a16:creationId xmlns:a16="http://schemas.microsoft.com/office/drawing/2014/main" id="{A39203C9-6A93-0730-3DFC-21681D58B66A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3" name="フリーフォーム 1272">
                    <a:extLst>
                      <a:ext uri="{FF2B5EF4-FFF2-40B4-BE49-F238E27FC236}">
                        <a16:creationId xmlns:a16="http://schemas.microsoft.com/office/drawing/2014/main" id="{B2FA18F9-6CCB-6FCD-3324-03F472B77C31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4" name="フリーフォーム 1273">
                    <a:extLst>
                      <a:ext uri="{FF2B5EF4-FFF2-40B4-BE49-F238E27FC236}">
                        <a16:creationId xmlns:a16="http://schemas.microsoft.com/office/drawing/2014/main" id="{7BBAA0C5-B962-85EE-FBD4-637030866BEB}"/>
                      </a:ext>
                    </a:extLst>
                  </p:cNvPr>
                  <p:cNvSpPr/>
                  <p:nvPr/>
                </p:nvSpPr>
                <p:spPr>
                  <a:xfrm>
                    <a:off x="4621925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5" name="フリーフォーム 1274">
                    <a:extLst>
                      <a:ext uri="{FF2B5EF4-FFF2-40B4-BE49-F238E27FC236}">
                        <a16:creationId xmlns:a16="http://schemas.microsoft.com/office/drawing/2014/main" id="{F6B889D3-0D3A-B0BE-40DC-52D9CBC801FE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35" name="グラフィックス 300">
                  <a:extLst>
                    <a:ext uri="{FF2B5EF4-FFF2-40B4-BE49-F238E27FC236}">
                      <a16:creationId xmlns:a16="http://schemas.microsoft.com/office/drawing/2014/main" id="{50634BFA-765C-8195-91DB-B5416652BB35}"/>
                    </a:ext>
                  </a:extLst>
                </p:cNvPr>
                <p:cNvGrpSpPr/>
                <p:nvPr/>
              </p:nvGrpSpPr>
              <p:grpSpPr>
                <a:xfrm>
                  <a:off x="4472518" y="4858184"/>
                  <a:ext cx="688745" cy="245612"/>
                  <a:chOff x="4472518" y="4858184"/>
                  <a:chExt cx="688745" cy="245612"/>
                </a:xfrm>
                <a:solidFill>
                  <a:srgbClr val="000000"/>
                </a:solidFill>
              </p:grpSpPr>
              <p:sp>
                <p:nvSpPr>
                  <p:cNvPr id="1236" name="フリーフォーム 1235">
                    <a:extLst>
                      <a:ext uri="{FF2B5EF4-FFF2-40B4-BE49-F238E27FC236}">
                        <a16:creationId xmlns:a16="http://schemas.microsoft.com/office/drawing/2014/main" id="{9B32E4E4-97F8-67A8-9978-75BBF7CA63C0}"/>
                      </a:ext>
                    </a:extLst>
                  </p:cNvPr>
                  <p:cNvSpPr/>
                  <p:nvPr/>
                </p:nvSpPr>
                <p:spPr>
                  <a:xfrm>
                    <a:off x="5004319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7" name="フリーフォーム 1236">
                    <a:extLst>
                      <a:ext uri="{FF2B5EF4-FFF2-40B4-BE49-F238E27FC236}">
                        <a16:creationId xmlns:a16="http://schemas.microsoft.com/office/drawing/2014/main" id="{7697BF12-512B-BE19-BE5F-313A2AFF2B74}"/>
                      </a:ext>
                    </a:extLst>
                  </p:cNvPr>
                  <p:cNvSpPr/>
                  <p:nvPr/>
                </p:nvSpPr>
                <p:spPr>
                  <a:xfrm>
                    <a:off x="5146189" y="4858184"/>
                    <a:ext cx="15074" cy="15074"/>
                  </a:xfrm>
                  <a:custGeom>
                    <a:avLst/>
                    <a:gdLst>
                      <a:gd name="connsiteX0" fmla="*/ 15075 w 15074"/>
                      <a:gd name="connsiteY0" fmla="*/ 7537 h 15074"/>
                      <a:gd name="connsiteX1" fmla="*/ 7537 w 15074"/>
                      <a:gd name="connsiteY1" fmla="*/ 15075 h 15074"/>
                      <a:gd name="connsiteX2" fmla="*/ 0 w 15074"/>
                      <a:gd name="connsiteY2" fmla="*/ 7537 h 15074"/>
                      <a:gd name="connsiteX3" fmla="*/ 7537 w 15074"/>
                      <a:gd name="connsiteY3" fmla="*/ 0 h 15074"/>
                      <a:gd name="connsiteX4" fmla="*/ 15075 w 15074"/>
                      <a:gd name="connsiteY4" fmla="*/ 7537 h 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4" h="15074">
                        <a:moveTo>
                          <a:pt x="15075" y="7537"/>
                        </a:moveTo>
                        <a:cubicBezTo>
                          <a:pt x="15075" y="11700"/>
                          <a:pt x="11700" y="15075"/>
                          <a:pt x="7537" y="15075"/>
                        </a:cubicBezTo>
                        <a:cubicBezTo>
                          <a:pt x="3375" y="15075"/>
                          <a:pt x="0" y="11700"/>
                          <a:pt x="0" y="7537"/>
                        </a:cubicBezTo>
                        <a:cubicBezTo>
                          <a:pt x="0" y="3375"/>
                          <a:pt x="3375" y="0"/>
                          <a:pt x="7537" y="0"/>
                        </a:cubicBezTo>
                        <a:cubicBezTo>
                          <a:pt x="11700" y="0"/>
                          <a:pt x="15075" y="3375"/>
                          <a:pt x="15075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8" name="フリーフォーム 1237">
                    <a:extLst>
                      <a:ext uri="{FF2B5EF4-FFF2-40B4-BE49-F238E27FC236}">
                        <a16:creationId xmlns:a16="http://schemas.microsoft.com/office/drawing/2014/main" id="{4EEBB0B9-3D4C-C893-3E29-D188410F55B9}"/>
                      </a:ext>
                    </a:extLst>
                  </p:cNvPr>
                  <p:cNvSpPr/>
                  <p:nvPr/>
                </p:nvSpPr>
                <p:spPr>
                  <a:xfrm>
                    <a:off x="5146189" y="5035521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9" name="フリーフォーム 1238">
                    <a:extLst>
                      <a:ext uri="{FF2B5EF4-FFF2-40B4-BE49-F238E27FC236}">
                        <a16:creationId xmlns:a16="http://schemas.microsoft.com/office/drawing/2014/main" id="{E2EAC3D8-1ED9-AD74-1D5A-C314D5114CBF}"/>
                      </a:ext>
                    </a:extLst>
                  </p:cNvPr>
                  <p:cNvSpPr/>
                  <p:nvPr/>
                </p:nvSpPr>
                <p:spPr>
                  <a:xfrm>
                    <a:off x="5004319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0" name="フリーフォーム 1239">
                    <a:extLst>
                      <a:ext uri="{FF2B5EF4-FFF2-40B4-BE49-F238E27FC236}">
                        <a16:creationId xmlns:a16="http://schemas.microsoft.com/office/drawing/2014/main" id="{27F983D7-0686-BB82-6B6A-58730EA027B2}"/>
                      </a:ext>
                    </a:extLst>
                  </p:cNvPr>
                  <p:cNvSpPr/>
                  <p:nvPr/>
                </p:nvSpPr>
                <p:spPr>
                  <a:xfrm>
                    <a:off x="4472518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1" name="フリーフォーム 1240">
                    <a:extLst>
                      <a:ext uri="{FF2B5EF4-FFF2-40B4-BE49-F238E27FC236}">
                        <a16:creationId xmlns:a16="http://schemas.microsoft.com/office/drawing/2014/main" id="{2937FFD0-2554-67EB-EA3E-3E6268B0C47B}"/>
                      </a:ext>
                    </a:extLst>
                  </p:cNvPr>
                  <p:cNvSpPr/>
                  <p:nvPr/>
                </p:nvSpPr>
                <p:spPr>
                  <a:xfrm>
                    <a:off x="4472518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2" name="フリーフォーム 1241">
                    <a:extLst>
                      <a:ext uri="{FF2B5EF4-FFF2-40B4-BE49-F238E27FC236}">
                        <a16:creationId xmlns:a16="http://schemas.microsoft.com/office/drawing/2014/main" id="{183CB677-E6AE-805B-00F7-BBD010734B4B}"/>
                      </a:ext>
                    </a:extLst>
                  </p:cNvPr>
                  <p:cNvSpPr/>
                  <p:nvPr/>
                </p:nvSpPr>
                <p:spPr>
                  <a:xfrm>
                    <a:off x="4614388" y="4858184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4" name="グループ化 863">
                <a:extLst>
                  <a:ext uri="{FF2B5EF4-FFF2-40B4-BE49-F238E27FC236}">
                    <a16:creationId xmlns:a16="http://schemas.microsoft.com/office/drawing/2014/main" id="{E2B38F74-917B-47F8-3C0F-FA5B52259CC0}"/>
                  </a:ext>
                </a:extLst>
              </p:cNvPr>
              <p:cNvGrpSpPr/>
              <p:nvPr/>
            </p:nvGrpSpPr>
            <p:grpSpPr>
              <a:xfrm>
                <a:off x="5278945" y="4858491"/>
                <a:ext cx="668318" cy="240631"/>
                <a:chOff x="5278945" y="4858491"/>
                <a:chExt cx="668318" cy="240631"/>
              </a:xfrm>
            </p:grpSpPr>
            <p:grpSp>
              <p:nvGrpSpPr>
                <p:cNvPr id="1175" name="グラフィックス 301">
                  <a:extLst>
                    <a:ext uri="{FF2B5EF4-FFF2-40B4-BE49-F238E27FC236}">
                      <a16:creationId xmlns:a16="http://schemas.microsoft.com/office/drawing/2014/main" id="{5DBC7E76-84EF-BFC0-CFF1-8F7DA8E15BD1}"/>
                    </a:ext>
                  </a:extLst>
                </p:cNvPr>
                <p:cNvGrpSpPr/>
                <p:nvPr/>
              </p:nvGrpSpPr>
              <p:grpSpPr>
                <a:xfrm>
                  <a:off x="5285010" y="4864560"/>
                  <a:ext cx="656189" cy="228497"/>
                  <a:chOff x="5285010" y="4864560"/>
                  <a:chExt cx="656189" cy="228497"/>
                </a:xfrm>
              </p:grpSpPr>
              <p:sp>
                <p:nvSpPr>
                  <p:cNvPr id="1184" name="フリーフォーム 1183">
                    <a:extLst>
                      <a:ext uri="{FF2B5EF4-FFF2-40B4-BE49-F238E27FC236}">
                        <a16:creationId xmlns:a16="http://schemas.microsoft.com/office/drawing/2014/main" id="{03080AE4-EA9F-D0CC-BD1F-0A5A9A059F21}"/>
                      </a:ext>
                    </a:extLst>
                  </p:cNvPr>
                  <p:cNvSpPr/>
                  <p:nvPr/>
                </p:nvSpPr>
                <p:spPr>
                  <a:xfrm>
                    <a:off x="5570212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5" name="フリーフォーム 1184">
                    <a:extLst>
                      <a:ext uri="{FF2B5EF4-FFF2-40B4-BE49-F238E27FC236}">
                        <a16:creationId xmlns:a16="http://schemas.microsoft.com/office/drawing/2014/main" id="{524F0589-CDD0-4D73-73C8-D303269A8BD3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6" name="フリーフォーム 1185">
                    <a:extLst>
                      <a:ext uri="{FF2B5EF4-FFF2-40B4-BE49-F238E27FC236}">
                        <a16:creationId xmlns:a16="http://schemas.microsoft.com/office/drawing/2014/main" id="{CBE69F0B-0BE0-3C4B-E1C4-D46987D03D56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7" name="フリーフォーム 1186">
                    <a:extLst>
                      <a:ext uri="{FF2B5EF4-FFF2-40B4-BE49-F238E27FC236}">
                        <a16:creationId xmlns:a16="http://schemas.microsoft.com/office/drawing/2014/main" id="{025E2D05-87D6-DFE9-F4D9-0EBDEF136410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8" name="フリーフォーム 1187">
                    <a:extLst>
                      <a:ext uri="{FF2B5EF4-FFF2-40B4-BE49-F238E27FC236}">
                        <a16:creationId xmlns:a16="http://schemas.microsoft.com/office/drawing/2014/main" id="{5E0AA5A8-BAB2-73D6-BBFB-19E976F0E1F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9" name="フリーフォーム 1188">
                    <a:extLst>
                      <a:ext uri="{FF2B5EF4-FFF2-40B4-BE49-F238E27FC236}">
                        <a16:creationId xmlns:a16="http://schemas.microsoft.com/office/drawing/2014/main" id="{DB1C4875-B9D7-8C33-A587-5D21000CF7B7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0" name="フリーフォーム 1189">
                    <a:extLst>
                      <a:ext uri="{FF2B5EF4-FFF2-40B4-BE49-F238E27FC236}">
                        <a16:creationId xmlns:a16="http://schemas.microsoft.com/office/drawing/2014/main" id="{199FF85C-98DD-3F85-8673-36A218208071}"/>
                      </a:ext>
                    </a:extLst>
                  </p:cNvPr>
                  <p:cNvSpPr/>
                  <p:nvPr/>
                </p:nvSpPr>
                <p:spPr>
                  <a:xfrm>
                    <a:off x="5684352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1" name="フリーフォーム 1190">
                    <a:extLst>
                      <a:ext uri="{FF2B5EF4-FFF2-40B4-BE49-F238E27FC236}">
                        <a16:creationId xmlns:a16="http://schemas.microsoft.com/office/drawing/2014/main" id="{AB9FBB23-891B-E14A-2067-0E3087CB26F7}"/>
                      </a:ext>
                    </a:extLst>
                  </p:cNvPr>
                  <p:cNvSpPr/>
                  <p:nvPr/>
                </p:nvSpPr>
                <p:spPr>
                  <a:xfrm>
                    <a:off x="5827038" y="4907407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2" name="フリーフォーム 1191">
                    <a:extLst>
                      <a:ext uri="{FF2B5EF4-FFF2-40B4-BE49-F238E27FC236}">
                        <a16:creationId xmlns:a16="http://schemas.microsoft.com/office/drawing/2014/main" id="{AE3EFD18-4EA8-468D-CF14-460E65941A29}"/>
                      </a:ext>
                    </a:extLst>
                  </p:cNvPr>
                  <p:cNvSpPr/>
                  <p:nvPr/>
                </p:nvSpPr>
                <p:spPr>
                  <a:xfrm>
                    <a:off x="5712898" y="5050213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3" name="フリーフォーム 1192">
                    <a:extLst>
                      <a:ext uri="{FF2B5EF4-FFF2-40B4-BE49-F238E27FC236}">
                        <a16:creationId xmlns:a16="http://schemas.microsoft.com/office/drawing/2014/main" id="{603ED813-191F-37AE-791D-BB00102878E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7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7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4" name="フリーフォーム 1193">
                    <a:extLst>
                      <a:ext uri="{FF2B5EF4-FFF2-40B4-BE49-F238E27FC236}">
                        <a16:creationId xmlns:a16="http://schemas.microsoft.com/office/drawing/2014/main" id="{8035D993-7F7B-0FA7-C6C7-98B66E4BF739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142687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7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5" name="フリーフォーム 1194">
                    <a:extLst>
                      <a:ext uri="{FF2B5EF4-FFF2-40B4-BE49-F238E27FC236}">
                        <a16:creationId xmlns:a16="http://schemas.microsoft.com/office/drawing/2014/main" id="{B97F8E3A-9227-5FC7-36F0-13524415F14C}"/>
                      </a:ext>
                    </a:extLst>
                  </p:cNvPr>
                  <p:cNvSpPr/>
                  <p:nvPr/>
                </p:nvSpPr>
                <p:spPr>
                  <a:xfrm>
                    <a:off x="5684361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6" name="フリーフォーム 1195">
                    <a:extLst>
                      <a:ext uri="{FF2B5EF4-FFF2-40B4-BE49-F238E27FC236}">
                        <a16:creationId xmlns:a16="http://schemas.microsoft.com/office/drawing/2014/main" id="{A0C547F1-6A7B-223E-D25B-C8C720B2AC3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7" name="フリーフォーム 1196">
                    <a:extLst>
                      <a:ext uri="{FF2B5EF4-FFF2-40B4-BE49-F238E27FC236}">
                        <a16:creationId xmlns:a16="http://schemas.microsoft.com/office/drawing/2014/main" id="{169B545F-0314-AFF1-5575-C128FC4EDFE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8" name="フリーフォーム 1197">
                    <a:extLst>
                      <a:ext uri="{FF2B5EF4-FFF2-40B4-BE49-F238E27FC236}">
                        <a16:creationId xmlns:a16="http://schemas.microsoft.com/office/drawing/2014/main" id="{F4724B04-68F6-8A4B-947C-7263C3C66D9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39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39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9" name="フリーフォーム 1198">
                    <a:extLst>
                      <a:ext uri="{FF2B5EF4-FFF2-40B4-BE49-F238E27FC236}">
                        <a16:creationId xmlns:a16="http://schemas.microsoft.com/office/drawing/2014/main" id="{FCC1E7FC-F3B4-0884-1AA6-953C1D5A3B31}"/>
                      </a:ext>
                    </a:extLst>
                  </p:cNvPr>
                  <p:cNvSpPr/>
                  <p:nvPr/>
                </p:nvSpPr>
                <p:spPr>
                  <a:xfrm>
                    <a:off x="5427750" y="509305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0" name="フリーフォーム 1199">
                    <a:extLst>
                      <a:ext uri="{FF2B5EF4-FFF2-40B4-BE49-F238E27FC236}">
                        <a16:creationId xmlns:a16="http://schemas.microsoft.com/office/drawing/2014/main" id="{F6254727-6574-4B99-00A6-9DB12CECE6BB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1" name="フリーフォーム 1200">
                    <a:extLst>
                      <a:ext uri="{FF2B5EF4-FFF2-40B4-BE49-F238E27FC236}">
                        <a16:creationId xmlns:a16="http://schemas.microsoft.com/office/drawing/2014/main" id="{46C2C09B-A58E-87ED-52EA-67A8EA1CAE25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2" name="フリーフォーム 1201">
                    <a:extLst>
                      <a:ext uri="{FF2B5EF4-FFF2-40B4-BE49-F238E27FC236}">
                        <a16:creationId xmlns:a16="http://schemas.microsoft.com/office/drawing/2014/main" id="{65E606FB-0EAB-31BF-DCCC-C5792EA60CC3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3" name="フリーフォーム 1202">
                    <a:extLst>
                      <a:ext uri="{FF2B5EF4-FFF2-40B4-BE49-F238E27FC236}">
                        <a16:creationId xmlns:a16="http://schemas.microsoft.com/office/drawing/2014/main" id="{D3827FDB-B13C-F2EA-8BC2-1761C293F8DD}"/>
                      </a:ext>
                    </a:extLst>
                  </p:cNvPr>
                  <p:cNvSpPr/>
                  <p:nvPr/>
                </p:nvSpPr>
                <p:spPr>
                  <a:xfrm>
                    <a:off x="5541890" y="49074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4" name="フリーフォーム 1203">
                    <a:extLst>
                      <a:ext uri="{FF2B5EF4-FFF2-40B4-BE49-F238E27FC236}">
                        <a16:creationId xmlns:a16="http://schemas.microsoft.com/office/drawing/2014/main" id="{D20EBC36-FE04-DA75-D55C-F6F27A8CC068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5" name="フリーフォーム 1204">
                    <a:extLst>
                      <a:ext uri="{FF2B5EF4-FFF2-40B4-BE49-F238E27FC236}">
                        <a16:creationId xmlns:a16="http://schemas.microsoft.com/office/drawing/2014/main" id="{A80D9C7B-96AD-C950-AF1B-52F880649BF6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6" name="フリーフォーム 1205">
                    <a:extLst>
                      <a:ext uri="{FF2B5EF4-FFF2-40B4-BE49-F238E27FC236}">
                        <a16:creationId xmlns:a16="http://schemas.microsoft.com/office/drawing/2014/main" id="{8A2A4B6B-0C57-BC06-D886-CF8B7E125A67}"/>
                      </a:ext>
                    </a:extLst>
                  </p:cNvPr>
                  <p:cNvSpPr/>
                  <p:nvPr/>
                </p:nvSpPr>
                <p:spPr>
                  <a:xfrm>
                    <a:off x="5541900" y="490741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7" name="フリーフォーム 1206">
                    <a:extLst>
                      <a:ext uri="{FF2B5EF4-FFF2-40B4-BE49-F238E27FC236}">
                        <a16:creationId xmlns:a16="http://schemas.microsoft.com/office/drawing/2014/main" id="{DD5557B0-5648-953C-6827-8435DE0CBA49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8" name="フリーフォーム 1207">
                    <a:extLst>
                      <a:ext uri="{FF2B5EF4-FFF2-40B4-BE49-F238E27FC236}">
                        <a16:creationId xmlns:a16="http://schemas.microsoft.com/office/drawing/2014/main" id="{894E70CA-F687-829D-24C8-EBB31EBEC94A}"/>
                      </a:ext>
                    </a:extLst>
                  </p:cNvPr>
                  <p:cNvSpPr/>
                  <p:nvPr/>
                </p:nvSpPr>
                <p:spPr>
                  <a:xfrm>
                    <a:off x="5285010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9" name="フリーフォーム 1208">
                    <a:extLst>
                      <a:ext uri="{FF2B5EF4-FFF2-40B4-BE49-F238E27FC236}">
                        <a16:creationId xmlns:a16="http://schemas.microsoft.com/office/drawing/2014/main" id="{487E72CF-E5DA-B62D-7646-96429FB13854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0" name="フリーフォーム 1209">
                    <a:extLst>
                      <a:ext uri="{FF2B5EF4-FFF2-40B4-BE49-F238E27FC236}">
                        <a16:creationId xmlns:a16="http://schemas.microsoft.com/office/drawing/2014/main" id="{5ED5DF51-9911-1345-DA4A-59413317C2FD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1" name="フリーフォーム 1210">
                    <a:extLst>
                      <a:ext uri="{FF2B5EF4-FFF2-40B4-BE49-F238E27FC236}">
                        <a16:creationId xmlns:a16="http://schemas.microsoft.com/office/drawing/2014/main" id="{0797DDD7-C415-42DF-F497-BD9DD8BBCE4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2" name="フリーフォーム 1211">
                    <a:extLst>
                      <a:ext uri="{FF2B5EF4-FFF2-40B4-BE49-F238E27FC236}">
                        <a16:creationId xmlns:a16="http://schemas.microsoft.com/office/drawing/2014/main" id="{1127579E-669A-D1E0-1A54-F4B8E7E606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3" name="フリーフォーム 1212">
                    <a:extLst>
                      <a:ext uri="{FF2B5EF4-FFF2-40B4-BE49-F238E27FC236}">
                        <a16:creationId xmlns:a16="http://schemas.microsoft.com/office/drawing/2014/main" id="{D4BA5A27-08F6-A59D-443B-FD2D3FE8CCDC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4" name="フリーフォーム 1213">
                    <a:extLst>
                      <a:ext uri="{FF2B5EF4-FFF2-40B4-BE49-F238E27FC236}">
                        <a16:creationId xmlns:a16="http://schemas.microsoft.com/office/drawing/2014/main" id="{2B894E59-606A-3D1B-654D-2D5D97107B29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5" name="フリーフォーム 1214">
                    <a:extLst>
                      <a:ext uri="{FF2B5EF4-FFF2-40B4-BE49-F238E27FC236}">
                        <a16:creationId xmlns:a16="http://schemas.microsoft.com/office/drawing/2014/main" id="{F1EF9A7B-B852-8DC7-F776-DBF9660FF357}"/>
                      </a:ext>
                    </a:extLst>
                  </p:cNvPr>
                  <p:cNvSpPr/>
                  <p:nvPr/>
                </p:nvSpPr>
                <p:spPr>
                  <a:xfrm>
                    <a:off x="5399159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6" name="フリーフォーム 1215">
                    <a:extLst>
                      <a:ext uri="{FF2B5EF4-FFF2-40B4-BE49-F238E27FC236}">
                        <a16:creationId xmlns:a16="http://schemas.microsoft.com/office/drawing/2014/main" id="{743FEC76-297C-6AB2-7572-7A225A65BDC8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7" name="フリーフォーム 1216">
                    <a:extLst>
                      <a:ext uri="{FF2B5EF4-FFF2-40B4-BE49-F238E27FC236}">
                        <a16:creationId xmlns:a16="http://schemas.microsoft.com/office/drawing/2014/main" id="{AFD18429-96A8-C0DB-42C3-E0ACE3BBB925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8" name="フリーフォーム 1217">
                    <a:extLst>
                      <a:ext uri="{FF2B5EF4-FFF2-40B4-BE49-F238E27FC236}">
                        <a16:creationId xmlns:a16="http://schemas.microsoft.com/office/drawing/2014/main" id="{76AADC17-300B-50ED-1115-63C30415FBD4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9" name="フリーフォーム 1218">
                    <a:extLst>
                      <a:ext uri="{FF2B5EF4-FFF2-40B4-BE49-F238E27FC236}">
                        <a16:creationId xmlns:a16="http://schemas.microsoft.com/office/drawing/2014/main" id="{088BC27A-B4DD-A1F7-19C4-6AC0CF7E35F9}"/>
                      </a:ext>
                    </a:extLst>
                  </p:cNvPr>
                  <p:cNvSpPr/>
                  <p:nvPr/>
                </p:nvSpPr>
                <p:spPr>
                  <a:xfrm>
                    <a:off x="5798503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0" name="フリーフォーム 1219">
                    <a:extLst>
                      <a:ext uri="{FF2B5EF4-FFF2-40B4-BE49-F238E27FC236}">
                        <a16:creationId xmlns:a16="http://schemas.microsoft.com/office/drawing/2014/main" id="{357284E4-91AE-9B93-314B-15506B2FDCDD}"/>
                      </a:ext>
                    </a:extLst>
                  </p:cNvPr>
                  <p:cNvSpPr/>
                  <p:nvPr/>
                </p:nvSpPr>
                <p:spPr>
                  <a:xfrm>
                    <a:off x="5941189" y="486456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1" name="フリーフォーム 1220">
                    <a:extLst>
                      <a:ext uri="{FF2B5EF4-FFF2-40B4-BE49-F238E27FC236}">
                        <a16:creationId xmlns:a16="http://schemas.microsoft.com/office/drawing/2014/main" id="{F3654F34-D571-E12D-26EB-76E1CA9E8D1B}"/>
                      </a:ext>
                    </a:extLst>
                  </p:cNvPr>
                  <p:cNvSpPr/>
                  <p:nvPr/>
                </p:nvSpPr>
                <p:spPr>
                  <a:xfrm>
                    <a:off x="5827050" y="500736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2" name="フリーフォーム 1221">
                    <a:extLst>
                      <a:ext uri="{FF2B5EF4-FFF2-40B4-BE49-F238E27FC236}">
                        <a16:creationId xmlns:a16="http://schemas.microsoft.com/office/drawing/2014/main" id="{4EBDBDF8-A687-FCD6-18BE-3F036EDD02EA}"/>
                      </a:ext>
                    </a:extLst>
                  </p:cNvPr>
                  <p:cNvSpPr/>
                  <p:nvPr/>
                </p:nvSpPr>
                <p:spPr>
                  <a:xfrm>
                    <a:off x="5798513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3" name="フリーフォーム 1222">
                    <a:extLst>
                      <a:ext uri="{FF2B5EF4-FFF2-40B4-BE49-F238E27FC236}">
                        <a16:creationId xmlns:a16="http://schemas.microsoft.com/office/drawing/2014/main" id="{0BA7CE83-4FA4-0837-FD2B-0D210AB92BEF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4" name="フリーフォーム 1223">
                    <a:extLst>
                      <a:ext uri="{FF2B5EF4-FFF2-40B4-BE49-F238E27FC236}">
                        <a16:creationId xmlns:a16="http://schemas.microsoft.com/office/drawing/2014/main" id="{F7454023-4689-28C9-6AC1-6FC4B1E194B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5" name="フリーフォーム 1224">
                    <a:extLst>
                      <a:ext uri="{FF2B5EF4-FFF2-40B4-BE49-F238E27FC236}">
                        <a16:creationId xmlns:a16="http://schemas.microsoft.com/office/drawing/2014/main" id="{6E270E63-B893-A55D-546B-C275676AA86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907402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40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40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6" name="フリーフォーム 1225">
                    <a:extLst>
                      <a:ext uri="{FF2B5EF4-FFF2-40B4-BE49-F238E27FC236}">
                        <a16:creationId xmlns:a16="http://schemas.microsoft.com/office/drawing/2014/main" id="{5A79ACD5-EEAD-0D5B-6593-D9F8A88BEB3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7" name="フリーフォーム 1226">
                    <a:extLst>
                      <a:ext uri="{FF2B5EF4-FFF2-40B4-BE49-F238E27FC236}">
                        <a16:creationId xmlns:a16="http://schemas.microsoft.com/office/drawing/2014/main" id="{FE356CD4-3BE9-A0C1-BAAE-1B0F12CBFA4A}"/>
                      </a:ext>
                    </a:extLst>
                  </p:cNvPr>
                  <p:cNvSpPr/>
                  <p:nvPr/>
                </p:nvSpPr>
                <p:spPr>
                  <a:xfrm>
                    <a:off x="5656041" y="486456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8" name="フリーフォーム 1227">
                    <a:extLst>
                      <a:ext uri="{FF2B5EF4-FFF2-40B4-BE49-F238E27FC236}">
                        <a16:creationId xmlns:a16="http://schemas.microsoft.com/office/drawing/2014/main" id="{EEBE6692-BDC4-8817-E97C-0598C70076BC}"/>
                      </a:ext>
                    </a:extLst>
                  </p:cNvPr>
                  <p:cNvSpPr/>
                  <p:nvPr/>
                </p:nvSpPr>
                <p:spPr>
                  <a:xfrm>
                    <a:off x="5656051" y="4864566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9" name="フリーフォーム 1228">
                    <a:extLst>
                      <a:ext uri="{FF2B5EF4-FFF2-40B4-BE49-F238E27FC236}">
                        <a16:creationId xmlns:a16="http://schemas.microsoft.com/office/drawing/2014/main" id="{0A812EFF-977E-73E7-4371-EA99D2D5D55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0" name="フリーフォーム 1229">
                    <a:extLst>
                      <a:ext uri="{FF2B5EF4-FFF2-40B4-BE49-F238E27FC236}">
                        <a16:creationId xmlns:a16="http://schemas.microsoft.com/office/drawing/2014/main" id="{B342B5B7-79BA-B2D0-9C0E-D7CE746FB8FF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1" name="フリーフォーム 1230">
                    <a:extLst>
                      <a:ext uri="{FF2B5EF4-FFF2-40B4-BE49-F238E27FC236}">
                        <a16:creationId xmlns:a16="http://schemas.microsoft.com/office/drawing/2014/main" id="{AF76811D-56B5-8AD3-1A1B-EA1E5526157F}"/>
                      </a:ext>
                    </a:extLst>
                  </p:cNvPr>
                  <p:cNvSpPr/>
                  <p:nvPr/>
                </p:nvSpPr>
                <p:spPr>
                  <a:xfrm>
                    <a:off x="5513301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2" name="フリーフォーム 1231">
                    <a:extLst>
                      <a:ext uri="{FF2B5EF4-FFF2-40B4-BE49-F238E27FC236}">
                        <a16:creationId xmlns:a16="http://schemas.microsoft.com/office/drawing/2014/main" id="{3B990D30-4184-79BF-1330-3DF7A34D918B}"/>
                      </a:ext>
                    </a:extLst>
                  </p:cNvPr>
                  <p:cNvSpPr/>
                  <p:nvPr/>
                </p:nvSpPr>
                <p:spPr>
                  <a:xfrm>
                    <a:off x="5513310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3" name="フリーフォーム 1232">
                    <a:extLst>
                      <a:ext uri="{FF2B5EF4-FFF2-40B4-BE49-F238E27FC236}">
                        <a16:creationId xmlns:a16="http://schemas.microsoft.com/office/drawing/2014/main" id="{E50BCAA8-F72E-3CD2-A831-797E9E98CD59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176" name="グラフィックス 301">
                  <a:extLst>
                    <a:ext uri="{FF2B5EF4-FFF2-40B4-BE49-F238E27FC236}">
                      <a16:creationId xmlns:a16="http://schemas.microsoft.com/office/drawing/2014/main" id="{E9270E89-A6C1-D1D8-F313-9B76B61AC4C2}"/>
                    </a:ext>
                  </a:extLst>
                </p:cNvPr>
                <p:cNvGrpSpPr/>
                <p:nvPr/>
              </p:nvGrpSpPr>
              <p:grpSpPr>
                <a:xfrm>
                  <a:off x="5278945" y="4858491"/>
                  <a:ext cx="668318" cy="240631"/>
                  <a:chOff x="5278945" y="4858491"/>
                  <a:chExt cx="668318" cy="240631"/>
                </a:xfrm>
                <a:solidFill>
                  <a:srgbClr val="000000"/>
                </a:solidFill>
              </p:grpSpPr>
              <p:sp>
                <p:nvSpPr>
                  <p:cNvPr id="1177" name="フリーフォーム 1176">
                    <a:extLst>
                      <a:ext uri="{FF2B5EF4-FFF2-40B4-BE49-F238E27FC236}">
                        <a16:creationId xmlns:a16="http://schemas.microsoft.com/office/drawing/2014/main" id="{75F6C3D9-C450-1ACE-8677-34F4FF7E4072}"/>
                      </a:ext>
                    </a:extLst>
                  </p:cNvPr>
                  <p:cNvSpPr/>
                  <p:nvPr/>
                </p:nvSpPr>
                <p:spPr>
                  <a:xfrm>
                    <a:off x="5706834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8" name="フリーフォーム 1177">
                    <a:extLst>
                      <a:ext uri="{FF2B5EF4-FFF2-40B4-BE49-F238E27FC236}">
                        <a16:creationId xmlns:a16="http://schemas.microsoft.com/office/drawing/2014/main" id="{5420833E-1D18-E5EF-73CC-4B7D5BDC3EF7}"/>
                      </a:ext>
                    </a:extLst>
                  </p:cNvPr>
                  <p:cNvSpPr/>
                  <p:nvPr/>
                </p:nvSpPr>
                <p:spPr>
                  <a:xfrm>
                    <a:off x="5706834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9" name="フリーフォーム 1178">
                    <a:extLst>
                      <a:ext uri="{FF2B5EF4-FFF2-40B4-BE49-F238E27FC236}">
                        <a16:creationId xmlns:a16="http://schemas.microsoft.com/office/drawing/2014/main" id="{2E40170A-F08D-9D14-986A-F2DA893C7F1C}"/>
                      </a:ext>
                    </a:extLst>
                  </p:cNvPr>
                  <p:cNvSpPr/>
                  <p:nvPr/>
                </p:nvSpPr>
                <p:spPr>
                  <a:xfrm>
                    <a:off x="5278945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0" name="フリーフォーム 1179">
                    <a:extLst>
                      <a:ext uri="{FF2B5EF4-FFF2-40B4-BE49-F238E27FC236}">
                        <a16:creationId xmlns:a16="http://schemas.microsoft.com/office/drawing/2014/main" id="{556B8AFC-511C-F262-0647-EF45568353D5}"/>
                      </a:ext>
                    </a:extLst>
                  </p:cNvPr>
                  <p:cNvSpPr/>
                  <p:nvPr/>
                </p:nvSpPr>
                <p:spPr>
                  <a:xfrm>
                    <a:off x="5278945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1" name="フリーフォーム 1180">
                    <a:extLst>
                      <a:ext uri="{FF2B5EF4-FFF2-40B4-BE49-F238E27FC236}">
                        <a16:creationId xmlns:a16="http://schemas.microsoft.com/office/drawing/2014/main" id="{239403C3-D232-1C34-87C1-516DC4C531CE}"/>
                      </a:ext>
                    </a:extLst>
                  </p:cNvPr>
                  <p:cNvSpPr/>
                  <p:nvPr/>
                </p:nvSpPr>
                <p:spPr>
                  <a:xfrm>
                    <a:off x="5935135" y="485849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2" name="フリーフォーム 1181">
                    <a:extLst>
                      <a:ext uri="{FF2B5EF4-FFF2-40B4-BE49-F238E27FC236}">
                        <a16:creationId xmlns:a16="http://schemas.microsoft.com/office/drawing/2014/main" id="{54E784FB-A8F1-91ED-D244-ACEF738A3EFB}"/>
                      </a:ext>
                    </a:extLst>
                  </p:cNvPr>
                  <p:cNvSpPr/>
                  <p:nvPr/>
                </p:nvSpPr>
                <p:spPr>
                  <a:xfrm>
                    <a:off x="5935135" y="500129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3" name="フリーフォーム 1182">
                    <a:extLst>
                      <a:ext uri="{FF2B5EF4-FFF2-40B4-BE49-F238E27FC236}">
                        <a16:creationId xmlns:a16="http://schemas.microsoft.com/office/drawing/2014/main" id="{25506E76-C63D-08F4-8A8D-35F397649710}"/>
                      </a:ext>
                    </a:extLst>
                  </p:cNvPr>
                  <p:cNvSpPr/>
                  <p:nvPr/>
                </p:nvSpPr>
                <p:spPr>
                  <a:xfrm>
                    <a:off x="5507246" y="485849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5" name="グループ化 864">
                <a:extLst>
                  <a:ext uri="{FF2B5EF4-FFF2-40B4-BE49-F238E27FC236}">
                    <a16:creationId xmlns:a16="http://schemas.microsoft.com/office/drawing/2014/main" id="{A6358CEA-C0CE-E287-EE02-E827A8B32227}"/>
                  </a:ext>
                </a:extLst>
              </p:cNvPr>
              <p:cNvGrpSpPr/>
              <p:nvPr/>
            </p:nvGrpSpPr>
            <p:grpSpPr>
              <a:xfrm>
                <a:off x="6057243" y="4782252"/>
                <a:ext cx="687987" cy="393230"/>
                <a:chOff x="6057243" y="4782252"/>
                <a:chExt cx="687987" cy="393230"/>
              </a:xfrm>
            </p:grpSpPr>
            <p:grpSp>
              <p:nvGrpSpPr>
                <p:cNvPr id="1095" name="グラフィックス 302">
                  <a:extLst>
                    <a:ext uri="{FF2B5EF4-FFF2-40B4-BE49-F238E27FC236}">
                      <a16:creationId xmlns:a16="http://schemas.microsoft.com/office/drawing/2014/main" id="{4303E2F2-B1D4-9028-FEEA-0E88A84D4323}"/>
                    </a:ext>
                  </a:extLst>
                </p:cNvPr>
                <p:cNvGrpSpPr/>
                <p:nvPr/>
              </p:nvGrpSpPr>
              <p:grpSpPr>
                <a:xfrm>
                  <a:off x="6063485" y="4788476"/>
                  <a:ext cx="675502" cy="380787"/>
                  <a:chOff x="6063485" y="4788476"/>
                  <a:chExt cx="675502" cy="380787"/>
                </a:xfrm>
              </p:grpSpPr>
              <p:sp>
                <p:nvSpPr>
                  <p:cNvPr id="1104" name="フリーフォーム 1103">
                    <a:extLst>
                      <a:ext uri="{FF2B5EF4-FFF2-40B4-BE49-F238E27FC236}">
                        <a16:creationId xmlns:a16="http://schemas.microsoft.com/office/drawing/2014/main" id="{02BFBDB2-E77B-46D7-6412-3B133692AA6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5" name="フリーフォーム 1104">
                    <a:extLst>
                      <a:ext uri="{FF2B5EF4-FFF2-40B4-BE49-F238E27FC236}">
                        <a16:creationId xmlns:a16="http://schemas.microsoft.com/office/drawing/2014/main" id="{CBAF4819-8764-836C-9FBE-52E9B31870EE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6" name="フリーフォーム 1105">
                    <a:extLst>
                      <a:ext uri="{FF2B5EF4-FFF2-40B4-BE49-F238E27FC236}">
                        <a16:creationId xmlns:a16="http://schemas.microsoft.com/office/drawing/2014/main" id="{C59D48B0-8CA7-A60C-5F04-159AD928FC60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7" name="フリーフォーム 1106">
                    <a:extLst>
                      <a:ext uri="{FF2B5EF4-FFF2-40B4-BE49-F238E27FC236}">
                        <a16:creationId xmlns:a16="http://schemas.microsoft.com/office/drawing/2014/main" id="{C8AAAFDF-1B80-14AE-1291-506DCE5DA220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8" name="フリーフォーム 1107">
                    <a:extLst>
                      <a:ext uri="{FF2B5EF4-FFF2-40B4-BE49-F238E27FC236}">
                        <a16:creationId xmlns:a16="http://schemas.microsoft.com/office/drawing/2014/main" id="{77180A27-6C10-1C2B-55C5-45E53450D34D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9" name="フリーフォーム 1108">
                    <a:extLst>
                      <a:ext uri="{FF2B5EF4-FFF2-40B4-BE49-F238E27FC236}">
                        <a16:creationId xmlns:a16="http://schemas.microsoft.com/office/drawing/2014/main" id="{366643D8-EC0F-7439-CBE3-2D74CF081B0B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0" name="フリーフォーム 1109">
                    <a:extLst>
                      <a:ext uri="{FF2B5EF4-FFF2-40B4-BE49-F238E27FC236}">
                        <a16:creationId xmlns:a16="http://schemas.microsoft.com/office/drawing/2014/main" id="{9238226D-5830-BE16-0597-405771589CEE}"/>
                      </a:ext>
                    </a:extLst>
                  </p:cNvPr>
                  <p:cNvSpPr/>
                  <p:nvPr/>
                </p:nvSpPr>
                <p:spPr>
                  <a:xfrm>
                    <a:off x="6474580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1" name="フリーフォーム 1110">
                    <a:extLst>
                      <a:ext uri="{FF2B5EF4-FFF2-40B4-BE49-F238E27FC236}">
                        <a16:creationId xmlns:a16="http://schemas.microsoft.com/office/drawing/2014/main" id="{FC751431-DD32-679D-CB7E-1A88D0ED538A}"/>
                      </a:ext>
                    </a:extLst>
                  </p:cNvPr>
                  <p:cNvSpPr/>
                  <p:nvPr/>
                </p:nvSpPr>
                <p:spPr>
                  <a:xfrm>
                    <a:off x="6621466" y="4832417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2" name="フリーフォーム 1111">
                    <a:extLst>
                      <a:ext uri="{FF2B5EF4-FFF2-40B4-BE49-F238E27FC236}">
                        <a16:creationId xmlns:a16="http://schemas.microsoft.com/office/drawing/2014/main" id="{03ED511E-7340-7B1A-BBD9-D36A5FD7EEF2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3" name="フリーフォーム 1112">
                    <a:extLst>
                      <a:ext uri="{FF2B5EF4-FFF2-40B4-BE49-F238E27FC236}">
                        <a16:creationId xmlns:a16="http://schemas.microsoft.com/office/drawing/2014/main" id="{CC8185B5-3CB9-F6CE-CD1F-7A7082537584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4" name="フリーフォーム 1113">
                    <a:extLst>
                      <a:ext uri="{FF2B5EF4-FFF2-40B4-BE49-F238E27FC236}">
                        <a16:creationId xmlns:a16="http://schemas.microsoft.com/office/drawing/2014/main" id="{FC70CD88-6EDE-49F2-6F87-031796160D87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5" name="フリーフォーム 1114">
                    <a:extLst>
                      <a:ext uri="{FF2B5EF4-FFF2-40B4-BE49-F238E27FC236}">
                        <a16:creationId xmlns:a16="http://schemas.microsoft.com/office/drawing/2014/main" id="{12A371B8-EE1F-A150-FFC9-EF753D6B7F97}"/>
                      </a:ext>
                    </a:extLst>
                  </p:cNvPr>
                  <p:cNvSpPr/>
                  <p:nvPr/>
                </p:nvSpPr>
                <p:spPr>
                  <a:xfrm>
                    <a:off x="6474590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6" name="フリーフォーム 1115">
                    <a:extLst>
                      <a:ext uri="{FF2B5EF4-FFF2-40B4-BE49-F238E27FC236}">
                        <a16:creationId xmlns:a16="http://schemas.microsoft.com/office/drawing/2014/main" id="{EC908171-8E4A-0BAA-90B6-8EEEFDE0C092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7" name="フリーフォーム 1116">
                    <a:extLst>
                      <a:ext uri="{FF2B5EF4-FFF2-40B4-BE49-F238E27FC236}">
                        <a16:creationId xmlns:a16="http://schemas.microsoft.com/office/drawing/2014/main" id="{01C0D677-F6E0-DF45-1083-CAFC2AA3C7A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8" name="フリーフォーム 1117">
                    <a:extLst>
                      <a:ext uri="{FF2B5EF4-FFF2-40B4-BE49-F238E27FC236}">
                        <a16:creationId xmlns:a16="http://schemas.microsoft.com/office/drawing/2014/main" id="{99F52409-0DAA-2E07-ED46-C8E3CF1B742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9" name="フリーフォーム 1118">
                    <a:extLst>
                      <a:ext uri="{FF2B5EF4-FFF2-40B4-BE49-F238E27FC236}">
                        <a16:creationId xmlns:a16="http://schemas.microsoft.com/office/drawing/2014/main" id="{D5155EED-1D93-0489-6049-F7CC37551A5B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0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0" name="フリーフォーム 1119">
                    <a:extLst>
                      <a:ext uri="{FF2B5EF4-FFF2-40B4-BE49-F238E27FC236}">
                        <a16:creationId xmlns:a16="http://schemas.microsoft.com/office/drawing/2014/main" id="{509D4E8D-DD55-02E3-39F1-9114C8D62391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1" name="フリーフォーム 1120">
                    <a:extLst>
                      <a:ext uri="{FF2B5EF4-FFF2-40B4-BE49-F238E27FC236}">
                        <a16:creationId xmlns:a16="http://schemas.microsoft.com/office/drawing/2014/main" id="{3E7A2B18-DB80-3D43-28BE-73FB1DFDA6C9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2" name="フリーフォーム 1121">
                    <a:extLst>
                      <a:ext uri="{FF2B5EF4-FFF2-40B4-BE49-F238E27FC236}">
                        <a16:creationId xmlns:a16="http://schemas.microsoft.com/office/drawing/2014/main" id="{B29C2280-1BFD-56BB-3156-0DEC2F361014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3" name="フリーフォーム 1122">
                    <a:extLst>
                      <a:ext uri="{FF2B5EF4-FFF2-40B4-BE49-F238E27FC236}">
                        <a16:creationId xmlns:a16="http://schemas.microsoft.com/office/drawing/2014/main" id="{83A5D6BC-7BEA-A8F8-7F44-AFAF05413BEB}"/>
                      </a:ext>
                    </a:extLst>
                  </p:cNvPr>
                  <p:cNvSpPr/>
                  <p:nvPr/>
                </p:nvSpPr>
                <p:spPr>
                  <a:xfrm>
                    <a:off x="6327926" y="483242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4" name="フリーフォーム 1123">
                    <a:extLst>
                      <a:ext uri="{FF2B5EF4-FFF2-40B4-BE49-F238E27FC236}">
                        <a16:creationId xmlns:a16="http://schemas.microsoft.com/office/drawing/2014/main" id="{4BD89528-D975-3684-AD90-DBB25F43CD1C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5" name="フリーフォーム 1124">
                    <a:extLst>
                      <a:ext uri="{FF2B5EF4-FFF2-40B4-BE49-F238E27FC236}">
                        <a16:creationId xmlns:a16="http://schemas.microsoft.com/office/drawing/2014/main" id="{B69CCAA4-5AF3-410A-5A52-A25108829E58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6" name="フリーフォーム 1125">
                    <a:extLst>
                      <a:ext uri="{FF2B5EF4-FFF2-40B4-BE49-F238E27FC236}">
                        <a16:creationId xmlns:a16="http://schemas.microsoft.com/office/drawing/2014/main" id="{016F5B8E-4813-2FB4-4B9D-FF3115D88CB8}"/>
                      </a:ext>
                    </a:extLst>
                  </p:cNvPr>
                  <p:cNvSpPr/>
                  <p:nvPr/>
                </p:nvSpPr>
                <p:spPr>
                  <a:xfrm>
                    <a:off x="6327936" y="4832421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7" name="フリーフォーム 1126">
                    <a:extLst>
                      <a:ext uri="{FF2B5EF4-FFF2-40B4-BE49-F238E27FC236}">
                        <a16:creationId xmlns:a16="http://schemas.microsoft.com/office/drawing/2014/main" id="{9C82E41B-FFFF-4239-1713-AE763DF37D76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8" name="フリーフォーム 1127">
                    <a:extLst>
                      <a:ext uri="{FF2B5EF4-FFF2-40B4-BE49-F238E27FC236}">
                        <a16:creationId xmlns:a16="http://schemas.microsoft.com/office/drawing/2014/main" id="{C644C34A-1F0F-808A-0A1D-DFD7902156D1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9" name="フリーフォーム 1128">
                    <a:extLst>
                      <a:ext uri="{FF2B5EF4-FFF2-40B4-BE49-F238E27FC236}">
                        <a16:creationId xmlns:a16="http://schemas.microsoft.com/office/drawing/2014/main" id="{00C70F3D-61D7-8178-5762-F89D296F1DE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0" name="フリーフォーム 1129">
                    <a:extLst>
                      <a:ext uri="{FF2B5EF4-FFF2-40B4-BE49-F238E27FC236}">
                        <a16:creationId xmlns:a16="http://schemas.microsoft.com/office/drawing/2014/main" id="{17A01D0B-666F-9476-7E3C-33C3B5E105AF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1" name="フリーフォーム 1130">
                    <a:extLst>
                      <a:ext uri="{FF2B5EF4-FFF2-40B4-BE49-F238E27FC236}">
                        <a16:creationId xmlns:a16="http://schemas.microsoft.com/office/drawing/2014/main" id="{2B839BD3-70A1-0F1F-8485-738E946FE81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2" name="フリーフォーム 1131">
                    <a:extLst>
                      <a:ext uri="{FF2B5EF4-FFF2-40B4-BE49-F238E27FC236}">
                        <a16:creationId xmlns:a16="http://schemas.microsoft.com/office/drawing/2014/main" id="{4D1B1767-B352-33F1-0FBF-CC7E05EE97E9}"/>
                      </a:ext>
                    </a:extLst>
                  </p:cNvPr>
                  <p:cNvSpPr/>
                  <p:nvPr/>
                </p:nvSpPr>
                <p:spPr>
                  <a:xfrm>
                    <a:off x="6180984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3" name="フリーフォーム 1132">
                    <a:extLst>
                      <a:ext uri="{FF2B5EF4-FFF2-40B4-BE49-F238E27FC236}">
                        <a16:creationId xmlns:a16="http://schemas.microsoft.com/office/drawing/2014/main" id="{CC2959B9-6060-6366-C5F3-0D14C378D240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4" name="フリーフォーム 1133">
                    <a:extLst>
                      <a:ext uri="{FF2B5EF4-FFF2-40B4-BE49-F238E27FC236}">
                        <a16:creationId xmlns:a16="http://schemas.microsoft.com/office/drawing/2014/main" id="{8DAF0A69-E471-49C5-8CB6-E8BE3DA6287C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5" name="フリーフォーム 1134">
                    <a:extLst>
                      <a:ext uri="{FF2B5EF4-FFF2-40B4-BE49-F238E27FC236}">
                        <a16:creationId xmlns:a16="http://schemas.microsoft.com/office/drawing/2014/main" id="{ECD6E3AE-7121-C0AF-DE9F-8A5930CCDB71}"/>
                      </a:ext>
                    </a:extLst>
                  </p:cNvPr>
                  <p:cNvSpPr/>
                  <p:nvPr/>
                </p:nvSpPr>
                <p:spPr>
                  <a:xfrm>
                    <a:off x="6180994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6" name="フリーフォーム 1135">
                    <a:extLst>
                      <a:ext uri="{FF2B5EF4-FFF2-40B4-BE49-F238E27FC236}">
                        <a16:creationId xmlns:a16="http://schemas.microsoft.com/office/drawing/2014/main" id="{0E0F9A8D-D733-8119-93F2-55DFC91FE99E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7" name="フリーフォーム 1136">
                    <a:extLst>
                      <a:ext uri="{FF2B5EF4-FFF2-40B4-BE49-F238E27FC236}">
                        <a16:creationId xmlns:a16="http://schemas.microsoft.com/office/drawing/2014/main" id="{E4B86D93-A8A7-2463-02C1-E5DB13A55386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8" name="フリーフォーム 1137">
                    <a:extLst>
                      <a:ext uri="{FF2B5EF4-FFF2-40B4-BE49-F238E27FC236}">
                        <a16:creationId xmlns:a16="http://schemas.microsoft.com/office/drawing/2014/main" id="{C6BBED2E-C669-E865-17C2-74634C08DB22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9" name="フリーフォーム 1138">
                    <a:extLst>
                      <a:ext uri="{FF2B5EF4-FFF2-40B4-BE49-F238E27FC236}">
                        <a16:creationId xmlns:a16="http://schemas.microsoft.com/office/drawing/2014/main" id="{420D2894-794C-7A2F-AD94-846A00C0797F}"/>
                      </a:ext>
                    </a:extLst>
                  </p:cNvPr>
                  <p:cNvSpPr/>
                  <p:nvPr/>
                </p:nvSpPr>
                <p:spPr>
                  <a:xfrm>
                    <a:off x="6592092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0" name="フリーフォーム 1139">
                    <a:extLst>
                      <a:ext uri="{FF2B5EF4-FFF2-40B4-BE49-F238E27FC236}">
                        <a16:creationId xmlns:a16="http://schemas.microsoft.com/office/drawing/2014/main" id="{F6A048CF-BE18-C059-BC80-C071BECE094F}"/>
                      </a:ext>
                    </a:extLst>
                  </p:cNvPr>
                  <p:cNvSpPr/>
                  <p:nvPr/>
                </p:nvSpPr>
                <p:spPr>
                  <a:xfrm>
                    <a:off x="6738978" y="478847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1" name="フリーフォーム 1140">
                    <a:extLst>
                      <a:ext uri="{FF2B5EF4-FFF2-40B4-BE49-F238E27FC236}">
                        <a16:creationId xmlns:a16="http://schemas.microsoft.com/office/drawing/2014/main" id="{F1F6A2F9-9D4D-52A7-6225-3A2200672E0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2" name="フリーフォーム 1141">
                    <a:extLst>
                      <a:ext uri="{FF2B5EF4-FFF2-40B4-BE49-F238E27FC236}">
                        <a16:creationId xmlns:a16="http://schemas.microsoft.com/office/drawing/2014/main" id="{A86495E6-2413-19AE-2BFE-2AD639DC3959}"/>
                      </a:ext>
                    </a:extLst>
                  </p:cNvPr>
                  <p:cNvSpPr/>
                  <p:nvPr/>
                </p:nvSpPr>
                <p:spPr>
                  <a:xfrm>
                    <a:off x="6592102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3" name="フリーフォーム 1142">
                    <a:extLst>
                      <a:ext uri="{FF2B5EF4-FFF2-40B4-BE49-F238E27FC236}">
                        <a16:creationId xmlns:a16="http://schemas.microsoft.com/office/drawing/2014/main" id="{F196F879-260C-E058-EB5C-CB3F3B729F1D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4" name="フリーフォーム 1143">
                    <a:extLst>
                      <a:ext uri="{FF2B5EF4-FFF2-40B4-BE49-F238E27FC236}">
                        <a16:creationId xmlns:a16="http://schemas.microsoft.com/office/drawing/2014/main" id="{9D31C676-D5C7-A6C8-8BCF-CE9D2A4DE3B4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5" name="フリーフォーム 1144">
                    <a:extLst>
                      <a:ext uri="{FF2B5EF4-FFF2-40B4-BE49-F238E27FC236}">
                        <a16:creationId xmlns:a16="http://schemas.microsoft.com/office/drawing/2014/main" id="{D3CE1268-C889-B629-9600-ABEFE8343489}"/>
                      </a:ext>
                    </a:extLst>
                  </p:cNvPr>
                  <p:cNvSpPr/>
                  <p:nvPr/>
                </p:nvSpPr>
                <p:spPr>
                  <a:xfrm>
                    <a:off x="6621479" y="4832412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6" name="フリーフォーム 1145">
                    <a:extLst>
                      <a:ext uri="{FF2B5EF4-FFF2-40B4-BE49-F238E27FC236}">
                        <a16:creationId xmlns:a16="http://schemas.microsoft.com/office/drawing/2014/main" id="{EA415988-93E2-C946-1DE1-A07933BE4E22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7" name="フリーフォーム 1146">
                    <a:extLst>
                      <a:ext uri="{FF2B5EF4-FFF2-40B4-BE49-F238E27FC236}">
                        <a16:creationId xmlns:a16="http://schemas.microsoft.com/office/drawing/2014/main" id="{6553902C-169D-24D2-164C-90E79366F043}"/>
                      </a:ext>
                    </a:extLst>
                  </p:cNvPr>
                  <p:cNvSpPr/>
                  <p:nvPr/>
                </p:nvSpPr>
                <p:spPr>
                  <a:xfrm>
                    <a:off x="6445437" y="47884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8" name="フリーフォーム 1147">
                    <a:extLst>
                      <a:ext uri="{FF2B5EF4-FFF2-40B4-BE49-F238E27FC236}">
                        <a16:creationId xmlns:a16="http://schemas.microsoft.com/office/drawing/2014/main" id="{41901B4E-6C6E-D57C-E40F-A2D7F2F19DB4}"/>
                      </a:ext>
                    </a:extLst>
                  </p:cNvPr>
                  <p:cNvSpPr/>
                  <p:nvPr/>
                </p:nvSpPr>
                <p:spPr>
                  <a:xfrm>
                    <a:off x="6445447" y="4788482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9" name="フリーフォーム 1148">
                    <a:extLst>
                      <a:ext uri="{FF2B5EF4-FFF2-40B4-BE49-F238E27FC236}">
                        <a16:creationId xmlns:a16="http://schemas.microsoft.com/office/drawing/2014/main" id="{EC0D5316-4684-32BE-78E8-2305C02BB09B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0" name="フリーフォーム 1149">
                    <a:extLst>
                      <a:ext uri="{FF2B5EF4-FFF2-40B4-BE49-F238E27FC236}">
                        <a16:creationId xmlns:a16="http://schemas.microsoft.com/office/drawing/2014/main" id="{6AC9325D-850A-6355-B956-F851FAF34097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1" name="フリーフォーム 1150">
                    <a:extLst>
                      <a:ext uri="{FF2B5EF4-FFF2-40B4-BE49-F238E27FC236}">
                        <a16:creationId xmlns:a16="http://schemas.microsoft.com/office/drawing/2014/main" id="{8FCDDA9D-44CB-9BDE-066C-73EABCC9805B}"/>
                      </a:ext>
                    </a:extLst>
                  </p:cNvPr>
                  <p:cNvSpPr/>
                  <p:nvPr/>
                </p:nvSpPr>
                <p:spPr>
                  <a:xfrm>
                    <a:off x="6298495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2" name="フリーフォーム 1151">
                    <a:extLst>
                      <a:ext uri="{FF2B5EF4-FFF2-40B4-BE49-F238E27FC236}">
                        <a16:creationId xmlns:a16="http://schemas.microsoft.com/office/drawing/2014/main" id="{B7437EF0-CB56-8E1E-5C30-919767AE7131}"/>
                      </a:ext>
                    </a:extLst>
                  </p:cNvPr>
                  <p:cNvSpPr/>
                  <p:nvPr/>
                </p:nvSpPr>
                <p:spPr>
                  <a:xfrm>
                    <a:off x="6298505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3" name="フリーフォーム 1152">
                    <a:extLst>
                      <a:ext uri="{FF2B5EF4-FFF2-40B4-BE49-F238E27FC236}">
                        <a16:creationId xmlns:a16="http://schemas.microsoft.com/office/drawing/2014/main" id="{6B786560-C9BE-4734-DB55-6E4E04D593E1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4" name="フリーフォーム 1153">
                    <a:extLst>
                      <a:ext uri="{FF2B5EF4-FFF2-40B4-BE49-F238E27FC236}">
                        <a16:creationId xmlns:a16="http://schemas.microsoft.com/office/drawing/2014/main" id="{D47D87B6-440A-E566-2884-797AE75FA349}"/>
                      </a:ext>
                    </a:extLst>
                  </p:cNvPr>
                  <p:cNvSpPr/>
                  <p:nvPr/>
                </p:nvSpPr>
                <p:spPr>
                  <a:xfrm>
                    <a:off x="6357082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5" name="フリーフォーム 1154">
                    <a:extLst>
                      <a:ext uri="{FF2B5EF4-FFF2-40B4-BE49-F238E27FC236}">
                        <a16:creationId xmlns:a16="http://schemas.microsoft.com/office/drawing/2014/main" id="{88F2885C-B5ED-66CE-CAC0-F3891FE198A1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6" name="フリーフォーム 1155">
                    <a:extLst>
                      <a:ext uri="{FF2B5EF4-FFF2-40B4-BE49-F238E27FC236}">
                        <a16:creationId xmlns:a16="http://schemas.microsoft.com/office/drawing/2014/main" id="{D3611C21-AFC7-CC17-CEE3-BD72169BEB8F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7" name="フリーフォーム 1156">
                    <a:extLst>
                      <a:ext uri="{FF2B5EF4-FFF2-40B4-BE49-F238E27FC236}">
                        <a16:creationId xmlns:a16="http://schemas.microsoft.com/office/drawing/2014/main" id="{C9F3361F-C014-C15F-AFB4-6A31961F036F}"/>
                      </a:ext>
                    </a:extLst>
                  </p:cNvPr>
                  <p:cNvSpPr/>
                  <p:nvPr/>
                </p:nvSpPr>
                <p:spPr>
                  <a:xfrm>
                    <a:off x="6621466" y="4978873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8" name="フリーフォーム 1157">
                    <a:extLst>
                      <a:ext uri="{FF2B5EF4-FFF2-40B4-BE49-F238E27FC236}">
                        <a16:creationId xmlns:a16="http://schemas.microsoft.com/office/drawing/2014/main" id="{AAD3B333-4CBE-B39D-9E93-0D08C4407C5D}"/>
                      </a:ext>
                    </a:extLst>
                  </p:cNvPr>
                  <p:cNvSpPr/>
                  <p:nvPr/>
                </p:nvSpPr>
                <p:spPr>
                  <a:xfrm>
                    <a:off x="6503968" y="512532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9" name="フリーフォーム 1158">
                    <a:extLst>
                      <a:ext uri="{FF2B5EF4-FFF2-40B4-BE49-F238E27FC236}">
                        <a16:creationId xmlns:a16="http://schemas.microsoft.com/office/drawing/2014/main" id="{28B18691-7CF2-C573-65B4-D57152C6C99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0" name="フリーフォーム 1159">
                    <a:extLst>
                      <a:ext uri="{FF2B5EF4-FFF2-40B4-BE49-F238E27FC236}">
                        <a16:creationId xmlns:a16="http://schemas.microsoft.com/office/drawing/2014/main" id="{C2DF27FD-5990-1638-BFF6-6132ECFBFF72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1" name="フリーフォーム 1160">
                    <a:extLst>
                      <a:ext uri="{FF2B5EF4-FFF2-40B4-BE49-F238E27FC236}">
                        <a16:creationId xmlns:a16="http://schemas.microsoft.com/office/drawing/2014/main" id="{2EB4B5FE-D90C-111F-6E0A-A5E080D4533C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2" name="フリーフォーム 1161">
                    <a:extLst>
                      <a:ext uri="{FF2B5EF4-FFF2-40B4-BE49-F238E27FC236}">
                        <a16:creationId xmlns:a16="http://schemas.microsoft.com/office/drawing/2014/main" id="{5A1A766F-505C-04A6-4CB7-56A9335C65D5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3" name="フリーフォーム 1162">
                    <a:extLst>
                      <a:ext uri="{FF2B5EF4-FFF2-40B4-BE49-F238E27FC236}">
                        <a16:creationId xmlns:a16="http://schemas.microsoft.com/office/drawing/2014/main" id="{5B0517B7-EDCA-F99B-1750-0366B415C9F6}"/>
                      </a:ext>
                    </a:extLst>
                  </p:cNvPr>
                  <p:cNvSpPr/>
                  <p:nvPr/>
                </p:nvSpPr>
                <p:spPr>
                  <a:xfrm>
                    <a:off x="6210427" y="5169264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4" name="フリーフォーム 1163">
                    <a:extLst>
                      <a:ext uri="{FF2B5EF4-FFF2-40B4-BE49-F238E27FC236}">
                        <a16:creationId xmlns:a16="http://schemas.microsoft.com/office/drawing/2014/main" id="{ACC0AB18-B8AF-7FCF-BF24-F48CCD3AC513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5" name="フリーフォーム 1164">
                    <a:extLst>
                      <a:ext uri="{FF2B5EF4-FFF2-40B4-BE49-F238E27FC236}">
                        <a16:creationId xmlns:a16="http://schemas.microsoft.com/office/drawing/2014/main" id="{6400A639-7230-678F-88F1-EE2D5446315E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6" name="フリーフォーム 1165">
                    <a:extLst>
                      <a:ext uri="{FF2B5EF4-FFF2-40B4-BE49-F238E27FC236}">
                        <a16:creationId xmlns:a16="http://schemas.microsoft.com/office/drawing/2014/main" id="{5FBEDD2D-09CB-FE86-4E01-75743EA25300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7" name="フリーフォーム 1166">
                    <a:extLst>
                      <a:ext uri="{FF2B5EF4-FFF2-40B4-BE49-F238E27FC236}">
                        <a16:creationId xmlns:a16="http://schemas.microsoft.com/office/drawing/2014/main" id="{29DC6AF0-3053-57B6-492F-481A01DC36E2}"/>
                      </a:ext>
                    </a:extLst>
                  </p:cNvPr>
                  <p:cNvSpPr/>
                  <p:nvPr/>
                </p:nvSpPr>
                <p:spPr>
                  <a:xfrm>
                    <a:off x="6063485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8" name="フリーフォーム 1167">
                    <a:extLst>
                      <a:ext uri="{FF2B5EF4-FFF2-40B4-BE49-F238E27FC236}">
                        <a16:creationId xmlns:a16="http://schemas.microsoft.com/office/drawing/2014/main" id="{C1ED0C65-836D-47A5-6180-80865B23A7A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9" name="フリーフォーム 1168">
                    <a:extLst>
                      <a:ext uri="{FF2B5EF4-FFF2-40B4-BE49-F238E27FC236}">
                        <a16:creationId xmlns:a16="http://schemas.microsoft.com/office/drawing/2014/main" id="{EAA509A0-D70E-9DA2-631E-D08EB2CAEDC8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0" name="フリーフォーム 1169">
                    <a:extLst>
                      <a:ext uri="{FF2B5EF4-FFF2-40B4-BE49-F238E27FC236}">
                        <a16:creationId xmlns:a16="http://schemas.microsoft.com/office/drawing/2014/main" id="{509D51E2-03AA-338D-A69F-918DD89FDE7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1" name="フリーフォーム 1170">
                    <a:extLst>
                      <a:ext uri="{FF2B5EF4-FFF2-40B4-BE49-F238E27FC236}">
                        <a16:creationId xmlns:a16="http://schemas.microsoft.com/office/drawing/2014/main" id="{DA9F8018-B5D3-9E09-8502-43FFCD49BC88}"/>
                      </a:ext>
                    </a:extLst>
                  </p:cNvPr>
                  <p:cNvSpPr/>
                  <p:nvPr/>
                </p:nvSpPr>
                <p:spPr>
                  <a:xfrm>
                    <a:off x="6738978" y="4934934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2" name="フリーフォーム 1171">
                    <a:extLst>
                      <a:ext uri="{FF2B5EF4-FFF2-40B4-BE49-F238E27FC236}">
                        <a16:creationId xmlns:a16="http://schemas.microsoft.com/office/drawing/2014/main" id="{33F30CF5-93D6-7881-8C5E-0BA8C72E1DF7}"/>
                      </a:ext>
                    </a:extLst>
                  </p:cNvPr>
                  <p:cNvSpPr/>
                  <p:nvPr/>
                </p:nvSpPr>
                <p:spPr>
                  <a:xfrm>
                    <a:off x="6621479" y="508138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3" name="フリーフォーム 1172">
                    <a:extLst>
                      <a:ext uri="{FF2B5EF4-FFF2-40B4-BE49-F238E27FC236}">
                        <a16:creationId xmlns:a16="http://schemas.microsoft.com/office/drawing/2014/main" id="{908FFCCA-F142-6FF8-54D7-DAEB131AE3A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4" name="フリーフォーム 1173">
                    <a:extLst>
                      <a:ext uri="{FF2B5EF4-FFF2-40B4-BE49-F238E27FC236}">
                        <a16:creationId xmlns:a16="http://schemas.microsoft.com/office/drawing/2014/main" id="{6C109EED-B81D-8E4F-88DD-296A6FA09247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78867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96" name="グラフィックス 302">
                  <a:extLst>
                    <a:ext uri="{FF2B5EF4-FFF2-40B4-BE49-F238E27FC236}">
                      <a16:creationId xmlns:a16="http://schemas.microsoft.com/office/drawing/2014/main" id="{66C7BFD7-B415-C967-D41B-1550304A21C4}"/>
                    </a:ext>
                  </a:extLst>
                </p:cNvPr>
                <p:cNvGrpSpPr/>
                <p:nvPr/>
              </p:nvGrpSpPr>
              <p:grpSpPr>
                <a:xfrm>
                  <a:off x="6057243" y="4782252"/>
                  <a:ext cx="687987" cy="393230"/>
                  <a:chOff x="6057243" y="4782252"/>
                  <a:chExt cx="687987" cy="393230"/>
                </a:xfrm>
                <a:solidFill>
                  <a:srgbClr val="000000"/>
                </a:solidFill>
              </p:grpSpPr>
              <p:sp>
                <p:nvSpPr>
                  <p:cNvPr id="1097" name="フリーフォーム 1096">
                    <a:extLst>
                      <a:ext uri="{FF2B5EF4-FFF2-40B4-BE49-F238E27FC236}">
                        <a16:creationId xmlns:a16="http://schemas.microsoft.com/office/drawing/2014/main" id="{1AE3BC91-F61F-2F3C-8968-1807B2D01103}"/>
                      </a:ext>
                    </a:extLst>
                  </p:cNvPr>
                  <p:cNvSpPr/>
                  <p:nvPr/>
                </p:nvSpPr>
                <p:spPr>
                  <a:xfrm>
                    <a:off x="6497725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8" name="フリーフォーム 1097">
                    <a:extLst>
                      <a:ext uri="{FF2B5EF4-FFF2-40B4-BE49-F238E27FC236}">
                        <a16:creationId xmlns:a16="http://schemas.microsoft.com/office/drawing/2014/main" id="{245805A3-06CC-B38D-7894-D7B42E5DB7E0}"/>
                      </a:ext>
                    </a:extLst>
                  </p:cNvPr>
                  <p:cNvSpPr/>
                  <p:nvPr/>
                </p:nvSpPr>
                <p:spPr>
                  <a:xfrm>
                    <a:off x="6057243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9" name="フリーフォーム 1098">
                    <a:extLst>
                      <a:ext uri="{FF2B5EF4-FFF2-40B4-BE49-F238E27FC236}">
                        <a16:creationId xmlns:a16="http://schemas.microsoft.com/office/drawing/2014/main" id="{9D2134E3-E314-BA89-12D2-923989A4A791}"/>
                      </a:ext>
                    </a:extLst>
                  </p:cNvPr>
                  <p:cNvSpPr/>
                  <p:nvPr/>
                </p:nvSpPr>
                <p:spPr>
                  <a:xfrm>
                    <a:off x="6732745" y="478225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0" name="フリーフォーム 1099">
                    <a:extLst>
                      <a:ext uri="{FF2B5EF4-FFF2-40B4-BE49-F238E27FC236}">
                        <a16:creationId xmlns:a16="http://schemas.microsoft.com/office/drawing/2014/main" id="{518C4E75-9794-A70B-F735-96A57EC57CB6}"/>
                      </a:ext>
                    </a:extLst>
                  </p:cNvPr>
                  <p:cNvSpPr/>
                  <p:nvPr/>
                </p:nvSpPr>
                <p:spPr>
                  <a:xfrm>
                    <a:off x="6292263" y="4782252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1" name="フリーフォーム 1100">
                    <a:extLst>
                      <a:ext uri="{FF2B5EF4-FFF2-40B4-BE49-F238E27FC236}">
                        <a16:creationId xmlns:a16="http://schemas.microsoft.com/office/drawing/2014/main" id="{FAA82CFC-C8AB-A7C0-0C8F-D18A81609344}"/>
                      </a:ext>
                    </a:extLst>
                  </p:cNvPr>
                  <p:cNvSpPr/>
                  <p:nvPr/>
                </p:nvSpPr>
                <p:spPr>
                  <a:xfrm>
                    <a:off x="6497725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2" name="フリーフォーム 1101">
                    <a:extLst>
                      <a:ext uri="{FF2B5EF4-FFF2-40B4-BE49-F238E27FC236}">
                        <a16:creationId xmlns:a16="http://schemas.microsoft.com/office/drawing/2014/main" id="{7DD67689-DB2E-EED1-D443-74FF2C9F2A1C}"/>
                      </a:ext>
                    </a:extLst>
                  </p:cNvPr>
                  <p:cNvSpPr/>
                  <p:nvPr/>
                </p:nvSpPr>
                <p:spPr>
                  <a:xfrm>
                    <a:off x="6057243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3" name="フリーフォーム 1102">
                    <a:extLst>
                      <a:ext uri="{FF2B5EF4-FFF2-40B4-BE49-F238E27FC236}">
                        <a16:creationId xmlns:a16="http://schemas.microsoft.com/office/drawing/2014/main" id="{2E212CB6-C86B-2110-85FE-781B1E93A583}"/>
                      </a:ext>
                    </a:extLst>
                  </p:cNvPr>
                  <p:cNvSpPr/>
                  <p:nvPr/>
                </p:nvSpPr>
                <p:spPr>
                  <a:xfrm>
                    <a:off x="6732745" y="507516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78E60E27-B435-D7AF-CBF8-7CF91ED35E64}"/>
                  </a:ext>
                </a:extLst>
              </p:cNvPr>
              <p:cNvGrpSpPr/>
              <p:nvPr/>
            </p:nvGrpSpPr>
            <p:grpSpPr>
              <a:xfrm>
                <a:off x="6853762" y="4791362"/>
                <a:ext cx="687440" cy="374202"/>
                <a:chOff x="6853762" y="4791362"/>
                <a:chExt cx="687440" cy="374202"/>
              </a:xfrm>
            </p:grpSpPr>
            <p:grpSp>
              <p:nvGrpSpPr>
                <p:cNvPr id="994" name="グラフィックス 303">
                  <a:extLst>
                    <a:ext uri="{FF2B5EF4-FFF2-40B4-BE49-F238E27FC236}">
                      <a16:creationId xmlns:a16="http://schemas.microsoft.com/office/drawing/2014/main" id="{70461805-296F-886C-EE1F-79C43BD36B5E}"/>
                    </a:ext>
                  </a:extLst>
                </p:cNvPr>
                <p:cNvGrpSpPr/>
                <p:nvPr/>
              </p:nvGrpSpPr>
              <p:grpSpPr>
                <a:xfrm>
                  <a:off x="6859090" y="4796690"/>
                  <a:ext cx="676784" cy="363551"/>
                  <a:chOff x="6859090" y="4796690"/>
                  <a:chExt cx="676784" cy="363551"/>
                </a:xfrm>
              </p:grpSpPr>
              <p:sp>
                <p:nvSpPr>
                  <p:cNvPr id="1003" name="フリーフォーム 1002">
                    <a:extLst>
                      <a:ext uri="{FF2B5EF4-FFF2-40B4-BE49-F238E27FC236}">
                        <a16:creationId xmlns:a16="http://schemas.microsoft.com/office/drawing/2014/main" id="{6F185D60-9798-5B6E-E35A-700FC8D26ED6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4" name="フリーフォーム 1003">
                    <a:extLst>
                      <a:ext uri="{FF2B5EF4-FFF2-40B4-BE49-F238E27FC236}">
                        <a16:creationId xmlns:a16="http://schemas.microsoft.com/office/drawing/2014/main" id="{F66D52C0-67ED-1406-D529-D78A36956693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5" name="フリーフォーム 1004">
                    <a:extLst>
                      <a:ext uri="{FF2B5EF4-FFF2-40B4-BE49-F238E27FC236}">
                        <a16:creationId xmlns:a16="http://schemas.microsoft.com/office/drawing/2014/main" id="{0369AF9F-005D-6F06-31DE-25ADD35CDE5A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6" name="フリーフォーム 1005">
                    <a:extLst>
                      <a:ext uri="{FF2B5EF4-FFF2-40B4-BE49-F238E27FC236}">
                        <a16:creationId xmlns:a16="http://schemas.microsoft.com/office/drawing/2014/main" id="{B12839E2-C5ED-71CF-AB95-81633D35D151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7" name="フリーフォーム 1006">
                    <a:extLst>
                      <a:ext uri="{FF2B5EF4-FFF2-40B4-BE49-F238E27FC236}">
                        <a16:creationId xmlns:a16="http://schemas.microsoft.com/office/drawing/2014/main" id="{326739C5-A115-0064-C845-59A1FDC48C0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8" name="フリーフォーム 1007">
                    <a:extLst>
                      <a:ext uri="{FF2B5EF4-FFF2-40B4-BE49-F238E27FC236}">
                        <a16:creationId xmlns:a16="http://schemas.microsoft.com/office/drawing/2014/main" id="{BF227794-80C8-033E-54C7-43C2B1068016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9" name="フリーフォーム 1008">
                    <a:extLst>
                      <a:ext uri="{FF2B5EF4-FFF2-40B4-BE49-F238E27FC236}">
                        <a16:creationId xmlns:a16="http://schemas.microsoft.com/office/drawing/2014/main" id="{EECCEC31-7267-18A5-6D88-3FE1F4252C6C}"/>
                      </a:ext>
                    </a:extLst>
                  </p:cNvPr>
                  <p:cNvSpPr/>
                  <p:nvPr/>
                </p:nvSpPr>
                <p:spPr>
                  <a:xfrm>
                    <a:off x="7209938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0" name="フリーフォーム 1009">
                    <a:extLst>
                      <a:ext uri="{FF2B5EF4-FFF2-40B4-BE49-F238E27FC236}">
                        <a16:creationId xmlns:a16="http://schemas.microsoft.com/office/drawing/2014/main" id="{289820C1-DA5F-9FA9-5AF0-4F393FE53EE7}"/>
                      </a:ext>
                    </a:extLst>
                  </p:cNvPr>
                  <p:cNvSpPr/>
                  <p:nvPr/>
                </p:nvSpPr>
                <p:spPr>
                  <a:xfrm>
                    <a:off x="7335297" y="487191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1" name="フリーフォーム 1010">
                    <a:extLst>
                      <a:ext uri="{FF2B5EF4-FFF2-40B4-BE49-F238E27FC236}">
                        <a16:creationId xmlns:a16="http://schemas.microsoft.com/office/drawing/2014/main" id="{3E319442-46BA-D771-A12E-B4603CE3C12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2" name="フリーフォーム 1011">
                    <a:extLst>
                      <a:ext uri="{FF2B5EF4-FFF2-40B4-BE49-F238E27FC236}">
                        <a16:creationId xmlns:a16="http://schemas.microsoft.com/office/drawing/2014/main" id="{D85404D0-41EC-C133-D46A-5FE5F487C164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3" name="フリーフォーム 1012">
                    <a:extLst>
                      <a:ext uri="{FF2B5EF4-FFF2-40B4-BE49-F238E27FC236}">
                        <a16:creationId xmlns:a16="http://schemas.microsoft.com/office/drawing/2014/main" id="{4FA0C721-C08B-B3B7-1A95-E95F2AFF9D4C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4" name="フリーフォーム 1013">
                    <a:extLst>
                      <a:ext uri="{FF2B5EF4-FFF2-40B4-BE49-F238E27FC236}">
                        <a16:creationId xmlns:a16="http://schemas.microsoft.com/office/drawing/2014/main" id="{4330B0BD-5477-395D-D1F0-5C890C5E00F5}"/>
                      </a:ext>
                    </a:extLst>
                  </p:cNvPr>
                  <p:cNvSpPr/>
                  <p:nvPr/>
                </p:nvSpPr>
                <p:spPr>
                  <a:xfrm>
                    <a:off x="7209946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5" name="フリーフォーム 1014">
                    <a:extLst>
                      <a:ext uri="{FF2B5EF4-FFF2-40B4-BE49-F238E27FC236}">
                        <a16:creationId xmlns:a16="http://schemas.microsoft.com/office/drawing/2014/main" id="{3FAFFE09-1B2A-4F63-6B8C-D1D10BA03AD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6" name="フリーフォーム 1015">
                    <a:extLst>
                      <a:ext uri="{FF2B5EF4-FFF2-40B4-BE49-F238E27FC236}">
                        <a16:creationId xmlns:a16="http://schemas.microsoft.com/office/drawing/2014/main" id="{2A2E6575-DD51-F5BE-57EC-95520E6C408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7" name="フリーフォーム 1016">
                    <a:extLst>
                      <a:ext uri="{FF2B5EF4-FFF2-40B4-BE49-F238E27FC236}">
                        <a16:creationId xmlns:a16="http://schemas.microsoft.com/office/drawing/2014/main" id="{35C73EE1-A9BB-C854-7CFB-EEA49F3BC8C0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8" name="フリーフォーム 1017">
                    <a:extLst>
                      <a:ext uri="{FF2B5EF4-FFF2-40B4-BE49-F238E27FC236}">
                        <a16:creationId xmlns:a16="http://schemas.microsoft.com/office/drawing/2014/main" id="{1C904340-47FA-96D4-0134-82CA15BE921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9" name="フリーフォーム 1018">
                    <a:extLst>
                      <a:ext uri="{FF2B5EF4-FFF2-40B4-BE49-F238E27FC236}">
                        <a16:creationId xmlns:a16="http://schemas.microsoft.com/office/drawing/2014/main" id="{13BBA9A2-94F9-11D2-0B98-6707B5FE88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0" name="フリーフォーム 1019">
                    <a:extLst>
                      <a:ext uri="{FF2B5EF4-FFF2-40B4-BE49-F238E27FC236}">
                        <a16:creationId xmlns:a16="http://schemas.microsoft.com/office/drawing/2014/main" id="{D79F0E83-4111-374D-7802-65A7FEE0B57D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1" name="フリーフォーム 1020">
                    <a:extLst>
                      <a:ext uri="{FF2B5EF4-FFF2-40B4-BE49-F238E27FC236}">
                        <a16:creationId xmlns:a16="http://schemas.microsoft.com/office/drawing/2014/main" id="{BC2F310E-85B3-1D38-4229-959776819383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2" name="フリーフォーム 1021">
                    <a:extLst>
                      <a:ext uri="{FF2B5EF4-FFF2-40B4-BE49-F238E27FC236}">
                        <a16:creationId xmlns:a16="http://schemas.microsoft.com/office/drawing/2014/main" id="{7B2C6875-C72F-F6C1-E2BA-76984425DF5E}"/>
                      </a:ext>
                    </a:extLst>
                  </p:cNvPr>
                  <p:cNvSpPr/>
                  <p:nvPr/>
                </p:nvSpPr>
                <p:spPr>
                  <a:xfrm>
                    <a:off x="7084776" y="487191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3" name="フリーフォーム 1022">
                    <a:extLst>
                      <a:ext uri="{FF2B5EF4-FFF2-40B4-BE49-F238E27FC236}">
                        <a16:creationId xmlns:a16="http://schemas.microsoft.com/office/drawing/2014/main" id="{B2A30E02-E99F-72E5-C06E-DB95BB5581F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4" name="フリーフォーム 1023">
                    <a:extLst>
                      <a:ext uri="{FF2B5EF4-FFF2-40B4-BE49-F238E27FC236}">
                        <a16:creationId xmlns:a16="http://schemas.microsoft.com/office/drawing/2014/main" id="{9B2854A1-EA71-724C-CA4A-34BC3E55F0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5" name="フリーフォーム 1024">
                    <a:extLst>
                      <a:ext uri="{FF2B5EF4-FFF2-40B4-BE49-F238E27FC236}">
                        <a16:creationId xmlns:a16="http://schemas.microsoft.com/office/drawing/2014/main" id="{5DF21D91-86AE-CF26-1617-07FF0D69415D}"/>
                      </a:ext>
                    </a:extLst>
                  </p:cNvPr>
                  <p:cNvSpPr/>
                  <p:nvPr/>
                </p:nvSpPr>
                <p:spPr>
                  <a:xfrm>
                    <a:off x="7084784" y="487191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6" name="フリーフォーム 1025">
                    <a:extLst>
                      <a:ext uri="{FF2B5EF4-FFF2-40B4-BE49-F238E27FC236}">
                        <a16:creationId xmlns:a16="http://schemas.microsoft.com/office/drawing/2014/main" id="{AA0CAA56-2C4E-F5DD-4E8A-077456B70E0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7" name="フリーフォーム 1026">
                    <a:extLst>
                      <a:ext uri="{FF2B5EF4-FFF2-40B4-BE49-F238E27FC236}">
                        <a16:creationId xmlns:a16="http://schemas.microsoft.com/office/drawing/2014/main" id="{8BC9E5B2-CEC5-5D32-A79C-0A2589F6A12C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8" name="フリーフォーム 1027">
                    <a:extLst>
                      <a:ext uri="{FF2B5EF4-FFF2-40B4-BE49-F238E27FC236}">
                        <a16:creationId xmlns:a16="http://schemas.microsoft.com/office/drawing/2014/main" id="{5FF4B819-B2DC-235F-F8F9-3CD97741D904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9" name="フリーフォーム 1028">
                    <a:extLst>
                      <a:ext uri="{FF2B5EF4-FFF2-40B4-BE49-F238E27FC236}">
                        <a16:creationId xmlns:a16="http://schemas.microsoft.com/office/drawing/2014/main" id="{7FDE5B35-5FD3-711C-DAE5-BE651554530B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0" name="フリーフォーム 1029">
                    <a:extLst>
                      <a:ext uri="{FF2B5EF4-FFF2-40B4-BE49-F238E27FC236}">
                        <a16:creationId xmlns:a16="http://schemas.microsoft.com/office/drawing/2014/main" id="{143F54F6-2667-6CFE-2371-95721554A799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1" name="フリーフォーム 1030">
                    <a:extLst>
                      <a:ext uri="{FF2B5EF4-FFF2-40B4-BE49-F238E27FC236}">
                        <a16:creationId xmlns:a16="http://schemas.microsoft.com/office/drawing/2014/main" id="{C0CE7AD5-2295-F9F2-37C7-E96DECFD9627}"/>
                      </a:ext>
                    </a:extLst>
                  </p:cNvPr>
                  <p:cNvSpPr/>
                  <p:nvPr/>
                </p:nvSpPr>
                <p:spPr>
                  <a:xfrm>
                    <a:off x="6959369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2" name="フリーフォーム 1031">
                    <a:extLst>
                      <a:ext uri="{FF2B5EF4-FFF2-40B4-BE49-F238E27FC236}">
                        <a16:creationId xmlns:a16="http://schemas.microsoft.com/office/drawing/2014/main" id="{6F56984E-341D-5B2C-C788-FE4D1ADE56D3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3" name="フリーフォーム 1032">
                    <a:extLst>
                      <a:ext uri="{FF2B5EF4-FFF2-40B4-BE49-F238E27FC236}">
                        <a16:creationId xmlns:a16="http://schemas.microsoft.com/office/drawing/2014/main" id="{00C8B611-97E6-DDF8-A8F3-966C80EDEDB0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4" name="フリーフォーム 1033">
                    <a:extLst>
                      <a:ext uri="{FF2B5EF4-FFF2-40B4-BE49-F238E27FC236}">
                        <a16:creationId xmlns:a16="http://schemas.microsoft.com/office/drawing/2014/main" id="{1A1AAF1C-C87E-487E-C0A5-01A8800AD781}"/>
                      </a:ext>
                    </a:extLst>
                  </p:cNvPr>
                  <p:cNvSpPr/>
                  <p:nvPr/>
                </p:nvSpPr>
                <p:spPr>
                  <a:xfrm>
                    <a:off x="6959377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5" name="フリーフォーム 1034">
                    <a:extLst>
                      <a:ext uri="{FF2B5EF4-FFF2-40B4-BE49-F238E27FC236}">
                        <a16:creationId xmlns:a16="http://schemas.microsoft.com/office/drawing/2014/main" id="{63A4810D-C944-0377-B6FB-7C98EFB4A7ED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6" name="フリーフォーム 1035">
                    <a:extLst>
                      <a:ext uri="{FF2B5EF4-FFF2-40B4-BE49-F238E27FC236}">
                        <a16:creationId xmlns:a16="http://schemas.microsoft.com/office/drawing/2014/main" id="{0AAD61FF-D3D6-A3C2-B402-478539D44735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7" name="フリーフォーム 1036">
                    <a:extLst>
                      <a:ext uri="{FF2B5EF4-FFF2-40B4-BE49-F238E27FC236}">
                        <a16:creationId xmlns:a16="http://schemas.microsoft.com/office/drawing/2014/main" id="{AC58F0FE-2A36-7259-9744-5D38B83CECE2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8" name="フリーフォーム 1037">
                    <a:extLst>
                      <a:ext uri="{FF2B5EF4-FFF2-40B4-BE49-F238E27FC236}">
                        <a16:creationId xmlns:a16="http://schemas.microsoft.com/office/drawing/2014/main" id="{55FAA061-69BE-757C-AD84-04C7CE59C4EC}"/>
                      </a:ext>
                    </a:extLst>
                  </p:cNvPr>
                  <p:cNvSpPr/>
                  <p:nvPr/>
                </p:nvSpPr>
                <p:spPr>
                  <a:xfrm>
                    <a:off x="7310227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9" name="フリーフォーム 1038">
                    <a:extLst>
                      <a:ext uri="{FF2B5EF4-FFF2-40B4-BE49-F238E27FC236}">
                        <a16:creationId xmlns:a16="http://schemas.microsoft.com/office/drawing/2014/main" id="{FA41591F-2B84-DCB6-EF11-53E0A445787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30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0" name="フリーフォーム 1039">
                    <a:extLst>
                      <a:ext uri="{FF2B5EF4-FFF2-40B4-BE49-F238E27FC236}">
                        <a16:creationId xmlns:a16="http://schemas.microsoft.com/office/drawing/2014/main" id="{0016AE7E-CE48-F68D-FD03-1284CFA5AF7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1" name="フリーフォーム 1040">
                    <a:extLst>
                      <a:ext uri="{FF2B5EF4-FFF2-40B4-BE49-F238E27FC236}">
                        <a16:creationId xmlns:a16="http://schemas.microsoft.com/office/drawing/2014/main" id="{50A2D008-55F8-7F60-6944-703752B40B21}"/>
                      </a:ext>
                    </a:extLst>
                  </p:cNvPr>
                  <p:cNvSpPr/>
                  <p:nvPr/>
                </p:nvSpPr>
                <p:spPr>
                  <a:xfrm>
                    <a:off x="7310236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2" name="フリーフォーム 1041">
                    <a:extLst>
                      <a:ext uri="{FF2B5EF4-FFF2-40B4-BE49-F238E27FC236}">
                        <a16:creationId xmlns:a16="http://schemas.microsoft.com/office/drawing/2014/main" id="{F4B078AE-D485-4AE6-1176-5A87B3D435CD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3" name="フリーフォーム 1042">
                    <a:extLst>
                      <a:ext uri="{FF2B5EF4-FFF2-40B4-BE49-F238E27FC236}">
                        <a16:creationId xmlns:a16="http://schemas.microsoft.com/office/drawing/2014/main" id="{40F9A4B2-36A2-06D4-2D66-5714E8B90DE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4" name="フリーフォーム 1043">
                    <a:extLst>
                      <a:ext uri="{FF2B5EF4-FFF2-40B4-BE49-F238E27FC236}">
                        <a16:creationId xmlns:a16="http://schemas.microsoft.com/office/drawing/2014/main" id="{57BE74D0-52DC-1328-8E6E-7998DD302BBE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71905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5" name="フリーフォーム 1044">
                    <a:extLst>
                      <a:ext uri="{FF2B5EF4-FFF2-40B4-BE49-F238E27FC236}">
                        <a16:creationId xmlns:a16="http://schemas.microsoft.com/office/drawing/2014/main" id="{1290B480-304D-EF89-E52F-95EAD872EDC8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6" name="フリーフォーム 1045">
                    <a:extLst>
                      <a:ext uri="{FF2B5EF4-FFF2-40B4-BE49-F238E27FC236}">
                        <a16:creationId xmlns:a16="http://schemas.microsoft.com/office/drawing/2014/main" id="{D716C14C-57C5-8CE9-93E3-E7EE881AF5FF}"/>
                      </a:ext>
                    </a:extLst>
                  </p:cNvPr>
                  <p:cNvSpPr/>
                  <p:nvPr/>
                </p:nvSpPr>
                <p:spPr>
                  <a:xfrm>
                    <a:off x="7185065" y="483430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7" name="フリーフォーム 1046">
                    <a:extLst>
                      <a:ext uri="{FF2B5EF4-FFF2-40B4-BE49-F238E27FC236}">
                        <a16:creationId xmlns:a16="http://schemas.microsoft.com/office/drawing/2014/main" id="{0DA9BC7A-7887-19D1-E9ED-432C83CDAEB5}"/>
                      </a:ext>
                    </a:extLst>
                  </p:cNvPr>
                  <p:cNvSpPr/>
                  <p:nvPr/>
                </p:nvSpPr>
                <p:spPr>
                  <a:xfrm>
                    <a:off x="7185074" y="483430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8" name="フリーフォーム 1047">
                    <a:extLst>
                      <a:ext uri="{FF2B5EF4-FFF2-40B4-BE49-F238E27FC236}">
                        <a16:creationId xmlns:a16="http://schemas.microsoft.com/office/drawing/2014/main" id="{817F8E46-709B-C9C7-A428-A22A849DF6AD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9" name="フリーフォーム 1048">
                    <a:extLst>
                      <a:ext uri="{FF2B5EF4-FFF2-40B4-BE49-F238E27FC236}">
                        <a16:creationId xmlns:a16="http://schemas.microsoft.com/office/drawing/2014/main" id="{1AFAAE28-7BC4-F372-208B-D37C418AFC6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0" name="フリーフォーム 1049">
                    <a:extLst>
                      <a:ext uri="{FF2B5EF4-FFF2-40B4-BE49-F238E27FC236}">
                        <a16:creationId xmlns:a16="http://schemas.microsoft.com/office/drawing/2014/main" id="{63F84107-9763-F32B-2E3C-24CC0E3A694B}"/>
                      </a:ext>
                    </a:extLst>
                  </p:cNvPr>
                  <p:cNvSpPr/>
                  <p:nvPr/>
                </p:nvSpPr>
                <p:spPr>
                  <a:xfrm>
                    <a:off x="7059658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1" name="フリーフォーム 1050">
                    <a:extLst>
                      <a:ext uri="{FF2B5EF4-FFF2-40B4-BE49-F238E27FC236}">
                        <a16:creationId xmlns:a16="http://schemas.microsoft.com/office/drawing/2014/main" id="{E7F40D92-CB88-9331-509A-DE65D5DDFF76}"/>
                      </a:ext>
                    </a:extLst>
                  </p:cNvPr>
                  <p:cNvSpPr/>
                  <p:nvPr/>
                </p:nvSpPr>
                <p:spPr>
                  <a:xfrm>
                    <a:off x="7059667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2" name="フリーフォーム 1051">
                    <a:extLst>
                      <a:ext uri="{FF2B5EF4-FFF2-40B4-BE49-F238E27FC236}">
                        <a16:creationId xmlns:a16="http://schemas.microsoft.com/office/drawing/2014/main" id="{FB4C1528-890D-C729-6A47-BE130BCCA38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3" name="フリーフォーム 1052">
                    <a:extLst>
                      <a:ext uri="{FF2B5EF4-FFF2-40B4-BE49-F238E27FC236}">
                        <a16:creationId xmlns:a16="http://schemas.microsoft.com/office/drawing/2014/main" id="{475A4877-A800-81A0-18AD-80C9FCFA2EE7}"/>
                      </a:ext>
                    </a:extLst>
                  </p:cNvPr>
                  <p:cNvSpPr/>
                  <p:nvPr/>
                </p:nvSpPr>
                <p:spPr>
                  <a:xfrm>
                    <a:off x="7109658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4" name="フリーフォーム 1053">
                    <a:extLst>
                      <a:ext uri="{FF2B5EF4-FFF2-40B4-BE49-F238E27FC236}">
                        <a16:creationId xmlns:a16="http://schemas.microsoft.com/office/drawing/2014/main" id="{175E8EBA-D0BA-8E97-7245-D432F0A5BF89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5" name="フリーフォーム 1054">
                    <a:extLst>
                      <a:ext uri="{FF2B5EF4-FFF2-40B4-BE49-F238E27FC236}">
                        <a16:creationId xmlns:a16="http://schemas.microsoft.com/office/drawing/2014/main" id="{CA3B4E64-1DE1-4598-B6F2-55B678CDFBD6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6" name="フリーフォーム 1055">
                    <a:extLst>
                      <a:ext uri="{FF2B5EF4-FFF2-40B4-BE49-F238E27FC236}">
                        <a16:creationId xmlns:a16="http://schemas.microsoft.com/office/drawing/2014/main" id="{886617CA-1711-8EE9-CFB0-4F489B4E2E34}"/>
                      </a:ext>
                    </a:extLst>
                  </p:cNvPr>
                  <p:cNvSpPr/>
                  <p:nvPr/>
                </p:nvSpPr>
                <p:spPr>
                  <a:xfrm>
                    <a:off x="7335297" y="499727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7" name="フリーフォーム 1056">
                    <a:extLst>
                      <a:ext uri="{FF2B5EF4-FFF2-40B4-BE49-F238E27FC236}">
                        <a16:creationId xmlns:a16="http://schemas.microsoft.com/office/drawing/2014/main" id="{AEDE985E-0DA7-ED27-4FA2-C4BF1EA2AAFD}"/>
                      </a:ext>
                    </a:extLst>
                  </p:cNvPr>
                  <p:cNvSpPr/>
                  <p:nvPr/>
                </p:nvSpPr>
                <p:spPr>
                  <a:xfrm>
                    <a:off x="7235018" y="512263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8" name="フリーフォーム 1057">
                    <a:extLst>
                      <a:ext uri="{FF2B5EF4-FFF2-40B4-BE49-F238E27FC236}">
                        <a16:creationId xmlns:a16="http://schemas.microsoft.com/office/drawing/2014/main" id="{B2DBFE34-775A-2F33-C97E-9ABA558BBF92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9" name="フリーフォーム 1058">
                    <a:extLst>
                      <a:ext uri="{FF2B5EF4-FFF2-40B4-BE49-F238E27FC236}">
                        <a16:creationId xmlns:a16="http://schemas.microsoft.com/office/drawing/2014/main" id="{B392D2C8-57D5-3CDE-A9D9-02AAB680D5E1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0" name="フリーフォーム 1059">
                    <a:extLst>
                      <a:ext uri="{FF2B5EF4-FFF2-40B4-BE49-F238E27FC236}">
                        <a16:creationId xmlns:a16="http://schemas.microsoft.com/office/drawing/2014/main" id="{D2170416-076A-63F0-5072-E83C2BA6E41D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1" name="フリーフォーム 1060">
                    <a:extLst>
                      <a:ext uri="{FF2B5EF4-FFF2-40B4-BE49-F238E27FC236}">
                        <a16:creationId xmlns:a16="http://schemas.microsoft.com/office/drawing/2014/main" id="{1462490B-7BB5-03D7-2F7C-F49C8221219A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2" name="フリーフォーム 1061">
                    <a:extLst>
                      <a:ext uri="{FF2B5EF4-FFF2-40B4-BE49-F238E27FC236}">
                        <a16:creationId xmlns:a16="http://schemas.microsoft.com/office/drawing/2014/main" id="{BCB046A6-82D2-3A51-4A6B-B1B0CC55F27E}"/>
                      </a:ext>
                    </a:extLst>
                  </p:cNvPr>
                  <p:cNvSpPr/>
                  <p:nvPr/>
                </p:nvSpPr>
                <p:spPr>
                  <a:xfrm>
                    <a:off x="6984497" y="5160241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3" name="フリーフォーム 1062">
                    <a:extLst>
                      <a:ext uri="{FF2B5EF4-FFF2-40B4-BE49-F238E27FC236}">
                        <a16:creationId xmlns:a16="http://schemas.microsoft.com/office/drawing/2014/main" id="{CD7CA569-F419-52D6-EF3A-7F8B65B5C2A7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4" name="フリーフォーム 1063">
                    <a:extLst>
                      <a:ext uri="{FF2B5EF4-FFF2-40B4-BE49-F238E27FC236}">
                        <a16:creationId xmlns:a16="http://schemas.microsoft.com/office/drawing/2014/main" id="{EA79BE5B-4866-9DA8-CAF4-818C231D357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5" name="フリーフォーム 1064">
                    <a:extLst>
                      <a:ext uri="{FF2B5EF4-FFF2-40B4-BE49-F238E27FC236}">
                        <a16:creationId xmlns:a16="http://schemas.microsoft.com/office/drawing/2014/main" id="{D405D7EA-D2D0-375C-A752-E7BA3F040D81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6" name="フリーフォーム 1065">
                    <a:extLst>
                      <a:ext uri="{FF2B5EF4-FFF2-40B4-BE49-F238E27FC236}">
                        <a16:creationId xmlns:a16="http://schemas.microsoft.com/office/drawing/2014/main" id="{671C3C80-B8C3-47EA-2A3A-8C50261A2DB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7" name="フリーフォーム 1066">
                    <a:extLst>
                      <a:ext uri="{FF2B5EF4-FFF2-40B4-BE49-F238E27FC236}">
                        <a16:creationId xmlns:a16="http://schemas.microsoft.com/office/drawing/2014/main" id="{0B5ECA97-82C7-D44F-AF6C-BA2C09953B50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8" name="フリーフォーム 1067">
                    <a:extLst>
                      <a:ext uri="{FF2B5EF4-FFF2-40B4-BE49-F238E27FC236}">
                        <a16:creationId xmlns:a16="http://schemas.microsoft.com/office/drawing/2014/main" id="{D9369046-C11E-7FF1-FAC5-5A35026F71DF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9" name="フリーフォーム 1068">
                    <a:extLst>
                      <a:ext uri="{FF2B5EF4-FFF2-40B4-BE49-F238E27FC236}">
                        <a16:creationId xmlns:a16="http://schemas.microsoft.com/office/drawing/2014/main" id="{31E20196-F4F9-49A1-9AAD-F0CCF7CAE2F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0" name="フリーフォーム 1069">
                    <a:extLst>
                      <a:ext uri="{FF2B5EF4-FFF2-40B4-BE49-F238E27FC236}">
                        <a16:creationId xmlns:a16="http://schemas.microsoft.com/office/drawing/2014/main" id="{8CA9AD71-EA8A-ECD9-05D3-D8F3B3477C44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6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1" name="フリーフォーム 1070">
                    <a:extLst>
                      <a:ext uri="{FF2B5EF4-FFF2-40B4-BE49-F238E27FC236}">
                        <a16:creationId xmlns:a16="http://schemas.microsoft.com/office/drawing/2014/main" id="{5CD09520-9780-3357-8C42-EEF001D46AF0}"/>
                      </a:ext>
                    </a:extLst>
                  </p:cNvPr>
                  <p:cNvSpPr/>
                  <p:nvPr/>
                </p:nvSpPr>
                <p:spPr>
                  <a:xfrm>
                    <a:off x="7335307" y="508502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2" name="フリーフォーム 1071">
                    <a:extLst>
                      <a:ext uri="{FF2B5EF4-FFF2-40B4-BE49-F238E27FC236}">
                        <a16:creationId xmlns:a16="http://schemas.microsoft.com/office/drawing/2014/main" id="{A04D7FA9-EEF1-4E32-9A6E-2A51BCAD9C4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3" name="フリーフォーム 1072">
                    <a:extLst>
                      <a:ext uri="{FF2B5EF4-FFF2-40B4-BE49-F238E27FC236}">
                        <a16:creationId xmlns:a16="http://schemas.microsoft.com/office/drawing/2014/main" id="{71851582-C60B-8BDB-15F2-523F80F1F51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9726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4" name="フリーフォーム 1073">
                    <a:extLst>
                      <a:ext uri="{FF2B5EF4-FFF2-40B4-BE49-F238E27FC236}">
                        <a16:creationId xmlns:a16="http://schemas.microsoft.com/office/drawing/2014/main" id="{AA05A96A-7AB1-138E-53F6-D59EF231E7BF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5" name="フリーフォーム 1074">
                    <a:extLst>
                      <a:ext uri="{FF2B5EF4-FFF2-40B4-BE49-F238E27FC236}">
                        <a16:creationId xmlns:a16="http://schemas.microsoft.com/office/drawing/2014/main" id="{9276F470-0F5B-6EFD-AE43-B1D82E8DD1D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6" name="フリーフォーム 1075">
                    <a:extLst>
                      <a:ext uri="{FF2B5EF4-FFF2-40B4-BE49-F238E27FC236}">
                        <a16:creationId xmlns:a16="http://schemas.microsoft.com/office/drawing/2014/main" id="{A17F2017-AB32-4D36-83E3-4E2521E3CF5E}"/>
                      </a:ext>
                    </a:extLst>
                  </p:cNvPr>
                  <p:cNvSpPr/>
                  <p:nvPr/>
                </p:nvSpPr>
                <p:spPr>
                  <a:xfrm>
                    <a:off x="7410506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7" name="フリーフォーム 1076">
                    <a:extLst>
                      <a:ext uri="{FF2B5EF4-FFF2-40B4-BE49-F238E27FC236}">
                        <a16:creationId xmlns:a16="http://schemas.microsoft.com/office/drawing/2014/main" id="{D3BA4BD9-FEF9-52BA-2AE7-BA3B4B6803B5}"/>
                      </a:ext>
                    </a:extLst>
                  </p:cNvPr>
                  <p:cNvSpPr/>
                  <p:nvPr/>
                </p:nvSpPr>
                <p:spPr>
                  <a:xfrm>
                    <a:off x="7535865" y="479669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8" name="フリーフォーム 1077">
                    <a:extLst>
                      <a:ext uri="{FF2B5EF4-FFF2-40B4-BE49-F238E27FC236}">
                        <a16:creationId xmlns:a16="http://schemas.microsoft.com/office/drawing/2014/main" id="{2D476683-49D9-53E4-638B-961B90047D65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9" name="フリーフォーム 1078">
                    <a:extLst>
                      <a:ext uri="{FF2B5EF4-FFF2-40B4-BE49-F238E27FC236}">
                        <a16:creationId xmlns:a16="http://schemas.microsoft.com/office/drawing/2014/main" id="{95AD73A7-BA05-87A9-AFA4-E689BC3C4C7F}"/>
                      </a:ext>
                    </a:extLst>
                  </p:cNvPr>
                  <p:cNvSpPr/>
                  <p:nvPr/>
                </p:nvSpPr>
                <p:spPr>
                  <a:xfrm>
                    <a:off x="7410515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0" name="フリーフォーム 1079">
                    <a:extLst>
                      <a:ext uri="{FF2B5EF4-FFF2-40B4-BE49-F238E27FC236}">
                        <a16:creationId xmlns:a16="http://schemas.microsoft.com/office/drawing/2014/main" id="{434A1C40-B6D8-6C5A-53F7-AF74981EE6C1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1" name="フリーフォーム 1080">
                    <a:extLst>
                      <a:ext uri="{FF2B5EF4-FFF2-40B4-BE49-F238E27FC236}">
                        <a16:creationId xmlns:a16="http://schemas.microsoft.com/office/drawing/2014/main" id="{14F743D8-D70B-3395-E240-994363F1B3DC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2" name="フリーフォーム 1081">
                    <a:extLst>
                      <a:ext uri="{FF2B5EF4-FFF2-40B4-BE49-F238E27FC236}">
                        <a16:creationId xmlns:a16="http://schemas.microsoft.com/office/drawing/2014/main" id="{52C73C6D-C24E-F5CB-7607-951F2693C99B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298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3" name="フリーフォーム 1082">
                    <a:extLst>
                      <a:ext uri="{FF2B5EF4-FFF2-40B4-BE49-F238E27FC236}">
                        <a16:creationId xmlns:a16="http://schemas.microsoft.com/office/drawing/2014/main" id="{09C7A927-BCB0-67DB-47E0-0BD6E1286AA9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4" name="フリーフォーム 1083">
                    <a:extLst>
                      <a:ext uri="{FF2B5EF4-FFF2-40B4-BE49-F238E27FC236}">
                        <a16:creationId xmlns:a16="http://schemas.microsoft.com/office/drawing/2014/main" id="{F5D6FA9D-12DC-F1AA-0B96-F2982493D294}"/>
                      </a:ext>
                    </a:extLst>
                  </p:cNvPr>
                  <p:cNvSpPr/>
                  <p:nvPr/>
                </p:nvSpPr>
                <p:spPr>
                  <a:xfrm>
                    <a:off x="7285344" y="4796697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5" name="フリーフォーム 1084">
                    <a:extLst>
                      <a:ext uri="{FF2B5EF4-FFF2-40B4-BE49-F238E27FC236}">
                        <a16:creationId xmlns:a16="http://schemas.microsoft.com/office/drawing/2014/main" id="{32876E3D-E3F1-504B-1D89-CA3CF0A42648}"/>
                      </a:ext>
                    </a:extLst>
                  </p:cNvPr>
                  <p:cNvSpPr/>
                  <p:nvPr/>
                </p:nvSpPr>
                <p:spPr>
                  <a:xfrm>
                    <a:off x="7285353" y="4796695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6" name="フリーフォーム 1085">
                    <a:extLst>
                      <a:ext uri="{FF2B5EF4-FFF2-40B4-BE49-F238E27FC236}">
                        <a16:creationId xmlns:a16="http://schemas.microsoft.com/office/drawing/2014/main" id="{EBB41B5A-B456-A6C6-8080-6A774E183792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7" name="フリーフォーム 1086">
                    <a:extLst>
                      <a:ext uri="{FF2B5EF4-FFF2-40B4-BE49-F238E27FC236}">
                        <a16:creationId xmlns:a16="http://schemas.microsoft.com/office/drawing/2014/main" id="{96DC0ADB-4386-452E-AC91-52EF215A17D2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8" name="フリーフォーム 1087">
                    <a:extLst>
                      <a:ext uri="{FF2B5EF4-FFF2-40B4-BE49-F238E27FC236}">
                        <a16:creationId xmlns:a16="http://schemas.microsoft.com/office/drawing/2014/main" id="{F40A65A9-2A20-D033-445E-1844042B5600}"/>
                      </a:ext>
                    </a:extLst>
                  </p:cNvPr>
                  <p:cNvSpPr/>
                  <p:nvPr/>
                </p:nvSpPr>
                <p:spPr>
                  <a:xfrm>
                    <a:off x="7159937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9" name="フリーフォーム 1088">
                    <a:extLst>
                      <a:ext uri="{FF2B5EF4-FFF2-40B4-BE49-F238E27FC236}">
                        <a16:creationId xmlns:a16="http://schemas.microsoft.com/office/drawing/2014/main" id="{8E8CAD8F-95D5-46EE-FE64-9DFA4316A387}"/>
                      </a:ext>
                    </a:extLst>
                  </p:cNvPr>
                  <p:cNvSpPr/>
                  <p:nvPr/>
                </p:nvSpPr>
                <p:spPr>
                  <a:xfrm>
                    <a:off x="7159946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0" name="フリーフォーム 1089">
                    <a:extLst>
                      <a:ext uri="{FF2B5EF4-FFF2-40B4-BE49-F238E27FC236}">
                        <a16:creationId xmlns:a16="http://schemas.microsoft.com/office/drawing/2014/main" id="{E824A59B-F88F-3F1A-C4A3-C90A926FD89A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1" name="フリーフォーム 1090">
                    <a:extLst>
                      <a:ext uri="{FF2B5EF4-FFF2-40B4-BE49-F238E27FC236}">
                        <a16:creationId xmlns:a16="http://schemas.microsoft.com/office/drawing/2014/main" id="{F3B4D403-0419-DD73-B830-D38D18B0B206}"/>
                      </a:ext>
                    </a:extLst>
                  </p:cNvPr>
                  <p:cNvSpPr/>
                  <p:nvPr/>
                </p:nvSpPr>
                <p:spPr>
                  <a:xfrm>
                    <a:off x="7535865" y="4922054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2" name="フリーフォーム 1091">
                    <a:extLst>
                      <a:ext uri="{FF2B5EF4-FFF2-40B4-BE49-F238E27FC236}">
                        <a16:creationId xmlns:a16="http://schemas.microsoft.com/office/drawing/2014/main" id="{0A008E0A-852D-ABB6-A8B0-C79775BCE29D}"/>
                      </a:ext>
                    </a:extLst>
                  </p:cNvPr>
                  <p:cNvSpPr/>
                  <p:nvPr/>
                </p:nvSpPr>
                <p:spPr>
                  <a:xfrm>
                    <a:off x="7435586" y="50474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3" name="フリーフォーム 1092">
                    <a:extLst>
                      <a:ext uri="{FF2B5EF4-FFF2-40B4-BE49-F238E27FC236}">
                        <a16:creationId xmlns:a16="http://schemas.microsoft.com/office/drawing/2014/main" id="{AB20776D-4397-AEFE-9556-E36BF41023B8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4" name="フリーフォーム 1093">
                    <a:extLst>
                      <a:ext uri="{FF2B5EF4-FFF2-40B4-BE49-F238E27FC236}">
                        <a16:creationId xmlns:a16="http://schemas.microsoft.com/office/drawing/2014/main" id="{6A382D3B-4728-21A7-E462-59FD7B9CD276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59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995" name="グラフィックス 303">
                  <a:extLst>
                    <a:ext uri="{FF2B5EF4-FFF2-40B4-BE49-F238E27FC236}">
                      <a16:creationId xmlns:a16="http://schemas.microsoft.com/office/drawing/2014/main" id="{F19E47B5-CC73-66CC-A878-C1DC38F37594}"/>
                    </a:ext>
                  </a:extLst>
                </p:cNvPr>
                <p:cNvGrpSpPr/>
                <p:nvPr/>
              </p:nvGrpSpPr>
              <p:grpSpPr>
                <a:xfrm>
                  <a:off x="6853762" y="4791362"/>
                  <a:ext cx="687440" cy="374202"/>
                  <a:chOff x="6853762" y="4791362"/>
                  <a:chExt cx="687440" cy="374202"/>
                </a:xfrm>
                <a:solidFill>
                  <a:srgbClr val="000000"/>
                </a:solidFill>
              </p:grpSpPr>
              <p:sp>
                <p:nvSpPr>
                  <p:cNvPr id="996" name="フリーフォーム 995">
                    <a:extLst>
                      <a:ext uri="{FF2B5EF4-FFF2-40B4-BE49-F238E27FC236}">
                        <a16:creationId xmlns:a16="http://schemas.microsoft.com/office/drawing/2014/main" id="{09D8F801-29DC-6FCC-4687-A8AD8A0357CC}"/>
                      </a:ext>
                    </a:extLst>
                  </p:cNvPr>
                  <p:cNvSpPr/>
                  <p:nvPr/>
                </p:nvSpPr>
                <p:spPr>
                  <a:xfrm>
                    <a:off x="7229690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7" name="フリーフォーム 996">
                    <a:extLst>
                      <a:ext uri="{FF2B5EF4-FFF2-40B4-BE49-F238E27FC236}">
                        <a16:creationId xmlns:a16="http://schemas.microsoft.com/office/drawing/2014/main" id="{50C99A8A-FF78-7C3A-4F70-28994F91253E}"/>
                      </a:ext>
                    </a:extLst>
                  </p:cNvPr>
                  <p:cNvSpPr/>
                  <p:nvPr/>
                </p:nvSpPr>
                <p:spPr>
                  <a:xfrm>
                    <a:off x="6853762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8" name="フリーフォーム 997">
                    <a:extLst>
                      <a:ext uri="{FF2B5EF4-FFF2-40B4-BE49-F238E27FC236}">
                        <a16:creationId xmlns:a16="http://schemas.microsoft.com/office/drawing/2014/main" id="{A71AE44E-0738-FDA9-0765-AB68E6928B66}"/>
                      </a:ext>
                    </a:extLst>
                  </p:cNvPr>
                  <p:cNvSpPr/>
                  <p:nvPr/>
                </p:nvSpPr>
                <p:spPr>
                  <a:xfrm>
                    <a:off x="7229690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9" name="フリーフォーム 998">
                    <a:extLst>
                      <a:ext uri="{FF2B5EF4-FFF2-40B4-BE49-F238E27FC236}">
                        <a16:creationId xmlns:a16="http://schemas.microsoft.com/office/drawing/2014/main" id="{F6C81FBF-B669-9968-31C8-DCA47A265B42}"/>
                      </a:ext>
                    </a:extLst>
                  </p:cNvPr>
                  <p:cNvSpPr/>
                  <p:nvPr/>
                </p:nvSpPr>
                <p:spPr>
                  <a:xfrm>
                    <a:off x="6853762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0" name="フリーフォーム 999">
                    <a:extLst>
                      <a:ext uri="{FF2B5EF4-FFF2-40B4-BE49-F238E27FC236}">
                        <a16:creationId xmlns:a16="http://schemas.microsoft.com/office/drawing/2014/main" id="{5B4B299F-7AAE-F415-BEE4-83E6A7889183}"/>
                      </a:ext>
                    </a:extLst>
                  </p:cNvPr>
                  <p:cNvSpPr/>
                  <p:nvPr/>
                </p:nvSpPr>
                <p:spPr>
                  <a:xfrm>
                    <a:off x="7530546" y="4791362"/>
                    <a:ext cx="10656" cy="10656"/>
                  </a:xfrm>
                  <a:custGeom>
                    <a:avLst/>
                    <a:gdLst>
                      <a:gd name="connsiteX0" fmla="*/ 10656 w 10656"/>
                      <a:gd name="connsiteY0" fmla="*/ 5328 h 10656"/>
                      <a:gd name="connsiteX1" fmla="*/ 5328 w 10656"/>
                      <a:gd name="connsiteY1" fmla="*/ 10656 h 10656"/>
                      <a:gd name="connsiteX2" fmla="*/ 0 w 10656"/>
                      <a:gd name="connsiteY2" fmla="*/ 5328 h 10656"/>
                      <a:gd name="connsiteX3" fmla="*/ 5328 w 10656"/>
                      <a:gd name="connsiteY3" fmla="*/ 0 h 10656"/>
                      <a:gd name="connsiteX4" fmla="*/ 10656 w 10656"/>
                      <a:gd name="connsiteY4" fmla="*/ 5328 h 10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56">
                        <a:moveTo>
                          <a:pt x="10656" y="5328"/>
                        </a:moveTo>
                        <a:cubicBezTo>
                          <a:pt x="10656" y="8271"/>
                          <a:pt x="8271" y="10656"/>
                          <a:pt x="5328" y="10656"/>
                        </a:cubicBezTo>
                        <a:cubicBezTo>
                          <a:pt x="2385" y="10656"/>
                          <a:pt x="0" y="8271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1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1" name="フリーフォーム 1000">
                    <a:extLst>
                      <a:ext uri="{FF2B5EF4-FFF2-40B4-BE49-F238E27FC236}">
                        <a16:creationId xmlns:a16="http://schemas.microsoft.com/office/drawing/2014/main" id="{86846C19-40DA-1B33-4D96-B041857449E4}"/>
                      </a:ext>
                    </a:extLst>
                  </p:cNvPr>
                  <p:cNvSpPr/>
                  <p:nvPr/>
                </p:nvSpPr>
                <p:spPr>
                  <a:xfrm>
                    <a:off x="7154618" y="4791362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2" name="フリーフォーム 1001">
                    <a:extLst>
                      <a:ext uri="{FF2B5EF4-FFF2-40B4-BE49-F238E27FC236}">
                        <a16:creationId xmlns:a16="http://schemas.microsoft.com/office/drawing/2014/main" id="{F71C58F4-022F-7966-EA80-977BC13FBC07}"/>
                      </a:ext>
                    </a:extLst>
                  </p:cNvPr>
                  <p:cNvSpPr/>
                  <p:nvPr/>
                </p:nvSpPr>
                <p:spPr>
                  <a:xfrm>
                    <a:off x="7530546" y="5042083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7" name="グループ化 866">
                <a:extLst>
                  <a:ext uri="{FF2B5EF4-FFF2-40B4-BE49-F238E27FC236}">
                    <a16:creationId xmlns:a16="http://schemas.microsoft.com/office/drawing/2014/main" id="{97754245-CAAC-3F79-B678-C5E651DA33D4}"/>
                  </a:ext>
                </a:extLst>
              </p:cNvPr>
              <p:cNvGrpSpPr/>
              <p:nvPr/>
            </p:nvGrpSpPr>
            <p:grpSpPr>
              <a:xfrm>
                <a:off x="7641865" y="4729572"/>
                <a:ext cx="687495" cy="497915"/>
                <a:chOff x="7641865" y="4729572"/>
                <a:chExt cx="687495" cy="497915"/>
              </a:xfrm>
            </p:grpSpPr>
            <p:grpSp>
              <p:nvGrpSpPr>
                <p:cNvPr id="868" name="グラフィックス 304">
                  <a:extLst>
                    <a:ext uri="{FF2B5EF4-FFF2-40B4-BE49-F238E27FC236}">
                      <a16:creationId xmlns:a16="http://schemas.microsoft.com/office/drawing/2014/main" id="{C5F414DC-B7CB-9AA1-7D8F-C314DD154251}"/>
                    </a:ext>
                  </a:extLst>
                </p:cNvPr>
                <p:cNvGrpSpPr/>
                <p:nvPr/>
              </p:nvGrpSpPr>
              <p:grpSpPr>
                <a:xfrm>
                  <a:off x="7647193" y="4734884"/>
                  <a:ext cx="676839" cy="487296"/>
                  <a:chOff x="7647193" y="4734884"/>
                  <a:chExt cx="676839" cy="487296"/>
                </a:xfrm>
              </p:grpSpPr>
              <p:sp>
                <p:nvSpPr>
                  <p:cNvPr id="877" name="フリーフォーム 876">
                    <a:extLst>
                      <a:ext uri="{FF2B5EF4-FFF2-40B4-BE49-F238E27FC236}">
                        <a16:creationId xmlns:a16="http://schemas.microsoft.com/office/drawing/2014/main" id="{331ED7CC-1255-6419-26E4-1214AD14CFA0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8" name="フリーフォーム 877">
                    <a:extLst>
                      <a:ext uri="{FF2B5EF4-FFF2-40B4-BE49-F238E27FC236}">
                        <a16:creationId xmlns:a16="http://schemas.microsoft.com/office/drawing/2014/main" id="{B4F92820-FD8B-B137-81B0-544C03F04E96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9" name="フリーフォーム 878">
                    <a:extLst>
                      <a:ext uri="{FF2B5EF4-FFF2-40B4-BE49-F238E27FC236}">
                        <a16:creationId xmlns:a16="http://schemas.microsoft.com/office/drawing/2014/main" id="{B3C66423-AC08-8DB4-181C-BC23FBC7979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0" name="フリーフォーム 879">
                    <a:extLst>
                      <a:ext uri="{FF2B5EF4-FFF2-40B4-BE49-F238E27FC236}">
                        <a16:creationId xmlns:a16="http://schemas.microsoft.com/office/drawing/2014/main" id="{06C1A8C1-9022-7FE5-AF3C-EBE6337E47DB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" name="フリーフォーム 880">
                    <a:extLst>
                      <a:ext uri="{FF2B5EF4-FFF2-40B4-BE49-F238E27FC236}">
                        <a16:creationId xmlns:a16="http://schemas.microsoft.com/office/drawing/2014/main" id="{51A72F4D-03BA-AFBE-E79E-D9F7737F8ED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" name="フリーフォーム 881">
                    <a:extLst>
                      <a:ext uri="{FF2B5EF4-FFF2-40B4-BE49-F238E27FC236}">
                        <a16:creationId xmlns:a16="http://schemas.microsoft.com/office/drawing/2014/main" id="{B7AA2D6D-6F34-06E7-D324-DE05E06C5BCF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3" name="フリーフォーム 882">
                    <a:extLst>
                      <a:ext uri="{FF2B5EF4-FFF2-40B4-BE49-F238E27FC236}">
                        <a16:creationId xmlns:a16="http://schemas.microsoft.com/office/drawing/2014/main" id="{16A75A02-E43E-F37A-ACDA-986441FF42F9}"/>
                      </a:ext>
                    </a:extLst>
                  </p:cNvPr>
                  <p:cNvSpPr/>
                  <p:nvPr/>
                </p:nvSpPr>
                <p:spPr>
                  <a:xfrm>
                    <a:off x="7998041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4" name="フリーフォーム 883">
                    <a:extLst>
                      <a:ext uri="{FF2B5EF4-FFF2-40B4-BE49-F238E27FC236}">
                        <a16:creationId xmlns:a16="http://schemas.microsoft.com/office/drawing/2014/main" id="{3B160EDC-D8EC-903F-47EE-D3BDEBDF11C1}"/>
                      </a:ext>
                    </a:extLst>
                  </p:cNvPr>
                  <p:cNvSpPr/>
                  <p:nvPr/>
                </p:nvSpPr>
                <p:spPr>
                  <a:xfrm>
                    <a:off x="8123400" y="480988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5" name="フリーフォーム 884">
                    <a:extLst>
                      <a:ext uri="{FF2B5EF4-FFF2-40B4-BE49-F238E27FC236}">
                        <a16:creationId xmlns:a16="http://schemas.microsoft.com/office/drawing/2014/main" id="{179B7808-53B7-ED1D-B408-7FC7956C992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6" name="フリーフォーム 885">
                    <a:extLst>
                      <a:ext uri="{FF2B5EF4-FFF2-40B4-BE49-F238E27FC236}">
                        <a16:creationId xmlns:a16="http://schemas.microsoft.com/office/drawing/2014/main" id="{38EE0DC8-0930-3C83-DD0D-6CAE1610F9A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7" name="フリーフォーム 886">
                    <a:extLst>
                      <a:ext uri="{FF2B5EF4-FFF2-40B4-BE49-F238E27FC236}">
                        <a16:creationId xmlns:a16="http://schemas.microsoft.com/office/drawing/2014/main" id="{8DE89EAE-633F-CDB1-E6A3-9630EB06FAF4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8" name="フリーフォーム 887">
                    <a:extLst>
                      <a:ext uri="{FF2B5EF4-FFF2-40B4-BE49-F238E27FC236}">
                        <a16:creationId xmlns:a16="http://schemas.microsoft.com/office/drawing/2014/main" id="{E5DCC2BD-FBF6-E094-ECD3-77FDB16C91EB}"/>
                      </a:ext>
                    </a:extLst>
                  </p:cNvPr>
                  <p:cNvSpPr/>
                  <p:nvPr/>
                </p:nvSpPr>
                <p:spPr>
                  <a:xfrm>
                    <a:off x="7998049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9" name="フリーフォーム 888">
                    <a:extLst>
                      <a:ext uri="{FF2B5EF4-FFF2-40B4-BE49-F238E27FC236}">
                        <a16:creationId xmlns:a16="http://schemas.microsoft.com/office/drawing/2014/main" id="{12EAFD29-D3D8-387C-B8ED-2CBAB904946E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0" name="フリーフォーム 889">
                    <a:extLst>
                      <a:ext uri="{FF2B5EF4-FFF2-40B4-BE49-F238E27FC236}">
                        <a16:creationId xmlns:a16="http://schemas.microsoft.com/office/drawing/2014/main" id="{593F383E-EC38-A0BB-71DC-D614703BB544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1" name="フリーフォーム 890">
                    <a:extLst>
                      <a:ext uri="{FF2B5EF4-FFF2-40B4-BE49-F238E27FC236}">
                        <a16:creationId xmlns:a16="http://schemas.microsoft.com/office/drawing/2014/main" id="{A37CD379-0DFD-2A01-69C6-19FF9F6DF0FC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2" name="フリーフォーム 891">
                    <a:extLst>
                      <a:ext uri="{FF2B5EF4-FFF2-40B4-BE49-F238E27FC236}">
                        <a16:creationId xmlns:a16="http://schemas.microsoft.com/office/drawing/2014/main" id="{64E2B9BC-CC18-1637-BE2A-F75089DCEE78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6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3" name="フリーフォーム 892">
                    <a:extLst>
                      <a:ext uri="{FF2B5EF4-FFF2-40B4-BE49-F238E27FC236}">
                        <a16:creationId xmlns:a16="http://schemas.microsoft.com/office/drawing/2014/main" id="{13849C53-D4BA-C992-32B6-E74C4ACF4244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4" name="フリーフォーム 893">
                    <a:extLst>
                      <a:ext uri="{FF2B5EF4-FFF2-40B4-BE49-F238E27FC236}">
                        <a16:creationId xmlns:a16="http://schemas.microsoft.com/office/drawing/2014/main" id="{80FDEADA-74F4-F3DB-85C9-20B334BE93B7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5" name="フリーフォーム 894">
                    <a:extLst>
                      <a:ext uri="{FF2B5EF4-FFF2-40B4-BE49-F238E27FC236}">
                        <a16:creationId xmlns:a16="http://schemas.microsoft.com/office/drawing/2014/main" id="{E5D45621-FD76-A923-5B62-B4EECF6CE5F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6" name="フリーフォーム 895">
                    <a:extLst>
                      <a:ext uri="{FF2B5EF4-FFF2-40B4-BE49-F238E27FC236}">
                        <a16:creationId xmlns:a16="http://schemas.microsoft.com/office/drawing/2014/main" id="{446900F2-689E-F749-AD18-A2A30393E4C9}"/>
                      </a:ext>
                    </a:extLst>
                  </p:cNvPr>
                  <p:cNvSpPr/>
                  <p:nvPr/>
                </p:nvSpPr>
                <p:spPr>
                  <a:xfrm>
                    <a:off x="7872879" y="480988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7" name="フリーフォーム 896">
                    <a:extLst>
                      <a:ext uri="{FF2B5EF4-FFF2-40B4-BE49-F238E27FC236}">
                        <a16:creationId xmlns:a16="http://schemas.microsoft.com/office/drawing/2014/main" id="{68F68D71-9C6B-EC00-1A80-85E08250CE5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8" name="フリーフォーム 897">
                    <a:extLst>
                      <a:ext uri="{FF2B5EF4-FFF2-40B4-BE49-F238E27FC236}">
                        <a16:creationId xmlns:a16="http://schemas.microsoft.com/office/drawing/2014/main" id="{BF86AD00-BAEE-0DAD-0254-ABAD6337B52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9" name="フリーフォーム 898">
                    <a:extLst>
                      <a:ext uri="{FF2B5EF4-FFF2-40B4-BE49-F238E27FC236}">
                        <a16:creationId xmlns:a16="http://schemas.microsoft.com/office/drawing/2014/main" id="{5CEE4434-1E01-8E27-CB71-17D6735AEAE4}"/>
                      </a:ext>
                    </a:extLst>
                  </p:cNvPr>
                  <p:cNvSpPr/>
                  <p:nvPr/>
                </p:nvSpPr>
                <p:spPr>
                  <a:xfrm>
                    <a:off x="7872887" y="4809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0" name="フリーフォーム 899">
                    <a:extLst>
                      <a:ext uri="{FF2B5EF4-FFF2-40B4-BE49-F238E27FC236}">
                        <a16:creationId xmlns:a16="http://schemas.microsoft.com/office/drawing/2014/main" id="{32061A5B-A202-3719-07BA-71E765D7B26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1" name="フリーフォーム 900">
                    <a:extLst>
                      <a:ext uri="{FF2B5EF4-FFF2-40B4-BE49-F238E27FC236}">
                        <a16:creationId xmlns:a16="http://schemas.microsoft.com/office/drawing/2014/main" id="{A00AE712-61DD-5322-85B7-367DC7758A44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2" name="フリーフォーム 901">
                    <a:extLst>
                      <a:ext uri="{FF2B5EF4-FFF2-40B4-BE49-F238E27FC236}">
                        <a16:creationId xmlns:a16="http://schemas.microsoft.com/office/drawing/2014/main" id="{A3C86334-5546-D1F6-20FE-E0EB2FB7575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3" name="フリーフォーム 902">
                    <a:extLst>
                      <a:ext uri="{FF2B5EF4-FFF2-40B4-BE49-F238E27FC236}">
                        <a16:creationId xmlns:a16="http://schemas.microsoft.com/office/drawing/2014/main" id="{2907D0CF-7B6C-8794-0457-90A910C53116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4" name="フリーフォーム 903">
                    <a:extLst>
                      <a:ext uri="{FF2B5EF4-FFF2-40B4-BE49-F238E27FC236}">
                        <a16:creationId xmlns:a16="http://schemas.microsoft.com/office/drawing/2014/main" id="{D9DC5891-2CB1-6032-7463-B1F02FE6A0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5" name="フリーフォーム 904">
                    <a:extLst>
                      <a:ext uri="{FF2B5EF4-FFF2-40B4-BE49-F238E27FC236}">
                        <a16:creationId xmlns:a16="http://schemas.microsoft.com/office/drawing/2014/main" id="{B0925E05-88F5-F849-FDD1-B30D719B1570}"/>
                      </a:ext>
                    </a:extLst>
                  </p:cNvPr>
                  <p:cNvSpPr/>
                  <p:nvPr/>
                </p:nvSpPr>
                <p:spPr>
                  <a:xfrm>
                    <a:off x="7747472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6" name="フリーフォーム 905">
                    <a:extLst>
                      <a:ext uri="{FF2B5EF4-FFF2-40B4-BE49-F238E27FC236}">
                        <a16:creationId xmlns:a16="http://schemas.microsoft.com/office/drawing/2014/main" id="{7D178CC9-FC30-28F3-1F8F-85C644F86DE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7" name="フリーフォーム 906">
                    <a:extLst>
                      <a:ext uri="{FF2B5EF4-FFF2-40B4-BE49-F238E27FC236}">
                        <a16:creationId xmlns:a16="http://schemas.microsoft.com/office/drawing/2014/main" id="{90E51AAF-15C0-B9AC-A6F3-401E30DBC51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8" name="フリーフォーム 907">
                    <a:extLst>
                      <a:ext uri="{FF2B5EF4-FFF2-40B4-BE49-F238E27FC236}">
                        <a16:creationId xmlns:a16="http://schemas.microsoft.com/office/drawing/2014/main" id="{5187763C-63C0-1F9E-CCBE-AAFDC68BADEA}"/>
                      </a:ext>
                    </a:extLst>
                  </p:cNvPr>
                  <p:cNvSpPr/>
                  <p:nvPr/>
                </p:nvSpPr>
                <p:spPr>
                  <a:xfrm>
                    <a:off x="7747480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9" name="フリーフォーム 908">
                    <a:extLst>
                      <a:ext uri="{FF2B5EF4-FFF2-40B4-BE49-F238E27FC236}">
                        <a16:creationId xmlns:a16="http://schemas.microsoft.com/office/drawing/2014/main" id="{A2A5C971-6DBD-C8B1-2DAE-1FC6B9BA66B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0" name="フリーフォーム 909">
                    <a:extLst>
                      <a:ext uri="{FF2B5EF4-FFF2-40B4-BE49-F238E27FC236}">
                        <a16:creationId xmlns:a16="http://schemas.microsoft.com/office/drawing/2014/main" id="{8CB18D07-5570-DC27-25CC-35AA6AF4A75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1" name="フリーフォーム 910">
                    <a:extLst>
                      <a:ext uri="{FF2B5EF4-FFF2-40B4-BE49-F238E27FC236}">
                        <a16:creationId xmlns:a16="http://schemas.microsoft.com/office/drawing/2014/main" id="{7D8EC1B9-9D93-AA4C-4F3B-8039120F6CC5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2" name="フリーフォーム 911">
                    <a:extLst>
                      <a:ext uri="{FF2B5EF4-FFF2-40B4-BE49-F238E27FC236}">
                        <a16:creationId xmlns:a16="http://schemas.microsoft.com/office/drawing/2014/main" id="{A1EF897B-0707-001A-A83D-65365208CDB8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3" name="フリーフォーム 912">
                    <a:extLst>
                      <a:ext uri="{FF2B5EF4-FFF2-40B4-BE49-F238E27FC236}">
                        <a16:creationId xmlns:a16="http://schemas.microsoft.com/office/drawing/2014/main" id="{BCB38E91-0669-1220-A7BB-279005435E1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4" name="フリーフォーム 913">
                    <a:extLst>
                      <a:ext uri="{FF2B5EF4-FFF2-40B4-BE49-F238E27FC236}">
                        <a16:creationId xmlns:a16="http://schemas.microsoft.com/office/drawing/2014/main" id="{93B28E19-C76D-F37E-3B85-565DD692C78C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5" name="フリーフォーム 914">
                    <a:extLst>
                      <a:ext uri="{FF2B5EF4-FFF2-40B4-BE49-F238E27FC236}">
                        <a16:creationId xmlns:a16="http://schemas.microsoft.com/office/drawing/2014/main" id="{2EECEC75-BD05-E2C4-5A0E-6738C7655BEA}"/>
                      </a:ext>
                    </a:extLst>
                  </p:cNvPr>
                  <p:cNvSpPr/>
                  <p:nvPr/>
                </p:nvSpPr>
                <p:spPr>
                  <a:xfrm>
                    <a:off x="8098339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6" name="フリーフォーム 915">
                    <a:extLst>
                      <a:ext uri="{FF2B5EF4-FFF2-40B4-BE49-F238E27FC236}">
                        <a16:creationId xmlns:a16="http://schemas.microsoft.com/office/drawing/2014/main" id="{CA9D1A8B-55A1-E25B-A556-14DE5420B4C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7" name="フリーフォーム 916">
                    <a:extLst>
                      <a:ext uri="{FF2B5EF4-FFF2-40B4-BE49-F238E27FC236}">
                        <a16:creationId xmlns:a16="http://schemas.microsoft.com/office/drawing/2014/main" id="{F9228BF1-4D01-1BD6-F641-39877627679F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8" name="フリーフォーム 917">
                    <a:extLst>
                      <a:ext uri="{FF2B5EF4-FFF2-40B4-BE49-F238E27FC236}">
                        <a16:creationId xmlns:a16="http://schemas.microsoft.com/office/drawing/2014/main" id="{528EFD98-B9C4-4FB5-F1EE-6039BA9B23A2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0987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9" name="フリーフォーム 918">
                    <a:extLst>
                      <a:ext uri="{FF2B5EF4-FFF2-40B4-BE49-F238E27FC236}">
                        <a16:creationId xmlns:a16="http://schemas.microsoft.com/office/drawing/2014/main" id="{421B66C5-EBA5-B3EE-7524-7DB53A5E4423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0" name="フリーフォーム 919">
                    <a:extLst>
                      <a:ext uri="{FF2B5EF4-FFF2-40B4-BE49-F238E27FC236}">
                        <a16:creationId xmlns:a16="http://schemas.microsoft.com/office/drawing/2014/main" id="{BF912B38-E90D-9B3E-54F1-1C0F9BF0F007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7238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" name="フリーフォーム 920">
                    <a:extLst>
                      <a:ext uri="{FF2B5EF4-FFF2-40B4-BE49-F238E27FC236}">
                        <a16:creationId xmlns:a16="http://schemas.microsoft.com/office/drawing/2014/main" id="{33410AAF-E9C1-BB70-0ECC-746A1C9E22FE}"/>
                      </a:ext>
                    </a:extLst>
                  </p:cNvPr>
                  <p:cNvSpPr/>
                  <p:nvPr/>
                </p:nvSpPr>
                <p:spPr>
                  <a:xfrm>
                    <a:off x="7973177" y="4772386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" name="フリーフォーム 921">
                    <a:extLst>
                      <a:ext uri="{FF2B5EF4-FFF2-40B4-BE49-F238E27FC236}">
                        <a16:creationId xmlns:a16="http://schemas.microsoft.com/office/drawing/2014/main" id="{0A420017-A8AD-32BD-7728-65922D3CEA98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3" name="フリーフォーム 922">
                    <a:extLst>
                      <a:ext uri="{FF2B5EF4-FFF2-40B4-BE49-F238E27FC236}">
                        <a16:creationId xmlns:a16="http://schemas.microsoft.com/office/drawing/2014/main" id="{58510881-C5E2-4714-188C-4245D849951A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4" name="フリーフォーム 923">
                    <a:extLst>
                      <a:ext uri="{FF2B5EF4-FFF2-40B4-BE49-F238E27FC236}">
                        <a16:creationId xmlns:a16="http://schemas.microsoft.com/office/drawing/2014/main" id="{669FF1A7-23A9-CB47-BB7A-009B9637D770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5" name="フリーフォーム 924">
                    <a:extLst>
                      <a:ext uri="{FF2B5EF4-FFF2-40B4-BE49-F238E27FC236}">
                        <a16:creationId xmlns:a16="http://schemas.microsoft.com/office/drawing/2014/main" id="{B1B17F5D-28E3-2CF3-2AD2-1578EA7A11A4}"/>
                      </a:ext>
                    </a:extLst>
                  </p:cNvPr>
                  <p:cNvSpPr/>
                  <p:nvPr/>
                </p:nvSpPr>
                <p:spPr>
                  <a:xfrm>
                    <a:off x="7847770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6" name="フリーフォーム 925">
                    <a:extLst>
                      <a:ext uri="{FF2B5EF4-FFF2-40B4-BE49-F238E27FC236}">
                        <a16:creationId xmlns:a16="http://schemas.microsoft.com/office/drawing/2014/main" id="{4422E108-D493-07FE-1E3E-2AFC16771970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7" name="フリーフォーム 926">
                    <a:extLst>
                      <a:ext uri="{FF2B5EF4-FFF2-40B4-BE49-F238E27FC236}">
                        <a16:creationId xmlns:a16="http://schemas.microsoft.com/office/drawing/2014/main" id="{6649294D-5D21-24C6-E0EA-7161D1258BE0}"/>
                      </a:ext>
                    </a:extLst>
                  </p:cNvPr>
                  <p:cNvSpPr/>
                  <p:nvPr/>
                </p:nvSpPr>
                <p:spPr>
                  <a:xfrm>
                    <a:off x="7897761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8" name="フリーフォーム 927">
                    <a:extLst>
                      <a:ext uri="{FF2B5EF4-FFF2-40B4-BE49-F238E27FC236}">
                        <a16:creationId xmlns:a16="http://schemas.microsoft.com/office/drawing/2014/main" id="{8F5A8BD7-73A1-EFEF-6F64-F3D80680A331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9" name="フリーフォーム 928">
                    <a:extLst>
                      <a:ext uri="{FF2B5EF4-FFF2-40B4-BE49-F238E27FC236}">
                        <a16:creationId xmlns:a16="http://schemas.microsoft.com/office/drawing/2014/main" id="{7DDC90C4-4FF1-956C-3924-29E62E39473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0" name="フリーフォーム 929">
                    <a:extLst>
                      <a:ext uri="{FF2B5EF4-FFF2-40B4-BE49-F238E27FC236}">
                        <a16:creationId xmlns:a16="http://schemas.microsoft.com/office/drawing/2014/main" id="{A25AFDA2-CE2E-78DB-C406-909EAC22C2AC}"/>
                      </a:ext>
                    </a:extLst>
                  </p:cNvPr>
                  <p:cNvSpPr/>
                  <p:nvPr/>
                </p:nvSpPr>
                <p:spPr>
                  <a:xfrm>
                    <a:off x="8123400" y="4934871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1" name="フリーフォーム 930">
                    <a:extLst>
                      <a:ext uri="{FF2B5EF4-FFF2-40B4-BE49-F238E27FC236}">
                        <a16:creationId xmlns:a16="http://schemas.microsoft.com/office/drawing/2014/main" id="{6FED8206-F099-70CF-6F3B-46E00A7A3857}"/>
                      </a:ext>
                    </a:extLst>
                  </p:cNvPr>
                  <p:cNvSpPr/>
                  <p:nvPr/>
                </p:nvSpPr>
                <p:spPr>
                  <a:xfrm>
                    <a:off x="8023121" y="505985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2" name="フリーフォーム 931">
                    <a:extLst>
                      <a:ext uri="{FF2B5EF4-FFF2-40B4-BE49-F238E27FC236}">
                        <a16:creationId xmlns:a16="http://schemas.microsoft.com/office/drawing/2014/main" id="{762785EB-1B85-3FBA-6073-CF34FB940477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3" name="フリーフォーム 932">
                    <a:extLst>
                      <a:ext uri="{FF2B5EF4-FFF2-40B4-BE49-F238E27FC236}">
                        <a16:creationId xmlns:a16="http://schemas.microsoft.com/office/drawing/2014/main" id="{26AF605D-49F2-D8A1-B66B-5EB0C133014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4" name="フリーフォーム 933">
                    <a:extLst>
                      <a:ext uri="{FF2B5EF4-FFF2-40B4-BE49-F238E27FC236}">
                        <a16:creationId xmlns:a16="http://schemas.microsoft.com/office/drawing/2014/main" id="{375466C7-3753-C963-416E-2E4B33182EA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5" name="フリーフォーム 934">
                    <a:extLst>
                      <a:ext uri="{FF2B5EF4-FFF2-40B4-BE49-F238E27FC236}">
                        <a16:creationId xmlns:a16="http://schemas.microsoft.com/office/drawing/2014/main" id="{0D3508C1-F5F2-CA27-62F1-D937999C9139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6" name="フリーフォーム 935">
                    <a:extLst>
                      <a:ext uri="{FF2B5EF4-FFF2-40B4-BE49-F238E27FC236}">
                        <a16:creationId xmlns:a16="http://schemas.microsoft.com/office/drawing/2014/main" id="{63172B17-6B03-ADF3-31DC-60B03C8D4486}"/>
                      </a:ext>
                    </a:extLst>
                  </p:cNvPr>
                  <p:cNvSpPr/>
                  <p:nvPr/>
                </p:nvSpPr>
                <p:spPr>
                  <a:xfrm>
                    <a:off x="7772600" y="509735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7" name="フリーフォーム 936">
                    <a:extLst>
                      <a:ext uri="{FF2B5EF4-FFF2-40B4-BE49-F238E27FC236}">
                        <a16:creationId xmlns:a16="http://schemas.microsoft.com/office/drawing/2014/main" id="{189D6DF1-222F-BB97-FE91-09834157C5C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8" name="フリーフォーム 937">
                    <a:extLst>
                      <a:ext uri="{FF2B5EF4-FFF2-40B4-BE49-F238E27FC236}">
                        <a16:creationId xmlns:a16="http://schemas.microsoft.com/office/drawing/2014/main" id="{85A6F928-E250-F359-8CC0-C8A2F7E89C1C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9" name="フリーフォーム 938">
                    <a:extLst>
                      <a:ext uri="{FF2B5EF4-FFF2-40B4-BE49-F238E27FC236}">
                        <a16:creationId xmlns:a16="http://schemas.microsoft.com/office/drawing/2014/main" id="{ECE09F95-D2B5-2408-2F84-7368F90C301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0" name="フリーフォーム 939">
                    <a:extLst>
                      <a:ext uri="{FF2B5EF4-FFF2-40B4-BE49-F238E27FC236}">
                        <a16:creationId xmlns:a16="http://schemas.microsoft.com/office/drawing/2014/main" id="{7ABE09D9-1614-EB21-BCF7-247CE1D39DA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1" name="フリーフォーム 940">
                    <a:extLst>
                      <a:ext uri="{FF2B5EF4-FFF2-40B4-BE49-F238E27FC236}">
                        <a16:creationId xmlns:a16="http://schemas.microsoft.com/office/drawing/2014/main" id="{8F99B76B-6446-9D7D-BDF1-43015D4EE152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2" name="フリーフォーム 941">
                    <a:extLst>
                      <a:ext uri="{FF2B5EF4-FFF2-40B4-BE49-F238E27FC236}">
                        <a16:creationId xmlns:a16="http://schemas.microsoft.com/office/drawing/2014/main" id="{D9433A57-D5AF-B119-2B8A-D24A2AFE4E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3" name="フリーフォーム 942">
                    <a:extLst>
                      <a:ext uri="{FF2B5EF4-FFF2-40B4-BE49-F238E27FC236}">
                        <a16:creationId xmlns:a16="http://schemas.microsoft.com/office/drawing/2014/main" id="{701FB75D-B28E-5057-4ED3-DD50F887CDC7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4" name="フリーフォーム 943">
                    <a:extLst>
                      <a:ext uri="{FF2B5EF4-FFF2-40B4-BE49-F238E27FC236}">
                        <a16:creationId xmlns:a16="http://schemas.microsoft.com/office/drawing/2014/main" id="{7B13D87A-6D55-00F6-3D81-59D46ADD1342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5" name="フリーフォーム 944">
                    <a:extLst>
                      <a:ext uri="{FF2B5EF4-FFF2-40B4-BE49-F238E27FC236}">
                        <a16:creationId xmlns:a16="http://schemas.microsoft.com/office/drawing/2014/main" id="{15FD6C0A-F0C6-F6B2-433B-94F87322D126}"/>
                      </a:ext>
                    </a:extLst>
                  </p:cNvPr>
                  <p:cNvSpPr/>
                  <p:nvPr/>
                </p:nvSpPr>
                <p:spPr>
                  <a:xfrm>
                    <a:off x="8123410" y="502236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6" name="フリーフォーム 945">
                    <a:extLst>
                      <a:ext uri="{FF2B5EF4-FFF2-40B4-BE49-F238E27FC236}">
                        <a16:creationId xmlns:a16="http://schemas.microsoft.com/office/drawing/2014/main" id="{98FD3674-7F6F-8DF1-0EBC-D87F88E1D9A7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7" name="フリーフォーム 946">
                    <a:extLst>
                      <a:ext uri="{FF2B5EF4-FFF2-40B4-BE49-F238E27FC236}">
                        <a16:creationId xmlns:a16="http://schemas.microsoft.com/office/drawing/2014/main" id="{F44290B5-1BBA-760A-B284-D3F4CE6102C4}"/>
                      </a:ext>
                    </a:extLst>
                  </p:cNvPr>
                  <p:cNvSpPr/>
                  <p:nvPr/>
                </p:nvSpPr>
                <p:spPr>
                  <a:xfrm>
                    <a:off x="8123410" y="493486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8" name="フリーフォーム 947">
                    <a:extLst>
                      <a:ext uri="{FF2B5EF4-FFF2-40B4-BE49-F238E27FC236}">
                        <a16:creationId xmlns:a16="http://schemas.microsoft.com/office/drawing/2014/main" id="{CC427611-4EB5-A9D6-F4BF-177DF59E7E17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9" name="フリーフォーム 948">
                    <a:extLst>
                      <a:ext uri="{FF2B5EF4-FFF2-40B4-BE49-F238E27FC236}">
                        <a16:creationId xmlns:a16="http://schemas.microsoft.com/office/drawing/2014/main" id="{B3C2322E-76DF-B54E-4679-629B480B2ED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0" name="フリーフォーム 949">
                    <a:extLst>
                      <a:ext uri="{FF2B5EF4-FFF2-40B4-BE49-F238E27FC236}">
                        <a16:creationId xmlns:a16="http://schemas.microsoft.com/office/drawing/2014/main" id="{F612A09A-28FA-53F9-8375-49E56350F7D9}"/>
                      </a:ext>
                    </a:extLst>
                  </p:cNvPr>
                  <p:cNvSpPr/>
                  <p:nvPr/>
                </p:nvSpPr>
                <p:spPr>
                  <a:xfrm>
                    <a:off x="8198609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1" name="フリーフォーム 950">
                    <a:extLst>
                      <a:ext uri="{FF2B5EF4-FFF2-40B4-BE49-F238E27FC236}">
                        <a16:creationId xmlns:a16="http://schemas.microsoft.com/office/drawing/2014/main" id="{C4568517-4C37-D795-8DC1-BADD2A20EA8E}"/>
                      </a:ext>
                    </a:extLst>
                  </p:cNvPr>
                  <p:cNvSpPr/>
                  <p:nvPr/>
                </p:nvSpPr>
                <p:spPr>
                  <a:xfrm>
                    <a:off x="8323968" y="473488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2" name="フリーフォーム 951">
                    <a:extLst>
                      <a:ext uri="{FF2B5EF4-FFF2-40B4-BE49-F238E27FC236}">
                        <a16:creationId xmlns:a16="http://schemas.microsoft.com/office/drawing/2014/main" id="{64A4C19C-4041-5D3C-86EE-D1659625AE4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3" name="フリーフォーム 952">
                    <a:extLst>
                      <a:ext uri="{FF2B5EF4-FFF2-40B4-BE49-F238E27FC236}">
                        <a16:creationId xmlns:a16="http://schemas.microsoft.com/office/drawing/2014/main" id="{97CA30F0-3656-600D-450B-AEEFCF6E4F83}"/>
                      </a:ext>
                    </a:extLst>
                  </p:cNvPr>
                  <p:cNvSpPr/>
                  <p:nvPr/>
                </p:nvSpPr>
                <p:spPr>
                  <a:xfrm>
                    <a:off x="8198618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4" name="フリーフォーム 953">
                    <a:extLst>
                      <a:ext uri="{FF2B5EF4-FFF2-40B4-BE49-F238E27FC236}">
                        <a16:creationId xmlns:a16="http://schemas.microsoft.com/office/drawing/2014/main" id="{73AD0C83-A120-7602-F234-B39372B33405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5" name="フリーフォーム 954">
                    <a:extLst>
                      <a:ext uri="{FF2B5EF4-FFF2-40B4-BE49-F238E27FC236}">
                        <a16:creationId xmlns:a16="http://schemas.microsoft.com/office/drawing/2014/main" id="{C8A655F1-C655-0CA7-EC4A-577ED8C5776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6" name="フリーフォーム 955">
                    <a:extLst>
                      <a:ext uri="{FF2B5EF4-FFF2-40B4-BE49-F238E27FC236}">
                        <a16:creationId xmlns:a16="http://schemas.microsoft.com/office/drawing/2014/main" id="{F0872364-0581-948E-EC71-2C511229423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1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7" name="フリーフォーム 956">
                    <a:extLst>
                      <a:ext uri="{FF2B5EF4-FFF2-40B4-BE49-F238E27FC236}">
                        <a16:creationId xmlns:a16="http://schemas.microsoft.com/office/drawing/2014/main" id="{DC4C3850-BC72-53CE-FAFA-9A8CBF50FF20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8" name="フリーフォーム 957">
                    <a:extLst>
                      <a:ext uri="{FF2B5EF4-FFF2-40B4-BE49-F238E27FC236}">
                        <a16:creationId xmlns:a16="http://schemas.microsoft.com/office/drawing/2014/main" id="{ABA7E196-A797-3B12-A74C-6CC0ECC7209D}"/>
                      </a:ext>
                    </a:extLst>
                  </p:cNvPr>
                  <p:cNvSpPr/>
                  <p:nvPr/>
                </p:nvSpPr>
                <p:spPr>
                  <a:xfrm>
                    <a:off x="8073447" y="473489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9" name="フリーフォーム 958">
                    <a:extLst>
                      <a:ext uri="{FF2B5EF4-FFF2-40B4-BE49-F238E27FC236}">
                        <a16:creationId xmlns:a16="http://schemas.microsoft.com/office/drawing/2014/main" id="{5E216558-EA19-C111-E7BB-8EAD3E7F4635}"/>
                      </a:ext>
                    </a:extLst>
                  </p:cNvPr>
                  <p:cNvSpPr/>
                  <p:nvPr/>
                </p:nvSpPr>
                <p:spPr>
                  <a:xfrm>
                    <a:off x="8073456" y="473488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0" name="フリーフォーム 959">
                    <a:extLst>
                      <a:ext uri="{FF2B5EF4-FFF2-40B4-BE49-F238E27FC236}">
                        <a16:creationId xmlns:a16="http://schemas.microsoft.com/office/drawing/2014/main" id="{BBB3ACA2-3102-854B-AE05-34C602ADD406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1" name="フリーフォーム 960">
                    <a:extLst>
                      <a:ext uri="{FF2B5EF4-FFF2-40B4-BE49-F238E27FC236}">
                        <a16:creationId xmlns:a16="http://schemas.microsoft.com/office/drawing/2014/main" id="{1A43979A-9B10-723D-06A6-82B78D97D6A6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2" name="フリーフォーム 961">
                    <a:extLst>
                      <a:ext uri="{FF2B5EF4-FFF2-40B4-BE49-F238E27FC236}">
                        <a16:creationId xmlns:a16="http://schemas.microsoft.com/office/drawing/2014/main" id="{5D55C94C-504B-D160-D734-B28D26E0631B}"/>
                      </a:ext>
                    </a:extLst>
                  </p:cNvPr>
                  <p:cNvSpPr/>
                  <p:nvPr/>
                </p:nvSpPr>
                <p:spPr>
                  <a:xfrm>
                    <a:off x="7948040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3" name="フリーフォーム 962">
                    <a:extLst>
                      <a:ext uri="{FF2B5EF4-FFF2-40B4-BE49-F238E27FC236}">
                        <a16:creationId xmlns:a16="http://schemas.microsoft.com/office/drawing/2014/main" id="{FFEF67FB-B973-0D14-B200-1C6E7300B72A}"/>
                      </a:ext>
                    </a:extLst>
                  </p:cNvPr>
                  <p:cNvSpPr/>
                  <p:nvPr/>
                </p:nvSpPr>
                <p:spPr>
                  <a:xfrm>
                    <a:off x="7948049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4" name="フリーフォーム 963">
                    <a:extLst>
                      <a:ext uri="{FF2B5EF4-FFF2-40B4-BE49-F238E27FC236}">
                        <a16:creationId xmlns:a16="http://schemas.microsoft.com/office/drawing/2014/main" id="{A86580CC-7867-D3FC-C7E7-5750F06356CC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5" name="フリーフォーム 964">
                    <a:extLst>
                      <a:ext uri="{FF2B5EF4-FFF2-40B4-BE49-F238E27FC236}">
                        <a16:creationId xmlns:a16="http://schemas.microsoft.com/office/drawing/2014/main" id="{E49B6D9D-1112-A2E9-ACA9-C544019315B1}"/>
                      </a:ext>
                    </a:extLst>
                  </p:cNvPr>
                  <p:cNvSpPr/>
                  <p:nvPr/>
                </p:nvSpPr>
                <p:spPr>
                  <a:xfrm>
                    <a:off x="8323968" y="48598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6" name="フリーフォーム 965">
                    <a:extLst>
                      <a:ext uri="{FF2B5EF4-FFF2-40B4-BE49-F238E27FC236}">
                        <a16:creationId xmlns:a16="http://schemas.microsoft.com/office/drawing/2014/main" id="{AEB5CDE4-072C-C1B8-2A1A-B626CC32FDD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98486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7" name="フリーフォーム 966">
                    <a:extLst>
                      <a:ext uri="{FF2B5EF4-FFF2-40B4-BE49-F238E27FC236}">
                        <a16:creationId xmlns:a16="http://schemas.microsoft.com/office/drawing/2014/main" id="{5CE30A7D-2040-0690-DA98-4290B275BF64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8" name="フリーフォーム 967">
                    <a:extLst>
                      <a:ext uri="{FF2B5EF4-FFF2-40B4-BE49-F238E27FC236}">
                        <a16:creationId xmlns:a16="http://schemas.microsoft.com/office/drawing/2014/main" id="{8D20CF3A-DABD-0A35-4897-B8B294908808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9" name="フリーフォーム 968">
                    <a:extLst>
                      <a:ext uri="{FF2B5EF4-FFF2-40B4-BE49-F238E27FC236}">
                        <a16:creationId xmlns:a16="http://schemas.microsoft.com/office/drawing/2014/main" id="{969CB873-1312-2EF6-50E1-2DE8FCF614B1}"/>
                      </a:ext>
                    </a:extLst>
                  </p:cNvPr>
                  <p:cNvSpPr/>
                  <p:nvPr/>
                </p:nvSpPr>
                <p:spPr>
                  <a:xfrm>
                    <a:off x="7897817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0" name="フリーフォーム 969">
                    <a:extLst>
                      <a:ext uri="{FF2B5EF4-FFF2-40B4-BE49-F238E27FC236}">
                        <a16:creationId xmlns:a16="http://schemas.microsoft.com/office/drawing/2014/main" id="{EDA8D7A9-4B61-A6D0-E27B-54C488D4378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1" name="フリーフォーム 970">
                    <a:extLst>
                      <a:ext uri="{FF2B5EF4-FFF2-40B4-BE49-F238E27FC236}">
                        <a16:creationId xmlns:a16="http://schemas.microsoft.com/office/drawing/2014/main" id="{7527B2FC-1760-CB1F-EB09-5728C997508E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2" name="フリーフォーム 971">
                    <a:extLst>
                      <a:ext uri="{FF2B5EF4-FFF2-40B4-BE49-F238E27FC236}">
                        <a16:creationId xmlns:a16="http://schemas.microsoft.com/office/drawing/2014/main" id="{16F22CC6-4E3E-4A0C-E7F4-AA0505F7DC26}"/>
                      </a:ext>
                    </a:extLst>
                  </p:cNvPr>
                  <p:cNvSpPr/>
                  <p:nvPr/>
                </p:nvSpPr>
                <p:spPr>
                  <a:xfrm>
                    <a:off x="8123455" y="50596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3" name="フリーフォーム 972">
                    <a:extLst>
                      <a:ext uri="{FF2B5EF4-FFF2-40B4-BE49-F238E27FC236}">
                        <a16:creationId xmlns:a16="http://schemas.microsoft.com/office/drawing/2014/main" id="{9B52C6EF-C29C-412C-20D2-EC426AF7905A}"/>
                      </a:ext>
                    </a:extLst>
                  </p:cNvPr>
                  <p:cNvSpPr/>
                  <p:nvPr/>
                </p:nvSpPr>
                <p:spPr>
                  <a:xfrm>
                    <a:off x="8023176" y="518468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4" name="フリーフォーム 973">
                    <a:extLst>
                      <a:ext uri="{FF2B5EF4-FFF2-40B4-BE49-F238E27FC236}">
                        <a16:creationId xmlns:a16="http://schemas.microsoft.com/office/drawing/2014/main" id="{5BE80758-9E23-E518-4DE4-73EC22B5DECA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5" name="フリーフォーム 974">
                    <a:extLst>
                      <a:ext uri="{FF2B5EF4-FFF2-40B4-BE49-F238E27FC236}">
                        <a16:creationId xmlns:a16="http://schemas.microsoft.com/office/drawing/2014/main" id="{A8341447-CBE5-93BC-94E3-2E28BFD3C29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6" name="フリーフォーム 975">
                    <a:extLst>
                      <a:ext uri="{FF2B5EF4-FFF2-40B4-BE49-F238E27FC236}">
                        <a16:creationId xmlns:a16="http://schemas.microsoft.com/office/drawing/2014/main" id="{82855C5F-4FDA-02CA-3DC9-809C43744B44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59692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7" name="フリーフォーム 976">
                    <a:extLst>
                      <a:ext uri="{FF2B5EF4-FFF2-40B4-BE49-F238E27FC236}">
                        <a16:creationId xmlns:a16="http://schemas.microsoft.com/office/drawing/2014/main" id="{BC69F078-C22E-0B62-3702-D18BFA4F5547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8" name="フリーフォーム 977">
                    <a:extLst>
                      <a:ext uri="{FF2B5EF4-FFF2-40B4-BE49-F238E27FC236}">
                        <a16:creationId xmlns:a16="http://schemas.microsoft.com/office/drawing/2014/main" id="{CE56A8A0-8693-9D30-E813-E7AA6F97AC91}"/>
                      </a:ext>
                    </a:extLst>
                  </p:cNvPr>
                  <p:cNvSpPr/>
                  <p:nvPr/>
                </p:nvSpPr>
                <p:spPr>
                  <a:xfrm>
                    <a:off x="7772655" y="522218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9" name="フリーフォーム 978">
                    <a:extLst>
                      <a:ext uri="{FF2B5EF4-FFF2-40B4-BE49-F238E27FC236}">
                        <a16:creationId xmlns:a16="http://schemas.microsoft.com/office/drawing/2014/main" id="{0CA4F8CF-C680-7148-AC15-791A1799346C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0" name="フリーフォーム 979">
                    <a:extLst>
                      <a:ext uri="{FF2B5EF4-FFF2-40B4-BE49-F238E27FC236}">
                        <a16:creationId xmlns:a16="http://schemas.microsoft.com/office/drawing/2014/main" id="{3ED1C78C-EE64-B5C4-9BD1-633695262E7F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1" name="フリーフォーム 980">
                    <a:extLst>
                      <a:ext uri="{FF2B5EF4-FFF2-40B4-BE49-F238E27FC236}">
                        <a16:creationId xmlns:a16="http://schemas.microsoft.com/office/drawing/2014/main" id="{801E749E-0BF0-B5FB-95F5-D0E1F6BB1920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2" name="フリーフォーム 981">
                    <a:extLst>
                      <a:ext uri="{FF2B5EF4-FFF2-40B4-BE49-F238E27FC236}">
                        <a16:creationId xmlns:a16="http://schemas.microsoft.com/office/drawing/2014/main" id="{2B8BF9A2-6F77-38D1-3BDE-C2F9FC9982A2}"/>
                      </a:ext>
                    </a:extLst>
                  </p:cNvPr>
                  <p:cNvSpPr/>
                  <p:nvPr/>
                </p:nvSpPr>
                <p:spPr>
                  <a:xfrm>
                    <a:off x="7647248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3" name="フリーフォーム 982">
                    <a:extLst>
                      <a:ext uri="{FF2B5EF4-FFF2-40B4-BE49-F238E27FC236}">
                        <a16:creationId xmlns:a16="http://schemas.microsoft.com/office/drawing/2014/main" id="{5EB07D8F-3FB3-DCE5-0195-D925DA3905B7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4" name="フリーフォーム 983">
                    <a:extLst>
                      <a:ext uri="{FF2B5EF4-FFF2-40B4-BE49-F238E27FC236}">
                        <a16:creationId xmlns:a16="http://schemas.microsoft.com/office/drawing/2014/main" id="{2C84BFB1-ACC9-5ED1-D6B8-44A140148190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5" name="フリーフォーム 984">
                    <a:extLst>
                      <a:ext uri="{FF2B5EF4-FFF2-40B4-BE49-F238E27FC236}">
                        <a16:creationId xmlns:a16="http://schemas.microsoft.com/office/drawing/2014/main" id="{9DB6C3B3-28A8-157A-0F23-24C0B571AC7C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6" name="フリーフォーム 985">
                    <a:extLst>
                      <a:ext uri="{FF2B5EF4-FFF2-40B4-BE49-F238E27FC236}">
                        <a16:creationId xmlns:a16="http://schemas.microsoft.com/office/drawing/2014/main" id="{31AEAC6C-D363-28BA-CB63-3A21FF774E1B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7" name="フリーフォーム 986">
                    <a:extLst>
                      <a:ext uri="{FF2B5EF4-FFF2-40B4-BE49-F238E27FC236}">
                        <a16:creationId xmlns:a16="http://schemas.microsoft.com/office/drawing/2014/main" id="{91FC992E-6446-D4B1-EC5A-9F62B3B5560C}"/>
                      </a:ext>
                    </a:extLst>
                  </p:cNvPr>
                  <p:cNvSpPr/>
                  <p:nvPr/>
                </p:nvSpPr>
                <p:spPr>
                  <a:xfrm>
                    <a:off x="8123466" y="514718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8" name="フリーフォーム 987">
                    <a:extLst>
                      <a:ext uri="{FF2B5EF4-FFF2-40B4-BE49-F238E27FC236}">
                        <a16:creationId xmlns:a16="http://schemas.microsoft.com/office/drawing/2014/main" id="{FB8509CA-E1F8-9BEA-2734-75689C8D004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2219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9" name="フリーフォーム 988">
                    <a:extLst>
                      <a:ext uri="{FF2B5EF4-FFF2-40B4-BE49-F238E27FC236}">
                        <a16:creationId xmlns:a16="http://schemas.microsoft.com/office/drawing/2014/main" id="{DCE09F9C-7B0E-5EEB-1D89-E7EACDEA6C2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5969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0" name="フリーフォーム 989">
                    <a:extLst>
                      <a:ext uri="{FF2B5EF4-FFF2-40B4-BE49-F238E27FC236}">
                        <a16:creationId xmlns:a16="http://schemas.microsoft.com/office/drawing/2014/main" id="{27787D05-37A6-89EB-D9F4-724D0B2F09C2}"/>
                      </a:ext>
                    </a:extLst>
                  </p:cNvPr>
                  <p:cNvSpPr/>
                  <p:nvPr/>
                </p:nvSpPr>
                <p:spPr>
                  <a:xfrm>
                    <a:off x="8324024" y="498470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1" name="フリーフォーム 990">
                    <a:extLst>
                      <a:ext uri="{FF2B5EF4-FFF2-40B4-BE49-F238E27FC236}">
                        <a16:creationId xmlns:a16="http://schemas.microsoft.com/office/drawing/2014/main" id="{30C7732C-23FE-3D7B-9499-14ADCD288724}"/>
                      </a:ext>
                    </a:extLst>
                  </p:cNvPr>
                  <p:cNvSpPr/>
                  <p:nvPr/>
                </p:nvSpPr>
                <p:spPr>
                  <a:xfrm>
                    <a:off x="8223745" y="5109687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2" name="フリーフォーム 991">
                    <a:extLst>
                      <a:ext uri="{FF2B5EF4-FFF2-40B4-BE49-F238E27FC236}">
                        <a16:creationId xmlns:a16="http://schemas.microsoft.com/office/drawing/2014/main" id="{F832B336-DC3B-EFCD-0AAA-75C209149B34}"/>
                      </a:ext>
                    </a:extLst>
                  </p:cNvPr>
                  <p:cNvSpPr/>
                  <p:nvPr/>
                </p:nvSpPr>
                <p:spPr>
                  <a:xfrm>
                    <a:off x="8223745" y="4984697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3" name="フリーフォーム 992">
                    <a:extLst>
                      <a:ext uri="{FF2B5EF4-FFF2-40B4-BE49-F238E27FC236}">
                        <a16:creationId xmlns:a16="http://schemas.microsoft.com/office/drawing/2014/main" id="{2516F348-A9FC-B528-34EF-3F69FF84E44D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4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69" name="グラフィックス 304">
                  <a:extLst>
                    <a:ext uri="{FF2B5EF4-FFF2-40B4-BE49-F238E27FC236}">
                      <a16:creationId xmlns:a16="http://schemas.microsoft.com/office/drawing/2014/main" id="{4C8E371E-4A2C-7738-E60B-7FCFCDE92ED7}"/>
                    </a:ext>
                  </a:extLst>
                </p:cNvPr>
                <p:cNvGrpSpPr/>
                <p:nvPr/>
              </p:nvGrpSpPr>
              <p:grpSpPr>
                <a:xfrm>
                  <a:off x="7641865" y="4729572"/>
                  <a:ext cx="687495" cy="497915"/>
                  <a:chOff x="7641865" y="4729572"/>
                  <a:chExt cx="687495" cy="497915"/>
                </a:xfrm>
                <a:solidFill>
                  <a:srgbClr val="000000"/>
                </a:solidFill>
              </p:grpSpPr>
              <p:sp>
                <p:nvSpPr>
                  <p:cNvPr id="870" name="フリーフォーム 869">
                    <a:extLst>
                      <a:ext uri="{FF2B5EF4-FFF2-40B4-BE49-F238E27FC236}">
                        <a16:creationId xmlns:a16="http://schemas.microsoft.com/office/drawing/2014/main" id="{1414FF35-73B6-204C-BE1F-A30C6D6A3F25}"/>
                      </a:ext>
                    </a:extLst>
                  </p:cNvPr>
                  <p:cNvSpPr/>
                  <p:nvPr/>
                </p:nvSpPr>
                <p:spPr>
                  <a:xfrm>
                    <a:off x="8017793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1" name="フリーフォーム 870">
                    <a:extLst>
                      <a:ext uri="{FF2B5EF4-FFF2-40B4-BE49-F238E27FC236}">
                        <a16:creationId xmlns:a16="http://schemas.microsoft.com/office/drawing/2014/main" id="{37BD19A3-CD34-0CDD-82EC-75993CF2FD58}"/>
                      </a:ext>
                    </a:extLst>
                  </p:cNvPr>
                  <p:cNvSpPr/>
                  <p:nvPr/>
                </p:nvSpPr>
                <p:spPr>
                  <a:xfrm>
                    <a:off x="7641865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2" name="フリーフォーム 871">
                    <a:extLst>
                      <a:ext uri="{FF2B5EF4-FFF2-40B4-BE49-F238E27FC236}">
                        <a16:creationId xmlns:a16="http://schemas.microsoft.com/office/drawing/2014/main" id="{C539FC50-F36A-499B-FA75-C370B57CBBBC}"/>
                      </a:ext>
                    </a:extLst>
                  </p:cNvPr>
                  <p:cNvSpPr/>
                  <p:nvPr/>
                </p:nvSpPr>
                <p:spPr>
                  <a:xfrm>
                    <a:off x="8318649" y="4729572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3" name="フリーフォーム 872">
                    <a:extLst>
                      <a:ext uri="{FF2B5EF4-FFF2-40B4-BE49-F238E27FC236}">
                        <a16:creationId xmlns:a16="http://schemas.microsoft.com/office/drawing/2014/main" id="{E6916F47-DAA7-609F-D80F-25A1565C9C95}"/>
                      </a:ext>
                    </a:extLst>
                  </p:cNvPr>
                  <p:cNvSpPr/>
                  <p:nvPr/>
                </p:nvSpPr>
                <p:spPr>
                  <a:xfrm>
                    <a:off x="7942721" y="4729572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4" name="フリーフォーム 873">
                    <a:extLst>
                      <a:ext uri="{FF2B5EF4-FFF2-40B4-BE49-F238E27FC236}">
                        <a16:creationId xmlns:a16="http://schemas.microsoft.com/office/drawing/2014/main" id="{863ABD5C-A877-F75F-9C9E-39F977652F32}"/>
                      </a:ext>
                    </a:extLst>
                  </p:cNvPr>
                  <p:cNvSpPr/>
                  <p:nvPr/>
                </p:nvSpPr>
                <p:spPr>
                  <a:xfrm>
                    <a:off x="8017849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5" name="フリーフォーム 874">
                    <a:extLst>
                      <a:ext uri="{FF2B5EF4-FFF2-40B4-BE49-F238E27FC236}">
                        <a16:creationId xmlns:a16="http://schemas.microsoft.com/office/drawing/2014/main" id="{B946097B-45DB-065C-6075-372D4E70B4DD}"/>
                      </a:ext>
                    </a:extLst>
                  </p:cNvPr>
                  <p:cNvSpPr/>
                  <p:nvPr/>
                </p:nvSpPr>
                <p:spPr>
                  <a:xfrm>
                    <a:off x="7641920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6" name="フリーフォーム 875">
                    <a:extLst>
                      <a:ext uri="{FF2B5EF4-FFF2-40B4-BE49-F238E27FC236}">
                        <a16:creationId xmlns:a16="http://schemas.microsoft.com/office/drawing/2014/main" id="{00A07D59-AA0F-F1DD-CB98-CFAF0E58C345}"/>
                      </a:ext>
                    </a:extLst>
                  </p:cNvPr>
                  <p:cNvSpPr/>
                  <p:nvPr/>
                </p:nvSpPr>
                <p:spPr>
                  <a:xfrm>
                    <a:off x="8318705" y="510437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1442" name="グループ化 1441">
              <a:extLst>
                <a:ext uri="{FF2B5EF4-FFF2-40B4-BE49-F238E27FC236}">
                  <a16:creationId xmlns:a16="http://schemas.microsoft.com/office/drawing/2014/main" id="{E94F7BD6-3F83-500D-6EB9-21520AD1EE9E}"/>
                </a:ext>
              </a:extLst>
            </p:cNvPr>
            <p:cNvGrpSpPr/>
            <p:nvPr/>
          </p:nvGrpSpPr>
          <p:grpSpPr>
            <a:xfrm>
              <a:off x="1331884" y="1849602"/>
              <a:ext cx="7019821" cy="505156"/>
              <a:chOff x="1304633" y="4021897"/>
              <a:chExt cx="7019821" cy="505156"/>
            </a:xfrm>
          </p:grpSpPr>
          <p:grpSp>
            <p:nvGrpSpPr>
              <p:cNvPr id="1443" name="グループ化 1442">
                <a:extLst>
                  <a:ext uri="{FF2B5EF4-FFF2-40B4-BE49-F238E27FC236}">
                    <a16:creationId xmlns:a16="http://schemas.microsoft.com/office/drawing/2014/main" id="{2CA11010-6F63-95DD-6D94-2FC36C82075D}"/>
                  </a:ext>
                </a:extLst>
              </p:cNvPr>
              <p:cNvGrpSpPr/>
              <p:nvPr/>
            </p:nvGrpSpPr>
            <p:grpSpPr>
              <a:xfrm>
                <a:off x="1304633" y="4027920"/>
                <a:ext cx="677002" cy="499133"/>
                <a:chOff x="1304633" y="4027920"/>
                <a:chExt cx="677002" cy="499133"/>
              </a:xfrm>
            </p:grpSpPr>
            <p:grpSp>
              <p:nvGrpSpPr>
                <p:cNvPr id="1731" name="グラフィックス 331">
                  <a:extLst>
                    <a:ext uri="{FF2B5EF4-FFF2-40B4-BE49-F238E27FC236}">
                      <a16:creationId xmlns:a16="http://schemas.microsoft.com/office/drawing/2014/main" id="{75E20C90-2126-D5F2-EE85-376F49416D77}"/>
                    </a:ext>
                  </a:extLst>
                </p:cNvPr>
                <p:cNvGrpSpPr/>
                <p:nvPr/>
              </p:nvGrpSpPr>
              <p:grpSpPr>
                <a:xfrm>
                  <a:off x="1319897" y="4043238"/>
                  <a:ext cx="646473" cy="468506"/>
                  <a:chOff x="1319897" y="4043238"/>
                  <a:chExt cx="646473" cy="468506"/>
                </a:xfrm>
              </p:grpSpPr>
              <p:sp>
                <p:nvSpPr>
                  <p:cNvPr id="1740" name="フリーフォーム 1739">
                    <a:extLst>
                      <a:ext uri="{FF2B5EF4-FFF2-40B4-BE49-F238E27FC236}">
                        <a16:creationId xmlns:a16="http://schemas.microsoft.com/office/drawing/2014/main" id="{88248919-326C-90BC-6C57-0E0A9A6FF7E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51173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1" name="フリーフォーム 1740">
                    <a:extLst>
                      <a:ext uri="{FF2B5EF4-FFF2-40B4-BE49-F238E27FC236}">
                        <a16:creationId xmlns:a16="http://schemas.microsoft.com/office/drawing/2014/main" id="{94E5C3D9-1745-7ECF-8039-946973A5230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2" name="フリーフォーム 1741">
                    <a:extLst>
                      <a:ext uri="{FF2B5EF4-FFF2-40B4-BE49-F238E27FC236}">
                        <a16:creationId xmlns:a16="http://schemas.microsoft.com/office/drawing/2014/main" id="{1A7AB209-2A08-B4C7-C67F-794F4980605D}"/>
                      </a:ext>
                    </a:extLst>
                  </p:cNvPr>
                  <p:cNvSpPr/>
                  <p:nvPr/>
                </p:nvSpPr>
                <p:spPr>
                  <a:xfrm>
                    <a:off x="1679049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3" name="フリーフォーム 1742">
                    <a:extLst>
                      <a:ext uri="{FF2B5EF4-FFF2-40B4-BE49-F238E27FC236}">
                        <a16:creationId xmlns:a16="http://schemas.microsoft.com/office/drawing/2014/main" id="{FB6B7F26-7851-D289-3D54-767909AB96D8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4" name="フリーフォーム 1743">
                    <a:extLst>
                      <a:ext uri="{FF2B5EF4-FFF2-40B4-BE49-F238E27FC236}">
                        <a16:creationId xmlns:a16="http://schemas.microsoft.com/office/drawing/2014/main" id="{70499F71-D63D-A85C-8D6A-6C7CEEE817D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5" name="フリーフォーム 1744">
                    <a:extLst>
                      <a:ext uri="{FF2B5EF4-FFF2-40B4-BE49-F238E27FC236}">
                        <a16:creationId xmlns:a16="http://schemas.microsoft.com/office/drawing/2014/main" id="{735B9047-466F-9C3C-1476-48FE48A47194}"/>
                      </a:ext>
                    </a:extLst>
                  </p:cNvPr>
                  <p:cNvSpPr/>
                  <p:nvPr/>
                </p:nvSpPr>
                <p:spPr>
                  <a:xfrm>
                    <a:off x="1679049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6" name="フリーフォーム 1745">
                    <a:extLst>
                      <a:ext uri="{FF2B5EF4-FFF2-40B4-BE49-F238E27FC236}">
                        <a16:creationId xmlns:a16="http://schemas.microsoft.com/office/drawing/2014/main" id="{9AA4F720-E001-9AFF-4B87-0BAC5585D53C}"/>
                      </a:ext>
                    </a:extLst>
                  </p:cNvPr>
                  <p:cNvSpPr/>
                  <p:nvPr/>
                </p:nvSpPr>
                <p:spPr>
                  <a:xfrm>
                    <a:off x="1607194" y="404324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7" name="フリーフォーム 1746">
                    <a:extLst>
                      <a:ext uri="{FF2B5EF4-FFF2-40B4-BE49-F238E27FC236}">
                        <a16:creationId xmlns:a16="http://schemas.microsoft.com/office/drawing/2014/main" id="{23A0E916-1AFC-8BB0-B4BE-B23BA58856A5}"/>
                      </a:ext>
                    </a:extLst>
                  </p:cNvPr>
                  <p:cNvSpPr/>
                  <p:nvPr/>
                </p:nvSpPr>
                <p:spPr>
                  <a:xfrm>
                    <a:off x="1966346" y="404324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8" name="フリーフォーム 1747">
                    <a:extLst>
                      <a:ext uri="{FF2B5EF4-FFF2-40B4-BE49-F238E27FC236}">
                        <a16:creationId xmlns:a16="http://schemas.microsoft.com/office/drawing/2014/main" id="{90A66D18-420F-936A-372A-572592F5D578}"/>
                      </a:ext>
                    </a:extLst>
                  </p:cNvPr>
                  <p:cNvSpPr/>
                  <p:nvPr/>
                </p:nvSpPr>
                <p:spPr>
                  <a:xfrm>
                    <a:off x="1679049" y="440362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32" name="グラフィックス 331">
                  <a:extLst>
                    <a:ext uri="{FF2B5EF4-FFF2-40B4-BE49-F238E27FC236}">
                      <a16:creationId xmlns:a16="http://schemas.microsoft.com/office/drawing/2014/main" id="{94521651-AF32-50D8-7D97-F68B224E9B2E}"/>
                    </a:ext>
                  </a:extLst>
                </p:cNvPr>
                <p:cNvGrpSpPr/>
                <p:nvPr/>
              </p:nvGrpSpPr>
              <p:grpSpPr>
                <a:xfrm>
                  <a:off x="1304633" y="4027920"/>
                  <a:ext cx="677002" cy="499133"/>
                  <a:chOff x="1304633" y="402792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733" name="フリーフォーム 1732">
                    <a:extLst>
                      <a:ext uri="{FF2B5EF4-FFF2-40B4-BE49-F238E27FC236}">
                        <a16:creationId xmlns:a16="http://schemas.microsoft.com/office/drawing/2014/main" id="{2B301B86-41F0-AC27-780B-F6EF11B8983F}"/>
                      </a:ext>
                    </a:extLst>
                  </p:cNvPr>
                  <p:cNvSpPr/>
                  <p:nvPr/>
                </p:nvSpPr>
                <p:spPr>
                  <a:xfrm>
                    <a:off x="1663785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4" name="フリーフォーム 1733">
                    <a:extLst>
                      <a:ext uri="{FF2B5EF4-FFF2-40B4-BE49-F238E27FC236}">
                        <a16:creationId xmlns:a16="http://schemas.microsoft.com/office/drawing/2014/main" id="{784B80A1-029D-9021-F1A8-5B6F58BA617D}"/>
                      </a:ext>
                    </a:extLst>
                  </p:cNvPr>
                  <p:cNvSpPr/>
                  <p:nvPr/>
                </p:nvSpPr>
                <p:spPr>
                  <a:xfrm>
                    <a:off x="1304633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5" name="フリーフォーム 1734">
                    <a:extLst>
                      <a:ext uri="{FF2B5EF4-FFF2-40B4-BE49-F238E27FC236}">
                        <a16:creationId xmlns:a16="http://schemas.microsoft.com/office/drawing/2014/main" id="{C98A6E9C-894E-B501-354C-DE98686CE3CE}"/>
                      </a:ext>
                    </a:extLst>
                  </p:cNvPr>
                  <p:cNvSpPr/>
                  <p:nvPr/>
                </p:nvSpPr>
                <p:spPr>
                  <a:xfrm>
                    <a:off x="1304633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6" name="フリーフォーム 1735">
                    <a:extLst>
                      <a:ext uri="{FF2B5EF4-FFF2-40B4-BE49-F238E27FC236}">
                        <a16:creationId xmlns:a16="http://schemas.microsoft.com/office/drawing/2014/main" id="{2B967936-D80B-72E2-E438-70AB12731190}"/>
                      </a:ext>
                    </a:extLst>
                  </p:cNvPr>
                  <p:cNvSpPr/>
                  <p:nvPr/>
                </p:nvSpPr>
                <p:spPr>
                  <a:xfrm>
                    <a:off x="1951106" y="402792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7" name="フリーフォーム 1736">
                    <a:extLst>
                      <a:ext uri="{FF2B5EF4-FFF2-40B4-BE49-F238E27FC236}">
                        <a16:creationId xmlns:a16="http://schemas.microsoft.com/office/drawing/2014/main" id="{BEF2120B-68B6-A271-BAE5-1B3A05863A47}"/>
                      </a:ext>
                    </a:extLst>
                  </p:cNvPr>
                  <p:cNvSpPr/>
                  <p:nvPr/>
                </p:nvSpPr>
                <p:spPr>
                  <a:xfrm>
                    <a:off x="1951107" y="438830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8" name="フリーフォーム 1737">
                    <a:extLst>
                      <a:ext uri="{FF2B5EF4-FFF2-40B4-BE49-F238E27FC236}">
                        <a16:creationId xmlns:a16="http://schemas.microsoft.com/office/drawing/2014/main" id="{00A71931-2041-13DE-975A-C61AD9511219}"/>
                      </a:ext>
                    </a:extLst>
                  </p:cNvPr>
                  <p:cNvSpPr/>
                  <p:nvPr/>
                </p:nvSpPr>
                <p:spPr>
                  <a:xfrm>
                    <a:off x="1591955" y="40279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9" name="フリーフォーム 1738">
                    <a:extLst>
                      <a:ext uri="{FF2B5EF4-FFF2-40B4-BE49-F238E27FC236}">
                        <a16:creationId xmlns:a16="http://schemas.microsoft.com/office/drawing/2014/main" id="{8F62E159-B902-2139-C70A-54E2C4A42561}"/>
                      </a:ext>
                    </a:extLst>
                  </p:cNvPr>
                  <p:cNvSpPr/>
                  <p:nvPr/>
                </p:nvSpPr>
                <p:spPr>
                  <a:xfrm>
                    <a:off x="1663785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4" name="グループ化 1443">
                <a:extLst>
                  <a:ext uri="{FF2B5EF4-FFF2-40B4-BE49-F238E27FC236}">
                    <a16:creationId xmlns:a16="http://schemas.microsoft.com/office/drawing/2014/main" id="{45BD5773-60DA-456C-28CF-C689F5E60D68}"/>
                  </a:ext>
                </a:extLst>
              </p:cNvPr>
              <p:cNvGrpSpPr/>
              <p:nvPr/>
            </p:nvGrpSpPr>
            <p:grpSpPr>
              <a:xfrm>
                <a:off x="2104822" y="4115844"/>
                <a:ext cx="674159" cy="323614"/>
                <a:chOff x="2104822" y="4115844"/>
                <a:chExt cx="674159" cy="323614"/>
              </a:xfrm>
            </p:grpSpPr>
            <p:grpSp>
              <p:nvGrpSpPr>
                <p:cNvPr id="1708" name="グラフィックス 332">
                  <a:extLst>
                    <a:ext uri="{FF2B5EF4-FFF2-40B4-BE49-F238E27FC236}">
                      <a16:creationId xmlns:a16="http://schemas.microsoft.com/office/drawing/2014/main" id="{F1086CC3-EB47-46CF-6CA8-BD8B4B64B8C9}"/>
                    </a:ext>
                  </a:extLst>
                </p:cNvPr>
                <p:cNvGrpSpPr/>
                <p:nvPr/>
              </p:nvGrpSpPr>
              <p:grpSpPr>
                <a:xfrm>
                  <a:off x="2114754" y="4125775"/>
                  <a:ext cx="657027" cy="306500"/>
                  <a:chOff x="2114754" y="4125775"/>
                  <a:chExt cx="657027" cy="306500"/>
                </a:xfrm>
              </p:grpSpPr>
              <p:sp>
                <p:nvSpPr>
                  <p:cNvPr id="1717" name="フリーフォーム 1716">
                    <a:extLst>
                      <a:ext uri="{FF2B5EF4-FFF2-40B4-BE49-F238E27FC236}">
                        <a16:creationId xmlns:a16="http://schemas.microsoft.com/office/drawing/2014/main" id="{24D8E80A-E8D1-A89D-D3E1-81A783E44383}"/>
                      </a:ext>
                    </a:extLst>
                  </p:cNvPr>
                  <p:cNvSpPr/>
                  <p:nvPr/>
                </p:nvSpPr>
                <p:spPr>
                  <a:xfrm>
                    <a:off x="2348431" y="442952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8" name="フリーフォーム 1717">
                    <a:extLst>
                      <a:ext uri="{FF2B5EF4-FFF2-40B4-BE49-F238E27FC236}">
                        <a16:creationId xmlns:a16="http://schemas.microsoft.com/office/drawing/2014/main" id="{762B5578-5054-F7CF-4D5B-71DEF6292E58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9" name="フリーフォーム 1718">
                    <a:extLst>
                      <a:ext uri="{FF2B5EF4-FFF2-40B4-BE49-F238E27FC236}">
                        <a16:creationId xmlns:a16="http://schemas.microsoft.com/office/drawing/2014/main" id="{A4D110E2-FCBA-E651-A57E-A3A178745E41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0" name="フリーフォーム 1719">
                    <a:extLst>
                      <a:ext uri="{FF2B5EF4-FFF2-40B4-BE49-F238E27FC236}">
                        <a16:creationId xmlns:a16="http://schemas.microsoft.com/office/drawing/2014/main" id="{65B2AAFF-40B5-2C67-C113-9A3C5E88D1BD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1" name="フリーフォーム 1720">
                    <a:extLst>
                      <a:ext uri="{FF2B5EF4-FFF2-40B4-BE49-F238E27FC236}">
                        <a16:creationId xmlns:a16="http://schemas.microsoft.com/office/drawing/2014/main" id="{907681F0-E8F9-5AD4-2477-E7DBCA8DDB45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2" name="フリーフォーム 1721">
                    <a:extLst>
                      <a:ext uri="{FF2B5EF4-FFF2-40B4-BE49-F238E27FC236}">
                        <a16:creationId xmlns:a16="http://schemas.microsoft.com/office/drawing/2014/main" id="{5278BFB3-FDCD-D4EE-B6B4-2372A7E311D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3" name="フリーフォーム 1722">
                    <a:extLst>
                      <a:ext uri="{FF2B5EF4-FFF2-40B4-BE49-F238E27FC236}">
                        <a16:creationId xmlns:a16="http://schemas.microsoft.com/office/drawing/2014/main" id="{110D9CE9-DDFF-784A-030D-F02F2FED3A9B}"/>
                      </a:ext>
                    </a:extLst>
                  </p:cNvPr>
                  <p:cNvSpPr/>
                  <p:nvPr/>
                </p:nvSpPr>
                <p:spPr>
                  <a:xfrm>
                    <a:off x="2535357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4" name="フリーフォーム 1723">
                    <a:extLst>
                      <a:ext uri="{FF2B5EF4-FFF2-40B4-BE49-F238E27FC236}">
                        <a16:creationId xmlns:a16="http://schemas.microsoft.com/office/drawing/2014/main" id="{0E9F591D-7BF0-A805-989A-60D01899C8CC}"/>
                      </a:ext>
                    </a:extLst>
                  </p:cNvPr>
                  <p:cNvSpPr/>
                  <p:nvPr/>
                </p:nvSpPr>
                <p:spPr>
                  <a:xfrm>
                    <a:off x="2769034" y="412577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5" name="フリーフォーム 1724">
                    <a:extLst>
                      <a:ext uri="{FF2B5EF4-FFF2-40B4-BE49-F238E27FC236}">
                        <a16:creationId xmlns:a16="http://schemas.microsoft.com/office/drawing/2014/main" id="{23A100E1-BBB2-1DC1-D9D9-B19249C3012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35943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6" name="フリーフォーム 1725">
                    <a:extLst>
                      <a:ext uri="{FF2B5EF4-FFF2-40B4-BE49-F238E27FC236}">
                        <a16:creationId xmlns:a16="http://schemas.microsoft.com/office/drawing/2014/main" id="{592FD566-4454-1FEB-DBAF-78BDDDEBC2F4}"/>
                      </a:ext>
                    </a:extLst>
                  </p:cNvPr>
                  <p:cNvSpPr/>
                  <p:nvPr/>
                </p:nvSpPr>
                <p:spPr>
                  <a:xfrm>
                    <a:off x="2114754" y="442952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7" name="フリーフォーム 1726">
                    <a:extLst>
                      <a:ext uri="{FF2B5EF4-FFF2-40B4-BE49-F238E27FC236}">
                        <a16:creationId xmlns:a16="http://schemas.microsoft.com/office/drawing/2014/main" id="{CFEE2AF9-0AA3-F447-8D0D-58C57769E85B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8" name="フリーフォーム 1727">
                    <a:extLst>
                      <a:ext uri="{FF2B5EF4-FFF2-40B4-BE49-F238E27FC236}">
                        <a16:creationId xmlns:a16="http://schemas.microsoft.com/office/drawing/2014/main" id="{C2060227-A31C-2EE3-8F58-500BD0F494F0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9" name="フリーフォーム 1728">
                    <a:extLst>
                      <a:ext uri="{FF2B5EF4-FFF2-40B4-BE49-F238E27FC236}">
                        <a16:creationId xmlns:a16="http://schemas.microsoft.com/office/drawing/2014/main" id="{1E1C44F1-D403-B3B2-9045-F236F1F7B2E3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0" name="フリーフォーム 1729">
                    <a:extLst>
                      <a:ext uri="{FF2B5EF4-FFF2-40B4-BE49-F238E27FC236}">
                        <a16:creationId xmlns:a16="http://schemas.microsoft.com/office/drawing/2014/main" id="{3049A0E6-3937-6E5D-230F-A4EABCCAE865}"/>
                      </a:ext>
                    </a:extLst>
                  </p:cNvPr>
                  <p:cNvSpPr/>
                  <p:nvPr/>
                </p:nvSpPr>
                <p:spPr>
                  <a:xfrm>
                    <a:off x="2301680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09" name="グラフィックス 332">
                  <a:extLst>
                    <a:ext uri="{FF2B5EF4-FFF2-40B4-BE49-F238E27FC236}">
                      <a16:creationId xmlns:a16="http://schemas.microsoft.com/office/drawing/2014/main" id="{55ADBCC2-D215-388A-C0A4-80EF024F66A1}"/>
                    </a:ext>
                  </a:extLst>
                </p:cNvPr>
                <p:cNvGrpSpPr/>
                <p:nvPr/>
              </p:nvGrpSpPr>
              <p:grpSpPr>
                <a:xfrm>
                  <a:off x="2104822" y="4115844"/>
                  <a:ext cx="674159" cy="323614"/>
                  <a:chOff x="2104822" y="4115844"/>
                  <a:chExt cx="674159" cy="323614"/>
                </a:xfrm>
                <a:solidFill>
                  <a:srgbClr val="000000"/>
                </a:solidFill>
              </p:grpSpPr>
              <p:sp>
                <p:nvSpPr>
                  <p:cNvPr id="1710" name="フリーフォーム 1709">
                    <a:extLst>
                      <a:ext uri="{FF2B5EF4-FFF2-40B4-BE49-F238E27FC236}">
                        <a16:creationId xmlns:a16="http://schemas.microsoft.com/office/drawing/2014/main" id="{32891237-426A-B43F-67BF-6F9E611D33EC}"/>
                      </a:ext>
                    </a:extLst>
                  </p:cNvPr>
                  <p:cNvSpPr/>
                  <p:nvPr/>
                </p:nvSpPr>
                <p:spPr>
                  <a:xfrm>
                    <a:off x="2572177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1" name="フリーフォーム 1710">
                    <a:extLst>
                      <a:ext uri="{FF2B5EF4-FFF2-40B4-BE49-F238E27FC236}">
                        <a16:creationId xmlns:a16="http://schemas.microsoft.com/office/drawing/2014/main" id="{6ACAE11F-FD64-8995-E53E-81CF29BD742B}"/>
                      </a:ext>
                    </a:extLst>
                  </p:cNvPr>
                  <p:cNvSpPr/>
                  <p:nvPr/>
                </p:nvSpPr>
                <p:spPr>
                  <a:xfrm>
                    <a:off x="2759118" y="411584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2" name="フリーフォーム 1711">
                    <a:extLst>
                      <a:ext uri="{FF2B5EF4-FFF2-40B4-BE49-F238E27FC236}">
                        <a16:creationId xmlns:a16="http://schemas.microsoft.com/office/drawing/2014/main" id="{23CF260E-888C-3A9B-7764-3DAD6647214F}"/>
                      </a:ext>
                    </a:extLst>
                  </p:cNvPr>
                  <p:cNvSpPr/>
                  <p:nvPr/>
                </p:nvSpPr>
                <p:spPr>
                  <a:xfrm>
                    <a:off x="2759118" y="434950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3" name="フリーフォーム 1712">
                    <a:extLst>
                      <a:ext uri="{FF2B5EF4-FFF2-40B4-BE49-F238E27FC236}">
                        <a16:creationId xmlns:a16="http://schemas.microsoft.com/office/drawing/2014/main" id="{4AA37543-70BA-1B98-31B7-BAE5EBB3C376}"/>
                      </a:ext>
                    </a:extLst>
                  </p:cNvPr>
                  <p:cNvSpPr/>
                  <p:nvPr/>
                </p:nvSpPr>
                <p:spPr>
                  <a:xfrm>
                    <a:off x="2572177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4" name="フリーフォーム 1713">
                    <a:extLst>
                      <a:ext uri="{FF2B5EF4-FFF2-40B4-BE49-F238E27FC236}">
                        <a16:creationId xmlns:a16="http://schemas.microsoft.com/office/drawing/2014/main" id="{55012EB4-8685-23D3-B820-D10E5FC0DEEC}"/>
                      </a:ext>
                    </a:extLst>
                  </p:cNvPr>
                  <p:cNvSpPr/>
                  <p:nvPr/>
                </p:nvSpPr>
                <p:spPr>
                  <a:xfrm>
                    <a:off x="2104822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5" name="フリーフォーム 1714">
                    <a:extLst>
                      <a:ext uri="{FF2B5EF4-FFF2-40B4-BE49-F238E27FC236}">
                        <a16:creationId xmlns:a16="http://schemas.microsoft.com/office/drawing/2014/main" id="{E3F279A8-C13E-1FD5-0F79-023259A60782}"/>
                      </a:ext>
                    </a:extLst>
                  </p:cNvPr>
                  <p:cNvSpPr/>
                  <p:nvPr/>
                </p:nvSpPr>
                <p:spPr>
                  <a:xfrm>
                    <a:off x="2104822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6" name="フリーフォーム 1715">
                    <a:extLst>
                      <a:ext uri="{FF2B5EF4-FFF2-40B4-BE49-F238E27FC236}">
                        <a16:creationId xmlns:a16="http://schemas.microsoft.com/office/drawing/2014/main" id="{AB16768D-07B7-F44D-6389-68D04AB130C6}"/>
                      </a:ext>
                    </a:extLst>
                  </p:cNvPr>
                  <p:cNvSpPr/>
                  <p:nvPr/>
                </p:nvSpPr>
                <p:spPr>
                  <a:xfrm>
                    <a:off x="2291764" y="411584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5" name="グループ化 1444">
                <a:extLst>
                  <a:ext uri="{FF2B5EF4-FFF2-40B4-BE49-F238E27FC236}">
                    <a16:creationId xmlns:a16="http://schemas.microsoft.com/office/drawing/2014/main" id="{89E0A374-EE6F-5282-1551-E502375B8F08}"/>
                  </a:ext>
                </a:extLst>
              </p:cNvPr>
              <p:cNvGrpSpPr/>
              <p:nvPr/>
            </p:nvGrpSpPr>
            <p:grpSpPr>
              <a:xfrm>
                <a:off x="2895255" y="4124903"/>
                <a:ext cx="669361" cy="306723"/>
                <a:chOff x="2895255" y="4124903"/>
                <a:chExt cx="669361" cy="306723"/>
              </a:xfrm>
            </p:grpSpPr>
            <p:grpSp>
              <p:nvGrpSpPr>
                <p:cNvPr id="1678" name="グラフィックス 333">
                  <a:extLst>
                    <a:ext uri="{FF2B5EF4-FFF2-40B4-BE49-F238E27FC236}">
                      <a16:creationId xmlns:a16="http://schemas.microsoft.com/office/drawing/2014/main" id="{5D61DAF9-8858-1F20-58E5-01BA1B4CF560}"/>
                    </a:ext>
                  </a:extLst>
                </p:cNvPr>
                <p:cNvGrpSpPr/>
                <p:nvPr/>
              </p:nvGrpSpPr>
              <p:grpSpPr>
                <a:xfrm>
                  <a:off x="2902974" y="4132640"/>
                  <a:ext cx="653921" cy="291253"/>
                  <a:chOff x="2902974" y="4132640"/>
                  <a:chExt cx="653921" cy="291253"/>
                </a:xfrm>
              </p:grpSpPr>
              <p:sp>
                <p:nvSpPr>
                  <p:cNvPr id="1687" name="フリーフォーム 1686">
                    <a:extLst>
                      <a:ext uri="{FF2B5EF4-FFF2-40B4-BE49-F238E27FC236}">
                        <a16:creationId xmlns:a16="http://schemas.microsoft.com/office/drawing/2014/main" id="{2F6D4796-2FD6-9EDE-2418-FEB1D3FB0F43}"/>
                      </a:ext>
                    </a:extLst>
                  </p:cNvPr>
                  <p:cNvSpPr/>
                  <p:nvPr/>
                </p:nvSpPr>
                <p:spPr>
                  <a:xfrm>
                    <a:off x="3084619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8" name="フリーフォーム 1687">
                    <a:extLst>
                      <a:ext uri="{FF2B5EF4-FFF2-40B4-BE49-F238E27FC236}">
                        <a16:creationId xmlns:a16="http://schemas.microsoft.com/office/drawing/2014/main" id="{903054F8-EBD8-BD7E-FAC1-9825D22E56AC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9" name="フリーフォーム 1688">
                    <a:extLst>
                      <a:ext uri="{FF2B5EF4-FFF2-40B4-BE49-F238E27FC236}">
                        <a16:creationId xmlns:a16="http://schemas.microsoft.com/office/drawing/2014/main" id="{FBE56578-954F-DD24-E111-EEABAFEE083F}"/>
                      </a:ext>
                    </a:extLst>
                  </p:cNvPr>
                  <p:cNvSpPr/>
                  <p:nvPr/>
                </p:nvSpPr>
                <p:spPr>
                  <a:xfrm>
                    <a:off x="326626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0" name="フリーフォーム 1689">
                    <a:extLst>
                      <a:ext uri="{FF2B5EF4-FFF2-40B4-BE49-F238E27FC236}">
                        <a16:creationId xmlns:a16="http://schemas.microsoft.com/office/drawing/2014/main" id="{11207FE5-3090-571C-814E-F48BF17DF7C7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1" name="フリーフォーム 1690">
                    <a:extLst>
                      <a:ext uri="{FF2B5EF4-FFF2-40B4-BE49-F238E27FC236}">
                        <a16:creationId xmlns:a16="http://schemas.microsoft.com/office/drawing/2014/main" id="{15F2252D-59F9-B8CA-1DFC-ACB9F3357DDF}"/>
                      </a:ext>
                    </a:extLst>
                  </p:cNvPr>
                  <p:cNvSpPr/>
                  <p:nvPr/>
                </p:nvSpPr>
                <p:spPr>
                  <a:xfrm>
                    <a:off x="3084619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2" name="フリーフォーム 1691">
                    <a:extLst>
                      <a:ext uri="{FF2B5EF4-FFF2-40B4-BE49-F238E27FC236}">
                        <a16:creationId xmlns:a16="http://schemas.microsoft.com/office/drawing/2014/main" id="{88D9ED5C-47FC-151F-60CD-9C2F706A315B}"/>
                      </a:ext>
                    </a:extLst>
                  </p:cNvPr>
                  <p:cNvSpPr/>
                  <p:nvPr/>
                </p:nvSpPr>
                <p:spPr>
                  <a:xfrm>
                    <a:off x="3266264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3" name="フリーフォーム 1692">
                    <a:extLst>
                      <a:ext uri="{FF2B5EF4-FFF2-40B4-BE49-F238E27FC236}">
                        <a16:creationId xmlns:a16="http://schemas.microsoft.com/office/drawing/2014/main" id="{349CFAC0-06E3-4196-233A-FB5DE79AD21A}"/>
                      </a:ext>
                    </a:extLst>
                  </p:cNvPr>
                  <p:cNvSpPr/>
                  <p:nvPr/>
                </p:nvSpPr>
                <p:spPr>
                  <a:xfrm>
                    <a:off x="3229923" y="418725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4" name="フリーフォーム 1693">
                    <a:extLst>
                      <a:ext uri="{FF2B5EF4-FFF2-40B4-BE49-F238E27FC236}">
                        <a16:creationId xmlns:a16="http://schemas.microsoft.com/office/drawing/2014/main" id="{8B24E349-5C57-2274-4655-F0B39285A5D4}"/>
                      </a:ext>
                    </a:extLst>
                  </p:cNvPr>
                  <p:cNvSpPr/>
                  <p:nvPr/>
                </p:nvSpPr>
                <p:spPr>
                  <a:xfrm>
                    <a:off x="3411568" y="418725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5" name="フリーフォーム 1694">
                    <a:extLst>
                      <a:ext uri="{FF2B5EF4-FFF2-40B4-BE49-F238E27FC236}">
                        <a16:creationId xmlns:a16="http://schemas.microsoft.com/office/drawing/2014/main" id="{DB38C127-5FAF-B566-3E59-85A45D0740AA}"/>
                      </a:ext>
                    </a:extLst>
                  </p:cNvPr>
                  <p:cNvSpPr/>
                  <p:nvPr/>
                </p:nvSpPr>
                <p:spPr>
                  <a:xfrm>
                    <a:off x="3266264" y="436928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6" name="フリーフォーム 1695">
                    <a:extLst>
                      <a:ext uri="{FF2B5EF4-FFF2-40B4-BE49-F238E27FC236}">
                        <a16:creationId xmlns:a16="http://schemas.microsoft.com/office/drawing/2014/main" id="{2FC79FF2-C6B4-6D1D-68FD-61603A8D1CF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7" name="フリーフォーム 1696">
                    <a:extLst>
                      <a:ext uri="{FF2B5EF4-FFF2-40B4-BE49-F238E27FC236}">
                        <a16:creationId xmlns:a16="http://schemas.microsoft.com/office/drawing/2014/main" id="{5A60B5AE-2D10-3C92-06C9-A2F8157C33A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8" name="フリーフォーム 1697">
                    <a:extLst>
                      <a:ext uri="{FF2B5EF4-FFF2-40B4-BE49-F238E27FC236}">
                        <a16:creationId xmlns:a16="http://schemas.microsoft.com/office/drawing/2014/main" id="{3C3814D0-3DFB-2EFF-845D-09ACBD133526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9" name="フリーフォーム 1698">
                    <a:extLst>
                      <a:ext uri="{FF2B5EF4-FFF2-40B4-BE49-F238E27FC236}">
                        <a16:creationId xmlns:a16="http://schemas.microsoft.com/office/drawing/2014/main" id="{AB0256C3-A286-5A41-CB8F-0A620D707E98}"/>
                      </a:ext>
                    </a:extLst>
                  </p:cNvPr>
                  <p:cNvSpPr/>
                  <p:nvPr/>
                </p:nvSpPr>
                <p:spPr>
                  <a:xfrm>
                    <a:off x="2902974" y="418724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0" name="フリーフォーム 1699">
                    <a:extLst>
                      <a:ext uri="{FF2B5EF4-FFF2-40B4-BE49-F238E27FC236}">
                        <a16:creationId xmlns:a16="http://schemas.microsoft.com/office/drawing/2014/main" id="{174B7DAF-530C-3948-96E5-50E6FCD9DDA0}"/>
                      </a:ext>
                    </a:extLst>
                  </p:cNvPr>
                  <p:cNvSpPr/>
                  <p:nvPr/>
                </p:nvSpPr>
                <p:spPr>
                  <a:xfrm>
                    <a:off x="3048278" y="418725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1" name="フリーフォーム 1700">
                    <a:extLst>
                      <a:ext uri="{FF2B5EF4-FFF2-40B4-BE49-F238E27FC236}">
                        <a16:creationId xmlns:a16="http://schemas.microsoft.com/office/drawing/2014/main" id="{50B74D3A-2AAD-53AF-EC8E-F712C39FE990}"/>
                      </a:ext>
                    </a:extLst>
                  </p:cNvPr>
                  <p:cNvSpPr/>
                  <p:nvPr/>
                </p:nvSpPr>
                <p:spPr>
                  <a:xfrm>
                    <a:off x="3229935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2" name="フリーフォーム 1701">
                    <a:extLst>
                      <a:ext uri="{FF2B5EF4-FFF2-40B4-BE49-F238E27FC236}">
                        <a16:creationId xmlns:a16="http://schemas.microsoft.com/office/drawing/2014/main" id="{3807F1EC-A9B0-7702-7C11-B1779EE8253A}"/>
                      </a:ext>
                    </a:extLst>
                  </p:cNvPr>
                  <p:cNvSpPr/>
                  <p:nvPr/>
                </p:nvSpPr>
                <p:spPr>
                  <a:xfrm>
                    <a:off x="3411580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3" name="フリーフォーム 1702">
                    <a:extLst>
                      <a:ext uri="{FF2B5EF4-FFF2-40B4-BE49-F238E27FC236}">
                        <a16:creationId xmlns:a16="http://schemas.microsoft.com/office/drawing/2014/main" id="{6EB61F4F-9BBA-7214-A3DD-C495303CB951}"/>
                      </a:ext>
                    </a:extLst>
                  </p:cNvPr>
                  <p:cNvSpPr/>
                  <p:nvPr/>
                </p:nvSpPr>
                <p:spPr>
                  <a:xfrm>
                    <a:off x="3375239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4" name="フリーフォーム 1703">
                    <a:extLst>
                      <a:ext uri="{FF2B5EF4-FFF2-40B4-BE49-F238E27FC236}">
                        <a16:creationId xmlns:a16="http://schemas.microsoft.com/office/drawing/2014/main" id="{63E3585B-72A2-9458-2FEE-BA2076935978}"/>
                      </a:ext>
                    </a:extLst>
                  </p:cNvPr>
                  <p:cNvSpPr/>
                  <p:nvPr/>
                </p:nvSpPr>
                <p:spPr>
                  <a:xfrm>
                    <a:off x="3556884" y="413264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5" name="フリーフォーム 1704">
                    <a:extLst>
                      <a:ext uri="{FF2B5EF4-FFF2-40B4-BE49-F238E27FC236}">
                        <a16:creationId xmlns:a16="http://schemas.microsoft.com/office/drawing/2014/main" id="{5BF592D8-7FDB-5D7D-E5EB-5C675F2F205D}"/>
                      </a:ext>
                    </a:extLst>
                  </p:cNvPr>
                  <p:cNvSpPr/>
                  <p:nvPr/>
                </p:nvSpPr>
                <p:spPr>
                  <a:xfrm>
                    <a:off x="3411580" y="431467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6" name="フリーフォーム 1705">
                    <a:extLst>
                      <a:ext uri="{FF2B5EF4-FFF2-40B4-BE49-F238E27FC236}">
                        <a16:creationId xmlns:a16="http://schemas.microsoft.com/office/drawing/2014/main" id="{14E772F5-BD09-93EE-9FC9-056001BB0F2E}"/>
                      </a:ext>
                    </a:extLst>
                  </p:cNvPr>
                  <p:cNvSpPr/>
                  <p:nvPr/>
                </p:nvSpPr>
                <p:spPr>
                  <a:xfrm>
                    <a:off x="3048303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7" name="フリーフォーム 1706">
                    <a:extLst>
                      <a:ext uri="{FF2B5EF4-FFF2-40B4-BE49-F238E27FC236}">
                        <a16:creationId xmlns:a16="http://schemas.microsoft.com/office/drawing/2014/main" id="{43DEED4B-6C97-03B7-3AEF-C0F7D4A8DC12}"/>
                      </a:ext>
                    </a:extLst>
                  </p:cNvPr>
                  <p:cNvSpPr/>
                  <p:nvPr/>
                </p:nvSpPr>
                <p:spPr>
                  <a:xfrm>
                    <a:off x="3193606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79" name="グラフィックス 333">
                  <a:extLst>
                    <a:ext uri="{FF2B5EF4-FFF2-40B4-BE49-F238E27FC236}">
                      <a16:creationId xmlns:a16="http://schemas.microsoft.com/office/drawing/2014/main" id="{C4D91434-CE85-17BA-64C4-32EE4159310E}"/>
                    </a:ext>
                  </a:extLst>
                </p:cNvPr>
                <p:cNvGrpSpPr/>
                <p:nvPr/>
              </p:nvGrpSpPr>
              <p:grpSpPr>
                <a:xfrm>
                  <a:off x="2895255" y="4124903"/>
                  <a:ext cx="669361" cy="306723"/>
                  <a:chOff x="2895255" y="4124903"/>
                  <a:chExt cx="669361" cy="306723"/>
                </a:xfrm>
                <a:solidFill>
                  <a:srgbClr val="000000"/>
                </a:solidFill>
              </p:grpSpPr>
              <p:sp>
                <p:nvSpPr>
                  <p:cNvPr id="1680" name="フリーフォーム 1679">
                    <a:extLst>
                      <a:ext uri="{FF2B5EF4-FFF2-40B4-BE49-F238E27FC236}">
                        <a16:creationId xmlns:a16="http://schemas.microsoft.com/office/drawing/2014/main" id="{AAF368EE-BF25-21FF-5139-2AF241F8DC92}"/>
                      </a:ext>
                    </a:extLst>
                  </p:cNvPr>
                  <p:cNvSpPr/>
                  <p:nvPr/>
                </p:nvSpPr>
                <p:spPr>
                  <a:xfrm>
                    <a:off x="3258544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1" name="フリーフォーム 1680">
                    <a:extLst>
                      <a:ext uri="{FF2B5EF4-FFF2-40B4-BE49-F238E27FC236}">
                        <a16:creationId xmlns:a16="http://schemas.microsoft.com/office/drawing/2014/main" id="{5B7B1A88-3204-9374-554E-D3BD5A69F8EA}"/>
                      </a:ext>
                    </a:extLst>
                  </p:cNvPr>
                  <p:cNvSpPr/>
                  <p:nvPr/>
                </p:nvSpPr>
                <p:spPr>
                  <a:xfrm>
                    <a:off x="3258544" y="423412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2" name="フリーフォーム 1681">
                    <a:extLst>
                      <a:ext uri="{FF2B5EF4-FFF2-40B4-BE49-F238E27FC236}">
                        <a16:creationId xmlns:a16="http://schemas.microsoft.com/office/drawing/2014/main" id="{CB8EC5E9-2616-0DBE-7853-ABE448BE72D2}"/>
                      </a:ext>
                    </a:extLst>
                  </p:cNvPr>
                  <p:cNvSpPr/>
                  <p:nvPr/>
                </p:nvSpPr>
                <p:spPr>
                  <a:xfrm>
                    <a:off x="2895255" y="4234122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3" name="フリーフォーム 1682">
                    <a:extLst>
                      <a:ext uri="{FF2B5EF4-FFF2-40B4-BE49-F238E27FC236}">
                        <a16:creationId xmlns:a16="http://schemas.microsoft.com/office/drawing/2014/main" id="{7BB06BCE-B8FE-FBBB-9120-FC50D8CBF19C}"/>
                      </a:ext>
                    </a:extLst>
                  </p:cNvPr>
                  <p:cNvSpPr/>
                  <p:nvPr/>
                </p:nvSpPr>
                <p:spPr>
                  <a:xfrm>
                    <a:off x="2895255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4" name="フリーフォーム 1683">
                    <a:extLst>
                      <a:ext uri="{FF2B5EF4-FFF2-40B4-BE49-F238E27FC236}">
                        <a16:creationId xmlns:a16="http://schemas.microsoft.com/office/drawing/2014/main" id="{ED886D7B-D6B1-3A3C-8F2A-5A0F86EF659F}"/>
                      </a:ext>
                    </a:extLst>
                  </p:cNvPr>
                  <p:cNvSpPr/>
                  <p:nvPr/>
                </p:nvSpPr>
                <p:spPr>
                  <a:xfrm>
                    <a:off x="3549176" y="412490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5" name="フリーフォーム 1684">
                    <a:extLst>
                      <a:ext uri="{FF2B5EF4-FFF2-40B4-BE49-F238E27FC236}">
                        <a16:creationId xmlns:a16="http://schemas.microsoft.com/office/drawing/2014/main" id="{6D764BD2-8F60-809D-63E5-8757464E3495}"/>
                      </a:ext>
                    </a:extLst>
                  </p:cNvPr>
                  <p:cNvSpPr/>
                  <p:nvPr/>
                </p:nvSpPr>
                <p:spPr>
                  <a:xfrm>
                    <a:off x="3549176" y="430693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6" name="フリーフォーム 1685">
                    <a:extLst>
                      <a:ext uri="{FF2B5EF4-FFF2-40B4-BE49-F238E27FC236}">
                        <a16:creationId xmlns:a16="http://schemas.microsoft.com/office/drawing/2014/main" id="{D82C42FF-4972-3C7F-21D0-7995B43688F0}"/>
                      </a:ext>
                    </a:extLst>
                  </p:cNvPr>
                  <p:cNvSpPr/>
                  <p:nvPr/>
                </p:nvSpPr>
                <p:spPr>
                  <a:xfrm>
                    <a:off x="3185899" y="412490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6" name="グループ化 1445">
                <a:extLst>
                  <a:ext uri="{FF2B5EF4-FFF2-40B4-BE49-F238E27FC236}">
                    <a16:creationId xmlns:a16="http://schemas.microsoft.com/office/drawing/2014/main" id="{ECB60074-5987-D928-1DCD-2D987B82CC51}"/>
                  </a:ext>
                </a:extLst>
              </p:cNvPr>
              <p:cNvGrpSpPr/>
              <p:nvPr/>
            </p:nvGrpSpPr>
            <p:grpSpPr>
              <a:xfrm>
                <a:off x="3687939" y="4021897"/>
                <a:ext cx="677002" cy="499133"/>
                <a:chOff x="3687939" y="4021897"/>
                <a:chExt cx="677002" cy="499133"/>
              </a:xfrm>
            </p:grpSpPr>
            <p:grpSp>
              <p:nvGrpSpPr>
                <p:cNvPr id="1654" name="グラフィックス 334">
                  <a:extLst>
                    <a:ext uri="{FF2B5EF4-FFF2-40B4-BE49-F238E27FC236}">
                      <a16:creationId xmlns:a16="http://schemas.microsoft.com/office/drawing/2014/main" id="{35F92511-1C96-DEBB-9737-51702EB2E930}"/>
                    </a:ext>
                  </a:extLst>
                </p:cNvPr>
                <p:cNvGrpSpPr/>
                <p:nvPr/>
              </p:nvGrpSpPr>
              <p:grpSpPr>
                <a:xfrm>
                  <a:off x="3703203" y="4037215"/>
                  <a:ext cx="646473" cy="468506"/>
                  <a:chOff x="3703203" y="4037215"/>
                  <a:chExt cx="646473" cy="468506"/>
                </a:xfrm>
              </p:grpSpPr>
              <p:sp>
                <p:nvSpPr>
                  <p:cNvPr id="1663" name="フリーフォーム 1662">
                    <a:extLst>
                      <a:ext uri="{FF2B5EF4-FFF2-40B4-BE49-F238E27FC236}">
                        <a16:creationId xmlns:a16="http://schemas.microsoft.com/office/drawing/2014/main" id="{03FE8746-8BEA-C9A3-5FD4-D4B96F935189}"/>
                      </a:ext>
                    </a:extLst>
                  </p:cNvPr>
                  <p:cNvSpPr/>
                  <p:nvPr/>
                </p:nvSpPr>
                <p:spPr>
                  <a:xfrm>
                    <a:off x="3703203" y="450571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4" name="フリーフォーム 1663">
                    <a:extLst>
                      <a:ext uri="{FF2B5EF4-FFF2-40B4-BE49-F238E27FC236}">
                        <a16:creationId xmlns:a16="http://schemas.microsoft.com/office/drawing/2014/main" id="{E6FE3034-C2E3-775D-16F1-D617839FD7D3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5" name="フリーフォーム 1664">
                    <a:extLst>
                      <a:ext uri="{FF2B5EF4-FFF2-40B4-BE49-F238E27FC236}">
                        <a16:creationId xmlns:a16="http://schemas.microsoft.com/office/drawing/2014/main" id="{335FFB93-0F3B-56EF-ECCE-A598664CE60C}"/>
                      </a:ext>
                    </a:extLst>
                  </p:cNvPr>
                  <p:cNvSpPr/>
                  <p:nvPr/>
                </p:nvSpPr>
                <p:spPr>
                  <a:xfrm>
                    <a:off x="4062355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6" name="フリーフォーム 1665">
                    <a:extLst>
                      <a:ext uri="{FF2B5EF4-FFF2-40B4-BE49-F238E27FC236}">
                        <a16:creationId xmlns:a16="http://schemas.microsoft.com/office/drawing/2014/main" id="{EE8333B8-A1D3-C659-FC24-3B83AF539A1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7" name="フリーフォーム 1666">
                    <a:extLst>
                      <a:ext uri="{FF2B5EF4-FFF2-40B4-BE49-F238E27FC236}">
                        <a16:creationId xmlns:a16="http://schemas.microsoft.com/office/drawing/2014/main" id="{3E5E9CE5-B673-9A52-BCBA-2FE3565E12FB}"/>
                      </a:ext>
                    </a:extLst>
                  </p:cNvPr>
                  <p:cNvSpPr/>
                  <p:nvPr/>
                </p:nvSpPr>
                <p:spPr>
                  <a:xfrm>
                    <a:off x="3703203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8" name="フリーフォーム 1667">
                    <a:extLst>
                      <a:ext uri="{FF2B5EF4-FFF2-40B4-BE49-F238E27FC236}">
                        <a16:creationId xmlns:a16="http://schemas.microsoft.com/office/drawing/2014/main" id="{F83A5703-90EC-E3CF-E165-FA2B94B3B087}"/>
                      </a:ext>
                    </a:extLst>
                  </p:cNvPr>
                  <p:cNvSpPr/>
                  <p:nvPr/>
                </p:nvSpPr>
                <p:spPr>
                  <a:xfrm>
                    <a:off x="4062355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9" name="フリーフォーム 1668">
                    <a:extLst>
                      <a:ext uri="{FF2B5EF4-FFF2-40B4-BE49-F238E27FC236}">
                        <a16:creationId xmlns:a16="http://schemas.microsoft.com/office/drawing/2014/main" id="{9E253A56-1B98-D64A-A91D-6E86E95BE660}"/>
                      </a:ext>
                    </a:extLst>
                  </p:cNvPr>
                  <p:cNvSpPr/>
                  <p:nvPr/>
                </p:nvSpPr>
                <p:spPr>
                  <a:xfrm>
                    <a:off x="3990500" y="403722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0" name="フリーフォーム 1669">
                    <a:extLst>
                      <a:ext uri="{FF2B5EF4-FFF2-40B4-BE49-F238E27FC236}">
                        <a16:creationId xmlns:a16="http://schemas.microsoft.com/office/drawing/2014/main" id="{7802FE18-A7FD-7E31-BD55-31209D188F2D}"/>
                      </a:ext>
                    </a:extLst>
                  </p:cNvPr>
                  <p:cNvSpPr/>
                  <p:nvPr/>
                </p:nvSpPr>
                <p:spPr>
                  <a:xfrm>
                    <a:off x="4349652" y="4037221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1" name="フリーフォーム 1670">
                    <a:extLst>
                      <a:ext uri="{FF2B5EF4-FFF2-40B4-BE49-F238E27FC236}">
                        <a16:creationId xmlns:a16="http://schemas.microsoft.com/office/drawing/2014/main" id="{F38FD308-EFC4-CE4F-1316-AE318B962AC0}"/>
                      </a:ext>
                    </a:extLst>
                  </p:cNvPr>
                  <p:cNvSpPr/>
                  <p:nvPr/>
                </p:nvSpPr>
                <p:spPr>
                  <a:xfrm>
                    <a:off x="4062355" y="4397606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2" name="フリーフォーム 1671">
                    <a:extLst>
                      <a:ext uri="{FF2B5EF4-FFF2-40B4-BE49-F238E27FC236}">
                        <a16:creationId xmlns:a16="http://schemas.microsoft.com/office/drawing/2014/main" id="{03D9B063-38CD-7FFD-F7D4-6120618BB626}"/>
                      </a:ext>
                    </a:extLst>
                  </p:cNvPr>
                  <p:cNvSpPr/>
                  <p:nvPr/>
                </p:nvSpPr>
                <p:spPr>
                  <a:xfrm>
                    <a:off x="3846864" y="409127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3" name="フリーフォーム 1672">
                    <a:extLst>
                      <a:ext uri="{FF2B5EF4-FFF2-40B4-BE49-F238E27FC236}">
                        <a16:creationId xmlns:a16="http://schemas.microsoft.com/office/drawing/2014/main" id="{3745EEBC-3444-CA2B-D666-D39C7EE14A0E}"/>
                      </a:ext>
                    </a:extLst>
                  </p:cNvPr>
                  <p:cNvSpPr/>
                  <p:nvPr/>
                </p:nvSpPr>
                <p:spPr>
                  <a:xfrm>
                    <a:off x="3882779" y="4037215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4" name="フリーフォーム 1673">
                    <a:extLst>
                      <a:ext uri="{FF2B5EF4-FFF2-40B4-BE49-F238E27FC236}">
                        <a16:creationId xmlns:a16="http://schemas.microsoft.com/office/drawing/2014/main" id="{8D3278E2-DCDA-C8E4-5F4C-8DC801605409}"/>
                      </a:ext>
                    </a:extLst>
                  </p:cNvPr>
                  <p:cNvSpPr/>
                  <p:nvPr/>
                </p:nvSpPr>
                <p:spPr>
                  <a:xfrm>
                    <a:off x="3882779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5" name="フリーフォーム 1674">
                    <a:extLst>
                      <a:ext uri="{FF2B5EF4-FFF2-40B4-BE49-F238E27FC236}">
                        <a16:creationId xmlns:a16="http://schemas.microsoft.com/office/drawing/2014/main" id="{3E316480-8AF0-001F-07EE-516CC028670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32552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6" name="フリーフォーム 1675">
                    <a:extLst>
                      <a:ext uri="{FF2B5EF4-FFF2-40B4-BE49-F238E27FC236}">
                        <a16:creationId xmlns:a16="http://schemas.microsoft.com/office/drawing/2014/main" id="{77F5A97E-980C-8434-D199-239697B72856}"/>
                      </a:ext>
                    </a:extLst>
                  </p:cNvPr>
                  <p:cNvSpPr/>
                  <p:nvPr/>
                </p:nvSpPr>
                <p:spPr>
                  <a:xfrm>
                    <a:off x="4062355" y="4217409"/>
                    <a:ext cx="287297" cy="108115"/>
                  </a:xfrm>
                  <a:custGeom>
                    <a:avLst/>
                    <a:gdLst>
                      <a:gd name="connsiteX0" fmla="*/ 287297 w 287297"/>
                      <a:gd name="connsiteY0" fmla="*/ 0 h 108115"/>
                      <a:gd name="connsiteX1" fmla="*/ 0 w 2872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108115">
                        <a:moveTo>
                          <a:pt x="2872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7" name="フリーフォーム 1676">
                    <a:extLst>
                      <a:ext uri="{FF2B5EF4-FFF2-40B4-BE49-F238E27FC236}">
                        <a16:creationId xmlns:a16="http://schemas.microsoft.com/office/drawing/2014/main" id="{60583C48-779E-C112-E07C-6D9E72BDF771}"/>
                      </a:ext>
                    </a:extLst>
                  </p:cNvPr>
                  <p:cNvSpPr/>
                  <p:nvPr/>
                </p:nvSpPr>
                <p:spPr>
                  <a:xfrm>
                    <a:off x="4206016" y="4091272"/>
                    <a:ext cx="4223" cy="360391"/>
                  </a:xfrm>
                  <a:custGeom>
                    <a:avLst/>
                    <a:gdLst>
                      <a:gd name="connsiteX0" fmla="*/ 0 w 4223"/>
                      <a:gd name="connsiteY0" fmla="*/ 0 h 360391"/>
                      <a:gd name="connsiteX1" fmla="*/ 0 w 4223"/>
                      <a:gd name="connsiteY1" fmla="*/ 360391 h 360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91">
                        <a:moveTo>
                          <a:pt x="0" y="0"/>
                        </a:moveTo>
                        <a:lnTo>
                          <a:pt x="0" y="36039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55" name="グラフィックス 334">
                  <a:extLst>
                    <a:ext uri="{FF2B5EF4-FFF2-40B4-BE49-F238E27FC236}">
                      <a16:creationId xmlns:a16="http://schemas.microsoft.com/office/drawing/2014/main" id="{D68E47E6-9F2A-722F-40FD-3040422D714E}"/>
                    </a:ext>
                  </a:extLst>
                </p:cNvPr>
                <p:cNvGrpSpPr/>
                <p:nvPr/>
              </p:nvGrpSpPr>
              <p:grpSpPr>
                <a:xfrm>
                  <a:off x="3687939" y="4021897"/>
                  <a:ext cx="677002" cy="499133"/>
                  <a:chOff x="3687939" y="4021897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656" name="フリーフォーム 1655">
                    <a:extLst>
                      <a:ext uri="{FF2B5EF4-FFF2-40B4-BE49-F238E27FC236}">
                        <a16:creationId xmlns:a16="http://schemas.microsoft.com/office/drawing/2014/main" id="{264E3D13-C1EA-359D-16B9-6999E30DE5EB}"/>
                      </a:ext>
                    </a:extLst>
                  </p:cNvPr>
                  <p:cNvSpPr/>
                  <p:nvPr/>
                </p:nvSpPr>
                <p:spPr>
                  <a:xfrm>
                    <a:off x="4047091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7" name="フリーフォーム 1656">
                    <a:extLst>
                      <a:ext uri="{FF2B5EF4-FFF2-40B4-BE49-F238E27FC236}">
                        <a16:creationId xmlns:a16="http://schemas.microsoft.com/office/drawing/2014/main" id="{BB80BC30-F395-CCEB-3EE7-35C9020CCF80}"/>
                      </a:ext>
                    </a:extLst>
                  </p:cNvPr>
                  <p:cNvSpPr/>
                  <p:nvPr/>
                </p:nvSpPr>
                <p:spPr>
                  <a:xfrm>
                    <a:off x="3687939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8" name="フリーフォーム 1657">
                    <a:extLst>
                      <a:ext uri="{FF2B5EF4-FFF2-40B4-BE49-F238E27FC236}">
                        <a16:creationId xmlns:a16="http://schemas.microsoft.com/office/drawing/2014/main" id="{6D793EF1-4481-E504-6D30-A8AC92EEDBAD}"/>
                      </a:ext>
                    </a:extLst>
                  </p:cNvPr>
                  <p:cNvSpPr/>
                  <p:nvPr/>
                </p:nvSpPr>
                <p:spPr>
                  <a:xfrm>
                    <a:off x="3687939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9" name="フリーフォーム 1658">
                    <a:extLst>
                      <a:ext uri="{FF2B5EF4-FFF2-40B4-BE49-F238E27FC236}">
                        <a16:creationId xmlns:a16="http://schemas.microsoft.com/office/drawing/2014/main" id="{F90B201D-73F1-04DE-B3C0-77F51422CAD4}"/>
                      </a:ext>
                    </a:extLst>
                  </p:cNvPr>
                  <p:cNvSpPr/>
                  <p:nvPr/>
                </p:nvSpPr>
                <p:spPr>
                  <a:xfrm>
                    <a:off x="4334412" y="4021897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0" name="フリーフォーム 1659">
                    <a:extLst>
                      <a:ext uri="{FF2B5EF4-FFF2-40B4-BE49-F238E27FC236}">
                        <a16:creationId xmlns:a16="http://schemas.microsoft.com/office/drawing/2014/main" id="{B96B845D-5319-DA40-221E-41C5CED90D24}"/>
                      </a:ext>
                    </a:extLst>
                  </p:cNvPr>
                  <p:cNvSpPr/>
                  <p:nvPr/>
                </p:nvSpPr>
                <p:spPr>
                  <a:xfrm>
                    <a:off x="4334413" y="438228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1" name="フリーフォーム 1660">
                    <a:extLst>
                      <a:ext uri="{FF2B5EF4-FFF2-40B4-BE49-F238E27FC236}">
                        <a16:creationId xmlns:a16="http://schemas.microsoft.com/office/drawing/2014/main" id="{D61EF1F1-B6CD-C14B-6B73-E80617489994}"/>
                      </a:ext>
                    </a:extLst>
                  </p:cNvPr>
                  <p:cNvSpPr/>
                  <p:nvPr/>
                </p:nvSpPr>
                <p:spPr>
                  <a:xfrm>
                    <a:off x="3975261" y="40218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2" name="フリーフォーム 1661">
                    <a:extLst>
                      <a:ext uri="{FF2B5EF4-FFF2-40B4-BE49-F238E27FC236}">
                        <a16:creationId xmlns:a16="http://schemas.microsoft.com/office/drawing/2014/main" id="{34460F1A-2A66-0660-ADE8-AD777E6BA7AA}"/>
                      </a:ext>
                    </a:extLst>
                  </p:cNvPr>
                  <p:cNvSpPr/>
                  <p:nvPr/>
                </p:nvSpPr>
                <p:spPr>
                  <a:xfrm>
                    <a:off x="4047091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7" name="グループ化 1446">
                <a:extLst>
                  <a:ext uri="{FF2B5EF4-FFF2-40B4-BE49-F238E27FC236}">
                    <a16:creationId xmlns:a16="http://schemas.microsoft.com/office/drawing/2014/main" id="{A9ABE28B-5787-EB71-7952-4E666BBBE977}"/>
                  </a:ext>
                </a:extLst>
              </p:cNvPr>
              <p:cNvGrpSpPr/>
              <p:nvPr/>
            </p:nvGrpSpPr>
            <p:grpSpPr>
              <a:xfrm>
                <a:off x="4480564" y="4154631"/>
                <a:ext cx="672797" cy="239421"/>
                <a:chOff x="4480564" y="4154631"/>
                <a:chExt cx="672797" cy="239421"/>
              </a:xfrm>
            </p:grpSpPr>
            <p:grpSp>
              <p:nvGrpSpPr>
                <p:cNvPr id="1626" name="グラフィックス 335">
                  <a:extLst>
                    <a:ext uri="{FF2B5EF4-FFF2-40B4-BE49-F238E27FC236}">
                      <a16:creationId xmlns:a16="http://schemas.microsoft.com/office/drawing/2014/main" id="{570CD77D-00C8-1B34-AABF-7110CB4DFB7D}"/>
                    </a:ext>
                  </a:extLst>
                </p:cNvPr>
                <p:cNvGrpSpPr/>
                <p:nvPr/>
              </p:nvGrpSpPr>
              <p:grpSpPr>
                <a:xfrm>
                  <a:off x="4487924" y="4161978"/>
                  <a:ext cx="658077" cy="224730"/>
                  <a:chOff x="4487924" y="4161978"/>
                  <a:chExt cx="658077" cy="224730"/>
                </a:xfrm>
              </p:grpSpPr>
              <p:sp>
                <p:nvSpPr>
                  <p:cNvPr id="1635" name="フリーフォーム 1634">
                    <a:extLst>
                      <a:ext uri="{FF2B5EF4-FFF2-40B4-BE49-F238E27FC236}">
                        <a16:creationId xmlns:a16="http://schemas.microsoft.com/office/drawing/2014/main" id="{7F076DAC-1B90-619D-C783-292E3BC6C310}"/>
                      </a:ext>
                    </a:extLst>
                  </p:cNvPr>
                  <p:cNvSpPr/>
                  <p:nvPr/>
                </p:nvSpPr>
                <p:spPr>
                  <a:xfrm>
                    <a:off x="4834280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6" name="フリーフォーム 1635">
                    <a:extLst>
                      <a:ext uri="{FF2B5EF4-FFF2-40B4-BE49-F238E27FC236}">
                        <a16:creationId xmlns:a16="http://schemas.microsoft.com/office/drawing/2014/main" id="{AFCF2B22-7DF0-DAA5-9546-B52CFA6133E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7" name="フリーフォーム 1636">
                    <a:extLst>
                      <a:ext uri="{FF2B5EF4-FFF2-40B4-BE49-F238E27FC236}">
                        <a16:creationId xmlns:a16="http://schemas.microsoft.com/office/drawing/2014/main" id="{C8641C76-0A47-A58B-44C0-4E7BB4E63C50}"/>
                      </a:ext>
                    </a:extLst>
                  </p:cNvPr>
                  <p:cNvSpPr/>
                  <p:nvPr/>
                </p:nvSpPr>
                <p:spPr>
                  <a:xfrm>
                    <a:off x="5007458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8" name="フリーフォーム 1637">
                    <a:extLst>
                      <a:ext uri="{FF2B5EF4-FFF2-40B4-BE49-F238E27FC236}">
                        <a16:creationId xmlns:a16="http://schemas.microsoft.com/office/drawing/2014/main" id="{9C636D71-3CB8-A070-488F-78B4D3C0BC75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9" name="フリーフォーム 1638">
                    <a:extLst>
                      <a:ext uri="{FF2B5EF4-FFF2-40B4-BE49-F238E27FC236}">
                        <a16:creationId xmlns:a16="http://schemas.microsoft.com/office/drawing/2014/main" id="{C37E0FF8-DDAA-B9ED-B67B-4AD3DFB9E49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0" name="フリーフォーム 1639">
                    <a:extLst>
                      <a:ext uri="{FF2B5EF4-FFF2-40B4-BE49-F238E27FC236}">
                        <a16:creationId xmlns:a16="http://schemas.microsoft.com/office/drawing/2014/main" id="{80DB0ABC-3644-3226-8EF8-3CFF42935367}"/>
                      </a:ext>
                    </a:extLst>
                  </p:cNvPr>
                  <p:cNvSpPr/>
                  <p:nvPr/>
                </p:nvSpPr>
                <p:spPr>
                  <a:xfrm>
                    <a:off x="5007458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1" name="フリーフォーム 1640">
                    <a:extLst>
                      <a:ext uri="{FF2B5EF4-FFF2-40B4-BE49-F238E27FC236}">
                        <a16:creationId xmlns:a16="http://schemas.microsoft.com/office/drawing/2014/main" id="{D597075E-7672-5AFB-1E4E-8D2FE41A3626}"/>
                      </a:ext>
                    </a:extLst>
                  </p:cNvPr>
                  <p:cNvSpPr/>
                  <p:nvPr/>
                </p:nvSpPr>
                <p:spPr>
                  <a:xfrm>
                    <a:off x="4972811" y="4161982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2" name="フリーフォーム 1641">
                    <a:extLst>
                      <a:ext uri="{FF2B5EF4-FFF2-40B4-BE49-F238E27FC236}">
                        <a16:creationId xmlns:a16="http://schemas.microsoft.com/office/drawing/2014/main" id="{F92F31CE-19CA-6DEE-FD19-97DF4C298FBE}"/>
                      </a:ext>
                    </a:extLst>
                  </p:cNvPr>
                  <p:cNvSpPr/>
                  <p:nvPr/>
                </p:nvSpPr>
                <p:spPr>
                  <a:xfrm>
                    <a:off x="5145989" y="4161982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3" name="フリーフォーム 1642">
                    <a:extLst>
                      <a:ext uri="{FF2B5EF4-FFF2-40B4-BE49-F238E27FC236}">
                        <a16:creationId xmlns:a16="http://schemas.microsoft.com/office/drawing/2014/main" id="{CBA2D236-566F-9723-3CB6-B5BABA354F2E}"/>
                      </a:ext>
                    </a:extLst>
                  </p:cNvPr>
                  <p:cNvSpPr/>
                  <p:nvPr/>
                </p:nvSpPr>
                <p:spPr>
                  <a:xfrm>
                    <a:off x="5007458" y="433484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4" name="フリーフォーム 1643">
                    <a:extLst>
                      <a:ext uri="{FF2B5EF4-FFF2-40B4-BE49-F238E27FC236}">
                        <a16:creationId xmlns:a16="http://schemas.microsoft.com/office/drawing/2014/main" id="{5D761B7A-0CDB-90E1-7C80-9F2A84D693C5}"/>
                      </a:ext>
                    </a:extLst>
                  </p:cNvPr>
                  <p:cNvSpPr/>
                  <p:nvPr/>
                </p:nvSpPr>
                <p:spPr>
                  <a:xfrm>
                    <a:off x="4661102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5" name="フリーフォーム 1644">
                    <a:extLst>
                      <a:ext uri="{FF2B5EF4-FFF2-40B4-BE49-F238E27FC236}">
                        <a16:creationId xmlns:a16="http://schemas.microsoft.com/office/drawing/2014/main" id="{739C3803-6C66-AC9F-AE7A-1B483DE04AB0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6" name="フリーフォーム 1645">
                    <a:extLst>
                      <a:ext uri="{FF2B5EF4-FFF2-40B4-BE49-F238E27FC236}">
                        <a16:creationId xmlns:a16="http://schemas.microsoft.com/office/drawing/2014/main" id="{B469039A-4DD0-B270-6BA7-DA0C80B5079D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7" name="フリーフォーム 1646">
                    <a:extLst>
                      <a:ext uri="{FF2B5EF4-FFF2-40B4-BE49-F238E27FC236}">
                        <a16:creationId xmlns:a16="http://schemas.microsoft.com/office/drawing/2014/main" id="{C916BFDC-7427-DE79-DBB5-52CC39839556}"/>
                      </a:ext>
                    </a:extLst>
                  </p:cNvPr>
                  <p:cNvSpPr/>
                  <p:nvPr/>
                </p:nvSpPr>
                <p:spPr>
                  <a:xfrm>
                    <a:off x="4661102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8" name="フリーフォーム 1647">
                    <a:extLst>
                      <a:ext uri="{FF2B5EF4-FFF2-40B4-BE49-F238E27FC236}">
                        <a16:creationId xmlns:a16="http://schemas.microsoft.com/office/drawing/2014/main" id="{E524A8BE-8287-A36B-AF76-0150877A4C10}"/>
                      </a:ext>
                    </a:extLst>
                  </p:cNvPr>
                  <p:cNvSpPr/>
                  <p:nvPr/>
                </p:nvSpPr>
                <p:spPr>
                  <a:xfrm>
                    <a:off x="4799633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9" name="フリーフォーム 1648">
                    <a:extLst>
                      <a:ext uri="{FF2B5EF4-FFF2-40B4-BE49-F238E27FC236}">
                        <a16:creationId xmlns:a16="http://schemas.microsoft.com/office/drawing/2014/main" id="{31CBCE37-4C83-C5DB-2465-23279E1510E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0" name="フリーフォーム 1649">
                    <a:extLst>
                      <a:ext uri="{FF2B5EF4-FFF2-40B4-BE49-F238E27FC236}">
                        <a16:creationId xmlns:a16="http://schemas.microsoft.com/office/drawing/2014/main" id="{65B099AD-2B85-88E5-5920-1F930B08E23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1" name="フリーフォーム 1650">
                    <a:extLst>
                      <a:ext uri="{FF2B5EF4-FFF2-40B4-BE49-F238E27FC236}">
                        <a16:creationId xmlns:a16="http://schemas.microsoft.com/office/drawing/2014/main" id="{1BD9A607-F302-07C0-E856-68A71AA7C098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2" name="フリーフォーム 1651">
                    <a:extLst>
                      <a:ext uri="{FF2B5EF4-FFF2-40B4-BE49-F238E27FC236}">
                        <a16:creationId xmlns:a16="http://schemas.microsoft.com/office/drawing/2014/main" id="{B5E63A5F-E82F-5096-CF24-CFE4DA738DE7}"/>
                      </a:ext>
                    </a:extLst>
                  </p:cNvPr>
                  <p:cNvSpPr/>
                  <p:nvPr/>
                </p:nvSpPr>
                <p:spPr>
                  <a:xfrm>
                    <a:off x="4487924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3" name="フリーフォーム 1652">
                    <a:extLst>
                      <a:ext uri="{FF2B5EF4-FFF2-40B4-BE49-F238E27FC236}">
                        <a16:creationId xmlns:a16="http://schemas.microsoft.com/office/drawing/2014/main" id="{BCE3C643-8CD2-356C-DE79-3A978597E1DD}"/>
                      </a:ext>
                    </a:extLst>
                  </p:cNvPr>
                  <p:cNvSpPr/>
                  <p:nvPr/>
                </p:nvSpPr>
                <p:spPr>
                  <a:xfrm>
                    <a:off x="4626455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27" name="グラフィックス 335">
                  <a:extLst>
                    <a:ext uri="{FF2B5EF4-FFF2-40B4-BE49-F238E27FC236}">
                      <a16:creationId xmlns:a16="http://schemas.microsoft.com/office/drawing/2014/main" id="{65FA727B-C565-F442-DD49-20264843917B}"/>
                    </a:ext>
                  </a:extLst>
                </p:cNvPr>
                <p:cNvGrpSpPr/>
                <p:nvPr/>
              </p:nvGrpSpPr>
              <p:grpSpPr>
                <a:xfrm>
                  <a:off x="4480564" y="4154631"/>
                  <a:ext cx="672797" cy="239421"/>
                  <a:chOff x="4480564" y="4154631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1628" name="フリーフォーム 1627">
                    <a:extLst>
                      <a:ext uri="{FF2B5EF4-FFF2-40B4-BE49-F238E27FC236}">
                        <a16:creationId xmlns:a16="http://schemas.microsoft.com/office/drawing/2014/main" id="{8EAC83F7-786F-E234-747F-ACF33F49B9E5}"/>
                      </a:ext>
                    </a:extLst>
                  </p:cNvPr>
                  <p:cNvSpPr/>
                  <p:nvPr/>
                </p:nvSpPr>
                <p:spPr>
                  <a:xfrm>
                    <a:off x="5000098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9" name="フリーフォーム 1628">
                    <a:extLst>
                      <a:ext uri="{FF2B5EF4-FFF2-40B4-BE49-F238E27FC236}">
                        <a16:creationId xmlns:a16="http://schemas.microsoft.com/office/drawing/2014/main" id="{746576C8-33C6-4D48-62EB-F523231D1576}"/>
                      </a:ext>
                    </a:extLst>
                  </p:cNvPr>
                  <p:cNvSpPr/>
                  <p:nvPr/>
                </p:nvSpPr>
                <p:spPr>
                  <a:xfrm>
                    <a:off x="5138640" y="4154631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0" name="フリーフォーム 1629">
                    <a:extLst>
                      <a:ext uri="{FF2B5EF4-FFF2-40B4-BE49-F238E27FC236}">
                        <a16:creationId xmlns:a16="http://schemas.microsoft.com/office/drawing/2014/main" id="{813ACC33-0C9D-3D12-7C2B-869EC2C35093}"/>
                      </a:ext>
                    </a:extLst>
                  </p:cNvPr>
                  <p:cNvSpPr/>
                  <p:nvPr/>
                </p:nvSpPr>
                <p:spPr>
                  <a:xfrm>
                    <a:off x="5138641" y="432749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1" name="フリーフォーム 1630">
                    <a:extLst>
                      <a:ext uri="{FF2B5EF4-FFF2-40B4-BE49-F238E27FC236}">
                        <a16:creationId xmlns:a16="http://schemas.microsoft.com/office/drawing/2014/main" id="{E5DC875F-D090-47BE-3CA6-2339414CBF74}"/>
                      </a:ext>
                    </a:extLst>
                  </p:cNvPr>
                  <p:cNvSpPr/>
                  <p:nvPr/>
                </p:nvSpPr>
                <p:spPr>
                  <a:xfrm>
                    <a:off x="5000098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2" name="フリーフォーム 1631">
                    <a:extLst>
                      <a:ext uri="{FF2B5EF4-FFF2-40B4-BE49-F238E27FC236}">
                        <a16:creationId xmlns:a16="http://schemas.microsoft.com/office/drawing/2014/main" id="{7B7B405B-26FE-FFFB-524A-E702F4AFC726}"/>
                      </a:ext>
                    </a:extLst>
                  </p:cNvPr>
                  <p:cNvSpPr/>
                  <p:nvPr/>
                </p:nvSpPr>
                <p:spPr>
                  <a:xfrm>
                    <a:off x="4480564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3" name="フリーフォーム 1632">
                    <a:extLst>
                      <a:ext uri="{FF2B5EF4-FFF2-40B4-BE49-F238E27FC236}">
                        <a16:creationId xmlns:a16="http://schemas.microsoft.com/office/drawing/2014/main" id="{87299B9B-4B3E-36EB-53F2-C78887988B9B}"/>
                      </a:ext>
                    </a:extLst>
                  </p:cNvPr>
                  <p:cNvSpPr/>
                  <p:nvPr/>
                </p:nvSpPr>
                <p:spPr>
                  <a:xfrm>
                    <a:off x="4480564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4" name="フリーフォーム 1633">
                    <a:extLst>
                      <a:ext uri="{FF2B5EF4-FFF2-40B4-BE49-F238E27FC236}">
                        <a16:creationId xmlns:a16="http://schemas.microsoft.com/office/drawing/2014/main" id="{917B3117-39F7-89D6-2BF6-1E42B36C293F}"/>
                      </a:ext>
                    </a:extLst>
                  </p:cNvPr>
                  <p:cNvSpPr/>
                  <p:nvPr/>
                </p:nvSpPr>
                <p:spPr>
                  <a:xfrm>
                    <a:off x="4619106" y="415463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8" name="グループ化 1447">
                <a:extLst>
                  <a:ext uri="{FF2B5EF4-FFF2-40B4-BE49-F238E27FC236}">
                    <a16:creationId xmlns:a16="http://schemas.microsoft.com/office/drawing/2014/main" id="{E0C974F0-C6E5-F136-4239-F25AADED4A3A}"/>
                  </a:ext>
                </a:extLst>
              </p:cNvPr>
              <p:cNvGrpSpPr/>
              <p:nvPr/>
            </p:nvGrpSpPr>
            <p:grpSpPr>
              <a:xfrm>
                <a:off x="5278945" y="4151861"/>
                <a:ext cx="668476" cy="240628"/>
                <a:chOff x="5278945" y="4151861"/>
                <a:chExt cx="668476" cy="240628"/>
              </a:xfrm>
            </p:grpSpPr>
            <p:grpSp>
              <p:nvGrpSpPr>
                <p:cNvPr id="1589" name="グラフィックス 336">
                  <a:extLst>
                    <a:ext uri="{FF2B5EF4-FFF2-40B4-BE49-F238E27FC236}">
                      <a16:creationId xmlns:a16="http://schemas.microsoft.com/office/drawing/2014/main" id="{3E45FFEC-2A0D-9D41-C73D-015A6C265612}"/>
                    </a:ext>
                  </a:extLst>
                </p:cNvPr>
                <p:cNvGrpSpPr/>
                <p:nvPr/>
              </p:nvGrpSpPr>
              <p:grpSpPr>
                <a:xfrm>
                  <a:off x="5285010" y="4157930"/>
                  <a:ext cx="658015" cy="230169"/>
                  <a:chOff x="5285010" y="4157930"/>
                  <a:chExt cx="658015" cy="230169"/>
                </a:xfrm>
              </p:grpSpPr>
              <p:sp>
                <p:nvSpPr>
                  <p:cNvPr id="1598" name="フリーフォーム 1597">
                    <a:extLst>
                      <a:ext uri="{FF2B5EF4-FFF2-40B4-BE49-F238E27FC236}">
                        <a16:creationId xmlns:a16="http://schemas.microsoft.com/office/drawing/2014/main" id="{FB6AF085-CB4F-EF51-D665-B2703D043F6D}"/>
                      </a:ext>
                    </a:extLst>
                  </p:cNvPr>
                  <p:cNvSpPr/>
                  <p:nvPr/>
                </p:nvSpPr>
                <p:spPr>
                  <a:xfrm>
                    <a:off x="5570373" y="4386420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9" name="フリーフォーム 1598">
                    <a:extLst>
                      <a:ext uri="{FF2B5EF4-FFF2-40B4-BE49-F238E27FC236}">
                        <a16:creationId xmlns:a16="http://schemas.microsoft.com/office/drawing/2014/main" id="{FF9B9D80-AD1C-AE5A-CBBD-09C92D2F0EA1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0" name="フリーフォーム 1599">
                    <a:extLst>
                      <a:ext uri="{FF2B5EF4-FFF2-40B4-BE49-F238E27FC236}">
                        <a16:creationId xmlns:a16="http://schemas.microsoft.com/office/drawing/2014/main" id="{93D4F30F-837A-B531-FD7F-68BDFDE20F1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1" name="フリーフォーム 1600">
                    <a:extLst>
                      <a:ext uri="{FF2B5EF4-FFF2-40B4-BE49-F238E27FC236}">
                        <a16:creationId xmlns:a16="http://schemas.microsoft.com/office/drawing/2014/main" id="{107766AA-446B-0C3A-7B78-0AD57E7E0FC7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2" name="フリーフォーム 1601">
                    <a:extLst>
                      <a:ext uri="{FF2B5EF4-FFF2-40B4-BE49-F238E27FC236}">
                        <a16:creationId xmlns:a16="http://schemas.microsoft.com/office/drawing/2014/main" id="{89F32095-CF56-AC08-09C8-6FE817029593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3" name="フリーフォーム 1602">
                    <a:extLst>
                      <a:ext uri="{FF2B5EF4-FFF2-40B4-BE49-F238E27FC236}">
                        <a16:creationId xmlns:a16="http://schemas.microsoft.com/office/drawing/2014/main" id="{313082C4-0DBA-C200-32C8-C37B596ECDB9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4" name="フリーフォーム 1603">
                    <a:extLst>
                      <a:ext uri="{FF2B5EF4-FFF2-40B4-BE49-F238E27FC236}">
                        <a16:creationId xmlns:a16="http://schemas.microsoft.com/office/drawing/2014/main" id="{8534B6EC-2A32-A212-CF88-3994B9A3F3BB}"/>
                      </a:ext>
                    </a:extLst>
                  </p:cNvPr>
                  <p:cNvSpPr/>
                  <p:nvPr/>
                </p:nvSpPr>
                <p:spPr>
                  <a:xfrm>
                    <a:off x="5684512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5" name="フリーフォーム 1604">
                    <a:extLst>
                      <a:ext uri="{FF2B5EF4-FFF2-40B4-BE49-F238E27FC236}">
                        <a16:creationId xmlns:a16="http://schemas.microsoft.com/office/drawing/2014/main" id="{C1519BAD-CD01-9167-ACA2-7261067A03EE}"/>
                      </a:ext>
                    </a:extLst>
                  </p:cNvPr>
                  <p:cNvSpPr/>
                  <p:nvPr/>
                </p:nvSpPr>
                <p:spPr>
                  <a:xfrm>
                    <a:off x="5827199" y="420077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6" name="フリーフォーム 1605">
                    <a:extLst>
                      <a:ext uri="{FF2B5EF4-FFF2-40B4-BE49-F238E27FC236}">
                        <a16:creationId xmlns:a16="http://schemas.microsoft.com/office/drawing/2014/main" id="{4E192333-577A-C6E9-B6C0-5209B8825ED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34358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7" name="フリーフォーム 1606">
                    <a:extLst>
                      <a:ext uri="{FF2B5EF4-FFF2-40B4-BE49-F238E27FC236}">
                        <a16:creationId xmlns:a16="http://schemas.microsoft.com/office/drawing/2014/main" id="{F499B8A5-4E0E-E295-CAE5-0BA6A7A6ECA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8" name="フリーフォーム 1607">
                    <a:extLst>
                      <a:ext uri="{FF2B5EF4-FFF2-40B4-BE49-F238E27FC236}">
                        <a16:creationId xmlns:a16="http://schemas.microsoft.com/office/drawing/2014/main" id="{7CA78114-69C8-5B7D-9921-E20879A5E544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9" name="フリーフォーム 1608">
                    <a:extLst>
                      <a:ext uri="{FF2B5EF4-FFF2-40B4-BE49-F238E27FC236}">
                        <a16:creationId xmlns:a16="http://schemas.microsoft.com/office/drawing/2014/main" id="{EE35D230-AA68-9A74-BBAC-AF3BF093C38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0" name="フリーフォーム 1609">
                    <a:extLst>
                      <a:ext uri="{FF2B5EF4-FFF2-40B4-BE49-F238E27FC236}">
                        <a16:creationId xmlns:a16="http://schemas.microsoft.com/office/drawing/2014/main" id="{A7DB0258-40C6-7171-DCFA-626A0A5500E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1" name="フリーフォーム 1610">
                    <a:extLst>
                      <a:ext uri="{FF2B5EF4-FFF2-40B4-BE49-F238E27FC236}">
                        <a16:creationId xmlns:a16="http://schemas.microsoft.com/office/drawing/2014/main" id="{765567A3-A3D7-61C8-97A5-34B7464149E8}"/>
                      </a:ext>
                    </a:extLst>
                  </p:cNvPr>
                  <p:cNvSpPr/>
                  <p:nvPr/>
                </p:nvSpPr>
                <p:spPr>
                  <a:xfrm>
                    <a:off x="5541826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2" name="フリーフォーム 1611">
                    <a:extLst>
                      <a:ext uri="{FF2B5EF4-FFF2-40B4-BE49-F238E27FC236}">
                        <a16:creationId xmlns:a16="http://schemas.microsoft.com/office/drawing/2014/main" id="{6167FD38-438A-56DA-7B26-FCE171D3FAAC}"/>
                      </a:ext>
                    </a:extLst>
                  </p:cNvPr>
                  <p:cNvSpPr/>
                  <p:nvPr/>
                </p:nvSpPr>
                <p:spPr>
                  <a:xfrm>
                    <a:off x="5684522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3" name="フリーフォーム 1612">
                    <a:extLst>
                      <a:ext uri="{FF2B5EF4-FFF2-40B4-BE49-F238E27FC236}">
                        <a16:creationId xmlns:a16="http://schemas.microsoft.com/office/drawing/2014/main" id="{0BA0A9A8-2E49-DB62-B915-34A3B5D601FE}"/>
                      </a:ext>
                    </a:extLst>
                  </p:cNvPr>
                  <p:cNvSpPr/>
                  <p:nvPr/>
                </p:nvSpPr>
                <p:spPr>
                  <a:xfrm>
                    <a:off x="5827209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4" name="フリーフォーム 1613">
                    <a:extLst>
                      <a:ext uri="{FF2B5EF4-FFF2-40B4-BE49-F238E27FC236}">
                        <a16:creationId xmlns:a16="http://schemas.microsoft.com/office/drawing/2014/main" id="{26DB22C4-C5C6-B5D1-5189-63237841B758}"/>
                      </a:ext>
                    </a:extLst>
                  </p:cNvPr>
                  <p:cNvSpPr/>
                  <p:nvPr/>
                </p:nvSpPr>
                <p:spPr>
                  <a:xfrm>
                    <a:off x="5798662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5" name="フリーフォーム 1614">
                    <a:extLst>
                      <a:ext uri="{FF2B5EF4-FFF2-40B4-BE49-F238E27FC236}">
                        <a16:creationId xmlns:a16="http://schemas.microsoft.com/office/drawing/2014/main" id="{32227BF6-05B1-4DFD-57CB-BEF90B92EFE9}"/>
                      </a:ext>
                    </a:extLst>
                  </p:cNvPr>
                  <p:cNvSpPr/>
                  <p:nvPr/>
                </p:nvSpPr>
                <p:spPr>
                  <a:xfrm>
                    <a:off x="5941348" y="415793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6" name="フリーフォーム 1615">
                    <a:extLst>
                      <a:ext uri="{FF2B5EF4-FFF2-40B4-BE49-F238E27FC236}">
                        <a16:creationId xmlns:a16="http://schemas.microsoft.com/office/drawing/2014/main" id="{199F05F0-FCD9-E482-3419-B44E03B93E09}"/>
                      </a:ext>
                    </a:extLst>
                  </p:cNvPr>
                  <p:cNvSpPr/>
                  <p:nvPr/>
                </p:nvSpPr>
                <p:spPr>
                  <a:xfrm>
                    <a:off x="5827209" y="430073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7" name="フリーフォーム 1616">
                    <a:extLst>
                      <a:ext uri="{FF2B5EF4-FFF2-40B4-BE49-F238E27FC236}">
                        <a16:creationId xmlns:a16="http://schemas.microsoft.com/office/drawing/2014/main" id="{AC0E867F-9C5C-A842-9DC4-CE1B435D626E}"/>
                      </a:ext>
                    </a:extLst>
                  </p:cNvPr>
                  <p:cNvSpPr/>
                  <p:nvPr/>
                </p:nvSpPr>
                <p:spPr>
                  <a:xfrm>
                    <a:off x="5541845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8" name="フリーフォーム 1617">
                    <a:extLst>
                      <a:ext uri="{FF2B5EF4-FFF2-40B4-BE49-F238E27FC236}">
                        <a16:creationId xmlns:a16="http://schemas.microsoft.com/office/drawing/2014/main" id="{85CA09DB-57FD-C27B-F866-6A5A3F696DD4}"/>
                      </a:ext>
                    </a:extLst>
                  </p:cNvPr>
                  <p:cNvSpPr/>
                  <p:nvPr/>
                </p:nvSpPr>
                <p:spPr>
                  <a:xfrm>
                    <a:off x="5655985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9" name="フリーフォーム 1618">
                    <a:extLst>
                      <a:ext uri="{FF2B5EF4-FFF2-40B4-BE49-F238E27FC236}">
                        <a16:creationId xmlns:a16="http://schemas.microsoft.com/office/drawing/2014/main" id="{41FC5020-AE3E-8C03-7FE2-BA5CE007F9EA}"/>
                      </a:ext>
                    </a:extLst>
                  </p:cNvPr>
                  <p:cNvSpPr/>
                  <p:nvPr/>
                </p:nvSpPr>
                <p:spPr>
                  <a:xfrm>
                    <a:off x="5285010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0" name="フリーフォーム 1619">
                    <a:extLst>
                      <a:ext uri="{FF2B5EF4-FFF2-40B4-BE49-F238E27FC236}">
                        <a16:creationId xmlns:a16="http://schemas.microsoft.com/office/drawing/2014/main" id="{39444807-D188-D733-7B29-827E938E65D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1" name="フリーフォーム 1620">
                    <a:extLst>
                      <a:ext uri="{FF2B5EF4-FFF2-40B4-BE49-F238E27FC236}">
                        <a16:creationId xmlns:a16="http://schemas.microsoft.com/office/drawing/2014/main" id="{F6DFCA09-F4D6-F7D2-3F47-E72AA2659741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2" name="フリーフォーム 1621">
                    <a:extLst>
                      <a:ext uri="{FF2B5EF4-FFF2-40B4-BE49-F238E27FC236}">
                        <a16:creationId xmlns:a16="http://schemas.microsoft.com/office/drawing/2014/main" id="{07732552-00EA-7E29-DB27-25356D84C7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3" name="フリーフォーム 1622">
                    <a:extLst>
                      <a:ext uri="{FF2B5EF4-FFF2-40B4-BE49-F238E27FC236}">
                        <a16:creationId xmlns:a16="http://schemas.microsoft.com/office/drawing/2014/main" id="{48DA6B7F-A6B7-0581-7BEF-C2F951B67C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4" name="フリーフォーム 1623">
                    <a:extLst>
                      <a:ext uri="{FF2B5EF4-FFF2-40B4-BE49-F238E27FC236}">
                        <a16:creationId xmlns:a16="http://schemas.microsoft.com/office/drawing/2014/main" id="{EAE95E80-2E7D-E551-1E78-515B338AEA11}"/>
                      </a:ext>
                    </a:extLst>
                  </p:cNvPr>
                  <p:cNvSpPr/>
                  <p:nvPr/>
                </p:nvSpPr>
                <p:spPr>
                  <a:xfrm>
                    <a:off x="5399168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5" name="フリーフォーム 1624">
                    <a:extLst>
                      <a:ext uri="{FF2B5EF4-FFF2-40B4-BE49-F238E27FC236}">
                        <a16:creationId xmlns:a16="http://schemas.microsoft.com/office/drawing/2014/main" id="{3FB66DE0-6FFC-5862-9117-5ABAB56315CF}"/>
                      </a:ext>
                    </a:extLst>
                  </p:cNvPr>
                  <p:cNvSpPr/>
                  <p:nvPr/>
                </p:nvSpPr>
                <p:spPr>
                  <a:xfrm>
                    <a:off x="5513308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90" name="グラフィックス 336">
                  <a:extLst>
                    <a:ext uri="{FF2B5EF4-FFF2-40B4-BE49-F238E27FC236}">
                      <a16:creationId xmlns:a16="http://schemas.microsoft.com/office/drawing/2014/main" id="{61B43F88-7C1B-6686-0C6C-958AA0D9684D}"/>
                    </a:ext>
                  </a:extLst>
                </p:cNvPr>
                <p:cNvGrpSpPr/>
                <p:nvPr/>
              </p:nvGrpSpPr>
              <p:grpSpPr>
                <a:xfrm>
                  <a:off x="5278945" y="4151861"/>
                  <a:ext cx="668476" cy="240628"/>
                  <a:chOff x="5278945" y="4151861"/>
                  <a:chExt cx="668476" cy="240628"/>
                </a:xfrm>
                <a:solidFill>
                  <a:srgbClr val="000000"/>
                </a:solidFill>
              </p:grpSpPr>
              <p:sp>
                <p:nvSpPr>
                  <p:cNvPr id="1591" name="フリーフォーム 1590">
                    <a:extLst>
                      <a:ext uri="{FF2B5EF4-FFF2-40B4-BE49-F238E27FC236}">
                        <a16:creationId xmlns:a16="http://schemas.microsoft.com/office/drawing/2014/main" id="{D999F335-781D-6BB9-3F12-3EBEBCABFD58}"/>
                      </a:ext>
                    </a:extLst>
                  </p:cNvPr>
                  <p:cNvSpPr/>
                  <p:nvPr/>
                </p:nvSpPr>
                <p:spPr>
                  <a:xfrm>
                    <a:off x="570699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2" name="フリーフォーム 1591">
                    <a:extLst>
                      <a:ext uri="{FF2B5EF4-FFF2-40B4-BE49-F238E27FC236}">
                        <a16:creationId xmlns:a16="http://schemas.microsoft.com/office/drawing/2014/main" id="{D9253A04-FA1C-C769-3D6A-0F0C2762CCA6}"/>
                      </a:ext>
                    </a:extLst>
                  </p:cNvPr>
                  <p:cNvSpPr/>
                  <p:nvPr/>
                </p:nvSpPr>
                <p:spPr>
                  <a:xfrm>
                    <a:off x="570699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3" name="フリーフォーム 1592">
                    <a:extLst>
                      <a:ext uri="{FF2B5EF4-FFF2-40B4-BE49-F238E27FC236}">
                        <a16:creationId xmlns:a16="http://schemas.microsoft.com/office/drawing/2014/main" id="{F69C10B9-650C-4708-E3A0-4F7D35F017DE}"/>
                      </a:ext>
                    </a:extLst>
                  </p:cNvPr>
                  <p:cNvSpPr/>
                  <p:nvPr/>
                </p:nvSpPr>
                <p:spPr>
                  <a:xfrm>
                    <a:off x="5935293" y="415186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4" name="フリーフォーム 1593">
                    <a:extLst>
                      <a:ext uri="{FF2B5EF4-FFF2-40B4-BE49-F238E27FC236}">
                        <a16:creationId xmlns:a16="http://schemas.microsoft.com/office/drawing/2014/main" id="{9A84A07B-8A13-C34A-CF68-765352AED8A2}"/>
                      </a:ext>
                    </a:extLst>
                  </p:cNvPr>
                  <p:cNvSpPr/>
                  <p:nvPr/>
                </p:nvSpPr>
                <p:spPr>
                  <a:xfrm>
                    <a:off x="5935294" y="429466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5" name="フリーフォーム 1594">
                    <a:extLst>
                      <a:ext uri="{FF2B5EF4-FFF2-40B4-BE49-F238E27FC236}">
                        <a16:creationId xmlns:a16="http://schemas.microsoft.com/office/drawing/2014/main" id="{8871C61F-C421-D9BA-30BA-1610BF543923}"/>
                      </a:ext>
                    </a:extLst>
                  </p:cNvPr>
                  <p:cNvSpPr/>
                  <p:nvPr/>
                </p:nvSpPr>
                <p:spPr>
                  <a:xfrm>
                    <a:off x="527894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6" name="フリーフォーム 1595">
                    <a:extLst>
                      <a:ext uri="{FF2B5EF4-FFF2-40B4-BE49-F238E27FC236}">
                        <a16:creationId xmlns:a16="http://schemas.microsoft.com/office/drawing/2014/main" id="{5823B04C-08AB-B08C-C3CC-57CF1988E459}"/>
                      </a:ext>
                    </a:extLst>
                  </p:cNvPr>
                  <p:cNvSpPr/>
                  <p:nvPr/>
                </p:nvSpPr>
                <p:spPr>
                  <a:xfrm>
                    <a:off x="527894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7" name="フリーフォーム 1596">
                    <a:extLst>
                      <a:ext uri="{FF2B5EF4-FFF2-40B4-BE49-F238E27FC236}">
                        <a16:creationId xmlns:a16="http://schemas.microsoft.com/office/drawing/2014/main" id="{6106279A-670B-6854-772D-602AF5E5E14F}"/>
                      </a:ext>
                    </a:extLst>
                  </p:cNvPr>
                  <p:cNvSpPr/>
                  <p:nvPr/>
                </p:nvSpPr>
                <p:spPr>
                  <a:xfrm>
                    <a:off x="5507253" y="415186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9" name="グループ化 1448">
                <a:extLst>
                  <a:ext uri="{FF2B5EF4-FFF2-40B4-BE49-F238E27FC236}">
                    <a16:creationId xmlns:a16="http://schemas.microsoft.com/office/drawing/2014/main" id="{F27E84B4-62E5-367E-DACE-D14F9D3AA0F3}"/>
                  </a:ext>
                </a:extLst>
              </p:cNvPr>
              <p:cNvGrpSpPr/>
              <p:nvPr/>
            </p:nvGrpSpPr>
            <p:grpSpPr>
              <a:xfrm>
                <a:off x="6057243" y="4075622"/>
                <a:ext cx="688210" cy="393207"/>
                <a:chOff x="6057243" y="4075622"/>
                <a:chExt cx="688210" cy="393207"/>
              </a:xfrm>
            </p:grpSpPr>
            <p:grpSp>
              <p:nvGrpSpPr>
                <p:cNvPr id="1541" name="グラフィックス 337">
                  <a:extLst>
                    <a:ext uri="{FF2B5EF4-FFF2-40B4-BE49-F238E27FC236}">
                      <a16:creationId xmlns:a16="http://schemas.microsoft.com/office/drawing/2014/main" id="{665A7D61-BC5B-5521-EF32-AAF5C56510B1}"/>
                    </a:ext>
                  </a:extLst>
                </p:cNvPr>
                <p:cNvGrpSpPr/>
                <p:nvPr/>
              </p:nvGrpSpPr>
              <p:grpSpPr>
                <a:xfrm>
                  <a:off x="6063485" y="4081846"/>
                  <a:ext cx="675724" cy="380758"/>
                  <a:chOff x="6063485" y="4081846"/>
                  <a:chExt cx="675724" cy="380758"/>
                </a:xfrm>
              </p:grpSpPr>
              <p:sp>
                <p:nvSpPr>
                  <p:cNvPr id="1550" name="フリーフォーム 1549">
                    <a:extLst>
                      <a:ext uri="{FF2B5EF4-FFF2-40B4-BE49-F238E27FC236}">
                        <a16:creationId xmlns:a16="http://schemas.microsoft.com/office/drawing/2014/main" id="{3E7A6871-E5CE-9807-F3A1-2D8305BAA6E4}"/>
                      </a:ext>
                    </a:extLst>
                  </p:cNvPr>
                  <p:cNvSpPr/>
                  <p:nvPr/>
                </p:nvSpPr>
                <p:spPr>
                  <a:xfrm>
                    <a:off x="6357306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1" name="フリーフォーム 1550">
                    <a:extLst>
                      <a:ext uri="{FF2B5EF4-FFF2-40B4-BE49-F238E27FC236}">
                        <a16:creationId xmlns:a16="http://schemas.microsoft.com/office/drawing/2014/main" id="{4BB8B5BA-7766-8935-C34A-A61831BE4E1F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2" name="フリーフォーム 1551">
                    <a:extLst>
                      <a:ext uri="{FF2B5EF4-FFF2-40B4-BE49-F238E27FC236}">
                        <a16:creationId xmlns:a16="http://schemas.microsoft.com/office/drawing/2014/main" id="{EE380B08-DFF0-9B5D-33A3-0ECEA5C6B90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3" name="フリーフォーム 1552">
                    <a:extLst>
                      <a:ext uri="{FF2B5EF4-FFF2-40B4-BE49-F238E27FC236}">
                        <a16:creationId xmlns:a16="http://schemas.microsoft.com/office/drawing/2014/main" id="{C2F096B8-588A-717C-C1F1-83798AFA5356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4" name="フリーフォーム 1553">
                    <a:extLst>
                      <a:ext uri="{FF2B5EF4-FFF2-40B4-BE49-F238E27FC236}">
                        <a16:creationId xmlns:a16="http://schemas.microsoft.com/office/drawing/2014/main" id="{36509E70-4E0F-93E1-DA5A-4F98A424A18E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5" name="フリーフォーム 1554">
                    <a:extLst>
                      <a:ext uri="{FF2B5EF4-FFF2-40B4-BE49-F238E27FC236}">
                        <a16:creationId xmlns:a16="http://schemas.microsoft.com/office/drawing/2014/main" id="{A375A2BC-8F7F-AFDD-647B-26507C4BA26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6" name="フリーフォーム 1555">
                    <a:extLst>
                      <a:ext uri="{FF2B5EF4-FFF2-40B4-BE49-F238E27FC236}">
                        <a16:creationId xmlns:a16="http://schemas.microsoft.com/office/drawing/2014/main" id="{64A22985-65DC-1186-00E8-8FD3A0B75217}"/>
                      </a:ext>
                    </a:extLst>
                  </p:cNvPr>
                  <p:cNvSpPr/>
                  <p:nvPr/>
                </p:nvSpPr>
                <p:spPr>
                  <a:xfrm>
                    <a:off x="6474805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7" name="フリーフォーム 1556">
                    <a:extLst>
                      <a:ext uri="{FF2B5EF4-FFF2-40B4-BE49-F238E27FC236}">
                        <a16:creationId xmlns:a16="http://schemas.microsoft.com/office/drawing/2014/main" id="{02E09590-94D9-DEF8-9BA1-40298B3A85F7}"/>
                      </a:ext>
                    </a:extLst>
                  </p:cNvPr>
                  <p:cNvSpPr/>
                  <p:nvPr/>
                </p:nvSpPr>
                <p:spPr>
                  <a:xfrm>
                    <a:off x="6621691" y="4125785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8" name="フリーフォーム 1557">
                    <a:extLst>
                      <a:ext uri="{FF2B5EF4-FFF2-40B4-BE49-F238E27FC236}">
                        <a16:creationId xmlns:a16="http://schemas.microsoft.com/office/drawing/2014/main" id="{792A9FB3-3EDF-B5C3-B157-F4758B34920D}"/>
                      </a:ext>
                    </a:extLst>
                  </p:cNvPr>
                  <p:cNvSpPr/>
                  <p:nvPr/>
                </p:nvSpPr>
                <p:spPr>
                  <a:xfrm>
                    <a:off x="6504192" y="4272238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9" name="フリーフォーム 1558">
                    <a:extLst>
                      <a:ext uri="{FF2B5EF4-FFF2-40B4-BE49-F238E27FC236}">
                        <a16:creationId xmlns:a16="http://schemas.microsoft.com/office/drawing/2014/main" id="{5A5160A4-D6FB-DE5A-357B-B9FD7FBAA03F}"/>
                      </a:ext>
                    </a:extLst>
                  </p:cNvPr>
                  <p:cNvSpPr/>
                  <p:nvPr/>
                </p:nvSpPr>
                <p:spPr>
                  <a:xfrm>
                    <a:off x="6210420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0" name="フリーフォーム 1559">
                    <a:extLst>
                      <a:ext uri="{FF2B5EF4-FFF2-40B4-BE49-F238E27FC236}">
                        <a16:creationId xmlns:a16="http://schemas.microsoft.com/office/drawing/2014/main" id="{D9017F01-BA0E-CD4F-72A3-713832D034A3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1" name="フリーフォーム 1560">
                    <a:extLst>
                      <a:ext uri="{FF2B5EF4-FFF2-40B4-BE49-F238E27FC236}">
                        <a16:creationId xmlns:a16="http://schemas.microsoft.com/office/drawing/2014/main" id="{1C693471-AD1A-C1CA-CD10-56F041171D5D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2" name="フリーフォーム 1561">
                    <a:extLst>
                      <a:ext uri="{FF2B5EF4-FFF2-40B4-BE49-F238E27FC236}">
                        <a16:creationId xmlns:a16="http://schemas.microsoft.com/office/drawing/2014/main" id="{0A94065D-9264-92FA-C606-0194CCC39D8B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3" name="フリーフォーム 1562">
                    <a:extLst>
                      <a:ext uri="{FF2B5EF4-FFF2-40B4-BE49-F238E27FC236}">
                        <a16:creationId xmlns:a16="http://schemas.microsoft.com/office/drawing/2014/main" id="{D2B49DF6-321F-7415-58C1-5A3F3579DB5E}"/>
                      </a:ext>
                    </a:extLst>
                  </p:cNvPr>
                  <p:cNvSpPr/>
                  <p:nvPr/>
                </p:nvSpPr>
                <p:spPr>
                  <a:xfrm>
                    <a:off x="6327919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4" name="フリーフォーム 1563">
                    <a:extLst>
                      <a:ext uri="{FF2B5EF4-FFF2-40B4-BE49-F238E27FC236}">
                        <a16:creationId xmlns:a16="http://schemas.microsoft.com/office/drawing/2014/main" id="{3F44BC00-9916-69B8-79C4-ADF44B4A5194}"/>
                      </a:ext>
                    </a:extLst>
                  </p:cNvPr>
                  <p:cNvSpPr/>
                  <p:nvPr/>
                </p:nvSpPr>
                <p:spPr>
                  <a:xfrm>
                    <a:off x="6474815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5" name="フリーフォーム 1564">
                    <a:extLst>
                      <a:ext uri="{FF2B5EF4-FFF2-40B4-BE49-F238E27FC236}">
                        <a16:creationId xmlns:a16="http://schemas.microsoft.com/office/drawing/2014/main" id="{1D6D0B85-E716-4164-20C4-A9544AF02E63}"/>
                      </a:ext>
                    </a:extLst>
                  </p:cNvPr>
                  <p:cNvSpPr/>
                  <p:nvPr/>
                </p:nvSpPr>
                <p:spPr>
                  <a:xfrm>
                    <a:off x="6621701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6" name="フリーフォーム 1565">
                    <a:extLst>
                      <a:ext uri="{FF2B5EF4-FFF2-40B4-BE49-F238E27FC236}">
                        <a16:creationId xmlns:a16="http://schemas.microsoft.com/office/drawing/2014/main" id="{E8C418EF-CE01-BB4D-A452-A9CCDEE42624}"/>
                      </a:ext>
                    </a:extLst>
                  </p:cNvPr>
                  <p:cNvSpPr/>
                  <p:nvPr/>
                </p:nvSpPr>
                <p:spPr>
                  <a:xfrm>
                    <a:off x="6592314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7" name="フリーフォーム 1566">
                    <a:extLst>
                      <a:ext uri="{FF2B5EF4-FFF2-40B4-BE49-F238E27FC236}">
                        <a16:creationId xmlns:a16="http://schemas.microsoft.com/office/drawing/2014/main" id="{35C28001-714D-9E40-75AF-F68D83E8FAAE}"/>
                      </a:ext>
                    </a:extLst>
                  </p:cNvPr>
                  <p:cNvSpPr/>
                  <p:nvPr/>
                </p:nvSpPr>
                <p:spPr>
                  <a:xfrm>
                    <a:off x="6739200" y="40818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8" name="フリーフォーム 1567">
                    <a:extLst>
                      <a:ext uri="{FF2B5EF4-FFF2-40B4-BE49-F238E27FC236}">
                        <a16:creationId xmlns:a16="http://schemas.microsoft.com/office/drawing/2014/main" id="{8D588C03-ACE3-DEA6-F223-52F69FB7306A}"/>
                      </a:ext>
                    </a:extLst>
                  </p:cNvPr>
                  <p:cNvSpPr/>
                  <p:nvPr/>
                </p:nvSpPr>
                <p:spPr>
                  <a:xfrm>
                    <a:off x="6621701" y="422830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9" name="フリーフォーム 1568">
                    <a:extLst>
                      <a:ext uri="{FF2B5EF4-FFF2-40B4-BE49-F238E27FC236}">
                        <a16:creationId xmlns:a16="http://schemas.microsoft.com/office/drawing/2014/main" id="{9F1AC0CF-633D-1597-8480-85BC31E7B8BC}"/>
                      </a:ext>
                    </a:extLst>
                  </p:cNvPr>
                  <p:cNvSpPr/>
                  <p:nvPr/>
                </p:nvSpPr>
                <p:spPr>
                  <a:xfrm>
                    <a:off x="6327939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0" name="フリーフォーム 1569">
                    <a:extLst>
                      <a:ext uri="{FF2B5EF4-FFF2-40B4-BE49-F238E27FC236}">
                        <a16:creationId xmlns:a16="http://schemas.microsoft.com/office/drawing/2014/main" id="{DE3DEDFA-12F0-AAE2-1703-7B4D80F7A8BA}"/>
                      </a:ext>
                    </a:extLst>
                  </p:cNvPr>
                  <p:cNvSpPr/>
                  <p:nvPr/>
                </p:nvSpPr>
                <p:spPr>
                  <a:xfrm>
                    <a:off x="6445438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1" name="フリーフォーム 1570">
                    <a:extLst>
                      <a:ext uri="{FF2B5EF4-FFF2-40B4-BE49-F238E27FC236}">
                        <a16:creationId xmlns:a16="http://schemas.microsoft.com/office/drawing/2014/main" id="{5E94000D-3C2D-9C0E-767A-9E4206BE8025}"/>
                      </a:ext>
                    </a:extLst>
                  </p:cNvPr>
                  <p:cNvSpPr/>
                  <p:nvPr/>
                </p:nvSpPr>
                <p:spPr>
                  <a:xfrm>
                    <a:off x="6063534" y="431617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2" name="フリーフォーム 1571">
                    <a:extLst>
                      <a:ext uri="{FF2B5EF4-FFF2-40B4-BE49-F238E27FC236}">
                        <a16:creationId xmlns:a16="http://schemas.microsoft.com/office/drawing/2014/main" id="{15D5E9EB-718A-E189-D3B4-885044F0B6D8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3" name="フリーフォーム 1572">
                    <a:extLst>
                      <a:ext uri="{FF2B5EF4-FFF2-40B4-BE49-F238E27FC236}">
                        <a16:creationId xmlns:a16="http://schemas.microsoft.com/office/drawing/2014/main" id="{B511737F-F815-C061-E2FD-F2CDA0DDF844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4" name="フリーフォーム 1573">
                    <a:extLst>
                      <a:ext uri="{FF2B5EF4-FFF2-40B4-BE49-F238E27FC236}">
                        <a16:creationId xmlns:a16="http://schemas.microsoft.com/office/drawing/2014/main" id="{000612A5-43E8-1EC9-0968-307DAD873A7F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2578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5" name="フリーフォーム 1574">
                    <a:extLst>
                      <a:ext uri="{FF2B5EF4-FFF2-40B4-BE49-F238E27FC236}">
                        <a16:creationId xmlns:a16="http://schemas.microsoft.com/office/drawing/2014/main" id="{90345854-1324-9D0E-5CB4-F6C23EF8F864}"/>
                      </a:ext>
                    </a:extLst>
                  </p:cNvPr>
                  <p:cNvSpPr/>
                  <p:nvPr/>
                </p:nvSpPr>
                <p:spPr>
                  <a:xfrm>
                    <a:off x="6181033" y="412578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6" name="フリーフォーム 1575">
                    <a:extLst>
                      <a:ext uri="{FF2B5EF4-FFF2-40B4-BE49-F238E27FC236}">
                        <a16:creationId xmlns:a16="http://schemas.microsoft.com/office/drawing/2014/main" id="{6ACD9C81-5EC1-F5B8-0D1C-5B657E3A9DC0}"/>
                      </a:ext>
                    </a:extLst>
                  </p:cNvPr>
                  <p:cNvSpPr/>
                  <p:nvPr/>
                </p:nvSpPr>
                <p:spPr>
                  <a:xfrm>
                    <a:off x="6181053" y="408184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7" name="フリーフォーム 1576">
                    <a:extLst>
                      <a:ext uri="{FF2B5EF4-FFF2-40B4-BE49-F238E27FC236}">
                        <a16:creationId xmlns:a16="http://schemas.microsoft.com/office/drawing/2014/main" id="{9EDBD9A3-DCB8-C382-310E-CA3E1173FD0E}"/>
                      </a:ext>
                    </a:extLst>
                  </p:cNvPr>
                  <p:cNvSpPr/>
                  <p:nvPr/>
                </p:nvSpPr>
                <p:spPr>
                  <a:xfrm>
                    <a:off x="6298552" y="408185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8" name="フリーフォーム 1577">
                    <a:extLst>
                      <a:ext uri="{FF2B5EF4-FFF2-40B4-BE49-F238E27FC236}">
                        <a16:creationId xmlns:a16="http://schemas.microsoft.com/office/drawing/2014/main" id="{D525A72D-E7AA-B98F-A701-5B648853FA1A}"/>
                      </a:ext>
                    </a:extLst>
                  </p:cNvPr>
                  <p:cNvSpPr/>
                  <p:nvPr/>
                </p:nvSpPr>
                <p:spPr>
                  <a:xfrm>
                    <a:off x="6357257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9" name="フリーフォーム 1578">
                    <a:extLst>
                      <a:ext uri="{FF2B5EF4-FFF2-40B4-BE49-F238E27FC236}">
                        <a16:creationId xmlns:a16="http://schemas.microsoft.com/office/drawing/2014/main" id="{33E6BDE0-E5A4-C34E-1E9D-2E6C5CFFDC72}"/>
                      </a:ext>
                    </a:extLst>
                  </p:cNvPr>
                  <p:cNvSpPr/>
                  <p:nvPr/>
                </p:nvSpPr>
                <p:spPr>
                  <a:xfrm>
                    <a:off x="6357257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0" name="フリーフォーム 1579">
                    <a:extLst>
                      <a:ext uri="{FF2B5EF4-FFF2-40B4-BE49-F238E27FC236}">
                        <a16:creationId xmlns:a16="http://schemas.microsoft.com/office/drawing/2014/main" id="{DA1B2411-0067-C526-06AB-6CA21F9525B6}"/>
                      </a:ext>
                    </a:extLst>
                  </p:cNvPr>
                  <p:cNvSpPr/>
                  <p:nvPr/>
                </p:nvSpPr>
                <p:spPr>
                  <a:xfrm>
                    <a:off x="6504143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1" name="フリーフォーム 1580">
                    <a:extLst>
                      <a:ext uri="{FF2B5EF4-FFF2-40B4-BE49-F238E27FC236}">
                        <a16:creationId xmlns:a16="http://schemas.microsoft.com/office/drawing/2014/main" id="{3EBC7E42-BCC6-74FE-F814-CCB5A80487C1}"/>
                      </a:ext>
                    </a:extLst>
                  </p:cNvPr>
                  <p:cNvSpPr/>
                  <p:nvPr/>
                </p:nvSpPr>
                <p:spPr>
                  <a:xfrm>
                    <a:off x="6621642" y="427221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2" name="フリーフォーム 1581">
                    <a:extLst>
                      <a:ext uri="{FF2B5EF4-FFF2-40B4-BE49-F238E27FC236}">
                        <a16:creationId xmlns:a16="http://schemas.microsoft.com/office/drawing/2014/main" id="{BC930B02-950C-ED0F-05BA-352D893B3173}"/>
                      </a:ext>
                    </a:extLst>
                  </p:cNvPr>
                  <p:cNvSpPr/>
                  <p:nvPr/>
                </p:nvSpPr>
                <p:spPr>
                  <a:xfrm>
                    <a:off x="6504143" y="441866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3" name="フリーフォーム 1582">
                    <a:extLst>
                      <a:ext uri="{FF2B5EF4-FFF2-40B4-BE49-F238E27FC236}">
                        <a16:creationId xmlns:a16="http://schemas.microsoft.com/office/drawing/2014/main" id="{BB5EDEA8-1373-4EA8-7CB8-302A5B58E4F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4" name="フリーフォーム 1583">
                    <a:extLst>
                      <a:ext uri="{FF2B5EF4-FFF2-40B4-BE49-F238E27FC236}">
                        <a16:creationId xmlns:a16="http://schemas.microsoft.com/office/drawing/2014/main" id="{4A8F9635-71D6-62B0-5089-553F42A9C6C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5" name="フリーフォーム 1584">
                    <a:extLst>
                      <a:ext uri="{FF2B5EF4-FFF2-40B4-BE49-F238E27FC236}">
                        <a16:creationId xmlns:a16="http://schemas.microsoft.com/office/drawing/2014/main" id="{D2347F20-90C8-91E1-6202-339DCFEAFD9D}"/>
                      </a:ext>
                    </a:extLst>
                  </p:cNvPr>
                  <p:cNvSpPr/>
                  <p:nvPr/>
                </p:nvSpPr>
                <p:spPr>
                  <a:xfrm>
                    <a:off x="6739151" y="4228280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6" name="フリーフォーム 1585">
                    <a:extLst>
                      <a:ext uri="{FF2B5EF4-FFF2-40B4-BE49-F238E27FC236}">
                        <a16:creationId xmlns:a16="http://schemas.microsoft.com/office/drawing/2014/main" id="{D716CF87-16AE-0EB4-7F6F-F1657054FE38}"/>
                      </a:ext>
                    </a:extLst>
                  </p:cNvPr>
                  <p:cNvSpPr/>
                  <p:nvPr/>
                </p:nvSpPr>
                <p:spPr>
                  <a:xfrm>
                    <a:off x="6621652" y="4374733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7" name="フリーフォーム 1586">
                    <a:extLst>
                      <a:ext uri="{FF2B5EF4-FFF2-40B4-BE49-F238E27FC236}">
                        <a16:creationId xmlns:a16="http://schemas.microsoft.com/office/drawing/2014/main" id="{07E1FD39-D03A-C8CF-3E20-A676EE014C39}"/>
                      </a:ext>
                    </a:extLst>
                  </p:cNvPr>
                  <p:cNvSpPr/>
                  <p:nvPr/>
                </p:nvSpPr>
                <p:spPr>
                  <a:xfrm>
                    <a:off x="6063485" y="446260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8" name="フリーフォーム 1587">
                    <a:extLst>
                      <a:ext uri="{FF2B5EF4-FFF2-40B4-BE49-F238E27FC236}">
                        <a16:creationId xmlns:a16="http://schemas.microsoft.com/office/drawing/2014/main" id="{8F6D9C13-6023-223C-D25A-BC5B045E249A}"/>
                      </a:ext>
                    </a:extLst>
                  </p:cNvPr>
                  <p:cNvSpPr/>
                  <p:nvPr/>
                </p:nvSpPr>
                <p:spPr>
                  <a:xfrm>
                    <a:off x="6063485" y="4316152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42" name="グラフィックス 337">
                  <a:extLst>
                    <a:ext uri="{FF2B5EF4-FFF2-40B4-BE49-F238E27FC236}">
                      <a16:creationId xmlns:a16="http://schemas.microsoft.com/office/drawing/2014/main" id="{04A6C606-833B-4AD8-A681-933534D265CB}"/>
                    </a:ext>
                  </a:extLst>
                </p:cNvPr>
                <p:cNvGrpSpPr/>
                <p:nvPr/>
              </p:nvGrpSpPr>
              <p:grpSpPr>
                <a:xfrm>
                  <a:off x="6057243" y="4075622"/>
                  <a:ext cx="688210" cy="393207"/>
                  <a:chOff x="6057243" y="4075622"/>
                  <a:chExt cx="688210" cy="393207"/>
                </a:xfrm>
                <a:solidFill>
                  <a:srgbClr val="000000"/>
                </a:solidFill>
              </p:grpSpPr>
              <p:sp>
                <p:nvSpPr>
                  <p:cNvPr id="1543" name="フリーフォーム 1542">
                    <a:extLst>
                      <a:ext uri="{FF2B5EF4-FFF2-40B4-BE49-F238E27FC236}">
                        <a16:creationId xmlns:a16="http://schemas.microsoft.com/office/drawing/2014/main" id="{1787D353-298D-E22B-FA6D-49292BA421C1}"/>
                      </a:ext>
                    </a:extLst>
                  </p:cNvPr>
                  <p:cNvSpPr/>
                  <p:nvPr/>
                </p:nvSpPr>
                <p:spPr>
                  <a:xfrm>
                    <a:off x="6497949" y="416349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4" name="フリーフォーム 1543">
                    <a:extLst>
                      <a:ext uri="{FF2B5EF4-FFF2-40B4-BE49-F238E27FC236}">
                        <a16:creationId xmlns:a16="http://schemas.microsoft.com/office/drawing/2014/main" id="{F78207FA-8A6C-C4E3-3F57-A7B96A7E1101}"/>
                      </a:ext>
                    </a:extLst>
                  </p:cNvPr>
                  <p:cNvSpPr/>
                  <p:nvPr/>
                </p:nvSpPr>
                <p:spPr>
                  <a:xfrm>
                    <a:off x="6732967" y="407562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5" name="フリーフォーム 1544">
                    <a:extLst>
                      <a:ext uri="{FF2B5EF4-FFF2-40B4-BE49-F238E27FC236}">
                        <a16:creationId xmlns:a16="http://schemas.microsoft.com/office/drawing/2014/main" id="{7D637016-736C-8320-71DB-C5FF94F0E7E9}"/>
                      </a:ext>
                    </a:extLst>
                  </p:cNvPr>
                  <p:cNvSpPr/>
                  <p:nvPr/>
                </p:nvSpPr>
                <p:spPr>
                  <a:xfrm>
                    <a:off x="6057292" y="416349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6" name="フリーフォーム 1545">
                    <a:extLst>
                      <a:ext uri="{FF2B5EF4-FFF2-40B4-BE49-F238E27FC236}">
                        <a16:creationId xmlns:a16="http://schemas.microsoft.com/office/drawing/2014/main" id="{5D580042-6B41-6616-EF75-0B8709972C8D}"/>
                      </a:ext>
                    </a:extLst>
                  </p:cNvPr>
                  <p:cNvSpPr/>
                  <p:nvPr/>
                </p:nvSpPr>
                <p:spPr>
                  <a:xfrm>
                    <a:off x="6292319" y="4075625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7" name="フリーフォーム 1546">
                    <a:extLst>
                      <a:ext uri="{FF2B5EF4-FFF2-40B4-BE49-F238E27FC236}">
                        <a16:creationId xmlns:a16="http://schemas.microsoft.com/office/drawing/2014/main" id="{CF749DC6-04ED-8AED-F633-7F8AED79AD98}"/>
                      </a:ext>
                    </a:extLst>
                  </p:cNvPr>
                  <p:cNvSpPr/>
                  <p:nvPr/>
                </p:nvSpPr>
                <p:spPr>
                  <a:xfrm>
                    <a:off x="6497901" y="4456378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8" name="フリーフォーム 1547">
                    <a:extLst>
                      <a:ext uri="{FF2B5EF4-FFF2-40B4-BE49-F238E27FC236}">
                        <a16:creationId xmlns:a16="http://schemas.microsoft.com/office/drawing/2014/main" id="{D05F269E-5CDA-405C-887C-567C07477FD1}"/>
                      </a:ext>
                    </a:extLst>
                  </p:cNvPr>
                  <p:cNvSpPr/>
                  <p:nvPr/>
                </p:nvSpPr>
                <p:spPr>
                  <a:xfrm>
                    <a:off x="6732918" y="436850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9" name="フリーフォーム 1548">
                    <a:extLst>
                      <a:ext uri="{FF2B5EF4-FFF2-40B4-BE49-F238E27FC236}">
                        <a16:creationId xmlns:a16="http://schemas.microsoft.com/office/drawing/2014/main" id="{B3B6A87B-31D4-4128-619A-FB0D62B40446}"/>
                      </a:ext>
                    </a:extLst>
                  </p:cNvPr>
                  <p:cNvSpPr/>
                  <p:nvPr/>
                </p:nvSpPr>
                <p:spPr>
                  <a:xfrm>
                    <a:off x="6057243" y="445638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0" name="グループ化 1449">
                <a:extLst>
                  <a:ext uri="{FF2B5EF4-FFF2-40B4-BE49-F238E27FC236}">
                    <a16:creationId xmlns:a16="http://schemas.microsoft.com/office/drawing/2014/main" id="{3255579C-8705-78EC-7BE9-C9B01BC89766}"/>
                  </a:ext>
                </a:extLst>
              </p:cNvPr>
              <p:cNvGrpSpPr/>
              <p:nvPr/>
            </p:nvGrpSpPr>
            <p:grpSpPr>
              <a:xfrm>
                <a:off x="6857583" y="4086917"/>
                <a:ext cx="679829" cy="369788"/>
                <a:chOff x="6857583" y="4086917"/>
                <a:chExt cx="679829" cy="369788"/>
              </a:xfrm>
            </p:grpSpPr>
            <p:grpSp>
              <p:nvGrpSpPr>
                <p:cNvPr id="1482" name="グラフィックス 338">
                  <a:extLst>
                    <a:ext uri="{FF2B5EF4-FFF2-40B4-BE49-F238E27FC236}">
                      <a16:creationId xmlns:a16="http://schemas.microsoft.com/office/drawing/2014/main" id="{48882FC0-1D37-1907-8EB0-E19DA31C1077}"/>
                    </a:ext>
                  </a:extLst>
                </p:cNvPr>
                <p:cNvGrpSpPr/>
                <p:nvPr/>
              </p:nvGrpSpPr>
              <p:grpSpPr>
                <a:xfrm>
                  <a:off x="6862852" y="4092183"/>
                  <a:ext cx="669292" cy="359258"/>
                  <a:chOff x="6862852" y="4092183"/>
                  <a:chExt cx="669292" cy="359258"/>
                </a:xfrm>
              </p:grpSpPr>
              <p:sp>
                <p:nvSpPr>
                  <p:cNvPr id="1491" name="フリーフォーム 1490">
                    <a:extLst>
                      <a:ext uri="{FF2B5EF4-FFF2-40B4-BE49-F238E27FC236}">
                        <a16:creationId xmlns:a16="http://schemas.microsoft.com/office/drawing/2014/main" id="{7A275592-E7D4-26A4-96E4-8BB885EDFD62}"/>
                      </a:ext>
                    </a:extLst>
                  </p:cNvPr>
                  <p:cNvSpPr/>
                  <p:nvPr/>
                </p:nvSpPr>
                <p:spPr>
                  <a:xfrm>
                    <a:off x="7110809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2" name="フリーフォーム 1491">
                    <a:extLst>
                      <a:ext uri="{FF2B5EF4-FFF2-40B4-BE49-F238E27FC236}">
                        <a16:creationId xmlns:a16="http://schemas.microsoft.com/office/drawing/2014/main" id="{3F3F1F17-198C-E30C-E852-8D262651A849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3" name="フリーフォーム 1492">
                    <a:extLst>
                      <a:ext uri="{FF2B5EF4-FFF2-40B4-BE49-F238E27FC236}">
                        <a16:creationId xmlns:a16="http://schemas.microsoft.com/office/drawing/2014/main" id="{6B0D3C25-3501-08D3-AB17-3DA74185AF28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4" name="フリーフォーム 1493">
                    <a:extLst>
                      <a:ext uri="{FF2B5EF4-FFF2-40B4-BE49-F238E27FC236}">
                        <a16:creationId xmlns:a16="http://schemas.microsoft.com/office/drawing/2014/main" id="{D1BF197D-AC2A-89EF-8BFF-C7E1B6AED1A7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5" name="フリーフォーム 1494">
                    <a:extLst>
                      <a:ext uri="{FF2B5EF4-FFF2-40B4-BE49-F238E27FC236}">
                        <a16:creationId xmlns:a16="http://schemas.microsoft.com/office/drawing/2014/main" id="{D87F1E56-2B1E-8F98-A9FF-7D1EB93A4EB8}"/>
                      </a:ext>
                    </a:extLst>
                  </p:cNvPr>
                  <p:cNvSpPr/>
                  <p:nvPr/>
                </p:nvSpPr>
                <p:spPr>
                  <a:xfrm>
                    <a:off x="7110809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6" name="フリーフォーム 1495">
                    <a:extLst>
                      <a:ext uri="{FF2B5EF4-FFF2-40B4-BE49-F238E27FC236}">
                        <a16:creationId xmlns:a16="http://schemas.microsoft.com/office/drawing/2014/main" id="{C35AA0BA-5716-C97C-AB70-46E6E5D85963}"/>
                      </a:ext>
                    </a:extLst>
                  </p:cNvPr>
                  <p:cNvSpPr/>
                  <p:nvPr/>
                </p:nvSpPr>
                <p:spPr>
                  <a:xfrm>
                    <a:off x="7234768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7" name="フリーフォーム 1496">
                    <a:extLst>
                      <a:ext uri="{FF2B5EF4-FFF2-40B4-BE49-F238E27FC236}">
                        <a16:creationId xmlns:a16="http://schemas.microsoft.com/office/drawing/2014/main" id="{6211490F-D815-D81F-F7E3-29779ED04BBC}"/>
                      </a:ext>
                    </a:extLst>
                  </p:cNvPr>
                  <p:cNvSpPr/>
                  <p:nvPr/>
                </p:nvSpPr>
                <p:spPr>
                  <a:xfrm>
                    <a:off x="7209968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8" name="フリーフォーム 1497">
                    <a:extLst>
                      <a:ext uri="{FF2B5EF4-FFF2-40B4-BE49-F238E27FC236}">
                        <a16:creationId xmlns:a16="http://schemas.microsoft.com/office/drawing/2014/main" id="{1915CE84-5BB3-ACA7-1F9C-26FD3BDEBC1D}"/>
                      </a:ext>
                    </a:extLst>
                  </p:cNvPr>
                  <p:cNvSpPr/>
                  <p:nvPr/>
                </p:nvSpPr>
                <p:spPr>
                  <a:xfrm>
                    <a:off x="7333926" y="416652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9" name="フリーフォーム 1498">
                    <a:extLst>
                      <a:ext uri="{FF2B5EF4-FFF2-40B4-BE49-F238E27FC236}">
                        <a16:creationId xmlns:a16="http://schemas.microsoft.com/office/drawing/2014/main" id="{CD0D0336-4337-8699-ACD6-47ACC8F551F9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9040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0" name="フリーフォーム 1499">
                    <a:extLst>
                      <a:ext uri="{FF2B5EF4-FFF2-40B4-BE49-F238E27FC236}">
                        <a16:creationId xmlns:a16="http://schemas.microsoft.com/office/drawing/2014/main" id="{DC26D24A-8139-6DA3-3820-D4E67E5689AE}"/>
                      </a:ext>
                    </a:extLst>
                  </p:cNvPr>
                  <p:cNvSpPr/>
                  <p:nvPr/>
                </p:nvSpPr>
                <p:spPr>
                  <a:xfrm>
                    <a:off x="6986851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1" name="フリーフォーム 1500">
                    <a:extLst>
                      <a:ext uri="{FF2B5EF4-FFF2-40B4-BE49-F238E27FC236}">
                        <a16:creationId xmlns:a16="http://schemas.microsoft.com/office/drawing/2014/main" id="{BB61CBBC-27D4-1369-4794-6C8714480ED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2" name="フリーフォーム 1501">
                    <a:extLst>
                      <a:ext uri="{FF2B5EF4-FFF2-40B4-BE49-F238E27FC236}">
                        <a16:creationId xmlns:a16="http://schemas.microsoft.com/office/drawing/2014/main" id="{16F0522D-4BC2-211E-E5C3-B71C7923668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3" name="フリーフォーム 1502">
                    <a:extLst>
                      <a:ext uri="{FF2B5EF4-FFF2-40B4-BE49-F238E27FC236}">
                        <a16:creationId xmlns:a16="http://schemas.microsoft.com/office/drawing/2014/main" id="{75A6346E-0C41-BFC1-8B7A-22B6D2AF0483}"/>
                      </a:ext>
                    </a:extLst>
                  </p:cNvPr>
                  <p:cNvSpPr/>
                  <p:nvPr/>
                </p:nvSpPr>
                <p:spPr>
                  <a:xfrm>
                    <a:off x="6986851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4" name="フリーフォーム 1503">
                    <a:extLst>
                      <a:ext uri="{FF2B5EF4-FFF2-40B4-BE49-F238E27FC236}">
                        <a16:creationId xmlns:a16="http://schemas.microsoft.com/office/drawing/2014/main" id="{76B5CE98-F68F-1DAD-4B29-53F36EC290A0}"/>
                      </a:ext>
                    </a:extLst>
                  </p:cNvPr>
                  <p:cNvSpPr/>
                  <p:nvPr/>
                </p:nvSpPr>
                <p:spPr>
                  <a:xfrm>
                    <a:off x="7086009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5" name="フリーフォーム 1504">
                    <a:extLst>
                      <a:ext uri="{FF2B5EF4-FFF2-40B4-BE49-F238E27FC236}">
                        <a16:creationId xmlns:a16="http://schemas.microsoft.com/office/drawing/2014/main" id="{AEE2DFC8-DF00-390A-2217-A1842DA6C40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32757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6" name="フリーフォーム 1505">
                    <a:extLst>
                      <a:ext uri="{FF2B5EF4-FFF2-40B4-BE49-F238E27FC236}">
                        <a16:creationId xmlns:a16="http://schemas.microsoft.com/office/drawing/2014/main" id="{E7D3FF25-EF23-B6F7-5010-F4891887BF8F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7" name="フリーフォーム 1506">
                    <a:extLst>
                      <a:ext uri="{FF2B5EF4-FFF2-40B4-BE49-F238E27FC236}">
                        <a16:creationId xmlns:a16="http://schemas.microsoft.com/office/drawing/2014/main" id="{778E6EF7-49A6-8A83-00CB-69E200D8EDC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8" name="フリーフォーム 1507">
                    <a:extLst>
                      <a:ext uri="{FF2B5EF4-FFF2-40B4-BE49-F238E27FC236}">
                        <a16:creationId xmlns:a16="http://schemas.microsoft.com/office/drawing/2014/main" id="{5A42EB28-8228-E5AC-7ECB-A891D68C90BB}"/>
                      </a:ext>
                    </a:extLst>
                  </p:cNvPr>
                  <p:cNvSpPr/>
                  <p:nvPr/>
                </p:nvSpPr>
                <p:spPr>
                  <a:xfrm>
                    <a:off x="6862893" y="416652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9" name="フリーフォーム 1508">
                    <a:extLst>
                      <a:ext uri="{FF2B5EF4-FFF2-40B4-BE49-F238E27FC236}">
                        <a16:creationId xmlns:a16="http://schemas.microsoft.com/office/drawing/2014/main" id="{F99325D9-54E6-2D5D-DDBB-F50A768CF33F}"/>
                      </a:ext>
                    </a:extLst>
                  </p:cNvPr>
                  <p:cNvSpPr/>
                  <p:nvPr/>
                </p:nvSpPr>
                <p:spPr>
                  <a:xfrm>
                    <a:off x="6962051" y="41665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0" name="フリーフォーム 1509">
                    <a:extLst>
                      <a:ext uri="{FF2B5EF4-FFF2-40B4-BE49-F238E27FC236}">
                        <a16:creationId xmlns:a16="http://schemas.microsoft.com/office/drawing/2014/main" id="{A6C04679-3657-D16F-9D43-9A0C5DB93AAE}"/>
                      </a:ext>
                    </a:extLst>
                  </p:cNvPr>
                  <p:cNvSpPr/>
                  <p:nvPr/>
                </p:nvSpPr>
                <p:spPr>
                  <a:xfrm>
                    <a:off x="7110768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1" name="フリーフォーム 1510">
                    <a:extLst>
                      <a:ext uri="{FF2B5EF4-FFF2-40B4-BE49-F238E27FC236}">
                        <a16:creationId xmlns:a16="http://schemas.microsoft.com/office/drawing/2014/main" id="{03349D40-9CAF-7E78-22DC-5858F39B3FA1}"/>
                      </a:ext>
                    </a:extLst>
                  </p:cNvPr>
                  <p:cNvSpPr/>
                  <p:nvPr/>
                </p:nvSpPr>
                <p:spPr>
                  <a:xfrm>
                    <a:off x="7110768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2" name="フリーフォーム 1511">
                    <a:extLst>
                      <a:ext uri="{FF2B5EF4-FFF2-40B4-BE49-F238E27FC236}">
                        <a16:creationId xmlns:a16="http://schemas.microsoft.com/office/drawing/2014/main" id="{69BEE5C4-E993-2C48-4F5A-A640AD6F4192}"/>
                      </a:ext>
                    </a:extLst>
                  </p:cNvPr>
                  <p:cNvSpPr/>
                  <p:nvPr/>
                </p:nvSpPr>
                <p:spPr>
                  <a:xfrm>
                    <a:off x="7234726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3" name="フリーフォーム 1512">
                    <a:extLst>
                      <a:ext uri="{FF2B5EF4-FFF2-40B4-BE49-F238E27FC236}">
                        <a16:creationId xmlns:a16="http://schemas.microsoft.com/office/drawing/2014/main" id="{08B0FACB-6267-C99B-8210-697C5BBC964E}"/>
                      </a:ext>
                    </a:extLst>
                  </p:cNvPr>
                  <p:cNvSpPr/>
                  <p:nvPr/>
                </p:nvSpPr>
                <p:spPr>
                  <a:xfrm>
                    <a:off x="7333885" y="429039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4" name="フリーフォーム 1513">
                    <a:extLst>
                      <a:ext uri="{FF2B5EF4-FFF2-40B4-BE49-F238E27FC236}">
                        <a16:creationId xmlns:a16="http://schemas.microsoft.com/office/drawing/2014/main" id="{8F2E9B73-189F-341E-71FC-0F6AB4BA912A}"/>
                      </a:ext>
                    </a:extLst>
                  </p:cNvPr>
                  <p:cNvSpPr/>
                  <p:nvPr/>
                </p:nvSpPr>
                <p:spPr>
                  <a:xfrm>
                    <a:off x="7234726" y="441427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5" name="フリーフォーム 1514">
                    <a:extLst>
                      <a:ext uri="{FF2B5EF4-FFF2-40B4-BE49-F238E27FC236}">
                        <a16:creationId xmlns:a16="http://schemas.microsoft.com/office/drawing/2014/main" id="{FC0A9D14-0B8B-CF73-0348-B316CE2CC40C}"/>
                      </a:ext>
                    </a:extLst>
                  </p:cNvPr>
                  <p:cNvSpPr/>
                  <p:nvPr/>
                </p:nvSpPr>
                <p:spPr>
                  <a:xfrm>
                    <a:off x="6986810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6" name="フリーフォーム 1515">
                    <a:extLst>
                      <a:ext uri="{FF2B5EF4-FFF2-40B4-BE49-F238E27FC236}">
                        <a16:creationId xmlns:a16="http://schemas.microsoft.com/office/drawing/2014/main" id="{23A45B8C-696E-86AE-D74F-A752D670A582}"/>
                      </a:ext>
                    </a:extLst>
                  </p:cNvPr>
                  <p:cNvSpPr/>
                  <p:nvPr/>
                </p:nvSpPr>
                <p:spPr>
                  <a:xfrm>
                    <a:off x="6986810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7" name="フリーフォーム 1516">
                    <a:extLst>
                      <a:ext uri="{FF2B5EF4-FFF2-40B4-BE49-F238E27FC236}">
                        <a16:creationId xmlns:a16="http://schemas.microsoft.com/office/drawing/2014/main" id="{B125E1EE-E417-38C0-8CD1-4CF9C7C92542}"/>
                      </a:ext>
                    </a:extLst>
                  </p:cNvPr>
                  <p:cNvSpPr/>
                  <p:nvPr/>
                </p:nvSpPr>
                <p:spPr>
                  <a:xfrm>
                    <a:off x="720989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8" name="フリーフォーム 1517">
                    <a:extLst>
                      <a:ext uri="{FF2B5EF4-FFF2-40B4-BE49-F238E27FC236}">
                        <a16:creationId xmlns:a16="http://schemas.microsoft.com/office/drawing/2014/main" id="{F2648B16-8683-9976-B896-8981EDD917FA}"/>
                      </a:ext>
                    </a:extLst>
                  </p:cNvPr>
                  <p:cNvSpPr/>
                  <p:nvPr/>
                </p:nvSpPr>
                <p:spPr>
                  <a:xfrm>
                    <a:off x="7333851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9" name="フリーフォーム 1518">
                    <a:extLst>
                      <a:ext uri="{FF2B5EF4-FFF2-40B4-BE49-F238E27FC236}">
                        <a16:creationId xmlns:a16="http://schemas.microsoft.com/office/drawing/2014/main" id="{ED18EB71-2A81-0A2D-E78C-A6EE5E17E7EA}"/>
                      </a:ext>
                    </a:extLst>
                  </p:cNvPr>
                  <p:cNvSpPr/>
                  <p:nvPr/>
                </p:nvSpPr>
                <p:spPr>
                  <a:xfrm>
                    <a:off x="730905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0" name="フリーフォーム 1519">
                    <a:extLst>
                      <a:ext uri="{FF2B5EF4-FFF2-40B4-BE49-F238E27FC236}">
                        <a16:creationId xmlns:a16="http://schemas.microsoft.com/office/drawing/2014/main" id="{2AB7AA14-A09C-EE77-FB6C-F2FF421D7755}"/>
                      </a:ext>
                    </a:extLst>
                  </p:cNvPr>
                  <p:cNvSpPr/>
                  <p:nvPr/>
                </p:nvSpPr>
                <p:spPr>
                  <a:xfrm>
                    <a:off x="7433009" y="412938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1" name="フリーフォーム 1520">
                    <a:extLst>
                      <a:ext uri="{FF2B5EF4-FFF2-40B4-BE49-F238E27FC236}">
                        <a16:creationId xmlns:a16="http://schemas.microsoft.com/office/drawing/2014/main" id="{316A904F-1F2E-0CE4-3CDD-D56BCC1BC595}"/>
                      </a:ext>
                    </a:extLst>
                  </p:cNvPr>
                  <p:cNvSpPr/>
                  <p:nvPr/>
                </p:nvSpPr>
                <p:spPr>
                  <a:xfrm>
                    <a:off x="7333851" y="425326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2" name="フリーフォーム 1521">
                    <a:extLst>
                      <a:ext uri="{FF2B5EF4-FFF2-40B4-BE49-F238E27FC236}">
                        <a16:creationId xmlns:a16="http://schemas.microsoft.com/office/drawing/2014/main" id="{3A946A1D-D9FF-5628-9AA1-1FB0F1DAF010}"/>
                      </a:ext>
                    </a:extLst>
                  </p:cNvPr>
                  <p:cNvSpPr/>
                  <p:nvPr/>
                </p:nvSpPr>
                <p:spPr>
                  <a:xfrm>
                    <a:off x="708594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3" name="フリーフォーム 1522">
                    <a:extLst>
                      <a:ext uri="{FF2B5EF4-FFF2-40B4-BE49-F238E27FC236}">
                        <a16:creationId xmlns:a16="http://schemas.microsoft.com/office/drawing/2014/main" id="{17D96EB9-1BD5-9C36-607E-4B752AF69397}"/>
                      </a:ext>
                    </a:extLst>
                  </p:cNvPr>
                  <p:cNvSpPr/>
                  <p:nvPr/>
                </p:nvSpPr>
                <p:spPr>
                  <a:xfrm>
                    <a:off x="718510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4" name="フリーフォーム 1523">
                    <a:extLst>
                      <a:ext uri="{FF2B5EF4-FFF2-40B4-BE49-F238E27FC236}">
                        <a16:creationId xmlns:a16="http://schemas.microsoft.com/office/drawing/2014/main" id="{D546B6CF-B59E-0FB6-82CB-2929FA6D7B72}"/>
                      </a:ext>
                    </a:extLst>
                  </p:cNvPr>
                  <p:cNvSpPr/>
                  <p:nvPr/>
                </p:nvSpPr>
                <p:spPr>
                  <a:xfrm>
                    <a:off x="6961984" y="412938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5" name="フリーフォーム 1524">
                    <a:extLst>
                      <a:ext uri="{FF2B5EF4-FFF2-40B4-BE49-F238E27FC236}">
                        <a16:creationId xmlns:a16="http://schemas.microsoft.com/office/drawing/2014/main" id="{D1E9DE4E-672F-B72B-7079-C0B34B156196}"/>
                      </a:ext>
                    </a:extLst>
                  </p:cNvPr>
                  <p:cNvSpPr/>
                  <p:nvPr/>
                </p:nvSpPr>
                <p:spPr>
                  <a:xfrm>
                    <a:off x="7061142" y="412938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6" name="フリーフォーム 1525">
                    <a:extLst>
                      <a:ext uri="{FF2B5EF4-FFF2-40B4-BE49-F238E27FC236}">
                        <a16:creationId xmlns:a16="http://schemas.microsoft.com/office/drawing/2014/main" id="{1D115420-AE10-BBB2-C8D5-F07D1D433401}"/>
                      </a:ext>
                    </a:extLst>
                  </p:cNvPr>
                  <p:cNvSpPr/>
                  <p:nvPr/>
                </p:nvSpPr>
                <p:spPr>
                  <a:xfrm>
                    <a:off x="7432968" y="425324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7" name="フリーフォーム 1526">
                    <a:extLst>
                      <a:ext uri="{FF2B5EF4-FFF2-40B4-BE49-F238E27FC236}">
                        <a16:creationId xmlns:a16="http://schemas.microsoft.com/office/drawing/2014/main" id="{0C5C3167-1DD5-5170-D0B6-137FF23B8AE0}"/>
                      </a:ext>
                    </a:extLst>
                  </p:cNvPr>
                  <p:cNvSpPr/>
                  <p:nvPr/>
                </p:nvSpPr>
                <p:spPr>
                  <a:xfrm>
                    <a:off x="7333809" y="437713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8" name="フリーフォーム 1527">
                    <a:extLst>
                      <a:ext uri="{FF2B5EF4-FFF2-40B4-BE49-F238E27FC236}">
                        <a16:creationId xmlns:a16="http://schemas.microsoft.com/office/drawing/2014/main" id="{A5F7B001-8140-06E5-C664-EF8C6EF5E664}"/>
                      </a:ext>
                    </a:extLst>
                  </p:cNvPr>
                  <p:cNvSpPr/>
                  <p:nvPr/>
                </p:nvSpPr>
                <p:spPr>
                  <a:xfrm>
                    <a:off x="6862852" y="4451441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9" name="フリーフォーム 1528">
                    <a:extLst>
                      <a:ext uri="{FF2B5EF4-FFF2-40B4-BE49-F238E27FC236}">
                        <a16:creationId xmlns:a16="http://schemas.microsoft.com/office/drawing/2014/main" id="{4A922DF4-CFAD-C2DC-25CD-95453DB335D3}"/>
                      </a:ext>
                    </a:extLst>
                  </p:cNvPr>
                  <p:cNvSpPr/>
                  <p:nvPr/>
                </p:nvSpPr>
                <p:spPr>
                  <a:xfrm>
                    <a:off x="6862852" y="432755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0" name="フリーフォーム 1529">
                    <a:extLst>
                      <a:ext uri="{FF2B5EF4-FFF2-40B4-BE49-F238E27FC236}">
                        <a16:creationId xmlns:a16="http://schemas.microsoft.com/office/drawing/2014/main" id="{8AE4F3C7-4A1B-84E7-A88D-7786B80D0675}"/>
                      </a:ext>
                    </a:extLst>
                  </p:cNvPr>
                  <p:cNvSpPr/>
                  <p:nvPr/>
                </p:nvSpPr>
                <p:spPr>
                  <a:xfrm>
                    <a:off x="7309019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1" name="フリーフォーム 1530">
                    <a:extLst>
                      <a:ext uri="{FF2B5EF4-FFF2-40B4-BE49-F238E27FC236}">
                        <a16:creationId xmlns:a16="http://schemas.microsoft.com/office/drawing/2014/main" id="{F6853C92-E723-A019-2BE7-9A1AA304BF4F}"/>
                      </a:ext>
                    </a:extLst>
                  </p:cNvPr>
                  <p:cNvSpPr/>
                  <p:nvPr/>
                </p:nvSpPr>
                <p:spPr>
                  <a:xfrm>
                    <a:off x="7432978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2" name="フリーフォーム 1531">
                    <a:extLst>
                      <a:ext uri="{FF2B5EF4-FFF2-40B4-BE49-F238E27FC236}">
                        <a16:creationId xmlns:a16="http://schemas.microsoft.com/office/drawing/2014/main" id="{38A31143-351B-C4C5-3C3B-E8DE7606CA58}"/>
                      </a:ext>
                    </a:extLst>
                  </p:cNvPr>
                  <p:cNvSpPr/>
                  <p:nvPr/>
                </p:nvSpPr>
                <p:spPr>
                  <a:xfrm>
                    <a:off x="740817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3" name="フリーフォーム 1532">
                    <a:extLst>
                      <a:ext uri="{FF2B5EF4-FFF2-40B4-BE49-F238E27FC236}">
                        <a16:creationId xmlns:a16="http://schemas.microsoft.com/office/drawing/2014/main" id="{57D85F2C-3907-94CA-EB87-815009AF9504}"/>
                      </a:ext>
                    </a:extLst>
                  </p:cNvPr>
                  <p:cNvSpPr/>
                  <p:nvPr/>
                </p:nvSpPr>
                <p:spPr>
                  <a:xfrm>
                    <a:off x="7532136" y="4092185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4" name="フリーフォーム 1533">
                    <a:extLst>
                      <a:ext uri="{FF2B5EF4-FFF2-40B4-BE49-F238E27FC236}">
                        <a16:creationId xmlns:a16="http://schemas.microsoft.com/office/drawing/2014/main" id="{1CE304A8-C1D6-4CAC-392F-ED2AA9703F12}"/>
                      </a:ext>
                    </a:extLst>
                  </p:cNvPr>
                  <p:cNvSpPr/>
                  <p:nvPr/>
                </p:nvSpPr>
                <p:spPr>
                  <a:xfrm>
                    <a:off x="7432978" y="421607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5" name="フリーフォーム 1534">
                    <a:extLst>
                      <a:ext uri="{FF2B5EF4-FFF2-40B4-BE49-F238E27FC236}">
                        <a16:creationId xmlns:a16="http://schemas.microsoft.com/office/drawing/2014/main" id="{1C658515-7835-63C5-1CFA-06557D097318}"/>
                      </a:ext>
                    </a:extLst>
                  </p:cNvPr>
                  <p:cNvSpPr/>
                  <p:nvPr/>
                </p:nvSpPr>
                <p:spPr>
                  <a:xfrm>
                    <a:off x="7185070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6" name="フリーフォーム 1535">
                    <a:extLst>
                      <a:ext uri="{FF2B5EF4-FFF2-40B4-BE49-F238E27FC236}">
                        <a16:creationId xmlns:a16="http://schemas.microsoft.com/office/drawing/2014/main" id="{BFC68A85-B565-5B90-B4E0-F66AE4CA035B}"/>
                      </a:ext>
                    </a:extLst>
                  </p:cNvPr>
                  <p:cNvSpPr/>
                  <p:nvPr/>
                </p:nvSpPr>
                <p:spPr>
                  <a:xfrm>
                    <a:off x="728422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7" name="フリーフォーム 1536">
                    <a:extLst>
                      <a:ext uri="{FF2B5EF4-FFF2-40B4-BE49-F238E27FC236}">
                        <a16:creationId xmlns:a16="http://schemas.microsoft.com/office/drawing/2014/main" id="{19E3101B-47EC-8B6D-2A16-4A7E03A53C21}"/>
                      </a:ext>
                    </a:extLst>
                  </p:cNvPr>
                  <p:cNvSpPr/>
                  <p:nvPr/>
                </p:nvSpPr>
                <p:spPr>
                  <a:xfrm>
                    <a:off x="7061111" y="409218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8" name="フリーフォーム 1537">
                    <a:extLst>
                      <a:ext uri="{FF2B5EF4-FFF2-40B4-BE49-F238E27FC236}">
                        <a16:creationId xmlns:a16="http://schemas.microsoft.com/office/drawing/2014/main" id="{18D346F3-DFA9-6883-A922-4D44B90E4484}"/>
                      </a:ext>
                    </a:extLst>
                  </p:cNvPr>
                  <p:cNvSpPr/>
                  <p:nvPr/>
                </p:nvSpPr>
                <p:spPr>
                  <a:xfrm>
                    <a:off x="7160270" y="40921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9" name="フリーフォーム 1538">
                    <a:extLst>
                      <a:ext uri="{FF2B5EF4-FFF2-40B4-BE49-F238E27FC236}">
                        <a16:creationId xmlns:a16="http://schemas.microsoft.com/office/drawing/2014/main" id="{749272C4-296E-2AC7-7852-6391513B74CF}"/>
                      </a:ext>
                    </a:extLst>
                  </p:cNvPr>
                  <p:cNvSpPr/>
                  <p:nvPr/>
                </p:nvSpPr>
                <p:spPr>
                  <a:xfrm>
                    <a:off x="7532095" y="421605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0" name="フリーフォーム 1539">
                    <a:extLst>
                      <a:ext uri="{FF2B5EF4-FFF2-40B4-BE49-F238E27FC236}">
                        <a16:creationId xmlns:a16="http://schemas.microsoft.com/office/drawing/2014/main" id="{1E859435-5343-474B-EC7A-5EF783D88480}"/>
                      </a:ext>
                    </a:extLst>
                  </p:cNvPr>
                  <p:cNvSpPr/>
                  <p:nvPr/>
                </p:nvSpPr>
                <p:spPr>
                  <a:xfrm>
                    <a:off x="7432936" y="433993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83" name="グラフィックス 338">
                  <a:extLst>
                    <a:ext uri="{FF2B5EF4-FFF2-40B4-BE49-F238E27FC236}">
                      <a16:creationId xmlns:a16="http://schemas.microsoft.com/office/drawing/2014/main" id="{8F7E1E1A-3785-0344-0F5C-D9141DE13B68}"/>
                    </a:ext>
                  </a:extLst>
                </p:cNvPr>
                <p:cNvGrpSpPr/>
                <p:nvPr/>
              </p:nvGrpSpPr>
              <p:grpSpPr>
                <a:xfrm>
                  <a:off x="6857583" y="4086917"/>
                  <a:ext cx="679829" cy="369788"/>
                  <a:chOff x="6857583" y="4086917"/>
                  <a:chExt cx="679829" cy="369788"/>
                </a:xfrm>
                <a:solidFill>
                  <a:srgbClr val="000000"/>
                </a:solidFill>
              </p:grpSpPr>
              <p:sp>
                <p:nvSpPr>
                  <p:cNvPr id="1484" name="フリーフォーム 1483">
                    <a:extLst>
                      <a:ext uri="{FF2B5EF4-FFF2-40B4-BE49-F238E27FC236}">
                        <a16:creationId xmlns:a16="http://schemas.microsoft.com/office/drawing/2014/main" id="{7A2F3B35-7646-48D6-AB0E-9B142F5DC02F}"/>
                      </a:ext>
                    </a:extLst>
                  </p:cNvPr>
                  <p:cNvSpPr/>
                  <p:nvPr/>
                </p:nvSpPr>
                <p:spPr>
                  <a:xfrm>
                    <a:off x="7229499" y="4198423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5" name="フリーフォーム 1484">
                    <a:extLst>
                      <a:ext uri="{FF2B5EF4-FFF2-40B4-BE49-F238E27FC236}">
                        <a16:creationId xmlns:a16="http://schemas.microsoft.com/office/drawing/2014/main" id="{96746CEC-2F08-E8CE-49F8-9D04173EC0D9}"/>
                      </a:ext>
                    </a:extLst>
                  </p:cNvPr>
                  <p:cNvSpPr/>
                  <p:nvPr/>
                </p:nvSpPr>
                <p:spPr>
                  <a:xfrm>
                    <a:off x="6857625" y="4198425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6" name="フリーフォーム 1485">
                    <a:extLst>
                      <a:ext uri="{FF2B5EF4-FFF2-40B4-BE49-F238E27FC236}">
                        <a16:creationId xmlns:a16="http://schemas.microsoft.com/office/drawing/2014/main" id="{98D08B27-20FB-E15C-762A-FA88FB88E297}"/>
                      </a:ext>
                    </a:extLst>
                  </p:cNvPr>
                  <p:cNvSpPr/>
                  <p:nvPr/>
                </p:nvSpPr>
                <p:spPr>
                  <a:xfrm>
                    <a:off x="7229458" y="4446174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7" name="フリーフォーム 1486">
                    <a:extLst>
                      <a:ext uri="{FF2B5EF4-FFF2-40B4-BE49-F238E27FC236}">
                        <a16:creationId xmlns:a16="http://schemas.microsoft.com/office/drawing/2014/main" id="{E45E33C1-2422-DE54-F075-DEB4FDEF25B1}"/>
                      </a:ext>
                    </a:extLst>
                  </p:cNvPr>
                  <p:cNvSpPr/>
                  <p:nvPr/>
                </p:nvSpPr>
                <p:spPr>
                  <a:xfrm>
                    <a:off x="6857583" y="44461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8" name="フリーフォーム 1487">
                    <a:extLst>
                      <a:ext uri="{FF2B5EF4-FFF2-40B4-BE49-F238E27FC236}">
                        <a16:creationId xmlns:a16="http://schemas.microsoft.com/office/drawing/2014/main" id="{F80FB144-1781-4DFE-66CC-2B7107EE4048}"/>
                      </a:ext>
                    </a:extLst>
                  </p:cNvPr>
                  <p:cNvSpPr/>
                  <p:nvPr/>
                </p:nvSpPr>
                <p:spPr>
                  <a:xfrm>
                    <a:off x="7526876" y="4086917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9" name="フリーフォーム 1488">
                    <a:extLst>
                      <a:ext uri="{FF2B5EF4-FFF2-40B4-BE49-F238E27FC236}">
                        <a16:creationId xmlns:a16="http://schemas.microsoft.com/office/drawing/2014/main" id="{205BAA00-C178-D17B-4771-BE8FA4F21391}"/>
                      </a:ext>
                    </a:extLst>
                  </p:cNvPr>
                  <p:cNvSpPr/>
                  <p:nvPr/>
                </p:nvSpPr>
                <p:spPr>
                  <a:xfrm>
                    <a:off x="7155010" y="4086920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0" name="フリーフォーム 1489">
                    <a:extLst>
                      <a:ext uri="{FF2B5EF4-FFF2-40B4-BE49-F238E27FC236}">
                        <a16:creationId xmlns:a16="http://schemas.microsoft.com/office/drawing/2014/main" id="{CEB233CE-F84E-C920-2229-4B3609495EC2}"/>
                      </a:ext>
                    </a:extLst>
                  </p:cNvPr>
                  <p:cNvSpPr/>
                  <p:nvPr/>
                </p:nvSpPr>
                <p:spPr>
                  <a:xfrm>
                    <a:off x="7526835" y="4334669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1" name="グループ化 1450">
                <a:extLst>
                  <a:ext uri="{FF2B5EF4-FFF2-40B4-BE49-F238E27FC236}">
                    <a16:creationId xmlns:a16="http://schemas.microsoft.com/office/drawing/2014/main" id="{23926D18-3356-56FF-EE47-2E27E1F7082F}"/>
                  </a:ext>
                </a:extLst>
              </p:cNvPr>
              <p:cNvGrpSpPr/>
              <p:nvPr/>
            </p:nvGrpSpPr>
            <p:grpSpPr>
              <a:xfrm>
                <a:off x="7647452" y="4022016"/>
                <a:ext cx="677002" cy="499133"/>
                <a:chOff x="7647452" y="4022016"/>
                <a:chExt cx="677002" cy="499133"/>
              </a:xfrm>
            </p:grpSpPr>
            <p:grpSp>
              <p:nvGrpSpPr>
                <p:cNvPr id="1452" name="グラフィックス 339">
                  <a:extLst>
                    <a:ext uri="{FF2B5EF4-FFF2-40B4-BE49-F238E27FC236}">
                      <a16:creationId xmlns:a16="http://schemas.microsoft.com/office/drawing/2014/main" id="{9533273D-0AF3-2910-2C1B-819B88174FC5}"/>
                    </a:ext>
                  </a:extLst>
                </p:cNvPr>
                <p:cNvGrpSpPr/>
                <p:nvPr/>
              </p:nvGrpSpPr>
              <p:grpSpPr>
                <a:xfrm>
                  <a:off x="7662716" y="4037334"/>
                  <a:ext cx="646473" cy="468506"/>
                  <a:chOff x="7662716" y="4037334"/>
                  <a:chExt cx="646473" cy="468506"/>
                </a:xfrm>
              </p:grpSpPr>
              <p:sp>
                <p:nvSpPr>
                  <p:cNvPr id="1461" name="フリーフォーム 1460">
                    <a:extLst>
                      <a:ext uri="{FF2B5EF4-FFF2-40B4-BE49-F238E27FC236}">
                        <a16:creationId xmlns:a16="http://schemas.microsoft.com/office/drawing/2014/main" id="{1FE6F402-3E13-C732-C38C-F81AA6BE4F8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50583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2" name="フリーフォーム 1461">
                    <a:extLst>
                      <a:ext uri="{FF2B5EF4-FFF2-40B4-BE49-F238E27FC236}">
                        <a16:creationId xmlns:a16="http://schemas.microsoft.com/office/drawing/2014/main" id="{C54BA240-BDB1-E104-C68F-616820D904B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3" name="フリーフォーム 1462">
                    <a:extLst>
                      <a:ext uri="{FF2B5EF4-FFF2-40B4-BE49-F238E27FC236}">
                        <a16:creationId xmlns:a16="http://schemas.microsoft.com/office/drawing/2014/main" id="{4E995E61-950C-41AE-C118-3CD3103341F5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4" name="フリーフォーム 1463">
                    <a:extLst>
                      <a:ext uri="{FF2B5EF4-FFF2-40B4-BE49-F238E27FC236}">
                        <a16:creationId xmlns:a16="http://schemas.microsoft.com/office/drawing/2014/main" id="{177D2898-A8B7-0F52-8FC0-A486E9FA472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5" name="フリーフォーム 1464">
                    <a:extLst>
                      <a:ext uri="{FF2B5EF4-FFF2-40B4-BE49-F238E27FC236}">
                        <a16:creationId xmlns:a16="http://schemas.microsoft.com/office/drawing/2014/main" id="{DB9A42AB-665D-C228-A75E-DE70C17396A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6" name="フリーフォーム 1465">
                    <a:extLst>
                      <a:ext uri="{FF2B5EF4-FFF2-40B4-BE49-F238E27FC236}">
                        <a16:creationId xmlns:a16="http://schemas.microsoft.com/office/drawing/2014/main" id="{4B5D2FB8-CFB7-1543-8E72-77E04D809FF3}"/>
                      </a:ext>
                    </a:extLst>
                  </p:cNvPr>
                  <p:cNvSpPr/>
                  <p:nvPr/>
                </p:nvSpPr>
                <p:spPr>
                  <a:xfrm>
                    <a:off x="8021868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7" name="フリーフォーム 1466">
                    <a:extLst>
                      <a:ext uri="{FF2B5EF4-FFF2-40B4-BE49-F238E27FC236}">
                        <a16:creationId xmlns:a16="http://schemas.microsoft.com/office/drawing/2014/main" id="{F3E6C858-15D5-7A04-A78C-A4D8B2421423}"/>
                      </a:ext>
                    </a:extLst>
                  </p:cNvPr>
                  <p:cNvSpPr/>
                  <p:nvPr/>
                </p:nvSpPr>
                <p:spPr>
                  <a:xfrm>
                    <a:off x="7950013" y="403734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8" name="フリーフォーム 1467">
                    <a:extLst>
                      <a:ext uri="{FF2B5EF4-FFF2-40B4-BE49-F238E27FC236}">
                        <a16:creationId xmlns:a16="http://schemas.microsoft.com/office/drawing/2014/main" id="{EABC01C0-75AB-79B2-1DD7-80F8CAA444C6}"/>
                      </a:ext>
                    </a:extLst>
                  </p:cNvPr>
                  <p:cNvSpPr/>
                  <p:nvPr/>
                </p:nvSpPr>
                <p:spPr>
                  <a:xfrm>
                    <a:off x="8309165" y="40373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9" name="フリーフォーム 1468">
                    <a:extLst>
                      <a:ext uri="{FF2B5EF4-FFF2-40B4-BE49-F238E27FC236}">
                        <a16:creationId xmlns:a16="http://schemas.microsoft.com/office/drawing/2014/main" id="{2F28A853-350B-8A37-765B-29A25B25A479}"/>
                      </a:ext>
                    </a:extLst>
                  </p:cNvPr>
                  <p:cNvSpPr/>
                  <p:nvPr/>
                </p:nvSpPr>
                <p:spPr>
                  <a:xfrm>
                    <a:off x="8021868" y="43977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0" name="フリーフォーム 1469">
                    <a:extLst>
                      <a:ext uri="{FF2B5EF4-FFF2-40B4-BE49-F238E27FC236}">
                        <a16:creationId xmlns:a16="http://schemas.microsoft.com/office/drawing/2014/main" id="{40D1CDFE-89E8-3387-D52B-3D2E59E6B41E}"/>
                      </a:ext>
                    </a:extLst>
                  </p:cNvPr>
                  <p:cNvSpPr/>
                  <p:nvPr/>
                </p:nvSpPr>
                <p:spPr>
                  <a:xfrm>
                    <a:off x="7782433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1" name="フリーフォーム 1470">
                    <a:extLst>
                      <a:ext uri="{FF2B5EF4-FFF2-40B4-BE49-F238E27FC236}">
                        <a16:creationId xmlns:a16="http://schemas.microsoft.com/office/drawing/2014/main" id="{73AC39E3-7A99-7BFB-6307-2B411C21A6AF}"/>
                      </a:ext>
                    </a:extLst>
                  </p:cNvPr>
                  <p:cNvSpPr/>
                  <p:nvPr/>
                </p:nvSpPr>
                <p:spPr>
                  <a:xfrm>
                    <a:off x="7902151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2" name="フリーフォーム 1471">
                    <a:extLst>
                      <a:ext uri="{FF2B5EF4-FFF2-40B4-BE49-F238E27FC236}">
                        <a16:creationId xmlns:a16="http://schemas.microsoft.com/office/drawing/2014/main" id="{AAB8852E-1E1C-43D2-B1C6-8320A8259532}"/>
                      </a:ext>
                    </a:extLst>
                  </p:cNvPr>
                  <p:cNvSpPr/>
                  <p:nvPr/>
                </p:nvSpPr>
                <p:spPr>
                  <a:xfrm>
                    <a:off x="7662716" y="4385707"/>
                    <a:ext cx="359151" cy="4237"/>
                  </a:xfrm>
                  <a:custGeom>
                    <a:avLst/>
                    <a:gdLst>
                      <a:gd name="connsiteX0" fmla="*/ 359152 w 359151"/>
                      <a:gd name="connsiteY0" fmla="*/ 0 h 4237"/>
                      <a:gd name="connsiteX1" fmla="*/ 0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359152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3" name="フリーフォーム 1472">
                    <a:extLst>
                      <a:ext uri="{FF2B5EF4-FFF2-40B4-BE49-F238E27FC236}">
                        <a16:creationId xmlns:a16="http://schemas.microsoft.com/office/drawing/2014/main" id="{F7FCD8A2-85D2-81AC-81D4-5A947CB860F8}"/>
                      </a:ext>
                    </a:extLst>
                  </p:cNvPr>
                  <p:cNvSpPr/>
                  <p:nvPr/>
                </p:nvSpPr>
                <p:spPr>
                  <a:xfrm>
                    <a:off x="7662716" y="426558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4" name="フリーフォーム 1473">
                    <a:extLst>
                      <a:ext uri="{FF2B5EF4-FFF2-40B4-BE49-F238E27FC236}">
                        <a16:creationId xmlns:a16="http://schemas.microsoft.com/office/drawing/2014/main" id="{7DD32E69-0F08-FC41-8A68-986293099542}"/>
                      </a:ext>
                    </a:extLst>
                  </p:cNvPr>
                  <p:cNvSpPr/>
                  <p:nvPr/>
                </p:nvSpPr>
                <p:spPr>
                  <a:xfrm>
                    <a:off x="7782433" y="4037334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5" name="フリーフォーム 1474">
                    <a:extLst>
                      <a:ext uri="{FF2B5EF4-FFF2-40B4-BE49-F238E27FC236}">
                        <a16:creationId xmlns:a16="http://schemas.microsoft.com/office/drawing/2014/main" id="{02DDF67C-453B-E888-1EA7-737D397EAC30}"/>
                      </a:ext>
                    </a:extLst>
                  </p:cNvPr>
                  <p:cNvSpPr/>
                  <p:nvPr/>
                </p:nvSpPr>
                <p:spPr>
                  <a:xfrm>
                    <a:off x="7902151" y="4037340"/>
                    <a:ext cx="287321" cy="108109"/>
                  </a:xfrm>
                  <a:custGeom>
                    <a:avLst/>
                    <a:gdLst>
                      <a:gd name="connsiteX0" fmla="*/ 287322 w 287321"/>
                      <a:gd name="connsiteY0" fmla="*/ 0 h 108109"/>
                      <a:gd name="connsiteX1" fmla="*/ 0 w 287321"/>
                      <a:gd name="connsiteY1" fmla="*/ 108109 h 108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09">
                        <a:moveTo>
                          <a:pt x="287322" y="0"/>
                        </a:moveTo>
                        <a:lnTo>
                          <a:pt x="0" y="1081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6" name="フリーフォーム 1475">
                    <a:extLst>
                      <a:ext uri="{FF2B5EF4-FFF2-40B4-BE49-F238E27FC236}">
                        <a16:creationId xmlns:a16="http://schemas.microsoft.com/office/drawing/2014/main" id="{07A35297-4727-B348-F7EC-5336B1E3F62D}"/>
                      </a:ext>
                    </a:extLst>
                  </p:cNvPr>
                  <p:cNvSpPr/>
                  <p:nvPr/>
                </p:nvSpPr>
                <p:spPr>
                  <a:xfrm>
                    <a:off x="7758490" y="4109413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7" name="フリーフォーム 1476">
                    <a:extLst>
                      <a:ext uri="{FF2B5EF4-FFF2-40B4-BE49-F238E27FC236}">
                        <a16:creationId xmlns:a16="http://schemas.microsoft.com/office/drawing/2014/main" id="{9838254F-9C9E-0E1F-EB23-AA15C464F344}"/>
                      </a:ext>
                    </a:extLst>
                  </p:cNvPr>
                  <p:cNvSpPr/>
                  <p:nvPr/>
                </p:nvSpPr>
                <p:spPr>
                  <a:xfrm>
                    <a:off x="7854264" y="4073375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8" name="フリーフォーム 1477">
                    <a:extLst>
                      <a:ext uri="{FF2B5EF4-FFF2-40B4-BE49-F238E27FC236}">
                        <a16:creationId xmlns:a16="http://schemas.microsoft.com/office/drawing/2014/main" id="{C5BCB740-F5A5-8FF6-C5F1-9473B232FC13}"/>
                      </a:ext>
                    </a:extLst>
                  </p:cNvPr>
                  <p:cNvSpPr/>
                  <p:nvPr/>
                </p:nvSpPr>
                <p:spPr>
                  <a:xfrm>
                    <a:off x="8117642" y="4109414"/>
                    <a:ext cx="8" cy="360384"/>
                  </a:xfrm>
                  <a:custGeom>
                    <a:avLst/>
                    <a:gdLst>
                      <a:gd name="connsiteX0" fmla="*/ 0 w 8"/>
                      <a:gd name="connsiteY0" fmla="*/ 0 h 360384"/>
                      <a:gd name="connsiteX1" fmla="*/ 8 w 8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" h="360384">
                        <a:moveTo>
                          <a:pt x="0" y="0"/>
                        </a:moveTo>
                        <a:lnTo>
                          <a:pt x="8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9" name="フリーフォーム 1478">
                    <a:extLst>
                      <a:ext uri="{FF2B5EF4-FFF2-40B4-BE49-F238E27FC236}">
                        <a16:creationId xmlns:a16="http://schemas.microsoft.com/office/drawing/2014/main" id="{64A78278-4287-8584-3816-66C5E497943E}"/>
                      </a:ext>
                    </a:extLst>
                  </p:cNvPr>
                  <p:cNvSpPr/>
                  <p:nvPr/>
                </p:nvSpPr>
                <p:spPr>
                  <a:xfrm>
                    <a:off x="8213416" y="4073375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0" name="フリーフォーム 1479">
                    <a:extLst>
                      <a:ext uri="{FF2B5EF4-FFF2-40B4-BE49-F238E27FC236}">
                        <a16:creationId xmlns:a16="http://schemas.microsoft.com/office/drawing/2014/main" id="{D2FDBDDD-8866-5315-7FBD-C5374F31DAAD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5746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1" name="フリーフォーム 1480">
                    <a:extLst>
                      <a:ext uri="{FF2B5EF4-FFF2-40B4-BE49-F238E27FC236}">
                        <a16:creationId xmlns:a16="http://schemas.microsoft.com/office/drawing/2014/main" id="{D56CD0D1-F822-8269-B10A-3B26FB1210F8}"/>
                      </a:ext>
                    </a:extLst>
                  </p:cNvPr>
                  <p:cNvSpPr/>
                  <p:nvPr/>
                </p:nvSpPr>
                <p:spPr>
                  <a:xfrm>
                    <a:off x="8021868" y="4277592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53" name="グラフィックス 339">
                  <a:extLst>
                    <a:ext uri="{FF2B5EF4-FFF2-40B4-BE49-F238E27FC236}">
                      <a16:creationId xmlns:a16="http://schemas.microsoft.com/office/drawing/2014/main" id="{B016EA85-DFA4-AD96-222F-BEA132293C3C}"/>
                    </a:ext>
                  </a:extLst>
                </p:cNvPr>
                <p:cNvGrpSpPr/>
                <p:nvPr/>
              </p:nvGrpSpPr>
              <p:grpSpPr>
                <a:xfrm>
                  <a:off x="7647452" y="4022016"/>
                  <a:ext cx="677002" cy="499133"/>
                  <a:chOff x="7647452" y="4022016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54" name="フリーフォーム 1453">
                    <a:extLst>
                      <a:ext uri="{FF2B5EF4-FFF2-40B4-BE49-F238E27FC236}">
                        <a16:creationId xmlns:a16="http://schemas.microsoft.com/office/drawing/2014/main" id="{DDF794CA-DE72-82FF-9B8F-A18EFC4A2FD6}"/>
                      </a:ext>
                    </a:extLst>
                  </p:cNvPr>
                  <p:cNvSpPr/>
                  <p:nvPr/>
                </p:nvSpPr>
                <p:spPr>
                  <a:xfrm>
                    <a:off x="8006604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5" name="フリーフォーム 1454">
                    <a:extLst>
                      <a:ext uri="{FF2B5EF4-FFF2-40B4-BE49-F238E27FC236}">
                        <a16:creationId xmlns:a16="http://schemas.microsoft.com/office/drawing/2014/main" id="{C0AE2BF0-92F0-5B0D-E063-B95DAD4F9C8A}"/>
                      </a:ext>
                    </a:extLst>
                  </p:cNvPr>
                  <p:cNvSpPr/>
                  <p:nvPr/>
                </p:nvSpPr>
                <p:spPr>
                  <a:xfrm>
                    <a:off x="7647452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6" name="フリーフォーム 1455">
                    <a:extLst>
                      <a:ext uri="{FF2B5EF4-FFF2-40B4-BE49-F238E27FC236}">
                        <a16:creationId xmlns:a16="http://schemas.microsoft.com/office/drawing/2014/main" id="{C35324D4-A70A-D1C7-F1DD-9ABDE45EBAEF}"/>
                      </a:ext>
                    </a:extLst>
                  </p:cNvPr>
                  <p:cNvSpPr/>
                  <p:nvPr/>
                </p:nvSpPr>
                <p:spPr>
                  <a:xfrm>
                    <a:off x="7647452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7" name="フリーフォーム 1456">
                    <a:extLst>
                      <a:ext uri="{FF2B5EF4-FFF2-40B4-BE49-F238E27FC236}">
                        <a16:creationId xmlns:a16="http://schemas.microsoft.com/office/drawing/2014/main" id="{E38D5F11-4DD8-C585-2318-1B372E583B2C}"/>
                      </a:ext>
                    </a:extLst>
                  </p:cNvPr>
                  <p:cNvSpPr/>
                  <p:nvPr/>
                </p:nvSpPr>
                <p:spPr>
                  <a:xfrm>
                    <a:off x="8293925" y="4022016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8" name="フリーフォーム 1457">
                    <a:extLst>
                      <a:ext uri="{FF2B5EF4-FFF2-40B4-BE49-F238E27FC236}">
                        <a16:creationId xmlns:a16="http://schemas.microsoft.com/office/drawing/2014/main" id="{80F2B2A5-8920-7711-0C45-1CB4939B90CC}"/>
                      </a:ext>
                    </a:extLst>
                  </p:cNvPr>
                  <p:cNvSpPr/>
                  <p:nvPr/>
                </p:nvSpPr>
                <p:spPr>
                  <a:xfrm>
                    <a:off x="8293926" y="4382402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9" name="フリーフォーム 1458">
                    <a:extLst>
                      <a:ext uri="{FF2B5EF4-FFF2-40B4-BE49-F238E27FC236}">
                        <a16:creationId xmlns:a16="http://schemas.microsoft.com/office/drawing/2014/main" id="{A0D1BF41-B13B-C483-72D2-0DC4A2C03577}"/>
                      </a:ext>
                    </a:extLst>
                  </p:cNvPr>
                  <p:cNvSpPr/>
                  <p:nvPr/>
                </p:nvSpPr>
                <p:spPr>
                  <a:xfrm>
                    <a:off x="7934774" y="40220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0" name="フリーフォーム 1459">
                    <a:extLst>
                      <a:ext uri="{FF2B5EF4-FFF2-40B4-BE49-F238E27FC236}">
                        <a16:creationId xmlns:a16="http://schemas.microsoft.com/office/drawing/2014/main" id="{C46673C4-F288-95EB-220E-AE9B61670A88}"/>
                      </a:ext>
                    </a:extLst>
                  </p:cNvPr>
                  <p:cNvSpPr/>
                  <p:nvPr/>
                </p:nvSpPr>
                <p:spPr>
                  <a:xfrm>
                    <a:off x="8006604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</p:grpSp>
      <p:grpSp>
        <p:nvGrpSpPr>
          <p:cNvPr id="1765" name="グループ化 1764">
            <a:extLst>
              <a:ext uri="{FF2B5EF4-FFF2-40B4-BE49-F238E27FC236}">
                <a16:creationId xmlns:a16="http://schemas.microsoft.com/office/drawing/2014/main" id="{F44E0AE7-06A8-EDEA-E2E6-595720730F8A}"/>
              </a:ext>
            </a:extLst>
          </p:cNvPr>
          <p:cNvGrpSpPr/>
          <p:nvPr/>
        </p:nvGrpSpPr>
        <p:grpSpPr>
          <a:xfrm>
            <a:off x="1324887" y="2410878"/>
            <a:ext cx="7466686" cy="582364"/>
            <a:chOff x="1324887" y="2410878"/>
            <a:chExt cx="7466686" cy="582364"/>
          </a:xfrm>
        </p:grpSpPr>
        <p:sp>
          <p:nvSpPr>
            <p:cNvPr id="1761" name="正方形/長方形 1760">
              <a:extLst>
                <a:ext uri="{FF2B5EF4-FFF2-40B4-BE49-F238E27FC236}">
                  <a16:creationId xmlns:a16="http://schemas.microsoft.com/office/drawing/2014/main" id="{97199BA2-866D-69CF-DAFE-169C131FD48C}"/>
                </a:ext>
              </a:extLst>
            </p:cNvPr>
            <p:cNvSpPr/>
            <p:nvPr/>
          </p:nvSpPr>
          <p:spPr>
            <a:xfrm>
              <a:off x="1324887" y="2416554"/>
              <a:ext cx="684000" cy="564742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(</a:t>
              </a:r>
              <a:r>
                <a:rPr kumimoji="1" lang="ja-JP" altLang="en-US" sz="1000" b="1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自明</a:t>
              </a: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)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2" name="正方形/長方形 1761">
              <a:extLst>
                <a:ext uri="{FF2B5EF4-FFF2-40B4-BE49-F238E27FC236}">
                  <a16:creationId xmlns:a16="http://schemas.microsoft.com/office/drawing/2014/main" id="{58FF00E0-5C61-4AD4-F892-BE6C5AE02416}"/>
                </a:ext>
              </a:extLst>
            </p:cNvPr>
            <p:cNvSpPr/>
            <p:nvPr/>
          </p:nvSpPr>
          <p:spPr>
            <a:xfrm>
              <a:off x="2123821" y="2839004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※1</a:t>
              </a:r>
              <a:endParaRPr kumimoji="1" lang="ja-JP" altLang="en-US" sz="1000" b="1" baseline="30000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3" name="正方形/長方形 1762">
              <a:extLst>
                <a:ext uri="{FF2B5EF4-FFF2-40B4-BE49-F238E27FC236}">
                  <a16:creationId xmlns:a16="http://schemas.microsoft.com/office/drawing/2014/main" id="{204157C5-511B-078C-F6E3-2D0217769C84}"/>
                </a:ext>
              </a:extLst>
            </p:cNvPr>
            <p:cNvSpPr/>
            <p:nvPr/>
          </p:nvSpPr>
          <p:spPr>
            <a:xfrm>
              <a:off x="3708192" y="2835226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※2</a:t>
              </a:r>
              <a:endParaRPr kumimoji="1" lang="ja-JP" altLang="en-US" sz="10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4" name="正方形/長方形 1763">
              <a:extLst>
                <a:ext uri="{FF2B5EF4-FFF2-40B4-BE49-F238E27FC236}">
                  <a16:creationId xmlns:a16="http://schemas.microsoft.com/office/drawing/2014/main" id="{41A86575-61D6-A42E-6EC2-19C6422341EB}"/>
                </a:ext>
              </a:extLst>
            </p:cNvPr>
            <p:cNvSpPr/>
            <p:nvPr/>
          </p:nvSpPr>
          <p:spPr>
            <a:xfrm>
              <a:off x="4496296" y="2410878"/>
              <a:ext cx="4295277" cy="564741"/>
            </a:xfrm>
            <a:prstGeom prst="rect">
              <a:avLst/>
            </a:prstGeom>
            <a:solidFill>
              <a:srgbClr val="FFF4FF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1×1×𝑧 (𝑧≥3)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で表せるものは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宇野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,2008] 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それ以外は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上原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 2008]</a:t>
              </a:r>
              <a:endParaRPr kumimoji="1" lang="ja-JP" altLang="en-US" sz="10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66" name="角丸四角形 1765">
            <a:extLst>
              <a:ext uri="{FF2B5EF4-FFF2-40B4-BE49-F238E27FC236}">
                <a16:creationId xmlns:a16="http://schemas.microsoft.com/office/drawing/2014/main" id="{5ED90FDB-DB56-3200-D068-F9AFA4575DD2}"/>
              </a:ext>
            </a:extLst>
          </p:cNvPr>
          <p:cNvSpPr/>
          <p:nvPr/>
        </p:nvSpPr>
        <p:spPr>
          <a:xfrm>
            <a:off x="7287206" y="405558"/>
            <a:ext cx="1697325" cy="604255"/>
          </a:xfrm>
          <a:prstGeom prst="roundRect">
            <a:avLst/>
          </a:prstGeom>
          <a:ln w="19050">
            <a:solidFill>
              <a:srgbClr val="3437C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72000" tIns="0" rIns="0" bIns="36000" rtlCol="0" anchor="ctr"/>
          <a:lstStyle/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※1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[R.Hearn,2018]</a:t>
            </a:r>
          </a:p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※2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[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杉浦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,2018]</a:t>
            </a:r>
          </a:p>
        </p:txBody>
      </p:sp>
      <p:grpSp>
        <p:nvGrpSpPr>
          <p:cNvPr id="1776" name="グループ化 1775">
            <a:extLst>
              <a:ext uri="{FF2B5EF4-FFF2-40B4-BE49-F238E27FC236}">
                <a16:creationId xmlns:a16="http://schemas.microsoft.com/office/drawing/2014/main" id="{2BC34A59-974B-775C-272B-4F6ED381EDDA}"/>
              </a:ext>
            </a:extLst>
          </p:cNvPr>
          <p:cNvGrpSpPr/>
          <p:nvPr/>
        </p:nvGrpSpPr>
        <p:grpSpPr>
          <a:xfrm>
            <a:off x="1324887" y="2416554"/>
            <a:ext cx="7466684" cy="4003781"/>
            <a:chOff x="1324887" y="2416554"/>
            <a:chExt cx="7466684" cy="4003781"/>
          </a:xfrm>
        </p:grpSpPr>
        <p:sp>
          <p:nvSpPr>
            <p:cNvPr id="1777" name="正方形/長方形 1776">
              <a:extLst>
                <a:ext uri="{FF2B5EF4-FFF2-40B4-BE49-F238E27FC236}">
                  <a16:creationId xmlns:a16="http://schemas.microsoft.com/office/drawing/2014/main" id="{D4C0F7F4-9F91-8AAC-5FC4-C14C525CBE73}"/>
                </a:ext>
              </a:extLst>
            </p:cNvPr>
            <p:cNvSpPr/>
            <p:nvPr/>
          </p:nvSpPr>
          <p:spPr>
            <a:xfrm>
              <a:off x="2123821" y="3635715"/>
              <a:ext cx="6667750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8" name="正方形/長方形 1777">
              <a:extLst>
                <a:ext uri="{FF2B5EF4-FFF2-40B4-BE49-F238E27FC236}">
                  <a16:creationId xmlns:a16="http://schemas.microsoft.com/office/drawing/2014/main" id="{B2777B32-286B-AB85-B63E-D696B0DC2CCE}"/>
                </a:ext>
              </a:extLst>
            </p:cNvPr>
            <p:cNvSpPr/>
            <p:nvPr/>
          </p:nvSpPr>
          <p:spPr>
            <a:xfrm>
              <a:off x="1335718" y="4893970"/>
              <a:ext cx="7455853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9" name="正方形/長方形 1778">
              <a:extLst>
                <a:ext uri="{FF2B5EF4-FFF2-40B4-BE49-F238E27FC236}">
                  <a16:creationId xmlns:a16="http://schemas.microsoft.com/office/drawing/2014/main" id="{826177F0-AFF2-B3FB-0E5F-38E6E3AD074C}"/>
                </a:ext>
              </a:extLst>
            </p:cNvPr>
            <p:cNvSpPr/>
            <p:nvPr/>
          </p:nvSpPr>
          <p:spPr>
            <a:xfrm>
              <a:off x="1336807" y="5848712"/>
              <a:ext cx="7454764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0" name="正方形/長方形 1779">
              <a:extLst>
                <a:ext uri="{FF2B5EF4-FFF2-40B4-BE49-F238E27FC236}">
                  <a16:creationId xmlns:a16="http://schemas.microsoft.com/office/drawing/2014/main" id="{6B6DF39D-9256-3FCE-E071-DDD6044D6CC2}"/>
                </a:ext>
              </a:extLst>
            </p:cNvPr>
            <p:cNvSpPr/>
            <p:nvPr/>
          </p:nvSpPr>
          <p:spPr>
            <a:xfrm>
              <a:off x="2909233" y="2422118"/>
              <a:ext cx="1478179" cy="367598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1" name="正方形/長方形 1780">
              <a:extLst>
                <a:ext uri="{FF2B5EF4-FFF2-40B4-BE49-F238E27FC236}">
                  <a16:creationId xmlns:a16="http://schemas.microsoft.com/office/drawing/2014/main" id="{60CBABDF-8331-BB32-E808-02FFE211C88A}"/>
                </a:ext>
              </a:extLst>
            </p:cNvPr>
            <p:cNvSpPr/>
            <p:nvPr/>
          </p:nvSpPr>
          <p:spPr>
            <a:xfrm>
              <a:off x="2126488" y="2416554"/>
              <a:ext cx="681334" cy="154237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05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2" name="正方形/長方形 1781">
              <a:extLst>
                <a:ext uri="{FF2B5EF4-FFF2-40B4-BE49-F238E27FC236}">
                  <a16:creationId xmlns:a16="http://schemas.microsoft.com/office/drawing/2014/main" id="{FCD5241A-E4FA-6117-8B51-E783329E62FD}"/>
                </a:ext>
              </a:extLst>
            </p:cNvPr>
            <p:cNvSpPr/>
            <p:nvPr/>
          </p:nvSpPr>
          <p:spPr>
            <a:xfrm>
              <a:off x="2123821" y="2627358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3" name="正方形/長方形 1782">
              <a:extLst>
                <a:ext uri="{FF2B5EF4-FFF2-40B4-BE49-F238E27FC236}">
                  <a16:creationId xmlns:a16="http://schemas.microsoft.com/office/drawing/2014/main" id="{1372D3E0-0038-84A7-6D2D-AF64A9CC224A}"/>
                </a:ext>
              </a:extLst>
            </p:cNvPr>
            <p:cNvSpPr/>
            <p:nvPr/>
          </p:nvSpPr>
          <p:spPr>
            <a:xfrm>
              <a:off x="2908298" y="2836359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4" name="正方形/長方形 1783">
              <a:extLst>
                <a:ext uri="{FF2B5EF4-FFF2-40B4-BE49-F238E27FC236}">
                  <a16:creationId xmlns:a16="http://schemas.microsoft.com/office/drawing/2014/main" id="{4D49BF98-3909-B72E-A3B2-B795214684DA}"/>
                </a:ext>
              </a:extLst>
            </p:cNvPr>
            <p:cNvSpPr/>
            <p:nvPr/>
          </p:nvSpPr>
          <p:spPr>
            <a:xfrm>
              <a:off x="1324887" y="3641121"/>
              <a:ext cx="683999" cy="571623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95" name="正方形/長方形 1794">
            <a:extLst>
              <a:ext uri="{FF2B5EF4-FFF2-40B4-BE49-F238E27FC236}">
                <a16:creationId xmlns:a16="http://schemas.microsoft.com/office/drawing/2014/main" id="{81E0CD38-3DD3-DF1C-4104-6E08E28B7F1B}"/>
              </a:ext>
            </a:extLst>
          </p:cNvPr>
          <p:cNvSpPr/>
          <p:nvPr/>
        </p:nvSpPr>
        <p:spPr>
          <a:xfrm>
            <a:off x="1310560" y="4249463"/>
            <a:ext cx="7531788" cy="2214144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96" name="角丸四角形 1795">
                <a:extLst>
                  <a:ext uri="{FF2B5EF4-FFF2-40B4-BE49-F238E27FC236}">
                    <a16:creationId xmlns:a16="http://schemas.microsoft.com/office/drawing/2014/main" id="{DC15F7D9-E341-8953-CC50-58802E24EF96}"/>
                  </a:ext>
                </a:extLst>
              </p:cNvPr>
              <p:cNvSpPr/>
              <p:nvPr/>
            </p:nvSpPr>
            <p:spPr>
              <a:xfrm>
                <a:off x="3241122" y="3360385"/>
                <a:ext cx="3670664" cy="775027"/>
              </a:xfrm>
              <a:prstGeom prst="round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tIns="0" bIns="72000" rtlCol="0" anchor="ctr"/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𝑎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𝑏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d>
                        <m:dPr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2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,1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→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𝐿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′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+</m:t>
                          </m:r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5</m:t>
                          </m:r>
                        </m:e>
                      </m:rad>
                    </m:oMath>
                  </m:oMathPara>
                </a14:m>
                <a:br>
                  <a:rPr kumimoji="1" lang="en-US" altLang="ja-JP" sz="140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</a:br>
                <a14:m>
                  <m:oMath xmlns:m="http://schemas.openxmlformats.org/officeDocument/2006/math">
                    <m:r>
                      <a:rPr kumimoji="1" lang="en-US" altLang="ja-JP" sz="14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𝑥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𝐿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𝑦𝐿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𝑧𝐿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 </m:t>
                    </m:r>
                    <m:d>
                      <m:dPr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kumimoji="1" lang="en-US" altLang="ja-JP" sz="1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𝐿</m:t>
                        </m:r>
                        <m:r>
                          <a:rPr kumimoji="1" lang="en-US" altLang="ja-JP" sz="1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′≥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5</m:t>
                            </m:r>
                          </m:e>
                        </m:rad>
                      </m:e>
                    </m:d>
                  </m:oMath>
                </a14:m>
                <a:r>
                  <a:rPr kumimoji="1" lang="ja-JP" altLang="en-US" sz="140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で表せる格子直方体</a:t>
                </a:r>
              </a:p>
            </p:txBody>
          </p:sp>
        </mc:Choice>
        <mc:Fallback xmlns="">
          <p:sp>
            <p:nvSpPr>
              <p:cNvPr id="1796" name="角丸四角形 1795">
                <a:extLst>
                  <a:ext uri="{FF2B5EF4-FFF2-40B4-BE49-F238E27FC236}">
                    <a16:creationId xmlns:a16="http://schemas.microsoft.com/office/drawing/2014/main" id="{DC15F7D9-E341-8953-CC50-58802E24EF9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41122" y="3360385"/>
                <a:ext cx="3670664" cy="775027"/>
              </a:xfrm>
              <a:prstGeom prst="roundRect">
                <a:avLst/>
              </a:prstGeom>
              <a:blipFill>
                <a:blip r:embed="rId9"/>
                <a:stretch>
                  <a:fillRect b="-4839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97" name="正方形/長方形 1796">
            <a:extLst>
              <a:ext uri="{FF2B5EF4-FFF2-40B4-BE49-F238E27FC236}">
                <a16:creationId xmlns:a16="http://schemas.microsoft.com/office/drawing/2014/main" id="{E21B6E3D-1168-E324-1AD9-1ADEA30B000E}"/>
              </a:ext>
            </a:extLst>
          </p:cNvPr>
          <p:cNvSpPr/>
          <p:nvPr/>
        </p:nvSpPr>
        <p:spPr>
          <a:xfrm>
            <a:off x="2073044" y="1814225"/>
            <a:ext cx="2383021" cy="1212581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正方形/長方形 1797">
            <a:extLst>
              <a:ext uri="{FF2B5EF4-FFF2-40B4-BE49-F238E27FC236}">
                <a16:creationId xmlns:a16="http://schemas.microsoft.com/office/drawing/2014/main" id="{0BD09486-0990-A314-A967-CFB2E5209B43}"/>
              </a:ext>
            </a:extLst>
          </p:cNvPr>
          <p:cNvSpPr/>
          <p:nvPr/>
        </p:nvSpPr>
        <p:spPr>
          <a:xfrm>
            <a:off x="1304411" y="3040853"/>
            <a:ext cx="768633" cy="1212581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雲形吹き出し 1802">
            <a:extLst>
              <a:ext uri="{FF2B5EF4-FFF2-40B4-BE49-F238E27FC236}">
                <a16:creationId xmlns:a16="http://schemas.microsoft.com/office/drawing/2014/main" id="{2D31980E-296A-BEFF-0EE3-E00B8DB8FAD7}"/>
              </a:ext>
            </a:extLst>
          </p:cNvPr>
          <p:cNvSpPr/>
          <p:nvPr/>
        </p:nvSpPr>
        <p:spPr>
          <a:xfrm>
            <a:off x="4687937" y="2184230"/>
            <a:ext cx="2568719" cy="865381"/>
          </a:xfrm>
          <a:prstGeom prst="cloudCallout">
            <a:avLst>
              <a:gd name="adj1" fmla="val -59921"/>
              <a:gd name="adj2" fmla="val 5325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rIns="0" rtlCol="0" anchor="ctr"/>
          <a:lstStyle/>
          <a:p>
            <a:pPr algn="ctr">
              <a:lnSpc>
                <a:spcPct val="130000"/>
              </a:lnSpc>
              <a:buClr>
                <a:srgbClr val="1E219C"/>
              </a:buClr>
            </a:pPr>
            <a:r>
              <a:rPr kumimoji="1" lang="ja-JP" altLang="en-US" sz="12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格子展開図を列挙すれば</a:t>
            </a:r>
            <a:br>
              <a:rPr kumimoji="1" lang="en-US" altLang="ja-JP" sz="12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</a:br>
            <a:r>
              <a:rPr kumimoji="1" lang="ja-JP" altLang="en-US" sz="12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よいのでは？</a:t>
            </a:r>
            <a:endParaRPr lang="en-US" altLang="ja-JP" sz="1200" dirty="0">
              <a:solidFill>
                <a:srgbClr val="FF0000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1807" name="グループ化 1806">
            <a:extLst>
              <a:ext uri="{FF2B5EF4-FFF2-40B4-BE49-F238E27FC236}">
                <a16:creationId xmlns:a16="http://schemas.microsoft.com/office/drawing/2014/main" id="{67D54895-1BAF-EF84-5CE3-EAEF74F133A6}"/>
              </a:ext>
            </a:extLst>
          </p:cNvPr>
          <p:cNvGrpSpPr/>
          <p:nvPr/>
        </p:nvGrpSpPr>
        <p:grpSpPr>
          <a:xfrm>
            <a:off x="3798723" y="2977836"/>
            <a:ext cx="4568533" cy="955786"/>
            <a:chOff x="3915629" y="2836022"/>
            <a:chExt cx="4568533" cy="955786"/>
          </a:xfrm>
        </p:grpSpPr>
        <p:sp>
          <p:nvSpPr>
            <p:cNvPr id="1809" name="角丸四角形 1808">
              <a:extLst>
                <a:ext uri="{FF2B5EF4-FFF2-40B4-BE49-F238E27FC236}">
                  <a16:creationId xmlns:a16="http://schemas.microsoft.com/office/drawing/2014/main" id="{08D22621-831E-D484-39A3-7C41BEBB4EAC}"/>
                </a:ext>
              </a:extLst>
            </p:cNvPr>
            <p:cNvSpPr/>
            <p:nvPr/>
          </p:nvSpPr>
          <p:spPr>
            <a:xfrm>
              <a:off x="3915629" y="3004025"/>
              <a:ext cx="4568533" cy="787783"/>
            </a:xfrm>
            <a:prstGeom prst="round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tIns="0" bIns="72000" rtlCol="0" anchor="ctr"/>
            <a:lstStyle/>
            <a:p>
              <a:pPr marL="285750" indent="-285750">
                <a:lnSpc>
                  <a:spcPct val="150000"/>
                </a:lnSpc>
                <a:buClr>
                  <a:srgbClr val="1E219C"/>
                </a:buClr>
                <a:buFont typeface="Wingdings" pitchFamily="2" charset="2"/>
                <a:buChar char="Ø"/>
              </a:pPr>
              <a:r>
                <a:rPr kumimoji="1" lang="ja-JP" altLang="en-US" sz="14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面の数が多くなると格子展開図の個数が増える！</a:t>
              </a:r>
              <a:endParaRPr kumimoji="1" lang="en-US" altLang="ja-JP" sz="14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  <a:p>
              <a:pPr marL="285750" indent="-285750">
                <a:lnSpc>
                  <a:spcPct val="150000"/>
                </a:lnSpc>
                <a:buClr>
                  <a:srgbClr val="1E219C"/>
                </a:buClr>
                <a:buFont typeface="Wingdings" pitchFamily="2" charset="2"/>
                <a:buChar char="Ø"/>
              </a:pPr>
              <a:r>
                <a:rPr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格子展開図の重なり方の種類の区別が付けにくい</a:t>
              </a:r>
              <a:endParaRPr lang="en-US" altLang="ja-JP" sz="140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808" name="右矢印 1807">
              <a:extLst>
                <a:ext uri="{FF2B5EF4-FFF2-40B4-BE49-F238E27FC236}">
                  <a16:creationId xmlns:a16="http://schemas.microsoft.com/office/drawing/2014/main" id="{6EDE80E1-6A21-2326-B686-8108C10CBF86}"/>
                </a:ext>
              </a:extLst>
            </p:cNvPr>
            <p:cNvSpPr/>
            <p:nvPr/>
          </p:nvSpPr>
          <p:spPr>
            <a:xfrm rot="5400000">
              <a:off x="6030710" y="2884737"/>
              <a:ext cx="297535" cy="200105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14" name="グループ化 1813">
            <a:extLst>
              <a:ext uri="{FF2B5EF4-FFF2-40B4-BE49-F238E27FC236}">
                <a16:creationId xmlns:a16="http://schemas.microsoft.com/office/drawing/2014/main" id="{D4A62DA5-0295-3CC8-3D9E-0463687882D8}"/>
              </a:ext>
            </a:extLst>
          </p:cNvPr>
          <p:cNvGrpSpPr/>
          <p:nvPr/>
        </p:nvGrpSpPr>
        <p:grpSpPr>
          <a:xfrm>
            <a:off x="1766428" y="1709907"/>
            <a:ext cx="4305921" cy="2201651"/>
            <a:chOff x="1766428" y="1709907"/>
            <a:chExt cx="4305921" cy="2201651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0" name="円形吹き出し 1809">
                  <a:extLst>
                    <a:ext uri="{FF2B5EF4-FFF2-40B4-BE49-F238E27FC236}">
                      <a16:creationId xmlns:a16="http://schemas.microsoft.com/office/drawing/2014/main" id="{BA7B81A9-954C-BD3B-F4B7-2B9CC61B07D9}"/>
                    </a:ext>
                  </a:extLst>
                </p:cNvPr>
                <p:cNvSpPr/>
                <p:nvPr/>
              </p:nvSpPr>
              <p:spPr>
                <a:xfrm>
                  <a:off x="1766428" y="3620373"/>
                  <a:ext cx="864217" cy="291185"/>
                </a:xfrm>
                <a:prstGeom prst="wedgeEllipseCallout">
                  <a:avLst>
                    <a:gd name="adj1" fmla="val -39871"/>
                    <a:gd name="adj2" fmla="val -72584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lIns="36000" tIns="0" rIns="0" bIns="0"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altLang="ja-JP" sz="1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331,776</m:t>
                        </m:r>
                      </m:oMath>
                    </m:oMathPara>
                  </a14:m>
                  <a:endParaRPr kumimoji="1" lang="ja-JP" altLang="en-US" sz="140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endParaRPr>
                </a:p>
              </p:txBody>
            </p:sp>
          </mc:Choice>
          <mc:Fallback xmlns="">
            <p:sp>
              <p:nvSpPr>
                <p:cNvPr id="1810" name="円形吹き出し 1809">
                  <a:extLst>
                    <a:ext uri="{FF2B5EF4-FFF2-40B4-BE49-F238E27FC236}">
                      <a16:creationId xmlns:a16="http://schemas.microsoft.com/office/drawing/2014/main" id="{BA7B81A9-954C-BD3B-F4B7-2B9CC61B07D9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766428" y="3620373"/>
                  <a:ext cx="864217" cy="291185"/>
                </a:xfrm>
                <a:prstGeom prst="wedgeEllipseCallout">
                  <a:avLst>
                    <a:gd name="adj1" fmla="val -39871"/>
                    <a:gd name="adj2" fmla="val -72584"/>
                  </a:avLst>
                </a:prstGeom>
                <a:blipFill>
                  <a:blip r:embed="rId10"/>
                  <a:stretch>
                    <a:fillRect/>
                  </a:stretch>
                </a:blipFill>
                <a:ln>
                  <a:solidFill>
                    <a:schemeClr val="tx1"/>
                  </a:solidFill>
                </a:ln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1" name="円形吹き出し 1810">
                  <a:extLst>
                    <a:ext uri="{FF2B5EF4-FFF2-40B4-BE49-F238E27FC236}">
                      <a16:creationId xmlns:a16="http://schemas.microsoft.com/office/drawing/2014/main" id="{84536327-9DE1-BF51-5F8B-1451956586F1}"/>
                    </a:ext>
                  </a:extLst>
                </p:cNvPr>
                <p:cNvSpPr/>
                <p:nvPr/>
              </p:nvSpPr>
              <p:spPr>
                <a:xfrm>
                  <a:off x="2267578" y="2423945"/>
                  <a:ext cx="864217" cy="291185"/>
                </a:xfrm>
                <a:prstGeom prst="wedgeEllipseCallout">
                  <a:avLst>
                    <a:gd name="adj1" fmla="val -23164"/>
                    <a:gd name="adj2" fmla="val -85806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lIns="36000" tIns="0" rIns="0" bIns="0"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altLang="ja-JP" sz="1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16,425</m:t>
                        </m:r>
                      </m:oMath>
                    </m:oMathPara>
                  </a14:m>
                  <a:endParaRPr kumimoji="1" lang="ja-JP" altLang="en-US" sz="140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endParaRPr>
                </a:p>
              </p:txBody>
            </p:sp>
          </mc:Choice>
          <mc:Fallback xmlns="">
            <p:sp>
              <p:nvSpPr>
                <p:cNvPr id="1811" name="円形吹き出し 1810">
                  <a:extLst>
                    <a:ext uri="{FF2B5EF4-FFF2-40B4-BE49-F238E27FC236}">
                      <a16:creationId xmlns:a16="http://schemas.microsoft.com/office/drawing/2014/main" id="{84536327-9DE1-BF51-5F8B-1451956586F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267578" y="2423945"/>
                  <a:ext cx="864217" cy="291185"/>
                </a:xfrm>
                <a:prstGeom prst="wedgeEllipseCallout">
                  <a:avLst>
                    <a:gd name="adj1" fmla="val -23164"/>
                    <a:gd name="adj2" fmla="val -85806"/>
                  </a:avLst>
                </a:prstGeom>
                <a:blipFill>
                  <a:blip r:embed="rId11"/>
                  <a:stretch>
                    <a:fillRect/>
                  </a:stretch>
                </a:blipFill>
                <a:ln>
                  <a:solidFill>
                    <a:schemeClr val="tx1"/>
                  </a:solidFill>
                </a:ln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2" name="円形吹き出し 1811">
                  <a:extLst>
                    <a:ext uri="{FF2B5EF4-FFF2-40B4-BE49-F238E27FC236}">
                      <a16:creationId xmlns:a16="http://schemas.microsoft.com/office/drawing/2014/main" id="{B5AAB4BE-00E5-1F44-D523-FF510570FBD1}"/>
                    </a:ext>
                  </a:extLst>
                </p:cNvPr>
                <p:cNvSpPr/>
                <p:nvPr/>
              </p:nvSpPr>
              <p:spPr>
                <a:xfrm>
                  <a:off x="3247731" y="2410592"/>
                  <a:ext cx="1101984" cy="291185"/>
                </a:xfrm>
                <a:prstGeom prst="wedgeEllipseCallout">
                  <a:avLst>
                    <a:gd name="adj1" fmla="val -39871"/>
                    <a:gd name="adj2" fmla="val -72584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lIns="36000" tIns="0" rIns="0" bIns="0"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altLang="ja-JP" sz="1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29,859,840</m:t>
                        </m:r>
                      </m:oMath>
                    </m:oMathPara>
                  </a14:m>
                  <a:endParaRPr kumimoji="1" lang="ja-JP" altLang="en-US" sz="140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endParaRPr>
                </a:p>
              </p:txBody>
            </p:sp>
          </mc:Choice>
          <mc:Fallback xmlns="">
            <p:sp>
              <p:nvSpPr>
                <p:cNvPr id="1812" name="円形吹き出し 1811">
                  <a:extLst>
                    <a:ext uri="{FF2B5EF4-FFF2-40B4-BE49-F238E27FC236}">
                      <a16:creationId xmlns:a16="http://schemas.microsoft.com/office/drawing/2014/main" id="{B5AAB4BE-00E5-1F44-D523-FF510570FBD1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247731" y="2410592"/>
                  <a:ext cx="1101984" cy="291185"/>
                </a:xfrm>
                <a:prstGeom prst="wedgeEllipseCallout">
                  <a:avLst>
                    <a:gd name="adj1" fmla="val -39871"/>
                    <a:gd name="adj2" fmla="val -72584"/>
                  </a:avLst>
                </a:prstGeom>
                <a:blipFill>
                  <a:blip r:embed="rId12"/>
                  <a:stretch>
                    <a:fillRect/>
                  </a:stretch>
                </a:blipFill>
                <a:ln>
                  <a:solidFill>
                    <a:schemeClr val="tx1"/>
                  </a:solidFill>
                </a:ln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13" name="円形吹き出し 1812">
                  <a:extLst>
                    <a:ext uri="{FF2B5EF4-FFF2-40B4-BE49-F238E27FC236}">
                      <a16:creationId xmlns:a16="http://schemas.microsoft.com/office/drawing/2014/main" id="{336F9624-10A5-881D-53C5-84E4963B1F28}"/>
                    </a:ext>
                  </a:extLst>
                </p:cNvPr>
                <p:cNvSpPr/>
                <p:nvPr/>
              </p:nvSpPr>
              <p:spPr>
                <a:xfrm>
                  <a:off x="4442485" y="1709907"/>
                  <a:ext cx="1629864" cy="319843"/>
                </a:xfrm>
                <a:prstGeom prst="wedgeEllipseCallout">
                  <a:avLst>
                    <a:gd name="adj1" fmla="val -58213"/>
                    <a:gd name="adj2" fmla="val 46416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lIns="36000" tIns="0" rIns="0" bIns="0"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altLang="ja-JP" sz="1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301,056,000,000</m:t>
                        </m:r>
                      </m:oMath>
                    </m:oMathPara>
                  </a14:m>
                  <a:endParaRPr kumimoji="1" lang="ja-JP" altLang="en-US" sz="140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endParaRPr>
                </a:p>
              </p:txBody>
            </p:sp>
          </mc:Choice>
          <mc:Fallback xmlns="">
            <p:sp>
              <p:nvSpPr>
                <p:cNvPr id="1813" name="円形吹き出し 1812">
                  <a:extLst>
                    <a:ext uri="{FF2B5EF4-FFF2-40B4-BE49-F238E27FC236}">
                      <a16:creationId xmlns:a16="http://schemas.microsoft.com/office/drawing/2014/main" id="{336F9624-10A5-881D-53C5-84E4963B1F2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442485" y="1709907"/>
                  <a:ext cx="1629864" cy="319843"/>
                </a:xfrm>
                <a:prstGeom prst="wedgeEllipseCallout">
                  <a:avLst>
                    <a:gd name="adj1" fmla="val -58213"/>
                    <a:gd name="adj2" fmla="val 46416"/>
                  </a:avLst>
                </a:prstGeom>
                <a:blipFill>
                  <a:blip r:embed="rId13"/>
                  <a:stretch>
                    <a:fillRect/>
                  </a:stretch>
                </a:blipFill>
                <a:ln>
                  <a:solidFill>
                    <a:schemeClr val="tx1"/>
                  </a:solidFill>
                </a:ln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815" name="グループ化 1814">
            <a:extLst>
              <a:ext uri="{FF2B5EF4-FFF2-40B4-BE49-F238E27FC236}">
                <a16:creationId xmlns:a16="http://schemas.microsoft.com/office/drawing/2014/main" id="{950AED61-0C23-C0AF-A097-6EA602FA9ABC}"/>
              </a:ext>
            </a:extLst>
          </p:cNvPr>
          <p:cNvGrpSpPr/>
          <p:nvPr/>
        </p:nvGrpSpPr>
        <p:grpSpPr>
          <a:xfrm>
            <a:off x="3798723" y="3851725"/>
            <a:ext cx="4568533" cy="873491"/>
            <a:chOff x="3923852" y="3851725"/>
            <a:chExt cx="4568533" cy="873491"/>
          </a:xfrm>
        </p:grpSpPr>
        <p:sp>
          <p:nvSpPr>
            <p:cNvPr id="1817" name="角丸四角形 1816">
              <a:extLst>
                <a:ext uri="{FF2B5EF4-FFF2-40B4-BE49-F238E27FC236}">
                  <a16:creationId xmlns:a16="http://schemas.microsoft.com/office/drawing/2014/main" id="{7B9E5C11-7082-1D31-2505-6FDDB92F6547}"/>
                </a:ext>
              </a:extLst>
            </p:cNvPr>
            <p:cNvSpPr/>
            <p:nvPr/>
          </p:nvSpPr>
          <p:spPr>
            <a:xfrm>
              <a:off x="3923852" y="4026938"/>
              <a:ext cx="4568533" cy="698278"/>
            </a:xfrm>
            <a:prstGeom prst="round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72000" tIns="0" rIns="72000" bIns="72000" rtlCol="0" anchor="ctr"/>
            <a:lstStyle/>
            <a:p>
              <a:pPr marL="285750" indent="-285750">
                <a:lnSpc>
                  <a:spcPct val="150000"/>
                </a:lnSpc>
                <a:buClr>
                  <a:srgbClr val="1E219C"/>
                </a:buClr>
                <a:buFont typeface="Wingdings" pitchFamily="2" charset="2"/>
                <a:buChar char="Ø"/>
              </a:pPr>
              <a:r>
                <a:rPr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回転展開</a:t>
              </a:r>
              <a:r>
                <a:rPr lang="en-US" altLang="ja-JP" sz="1400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[T. Shiota and T. Saitoh, 2023] </a:t>
              </a:r>
              <a:r>
                <a:rPr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という</a:t>
              </a:r>
              <a:br>
                <a:rPr lang="en-US" altLang="ja-JP" sz="1400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</a:br>
              <a:r>
                <a:rPr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アルゴリズムを使って判定する</a:t>
              </a:r>
              <a:endParaRPr lang="en-US" altLang="ja-JP" sz="140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816" name="右矢印 1815">
              <a:extLst>
                <a:ext uri="{FF2B5EF4-FFF2-40B4-BE49-F238E27FC236}">
                  <a16:creationId xmlns:a16="http://schemas.microsoft.com/office/drawing/2014/main" id="{BEADA3D8-F3E9-66D3-7015-94733D2DBCB8}"/>
                </a:ext>
              </a:extLst>
            </p:cNvPr>
            <p:cNvSpPr/>
            <p:nvPr/>
          </p:nvSpPr>
          <p:spPr>
            <a:xfrm rot="5400000">
              <a:off x="6038933" y="3900440"/>
              <a:ext cx="297535" cy="200105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6131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5" grpId="0" animBg="1"/>
      <p:bldP spid="1796" grpId="0" animBg="1"/>
      <p:bldP spid="1797" grpId="0" animBg="1"/>
      <p:bldP spid="1798" grpId="0" animBg="1"/>
      <p:bldP spid="180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B78C612-4376-2C5D-F2DD-78E4316B55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重なりを持つ展開図の探索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CA5C6D49-3F5E-A98A-43AD-2DD6D49E8C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16</a:t>
            </a:fld>
            <a:endParaRPr kumimoji="1" lang="ja-JP" altLang="en-US"/>
          </a:p>
        </p:txBody>
      </p:sp>
      <p:cxnSp>
        <p:nvCxnSpPr>
          <p:cNvPr id="391" name="直線コネクタ 390">
            <a:extLst>
              <a:ext uri="{FF2B5EF4-FFF2-40B4-BE49-F238E27FC236}">
                <a16:creationId xmlns:a16="http://schemas.microsoft.com/office/drawing/2014/main" id="{E12A1A68-D5EC-2300-BD48-932539E24C29}"/>
              </a:ext>
            </a:extLst>
          </p:cNvPr>
          <p:cNvCxnSpPr>
            <a:cxnSpLocks/>
          </p:cNvCxnSpPr>
          <p:nvPr/>
        </p:nvCxnSpPr>
        <p:spPr>
          <a:xfrm>
            <a:off x="143358" y="147737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392" name="テキスト ボックス 391">
            <a:extLst>
              <a:ext uri="{FF2B5EF4-FFF2-40B4-BE49-F238E27FC236}">
                <a16:creationId xmlns:a16="http://schemas.microsoft.com/office/drawing/2014/main" id="{55EDAF7D-8E04-E81B-541A-0953A4511364}"/>
              </a:ext>
            </a:extLst>
          </p:cNvPr>
          <p:cNvSpPr txBox="1"/>
          <p:nvPr/>
        </p:nvSpPr>
        <p:spPr>
          <a:xfrm>
            <a:off x="315854" y="1277315"/>
            <a:ext cx="4621906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回転展開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[T. Shiota and T. Saitoh, 2023]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cxnSp>
        <p:nvCxnSpPr>
          <p:cNvPr id="393" name="直線コネクタ 392">
            <a:extLst>
              <a:ext uri="{FF2B5EF4-FFF2-40B4-BE49-F238E27FC236}">
                <a16:creationId xmlns:a16="http://schemas.microsoft.com/office/drawing/2014/main" id="{2D5E1001-938C-B345-9D86-BC2383B68C7A}"/>
              </a:ext>
            </a:extLst>
          </p:cNvPr>
          <p:cNvCxnSpPr>
            <a:cxnSpLocks/>
          </p:cNvCxnSpPr>
          <p:nvPr/>
        </p:nvCxnSpPr>
        <p:spPr>
          <a:xfrm>
            <a:off x="143358" y="2611716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394" name="テキスト ボックス 393">
            <a:extLst>
              <a:ext uri="{FF2B5EF4-FFF2-40B4-BE49-F238E27FC236}">
                <a16:creationId xmlns:a16="http://schemas.microsoft.com/office/drawing/2014/main" id="{8BFD21C0-8923-9DB1-AEDC-39B38AC6A200}"/>
              </a:ext>
            </a:extLst>
          </p:cNvPr>
          <p:cNvSpPr txBox="1"/>
          <p:nvPr/>
        </p:nvSpPr>
        <p:spPr>
          <a:xfrm>
            <a:off x="255722" y="1652435"/>
            <a:ext cx="8623312" cy="87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多面体をコロコロと転がすことで任意の二面間のパスを列挙し，列挙したパスの</a:t>
            </a:r>
            <a:b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</a:b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両端点に位置する面どうしの重なりを確認する手法 </a:t>
            </a:r>
          </a:p>
        </p:txBody>
      </p:sp>
      <p:pic>
        <p:nvPicPr>
          <p:cNvPr id="395" name="グラフィックス 394">
            <a:extLst>
              <a:ext uri="{FF2B5EF4-FFF2-40B4-BE49-F238E27FC236}">
                <a16:creationId xmlns:a16="http://schemas.microsoft.com/office/drawing/2014/main" id="{5FBC4B5D-8AE6-1A6E-BEA1-CACAC2EFE5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3550" y="2758129"/>
            <a:ext cx="8435866" cy="2188053"/>
          </a:xfrm>
          <a:prstGeom prst="rect">
            <a:avLst/>
          </a:prstGeom>
        </p:spPr>
      </p:pic>
      <p:pic>
        <p:nvPicPr>
          <p:cNvPr id="396" name="グラフィックス 395">
            <a:extLst>
              <a:ext uri="{FF2B5EF4-FFF2-40B4-BE49-F238E27FC236}">
                <a16:creationId xmlns:a16="http://schemas.microsoft.com/office/drawing/2014/main" id="{333892CD-17DB-142A-FBCE-109A498687F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23550" y="2758128"/>
            <a:ext cx="8435866" cy="2188053"/>
          </a:xfrm>
          <a:prstGeom prst="rect">
            <a:avLst/>
          </a:prstGeom>
        </p:spPr>
      </p:pic>
      <p:pic>
        <p:nvPicPr>
          <p:cNvPr id="397" name="グラフィックス 396">
            <a:extLst>
              <a:ext uri="{FF2B5EF4-FFF2-40B4-BE49-F238E27FC236}">
                <a16:creationId xmlns:a16="http://schemas.microsoft.com/office/drawing/2014/main" id="{D954FFBA-560E-AD25-60E3-7A8C36DA515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23550" y="2758130"/>
            <a:ext cx="8435863" cy="2188052"/>
          </a:xfrm>
          <a:prstGeom prst="rect">
            <a:avLst/>
          </a:prstGeom>
        </p:spPr>
      </p:pic>
      <p:pic>
        <p:nvPicPr>
          <p:cNvPr id="398" name="グラフィックス 397">
            <a:extLst>
              <a:ext uri="{FF2B5EF4-FFF2-40B4-BE49-F238E27FC236}">
                <a16:creationId xmlns:a16="http://schemas.microsoft.com/office/drawing/2014/main" id="{FFE718E4-22C3-87EC-E90F-57D3DCB00C5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23542" y="2758128"/>
            <a:ext cx="8435871" cy="2188054"/>
          </a:xfrm>
          <a:prstGeom prst="rect">
            <a:avLst/>
          </a:prstGeom>
        </p:spPr>
      </p:pic>
      <p:pic>
        <p:nvPicPr>
          <p:cNvPr id="399" name="グラフィックス 398">
            <a:extLst>
              <a:ext uri="{FF2B5EF4-FFF2-40B4-BE49-F238E27FC236}">
                <a16:creationId xmlns:a16="http://schemas.microsoft.com/office/drawing/2014/main" id="{58B23363-841C-3275-59F3-C94F5B286E1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223539" y="2758127"/>
            <a:ext cx="8435876" cy="2188055"/>
          </a:xfrm>
          <a:prstGeom prst="rect">
            <a:avLst/>
          </a:prstGeom>
        </p:spPr>
      </p:pic>
      <p:pic>
        <p:nvPicPr>
          <p:cNvPr id="400" name="グラフィックス 399">
            <a:extLst>
              <a:ext uri="{FF2B5EF4-FFF2-40B4-BE49-F238E27FC236}">
                <a16:creationId xmlns:a16="http://schemas.microsoft.com/office/drawing/2014/main" id="{ED752E2E-13E6-1D6F-0848-EDAB49F9392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33859" y="2758126"/>
            <a:ext cx="8425554" cy="2185378"/>
          </a:xfrm>
          <a:prstGeom prst="rect">
            <a:avLst/>
          </a:prstGeom>
        </p:spPr>
      </p:pic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62C917FE-E717-A982-AB17-6BEA00BBBB13}"/>
              </a:ext>
            </a:extLst>
          </p:cNvPr>
          <p:cNvSpPr txBox="1"/>
          <p:nvPr/>
        </p:nvSpPr>
        <p:spPr>
          <a:xfrm>
            <a:off x="255722" y="5031618"/>
            <a:ext cx="77667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ja-JP" altLang="en-US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なぜパスの両端点の面の重なりだけを判定すれば良いのか</a:t>
            </a:r>
            <a:r>
              <a:rPr lang="en-US" altLang="ja-JP" b="1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…</a:t>
            </a:r>
            <a:r>
              <a:rPr lang="ja-JP" altLang="en-US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？</a:t>
            </a:r>
            <a:endParaRPr lang="en-US" altLang="ja-JP" b="1" dirty="0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393B62F2-F8A7-FB02-9824-A17C32490600}"/>
              </a:ext>
            </a:extLst>
          </p:cNvPr>
          <p:cNvGrpSpPr/>
          <p:nvPr/>
        </p:nvGrpSpPr>
        <p:grpSpPr>
          <a:xfrm>
            <a:off x="186661" y="5476537"/>
            <a:ext cx="8957340" cy="833327"/>
            <a:chOff x="186661" y="5476537"/>
            <a:chExt cx="8957340" cy="833327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3F9FACB9-96B6-519E-2C01-BB1B59961935}"/>
                </a:ext>
              </a:extLst>
            </p:cNvPr>
            <p:cNvCxnSpPr>
              <a:cxnSpLocks/>
            </p:cNvCxnSpPr>
            <p:nvPr/>
          </p:nvCxnSpPr>
          <p:spPr>
            <a:xfrm>
              <a:off x="186661" y="5676592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7" name="テキスト ボックス 6">
              <a:extLst>
                <a:ext uri="{FF2B5EF4-FFF2-40B4-BE49-F238E27FC236}">
                  <a16:creationId xmlns:a16="http://schemas.microsoft.com/office/drawing/2014/main" id="{B5611FDD-4209-CBA6-5CE1-5F4C8E8338AE}"/>
                </a:ext>
              </a:extLst>
            </p:cNvPr>
            <p:cNvSpPr txBox="1"/>
            <p:nvPr/>
          </p:nvSpPr>
          <p:spPr>
            <a:xfrm>
              <a:off x="299025" y="5851657"/>
              <a:ext cx="8844976" cy="4149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buClr>
                  <a:srgbClr val="3437C1"/>
                </a:buClr>
              </a:pPr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辺展開図のある</a:t>
              </a:r>
              <a:r>
                <a: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2</a:t>
              </a:r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面を結ぶパスは，回転展開で列挙したいずれかのパスに該当する．</a:t>
              </a:r>
            </a:p>
          </p:txBody>
        </p:sp>
        <p:cxnSp>
          <p:nvCxnSpPr>
            <p:cNvPr id="8" name="直線コネクタ 7">
              <a:extLst>
                <a:ext uri="{FF2B5EF4-FFF2-40B4-BE49-F238E27FC236}">
                  <a16:creationId xmlns:a16="http://schemas.microsoft.com/office/drawing/2014/main" id="{D491280E-F515-AE57-525C-E4E2E34AA1F1}"/>
                </a:ext>
              </a:extLst>
            </p:cNvPr>
            <p:cNvCxnSpPr>
              <a:cxnSpLocks/>
            </p:cNvCxnSpPr>
            <p:nvPr/>
          </p:nvCxnSpPr>
          <p:spPr>
            <a:xfrm>
              <a:off x="186661" y="6309864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9ED5174E-5080-3503-B778-7DFA2AE5AD1D}"/>
                </a:ext>
              </a:extLst>
            </p:cNvPr>
            <p:cNvSpPr txBox="1"/>
            <p:nvPr/>
          </p:nvSpPr>
          <p:spPr>
            <a:xfrm>
              <a:off x="359156" y="5476537"/>
              <a:ext cx="872639" cy="36933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437C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補題</a:t>
              </a:r>
              <a:r>
                <a: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4</a:t>
              </a:r>
              <a:endPara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645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E41DE6B-B71A-8A38-1F53-36D449F716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なぜ回転展開が早いのか？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4A8A8683-E42F-3F21-97FA-937B2CDCDB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17</a:t>
            </a:fld>
            <a:endParaRPr kumimoji="1" lang="ja-JP" altLang="en-US"/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039FA521-9BBF-DD5A-F634-78EEB3CA0298}"/>
              </a:ext>
            </a:extLst>
          </p:cNvPr>
          <p:cNvSpPr txBox="1"/>
          <p:nvPr/>
        </p:nvSpPr>
        <p:spPr>
          <a:xfrm>
            <a:off x="255722" y="1211298"/>
            <a:ext cx="72944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(</a:t>
            </a:r>
            <a:r>
              <a:rPr lang="ja-JP" altLang="en-US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例</a:t>
            </a:r>
            <a:r>
              <a:rPr lang="en-US" altLang="ja-JP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) 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立方体の辺展開図の１つに対する</a:t>
            </a:r>
            <a:r>
              <a:rPr kumimoji="1" lang="ja-JP" altLang="en-US">
                <a:solidFill>
                  <a:prstClr val="black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重なりを確認すべき面の組み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407" name="グループ化 406">
            <a:extLst>
              <a:ext uri="{FF2B5EF4-FFF2-40B4-BE49-F238E27FC236}">
                <a16:creationId xmlns:a16="http://schemas.microsoft.com/office/drawing/2014/main" id="{61F8C9BB-B04E-EFE8-A95D-5776A1B5E5A9}"/>
              </a:ext>
            </a:extLst>
          </p:cNvPr>
          <p:cNvGrpSpPr/>
          <p:nvPr/>
        </p:nvGrpSpPr>
        <p:grpSpPr>
          <a:xfrm>
            <a:off x="238295" y="1672610"/>
            <a:ext cx="6628858" cy="3774158"/>
            <a:chOff x="238295" y="2658130"/>
            <a:chExt cx="6628858" cy="3774158"/>
          </a:xfrm>
        </p:grpSpPr>
        <p:sp>
          <p:nvSpPr>
            <p:cNvPr id="400" name="角丸四角形 399">
              <a:extLst>
                <a:ext uri="{FF2B5EF4-FFF2-40B4-BE49-F238E27FC236}">
                  <a16:creationId xmlns:a16="http://schemas.microsoft.com/office/drawing/2014/main" id="{BBF081C4-3AAE-4837-9647-4C4DFA05E766}"/>
                </a:ext>
              </a:extLst>
            </p:cNvPr>
            <p:cNvSpPr/>
            <p:nvPr/>
          </p:nvSpPr>
          <p:spPr>
            <a:xfrm>
              <a:off x="238295" y="2803191"/>
              <a:ext cx="6628858" cy="3629097"/>
            </a:xfrm>
            <a:prstGeom prst="roundRect">
              <a:avLst>
                <a:gd name="adj" fmla="val 2277"/>
              </a:avLst>
            </a:prstGeom>
            <a:noFill/>
            <a:ln w="28575">
              <a:solidFill>
                <a:srgbClr val="98E6F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ja-JP" altLang="en-US" sz="110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grpSp>
          <p:nvGrpSpPr>
            <p:cNvPr id="3" name="グループ化 2">
              <a:extLst>
                <a:ext uri="{FF2B5EF4-FFF2-40B4-BE49-F238E27FC236}">
                  <a16:creationId xmlns:a16="http://schemas.microsoft.com/office/drawing/2014/main" id="{C8CB8C63-BEB9-3278-EC6B-A7FE53DE49E5}"/>
                </a:ext>
              </a:extLst>
            </p:cNvPr>
            <p:cNvGrpSpPr/>
            <p:nvPr/>
          </p:nvGrpSpPr>
          <p:grpSpPr>
            <a:xfrm>
              <a:off x="421754" y="3108051"/>
              <a:ext cx="6257131" cy="2878450"/>
              <a:chOff x="355040" y="2713428"/>
              <a:chExt cx="6257131" cy="2878450"/>
            </a:xfrm>
          </p:grpSpPr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22B20AF2-5A0E-508F-EB83-83D3F45F5FDC}"/>
                  </a:ext>
                </a:extLst>
              </p:cNvPr>
              <p:cNvGrpSpPr/>
              <p:nvPr/>
            </p:nvGrpSpPr>
            <p:grpSpPr>
              <a:xfrm>
                <a:off x="355040" y="2713428"/>
                <a:ext cx="1039191" cy="779393"/>
                <a:chOff x="619177" y="3046875"/>
                <a:chExt cx="638468" cy="478851"/>
              </a:xfrm>
            </p:grpSpPr>
            <p:sp>
              <p:nvSpPr>
                <p:cNvPr id="211" name="正方形/長方形 210">
                  <a:extLst>
                    <a:ext uri="{FF2B5EF4-FFF2-40B4-BE49-F238E27FC236}">
                      <a16:creationId xmlns:a16="http://schemas.microsoft.com/office/drawing/2014/main" id="{A39FABBB-EE79-CDA8-AD05-C7EEE86C5AA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12" name="正方形/長方形 211">
                  <a:extLst>
                    <a:ext uri="{FF2B5EF4-FFF2-40B4-BE49-F238E27FC236}">
                      <a16:creationId xmlns:a16="http://schemas.microsoft.com/office/drawing/2014/main" id="{172B591E-71A2-908D-08EC-B6D508A3596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13" name="正方形/長方形 212">
                  <a:extLst>
                    <a:ext uri="{FF2B5EF4-FFF2-40B4-BE49-F238E27FC236}">
                      <a16:creationId xmlns:a16="http://schemas.microsoft.com/office/drawing/2014/main" id="{0B79E92B-A281-5210-5798-FB36F696A1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14" name="正方形/長方形 213">
                  <a:extLst>
                    <a:ext uri="{FF2B5EF4-FFF2-40B4-BE49-F238E27FC236}">
                      <a16:creationId xmlns:a16="http://schemas.microsoft.com/office/drawing/2014/main" id="{E16DB8AA-D587-52C0-28FB-0CAF259E81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15" name="正方形/長方形 214">
                  <a:extLst>
                    <a:ext uri="{FF2B5EF4-FFF2-40B4-BE49-F238E27FC236}">
                      <a16:creationId xmlns:a16="http://schemas.microsoft.com/office/drawing/2014/main" id="{6BF4DCB3-6D08-D57A-2201-03552A7B0A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16" name="正方形/長方形 215">
                  <a:extLst>
                    <a:ext uri="{FF2B5EF4-FFF2-40B4-BE49-F238E27FC236}">
                      <a16:creationId xmlns:a16="http://schemas.microsoft.com/office/drawing/2014/main" id="{FD3C3F73-323F-BFF6-46C5-94340A17F1D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6609D02C-DDFC-2CF5-0769-1A5A9FC36412}"/>
                  </a:ext>
                </a:extLst>
              </p:cNvPr>
              <p:cNvGrpSpPr/>
              <p:nvPr/>
            </p:nvGrpSpPr>
            <p:grpSpPr>
              <a:xfrm>
                <a:off x="1658323" y="2713428"/>
                <a:ext cx="1039191" cy="779393"/>
                <a:chOff x="619177" y="3046875"/>
                <a:chExt cx="638468" cy="478851"/>
              </a:xfrm>
            </p:grpSpPr>
            <p:sp>
              <p:nvSpPr>
                <p:cNvPr id="205" name="正方形/長方形 204">
                  <a:extLst>
                    <a:ext uri="{FF2B5EF4-FFF2-40B4-BE49-F238E27FC236}">
                      <a16:creationId xmlns:a16="http://schemas.microsoft.com/office/drawing/2014/main" id="{405B177D-04CB-23CB-D0A4-56743459AC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06" name="正方形/長方形 205">
                  <a:extLst>
                    <a:ext uri="{FF2B5EF4-FFF2-40B4-BE49-F238E27FC236}">
                      <a16:creationId xmlns:a16="http://schemas.microsoft.com/office/drawing/2014/main" id="{C9389B79-3ADD-BE3A-49AD-3BC5DADE269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07" name="正方形/長方形 206">
                  <a:extLst>
                    <a:ext uri="{FF2B5EF4-FFF2-40B4-BE49-F238E27FC236}">
                      <a16:creationId xmlns:a16="http://schemas.microsoft.com/office/drawing/2014/main" id="{C4507A50-E5D0-A301-ED8E-284F30EED6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08" name="正方形/長方形 207">
                  <a:extLst>
                    <a:ext uri="{FF2B5EF4-FFF2-40B4-BE49-F238E27FC236}">
                      <a16:creationId xmlns:a16="http://schemas.microsoft.com/office/drawing/2014/main" id="{2A3DD9BF-5FFA-CC44-D24B-37AC91A4157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09" name="正方形/長方形 208">
                  <a:extLst>
                    <a:ext uri="{FF2B5EF4-FFF2-40B4-BE49-F238E27FC236}">
                      <a16:creationId xmlns:a16="http://schemas.microsoft.com/office/drawing/2014/main" id="{B09E2557-A935-9D50-4382-DDA096A16B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10" name="正方形/長方形 209">
                  <a:extLst>
                    <a:ext uri="{FF2B5EF4-FFF2-40B4-BE49-F238E27FC236}">
                      <a16:creationId xmlns:a16="http://schemas.microsoft.com/office/drawing/2014/main" id="{683649A6-FCC2-1D3F-CF31-F92FEDB7621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17" name="グループ化 16">
                <a:extLst>
                  <a:ext uri="{FF2B5EF4-FFF2-40B4-BE49-F238E27FC236}">
                    <a16:creationId xmlns:a16="http://schemas.microsoft.com/office/drawing/2014/main" id="{B1F707FE-ED8E-C98C-B115-488AC2977FB5}"/>
                  </a:ext>
                </a:extLst>
              </p:cNvPr>
              <p:cNvGrpSpPr/>
              <p:nvPr/>
            </p:nvGrpSpPr>
            <p:grpSpPr>
              <a:xfrm>
                <a:off x="2961606" y="2713428"/>
                <a:ext cx="1039191" cy="779393"/>
                <a:chOff x="619177" y="3046875"/>
                <a:chExt cx="638468" cy="478851"/>
              </a:xfrm>
            </p:grpSpPr>
            <p:sp>
              <p:nvSpPr>
                <p:cNvPr id="199" name="正方形/長方形 198">
                  <a:extLst>
                    <a:ext uri="{FF2B5EF4-FFF2-40B4-BE49-F238E27FC236}">
                      <a16:creationId xmlns:a16="http://schemas.microsoft.com/office/drawing/2014/main" id="{FF9B27A7-B1D2-DA01-BEF4-E900261BA5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00" name="正方形/長方形 199">
                  <a:extLst>
                    <a:ext uri="{FF2B5EF4-FFF2-40B4-BE49-F238E27FC236}">
                      <a16:creationId xmlns:a16="http://schemas.microsoft.com/office/drawing/2014/main" id="{462A47BC-6A49-BA42-1ACB-45048D28583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01" name="正方形/長方形 200">
                  <a:extLst>
                    <a:ext uri="{FF2B5EF4-FFF2-40B4-BE49-F238E27FC236}">
                      <a16:creationId xmlns:a16="http://schemas.microsoft.com/office/drawing/2014/main" id="{FDC269AD-C80D-F1C2-54F8-253104ED96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02" name="正方形/長方形 201">
                  <a:extLst>
                    <a:ext uri="{FF2B5EF4-FFF2-40B4-BE49-F238E27FC236}">
                      <a16:creationId xmlns:a16="http://schemas.microsoft.com/office/drawing/2014/main" id="{128451FF-636C-8C2F-37A7-5FFCC5F12DE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03" name="正方形/長方形 202">
                  <a:extLst>
                    <a:ext uri="{FF2B5EF4-FFF2-40B4-BE49-F238E27FC236}">
                      <a16:creationId xmlns:a16="http://schemas.microsoft.com/office/drawing/2014/main" id="{B385F3BC-4310-E21A-B04F-26ADDF30C73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04" name="正方形/長方形 203">
                  <a:extLst>
                    <a:ext uri="{FF2B5EF4-FFF2-40B4-BE49-F238E27FC236}">
                      <a16:creationId xmlns:a16="http://schemas.microsoft.com/office/drawing/2014/main" id="{9354A4F5-CDF9-8FFC-CB07-6DCE0B6772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18" name="グループ化 17">
                <a:extLst>
                  <a:ext uri="{FF2B5EF4-FFF2-40B4-BE49-F238E27FC236}">
                    <a16:creationId xmlns:a16="http://schemas.microsoft.com/office/drawing/2014/main" id="{A1B77735-134A-8C44-F380-4D3ED02BDAB8}"/>
                  </a:ext>
                </a:extLst>
              </p:cNvPr>
              <p:cNvGrpSpPr/>
              <p:nvPr/>
            </p:nvGrpSpPr>
            <p:grpSpPr>
              <a:xfrm>
                <a:off x="4264889" y="2713428"/>
                <a:ext cx="1039191" cy="779393"/>
                <a:chOff x="619177" y="3046875"/>
                <a:chExt cx="638468" cy="478851"/>
              </a:xfrm>
            </p:grpSpPr>
            <p:sp>
              <p:nvSpPr>
                <p:cNvPr id="193" name="正方形/長方形 192">
                  <a:extLst>
                    <a:ext uri="{FF2B5EF4-FFF2-40B4-BE49-F238E27FC236}">
                      <a16:creationId xmlns:a16="http://schemas.microsoft.com/office/drawing/2014/main" id="{A1FC9747-E098-8486-D559-926D0658971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94" name="正方形/長方形 193">
                  <a:extLst>
                    <a:ext uri="{FF2B5EF4-FFF2-40B4-BE49-F238E27FC236}">
                      <a16:creationId xmlns:a16="http://schemas.microsoft.com/office/drawing/2014/main" id="{AE9A6579-70D2-DD5A-43C0-ED2FE11FA87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95" name="正方形/長方形 194">
                  <a:extLst>
                    <a:ext uri="{FF2B5EF4-FFF2-40B4-BE49-F238E27FC236}">
                      <a16:creationId xmlns:a16="http://schemas.microsoft.com/office/drawing/2014/main" id="{810DFB7F-CD5D-EBF7-AEB0-A5F5D72A6F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96" name="正方形/長方形 195">
                  <a:extLst>
                    <a:ext uri="{FF2B5EF4-FFF2-40B4-BE49-F238E27FC236}">
                      <a16:creationId xmlns:a16="http://schemas.microsoft.com/office/drawing/2014/main" id="{9B4F1B8D-2992-E366-82B4-B373FBD93B4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97" name="正方形/長方形 196">
                  <a:extLst>
                    <a:ext uri="{FF2B5EF4-FFF2-40B4-BE49-F238E27FC236}">
                      <a16:creationId xmlns:a16="http://schemas.microsoft.com/office/drawing/2014/main" id="{3D6D34FB-7D87-C882-A21E-A65F593C16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98" name="正方形/長方形 197">
                  <a:extLst>
                    <a:ext uri="{FF2B5EF4-FFF2-40B4-BE49-F238E27FC236}">
                      <a16:creationId xmlns:a16="http://schemas.microsoft.com/office/drawing/2014/main" id="{1814DD98-E713-FE0B-0F4F-08930992EEA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19" name="グループ化 18">
                <a:extLst>
                  <a:ext uri="{FF2B5EF4-FFF2-40B4-BE49-F238E27FC236}">
                    <a16:creationId xmlns:a16="http://schemas.microsoft.com/office/drawing/2014/main" id="{CB91D288-D34A-1172-78C2-9CABD3DED0AC}"/>
                  </a:ext>
                </a:extLst>
              </p:cNvPr>
              <p:cNvGrpSpPr/>
              <p:nvPr/>
            </p:nvGrpSpPr>
            <p:grpSpPr>
              <a:xfrm>
                <a:off x="1658323" y="3764499"/>
                <a:ext cx="1039191" cy="779393"/>
                <a:chOff x="619177" y="3046875"/>
                <a:chExt cx="638468" cy="478851"/>
              </a:xfrm>
            </p:grpSpPr>
            <p:sp>
              <p:nvSpPr>
                <p:cNvPr id="187" name="正方形/長方形 186">
                  <a:extLst>
                    <a:ext uri="{FF2B5EF4-FFF2-40B4-BE49-F238E27FC236}">
                      <a16:creationId xmlns:a16="http://schemas.microsoft.com/office/drawing/2014/main" id="{FE7737AA-32E7-BE95-58B4-6565010577C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88" name="正方形/長方形 187">
                  <a:extLst>
                    <a:ext uri="{FF2B5EF4-FFF2-40B4-BE49-F238E27FC236}">
                      <a16:creationId xmlns:a16="http://schemas.microsoft.com/office/drawing/2014/main" id="{3F0C5033-C425-84E4-E106-5783B6E2E6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89" name="正方形/長方形 188">
                  <a:extLst>
                    <a:ext uri="{FF2B5EF4-FFF2-40B4-BE49-F238E27FC236}">
                      <a16:creationId xmlns:a16="http://schemas.microsoft.com/office/drawing/2014/main" id="{192D851D-2BC5-4A41-2094-F6858FA221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90" name="正方形/長方形 189">
                  <a:extLst>
                    <a:ext uri="{FF2B5EF4-FFF2-40B4-BE49-F238E27FC236}">
                      <a16:creationId xmlns:a16="http://schemas.microsoft.com/office/drawing/2014/main" id="{D95F5C5D-5B03-A911-3626-2CAE2001A4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91" name="正方形/長方形 190">
                  <a:extLst>
                    <a:ext uri="{FF2B5EF4-FFF2-40B4-BE49-F238E27FC236}">
                      <a16:creationId xmlns:a16="http://schemas.microsoft.com/office/drawing/2014/main" id="{DC58235C-2435-ACC3-1C21-E54DEE8C038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92" name="正方形/長方形 191">
                  <a:extLst>
                    <a:ext uri="{FF2B5EF4-FFF2-40B4-BE49-F238E27FC236}">
                      <a16:creationId xmlns:a16="http://schemas.microsoft.com/office/drawing/2014/main" id="{CDDF00A5-D01A-575C-7953-ABAB6C4497B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0" name="グループ化 19">
                <a:extLst>
                  <a:ext uri="{FF2B5EF4-FFF2-40B4-BE49-F238E27FC236}">
                    <a16:creationId xmlns:a16="http://schemas.microsoft.com/office/drawing/2014/main" id="{246A6179-EDFF-763F-E27C-074C48668820}"/>
                  </a:ext>
                </a:extLst>
              </p:cNvPr>
              <p:cNvGrpSpPr/>
              <p:nvPr/>
            </p:nvGrpSpPr>
            <p:grpSpPr>
              <a:xfrm>
                <a:off x="2961606" y="3764499"/>
                <a:ext cx="1039191" cy="779393"/>
                <a:chOff x="619177" y="3046875"/>
                <a:chExt cx="638468" cy="478851"/>
              </a:xfrm>
            </p:grpSpPr>
            <p:sp>
              <p:nvSpPr>
                <p:cNvPr id="181" name="正方形/長方形 180">
                  <a:extLst>
                    <a:ext uri="{FF2B5EF4-FFF2-40B4-BE49-F238E27FC236}">
                      <a16:creationId xmlns:a16="http://schemas.microsoft.com/office/drawing/2014/main" id="{F9B068C9-BDBA-B3B9-78F3-CF27C753E3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82" name="正方形/長方形 181">
                  <a:extLst>
                    <a:ext uri="{FF2B5EF4-FFF2-40B4-BE49-F238E27FC236}">
                      <a16:creationId xmlns:a16="http://schemas.microsoft.com/office/drawing/2014/main" id="{3BF1C248-4E40-4EA3-90E2-D26C1BA7EC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83" name="正方形/長方形 182">
                  <a:extLst>
                    <a:ext uri="{FF2B5EF4-FFF2-40B4-BE49-F238E27FC236}">
                      <a16:creationId xmlns:a16="http://schemas.microsoft.com/office/drawing/2014/main" id="{7C24C6DA-9F6D-3890-7CA4-955B83D93F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84" name="正方形/長方形 183">
                  <a:extLst>
                    <a:ext uri="{FF2B5EF4-FFF2-40B4-BE49-F238E27FC236}">
                      <a16:creationId xmlns:a16="http://schemas.microsoft.com/office/drawing/2014/main" id="{0131226E-E269-C7A2-F789-678EB66A0CB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85" name="正方形/長方形 184">
                  <a:extLst>
                    <a:ext uri="{FF2B5EF4-FFF2-40B4-BE49-F238E27FC236}">
                      <a16:creationId xmlns:a16="http://schemas.microsoft.com/office/drawing/2014/main" id="{54C89B94-3D18-C465-59B6-0FE8C652C9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86" name="正方形/長方形 185">
                  <a:extLst>
                    <a:ext uri="{FF2B5EF4-FFF2-40B4-BE49-F238E27FC236}">
                      <a16:creationId xmlns:a16="http://schemas.microsoft.com/office/drawing/2014/main" id="{04F13CCE-AD7B-4D96-B695-0A3812D4F85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1" name="グループ化 20">
                <a:extLst>
                  <a:ext uri="{FF2B5EF4-FFF2-40B4-BE49-F238E27FC236}">
                    <a16:creationId xmlns:a16="http://schemas.microsoft.com/office/drawing/2014/main" id="{D768DB63-E968-86F9-A02B-664ACC1B42D8}"/>
                  </a:ext>
                </a:extLst>
              </p:cNvPr>
              <p:cNvGrpSpPr/>
              <p:nvPr/>
            </p:nvGrpSpPr>
            <p:grpSpPr>
              <a:xfrm>
                <a:off x="4264889" y="3764499"/>
                <a:ext cx="1039191" cy="779393"/>
                <a:chOff x="619177" y="3046875"/>
                <a:chExt cx="638468" cy="478851"/>
              </a:xfrm>
            </p:grpSpPr>
            <p:sp>
              <p:nvSpPr>
                <p:cNvPr id="175" name="正方形/長方形 174">
                  <a:extLst>
                    <a:ext uri="{FF2B5EF4-FFF2-40B4-BE49-F238E27FC236}">
                      <a16:creationId xmlns:a16="http://schemas.microsoft.com/office/drawing/2014/main" id="{E03B1731-9563-08E3-5912-EC16AD842A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76" name="正方形/長方形 175">
                  <a:extLst>
                    <a:ext uri="{FF2B5EF4-FFF2-40B4-BE49-F238E27FC236}">
                      <a16:creationId xmlns:a16="http://schemas.microsoft.com/office/drawing/2014/main" id="{D0C8B8EA-0A29-6341-CEA9-B1F085AC837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77" name="正方形/長方形 176">
                  <a:extLst>
                    <a:ext uri="{FF2B5EF4-FFF2-40B4-BE49-F238E27FC236}">
                      <a16:creationId xmlns:a16="http://schemas.microsoft.com/office/drawing/2014/main" id="{D3EA269B-3BF8-92E8-7FC7-6B9EBB702F7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78" name="正方形/長方形 177">
                  <a:extLst>
                    <a:ext uri="{FF2B5EF4-FFF2-40B4-BE49-F238E27FC236}">
                      <a16:creationId xmlns:a16="http://schemas.microsoft.com/office/drawing/2014/main" id="{F5312B40-696E-4F90-6C96-C65A4130B9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79" name="正方形/長方形 178">
                  <a:extLst>
                    <a:ext uri="{FF2B5EF4-FFF2-40B4-BE49-F238E27FC236}">
                      <a16:creationId xmlns:a16="http://schemas.microsoft.com/office/drawing/2014/main" id="{1EDA451B-8BB1-5346-953F-6FD19ECCFFD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80" name="正方形/長方形 179">
                  <a:extLst>
                    <a:ext uri="{FF2B5EF4-FFF2-40B4-BE49-F238E27FC236}">
                      <a16:creationId xmlns:a16="http://schemas.microsoft.com/office/drawing/2014/main" id="{75C935BE-1AF6-903D-DA78-FBEDB7555EE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2" name="グループ化 21">
                <a:extLst>
                  <a:ext uri="{FF2B5EF4-FFF2-40B4-BE49-F238E27FC236}">
                    <a16:creationId xmlns:a16="http://schemas.microsoft.com/office/drawing/2014/main" id="{EFBAAFC8-6609-76D8-1B43-2BDF37781026}"/>
                  </a:ext>
                </a:extLst>
              </p:cNvPr>
              <p:cNvGrpSpPr/>
              <p:nvPr/>
            </p:nvGrpSpPr>
            <p:grpSpPr>
              <a:xfrm>
                <a:off x="5568172" y="2713428"/>
                <a:ext cx="1039191" cy="779393"/>
                <a:chOff x="619177" y="3046875"/>
                <a:chExt cx="638468" cy="478851"/>
              </a:xfrm>
            </p:grpSpPr>
            <p:sp>
              <p:nvSpPr>
                <p:cNvPr id="169" name="正方形/長方形 168">
                  <a:extLst>
                    <a:ext uri="{FF2B5EF4-FFF2-40B4-BE49-F238E27FC236}">
                      <a16:creationId xmlns:a16="http://schemas.microsoft.com/office/drawing/2014/main" id="{542C1819-C1ED-95B9-5CC9-F770B34F39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70" name="正方形/長方形 169">
                  <a:extLst>
                    <a:ext uri="{FF2B5EF4-FFF2-40B4-BE49-F238E27FC236}">
                      <a16:creationId xmlns:a16="http://schemas.microsoft.com/office/drawing/2014/main" id="{B78DDE5F-895C-9D1B-FA4B-63FEA1038D6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71" name="正方形/長方形 170">
                  <a:extLst>
                    <a:ext uri="{FF2B5EF4-FFF2-40B4-BE49-F238E27FC236}">
                      <a16:creationId xmlns:a16="http://schemas.microsoft.com/office/drawing/2014/main" id="{B449CACD-1D21-EB10-3FE1-A253A93B95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72" name="正方形/長方形 171">
                  <a:extLst>
                    <a:ext uri="{FF2B5EF4-FFF2-40B4-BE49-F238E27FC236}">
                      <a16:creationId xmlns:a16="http://schemas.microsoft.com/office/drawing/2014/main" id="{19FD0D58-F846-823A-E703-178725A958E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73" name="正方形/長方形 172">
                  <a:extLst>
                    <a:ext uri="{FF2B5EF4-FFF2-40B4-BE49-F238E27FC236}">
                      <a16:creationId xmlns:a16="http://schemas.microsoft.com/office/drawing/2014/main" id="{75C40AE0-C3F8-B70B-E832-E7F9166D01A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74" name="正方形/長方形 173">
                  <a:extLst>
                    <a:ext uri="{FF2B5EF4-FFF2-40B4-BE49-F238E27FC236}">
                      <a16:creationId xmlns:a16="http://schemas.microsoft.com/office/drawing/2014/main" id="{208D967E-7FDD-C5EE-7BF9-77DB79612E2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3" name="グループ化 22">
                <a:extLst>
                  <a:ext uri="{FF2B5EF4-FFF2-40B4-BE49-F238E27FC236}">
                    <a16:creationId xmlns:a16="http://schemas.microsoft.com/office/drawing/2014/main" id="{5DE5D8E7-8CC0-92E9-377D-16DD470E8F6D}"/>
                  </a:ext>
                </a:extLst>
              </p:cNvPr>
              <p:cNvGrpSpPr/>
              <p:nvPr/>
            </p:nvGrpSpPr>
            <p:grpSpPr>
              <a:xfrm>
                <a:off x="5568171" y="3764499"/>
                <a:ext cx="1044000" cy="779393"/>
                <a:chOff x="619177" y="3046875"/>
                <a:chExt cx="638468" cy="478851"/>
              </a:xfrm>
            </p:grpSpPr>
            <p:sp>
              <p:nvSpPr>
                <p:cNvPr id="163" name="正方形/長方形 162">
                  <a:extLst>
                    <a:ext uri="{FF2B5EF4-FFF2-40B4-BE49-F238E27FC236}">
                      <a16:creationId xmlns:a16="http://schemas.microsoft.com/office/drawing/2014/main" id="{F955C873-F5D9-9A3F-774E-4166C2630C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64" name="正方形/長方形 163">
                  <a:extLst>
                    <a:ext uri="{FF2B5EF4-FFF2-40B4-BE49-F238E27FC236}">
                      <a16:creationId xmlns:a16="http://schemas.microsoft.com/office/drawing/2014/main" id="{BDBA83A2-9DC7-076C-E1CA-B162CC545D6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65" name="正方形/長方形 164">
                  <a:extLst>
                    <a:ext uri="{FF2B5EF4-FFF2-40B4-BE49-F238E27FC236}">
                      <a16:creationId xmlns:a16="http://schemas.microsoft.com/office/drawing/2014/main" id="{1B7D7ED1-B5CE-9D3A-22FA-1FC18C932EB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66" name="正方形/長方形 165">
                  <a:extLst>
                    <a:ext uri="{FF2B5EF4-FFF2-40B4-BE49-F238E27FC236}">
                      <a16:creationId xmlns:a16="http://schemas.microsoft.com/office/drawing/2014/main" id="{AC8E9E46-FD38-5EE1-5872-8FC137CF22D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67" name="正方形/長方形 166">
                  <a:extLst>
                    <a:ext uri="{FF2B5EF4-FFF2-40B4-BE49-F238E27FC236}">
                      <a16:creationId xmlns:a16="http://schemas.microsoft.com/office/drawing/2014/main" id="{1016D69F-0604-6C07-BA2D-F95BE44974A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68" name="正方形/長方形 167">
                  <a:extLst>
                    <a:ext uri="{FF2B5EF4-FFF2-40B4-BE49-F238E27FC236}">
                      <a16:creationId xmlns:a16="http://schemas.microsoft.com/office/drawing/2014/main" id="{FCD82A73-5799-F250-40BC-9CA481EF6D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DA8E083F-4DAD-27A5-A3F0-E89BEC3A3B0D}"/>
                  </a:ext>
                </a:extLst>
              </p:cNvPr>
              <p:cNvGrpSpPr/>
              <p:nvPr/>
            </p:nvGrpSpPr>
            <p:grpSpPr>
              <a:xfrm>
                <a:off x="355040" y="3764499"/>
                <a:ext cx="1039191" cy="779393"/>
                <a:chOff x="619177" y="3046875"/>
                <a:chExt cx="638468" cy="478851"/>
              </a:xfrm>
            </p:grpSpPr>
            <p:sp>
              <p:nvSpPr>
                <p:cNvPr id="157" name="正方形/長方形 156">
                  <a:extLst>
                    <a:ext uri="{FF2B5EF4-FFF2-40B4-BE49-F238E27FC236}">
                      <a16:creationId xmlns:a16="http://schemas.microsoft.com/office/drawing/2014/main" id="{EDC8EB5C-8D57-BC61-A474-46413E0FC17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58" name="正方形/長方形 157">
                  <a:extLst>
                    <a:ext uri="{FF2B5EF4-FFF2-40B4-BE49-F238E27FC236}">
                      <a16:creationId xmlns:a16="http://schemas.microsoft.com/office/drawing/2014/main" id="{1B6580F1-55BB-7B79-A64E-774EAE836A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59" name="正方形/長方形 158">
                  <a:extLst>
                    <a:ext uri="{FF2B5EF4-FFF2-40B4-BE49-F238E27FC236}">
                      <a16:creationId xmlns:a16="http://schemas.microsoft.com/office/drawing/2014/main" id="{C2B50667-E31A-E392-4F0B-90382D1BB87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60" name="正方形/長方形 159">
                  <a:extLst>
                    <a:ext uri="{FF2B5EF4-FFF2-40B4-BE49-F238E27FC236}">
                      <a16:creationId xmlns:a16="http://schemas.microsoft.com/office/drawing/2014/main" id="{8F5515F9-D8A0-A594-8581-62E1EB96F18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61" name="正方形/長方形 160">
                  <a:extLst>
                    <a:ext uri="{FF2B5EF4-FFF2-40B4-BE49-F238E27FC236}">
                      <a16:creationId xmlns:a16="http://schemas.microsoft.com/office/drawing/2014/main" id="{61A0DC8D-D526-B6AD-4941-C9691F815C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62" name="正方形/長方形 161">
                  <a:extLst>
                    <a:ext uri="{FF2B5EF4-FFF2-40B4-BE49-F238E27FC236}">
                      <a16:creationId xmlns:a16="http://schemas.microsoft.com/office/drawing/2014/main" id="{3F88A48F-AEE2-1A53-766F-7356B41CE3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5" name="グループ化 24">
                <a:extLst>
                  <a:ext uri="{FF2B5EF4-FFF2-40B4-BE49-F238E27FC236}">
                    <a16:creationId xmlns:a16="http://schemas.microsoft.com/office/drawing/2014/main" id="{E167D23A-79E5-B177-CB84-58ECF44C1E01}"/>
                  </a:ext>
                </a:extLst>
              </p:cNvPr>
              <p:cNvGrpSpPr/>
              <p:nvPr/>
            </p:nvGrpSpPr>
            <p:grpSpPr>
              <a:xfrm>
                <a:off x="1658323" y="4812485"/>
                <a:ext cx="1039191" cy="779393"/>
                <a:chOff x="619177" y="3046875"/>
                <a:chExt cx="638468" cy="478851"/>
              </a:xfrm>
            </p:grpSpPr>
            <p:sp>
              <p:nvSpPr>
                <p:cNvPr id="151" name="正方形/長方形 150">
                  <a:extLst>
                    <a:ext uri="{FF2B5EF4-FFF2-40B4-BE49-F238E27FC236}">
                      <a16:creationId xmlns:a16="http://schemas.microsoft.com/office/drawing/2014/main" id="{C0D8C852-5A48-1B8E-C707-6246BA3DFD7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52" name="正方形/長方形 151">
                  <a:extLst>
                    <a:ext uri="{FF2B5EF4-FFF2-40B4-BE49-F238E27FC236}">
                      <a16:creationId xmlns:a16="http://schemas.microsoft.com/office/drawing/2014/main" id="{83D6DFF3-367A-A431-C7C2-76A78D6FE6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53" name="正方形/長方形 152">
                  <a:extLst>
                    <a:ext uri="{FF2B5EF4-FFF2-40B4-BE49-F238E27FC236}">
                      <a16:creationId xmlns:a16="http://schemas.microsoft.com/office/drawing/2014/main" id="{2F2C8C75-3431-E3A6-F99F-BEC98A82344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54" name="正方形/長方形 153">
                  <a:extLst>
                    <a:ext uri="{FF2B5EF4-FFF2-40B4-BE49-F238E27FC236}">
                      <a16:creationId xmlns:a16="http://schemas.microsoft.com/office/drawing/2014/main" id="{CEB07FA2-B1D8-79AB-9616-1FBD61E0A1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55" name="正方形/長方形 154">
                  <a:extLst>
                    <a:ext uri="{FF2B5EF4-FFF2-40B4-BE49-F238E27FC236}">
                      <a16:creationId xmlns:a16="http://schemas.microsoft.com/office/drawing/2014/main" id="{D32F88BC-D3D8-E5D5-0908-12114DFA38A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56" name="正方形/長方形 155">
                  <a:extLst>
                    <a:ext uri="{FF2B5EF4-FFF2-40B4-BE49-F238E27FC236}">
                      <a16:creationId xmlns:a16="http://schemas.microsoft.com/office/drawing/2014/main" id="{C9A163DB-D53D-FCAB-7EC7-BE651C3275D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6" name="グループ化 25">
                <a:extLst>
                  <a:ext uri="{FF2B5EF4-FFF2-40B4-BE49-F238E27FC236}">
                    <a16:creationId xmlns:a16="http://schemas.microsoft.com/office/drawing/2014/main" id="{A6BC9C45-204D-0658-56F9-4F6ABBF15746}"/>
                  </a:ext>
                </a:extLst>
              </p:cNvPr>
              <p:cNvGrpSpPr/>
              <p:nvPr/>
            </p:nvGrpSpPr>
            <p:grpSpPr>
              <a:xfrm>
                <a:off x="2961606" y="4812485"/>
                <a:ext cx="1039191" cy="779393"/>
                <a:chOff x="619177" y="3046875"/>
                <a:chExt cx="638468" cy="478851"/>
              </a:xfrm>
            </p:grpSpPr>
            <p:sp>
              <p:nvSpPr>
                <p:cNvPr id="51" name="正方形/長方形 50">
                  <a:extLst>
                    <a:ext uri="{FF2B5EF4-FFF2-40B4-BE49-F238E27FC236}">
                      <a16:creationId xmlns:a16="http://schemas.microsoft.com/office/drawing/2014/main" id="{F9089B1B-AE9A-BBCC-B9A8-C01B1207965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52" name="正方形/長方形 51">
                  <a:extLst>
                    <a:ext uri="{FF2B5EF4-FFF2-40B4-BE49-F238E27FC236}">
                      <a16:creationId xmlns:a16="http://schemas.microsoft.com/office/drawing/2014/main" id="{04E46D5C-F42C-8C29-A557-D4EB789BBCB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53" name="正方形/長方形 52">
                  <a:extLst>
                    <a:ext uri="{FF2B5EF4-FFF2-40B4-BE49-F238E27FC236}">
                      <a16:creationId xmlns:a16="http://schemas.microsoft.com/office/drawing/2014/main" id="{5DE04CEC-93B8-AD97-C3B4-4491042C06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54" name="正方形/長方形 53">
                  <a:extLst>
                    <a:ext uri="{FF2B5EF4-FFF2-40B4-BE49-F238E27FC236}">
                      <a16:creationId xmlns:a16="http://schemas.microsoft.com/office/drawing/2014/main" id="{38D1CB16-C78E-4165-3309-448143795ED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55" name="正方形/長方形 54">
                  <a:extLst>
                    <a:ext uri="{FF2B5EF4-FFF2-40B4-BE49-F238E27FC236}">
                      <a16:creationId xmlns:a16="http://schemas.microsoft.com/office/drawing/2014/main" id="{CCAF4FA3-E51C-40F3-C914-2DF244900D5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150" name="正方形/長方形 149">
                  <a:extLst>
                    <a:ext uri="{FF2B5EF4-FFF2-40B4-BE49-F238E27FC236}">
                      <a16:creationId xmlns:a16="http://schemas.microsoft.com/office/drawing/2014/main" id="{1BA401AC-CB90-B403-6FA4-2DB0D7F29D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7" name="グループ化 26">
                <a:extLst>
                  <a:ext uri="{FF2B5EF4-FFF2-40B4-BE49-F238E27FC236}">
                    <a16:creationId xmlns:a16="http://schemas.microsoft.com/office/drawing/2014/main" id="{6561273B-57BC-8F0B-0469-C27B6DC421C8}"/>
                  </a:ext>
                </a:extLst>
              </p:cNvPr>
              <p:cNvGrpSpPr/>
              <p:nvPr/>
            </p:nvGrpSpPr>
            <p:grpSpPr>
              <a:xfrm>
                <a:off x="4264889" y="4812485"/>
                <a:ext cx="1039191" cy="779393"/>
                <a:chOff x="619177" y="3046875"/>
                <a:chExt cx="638468" cy="478851"/>
              </a:xfrm>
            </p:grpSpPr>
            <p:sp>
              <p:nvSpPr>
                <p:cNvPr id="45" name="正方形/長方形 44">
                  <a:extLst>
                    <a:ext uri="{FF2B5EF4-FFF2-40B4-BE49-F238E27FC236}">
                      <a16:creationId xmlns:a16="http://schemas.microsoft.com/office/drawing/2014/main" id="{06FAEB9E-56AC-0205-D7B3-878B4C2AF0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6" name="正方形/長方形 45">
                  <a:extLst>
                    <a:ext uri="{FF2B5EF4-FFF2-40B4-BE49-F238E27FC236}">
                      <a16:creationId xmlns:a16="http://schemas.microsoft.com/office/drawing/2014/main" id="{92F35200-957A-8EA8-55C3-693A87285F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7" name="正方形/長方形 46">
                  <a:extLst>
                    <a:ext uri="{FF2B5EF4-FFF2-40B4-BE49-F238E27FC236}">
                      <a16:creationId xmlns:a16="http://schemas.microsoft.com/office/drawing/2014/main" id="{E143CD27-A10C-EBC6-E32D-08C1C2B6B6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8" name="正方形/長方形 47">
                  <a:extLst>
                    <a:ext uri="{FF2B5EF4-FFF2-40B4-BE49-F238E27FC236}">
                      <a16:creationId xmlns:a16="http://schemas.microsoft.com/office/drawing/2014/main" id="{59237E97-06B7-EE62-F7A7-1A14A5FED6B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9" name="正方形/長方形 48">
                  <a:extLst>
                    <a:ext uri="{FF2B5EF4-FFF2-40B4-BE49-F238E27FC236}">
                      <a16:creationId xmlns:a16="http://schemas.microsoft.com/office/drawing/2014/main" id="{8D454AEF-D439-01ED-B3F3-D75104DAB9B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50" name="正方形/長方形 49">
                  <a:extLst>
                    <a:ext uri="{FF2B5EF4-FFF2-40B4-BE49-F238E27FC236}">
                      <a16:creationId xmlns:a16="http://schemas.microsoft.com/office/drawing/2014/main" id="{ED16E7D5-CB93-DE93-73E2-634773896C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8" name="グループ化 27">
                <a:extLst>
                  <a:ext uri="{FF2B5EF4-FFF2-40B4-BE49-F238E27FC236}">
                    <a16:creationId xmlns:a16="http://schemas.microsoft.com/office/drawing/2014/main" id="{7CB85C83-944F-FA86-6D62-746541C48097}"/>
                  </a:ext>
                </a:extLst>
              </p:cNvPr>
              <p:cNvGrpSpPr/>
              <p:nvPr/>
            </p:nvGrpSpPr>
            <p:grpSpPr>
              <a:xfrm>
                <a:off x="5568172" y="4812485"/>
                <a:ext cx="1039191" cy="779393"/>
                <a:chOff x="619177" y="3046875"/>
                <a:chExt cx="638468" cy="478851"/>
              </a:xfrm>
            </p:grpSpPr>
            <p:sp>
              <p:nvSpPr>
                <p:cNvPr id="39" name="正方形/長方形 38">
                  <a:extLst>
                    <a:ext uri="{FF2B5EF4-FFF2-40B4-BE49-F238E27FC236}">
                      <a16:creationId xmlns:a16="http://schemas.microsoft.com/office/drawing/2014/main" id="{AD265CA2-7F43-101F-F7F6-28A216D067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0" name="正方形/長方形 39">
                  <a:extLst>
                    <a:ext uri="{FF2B5EF4-FFF2-40B4-BE49-F238E27FC236}">
                      <a16:creationId xmlns:a16="http://schemas.microsoft.com/office/drawing/2014/main" id="{3D6659CA-243F-66BD-4C98-1D45B28B4ED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1" name="正方形/長方形 40">
                  <a:extLst>
                    <a:ext uri="{FF2B5EF4-FFF2-40B4-BE49-F238E27FC236}">
                      <a16:creationId xmlns:a16="http://schemas.microsoft.com/office/drawing/2014/main" id="{F5432378-7A53-FC4C-BB7E-F9DDD745BB7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2" name="正方形/長方形 41">
                  <a:extLst>
                    <a:ext uri="{FF2B5EF4-FFF2-40B4-BE49-F238E27FC236}">
                      <a16:creationId xmlns:a16="http://schemas.microsoft.com/office/drawing/2014/main" id="{F0FF207B-FAB5-F7F8-1D88-94BCA9FBC4F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3" name="正方形/長方形 42">
                  <a:extLst>
                    <a:ext uri="{FF2B5EF4-FFF2-40B4-BE49-F238E27FC236}">
                      <a16:creationId xmlns:a16="http://schemas.microsoft.com/office/drawing/2014/main" id="{00A4ACD9-5A69-7F97-42A4-B759D541B4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4" name="正方形/長方形 43">
                  <a:extLst>
                    <a:ext uri="{FF2B5EF4-FFF2-40B4-BE49-F238E27FC236}">
                      <a16:creationId xmlns:a16="http://schemas.microsoft.com/office/drawing/2014/main" id="{AF20BB70-E4D8-C82C-AC22-9D8BBEF0FA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9" name="グループ化 28">
                <a:extLst>
                  <a:ext uri="{FF2B5EF4-FFF2-40B4-BE49-F238E27FC236}">
                    <a16:creationId xmlns:a16="http://schemas.microsoft.com/office/drawing/2014/main" id="{E2B4128A-6041-B435-8AED-B04FE538FBF7}"/>
                  </a:ext>
                </a:extLst>
              </p:cNvPr>
              <p:cNvGrpSpPr/>
              <p:nvPr/>
            </p:nvGrpSpPr>
            <p:grpSpPr>
              <a:xfrm>
                <a:off x="355040" y="4812485"/>
                <a:ext cx="1039191" cy="779393"/>
                <a:chOff x="619177" y="3046875"/>
                <a:chExt cx="638468" cy="478851"/>
              </a:xfrm>
            </p:grpSpPr>
            <p:sp>
              <p:nvSpPr>
                <p:cNvPr id="30" name="正方形/長方形 29">
                  <a:extLst>
                    <a:ext uri="{FF2B5EF4-FFF2-40B4-BE49-F238E27FC236}">
                      <a16:creationId xmlns:a16="http://schemas.microsoft.com/office/drawing/2014/main" id="{9741F6A5-CD5F-18FE-65AE-3F7801A06D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34" name="正方形/長方形 33">
                  <a:extLst>
                    <a:ext uri="{FF2B5EF4-FFF2-40B4-BE49-F238E27FC236}">
                      <a16:creationId xmlns:a16="http://schemas.microsoft.com/office/drawing/2014/main" id="{0D84920A-0A6B-18B9-A57D-EAECAEDF28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8794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35" name="正方形/長方形 34">
                  <a:extLst>
                    <a:ext uri="{FF2B5EF4-FFF2-40B4-BE49-F238E27FC236}">
                      <a16:creationId xmlns:a16="http://schemas.microsoft.com/office/drawing/2014/main" id="{5AC98719-8B80-0696-6C31-77830866FFB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8411" y="3206492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36" name="正方形/長方形 35">
                  <a:extLst>
                    <a:ext uri="{FF2B5EF4-FFF2-40B4-BE49-F238E27FC236}">
                      <a16:creationId xmlns:a16="http://schemas.microsoft.com/office/drawing/2014/main" id="{C5BF3B31-70C9-91FF-AF0C-EA004638D6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98028" y="3206492"/>
                  <a:ext cx="159617" cy="159617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37" name="正方形/長方形 36">
                  <a:extLst>
                    <a:ext uri="{FF2B5EF4-FFF2-40B4-BE49-F238E27FC236}">
                      <a16:creationId xmlns:a16="http://schemas.microsoft.com/office/drawing/2014/main" id="{1B415C73-9961-323B-D85E-4EF33CDF1E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046875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38" name="正方形/長方形 37">
                  <a:extLst>
                    <a:ext uri="{FF2B5EF4-FFF2-40B4-BE49-F238E27FC236}">
                      <a16:creationId xmlns:a16="http://schemas.microsoft.com/office/drawing/2014/main" id="{35FB0C17-71D1-C76E-96D1-4A6E0FF96EF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19177" y="3366109"/>
                  <a:ext cx="159617" cy="159617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99" name="テキスト ボックス 398">
                  <a:extLst>
                    <a:ext uri="{FF2B5EF4-FFF2-40B4-BE49-F238E27FC236}">
                      <a16:creationId xmlns:a16="http://schemas.microsoft.com/office/drawing/2014/main" id="{78E43CCC-A434-6AAB-DE11-674A86C21A8B}"/>
                    </a:ext>
                  </a:extLst>
                </p:cNvPr>
                <p:cNvSpPr txBox="1"/>
                <p:nvPr/>
              </p:nvSpPr>
              <p:spPr>
                <a:xfrm>
                  <a:off x="2908189" y="6082699"/>
                  <a:ext cx="1284262" cy="33105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lvl="0" algn="ctr" defTabSz="914400">
                    <a:spcBef>
                      <a:spcPts val="1000"/>
                    </a:spcBef>
                    <a:buClr>
                      <a:srgbClr val="1E219C"/>
                    </a:buClr>
                    <a:defRPr/>
                  </a:pPr>
                  <a14:m>
                    <m:oMath xmlns:m="http://schemas.openxmlformats.org/officeDocument/2006/math">
                      <m:sPre>
                        <m:sPrePr>
                          <m:ctrlPr>
                            <a:rPr kumimoji="1" lang="en-US" altLang="ja-JP" sz="14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sPrePr>
                        <m:sub>
                          <m:r>
                            <a:rPr kumimoji="1" lang="en-US" altLang="ja-JP" sz="14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6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kumimoji="1" lang="en-US" altLang="ja-JP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𝐶</m:t>
                              </m:r>
                            </m:e>
                            <m:sub>
                              <m:r>
                                <a:rPr kumimoji="1" lang="en-US" altLang="ja-JP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sPre>
                      <m:r>
                        <a:rPr kumimoji="1" lang="en-US" altLang="ja-JP" sz="1400" b="0" i="0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kumimoji="1" lang="en-US" altLang="ja-JP" sz="14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  <a:cs typeface="+mn-cs"/>
                        </a:rPr>
                        <m:t>15</m:t>
                      </m:r>
                    </m:oMath>
                  </a14:m>
                  <a:r>
                    <a:rPr kumimoji="1" lang="ja-JP" alt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Hiragino Kaku Gothic Pro W3" panose="020B0300000000000000" pitchFamily="34" charset="-128"/>
                      <a:ea typeface="Hiragino Kaku Gothic Pro W3" panose="020B0300000000000000" pitchFamily="34" charset="-128"/>
                      <a:cs typeface="+mn-cs"/>
                    </a:rPr>
                    <a:t>通り</a:t>
                  </a:r>
                </a:p>
              </p:txBody>
            </p:sp>
          </mc:Choice>
          <mc:Fallback xmlns="">
            <p:sp>
              <p:nvSpPr>
                <p:cNvPr id="399" name="テキスト ボックス 398">
                  <a:extLst>
                    <a:ext uri="{FF2B5EF4-FFF2-40B4-BE49-F238E27FC236}">
                      <a16:creationId xmlns:a16="http://schemas.microsoft.com/office/drawing/2014/main" id="{78E43CCC-A434-6AAB-DE11-674A86C21A8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08189" y="6082699"/>
                  <a:ext cx="1284262" cy="331053"/>
                </a:xfrm>
                <a:prstGeom prst="rect">
                  <a:avLst/>
                </a:prstGeom>
                <a:blipFill>
                  <a:blip r:embed="rId2"/>
                  <a:stretch>
                    <a:fillRect r="-971" b="-19231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04" name="角丸四角形 403">
              <a:extLst>
                <a:ext uri="{FF2B5EF4-FFF2-40B4-BE49-F238E27FC236}">
                  <a16:creationId xmlns:a16="http://schemas.microsoft.com/office/drawing/2014/main" id="{A53BB2DD-2A88-6DFB-8F25-1445C6F49080}"/>
                </a:ext>
              </a:extLst>
            </p:cNvPr>
            <p:cNvSpPr/>
            <p:nvPr/>
          </p:nvSpPr>
          <p:spPr>
            <a:xfrm>
              <a:off x="396815" y="2658130"/>
              <a:ext cx="6006184" cy="267501"/>
            </a:xfrm>
            <a:prstGeom prst="roundRect">
              <a:avLst>
                <a:gd name="adj" fmla="val 6651"/>
              </a:avLst>
            </a:prstGeom>
            <a:solidFill>
              <a:srgbClr val="FFFFFF"/>
            </a:solidFill>
            <a:ln w="38100">
              <a:solidFill>
                <a:srgbClr val="98E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ja-JP" altLang="en-US" sz="12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全ての面の組みに対して重なりを確認する方法</a:t>
              </a:r>
              <a:r>
                <a:rPr kumimoji="1" lang="en-US" altLang="ja-JP" sz="1200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[T. Horiyama and W. Shoji, 2011]</a:t>
              </a:r>
              <a:endPara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grpSp>
        <p:nvGrpSpPr>
          <p:cNvPr id="408" name="グループ化 407">
            <a:extLst>
              <a:ext uri="{FF2B5EF4-FFF2-40B4-BE49-F238E27FC236}">
                <a16:creationId xmlns:a16="http://schemas.microsoft.com/office/drawing/2014/main" id="{E1896E3B-A205-E0BF-FACB-32A3C58D3337}"/>
              </a:ext>
            </a:extLst>
          </p:cNvPr>
          <p:cNvGrpSpPr/>
          <p:nvPr/>
        </p:nvGrpSpPr>
        <p:grpSpPr>
          <a:xfrm>
            <a:off x="6992224" y="1681391"/>
            <a:ext cx="1821576" cy="3765377"/>
            <a:chOff x="6992224" y="2666911"/>
            <a:chExt cx="1821576" cy="3765377"/>
          </a:xfrm>
        </p:grpSpPr>
        <p:sp>
          <p:nvSpPr>
            <p:cNvPr id="402" name="角丸四角形 401">
              <a:extLst>
                <a:ext uri="{FF2B5EF4-FFF2-40B4-BE49-F238E27FC236}">
                  <a16:creationId xmlns:a16="http://schemas.microsoft.com/office/drawing/2014/main" id="{B0A34413-2130-A990-94CE-6814A02A977F}"/>
                </a:ext>
              </a:extLst>
            </p:cNvPr>
            <p:cNvSpPr/>
            <p:nvPr/>
          </p:nvSpPr>
          <p:spPr>
            <a:xfrm>
              <a:off x="6992224" y="2803191"/>
              <a:ext cx="1821576" cy="3629097"/>
            </a:xfrm>
            <a:prstGeom prst="roundRect">
              <a:avLst>
                <a:gd name="adj" fmla="val 4161"/>
              </a:avLst>
            </a:prstGeom>
            <a:noFill/>
            <a:ln w="28575">
              <a:solidFill>
                <a:srgbClr val="FFDEFF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ja-JP" altLang="en-US" sz="110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grpSp>
          <p:nvGrpSpPr>
            <p:cNvPr id="217" name="グループ化 216">
              <a:extLst>
                <a:ext uri="{FF2B5EF4-FFF2-40B4-BE49-F238E27FC236}">
                  <a16:creationId xmlns:a16="http://schemas.microsoft.com/office/drawing/2014/main" id="{ADD1F0E5-E81D-83D0-D2E3-956D8FF9A6D1}"/>
                </a:ext>
              </a:extLst>
            </p:cNvPr>
            <p:cNvGrpSpPr/>
            <p:nvPr/>
          </p:nvGrpSpPr>
          <p:grpSpPr>
            <a:xfrm>
              <a:off x="7289137" y="3093399"/>
              <a:ext cx="1242999" cy="2893102"/>
              <a:chOff x="7427973" y="2701182"/>
              <a:chExt cx="1242999" cy="2893102"/>
            </a:xfrm>
          </p:grpSpPr>
          <p:grpSp>
            <p:nvGrpSpPr>
              <p:cNvPr id="218" name="グループ化 217">
                <a:extLst>
                  <a:ext uri="{FF2B5EF4-FFF2-40B4-BE49-F238E27FC236}">
                    <a16:creationId xmlns:a16="http://schemas.microsoft.com/office/drawing/2014/main" id="{B2C73357-2D4C-B555-6F4D-2BB7E6C945C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7296575" y="2832581"/>
                <a:ext cx="525598" cy="262800"/>
                <a:chOff x="7346780" y="2713428"/>
                <a:chExt cx="410037" cy="205019"/>
              </a:xfrm>
            </p:grpSpPr>
            <p:sp>
              <p:nvSpPr>
                <p:cNvPr id="243" name="正方形/長方形 242">
                  <a:extLst>
                    <a:ext uri="{FF2B5EF4-FFF2-40B4-BE49-F238E27FC236}">
                      <a16:creationId xmlns:a16="http://schemas.microsoft.com/office/drawing/2014/main" id="{5D450C4E-C454-284C-5848-52CD23DBF6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346780" y="2713431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44" name="正方形/長方形 243">
                  <a:extLst>
                    <a:ext uri="{FF2B5EF4-FFF2-40B4-BE49-F238E27FC236}">
                      <a16:creationId xmlns:a16="http://schemas.microsoft.com/office/drawing/2014/main" id="{73B18AB9-D970-50B5-F331-6AA8F6C77E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551798" y="2713428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19" name="グループ化 218">
                <a:extLst>
                  <a:ext uri="{FF2B5EF4-FFF2-40B4-BE49-F238E27FC236}">
                    <a16:creationId xmlns:a16="http://schemas.microsoft.com/office/drawing/2014/main" id="{7EAE8DE9-F282-BD39-FC8B-5F82B29434C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7165176" y="3758496"/>
                <a:ext cx="788396" cy="262800"/>
                <a:chOff x="7961835" y="2713431"/>
                <a:chExt cx="615054" cy="205019"/>
              </a:xfrm>
            </p:grpSpPr>
            <p:sp>
              <p:nvSpPr>
                <p:cNvPr id="240" name="正方形/長方形 239">
                  <a:extLst>
                    <a:ext uri="{FF2B5EF4-FFF2-40B4-BE49-F238E27FC236}">
                      <a16:creationId xmlns:a16="http://schemas.microsoft.com/office/drawing/2014/main" id="{F239E7F3-FEF4-63CC-509C-075938809BB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961835" y="2713434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41" name="正方形/長方形 240">
                  <a:extLst>
                    <a:ext uri="{FF2B5EF4-FFF2-40B4-BE49-F238E27FC236}">
                      <a16:creationId xmlns:a16="http://schemas.microsoft.com/office/drawing/2014/main" id="{DC5C4F8E-8616-0133-7C24-F1C9B65876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166854" y="2713431"/>
                  <a:ext cx="205019" cy="205016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42" name="正方形/長方形 241">
                  <a:extLst>
                    <a:ext uri="{FF2B5EF4-FFF2-40B4-BE49-F238E27FC236}">
                      <a16:creationId xmlns:a16="http://schemas.microsoft.com/office/drawing/2014/main" id="{A7760BF5-B0F4-8337-BA60-0B1C0AF4F2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371870" y="2713431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20" name="グループ化 219">
                <a:extLst>
                  <a:ext uri="{FF2B5EF4-FFF2-40B4-BE49-F238E27FC236}">
                    <a16:creationId xmlns:a16="http://schemas.microsoft.com/office/drawing/2014/main" id="{2A234E8A-A2D1-4F49-4A41-70B48ECEEA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7036475" y="4941782"/>
                <a:ext cx="1044000" cy="261003"/>
                <a:chOff x="8781905" y="2713428"/>
                <a:chExt cx="820071" cy="205020"/>
              </a:xfrm>
            </p:grpSpPr>
            <p:sp>
              <p:nvSpPr>
                <p:cNvPr id="236" name="正方形/長方形 235">
                  <a:extLst>
                    <a:ext uri="{FF2B5EF4-FFF2-40B4-BE49-F238E27FC236}">
                      <a16:creationId xmlns:a16="http://schemas.microsoft.com/office/drawing/2014/main" id="{769204AA-EE7B-7816-80D9-92E0DA2444A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781905" y="2713432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37" name="正方形/長方形 236">
                  <a:extLst>
                    <a:ext uri="{FF2B5EF4-FFF2-40B4-BE49-F238E27FC236}">
                      <a16:creationId xmlns:a16="http://schemas.microsoft.com/office/drawing/2014/main" id="{F9C6DD86-E8E7-03AD-6A4B-2B8ABB3F45A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91941" y="2713429"/>
                  <a:ext cx="205019" cy="205016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38" name="正方形/長方形 237">
                  <a:extLst>
                    <a:ext uri="{FF2B5EF4-FFF2-40B4-BE49-F238E27FC236}">
                      <a16:creationId xmlns:a16="http://schemas.microsoft.com/office/drawing/2014/main" id="{16591A9E-2C55-74A4-E82F-DA6B1E0EE1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986923" y="2713429"/>
                  <a:ext cx="205019" cy="205016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39" name="正方形/長方形 238">
                  <a:extLst>
                    <a:ext uri="{FF2B5EF4-FFF2-40B4-BE49-F238E27FC236}">
                      <a16:creationId xmlns:a16="http://schemas.microsoft.com/office/drawing/2014/main" id="{11305512-E638-4DA9-8994-C564E5B167B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396957" y="2713428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21" name="グループ化 220">
                <a:extLst>
                  <a:ext uri="{FF2B5EF4-FFF2-40B4-BE49-F238E27FC236}">
                    <a16:creationId xmlns:a16="http://schemas.microsoft.com/office/drawing/2014/main" id="{041F37C1-7144-B1F2-9F82-95415134327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148972" y="4550286"/>
                <a:ext cx="522000" cy="1043994"/>
                <a:chOff x="9089430" y="3045019"/>
                <a:chExt cx="410036" cy="820067"/>
              </a:xfrm>
            </p:grpSpPr>
            <p:sp>
              <p:nvSpPr>
                <p:cNvPr id="231" name="正方形/長方形 230">
                  <a:extLst>
                    <a:ext uri="{FF2B5EF4-FFF2-40B4-BE49-F238E27FC236}">
                      <a16:creationId xmlns:a16="http://schemas.microsoft.com/office/drawing/2014/main" id="{3C5515C6-77C5-5742-BE68-150EDC9BD9D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089430" y="3660070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32" name="正方形/長方形 231">
                  <a:extLst>
                    <a:ext uri="{FF2B5EF4-FFF2-40B4-BE49-F238E27FC236}">
                      <a16:creationId xmlns:a16="http://schemas.microsoft.com/office/drawing/2014/main" id="{8F18C052-583B-A206-3E67-F8B1953C107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294447" y="3660067"/>
                  <a:ext cx="205019" cy="205016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33" name="正方形/長方形 232">
                  <a:extLst>
                    <a:ext uri="{FF2B5EF4-FFF2-40B4-BE49-F238E27FC236}">
                      <a16:creationId xmlns:a16="http://schemas.microsoft.com/office/drawing/2014/main" id="{1E0587B6-610B-925A-2F50-26B31DF337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294447" y="3455053"/>
                  <a:ext cx="205019" cy="205016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34" name="正方形/長方形 233">
                  <a:extLst>
                    <a:ext uri="{FF2B5EF4-FFF2-40B4-BE49-F238E27FC236}">
                      <a16:creationId xmlns:a16="http://schemas.microsoft.com/office/drawing/2014/main" id="{307D71BB-E38F-34D0-4E20-7B724B21AB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294447" y="3250035"/>
                  <a:ext cx="205019" cy="205016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35" name="正方形/長方形 234">
                  <a:extLst>
                    <a:ext uri="{FF2B5EF4-FFF2-40B4-BE49-F238E27FC236}">
                      <a16:creationId xmlns:a16="http://schemas.microsoft.com/office/drawing/2014/main" id="{05AB79AC-1B34-1EFE-780C-5C9AF74295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294447" y="3045019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22" name="グループ化 221">
                <a:extLst>
                  <a:ext uri="{FF2B5EF4-FFF2-40B4-BE49-F238E27FC236}">
                    <a16:creationId xmlns:a16="http://schemas.microsoft.com/office/drawing/2014/main" id="{8E50E775-D620-F56F-C5EE-A12C921DBF4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148972" y="3498399"/>
                <a:ext cx="522000" cy="782997"/>
                <a:chOff x="8064346" y="3250035"/>
                <a:chExt cx="410036" cy="615052"/>
              </a:xfrm>
            </p:grpSpPr>
            <p:sp>
              <p:nvSpPr>
                <p:cNvPr id="227" name="正方形/長方形 226">
                  <a:extLst>
                    <a:ext uri="{FF2B5EF4-FFF2-40B4-BE49-F238E27FC236}">
                      <a16:creationId xmlns:a16="http://schemas.microsoft.com/office/drawing/2014/main" id="{410F514A-B0BE-B1C0-1DCF-34EC318DA6C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064346" y="3660071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28" name="正方形/長方形 227">
                  <a:extLst>
                    <a:ext uri="{FF2B5EF4-FFF2-40B4-BE49-F238E27FC236}">
                      <a16:creationId xmlns:a16="http://schemas.microsoft.com/office/drawing/2014/main" id="{1149434D-211A-6CA0-0432-DDFFD5D8A9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269363" y="3660068"/>
                  <a:ext cx="205019" cy="205016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29" name="正方形/長方形 228">
                  <a:extLst>
                    <a:ext uri="{FF2B5EF4-FFF2-40B4-BE49-F238E27FC236}">
                      <a16:creationId xmlns:a16="http://schemas.microsoft.com/office/drawing/2014/main" id="{74A240F3-0718-504C-FCC3-352243B2A1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269363" y="3455054"/>
                  <a:ext cx="205019" cy="205016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30" name="正方形/長方形 229">
                  <a:extLst>
                    <a:ext uri="{FF2B5EF4-FFF2-40B4-BE49-F238E27FC236}">
                      <a16:creationId xmlns:a16="http://schemas.microsoft.com/office/drawing/2014/main" id="{79E55736-377A-9B54-0FBD-B440C5EAF2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269363" y="3250035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grpSp>
            <p:nvGrpSpPr>
              <p:cNvPr id="223" name="グループ化 222">
                <a:extLst>
                  <a:ext uri="{FF2B5EF4-FFF2-40B4-BE49-F238E27FC236}">
                    <a16:creationId xmlns:a16="http://schemas.microsoft.com/office/drawing/2014/main" id="{AD7FC233-C2C6-6F88-B0B6-5F340EDF264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113297" y="2704784"/>
                <a:ext cx="522000" cy="522000"/>
                <a:chOff x="7346784" y="3455050"/>
                <a:chExt cx="410036" cy="410036"/>
              </a:xfrm>
            </p:grpSpPr>
            <p:sp>
              <p:nvSpPr>
                <p:cNvPr id="224" name="正方形/長方形 223">
                  <a:extLst>
                    <a:ext uri="{FF2B5EF4-FFF2-40B4-BE49-F238E27FC236}">
                      <a16:creationId xmlns:a16="http://schemas.microsoft.com/office/drawing/2014/main" id="{40A4D129-1330-1555-A3D8-279DB810B1D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346784" y="3660070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25" name="正方形/長方形 224">
                  <a:extLst>
                    <a:ext uri="{FF2B5EF4-FFF2-40B4-BE49-F238E27FC236}">
                      <a16:creationId xmlns:a16="http://schemas.microsoft.com/office/drawing/2014/main" id="{22B44BFB-9D3B-6EDF-DBF2-A813FB1B6A7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551801" y="3660067"/>
                  <a:ext cx="205019" cy="205016"/>
                </a:xfrm>
                <a:prstGeom prst="rect">
                  <a:avLst/>
                </a:prstGeom>
                <a:solidFill>
                  <a:srgbClr val="C7E8F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226" name="正方形/長方形 225">
                  <a:extLst>
                    <a:ext uri="{FF2B5EF4-FFF2-40B4-BE49-F238E27FC236}">
                      <a16:creationId xmlns:a16="http://schemas.microsoft.com/office/drawing/2014/main" id="{091B6F0A-594D-CC97-6A24-B437427787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551801" y="3455050"/>
                  <a:ext cx="205019" cy="205016"/>
                </a:xfrm>
                <a:prstGeom prst="rect">
                  <a:avLst/>
                </a:prstGeom>
                <a:solidFill>
                  <a:srgbClr val="CBE4CB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3" name="テキスト ボックス 402">
                  <a:extLst>
                    <a:ext uri="{FF2B5EF4-FFF2-40B4-BE49-F238E27FC236}">
                      <a16:creationId xmlns:a16="http://schemas.microsoft.com/office/drawing/2014/main" id="{E61A37DA-C93A-A51E-4CBF-F78FCB4F679B}"/>
                    </a:ext>
                  </a:extLst>
                </p:cNvPr>
                <p:cNvSpPr txBox="1"/>
                <p:nvPr/>
              </p:nvSpPr>
              <p:spPr>
                <a:xfrm>
                  <a:off x="7581449" y="6102882"/>
                  <a:ext cx="643125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lvl="0" algn="ctr" defTabSz="914400">
                    <a:spcBef>
                      <a:spcPts val="1000"/>
                    </a:spcBef>
                    <a:buClr>
                      <a:srgbClr val="1E219C"/>
                    </a:buClr>
                    <a:defRPr/>
                  </a:pPr>
                  <a14:m>
                    <m:oMath xmlns:m="http://schemas.openxmlformats.org/officeDocument/2006/math">
                      <m:r>
                        <a:rPr kumimoji="1" lang="en-US" altLang="ja-JP" sz="1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  <a:cs typeface="+mn-cs"/>
                        </a:rPr>
                        <m:t>6</m:t>
                      </m:r>
                    </m:oMath>
                  </a14:m>
                  <a:r>
                    <a:rPr kumimoji="1" lang="ja-JP" alt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Hiragino Kaku Gothic Pro W3" panose="020B0300000000000000" pitchFamily="34" charset="-128"/>
                      <a:ea typeface="Hiragino Kaku Gothic Pro W3" panose="020B0300000000000000" pitchFamily="34" charset="-128"/>
                      <a:cs typeface="+mn-cs"/>
                    </a:rPr>
                    <a:t>通り</a:t>
                  </a:r>
                </a:p>
              </p:txBody>
            </p:sp>
          </mc:Choice>
          <mc:Fallback xmlns="">
            <p:sp>
              <p:nvSpPr>
                <p:cNvPr id="403" name="テキスト ボックス 402">
                  <a:extLst>
                    <a:ext uri="{FF2B5EF4-FFF2-40B4-BE49-F238E27FC236}">
                      <a16:creationId xmlns:a16="http://schemas.microsoft.com/office/drawing/2014/main" id="{E61A37DA-C93A-A51E-4CBF-F78FCB4F679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81449" y="6102882"/>
                  <a:ext cx="643125" cy="307777"/>
                </a:xfrm>
                <a:prstGeom prst="rect">
                  <a:avLst/>
                </a:prstGeom>
                <a:blipFill>
                  <a:blip r:embed="rId3"/>
                  <a:stretch>
                    <a:fillRect t="-4000" r="-1961" b="-20000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05" name="角丸四角形 404">
              <a:extLst>
                <a:ext uri="{FF2B5EF4-FFF2-40B4-BE49-F238E27FC236}">
                  <a16:creationId xmlns:a16="http://schemas.microsoft.com/office/drawing/2014/main" id="{2BDBCCF4-E600-4650-E854-3E043F1A378E}"/>
                </a:ext>
              </a:extLst>
            </p:cNvPr>
            <p:cNvSpPr/>
            <p:nvPr/>
          </p:nvSpPr>
          <p:spPr>
            <a:xfrm>
              <a:off x="7117397" y="2666911"/>
              <a:ext cx="892281" cy="267501"/>
            </a:xfrm>
            <a:prstGeom prst="roundRect">
              <a:avLst>
                <a:gd name="adj" fmla="val 6651"/>
              </a:avLst>
            </a:prstGeom>
            <a:solidFill>
              <a:srgbClr val="FFFFFF"/>
            </a:solidFill>
            <a:ln w="38100">
              <a:solidFill>
                <a:srgbClr val="FFDE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ja-JP" altLang="en-US" sz="12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回転展開</a:t>
              </a:r>
            </a:p>
          </p:txBody>
        </p: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059D5816-1B68-6AE4-A4B6-92C8A61F6E3F}"/>
              </a:ext>
            </a:extLst>
          </p:cNvPr>
          <p:cNvGrpSpPr/>
          <p:nvPr/>
        </p:nvGrpSpPr>
        <p:grpSpPr>
          <a:xfrm>
            <a:off x="143358" y="5524195"/>
            <a:ext cx="8989018" cy="847488"/>
            <a:chOff x="143358" y="5585155"/>
            <a:chExt cx="8989018" cy="847488"/>
          </a:xfrm>
        </p:grpSpPr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CB8234D6-A9B7-0550-9786-19877C1C70C3}"/>
                </a:ext>
              </a:extLst>
            </p:cNvPr>
            <p:cNvCxnSpPr>
              <a:cxnSpLocks/>
            </p:cNvCxnSpPr>
            <p:nvPr/>
          </p:nvCxnSpPr>
          <p:spPr>
            <a:xfrm>
              <a:off x="143358" y="5785210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7089F0B6-91BD-C4D3-B432-3A970A27B71D}"/>
                </a:ext>
              </a:extLst>
            </p:cNvPr>
            <p:cNvSpPr txBox="1"/>
            <p:nvPr/>
          </p:nvSpPr>
          <p:spPr>
            <a:xfrm>
              <a:off x="255721" y="5960275"/>
              <a:ext cx="8876655" cy="4149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buClr>
                  <a:srgbClr val="1E219C"/>
                </a:buClr>
              </a:pPr>
              <a:r>
                <a:rPr kumimoji="1"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辺展開図を列挙する必要がなく，</a:t>
              </a:r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パスの両端点の面の重なりだけを判定すればよい</a:t>
              </a:r>
              <a:endPara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19E5381B-992A-7142-3EA3-D1A86651DE1B}"/>
                </a:ext>
              </a:extLst>
            </p:cNvPr>
            <p:cNvSpPr txBox="1"/>
            <p:nvPr/>
          </p:nvSpPr>
          <p:spPr>
            <a:xfrm>
              <a:off x="315853" y="5585155"/>
              <a:ext cx="1111295" cy="36933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437C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ポイント</a:t>
              </a:r>
            </a:p>
          </p:txBody>
        </p:sp>
        <p:cxnSp>
          <p:nvCxnSpPr>
            <p:cNvPr id="12" name="直線コネクタ 11">
              <a:extLst>
                <a:ext uri="{FF2B5EF4-FFF2-40B4-BE49-F238E27FC236}">
                  <a16:creationId xmlns:a16="http://schemas.microsoft.com/office/drawing/2014/main" id="{95FCB2DA-9E58-986D-042F-B266419F303A}"/>
                </a:ext>
              </a:extLst>
            </p:cNvPr>
            <p:cNvCxnSpPr>
              <a:cxnSpLocks/>
            </p:cNvCxnSpPr>
            <p:nvPr/>
          </p:nvCxnSpPr>
          <p:spPr>
            <a:xfrm>
              <a:off x="143358" y="6432643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95769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DC6A554-80B5-6FE5-0B75-444E7A465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回転展開の格子直方体への適用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5A1DE9A4-A526-EE42-A26C-2A7E65F13B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18</a:t>
            </a:fld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テキスト ボックス 126">
                <a:extLst>
                  <a:ext uri="{FF2B5EF4-FFF2-40B4-BE49-F238E27FC236}">
                    <a16:creationId xmlns:a16="http://schemas.microsoft.com/office/drawing/2014/main" id="{0A4AE9D5-5D6B-DBB8-3899-BDD514C4BFDA}"/>
                  </a:ext>
                </a:extLst>
              </p:cNvPr>
              <p:cNvSpPr txBox="1"/>
              <p:nvPr/>
            </p:nvSpPr>
            <p:spPr>
              <a:xfrm>
                <a:off x="255719" y="1122493"/>
                <a:ext cx="8807597" cy="149521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ja-JP" altLang="en-US" b="1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今までの回転展開は</a:t>
                </a:r>
                <a:r>
                  <a:rPr lang="en-US" altLang="ja-JP" b="1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…</a:t>
                </a:r>
              </a:p>
              <a:p>
                <a:pPr marL="285750" indent="-285750">
                  <a:lnSpc>
                    <a:spcPct val="130000"/>
                  </a:lnSpc>
                  <a:buClr>
                    <a:srgbClr val="3437C1"/>
                  </a:buClr>
                  <a:buFont typeface="Wingdings" pitchFamily="2" charset="2"/>
                  <a:buChar char="Ø"/>
                </a:pP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多面体の辺に沿って切れ込みを入れることで得られる</a:t>
                </a:r>
                <a:r>
                  <a:rPr lang="ja-JP" altLang="en-US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辺展開図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を扱っていた</a:t>
                </a:r>
                <a:endPara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>
                  <a:lnSpc>
                    <a:spcPct val="130000"/>
                  </a:lnSpc>
                  <a:buClr>
                    <a:srgbClr val="3437C1"/>
                  </a:buClr>
                </a:pPr>
                <a:r>
                  <a:rPr lang="en-US" altLang="ja-JP" dirty="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lang="ja-JP" altLang="en-US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　➡︎</a:t>
                </a:r>
                <a:r>
                  <a:rPr lang="en-US" altLang="ja-JP" dirty="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 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各頂点に対して，必ずいずれかの方向かに切れ込みを入れないといけない</a:t>
                </a:r>
                <a:b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</a:b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　　　</a:t>
                </a:r>
                <a14:m>
                  <m:oMath xmlns:m="http://schemas.openxmlformats.org/officeDocument/2006/math"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∵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平坦に開くことができないから</a:t>
                </a:r>
                <a:endPara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127" name="テキスト ボックス 126">
                <a:extLst>
                  <a:ext uri="{FF2B5EF4-FFF2-40B4-BE49-F238E27FC236}">
                    <a16:creationId xmlns:a16="http://schemas.microsoft.com/office/drawing/2014/main" id="{0A4AE9D5-5D6B-DBB8-3899-BDD514C4BFD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719" y="1122493"/>
                <a:ext cx="8807597" cy="1495218"/>
              </a:xfrm>
              <a:prstGeom prst="rect">
                <a:avLst/>
              </a:prstGeom>
              <a:blipFill>
                <a:blip r:embed="rId2"/>
                <a:stretch>
                  <a:fillRect l="-576" b="-59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705DCF2-3851-6829-1A70-C357D576CAF3}"/>
              </a:ext>
            </a:extLst>
          </p:cNvPr>
          <p:cNvGrpSpPr/>
          <p:nvPr/>
        </p:nvGrpSpPr>
        <p:grpSpPr>
          <a:xfrm>
            <a:off x="5956691" y="2714240"/>
            <a:ext cx="1212990" cy="826004"/>
            <a:chOff x="5956691" y="2714240"/>
            <a:chExt cx="1212990" cy="826004"/>
          </a:xfrm>
        </p:grpSpPr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9162BB78-E778-68A2-5A54-9AB7C24E527A}"/>
                </a:ext>
              </a:extLst>
            </p:cNvPr>
            <p:cNvSpPr/>
            <p:nvPr/>
          </p:nvSpPr>
          <p:spPr>
            <a:xfrm>
              <a:off x="5956691" y="2871174"/>
              <a:ext cx="673232" cy="669070"/>
            </a:xfrm>
            <a:custGeom>
              <a:avLst/>
              <a:gdLst>
                <a:gd name="connsiteX0" fmla="*/ 0 w 515268"/>
                <a:gd name="connsiteY0" fmla="*/ 0 h 512083"/>
                <a:gd name="connsiteX1" fmla="*/ 515269 w 515268"/>
                <a:gd name="connsiteY1" fmla="*/ 0 h 512083"/>
                <a:gd name="connsiteX2" fmla="*/ 515269 w 515268"/>
                <a:gd name="connsiteY2" fmla="*/ 512083 h 512083"/>
                <a:gd name="connsiteX3" fmla="*/ 0 w 515268"/>
                <a:gd name="connsiteY3" fmla="*/ 512083 h 51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268" h="512083">
                  <a:moveTo>
                    <a:pt x="0" y="0"/>
                  </a:moveTo>
                  <a:lnTo>
                    <a:pt x="515269" y="0"/>
                  </a:lnTo>
                  <a:lnTo>
                    <a:pt x="515269" y="512083"/>
                  </a:lnTo>
                  <a:lnTo>
                    <a:pt x="0" y="512083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2B60B2D-4A1C-4E1A-51B8-47B27E56030E}"/>
                </a:ext>
              </a:extLst>
            </p:cNvPr>
            <p:cNvSpPr/>
            <p:nvPr/>
          </p:nvSpPr>
          <p:spPr>
            <a:xfrm>
              <a:off x="6633143" y="3378998"/>
              <a:ext cx="536537" cy="156929"/>
            </a:xfrm>
            <a:custGeom>
              <a:avLst/>
              <a:gdLst>
                <a:gd name="connsiteX0" fmla="*/ 0 w 410647"/>
                <a:gd name="connsiteY0" fmla="*/ 120109 h 120108"/>
                <a:gd name="connsiteX1" fmla="*/ 152600 w 410647"/>
                <a:gd name="connsiteY1" fmla="*/ 75476 h 120108"/>
                <a:gd name="connsiteX2" fmla="*/ 282075 w 410647"/>
                <a:gd name="connsiteY2" fmla="*/ 37606 h 120108"/>
                <a:gd name="connsiteX3" fmla="*/ 410647 w 410647"/>
                <a:gd name="connsiteY3" fmla="*/ 0 h 1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647" h="120108">
                  <a:moveTo>
                    <a:pt x="0" y="120109"/>
                  </a:moveTo>
                  <a:lnTo>
                    <a:pt x="152600" y="75476"/>
                  </a:lnTo>
                  <a:lnTo>
                    <a:pt x="282075" y="37606"/>
                  </a:lnTo>
                  <a:lnTo>
                    <a:pt x="410647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B0D65F9-8B07-3EA1-7486-92C19BD4E1F2}"/>
                </a:ext>
              </a:extLst>
            </p:cNvPr>
            <p:cNvSpPr/>
            <p:nvPr/>
          </p:nvSpPr>
          <p:spPr>
            <a:xfrm>
              <a:off x="7166973" y="2714251"/>
              <a:ext cx="1017" cy="669058"/>
            </a:xfrm>
            <a:custGeom>
              <a:avLst/>
              <a:gdLst>
                <a:gd name="connsiteX0" fmla="*/ 778 w 778"/>
                <a:gd name="connsiteY0" fmla="*/ 0 h 512074"/>
                <a:gd name="connsiteX1" fmla="*/ 519 w 778"/>
                <a:gd name="connsiteY1" fmla="*/ 170697 h 512074"/>
                <a:gd name="connsiteX2" fmla="*/ 259 w 778"/>
                <a:gd name="connsiteY2" fmla="*/ 341874 h 512074"/>
                <a:gd name="connsiteX3" fmla="*/ 0 w 778"/>
                <a:gd name="connsiteY3" fmla="*/ 512075 h 51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" h="512074">
                  <a:moveTo>
                    <a:pt x="778" y="0"/>
                  </a:moveTo>
                  <a:lnTo>
                    <a:pt x="519" y="170697"/>
                  </a:lnTo>
                  <a:lnTo>
                    <a:pt x="259" y="341874"/>
                  </a:lnTo>
                  <a:lnTo>
                    <a:pt x="0" y="51207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0BDB7B1C-3E45-2B84-00D5-184E37FE5B8D}"/>
                </a:ext>
              </a:extLst>
            </p:cNvPr>
            <p:cNvSpPr/>
            <p:nvPr/>
          </p:nvSpPr>
          <p:spPr>
            <a:xfrm>
              <a:off x="5956696" y="2714240"/>
              <a:ext cx="538580" cy="156929"/>
            </a:xfrm>
            <a:custGeom>
              <a:avLst/>
              <a:gdLst>
                <a:gd name="connsiteX0" fmla="*/ 412210 w 412210"/>
                <a:gd name="connsiteY0" fmla="*/ 0 h 120108"/>
                <a:gd name="connsiteX1" fmla="*/ 0 w 412210"/>
                <a:gd name="connsiteY1" fmla="*/ 120109 h 12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2210" h="120108">
                  <a:moveTo>
                    <a:pt x="412210" y="0"/>
                  </a:moveTo>
                  <a:lnTo>
                    <a:pt x="0" y="120109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CA7DF741-3A00-66C4-326D-FEB22DE17B04}"/>
                </a:ext>
              </a:extLst>
            </p:cNvPr>
            <p:cNvSpPr/>
            <p:nvPr/>
          </p:nvSpPr>
          <p:spPr>
            <a:xfrm>
              <a:off x="6495277" y="2714240"/>
              <a:ext cx="672713" cy="10"/>
            </a:xfrm>
            <a:custGeom>
              <a:avLst/>
              <a:gdLst>
                <a:gd name="connsiteX0" fmla="*/ 514872 w 514871"/>
                <a:gd name="connsiteY0" fmla="*/ 8 h 8"/>
                <a:gd name="connsiteX1" fmla="*/ 0 w 514871"/>
                <a:gd name="connsiteY1" fmla="*/ 0 h 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4871" h="8">
                  <a:moveTo>
                    <a:pt x="514872" y="8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20B8D08-72D8-89C5-0343-FAE1E66CC540}"/>
                </a:ext>
              </a:extLst>
            </p:cNvPr>
            <p:cNvSpPr/>
            <p:nvPr/>
          </p:nvSpPr>
          <p:spPr>
            <a:xfrm>
              <a:off x="6629929" y="2714240"/>
              <a:ext cx="539752" cy="156941"/>
            </a:xfrm>
            <a:custGeom>
              <a:avLst/>
              <a:gdLst>
                <a:gd name="connsiteX0" fmla="*/ 0 w 413107"/>
                <a:gd name="connsiteY0" fmla="*/ 120117 h 120117"/>
                <a:gd name="connsiteX1" fmla="*/ 413108 w 413107"/>
                <a:gd name="connsiteY1" fmla="*/ 0 h 1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3107" h="120117">
                  <a:moveTo>
                    <a:pt x="0" y="120117"/>
                  </a:moveTo>
                  <a:lnTo>
                    <a:pt x="41310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E45F69AB-9EE3-2539-4C0C-AB586D4937E9}"/>
              </a:ext>
            </a:extLst>
          </p:cNvPr>
          <p:cNvSpPr txBox="1"/>
          <p:nvPr/>
        </p:nvSpPr>
        <p:spPr>
          <a:xfrm>
            <a:off x="6191336" y="3605757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立方体</a:t>
            </a:r>
          </a:p>
        </p:txBody>
      </p:sp>
      <p:cxnSp>
        <p:nvCxnSpPr>
          <p:cNvPr id="22" name="直線コネクタ 21">
            <a:extLst>
              <a:ext uri="{FF2B5EF4-FFF2-40B4-BE49-F238E27FC236}">
                <a16:creationId xmlns:a16="http://schemas.microsoft.com/office/drawing/2014/main" id="{6CE863AD-E0CF-3BD9-4089-C2424090E877}"/>
              </a:ext>
            </a:extLst>
          </p:cNvPr>
          <p:cNvCxnSpPr>
            <a:cxnSpLocks/>
          </p:cNvCxnSpPr>
          <p:nvPr/>
        </p:nvCxnSpPr>
        <p:spPr>
          <a:xfrm flipV="1">
            <a:off x="6629923" y="2890213"/>
            <a:ext cx="0" cy="6300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3119ACE-DC52-8569-2FEC-F41F00EFBEA2}"/>
              </a:ext>
            </a:extLst>
          </p:cNvPr>
          <p:cNvGrpSpPr/>
          <p:nvPr/>
        </p:nvGrpSpPr>
        <p:grpSpPr>
          <a:xfrm>
            <a:off x="5956685" y="2720456"/>
            <a:ext cx="1215186" cy="799757"/>
            <a:chOff x="5956685" y="2720456"/>
            <a:chExt cx="1215186" cy="799757"/>
          </a:xfrm>
        </p:grpSpPr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D2292BAC-F94E-D478-E481-4313912EBD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648448" y="2720456"/>
              <a:ext cx="504000" cy="14400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A2A86C94-045B-1429-7365-5CFAA93F11B7}"/>
                </a:ext>
              </a:extLst>
            </p:cNvPr>
            <p:cNvCxnSpPr>
              <a:cxnSpLocks/>
            </p:cNvCxnSpPr>
            <p:nvPr/>
          </p:nvCxnSpPr>
          <p:spPr>
            <a:xfrm>
              <a:off x="5982091" y="2867144"/>
              <a:ext cx="63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線コネクタ 27">
              <a:extLst>
                <a:ext uri="{FF2B5EF4-FFF2-40B4-BE49-F238E27FC236}">
                  <a16:creationId xmlns:a16="http://schemas.microsoft.com/office/drawing/2014/main" id="{FC778997-0E3F-02E6-4C7D-D6EC8736828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56685" y="2890213"/>
              <a:ext cx="0" cy="63000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線コネクタ 28">
              <a:extLst>
                <a:ext uri="{FF2B5EF4-FFF2-40B4-BE49-F238E27FC236}">
                  <a16:creationId xmlns:a16="http://schemas.microsoft.com/office/drawing/2014/main" id="{6A8144CA-2AE8-30B0-69CC-0B24BF047A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171871" y="2728753"/>
              <a:ext cx="0" cy="63000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A9F712A0-C339-1A7F-7D0A-3F67709F1B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72103" y="2720712"/>
              <a:ext cx="504000" cy="14400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" name="グループ化 72">
            <a:extLst>
              <a:ext uri="{FF2B5EF4-FFF2-40B4-BE49-F238E27FC236}">
                <a16:creationId xmlns:a16="http://schemas.microsoft.com/office/drawing/2014/main" id="{40D78ECA-7953-73B1-F9BA-3AF58B8B2B7B}"/>
              </a:ext>
            </a:extLst>
          </p:cNvPr>
          <p:cNvGrpSpPr/>
          <p:nvPr/>
        </p:nvGrpSpPr>
        <p:grpSpPr>
          <a:xfrm>
            <a:off x="5940718" y="2698372"/>
            <a:ext cx="1244930" cy="857747"/>
            <a:chOff x="5940718" y="2698372"/>
            <a:chExt cx="1244930" cy="857747"/>
          </a:xfrm>
        </p:grpSpPr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676F8626-115D-A258-03BB-E1BD48867FD1}"/>
                </a:ext>
              </a:extLst>
            </p:cNvPr>
            <p:cNvSpPr/>
            <p:nvPr/>
          </p:nvSpPr>
          <p:spPr>
            <a:xfrm>
              <a:off x="5940718" y="3524372"/>
              <a:ext cx="31934" cy="31736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7"/>
                    <a:pt x="24441" y="12145"/>
                  </a:cubicBezTo>
                  <a:close/>
                </a:path>
              </a:pathLst>
            </a:custGeom>
            <a:solidFill>
              <a:srgbClr val="000000"/>
            </a:solidFill>
            <a:ln w="539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52F8AE8E-F2FC-B37C-284A-AB10C05995B4}"/>
                </a:ext>
              </a:extLst>
            </p:cNvPr>
            <p:cNvSpPr/>
            <p:nvPr/>
          </p:nvSpPr>
          <p:spPr>
            <a:xfrm>
              <a:off x="5940730" y="2855302"/>
              <a:ext cx="31934" cy="31736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000000"/>
            </a:solidFill>
            <a:ln w="539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4AF55C62-A5D0-0671-AF44-FE6C1C7504A1}"/>
                </a:ext>
              </a:extLst>
            </p:cNvPr>
            <p:cNvSpPr/>
            <p:nvPr/>
          </p:nvSpPr>
          <p:spPr>
            <a:xfrm>
              <a:off x="6613951" y="3524383"/>
              <a:ext cx="31934" cy="31736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7"/>
                    <a:pt x="24441" y="12145"/>
                  </a:cubicBezTo>
                  <a:close/>
                </a:path>
              </a:pathLst>
            </a:custGeom>
            <a:solidFill>
              <a:srgbClr val="000000"/>
            </a:solidFill>
            <a:ln w="539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050C4E95-4F22-51CA-4AD2-9F6EDA3DE5B3}"/>
                </a:ext>
              </a:extLst>
            </p:cNvPr>
            <p:cNvSpPr/>
            <p:nvPr/>
          </p:nvSpPr>
          <p:spPr>
            <a:xfrm>
              <a:off x="6613961" y="2855313"/>
              <a:ext cx="31934" cy="31736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000000"/>
            </a:solidFill>
            <a:ln w="539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7BEB1C28-C0DF-42FE-7087-7E79DCF0B423}"/>
                </a:ext>
              </a:extLst>
            </p:cNvPr>
            <p:cNvSpPr/>
            <p:nvPr/>
          </p:nvSpPr>
          <p:spPr>
            <a:xfrm>
              <a:off x="6479309" y="2698372"/>
              <a:ext cx="31934" cy="31736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000000"/>
            </a:solidFill>
            <a:ln w="539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F2FADBF8-49B6-0FE4-8BA7-878E1FBDA069}"/>
                </a:ext>
              </a:extLst>
            </p:cNvPr>
            <p:cNvSpPr/>
            <p:nvPr/>
          </p:nvSpPr>
          <p:spPr>
            <a:xfrm>
              <a:off x="7152542" y="2698382"/>
              <a:ext cx="31934" cy="31736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000000"/>
            </a:solidFill>
            <a:ln w="539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59289B72-8685-6A8A-BA42-7F5C72B5C0B2}"/>
                </a:ext>
              </a:extLst>
            </p:cNvPr>
            <p:cNvSpPr/>
            <p:nvPr/>
          </p:nvSpPr>
          <p:spPr>
            <a:xfrm>
              <a:off x="7153714" y="3363130"/>
              <a:ext cx="31934" cy="31736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7"/>
                    <a:pt x="24441" y="12145"/>
                  </a:cubicBezTo>
                  <a:close/>
                </a:path>
              </a:pathLst>
            </a:custGeom>
            <a:solidFill>
              <a:srgbClr val="000000"/>
            </a:solidFill>
            <a:ln w="539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84" name="テキスト ボックス 83">
            <a:extLst>
              <a:ext uri="{FF2B5EF4-FFF2-40B4-BE49-F238E27FC236}">
                <a16:creationId xmlns:a16="http://schemas.microsoft.com/office/drawing/2014/main" id="{FA1DE31C-6F0E-7C77-86D9-48B8F418B2E5}"/>
              </a:ext>
            </a:extLst>
          </p:cNvPr>
          <p:cNvSpPr txBox="1"/>
          <p:nvPr/>
        </p:nvSpPr>
        <p:spPr>
          <a:xfrm>
            <a:off x="255717" y="2649984"/>
            <a:ext cx="5640751" cy="11351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buClr>
                <a:srgbClr val="3437C1"/>
              </a:buClr>
            </a:pPr>
            <a:r>
              <a:rPr lang="ja-JP" altLang="en-US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一方で格子直方体は</a:t>
            </a:r>
            <a:r>
              <a:rPr lang="en-US" altLang="ja-JP" b="1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…</a:t>
            </a:r>
          </a:p>
          <a:p>
            <a:pPr marL="285750" indent="-285750">
              <a:lnSpc>
                <a:spcPct val="130000"/>
              </a:lnSpc>
              <a:buClr>
                <a:srgbClr val="3437C1"/>
              </a:buClr>
              <a:buFont typeface="Wingdings" pitchFamily="2" charset="2"/>
              <a:buChar char="Ø"/>
            </a:pP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全ての格子上の点に沿って，必ずしも切れ込みを</a:t>
            </a:r>
            <a:b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</a:b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入れる必要はない</a:t>
            </a:r>
            <a:endParaRPr lang="en-US" altLang="ja-JP" dirty="0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124" name="グループ化 123">
            <a:extLst>
              <a:ext uri="{FF2B5EF4-FFF2-40B4-BE49-F238E27FC236}">
                <a16:creationId xmlns:a16="http://schemas.microsoft.com/office/drawing/2014/main" id="{44EB411B-B68A-078D-15EB-DC65037F7F6C}"/>
              </a:ext>
            </a:extLst>
          </p:cNvPr>
          <p:cNvGrpSpPr/>
          <p:nvPr/>
        </p:nvGrpSpPr>
        <p:grpSpPr>
          <a:xfrm>
            <a:off x="7575948" y="2677922"/>
            <a:ext cx="1365676" cy="1297167"/>
            <a:chOff x="7575948" y="2677922"/>
            <a:chExt cx="1365676" cy="1297167"/>
          </a:xfrm>
        </p:grpSpPr>
        <p:grpSp>
          <p:nvGrpSpPr>
            <p:cNvPr id="85" name="グループ化 84">
              <a:extLst>
                <a:ext uri="{FF2B5EF4-FFF2-40B4-BE49-F238E27FC236}">
                  <a16:creationId xmlns:a16="http://schemas.microsoft.com/office/drawing/2014/main" id="{F961BB7D-CF18-86DF-35B0-0037D2BBEE8D}"/>
                </a:ext>
              </a:extLst>
            </p:cNvPr>
            <p:cNvGrpSpPr/>
            <p:nvPr/>
          </p:nvGrpSpPr>
          <p:grpSpPr>
            <a:xfrm>
              <a:off x="7590323" y="2693795"/>
              <a:ext cx="1214945" cy="826420"/>
              <a:chOff x="7590323" y="2693795"/>
              <a:chExt cx="1214945" cy="826420"/>
            </a:xfrm>
          </p:grpSpPr>
          <p:sp>
            <p:nvSpPr>
              <p:cNvPr id="86" name="フリーフォーム 85">
                <a:extLst>
                  <a:ext uri="{FF2B5EF4-FFF2-40B4-BE49-F238E27FC236}">
                    <a16:creationId xmlns:a16="http://schemas.microsoft.com/office/drawing/2014/main" id="{93D86103-8576-B0A6-B2A6-E1B0B766A9F3}"/>
                  </a:ext>
                </a:extLst>
              </p:cNvPr>
              <p:cNvSpPr/>
              <p:nvPr/>
            </p:nvSpPr>
            <p:spPr>
              <a:xfrm>
                <a:off x="7591920" y="2850776"/>
                <a:ext cx="673434" cy="669272"/>
              </a:xfrm>
              <a:custGeom>
                <a:avLst/>
                <a:gdLst>
                  <a:gd name="connsiteX0" fmla="*/ 0 w 515268"/>
                  <a:gd name="connsiteY0" fmla="*/ 0 h 512083"/>
                  <a:gd name="connsiteX1" fmla="*/ 515268 w 515268"/>
                  <a:gd name="connsiteY1" fmla="*/ 0 h 512083"/>
                  <a:gd name="connsiteX2" fmla="*/ 515268 w 515268"/>
                  <a:gd name="connsiteY2" fmla="*/ 512083 h 512083"/>
                  <a:gd name="connsiteX3" fmla="*/ 0 w 515268"/>
                  <a:gd name="connsiteY3" fmla="*/ 512083 h 512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5268" h="512083">
                    <a:moveTo>
                      <a:pt x="0" y="0"/>
                    </a:moveTo>
                    <a:lnTo>
                      <a:pt x="515268" y="0"/>
                    </a:lnTo>
                    <a:lnTo>
                      <a:pt x="515268" y="512083"/>
                    </a:lnTo>
                    <a:lnTo>
                      <a:pt x="0" y="512083"/>
                    </a:lnTo>
                    <a:close/>
                  </a:path>
                </a:pathLst>
              </a:custGeom>
              <a:noFill/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7" name="フリーフォーム 86">
                <a:extLst>
                  <a:ext uri="{FF2B5EF4-FFF2-40B4-BE49-F238E27FC236}">
                    <a16:creationId xmlns:a16="http://schemas.microsoft.com/office/drawing/2014/main" id="{8755C0E5-9C99-0EF6-6130-3B77319A9A76}"/>
                  </a:ext>
                </a:extLst>
              </p:cNvPr>
              <p:cNvSpPr/>
              <p:nvPr/>
            </p:nvSpPr>
            <p:spPr>
              <a:xfrm>
                <a:off x="8268576" y="3358754"/>
                <a:ext cx="536692" cy="156976"/>
              </a:xfrm>
              <a:custGeom>
                <a:avLst/>
                <a:gdLst>
                  <a:gd name="connsiteX0" fmla="*/ 0 w 410642"/>
                  <a:gd name="connsiteY0" fmla="*/ 120109 h 120108"/>
                  <a:gd name="connsiteX1" fmla="*/ 152604 w 410642"/>
                  <a:gd name="connsiteY1" fmla="*/ 75476 h 120108"/>
                  <a:gd name="connsiteX2" fmla="*/ 282075 w 410642"/>
                  <a:gd name="connsiteY2" fmla="*/ 37606 h 120108"/>
                  <a:gd name="connsiteX3" fmla="*/ 410642 w 410642"/>
                  <a:gd name="connsiteY3" fmla="*/ 0 h 12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0642" h="120108">
                    <a:moveTo>
                      <a:pt x="0" y="120109"/>
                    </a:moveTo>
                    <a:lnTo>
                      <a:pt x="152604" y="75476"/>
                    </a:lnTo>
                    <a:lnTo>
                      <a:pt x="282075" y="37606"/>
                    </a:lnTo>
                    <a:lnTo>
                      <a:pt x="410642" y="0"/>
                    </a:lnTo>
                  </a:path>
                </a:pathLst>
              </a:custGeom>
              <a:noFill/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0" name="フリーフォーム 89">
                <a:extLst>
                  <a:ext uri="{FF2B5EF4-FFF2-40B4-BE49-F238E27FC236}">
                    <a16:creationId xmlns:a16="http://schemas.microsoft.com/office/drawing/2014/main" id="{1A75D87E-44C4-B162-F96A-F7BCBDC523D3}"/>
                  </a:ext>
                </a:extLst>
              </p:cNvPr>
              <p:cNvSpPr/>
              <p:nvPr/>
            </p:nvSpPr>
            <p:spPr>
              <a:xfrm>
                <a:off x="8802555" y="2693805"/>
                <a:ext cx="1027" cy="669260"/>
              </a:xfrm>
              <a:custGeom>
                <a:avLst/>
                <a:gdLst>
                  <a:gd name="connsiteX0" fmla="*/ 787 w 786"/>
                  <a:gd name="connsiteY0" fmla="*/ 0 h 512074"/>
                  <a:gd name="connsiteX1" fmla="*/ 519 w 786"/>
                  <a:gd name="connsiteY1" fmla="*/ 170697 h 512074"/>
                  <a:gd name="connsiteX2" fmla="*/ 268 w 786"/>
                  <a:gd name="connsiteY2" fmla="*/ 341874 h 512074"/>
                  <a:gd name="connsiteX3" fmla="*/ 0 w 786"/>
                  <a:gd name="connsiteY3" fmla="*/ 512075 h 512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6" h="512074">
                    <a:moveTo>
                      <a:pt x="787" y="0"/>
                    </a:moveTo>
                    <a:lnTo>
                      <a:pt x="519" y="170697"/>
                    </a:lnTo>
                    <a:lnTo>
                      <a:pt x="268" y="341874"/>
                    </a:lnTo>
                    <a:lnTo>
                      <a:pt x="0" y="512075"/>
                    </a:lnTo>
                  </a:path>
                </a:pathLst>
              </a:custGeom>
              <a:noFill/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1" name="フリーフォーム 90">
                <a:extLst>
                  <a:ext uri="{FF2B5EF4-FFF2-40B4-BE49-F238E27FC236}">
                    <a16:creationId xmlns:a16="http://schemas.microsoft.com/office/drawing/2014/main" id="{B978314C-CD0F-D55F-A9FB-6B320FDAB6AB}"/>
                  </a:ext>
                </a:extLst>
              </p:cNvPr>
              <p:cNvSpPr/>
              <p:nvPr/>
            </p:nvSpPr>
            <p:spPr>
              <a:xfrm>
                <a:off x="7591920" y="2693795"/>
                <a:ext cx="538747" cy="156976"/>
              </a:xfrm>
              <a:custGeom>
                <a:avLst/>
                <a:gdLst>
                  <a:gd name="connsiteX0" fmla="*/ 412216 w 412215"/>
                  <a:gd name="connsiteY0" fmla="*/ 0 h 120108"/>
                  <a:gd name="connsiteX1" fmla="*/ 0 w 412215"/>
                  <a:gd name="connsiteY1" fmla="*/ 120109 h 12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2215" h="120108">
                    <a:moveTo>
                      <a:pt x="412216" y="0"/>
                    </a:moveTo>
                    <a:lnTo>
                      <a:pt x="0" y="120109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2" name="フリーフォーム 91">
                <a:extLst>
                  <a:ext uri="{FF2B5EF4-FFF2-40B4-BE49-F238E27FC236}">
                    <a16:creationId xmlns:a16="http://schemas.microsoft.com/office/drawing/2014/main" id="{363C26D1-D67B-ABAC-010E-7B0A3FC536C0}"/>
                  </a:ext>
                </a:extLst>
              </p:cNvPr>
              <p:cNvSpPr/>
              <p:nvPr/>
            </p:nvSpPr>
            <p:spPr>
              <a:xfrm>
                <a:off x="8130667" y="2693795"/>
                <a:ext cx="672914" cy="11"/>
              </a:xfrm>
              <a:custGeom>
                <a:avLst/>
                <a:gdLst>
                  <a:gd name="connsiteX0" fmla="*/ 514872 w 514871"/>
                  <a:gd name="connsiteY0" fmla="*/ 8 h 8"/>
                  <a:gd name="connsiteX1" fmla="*/ 0 w 514871"/>
                  <a:gd name="connsiteY1" fmla="*/ 0 h 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4871" h="8">
                    <a:moveTo>
                      <a:pt x="514872" y="8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3" name="フリーフォーム 92">
                <a:extLst>
                  <a:ext uri="{FF2B5EF4-FFF2-40B4-BE49-F238E27FC236}">
                    <a16:creationId xmlns:a16="http://schemas.microsoft.com/office/drawing/2014/main" id="{E54B93C8-A766-46B8-8A9D-9F98C7ED5EF8}"/>
                  </a:ext>
                </a:extLst>
              </p:cNvPr>
              <p:cNvSpPr/>
              <p:nvPr/>
            </p:nvSpPr>
            <p:spPr>
              <a:xfrm>
                <a:off x="8265360" y="2693795"/>
                <a:ext cx="539907" cy="156988"/>
              </a:xfrm>
              <a:custGeom>
                <a:avLst/>
                <a:gdLst>
                  <a:gd name="connsiteX0" fmla="*/ 0 w 413102"/>
                  <a:gd name="connsiteY0" fmla="*/ 120117 h 120117"/>
                  <a:gd name="connsiteX1" fmla="*/ 413103 w 413102"/>
                  <a:gd name="connsiteY1" fmla="*/ 0 h 120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3102" h="120117">
                    <a:moveTo>
                      <a:pt x="0" y="120117"/>
                    </a:moveTo>
                    <a:lnTo>
                      <a:pt x="41310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4" name="フリーフォーム 93">
                <a:extLst>
                  <a:ext uri="{FF2B5EF4-FFF2-40B4-BE49-F238E27FC236}">
                    <a16:creationId xmlns:a16="http://schemas.microsoft.com/office/drawing/2014/main" id="{DCF20808-95C5-FEDC-C636-5DA1F7969D80}"/>
                  </a:ext>
                </a:extLst>
              </p:cNvPr>
              <p:cNvSpPr/>
              <p:nvPr/>
            </p:nvSpPr>
            <p:spPr>
              <a:xfrm>
                <a:off x="7814816" y="2850933"/>
                <a:ext cx="21876" cy="669282"/>
              </a:xfrm>
              <a:custGeom>
                <a:avLst/>
                <a:gdLst>
                  <a:gd name="connsiteX0" fmla="*/ 0 w 16738"/>
                  <a:gd name="connsiteY0" fmla="*/ 0 h 512091"/>
                  <a:gd name="connsiteX1" fmla="*/ 0 w 16738"/>
                  <a:gd name="connsiteY1" fmla="*/ 512092 h 512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738" h="512091">
                    <a:moveTo>
                      <a:pt x="0" y="0"/>
                    </a:moveTo>
                    <a:lnTo>
                      <a:pt x="0" y="512092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5" name="フリーフォーム 94">
                <a:extLst>
                  <a:ext uri="{FF2B5EF4-FFF2-40B4-BE49-F238E27FC236}">
                    <a16:creationId xmlns:a16="http://schemas.microsoft.com/office/drawing/2014/main" id="{74D32D38-A989-30D6-0BB2-BC8353878537}"/>
                  </a:ext>
                </a:extLst>
              </p:cNvPr>
              <p:cNvSpPr/>
              <p:nvPr/>
            </p:nvSpPr>
            <p:spPr>
              <a:xfrm>
                <a:off x="7591920" y="3288225"/>
                <a:ext cx="676656" cy="21740"/>
              </a:xfrm>
              <a:custGeom>
                <a:avLst/>
                <a:gdLst>
                  <a:gd name="connsiteX0" fmla="*/ 0 w 517734"/>
                  <a:gd name="connsiteY0" fmla="*/ 0 h 16634"/>
                  <a:gd name="connsiteX1" fmla="*/ 517734 w 517734"/>
                  <a:gd name="connsiteY1" fmla="*/ 0 h 1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7734" h="16634">
                    <a:moveTo>
                      <a:pt x="0" y="0"/>
                    </a:moveTo>
                    <a:lnTo>
                      <a:pt x="517734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6" name="フリーフォーム 95">
                <a:extLst>
                  <a:ext uri="{FF2B5EF4-FFF2-40B4-BE49-F238E27FC236}">
                    <a16:creationId xmlns:a16="http://schemas.microsoft.com/office/drawing/2014/main" id="{42CD7EBD-F308-67CF-6AE3-5138E65EC01C}"/>
                  </a:ext>
                </a:extLst>
              </p:cNvPr>
              <p:cNvSpPr/>
              <p:nvPr/>
            </p:nvSpPr>
            <p:spPr>
              <a:xfrm>
                <a:off x="7815058" y="2694218"/>
                <a:ext cx="538004" cy="156140"/>
              </a:xfrm>
              <a:custGeom>
                <a:avLst/>
                <a:gdLst>
                  <a:gd name="connsiteX0" fmla="*/ 0 w 411646"/>
                  <a:gd name="connsiteY0" fmla="*/ 119468 h 119468"/>
                  <a:gd name="connsiteX1" fmla="*/ 411646 w 411646"/>
                  <a:gd name="connsiteY1" fmla="*/ 0 h 119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1646" h="119468">
                    <a:moveTo>
                      <a:pt x="0" y="119468"/>
                    </a:moveTo>
                    <a:lnTo>
                      <a:pt x="411646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7" name="フリーフォーム 96">
                <a:extLst>
                  <a:ext uri="{FF2B5EF4-FFF2-40B4-BE49-F238E27FC236}">
                    <a16:creationId xmlns:a16="http://schemas.microsoft.com/office/drawing/2014/main" id="{31AA5637-9D31-4C09-1F9C-A6D33164D115}"/>
                  </a:ext>
                </a:extLst>
              </p:cNvPr>
              <p:cNvSpPr/>
              <p:nvPr/>
            </p:nvSpPr>
            <p:spPr>
              <a:xfrm>
                <a:off x="8258162" y="2918439"/>
                <a:ext cx="537981" cy="156140"/>
              </a:xfrm>
              <a:custGeom>
                <a:avLst/>
                <a:gdLst>
                  <a:gd name="connsiteX0" fmla="*/ 0 w 411629"/>
                  <a:gd name="connsiteY0" fmla="*/ 119468 h 119468"/>
                  <a:gd name="connsiteX1" fmla="*/ 411630 w 411629"/>
                  <a:gd name="connsiteY1" fmla="*/ 0 h 119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1629" h="119468">
                    <a:moveTo>
                      <a:pt x="0" y="119468"/>
                    </a:moveTo>
                    <a:lnTo>
                      <a:pt x="41163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" name="フリーフォーム 97">
                <a:extLst>
                  <a:ext uri="{FF2B5EF4-FFF2-40B4-BE49-F238E27FC236}">
                    <a16:creationId xmlns:a16="http://schemas.microsoft.com/office/drawing/2014/main" id="{3C0ED7AF-0BA0-891B-6DB7-22230ABFAF15}"/>
                  </a:ext>
                </a:extLst>
              </p:cNvPr>
              <p:cNvSpPr/>
              <p:nvPr/>
            </p:nvSpPr>
            <p:spPr>
              <a:xfrm>
                <a:off x="7952945" y="2743212"/>
                <a:ext cx="680287" cy="1819"/>
              </a:xfrm>
              <a:custGeom>
                <a:avLst/>
                <a:gdLst>
                  <a:gd name="connsiteX0" fmla="*/ 0 w 520512"/>
                  <a:gd name="connsiteY0" fmla="*/ 1392 h 1392"/>
                  <a:gd name="connsiteX1" fmla="*/ 520513 w 520512"/>
                  <a:gd name="connsiteY1" fmla="*/ 0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20512" h="1392">
                    <a:moveTo>
                      <a:pt x="0" y="1392"/>
                    </a:moveTo>
                    <a:lnTo>
                      <a:pt x="52051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" name="フリーフォーム 98">
                <a:extLst>
                  <a:ext uri="{FF2B5EF4-FFF2-40B4-BE49-F238E27FC236}">
                    <a16:creationId xmlns:a16="http://schemas.microsoft.com/office/drawing/2014/main" id="{A6CD16F1-1029-E889-3D38-4CD845523A8D}"/>
                  </a:ext>
                </a:extLst>
              </p:cNvPr>
              <p:cNvSpPr/>
              <p:nvPr/>
            </p:nvSpPr>
            <p:spPr>
              <a:xfrm>
                <a:off x="8446955" y="2801684"/>
                <a:ext cx="21" cy="656856"/>
              </a:xfrm>
              <a:custGeom>
                <a:avLst/>
                <a:gdLst>
                  <a:gd name="connsiteX0" fmla="*/ 0 w 16"/>
                  <a:gd name="connsiteY0" fmla="*/ 0 h 502583"/>
                  <a:gd name="connsiteX1" fmla="*/ 17 w 16"/>
                  <a:gd name="connsiteY1" fmla="*/ 502583 h 50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" h="502583">
                    <a:moveTo>
                      <a:pt x="0" y="0"/>
                    </a:moveTo>
                    <a:lnTo>
                      <a:pt x="17" y="502583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" name="フリーフォーム 99">
                <a:extLst>
                  <a:ext uri="{FF2B5EF4-FFF2-40B4-BE49-F238E27FC236}">
                    <a16:creationId xmlns:a16="http://schemas.microsoft.com/office/drawing/2014/main" id="{DC8EF77A-613E-DED6-E3A4-F846C2B4CC87}"/>
                  </a:ext>
                </a:extLst>
              </p:cNvPr>
              <p:cNvSpPr/>
              <p:nvPr/>
            </p:nvSpPr>
            <p:spPr>
              <a:xfrm>
                <a:off x="8024086" y="2850772"/>
                <a:ext cx="21876" cy="669282"/>
              </a:xfrm>
              <a:custGeom>
                <a:avLst/>
                <a:gdLst>
                  <a:gd name="connsiteX0" fmla="*/ 0 w 16738"/>
                  <a:gd name="connsiteY0" fmla="*/ 0 h 512091"/>
                  <a:gd name="connsiteX1" fmla="*/ 0 w 16738"/>
                  <a:gd name="connsiteY1" fmla="*/ 512092 h 512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738" h="512091">
                    <a:moveTo>
                      <a:pt x="0" y="0"/>
                    </a:moveTo>
                    <a:lnTo>
                      <a:pt x="0" y="512092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" name="フリーフォーム 100">
                <a:extLst>
                  <a:ext uri="{FF2B5EF4-FFF2-40B4-BE49-F238E27FC236}">
                    <a16:creationId xmlns:a16="http://schemas.microsoft.com/office/drawing/2014/main" id="{2904E7BF-B11D-5085-5E73-7C189F47A601}"/>
                  </a:ext>
                </a:extLst>
              </p:cNvPr>
              <p:cNvSpPr/>
              <p:nvPr/>
            </p:nvSpPr>
            <p:spPr>
              <a:xfrm>
                <a:off x="8024086" y="2694218"/>
                <a:ext cx="538004" cy="156140"/>
              </a:xfrm>
              <a:custGeom>
                <a:avLst/>
                <a:gdLst>
                  <a:gd name="connsiteX0" fmla="*/ 0 w 411646"/>
                  <a:gd name="connsiteY0" fmla="*/ 119468 h 119468"/>
                  <a:gd name="connsiteX1" fmla="*/ 411646 w 411646"/>
                  <a:gd name="connsiteY1" fmla="*/ 0 h 119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1646" h="119468">
                    <a:moveTo>
                      <a:pt x="0" y="119468"/>
                    </a:moveTo>
                    <a:lnTo>
                      <a:pt x="411646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2" name="フリーフォーム 101">
                <a:extLst>
                  <a:ext uri="{FF2B5EF4-FFF2-40B4-BE49-F238E27FC236}">
                    <a16:creationId xmlns:a16="http://schemas.microsoft.com/office/drawing/2014/main" id="{7CA7D457-06A0-B52E-ADDF-92E8CC331259}"/>
                  </a:ext>
                </a:extLst>
              </p:cNvPr>
              <p:cNvSpPr/>
              <p:nvPr/>
            </p:nvSpPr>
            <p:spPr>
              <a:xfrm>
                <a:off x="7590323" y="3074579"/>
                <a:ext cx="676634" cy="21740"/>
              </a:xfrm>
              <a:custGeom>
                <a:avLst/>
                <a:gdLst>
                  <a:gd name="connsiteX0" fmla="*/ 0 w 517717"/>
                  <a:gd name="connsiteY0" fmla="*/ 0 h 16634"/>
                  <a:gd name="connsiteX1" fmla="*/ 517717 w 517717"/>
                  <a:gd name="connsiteY1" fmla="*/ 0 h 1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7717" h="16634">
                    <a:moveTo>
                      <a:pt x="0" y="0"/>
                    </a:moveTo>
                    <a:lnTo>
                      <a:pt x="517717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3" name="フリーフォーム 102">
                <a:extLst>
                  <a:ext uri="{FF2B5EF4-FFF2-40B4-BE49-F238E27FC236}">
                    <a16:creationId xmlns:a16="http://schemas.microsoft.com/office/drawing/2014/main" id="{BBB50B9F-B66E-F000-E72C-3D9497136AE6}"/>
                  </a:ext>
                </a:extLst>
              </p:cNvPr>
              <p:cNvSpPr/>
              <p:nvPr/>
            </p:nvSpPr>
            <p:spPr>
              <a:xfrm>
                <a:off x="8258162" y="3129091"/>
                <a:ext cx="545226" cy="159134"/>
              </a:xfrm>
              <a:custGeom>
                <a:avLst/>
                <a:gdLst>
                  <a:gd name="connsiteX0" fmla="*/ 0 w 411629"/>
                  <a:gd name="connsiteY0" fmla="*/ 119468 h 119468"/>
                  <a:gd name="connsiteX1" fmla="*/ 411630 w 411629"/>
                  <a:gd name="connsiteY1" fmla="*/ 0 h 119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1629" h="119468">
                    <a:moveTo>
                      <a:pt x="0" y="119468"/>
                    </a:moveTo>
                    <a:lnTo>
                      <a:pt x="41163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4" name="フリーフォーム 103">
                <a:extLst>
                  <a:ext uri="{FF2B5EF4-FFF2-40B4-BE49-F238E27FC236}">
                    <a16:creationId xmlns:a16="http://schemas.microsoft.com/office/drawing/2014/main" id="{65313DF0-EE41-CE0D-655C-81592B12B433}"/>
                  </a:ext>
                </a:extLst>
              </p:cNvPr>
              <p:cNvSpPr/>
              <p:nvPr/>
            </p:nvSpPr>
            <p:spPr>
              <a:xfrm>
                <a:off x="8633714" y="2744308"/>
                <a:ext cx="21876" cy="667232"/>
              </a:xfrm>
              <a:custGeom>
                <a:avLst/>
                <a:gdLst>
                  <a:gd name="connsiteX0" fmla="*/ 0 w 16738"/>
                  <a:gd name="connsiteY0" fmla="*/ 0 h 510522"/>
                  <a:gd name="connsiteX1" fmla="*/ 0 w 16738"/>
                  <a:gd name="connsiteY1" fmla="*/ 510523 h 510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738" h="510522">
                    <a:moveTo>
                      <a:pt x="0" y="0"/>
                    </a:moveTo>
                    <a:lnTo>
                      <a:pt x="0" y="510523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5" name="フリーフォーム 104">
                <a:extLst>
                  <a:ext uri="{FF2B5EF4-FFF2-40B4-BE49-F238E27FC236}">
                    <a16:creationId xmlns:a16="http://schemas.microsoft.com/office/drawing/2014/main" id="{308FEA6E-5048-32D9-BAD8-38BAD5B25788}"/>
                  </a:ext>
                </a:extLst>
              </p:cNvPr>
              <p:cNvSpPr/>
              <p:nvPr/>
            </p:nvSpPr>
            <p:spPr>
              <a:xfrm>
                <a:off x="7769993" y="2797912"/>
                <a:ext cx="680309" cy="1819"/>
              </a:xfrm>
              <a:custGeom>
                <a:avLst/>
                <a:gdLst>
                  <a:gd name="connsiteX0" fmla="*/ 0 w 520529"/>
                  <a:gd name="connsiteY0" fmla="*/ 1392 h 1392"/>
                  <a:gd name="connsiteX1" fmla="*/ 520530 w 520529"/>
                  <a:gd name="connsiteY1" fmla="*/ 0 h 1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20529" h="1392">
                    <a:moveTo>
                      <a:pt x="0" y="1392"/>
                    </a:moveTo>
                    <a:lnTo>
                      <a:pt x="52053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106" name="グループ化 105">
              <a:extLst>
                <a:ext uri="{FF2B5EF4-FFF2-40B4-BE49-F238E27FC236}">
                  <a16:creationId xmlns:a16="http://schemas.microsoft.com/office/drawing/2014/main" id="{1A8B0267-E92F-79FB-CBE4-70B45C4B3F1C}"/>
                </a:ext>
              </a:extLst>
            </p:cNvPr>
            <p:cNvGrpSpPr/>
            <p:nvPr/>
          </p:nvGrpSpPr>
          <p:grpSpPr>
            <a:xfrm>
              <a:off x="7595558" y="2700352"/>
              <a:ext cx="1215186" cy="799501"/>
              <a:chOff x="7474618" y="2958814"/>
              <a:chExt cx="1215186" cy="799501"/>
            </a:xfrm>
          </p:grpSpPr>
          <p:grpSp>
            <p:nvGrpSpPr>
              <p:cNvPr id="107" name="グループ化 106">
                <a:extLst>
                  <a:ext uri="{FF2B5EF4-FFF2-40B4-BE49-F238E27FC236}">
                    <a16:creationId xmlns:a16="http://schemas.microsoft.com/office/drawing/2014/main" id="{7D588041-AC70-A84E-3859-E844FB20898B}"/>
                  </a:ext>
                </a:extLst>
              </p:cNvPr>
              <p:cNvGrpSpPr/>
              <p:nvPr/>
            </p:nvGrpSpPr>
            <p:grpSpPr>
              <a:xfrm>
                <a:off x="7474618" y="2958814"/>
                <a:ext cx="1215186" cy="799501"/>
                <a:chOff x="7427454" y="3488360"/>
                <a:chExt cx="1215186" cy="799501"/>
              </a:xfrm>
            </p:grpSpPr>
            <p:cxnSp>
              <p:nvCxnSpPr>
                <p:cNvPr id="109" name="直線コネクタ 108">
                  <a:extLst>
                    <a:ext uri="{FF2B5EF4-FFF2-40B4-BE49-F238E27FC236}">
                      <a16:creationId xmlns:a16="http://schemas.microsoft.com/office/drawing/2014/main" id="{19AA4F17-5FFB-2C46-4792-CD0909643A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8100692" y="3657861"/>
                  <a:ext cx="0" cy="630000"/>
                </a:xfrm>
                <a:prstGeom prst="line">
                  <a:avLst/>
                </a:prstGeom>
                <a:ln w="381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10" name="グループ化 109">
                  <a:extLst>
                    <a:ext uri="{FF2B5EF4-FFF2-40B4-BE49-F238E27FC236}">
                      <a16:creationId xmlns:a16="http://schemas.microsoft.com/office/drawing/2014/main" id="{FDEF5BEF-1029-1D84-90C3-4CF39C465ABC}"/>
                    </a:ext>
                  </a:extLst>
                </p:cNvPr>
                <p:cNvGrpSpPr/>
                <p:nvPr/>
              </p:nvGrpSpPr>
              <p:grpSpPr>
                <a:xfrm>
                  <a:off x="7427454" y="3488360"/>
                  <a:ext cx="1215186" cy="799501"/>
                  <a:chOff x="5835745" y="2655494"/>
                  <a:chExt cx="1215186" cy="799501"/>
                </a:xfrm>
              </p:grpSpPr>
              <p:cxnSp>
                <p:nvCxnSpPr>
                  <p:cNvPr id="111" name="直線コネクタ 110">
                    <a:extLst>
                      <a:ext uri="{FF2B5EF4-FFF2-40B4-BE49-F238E27FC236}">
                        <a16:creationId xmlns:a16="http://schemas.microsoft.com/office/drawing/2014/main" id="{0518772E-3590-95B0-D435-9DFF24D574F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5861151" y="2801926"/>
                    <a:ext cx="630000" cy="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" name="直線コネクタ 111">
                    <a:extLst>
                      <a:ext uri="{FF2B5EF4-FFF2-40B4-BE49-F238E27FC236}">
                        <a16:creationId xmlns:a16="http://schemas.microsoft.com/office/drawing/2014/main" id="{36AB3518-E833-E359-2579-9A3128813B9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5835745" y="2824995"/>
                    <a:ext cx="0" cy="63000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" name="直線コネクタ 112">
                    <a:extLst>
                      <a:ext uri="{FF2B5EF4-FFF2-40B4-BE49-F238E27FC236}">
                        <a16:creationId xmlns:a16="http://schemas.microsoft.com/office/drawing/2014/main" id="{52A6A5F4-6963-D0AE-2C5B-BC4A708A9CA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7050931" y="2663535"/>
                    <a:ext cx="0" cy="63000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" name="直線コネクタ 113">
                    <a:extLst>
                      <a:ext uri="{FF2B5EF4-FFF2-40B4-BE49-F238E27FC236}">
                        <a16:creationId xmlns:a16="http://schemas.microsoft.com/office/drawing/2014/main" id="{D6A7B255-84DB-9906-77F7-07D9378F0EA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5851163" y="2655494"/>
                    <a:ext cx="504000" cy="144000"/>
                  </a:xfrm>
                  <a:prstGeom prst="line">
                    <a:avLst/>
                  </a:prstGeom>
                  <a:ln w="381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108" name="直線コネクタ 107">
                <a:extLst>
                  <a:ext uri="{FF2B5EF4-FFF2-40B4-BE49-F238E27FC236}">
                    <a16:creationId xmlns:a16="http://schemas.microsoft.com/office/drawing/2014/main" id="{68B57CC9-FD38-E0B5-7952-83EEF7AA5C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167516" y="2965747"/>
                <a:ext cx="504000" cy="144000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テキスト ボックス 114">
              <a:extLst>
                <a:ext uri="{FF2B5EF4-FFF2-40B4-BE49-F238E27FC236}">
                  <a16:creationId xmlns:a16="http://schemas.microsoft.com/office/drawing/2014/main" id="{22EFDA3C-CF45-6D05-89D3-900288036DB8}"/>
                </a:ext>
              </a:extLst>
            </p:cNvPr>
            <p:cNvSpPr txBox="1"/>
            <p:nvPr/>
          </p:nvSpPr>
          <p:spPr>
            <a:xfrm>
              <a:off x="7602796" y="3605757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格子直方体</a:t>
              </a:r>
            </a:p>
          </p:txBody>
        </p:sp>
        <p:grpSp>
          <p:nvGrpSpPr>
            <p:cNvPr id="116" name="グループ化 115">
              <a:extLst>
                <a:ext uri="{FF2B5EF4-FFF2-40B4-BE49-F238E27FC236}">
                  <a16:creationId xmlns:a16="http://schemas.microsoft.com/office/drawing/2014/main" id="{87F3B390-C5D5-8D8A-3BA1-0270EA60569B}"/>
                </a:ext>
              </a:extLst>
            </p:cNvPr>
            <p:cNvGrpSpPr/>
            <p:nvPr/>
          </p:nvGrpSpPr>
          <p:grpSpPr>
            <a:xfrm>
              <a:off x="7575948" y="2677922"/>
              <a:ext cx="1245291" cy="858006"/>
              <a:chOff x="7575948" y="2677922"/>
              <a:chExt cx="1245291" cy="858006"/>
            </a:xfrm>
          </p:grpSpPr>
          <p:sp>
            <p:nvSpPr>
              <p:cNvPr id="117" name="フリーフォーム 116">
                <a:extLst>
                  <a:ext uri="{FF2B5EF4-FFF2-40B4-BE49-F238E27FC236}">
                    <a16:creationId xmlns:a16="http://schemas.microsoft.com/office/drawing/2014/main" id="{D45BB920-86B0-A947-7B5D-B872838FB462}"/>
                  </a:ext>
                </a:extLst>
              </p:cNvPr>
              <p:cNvSpPr/>
              <p:nvPr/>
            </p:nvSpPr>
            <p:spPr>
              <a:xfrm>
                <a:off x="7575948" y="3504171"/>
                <a:ext cx="31943" cy="31746"/>
              </a:xfrm>
              <a:custGeom>
                <a:avLst/>
                <a:gdLst>
                  <a:gd name="connsiteX0" fmla="*/ 24441 w 24441"/>
                  <a:gd name="connsiteY0" fmla="*/ 12145 h 24290"/>
                  <a:gd name="connsiteX1" fmla="*/ 12221 w 24441"/>
                  <a:gd name="connsiteY1" fmla="*/ 24290 h 24290"/>
                  <a:gd name="connsiteX2" fmla="*/ 0 w 24441"/>
                  <a:gd name="connsiteY2" fmla="*/ 12145 h 24290"/>
                  <a:gd name="connsiteX3" fmla="*/ 12221 w 24441"/>
                  <a:gd name="connsiteY3" fmla="*/ 0 h 24290"/>
                  <a:gd name="connsiteX4" fmla="*/ 24441 w 24441"/>
                  <a:gd name="connsiteY4" fmla="*/ 12145 h 2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41" h="24290">
                    <a:moveTo>
                      <a:pt x="24441" y="12145"/>
                    </a:moveTo>
                    <a:cubicBezTo>
                      <a:pt x="24441" y="18853"/>
                      <a:pt x="18970" y="24290"/>
                      <a:pt x="12221" y="24290"/>
                    </a:cubicBezTo>
                    <a:cubicBezTo>
                      <a:pt x="5471" y="24290"/>
                      <a:pt x="0" y="18853"/>
                      <a:pt x="0" y="12145"/>
                    </a:cubicBezTo>
                    <a:cubicBezTo>
                      <a:pt x="0" y="5438"/>
                      <a:pt x="5471" y="0"/>
                      <a:pt x="12221" y="0"/>
                    </a:cubicBezTo>
                    <a:cubicBezTo>
                      <a:pt x="18970" y="0"/>
                      <a:pt x="24441" y="5437"/>
                      <a:pt x="24441" y="12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39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18" name="フリーフォーム 117">
                <a:extLst>
                  <a:ext uri="{FF2B5EF4-FFF2-40B4-BE49-F238E27FC236}">
                    <a16:creationId xmlns:a16="http://schemas.microsoft.com/office/drawing/2014/main" id="{49450F1E-62B7-E4EF-9E92-A36A176F0557}"/>
                  </a:ext>
                </a:extLst>
              </p:cNvPr>
              <p:cNvSpPr/>
              <p:nvPr/>
            </p:nvSpPr>
            <p:spPr>
              <a:xfrm>
                <a:off x="7575948" y="2834899"/>
                <a:ext cx="31943" cy="31746"/>
              </a:xfrm>
              <a:custGeom>
                <a:avLst/>
                <a:gdLst>
                  <a:gd name="connsiteX0" fmla="*/ 24441 w 24441"/>
                  <a:gd name="connsiteY0" fmla="*/ 12145 h 24290"/>
                  <a:gd name="connsiteX1" fmla="*/ 12221 w 24441"/>
                  <a:gd name="connsiteY1" fmla="*/ 24290 h 24290"/>
                  <a:gd name="connsiteX2" fmla="*/ 0 w 24441"/>
                  <a:gd name="connsiteY2" fmla="*/ 12145 h 24290"/>
                  <a:gd name="connsiteX3" fmla="*/ 12221 w 24441"/>
                  <a:gd name="connsiteY3" fmla="*/ 0 h 24290"/>
                  <a:gd name="connsiteX4" fmla="*/ 24441 w 24441"/>
                  <a:gd name="connsiteY4" fmla="*/ 12145 h 2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41" h="24290">
                    <a:moveTo>
                      <a:pt x="24441" y="12145"/>
                    </a:moveTo>
                    <a:cubicBezTo>
                      <a:pt x="24441" y="18853"/>
                      <a:pt x="18970" y="24290"/>
                      <a:pt x="12221" y="24290"/>
                    </a:cubicBezTo>
                    <a:cubicBezTo>
                      <a:pt x="5471" y="24290"/>
                      <a:pt x="0" y="18853"/>
                      <a:pt x="0" y="12145"/>
                    </a:cubicBezTo>
                    <a:cubicBezTo>
                      <a:pt x="0" y="5438"/>
                      <a:pt x="5471" y="0"/>
                      <a:pt x="12221" y="0"/>
                    </a:cubicBezTo>
                    <a:cubicBezTo>
                      <a:pt x="18970" y="0"/>
                      <a:pt x="24441" y="5438"/>
                      <a:pt x="24441" y="12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39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19" name="フリーフォーム 118">
                <a:extLst>
                  <a:ext uri="{FF2B5EF4-FFF2-40B4-BE49-F238E27FC236}">
                    <a16:creationId xmlns:a16="http://schemas.microsoft.com/office/drawing/2014/main" id="{219FC9AF-E011-A6F0-3E15-7E3CC751A270}"/>
                  </a:ext>
                </a:extLst>
              </p:cNvPr>
              <p:cNvSpPr/>
              <p:nvPr/>
            </p:nvSpPr>
            <p:spPr>
              <a:xfrm>
                <a:off x="8249368" y="3504182"/>
                <a:ext cx="31943" cy="31746"/>
              </a:xfrm>
              <a:custGeom>
                <a:avLst/>
                <a:gdLst>
                  <a:gd name="connsiteX0" fmla="*/ 24441 w 24441"/>
                  <a:gd name="connsiteY0" fmla="*/ 12145 h 24290"/>
                  <a:gd name="connsiteX1" fmla="*/ 12220 w 24441"/>
                  <a:gd name="connsiteY1" fmla="*/ 24290 h 24290"/>
                  <a:gd name="connsiteX2" fmla="*/ 0 w 24441"/>
                  <a:gd name="connsiteY2" fmla="*/ 12145 h 24290"/>
                  <a:gd name="connsiteX3" fmla="*/ 12220 w 24441"/>
                  <a:gd name="connsiteY3" fmla="*/ 0 h 24290"/>
                  <a:gd name="connsiteX4" fmla="*/ 24441 w 24441"/>
                  <a:gd name="connsiteY4" fmla="*/ 12145 h 2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41" h="24290">
                    <a:moveTo>
                      <a:pt x="24441" y="12145"/>
                    </a:moveTo>
                    <a:cubicBezTo>
                      <a:pt x="24441" y="18853"/>
                      <a:pt x="18970" y="24290"/>
                      <a:pt x="12220" y="24290"/>
                    </a:cubicBezTo>
                    <a:cubicBezTo>
                      <a:pt x="5471" y="24290"/>
                      <a:pt x="0" y="18853"/>
                      <a:pt x="0" y="12145"/>
                    </a:cubicBezTo>
                    <a:cubicBezTo>
                      <a:pt x="0" y="5438"/>
                      <a:pt x="5471" y="0"/>
                      <a:pt x="12220" y="0"/>
                    </a:cubicBezTo>
                    <a:cubicBezTo>
                      <a:pt x="18970" y="0"/>
                      <a:pt x="24441" y="5437"/>
                      <a:pt x="24441" y="12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39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20" name="フリーフォーム 119">
                <a:extLst>
                  <a:ext uri="{FF2B5EF4-FFF2-40B4-BE49-F238E27FC236}">
                    <a16:creationId xmlns:a16="http://schemas.microsoft.com/office/drawing/2014/main" id="{90165620-8AEF-0657-269F-7F1C7278BA30}"/>
                  </a:ext>
                </a:extLst>
              </p:cNvPr>
              <p:cNvSpPr/>
              <p:nvPr/>
            </p:nvSpPr>
            <p:spPr>
              <a:xfrm>
                <a:off x="8249389" y="2834909"/>
                <a:ext cx="31943" cy="31746"/>
              </a:xfrm>
              <a:custGeom>
                <a:avLst/>
                <a:gdLst>
                  <a:gd name="connsiteX0" fmla="*/ 24441 w 24441"/>
                  <a:gd name="connsiteY0" fmla="*/ 12145 h 24290"/>
                  <a:gd name="connsiteX1" fmla="*/ 12221 w 24441"/>
                  <a:gd name="connsiteY1" fmla="*/ 24290 h 24290"/>
                  <a:gd name="connsiteX2" fmla="*/ 0 w 24441"/>
                  <a:gd name="connsiteY2" fmla="*/ 12145 h 24290"/>
                  <a:gd name="connsiteX3" fmla="*/ 12221 w 24441"/>
                  <a:gd name="connsiteY3" fmla="*/ 0 h 24290"/>
                  <a:gd name="connsiteX4" fmla="*/ 24441 w 24441"/>
                  <a:gd name="connsiteY4" fmla="*/ 12145 h 2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41" h="24290">
                    <a:moveTo>
                      <a:pt x="24441" y="12145"/>
                    </a:moveTo>
                    <a:cubicBezTo>
                      <a:pt x="24441" y="18853"/>
                      <a:pt x="18970" y="24290"/>
                      <a:pt x="12221" y="24290"/>
                    </a:cubicBezTo>
                    <a:cubicBezTo>
                      <a:pt x="5471" y="24290"/>
                      <a:pt x="0" y="18853"/>
                      <a:pt x="0" y="12145"/>
                    </a:cubicBezTo>
                    <a:cubicBezTo>
                      <a:pt x="0" y="5438"/>
                      <a:pt x="5471" y="0"/>
                      <a:pt x="12221" y="0"/>
                    </a:cubicBezTo>
                    <a:cubicBezTo>
                      <a:pt x="18970" y="0"/>
                      <a:pt x="24441" y="5438"/>
                      <a:pt x="24441" y="12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39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21" name="フリーフォーム 120">
                <a:extLst>
                  <a:ext uri="{FF2B5EF4-FFF2-40B4-BE49-F238E27FC236}">
                    <a16:creationId xmlns:a16="http://schemas.microsoft.com/office/drawing/2014/main" id="{46B27D53-ED6E-29E1-8360-171A9DD034A7}"/>
                  </a:ext>
                </a:extLst>
              </p:cNvPr>
              <p:cNvSpPr/>
              <p:nvPr/>
            </p:nvSpPr>
            <p:spPr>
              <a:xfrm>
                <a:off x="8114697" y="2677922"/>
                <a:ext cx="31943" cy="31746"/>
              </a:xfrm>
              <a:custGeom>
                <a:avLst/>
                <a:gdLst>
                  <a:gd name="connsiteX0" fmla="*/ 24442 w 24441"/>
                  <a:gd name="connsiteY0" fmla="*/ 12145 h 24290"/>
                  <a:gd name="connsiteX1" fmla="*/ 12221 w 24441"/>
                  <a:gd name="connsiteY1" fmla="*/ 24290 h 24290"/>
                  <a:gd name="connsiteX2" fmla="*/ 0 w 24441"/>
                  <a:gd name="connsiteY2" fmla="*/ 12145 h 24290"/>
                  <a:gd name="connsiteX3" fmla="*/ 12221 w 24441"/>
                  <a:gd name="connsiteY3" fmla="*/ 0 h 24290"/>
                  <a:gd name="connsiteX4" fmla="*/ 24442 w 24441"/>
                  <a:gd name="connsiteY4" fmla="*/ 12145 h 2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41" h="24290">
                    <a:moveTo>
                      <a:pt x="24442" y="12145"/>
                    </a:moveTo>
                    <a:cubicBezTo>
                      <a:pt x="24442" y="18853"/>
                      <a:pt x="18970" y="24290"/>
                      <a:pt x="12221" y="24290"/>
                    </a:cubicBezTo>
                    <a:cubicBezTo>
                      <a:pt x="5471" y="24290"/>
                      <a:pt x="0" y="18853"/>
                      <a:pt x="0" y="12145"/>
                    </a:cubicBezTo>
                    <a:cubicBezTo>
                      <a:pt x="0" y="5438"/>
                      <a:pt x="5471" y="0"/>
                      <a:pt x="12221" y="0"/>
                    </a:cubicBezTo>
                    <a:cubicBezTo>
                      <a:pt x="18970" y="0"/>
                      <a:pt x="24442" y="5438"/>
                      <a:pt x="24442" y="12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39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22" name="フリーフォーム 121">
                <a:extLst>
                  <a:ext uri="{FF2B5EF4-FFF2-40B4-BE49-F238E27FC236}">
                    <a16:creationId xmlns:a16="http://schemas.microsoft.com/office/drawing/2014/main" id="{4BBF7A60-83F2-636B-B989-FB1ED5BCF681}"/>
                  </a:ext>
                </a:extLst>
              </p:cNvPr>
              <p:cNvSpPr/>
              <p:nvPr/>
            </p:nvSpPr>
            <p:spPr>
              <a:xfrm>
                <a:off x="8788136" y="2677933"/>
                <a:ext cx="31943" cy="31746"/>
              </a:xfrm>
              <a:custGeom>
                <a:avLst/>
                <a:gdLst>
                  <a:gd name="connsiteX0" fmla="*/ 24442 w 24441"/>
                  <a:gd name="connsiteY0" fmla="*/ 12145 h 24290"/>
                  <a:gd name="connsiteX1" fmla="*/ 12221 w 24441"/>
                  <a:gd name="connsiteY1" fmla="*/ 24290 h 24290"/>
                  <a:gd name="connsiteX2" fmla="*/ 0 w 24441"/>
                  <a:gd name="connsiteY2" fmla="*/ 12145 h 24290"/>
                  <a:gd name="connsiteX3" fmla="*/ 12221 w 24441"/>
                  <a:gd name="connsiteY3" fmla="*/ 0 h 24290"/>
                  <a:gd name="connsiteX4" fmla="*/ 24442 w 24441"/>
                  <a:gd name="connsiteY4" fmla="*/ 12145 h 2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41" h="24290">
                    <a:moveTo>
                      <a:pt x="24442" y="12145"/>
                    </a:moveTo>
                    <a:cubicBezTo>
                      <a:pt x="24442" y="18853"/>
                      <a:pt x="18970" y="24290"/>
                      <a:pt x="12221" y="24290"/>
                    </a:cubicBezTo>
                    <a:cubicBezTo>
                      <a:pt x="5471" y="24290"/>
                      <a:pt x="0" y="18853"/>
                      <a:pt x="0" y="12145"/>
                    </a:cubicBezTo>
                    <a:cubicBezTo>
                      <a:pt x="0" y="5438"/>
                      <a:pt x="5471" y="0"/>
                      <a:pt x="12221" y="0"/>
                    </a:cubicBezTo>
                    <a:cubicBezTo>
                      <a:pt x="18970" y="0"/>
                      <a:pt x="24442" y="5438"/>
                      <a:pt x="24442" y="12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39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23" name="フリーフォーム 122">
                <a:extLst>
                  <a:ext uri="{FF2B5EF4-FFF2-40B4-BE49-F238E27FC236}">
                    <a16:creationId xmlns:a16="http://schemas.microsoft.com/office/drawing/2014/main" id="{290B1799-AF8A-E851-AAD9-60E4F542834E}"/>
                  </a:ext>
                </a:extLst>
              </p:cNvPr>
              <p:cNvSpPr/>
              <p:nvPr/>
            </p:nvSpPr>
            <p:spPr>
              <a:xfrm>
                <a:off x="8789296" y="3342880"/>
                <a:ext cx="31943" cy="31746"/>
              </a:xfrm>
              <a:custGeom>
                <a:avLst/>
                <a:gdLst>
                  <a:gd name="connsiteX0" fmla="*/ 24441 w 24441"/>
                  <a:gd name="connsiteY0" fmla="*/ 12145 h 24290"/>
                  <a:gd name="connsiteX1" fmla="*/ 12220 w 24441"/>
                  <a:gd name="connsiteY1" fmla="*/ 24290 h 24290"/>
                  <a:gd name="connsiteX2" fmla="*/ 0 w 24441"/>
                  <a:gd name="connsiteY2" fmla="*/ 12145 h 24290"/>
                  <a:gd name="connsiteX3" fmla="*/ 12220 w 24441"/>
                  <a:gd name="connsiteY3" fmla="*/ 0 h 24290"/>
                  <a:gd name="connsiteX4" fmla="*/ 24441 w 24441"/>
                  <a:gd name="connsiteY4" fmla="*/ 12145 h 2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41" h="24290">
                    <a:moveTo>
                      <a:pt x="24441" y="12145"/>
                    </a:moveTo>
                    <a:cubicBezTo>
                      <a:pt x="24441" y="18853"/>
                      <a:pt x="18970" y="24290"/>
                      <a:pt x="12220" y="24290"/>
                    </a:cubicBezTo>
                    <a:cubicBezTo>
                      <a:pt x="5471" y="24290"/>
                      <a:pt x="0" y="18853"/>
                      <a:pt x="0" y="12145"/>
                    </a:cubicBezTo>
                    <a:cubicBezTo>
                      <a:pt x="0" y="5438"/>
                      <a:pt x="5471" y="0"/>
                      <a:pt x="12220" y="0"/>
                    </a:cubicBezTo>
                    <a:cubicBezTo>
                      <a:pt x="18970" y="0"/>
                      <a:pt x="24441" y="5437"/>
                      <a:pt x="24441" y="12145"/>
                    </a:cubicBezTo>
                    <a:close/>
                  </a:path>
                </a:pathLst>
              </a:custGeom>
              <a:solidFill>
                <a:srgbClr val="000000"/>
              </a:solidFill>
              <a:ln w="539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</p:grpSp>
      <p:grpSp>
        <p:nvGrpSpPr>
          <p:cNvPr id="125" name="グループ化 124">
            <a:extLst>
              <a:ext uri="{FF2B5EF4-FFF2-40B4-BE49-F238E27FC236}">
                <a16:creationId xmlns:a16="http://schemas.microsoft.com/office/drawing/2014/main" id="{4FCD243A-B265-FB1E-ACA9-F6F65170EC23}"/>
              </a:ext>
            </a:extLst>
          </p:cNvPr>
          <p:cNvGrpSpPr/>
          <p:nvPr/>
        </p:nvGrpSpPr>
        <p:grpSpPr>
          <a:xfrm>
            <a:off x="7602616" y="3068234"/>
            <a:ext cx="413681" cy="468834"/>
            <a:chOff x="7520485" y="3022204"/>
            <a:chExt cx="413681" cy="468834"/>
          </a:xfrm>
        </p:grpSpPr>
        <p:cxnSp>
          <p:nvCxnSpPr>
            <p:cNvPr id="126" name="直線コネクタ 125">
              <a:extLst>
                <a:ext uri="{FF2B5EF4-FFF2-40B4-BE49-F238E27FC236}">
                  <a16:creationId xmlns:a16="http://schemas.microsoft.com/office/drawing/2014/main" id="{0D3939C1-820F-0FFE-6A5D-C4491E5CB11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520485" y="3474051"/>
              <a:ext cx="203177" cy="50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直線コネクタ 191">
              <a:extLst>
                <a:ext uri="{FF2B5EF4-FFF2-40B4-BE49-F238E27FC236}">
                  <a16:creationId xmlns:a16="http://schemas.microsoft.com/office/drawing/2014/main" id="{2F84160C-686D-44E5-A3B4-80112D585C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728670" y="3246482"/>
              <a:ext cx="203177" cy="50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直線コネクタ 192">
              <a:extLst>
                <a:ext uri="{FF2B5EF4-FFF2-40B4-BE49-F238E27FC236}">
                  <a16:creationId xmlns:a16="http://schemas.microsoft.com/office/drawing/2014/main" id="{4DA071E3-B47C-EFBA-0341-365071C76A7C}"/>
                </a:ext>
              </a:extLst>
            </p:cNvPr>
            <p:cNvCxnSpPr>
              <a:cxnSpLocks/>
            </p:cNvCxnSpPr>
            <p:nvPr/>
          </p:nvCxnSpPr>
          <p:spPr>
            <a:xfrm>
              <a:off x="7934166" y="3022204"/>
              <a:ext cx="0" cy="242882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直線コネクタ 193">
              <a:extLst>
                <a:ext uri="{FF2B5EF4-FFF2-40B4-BE49-F238E27FC236}">
                  <a16:creationId xmlns:a16="http://schemas.microsoft.com/office/drawing/2014/main" id="{0C4A933A-E1A5-26FA-454D-25314F508F40}"/>
                </a:ext>
              </a:extLst>
            </p:cNvPr>
            <p:cNvCxnSpPr>
              <a:cxnSpLocks/>
            </p:cNvCxnSpPr>
            <p:nvPr/>
          </p:nvCxnSpPr>
          <p:spPr>
            <a:xfrm>
              <a:off x="7723376" y="3229733"/>
              <a:ext cx="0" cy="26130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直線コネクタ 194">
              <a:extLst>
                <a:ext uri="{FF2B5EF4-FFF2-40B4-BE49-F238E27FC236}">
                  <a16:creationId xmlns:a16="http://schemas.microsoft.com/office/drawing/2014/main" id="{5FA106A5-84C1-E5EB-F16C-8168427EAD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730983" y="3034349"/>
              <a:ext cx="203177" cy="50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テキスト ボックス 195">
            <a:extLst>
              <a:ext uri="{FF2B5EF4-FFF2-40B4-BE49-F238E27FC236}">
                <a16:creationId xmlns:a16="http://schemas.microsoft.com/office/drawing/2014/main" id="{01A1AA17-8318-56E0-1762-616CF3529913}"/>
              </a:ext>
            </a:extLst>
          </p:cNvPr>
          <p:cNvSpPr txBox="1"/>
          <p:nvPr/>
        </p:nvSpPr>
        <p:spPr>
          <a:xfrm>
            <a:off x="255718" y="3859902"/>
            <a:ext cx="8807597" cy="7750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ja-JP" altLang="en-US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そのため</a:t>
            </a:r>
            <a:r>
              <a:rPr lang="en-US" altLang="ja-JP" b="1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…</a:t>
            </a:r>
          </a:p>
          <a:p>
            <a:pPr marL="285750" indent="-285750">
              <a:lnSpc>
                <a:spcPct val="130000"/>
              </a:lnSpc>
              <a:buClr>
                <a:srgbClr val="3437C1"/>
              </a:buClr>
              <a:buFont typeface="Wingdings" pitchFamily="2" charset="2"/>
              <a:buChar char="Ø"/>
            </a:pP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列挙したパスの中に，重なりを確認する上では不要なパスが含まれてしまう</a:t>
            </a:r>
            <a:endParaRPr lang="en-US" altLang="ja-JP" dirty="0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197" name="グループ化 196">
            <a:extLst>
              <a:ext uri="{FF2B5EF4-FFF2-40B4-BE49-F238E27FC236}">
                <a16:creationId xmlns:a16="http://schemas.microsoft.com/office/drawing/2014/main" id="{146D32B9-2496-1FA0-9B1E-4CFC011A0EB2}"/>
              </a:ext>
            </a:extLst>
          </p:cNvPr>
          <p:cNvGrpSpPr/>
          <p:nvPr/>
        </p:nvGrpSpPr>
        <p:grpSpPr>
          <a:xfrm>
            <a:off x="1865895" y="4631445"/>
            <a:ext cx="1434513" cy="1441166"/>
            <a:chOff x="1870950" y="4656547"/>
            <a:chExt cx="1434513" cy="1441166"/>
          </a:xfrm>
        </p:grpSpPr>
        <p:sp>
          <p:nvSpPr>
            <p:cNvPr id="198" name="正方形/長方形 197">
              <a:extLst>
                <a:ext uri="{FF2B5EF4-FFF2-40B4-BE49-F238E27FC236}">
                  <a16:creationId xmlns:a16="http://schemas.microsoft.com/office/drawing/2014/main" id="{C77342D6-E40D-1388-98F0-D0D2D0A8A0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0950" y="537676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199" name="正方形/長方形 198">
              <a:extLst>
                <a:ext uri="{FF2B5EF4-FFF2-40B4-BE49-F238E27FC236}">
                  <a16:creationId xmlns:a16="http://schemas.microsoft.com/office/drawing/2014/main" id="{86762D50-4AD4-D0BE-99A1-32529884EB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0951" y="5737713"/>
              <a:ext cx="360000" cy="360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00" name="正方形/長方形 199">
              <a:extLst>
                <a:ext uri="{FF2B5EF4-FFF2-40B4-BE49-F238E27FC236}">
                  <a16:creationId xmlns:a16="http://schemas.microsoft.com/office/drawing/2014/main" id="{C4606BA4-353B-2846-7710-5084AC27E6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5463" y="5737713"/>
              <a:ext cx="360000" cy="360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01" name="正方形/長方形 200">
              <a:extLst>
                <a:ext uri="{FF2B5EF4-FFF2-40B4-BE49-F238E27FC236}">
                  <a16:creationId xmlns:a16="http://schemas.microsoft.com/office/drawing/2014/main" id="{B2D83DEB-1711-615D-7D94-B8779632EA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85463" y="5737713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02" name="正方形/長方形 201">
              <a:extLst>
                <a:ext uri="{FF2B5EF4-FFF2-40B4-BE49-F238E27FC236}">
                  <a16:creationId xmlns:a16="http://schemas.microsoft.com/office/drawing/2014/main" id="{8956A6A3-4042-D095-8D3B-29384D118E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463" y="5737713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93" name="正方形/長方形 292">
              <a:extLst>
                <a:ext uri="{FF2B5EF4-FFF2-40B4-BE49-F238E27FC236}">
                  <a16:creationId xmlns:a16="http://schemas.microsoft.com/office/drawing/2014/main" id="{8160084D-31BA-701D-D460-A8A46FC2BD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053" y="5377713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94" name="正方形/長方形 293">
              <a:extLst>
                <a:ext uri="{FF2B5EF4-FFF2-40B4-BE49-F238E27FC236}">
                  <a16:creationId xmlns:a16="http://schemas.microsoft.com/office/drawing/2014/main" id="{0C81FF6C-B1FD-9392-500C-D0B86E34E2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463" y="5017713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95" name="テキスト ボックス 294">
              <a:extLst>
                <a:ext uri="{FF2B5EF4-FFF2-40B4-BE49-F238E27FC236}">
                  <a16:creationId xmlns:a16="http://schemas.microsoft.com/office/drawing/2014/main" id="{61EFA846-21A2-EA05-D53D-C514C306E49D}"/>
                </a:ext>
              </a:extLst>
            </p:cNvPr>
            <p:cNvSpPr txBox="1"/>
            <p:nvPr/>
          </p:nvSpPr>
          <p:spPr>
            <a:xfrm rot="5400000">
              <a:off x="2939584" y="4677857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cxnSp>
          <p:nvCxnSpPr>
            <p:cNvPr id="296" name="直線コネクタ 295">
              <a:extLst>
                <a:ext uri="{FF2B5EF4-FFF2-40B4-BE49-F238E27FC236}">
                  <a16:creationId xmlns:a16="http://schemas.microsoft.com/office/drawing/2014/main" id="{10795886-2C1D-1B8E-B953-6886980FED15}"/>
                </a:ext>
              </a:extLst>
            </p:cNvPr>
            <p:cNvCxnSpPr>
              <a:cxnSpLocks/>
            </p:cNvCxnSpPr>
            <p:nvPr/>
          </p:nvCxnSpPr>
          <p:spPr>
            <a:xfrm>
              <a:off x="1870950" y="6097713"/>
              <a:ext cx="1432103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直線コネクタ 296">
              <a:extLst>
                <a:ext uri="{FF2B5EF4-FFF2-40B4-BE49-F238E27FC236}">
                  <a16:creationId xmlns:a16="http://schemas.microsoft.com/office/drawing/2014/main" id="{6BAD2D31-5623-2ED4-BF63-4DA733A3B3FE}"/>
                </a:ext>
              </a:extLst>
            </p:cNvPr>
            <p:cNvCxnSpPr>
              <a:cxnSpLocks/>
            </p:cNvCxnSpPr>
            <p:nvPr/>
          </p:nvCxnSpPr>
          <p:spPr>
            <a:xfrm>
              <a:off x="2225463" y="5737713"/>
              <a:ext cx="71759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直線コネクタ 297">
              <a:extLst>
                <a:ext uri="{FF2B5EF4-FFF2-40B4-BE49-F238E27FC236}">
                  <a16:creationId xmlns:a16="http://schemas.microsoft.com/office/drawing/2014/main" id="{49CAC96B-8294-ACF7-6B39-26A73C588D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45463" y="5017712"/>
              <a:ext cx="0" cy="720001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直線コネクタ 298">
              <a:extLst>
                <a:ext uri="{FF2B5EF4-FFF2-40B4-BE49-F238E27FC236}">
                  <a16:creationId xmlns:a16="http://schemas.microsoft.com/office/drawing/2014/main" id="{992DD774-8478-52FC-3C5D-DB7DAD3B5FC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303053" y="5017712"/>
              <a:ext cx="0" cy="1080001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直線コネクタ 299">
              <a:extLst>
                <a:ext uri="{FF2B5EF4-FFF2-40B4-BE49-F238E27FC236}">
                  <a16:creationId xmlns:a16="http://schemas.microsoft.com/office/drawing/2014/main" id="{1F0733A8-8815-5C1F-D977-F7D81027B2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29616" y="5376765"/>
              <a:ext cx="0" cy="72094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1" name="テキスト ボックス 300">
              <a:extLst>
                <a:ext uri="{FF2B5EF4-FFF2-40B4-BE49-F238E27FC236}">
                  <a16:creationId xmlns:a16="http://schemas.microsoft.com/office/drawing/2014/main" id="{5ECCAFE8-BA67-5033-BB44-8EBAB18139A3}"/>
                </a:ext>
              </a:extLst>
            </p:cNvPr>
            <p:cNvSpPr txBox="1"/>
            <p:nvPr/>
          </p:nvSpPr>
          <p:spPr>
            <a:xfrm rot="5400000">
              <a:off x="1870507" y="5020891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cxnSp>
          <p:nvCxnSpPr>
            <p:cNvPr id="302" name="直線コネクタ 301">
              <a:extLst>
                <a:ext uri="{FF2B5EF4-FFF2-40B4-BE49-F238E27FC236}">
                  <a16:creationId xmlns:a16="http://schemas.microsoft.com/office/drawing/2014/main" id="{6C8B8B32-34CB-6F14-357E-EFE67A7CF09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70950" y="5376765"/>
              <a:ext cx="0" cy="720001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3" name="グループ化 302">
            <a:extLst>
              <a:ext uri="{FF2B5EF4-FFF2-40B4-BE49-F238E27FC236}">
                <a16:creationId xmlns:a16="http://schemas.microsoft.com/office/drawing/2014/main" id="{A3821AE7-8B99-0142-A87E-763762B3D762}"/>
              </a:ext>
            </a:extLst>
          </p:cNvPr>
          <p:cNvGrpSpPr/>
          <p:nvPr/>
        </p:nvGrpSpPr>
        <p:grpSpPr>
          <a:xfrm>
            <a:off x="4966003" y="4610890"/>
            <a:ext cx="2867894" cy="1460774"/>
            <a:chOff x="5166723" y="4633192"/>
            <a:chExt cx="2867894" cy="1460774"/>
          </a:xfrm>
        </p:grpSpPr>
        <p:sp>
          <p:nvSpPr>
            <p:cNvPr id="304" name="正方形/長方形 303">
              <a:extLst>
                <a:ext uri="{FF2B5EF4-FFF2-40B4-BE49-F238E27FC236}">
                  <a16:creationId xmlns:a16="http://schemas.microsoft.com/office/drawing/2014/main" id="{2812DDE8-570E-5089-BA91-C5218A331A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67526" y="5355212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05" name="正方形/長方形 304">
              <a:extLst>
                <a:ext uri="{FF2B5EF4-FFF2-40B4-BE49-F238E27FC236}">
                  <a16:creationId xmlns:a16="http://schemas.microsoft.com/office/drawing/2014/main" id="{94ED3B46-31A2-6196-E7B1-1850657929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67527" y="5716160"/>
              <a:ext cx="360000" cy="360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06" name="テキスト ボックス 305">
              <a:extLst>
                <a:ext uri="{FF2B5EF4-FFF2-40B4-BE49-F238E27FC236}">
                  <a16:creationId xmlns:a16="http://schemas.microsoft.com/office/drawing/2014/main" id="{D43CC5AA-F191-DB83-3DF3-93FDDF82716C}"/>
                </a:ext>
              </a:extLst>
            </p:cNvPr>
            <p:cNvSpPr txBox="1"/>
            <p:nvPr/>
          </p:nvSpPr>
          <p:spPr>
            <a:xfrm rot="5400000">
              <a:off x="5167083" y="4999338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307" name="正方形/長方形 306">
              <a:extLst>
                <a:ext uri="{FF2B5EF4-FFF2-40B4-BE49-F238E27FC236}">
                  <a16:creationId xmlns:a16="http://schemas.microsoft.com/office/drawing/2014/main" id="{10D565B2-5AAB-E594-AD8F-20DA4C960D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16224" y="5718635"/>
              <a:ext cx="360000" cy="360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57DE0641-2416-1CE5-DBBE-F326BA1468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76224" y="571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09" name="正方形/長方形 308">
              <a:extLst>
                <a:ext uri="{FF2B5EF4-FFF2-40B4-BE49-F238E27FC236}">
                  <a16:creationId xmlns:a16="http://schemas.microsoft.com/office/drawing/2014/main" id="{9EC105B4-8169-AAD3-5D99-4288128B5A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236224" y="571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68FE37E7-503A-2FE6-101A-ADB9BB8E5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596224" y="571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11" name="正方形/長方形 310">
              <a:extLst>
                <a:ext uri="{FF2B5EF4-FFF2-40B4-BE49-F238E27FC236}">
                  <a16:creationId xmlns:a16="http://schemas.microsoft.com/office/drawing/2014/main" id="{D965235C-9763-03D8-15E6-C3277919E9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594617" y="535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12" name="正方形/長方形 311">
              <a:extLst>
                <a:ext uri="{FF2B5EF4-FFF2-40B4-BE49-F238E27FC236}">
                  <a16:creationId xmlns:a16="http://schemas.microsoft.com/office/drawing/2014/main" id="{875CB01F-085C-C991-315D-DE566E1A32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233814" y="535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13" name="正方形/長方形 312">
              <a:extLst>
                <a:ext uri="{FF2B5EF4-FFF2-40B4-BE49-F238E27FC236}">
                  <a16:creationId xmlns:a16="http://schemas.microsoft.com/office/drawing/2014/main" id="{DFF8FD59-BFF6-44C7-6725-AEF0F1DB68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316224" y="535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14" name="正方形/長方形 313">
              <a:extLst>
                <a:ext uri="{FF2B5EF4-FFF2-40B4-BE49-F238E27FC236}">
                  <a16:creationId xmlns:a16="http://schemas.microsoft.com/office/drawing/2014/main" id="{3EBB577C-17C4-3F6F-6373-E46DB62598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74617" y="535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15" name="正方形/長方形 314">
              <a:extLst>
                <a:ext uri="{FF2B5EF4-FFF2-40B4-BE49-F238E27FC236}">
                  <a16:creationId xmlns:a16="http://schemas.microsoft.com/office/drawing/2014/main" id="{2D3FAFD5-1AA8-FDDE-E92F-9B37FB135E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674617" y="571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16" name="正方形/長方形 315">
              <a:extLst>
                <a:ext uri="{FF2B5EF4-FFF2-40B4-BE49-F238E27FC236}">
                  <a16:creationId xmlns:a16="http://schemas.microsoft.com/office/drawing/2014/main" id="{5B475BE7-16D2-8DB5-C20F-BAABE4AB48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314617" y="571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17" name="正方形/長方形 316">
              <a:extLst>
                <a:ext uri="{FF2B5EF4-FFF2-40B4-BE49-F238E27FC236}">
                  <a16:creationId xmlns:a16="http://schemas.microsoft.com/office/drawing/2014/main" id="{1AF15216-AF1B-10C1-398C-5C6CF052DB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236224" y="4998635"/>
              <a:ext cx="360000" cy="360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18" name="テキスト ボックス 317">
              <a:extLst>
                <a:ext uri="{FF2B5EF4-FFF2-40B4-BE49-F238E27FC236}">
                  <a16:creationId xmlns:a16="http://schemas.microsoft.com/office/drawing/2014/main" id="{0953B19A-53B5-7E3E-BDB5-CEFB11A5D507}"/>
                </a:ext>
              </a:extLst>
            </p:cNvPr>
            <p:cNvSpPr txBox="1"/>
            <p:nvPr/>
          </p:nvSpPr>
          <p:spPr>
            <a:xfrm rot="5400000">
              <a:off x="6253565" y="4654502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319" name="テキスト ボックス 318">
              <a:extLst>
                <a:ext uri="{FF2B5EF4-FFF2-40B4-BE49-F238E27FC236}">
                  <a16:creationId xmlns:a16="http://schemas.microsoft.com/office/drawing/2014/main" id="{7A29C09F-86FD-61AC-5287-10550D3AB5CF}"/>
                </a:ext>
              </a:extLst>
            </p:cNvPr>
            <p:cNvSpPr txBox="1"/>
            <p:nvPr/>
          </p:nvSpPr>
          <p:spPr>
            <a:xfrm>
              <a:off x="6940518" y="5718635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320" name="テキスト ボックス 319">
              <a:extLst>
                <a:ext uri="{FF2B5EF4-FFF2-40B4-BE49-F238E27FC236}">
                  <a16:creationId xmlns:a16="http://schemas.microsoft.com/office/drawing/2014/main" id="{59D68937-F4C8-2C3E-EC35-056217A0ED87}"/>
                </a:ext>
              </a:extLst>
            </p:cNvPr>
            <p:cNvSpPr txBox="1"/>
            <p:nvPr/>
          </p:nvSpPr>
          <p:spPr>
            <a:xfrm>
              <a:off x="6940518" y="5362349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BF40A3FF-295E-6E58-9D38-D1F7B4F54AFC}"/>
                </a:ext>
              </a:extLst>
            </p:cNvPr>
            <p:cNvCxnSpPr>
              <a:cxnSpLocks/>
            </p:cNvCxnSpPr>
            <p:nvPr/>
          </p:nvCxnSpPr>
          <p:spPr>
            <a:xfrm>
              <a:off x="5167526" y="6076160"/>
              <a:ext cx="1787091" cy="247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直線コネクタ 321">
              <a:extLst>
                <a:ext uri="{FF2B5EF4-FFF2-40B4-BE49-F238E27FC236}">
                  <a16:creationId xmlns:a16="http://schemas.microsoft.com/office/drawing/2014/main" id="{72994F14-5759-9B79-67E0-A27E620B91DB}"/>
                </a:ext>
              </a:extLst>
            </p:cNvPr>
            <p:cNvCxnSpPr>
              <a:cxnSpLocks/>
            </p:cNvCxnSpPr>
            <p:nvPr/>
          </p:nvCxnSpPr>
          <p:spPr>
            <a:xfrm>
              <a:off x="7309396" y="6078635"/>
              <a:ext cx="725221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274583ED-854F-D07B-CF4E-E03CB8B3FAA2}"/>
                </a:ext>
              </a:extLst>
            </p:cNvPr>
            <p:cNvCxnSpPr>
              <a:cxnSpLocks/>
            </p:cNvCxnSpPr>
            <p:nvPr/>
          </p:nvCxnSpPr>
          <p:spPr>
            <a:xfrm>
              <a:off x="5516224" y="5718635"/>
              <a:ext cx="71759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直線コネクタ 323">
              <a:extLst>
                <a:ext uri="{FF2B5EF4-FFF2-40B4-BE49-F238E27FC236}">
                  <a16:creationId xmlns:a16="http://schemas.microsoft.com/office/drawing/2014/main" id="{FB951896-5B9E-9459-BB1D-F1BBA77F4D94}"/>
                </a:ext>
              </a:extLst>
            </p:cNvPr>
            <p:cNvCxnSpPr>
              <a:cxnSpLocks/>
            </p:cNvCxnSpPr>
            <p:nvPr/>
          </p:nvCxnSpPr>
          <p:spPr>
            <a:xfrm>
              <a:off x="7317027" y="5358635"/>
              <a:ext cx="71759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5" name="直線コネクタ 324">
              <a:extLst>
                <a:ext uri="{FF2B5EF4-FFF2-40B4-BE49-F238E27FC236}">
                  <a16:creationId xmlns:a16="http://schemas.microsoft.com/office/drawing/2014/main" id="{2AFE3852-3E44-788A-A9A1-01EE86B005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034617" y="5358635"/>
              <a:ext cx="0" cy="735331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3F1A0C09-3D1D-517E-EFEC-437B9190F72D}"/>
                </a:ext>
              </a:extLst>
            </p:cNvPr>
            <p:cNvCxnSpPr>
              <a:cxnSpLocks/>
            </p:cNvCxnSpPr>
            <p:nvPr/>
          </p:nvCxnSpPr>
          <p:spPr>
            <a:xfrm>
              <a:off x="6595822" y="5358635"/>
              <a:ext cx="358795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直線コネクタ 326">
              <a:extLst>
                <a:ext uri="{FF2B5EF4-FFF2-40B4-BE49-F238E27FC236}">
                  <a16:creationId xmlns:a16="http://schemas.microsoft.com/office/drawing/2014/main" id="{8ACDFAA3-0752-5619-587B-3550EA9039CD}"/>
                </a:ext>
              </a:extLst>
            </p:cNvPr>
            <p:cNvCxnSpPr>
              <a:cxnSpLocks/>
            </p:cNvCxnSpPr>
            <p:nvPr/>
          </p:nvCxnSpPr>
          <p:spPr>
            <a:xfrm>
              <a:off x="6940518" y="5358635"/>
              <a:ext cx="383573" cy="0"/>
            </a:xfrm>
            <a:prstGeom prst="line">
              <a:avLst/>
            </a:prstGeom>
            <a:ln w="38100">
              <a:solidFill>
                <a:srgbClr val="FF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直線コネクタ 327">
              <a:extLst>
                <a:ext uri="{FF2B5EF4-FFF2-40B4-BE49-F238E27FC236}">
                  <a16:creationId xmlns:a16="http://schemas.microsoft.com/office/drawing/2014/main" id="{9CEF21C4-9795-FBD6-0614-CE5DFD4B3A42}"/>
                </a:ext>
              </a:extLst>
            </p:cNvPr>
            <p:cNvCxnSpPr>
              <a:cxnSpLocks/>
            </p:cNvCxnSpPr>
            <p:nvPr/>
          </p:nvCxnSpPr>
          <p:spPr>
            <a:xfrm>
              <a:off x="6940518" y="6078635"/>
              <a:ext cx="383573" cy="0"/>
            </a:xfrm>
            <a:prstGeom prst="line">
              <a:avLst/>
            </a:prstGeom>
            <a:ln w="38100">
              <a:solidFill>
                <a:srgbClr val="FF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直線コネクタ 328">
              <a:extLst>
                <a:ext uri="{FF2B5EF4-FFF2-40B4-BE49-F238E27FC236}">
                  <a16:creationId xmlns:a16="http://schemas.microsoft.com/office/drawing/2014/main" id="{3C7E7EF6-9DB5-633A-3802-5A50861AECB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36224" y="4998634"/>
              <a:ext cx="0" cy="720001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直線コネクタ 329">
              <a:extLst>
                <a:ext uri="{FF2B5EF4-FFF2-40B4-BE49-F238E27FC236}">
                  <a16:creationId xmlns:a16="http://schemas.microsoft.com/office/drawing/2014/main" id="{582E5993-43FE-DAE1-D3D8-80823B652E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93814" y="4998634"/>
              <a:ext cx="0" cy="36000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直線コネクタ 330">
              <a:extLst>
                <a:ext uri="{FF2B5EF4-FFF2-40B4-BE49-F238E27FC236}">
                  <a16:creationId xmlns:a16="http://schemas.microsoft.com/office/drawing/2014/main" id="{9BD60588-9A04-82E0-4487-38E449C9D135}"/>
                </a:ext>
              </a:extLst>
            </p:cNvPr>
            <p:cNvCxnSpPr>
              <a:cxnSpLocks/>
            </p:cNvCxnSpPr>
            <p:nvPr/>
          </p:nvCxnSpPr>
          <p:spPr>
            <a:xfrm>
              <a:off x="7324091" y="5722628"/>
              <a:ext cx="347915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直線コネクタ 331">
              <a:extLst>
                <a:ext uri="{FF2B5EF4-FFF2-40B4-BE49-F238E27FC236}">
                  <a16:creationId xmlns:a16="http://schemas.microsoft.com/office/drawing/2014/main" id="{61B631C5-5142-D7A7-6F08-045B98E6F6EB}"/>
                </a:ext>
              </a:extLst>
            </p:cNvPr>
            <p:cNvCxnSpPr>
              <a:cxnSpLocks/>
            </p:cNvCxnSpPr>
            <p:nvPr/>
          </p:nvCxnSpPr>
          <p:spPr>
            <a:xfrm>
              <a:off x="6229396" y="5718635"/>
              <a:ext cx="732285" cy="399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直線コネクタ 332">
              <a:extLst>
                <a:ext uri="{FF2B5EF4-FFF2-40B4-BE49-F238E27FC236}">
                  <a16:creationId xmlns:a16="http://schemas.microsoft.com/office/drawing/2014/main" id="{17E5C8C4-E7E9-D57D-29CB-16490751EC25}"/>
                </a:ext>
              </a:extLst>
            </p:cNvPr>
            <p:cNvCxnSpPr>
              <a:cxnSpLocks/>
            </p:cNvCxnSpPr>
            <p:nvPr/>
          </p:nvCxnSpPr>
          <p:spPr>
            <a:xfrm>
              <a:off x="6947582" y="5722628"/>
              <a:ext cx="383573" cy="0"/>
            </a:xfrm>
            <a:prstGeom prst="line">
              <a:avLst/>
            </a:prstGeom>
            <a:ln w="38100">
              <a:solidFill>
                <a:srgbClr val="FF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E8CFBD86-2BFC-61DC-6C47-857FB34357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20757" y="5361602"/>
              <a:ext cx="6769" cy="70241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直線コネクタ 334">
              <a:extLst>
                <a:ext uri="{FF2B5EF4-FFF2-40B4-BE49-F238E27FC236}">
                  <a16:creationId xmlns:a16="http://schemas.microsoft.com/office/drawing/2014/main" id="{525CCE42-E240-24E3-97DE-92C0708AC8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166723" y="5361602"/>
              <a:ext cx="3384" cy="72669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6" name="テキスト ボックス 335">
            <a:extLst>
              <a:ext uri="{FF2B5EF4-FFF2-40B4-BE49-F238E27FC236}">
                <a16:creationId xmlns:a16="http://schemas.microsoft.com/office/drawing/2014/main" id="{8232E0A0-3EEF-A74C-2298-AE5363D2A115}"/>
              </a:ext>
            </a:extLst>
          </p:cNvPr>
          <p:cNvSpPr txBox="1"/>
          <p:nvPr/>
        </p:nvSpPr>
        <p:spPr>
          <a:xfrm>
            <a:off x="1691797" y="6111241"/>
            <a:ext cx="177481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ja-JP" altLang="en-US" sz="1600" b="0" i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求めるべきパス</a:t>
            </a:r>
          </a:p>
        </p:txBody>
      </p:sp>
      <p:sp>
        <p:nvSpPr>
          <p:cNvPr id="337" name="テキスト ボックス 336">
            <a:extLst>
              <a:ext uri="{FF2B5EF4-FFF2-40B4-BE49-F238E27FC236}">
                <a16:creationId xmlns:a16="http://schemas.microsoft.com/office/drawing/2014/main" id="{13339D5E-DCB5-E079-79A6-055B4CBB978D}"/>
              </a:ext>
            </a:extLst>
          </p:cNvPr>
          <p:cNvSpPr txBox="1"/>
          <p:nvPr/>
        </p:nvSpPr>
        <p:spPr>
          <a:xfrm>
            <a:off x="5128729" y="6111241"/>
            <a:ext cx="254743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ja-JP" altLang="en-US" sz="1600" b="0" i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回転展開では不要なパス</a:t>
            </a:r>
          </a:p>
        </p:txBody>
      </p:sp>
      <p:grpSp>
        <p:nvGrpSpPr>
          <p:cNvPr id="369" name="グループ化 368">
            <a:extLst>
              <a:ext uri="{FF2B5EF4-FFF2-40B4-BE49-F238E27FC236}">
                <a16:creationId xmlns:a16="http://schemas.microsoft.com/office/drawing/2014/main" id="{1B55122F-0B35-DE1D-D96C-8B4B4E0B921B}"/>
              </a:ext>
            </a:extLst>
          </p:cNvPr>
          <p:cNvGrpSpPr/>
          <p:nvPr/>
        </p:nvGrpSpPr>
        <p:grpSpPr>
          <a:xfrm>
            <a:off x="4966004" y="4979067"/>
            <a:ext cx="1449106" cy="1089666"/>
            <a:chOff x="4966004" y="4979067"/>
            <a:chExt cx="1449106" cy="1089666"/>
          </a:xfrm>
        </p:grpSpPr>
        <p:cxnSp>
          <p:nvCxnSpPr>
            <p:cNvPr id="370" name="直線コネクタ 369">
              <a:extLst>
                <a:ext uri="{FF2B5EF4-FFF2-40B4-BE49-F238E27FC236}">
                  <a16:creationId xmlns:a16="http://schemas.microsoft.com/office/drawing/2014/main" id="{0833335B-BA3F-F0CD-CAD4-4A88ECE8A42A}"/>
                </a:ext>
              </a:extLst>
            </p:cNvPr>
            <p:cNvCxnSpPr>
              <a:cxnSpLocks/>
            </p:cNvCxnSpPr>
            <p:nvPr/>
          </p:nvCxnSpPr>
          <p:spPr>
            <a:xfrm>
              <a:off x="4966807" y="6056593"/>
              <a:ext cx="1448303" cy="0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直線コネクタ 370">
              <a:extLst>
                <a:ext uri="{FF2B5EF4-FFF2-40B4-BE49-F238E27FC236}">
                  <a16:creationId xmlns:a16="http://schemas.microsoft.com/office/drawing/2014/main" id="{7CC5678C-22BA-EABF-E10B-347E65FAC478}"/>
                </a:ext>
              </a:extLst>
            </p:cNvPr>
            <p:cNvCxnSpPr>
              <a:cxnSpLocks/>
            </p:cNvCxnSpPr>
            <p:nvPr/>
          </p:nvCxnSpPr>
          <p:spPr>
            <a:xfrm>
              <a:off x="5315505" y="5699068"/>
              <a:ext cx="717590" cy="0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直線コネクタ 371">
              <a:extLst>
                <a:ext uri="{FF2B5EF4-FFF2-40B4-BE49-F238E27FC236}">
                  <a16:creationId xmlns:a16="http://schemas.microsoft.com/office/drawing/2014/main" id="{28551BE9-4A3C-E9C0-480D-933ACD075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35505" y="4979067"/>
              <a:ext cx="0" cy="720001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直線コネクタ 372">
              <a:extLst>
                <a:ext uri="{FF2B5EF4-FFF2-40B4-BE49-F238E27FC236}">
                  <a16:creationId xmlns:a16="http://schemas.microsoft.com/office/drawing/2014/main" id="{6711C563-2FFA-85F6-9887-8C879260C0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393095" y="4979067"/>
              <a:ext cx="0" cy="1089666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直線コネクタ 373">
              <a:extLst>
                <a:ext uri="{FF2B5EF4-FFF2-40B4-BE49-F238E27FC236}">
                  <a16:creationId xmlns:a16="http://schemas.microsoft.com/office/drawing/2014/main" id="{9DFA037B-2EAF-A329-1B80-52D0BF2EB8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320038" y="5342035"/>
              <a:ext cx="6769" cy="702418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直線コネクタ 374">
              <a:extLst>
                <a:ext uri="{FF2B5EF4-FFF2-40B4-BE49-F238E27FC236}">
                  <a16:creationId xmlns:a16="http://schemas.microsoft.com/office/drawing/2014/main" id="{5548D095-D6BF-AF53-3ECE-9CB7A60044A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66004" y="5342035"/>
              <a:ext cx="3384" cy="726698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雲形吹き出し 2">
            <a:extLst>
              <a:ext uri="{FF2B5EF4-FFF2-40B4-BE49-F238E27FC236}">
                <a16:creationId xmlns:a16="http://schemas.microsoft.com/office/drawing/2014/main" id="{07DBD89E-AAFD-6C2B-0B9A-34BECEC756BE}"/>
              </a:ext>
            </a:extLst>
          </p:cNvPr>
          <p:cNvSpPr/>
          <p:nvPr/>
        </p:nvSpPr>
        <p:spPr>
          <a:xfrm>
            <a:off x="7157497" y="4620767"/>
            <a:ext cx="1725590" cy="688543"/>
          </a:xfrm>
          <a:prstGeom prst="cloudCallout">
            <a:avLst>
              <a:gd name="adj1" fmla="val -46468"/>
              <a:gd name="adj2" fmla="val 61351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rIns="0" rtlCol="0" anchor="ctr"/>
          <a:lstStyle/>
          <a:p>
            <a:pPr algn="ctr">
              <a:lnSpc>
                <a:spcPct val="120000"/>
              </a:lnSpc>
            </a:pPr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パスにおける</a:t>
            </a:r>
            <a:endParaRPr kumimoji="1" lang="en-US" altLang="ja-JP" sz="1200" dirty="0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  <a:p>
            <a:pPr algn="ctr">
              <a:lnSpc>
                <a:spcPct val="120000"/>
              </a:lnSpc>
            </a:pPr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冗長な部分</a:t>
            </a:r>
          </a:p>
        </p:txBody>
      </p:sp>
    </p:spTree>
    <p:extLst>
      <p:ext uri="{BB962C8B-B14F-4D97-AF65-F5344CB8AC3E}">
        <p14:creationId xmlns:p14="http://schemas.microsoft.com/office/powerpoint/2010/main" val="3291245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196" grpId="0"/>
      <p:bldP spid="336" grpId="0"/>
      <p:bldP spid="337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3C5272E-38EF-C318-5A6B-ED7F5B5693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kumimoji="1" lang="ja-JP" altLang="en-US"/>
              <a:t>回転展開の格子立方体への適用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A1A9ED64-5B8E-721D-8932-C7F126975B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19</a:t>
            </a:fld>
            <a:endParaRPr kumimoji="1" lang="ja-JP" altLang="en-US"/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C0802975-7ADE-829F-F93C-A6B5F8B71CB3}"/>
              </a:ext>
            </a:extLst>
          </p:cNvPr>
          <p:cNvSpPr txBox="1"/>
          <p:nvPr/>
        </p:nvSpPr>
        <p:spPr>
          <a:xfrm>
            <a:off x="249692" y="1225348"/>
            <a:ext cx="514243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ja-JP" altLang="en-US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パスに冗長な部分が含まれる格子展開図の観察</a:t>
            </a:r>
            <a:endParaRPr lang="ja-JP" altLang="en-US"/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F00377FA-6EF7-DFAE-BB24-328AAE118FAF}"/>
              </a:ext>
            </a:extLst>
          </p:cNvPr>
          <p:cNvSpPr txBox="1"/>
          <p:nvPr/>
        </p:nvSpPr>
        <p:spPr>
          <a:xfrm>
            <a:off x="387744" y="1644669"/>
            <a:ext cx="4232795" cy="15240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1E219C"/>
              </a:buClr>
            </a:pPr>
            <a:r>
              <a:rPr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１ステップ前で転がした方向から見て</a:t>
            </a:r>
            <a:r>
              <a:rPr lang="en-US" altLang="ja-JP" sz="16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…</a:t>
            </a:r>
          </a:p>
          <a:p>
            <a:pPr marL="742950" lvl="1" indent="-285750">
              <a:lnSpc>
                <a:spcPct val="150000"/>
              </a:lnSpc>
              <a:buClr>
                <a:srgbClr val="1E219C"/>
              </a:buClr>
              <a:buFont typeface="Wingdings" pitchFamily="2" charset="2"/>
              <a:buChar char="ü"/>
            </a:pPr>
            <a:r>
              <a:rPr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真っ直ぐに転がす</a:t>
            </a:r>
            <a:r>
              <a:rPr lang="en-US" altLang="ja-JP" sz="1600" dirty="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ja-JP" altLang="en-US" sz="160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➡︎</a:t>
            </a:r>
            <a:r>
              <a:rPr lang="en-US" altLang="ja-JP" sz="1600" dirty="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en-US" altLang="ja-JP" sz="1600" dirty="0">
                <a:solidFill>
                  <a:schemeClr val="accent6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C</a:t>
            </a:r>
          </a:p>
          <a:p>
            <a:pPr marL="742950" lvl="1" indent="-285750">
              <a:lnSpc>
                <a:spcPct val="150000"/>
              </a:lnSpc>
              <a:buClr>
                <a:srgbClr val="1E219C"/>
              </a:buClr>
              <a:buFont typeface="Wingdings" pitchFamily="2" charset="2"/>
              <a:buChar char="ü"/>
            </a:pPr>
            <a:r>
              <a:rPr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右向きに転がす</a:t>
            </a:r>
            <a:r>
              <a:rPr lang="en-US" altLang="ja-JP" sz="1600" dirty="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ja-JP" altLang="en-US" sz="160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➡︎</a:t>
            </a:r>
            <a:r>
              <a:rPr lang="en-US" altLang="ja-JP" sz="1600" dirty="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en-US" altLang="ja-JP" sz="1600" dirty="0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R</a:t>
            </a:r>
            <a:r>
              <a:rPr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endParaRPr lang="en-US" altLang="ja-JP" sz="1600" dirty="0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  <a:p>
            <a:pPr marL="742950" lvl="1" indent="-285750">
              <a:lnSpc>
                <a:spcPct val="150000"/>
              </a:lnSpc>
              <a:buClr>
                <a:srgbClr val="1E219C"/>
              </a:buClr>
              <a:buFont typeface="Wingdings" pitchFamily="2" charset="2"/>
              <a:buChar char="ü"/>
            </a:pPr>
            <a:r>
              <a:rPr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左向きに転がす</a:t>
            </a:r>
            <a:r>
              <a:rPr lang="en-US" altLang="ja-JP" sz="1600" dirty="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ja-JP" altLang="en-US" sz="160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➡︎</a:t>
            </a:r>
            <a:r>
              <a:rPr lang="en-US" altLang="ja-JP" sz="1600" dirty="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en-US" altLang="ja-JP" sz="1600" dirty="0">
                <a:solidFill>
                  <a:srgbClr val="00B0F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L</a:t>
            </a:r>
            <a:endParaRPr lang="ja-JP" altLang="en-US" sz="1600">
              <a:solidFill>
                <a:srgbClr val="00B0F0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100" name="グループ化 99">
            <a:extLst>
              <a:ext uri="{FF2B5EF4-FFF2-40B4-BE49-F238E27FC236}">
                <a16:creationId xmlns:a16="http://schemas.microsoft.com/office/drawing/2014/main" id="{6011A3D7-CF3E-3DDA-FD25-E1EE8169837B}"/>
              </a:ext>
            </a:extLst>
          </p:cNvPr>
          <p:cNvGrpSpPr/>
          <p:nvPr/>
        </p:nvGrpSpPr>
        <p:grpSpPr>
          <a:xfrm>
            <a:off x="5119110" y="1550949"/>
            <a:ext cx="1000068" cy="1342601"/>
            <a:chOff x="5297221" y="3682293"/>
            <a:chExt cx="1000068" cy="1342601"/>
          </a:xfrm>
        </p:grpSpPr>
        <p:grpSp>
          <p:nvGrpSpPr>
            <p:cNvPr id="101" name="グループ化 100">
              <a:extLst>
                <a:ext uri="{FF2B5EF4-FFF2-40B4-BE49-F238E27FC236}">
                  <a16:creationId xmlns:a16="http://schemas.microsoft.com/office/drawing/2014/main" id="{41F26FD4-3804-2F03-E3BD-2ADD94592DF8}"/>
                </a:ext>
              </a:extLst>
            </p:cNvPr>
            <p:cNvGrpSpPr/>
            <p:nvPr/>
          </p:nvGrpSpPr>
          <p:grpSpPr>
            <a:xfrm>
              <a:off x="5297278" y="4679323"/>
              <a:ext cx="332340" cy="332339"/>
              <a:chOff x="6623169" y="4034464"/>
              <a:chExt cx="332340" cy="332339"/>
            </a:xfrm>
          </p:grpSpPr>
          <p:sp>
            <p:nvSpPr>
              <p:cNvPr id="124" name="正方形/長方形 123">
                <a:extLst>
                  <a:ext uri="{FF2B5EF4-FFF2-40B4-BE49-F238E27FC236}">
                    <a16:creationId xmlns:a16="http://schemas.microsoft.com/office/drawing/2014/main" id="{A639D2CF-6E6B-4E49-3361-C3B4B0290C5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3169" y="4034464"/>
                <a:ext cx="332340" cy="332339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125" name="円/楕円 124">
                <a:extLst>
                  <a:ext uri="{FF2B5EF4-FFF2-40B4-BE49-F238E27FC236}">
                    <a16:creationId xmlns:a16="http://schemas.microsoft.com/office/drawing/2014/main" id="{78DD1547-5D92-4BF5-89EC-CAF7BA8A0BD8}"/>
                  </a:ext>
                </a:extLst>
              </p:cNvPr>
              <p:cNvSpPr/>
              <p:nvPr/>
            </p:nvSpPr>
            <p:spPr>
              <a:xfrm>
                <a:off x="6766048" y="4174115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2" name="グループ化 101">
              <a:extLst>
                <a:ext uri="{FF2B5EF4-FFF2-40B4-BE49-F238E27FC236}">
                  <a16:creationId xmlns:a16="http://schemas.microsoft.com/office/drawing/2014/main" id="{D6E29B77-974D-68C5-F1CB-F230AF9CEB96}"/>
                </a:ext>
              </a:extLst>
            </p:cNvPr>
            <p:cNvGrpSpPr/>
            <p:nvPr/>
          </p:nvGrpSpPr>
          <p:grpSpPr>
            <a:xfrm>
              <a:off x="5297278" y="4346982"/>
              <a:ext cx="332340" cy="332339"/>
              <a:chOff x="6623169" y="4034464"/>
              <a:chExt cx="332340" cy="332339"/>
            </a:xfrm>
          </p:grpSpPr>
          <p:sp>
            <p:nvSpPr>
              <p:cNvPr id="122" name="正方形/長方形 121">
                <a:extLst>
                  <a:ext uri="{FF2B5EF4-FFF2-40B4-BE49-F238E27FC236}">
                    <a16:creationId xmlns:a16="http://schemas.microsoft.com/office/drawing/2014/main" id="{3333B6BC-2C55-E288-16D4-A04A6080FB3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3169" y="4034464"/>
                <a:ext cx="332340" cy="332339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123" name="円/楕円 122">
                <a:extLst>
                  <a:ext uri="{FF2B5EF4-FFF2-40B4-BE49-F238E27FC236}">
                    <a16:creationId xmlns:a16="http://schemas.microsoft.com/office/drawing/2014/main" id="{2E386CFB-2E80-04D3-45B3-0007E8AE0F2D}"/>
                  </a:ext>
                </a:extLst>
              </p:cNvPr>
              <p:cNvSpPr/>
              <p:nvPr/>
            </p:nvSpPr>
            <p:spPr>
              <a:xfrm>
                <a:off x="6766048" y="4174115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3" name="グループ化 102">
              <a:extLst>
                <a:ext uri="{FF2B5EF4-FFF2-40B4-BE49-F238E27FC236}">
                  <a16:creationId xmlns:a16="http://schemas.microsoft.com/office/drawing/2014/main" id="{E1CB3EDF-8117-64EA-913E-597A66E23A73}"/>
                </a:ext>
              </a:extLst>
            </p:cNvPr>
            <p:cNvGrpSpPr/>
            <p:nvPr/>
          </p:nvGrpSpPr>
          <p:grpSpPr>
            <a:xfrm>
              <a:off x="5297221" y="4014642"/>
              <a:ext cx="332340" cy="332339"/>
              <a:chOff x="6623169" y="4034464"/>
              <a:chExt cx="332340" cy="332339"/>
            </a:xfrm>
          </p:grpSpPr>
          <p:sp>
            <p:nvSpPr>
              <p:cNvPr id="120" name="正方形/長方形 119">
                <a:extLst>
                  <a:ext uri="{FF2B5EF4-FFF2-40B4-BE49-F238E27FC236}">
                    <a16:creationId xmlns:a16="http://schemas.microsoft.com/office/drawing/2014/main" id="{4769F210-0779-F1CF-5BBB-4F696A474F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3169" y="4034464"/>
                <a:ext cx="332340" cy="332339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121" name="円/楕円 120">
                <a:extLst>
                  <a:ext uri="{FF2B5EF4-FFF2-40B4-BE49-F238E27FC236}">
                    <a16:creationId xmlns:a16="http://schemas.microsoft.com/office/drawing/2014/main" id="{49EA100E-13E9-EF90-2C9C-EB8027CF9455}"/>
                  </a:ext>
                </a:extLst>
              </p:cNvPr>
              <p:cNvSpPr/>
              <p:nvPr/>
            </p:nvSpPr>
            <p:spPr>
              <a:xfrm>
                <a:off x="6766048" y="4174115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4" name="グループ化 103">
              <a:extLst>
                <a:ext uri="{FF2B5EF4-FFF2-40B4-BE49-F238E27FC236}">
                  <a16:creationId xmlns:a16="http://schemas.microsoft.com/office/drawing/2014/main" id="{2405367F-7F4E-CF63-E147-83642327E8F6}"/>
                </a:ext>
              </a:extLst>
            </p:cNvPr>
            <p:cNvGrpSpPr/>
            <p:nvPr/>
          </p:nvGrpSpPr>
          <p:grpSpPr>
            <a:xfrm>
              <a:off x="5629561" y="4014640"/>
              <a:ext cx="332340" cy="332339"/>
              <a:chOff x="6623169" y="4034464"/>
              <a:chExt cx="332340" cy="332339"/>
            </a:xfrm>
          </p:grpSpPr>
          <p:sp>
            <p:nvSpPr>
              <p:cNvPr id="118" name="正方形/長方形 117">
                <a:extLst>
                  <a:ext uri="{FF2B5EF4-FFF2-40B4-BE49-F238E27FC236}">
                    <a16:creationId xmlns:a16="http://schemas.microsoft.com/office/drawing/2014/main" id="{A6A46772-6FC0-5F6E-78C2-64905F4516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3169" y="4034464"/>
                <a:ext cx="332340" cy="332339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119" name="円/楕円 118">
                <a:extLst>
                  <a:ext uri="{FF2B5EF4-FFF2-40B4-BE49-F238E27FC236}">
                    <a16:creationId xmlns:a16="http://schemas.microsoft.com/office/drawing/2014/main" id="{DFCDC7BB-3AFC-A30A-E168-35E4FCF0F5D1}"/>
                  </a:ext>
                </a:extLst>
              </p:cNvPr>
              <p:cNvSpPr/>
              <p:nvPr/>
            </p:nvSpPr>
            <p:spPr>
              <a:xfrm>
                <a:off x="6766048" y="4174115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5" name="グループ化 104">
              <a:extLst>
                <a:ext uri="{FF2B5EF4-FFF2-40B4-BE49-F238E27FC236}">
                  <a16:creationId xmlns:a16="http://schemas.microsoft.com/office/drawing/2014/main" id="{5BEF040D-364C-3644-68A0-CF6F6DE2193B}"/>
                </a:ext>
              </a:extLst>
            </p:cNvPr>
            <p:cNvGrpSpPr/>
            <p:nvPr/>
          </p:nvGrpSpPr>
          <p:grpSpPr>
            <a:xfrm>
              <a:off x="5961844" y="4014637"/>
              <a:ext cx="332340" cy="332339"/>
              <a:chOff x="6623169" y="4034464"/>
              <a:chExt cx="332340" cy="332339"/>
            </a:xfrm>
          </p:grpSpPr>
          <p:sp>
            <p:nvSpPr>
              <p:cNvPr id="116" name="正方形/長方形 115">
                <a:extLst>
                  <a:ext uri="{FF2B5EF4-FFF2-40B4-BE49-F238E27FC236}">
                    <a16:creationId xmlns:a16="http://schemas.microsoft.com/office/drawing/2014/main" id="{594C4BD4-27CD-1982-45EB-9E86248ABBF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3169" y="4034464"/>
                <a:ext cx="332340" cy="332339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117" name="円/楕円 116">
                <a:extLst>
                  <a:ext uri="{FF2B5EF4-FFF2-40B4-BE49-F238E27FC236}">
                    <a16:creationId xmlns:a16="http://schemas.microsoft.com/office/drawing/2014/main" id="{41D07417-7BC4-BE4F-F4A5-E1C3A7BD8A12}"/>
                  </a:ext>
                </a:extLst>
              </p:cNvPr>
              <p:cNvSpPr/>
              <p:nvPr/>
            </p:nvSpPr>
            <p:spPr>
              <a:xfrm>
                <a:off x="6766048" y="4174115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6" name="グループ化 105">
              <a:extLst>
                <a:ext uri="{FF2B5EF4-FFF2-40B4-BE49-F238E27FC236}">
                  <a16:creationId xmlns:a16="http://schemas.microsoft.com/office/drawing/2014/main" id="{0C533EB0-995B-A90C-5218-54558A13A310}"/>
                </a:ext>
              </a:extLst>
            </p:cNvPr>
            <p:cNvGrpSpPr/>
            <p:nvPr/>
          </p:nvGrpSpPr>
          <p:grpSpPr>
            <a:xfrm>
              <a:off x="5961787" y="3682293"/>
              <a:ext cx="332340" cy="332339"/>
              <a:chOff x="6623169" y="4034464"/>
              <a:chExt cx="332340" cy="332339"/>
            </a:xfrm>
          </p:grpSpPr>
          <p:sp>
            <p:nvSpPr>
              <p:cNvPr id="114" name="正方形/長方形 113">
                <a:extLst>
                  <a:ext uri="{FF2B5EF4-FFF2-40B4-BE49-F238E27FC236}">
                    <a16:creationId xmlns:a16="http://schemas.microsoft.com/office/drawing/2014/main" id="{DCDD5742-F91F-8F47-DFF4-E3F3313AEDF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3169" y="4034464"/>
                <a:ext cx="332340" cy="332339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115" name="円/楕円 114">
                <a:extLst>
                  <a:ext uri="{FF2B5EF4-FFF2-40B4-BE49-F238E27FC236}">
                    <a16:creationId xmlns:a16="http://schemas.microsoft.com/office/drawing/2014/main" id="{9ECA1B9A-72B5-AE32-1FF1-5ABCD4150B46}"/>
                  </a:ext>
                </a:extLst>
              </p:cNvPr>
              <p:cNvSpPr/>
              <p:nvPr/>
            </p:nvSpPr>
            <p:spPr>
              <a:xfrm>
                <a:off x="6766048" y="4174115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107" name="直線コネクタ 106">
              <a:extLst>
                <a:ext uri="{FF2B5EF4-FFF2-40B4-BE49-F238E27FC236}">
                  <a16:creationId xmlns:a16="http://schemas.microsoft.com/office/drawing/2014/main" id="{FA3F2E64-C3A7-3E9F-5939-5A444086274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97221" y="4014632"/>
              <a:ext cx="0" cy="1010262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線コネクタ 107">
              <a:extLst>
                <a:ext uri="{FF2B5EF4-FFF2-40B4-BE49-F238E27FC236}">
                  <a16:creationId xmlns:a16="http://schemas.microsoft.com/office/drawing/2014/main" id="{E8B34A31-1830-3791-3B67-FFA7A68319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297221" y="4014632"/>
              <a:ext cx="664566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線コネクタ 108">
              <a:extLst>
                <a:ext uri="{FF2B5EF4-FFF2-40B4-BE49-F238E27FC236}">
                  <a16:creationId xmlns:a16="http://schemas.microsoft.com/office/drawing/2014/main" id="{1A394F39-3FB7-E3DC-D619-A060DAEF0CBE}"/>
                </a:ext>
              </a:extLst>
            </p:cNvPr>
            <p:cNvCxnSpPr>
              <a:cxnSpLocks/>
            </p:cNvCxnSpPr>
            <p:nvPr/>
          </p:nvCxnSpPr>
          <p:spPr>
            <a:xfrm>
              <a:off x="5961787" y="3682293"/>
              <a:ext cx="0" cy="332339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直線コネクタ 109">
              <a:extLst>
                <a:ext uri="{FF2B5EF4-FFF2-40B4-BE49-F238E27FC236}">
                  <a16:creationId xmlns:a16="http://schemas.microsoft.com/office/drawing/2014/main" id="{C715EE6F-2BC2-08C7-57D8-570BD9AFAA5C}"/>
                </a:ext>
              </a:extLst>
            </p:cNvPr>
            <p:cNvCxnSpPr>
              <a:cxnSpLocks/>
            </p:cNvCxnSpPr>
            <p:nvPr/>
          </p:nvCxnSpPr>
          <p:spPr>
            <a:xfrm>
              <a:off x="6297289" y="3682293"/>
              <a:ext cx="0" cy="66468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線コネクタ 110">
              <a:extLst>
                <a:ext uri="{FF2B5EF4-FFF2-40B4-BE49-F238E27FC236}">
                  <a16:creationId xmlns:a16="http://schemas.microsoft.com/office/drawing/2014/main" id="{F4988412-0782-1D1C-7378-A79997C321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29561" y="4346976"/>
              <a:ext cx="664566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線コネクタ 111">
              <a:extLst>
                <a:ext uri="{FF2B5EF4-FFF2-40B4-BE49-F238E27FC236}">
                  <a16:creationId xmlns:a16="http://schemas.microsoft.com/office/drawing/2014/main" id="{D7AAEDD2-9201-775C-683B-F67FA261FE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29561" y="4346976"/>
              <a:ext cx="0" cy="677918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直線コネクタ 112">
              <a:extLst>
                <a:ext uri="{FF2B5EF4-FFF2-40B4-BE49-F238E27FC236}">
                  <a16:creationId xmlns:a16="http://schemas.microsoft.com/office/drawing/2014/main" id="{FE813F71-AE95-576D-1A98-50142DE1FE9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297221" y="5018818"/>
              <a:ext cx="33234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6" name="直線矢印コネクタ 125">
            <a:extLst>
              <a:ext uri="{FF2B5EF4-FFF2-40B4-BE49-F238E27FC236}">
                <a16:creationId xmlns:a16="http://schemas.microsoft.com/office/drawing/2014/main" id="{6CD8B7FD-B7D5-6917-C55B-BEE0FFE079E6}"/>
              </a:ext>
            </a:extLst>
          </p:cNvPr>
          <p:cNvCxnSpPr/>
          <p:nvPr/>
        </p:nvCxnSpPr>
        <p:spPr>
          <a:xfrm flipV="1">
            <a:off x="5285280" y="2381806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直線矢印コネクタ 126">
            <a:extLst>
              <a:ext uri="{FF2B5EF4-FFF2-40B4-BE49-F238E27FC236}">
                <a16:creationId xmlns:a16="http://schemas.microsoft.com/office/drawing/2014/main" id="{DB7046C1-C74F-7956-005F-BEDEB6AC0097}"/>
              </a:ext>
            </a:extLst>
          </p:cNvPr>
          <p:cNvCxnSpPr/>
          <p:nvPr/>
        </p:nvCxnSpPr>
        <p:spPr>
          <a:xfrm flipV="1">
            <a:off x="5285280" y="2049461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直線矢印コネクタ 127">
            <a:extLst>
              <a:ext uri="{FF2B5EF4-FFF2-40B4-BE49-F238E27FC236}">
                <a16:creationId xmlns:a16="http://schemas.microsoft.com/office/drawing/2014/main" id="{C9DF559D-EF20-937A-3D31-4DF68D364DEC}"/>
              </a:ext>
            </a:extLst>
          </p:cNvPr>
          <p:cNvCxnSpPr>
            <a:cxnSpLocks/>
          </p:cNvCxnSpPr>
          <p:nvPr/>
        </p:nvCxnSpPr>
        <p:spPr>
          <a:xfrm rot="5400000" flipV="1">
            <a:off x="5451451" y="1884501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直線矢印コネクタ 128">
            <a:extLst>
              <a:ext uri="{FF2B5EF4-FFF2-40B4-BE49-F238E27FC236}">
                <a16:creationId xmlns:a16="http://schemas.microsoft.com/office/drawing/2014/main" id="{1FC8BE8B-626B-5522-7FE1-B1B15742337F}"/>
              </a:ext>
            </a:extLst>
          </p:cNvPr>
          <p:cNvCxnSpPr>
            <a:cxnSpLocks/>
          </p:cNvCxnSpPr>
          <p:nvPr/>
        </p:nvCxnSpPr>
        <p:spPr>
          <a:xfrm rot="5400000" flipV="1">
            <a:off x="5783678" y="1883291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直線矢印コネクタ 129">
            <a:extLst>
              <a:ext uri="{FF2B5EF4-FFF2-40B4-BE49-F238E27FC236}">
                <a16:creationId xmlns:a16="http://schemas.microsoft.com/office/drawing/2014/main" id="{B7D62667-DAA4-C541-E6D4-877BBFBC818F}"/>
              </a:ext>
            </a:extLst>
          </p:cNvPr>
          <p:cNvCxnSpPr>
            <a:cxnSpLocks/>
          </p:cNvCxnSpPr>
          <p:nvPr/>
        </p:nvCxnSpPr>
        <p:spPr>
          <a:xfrm flipV="1">
            <a:off x="5949846" y="1717117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テキスト ボックス 130">
            <a:extLst>
              <a:ext uri="{FF2B5EF4-FFF2-40B4-BE49-F238E27FC236}">
                <a16:creationId xmlns:a16="http://schemas.microsoft.com/office/drawing/2014/main" id="{62EE2519-CA24-15CD-498D-3A5356222BCF}"/>
              </a:ext>
            </a:extLst>
          </p:cNvPr>
          <p:cNvSpPr txBox="1"/>
          <p:nvPr/>
        </p:nvSpPr>
        <p:spPr>
          <a:xfrm>
            <a:off x="5032741" y="2926667"/>
            <a:ext cx="3593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>
                <a:solidFill>
                  <a:schemeClr val="accent6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C</a:t>
            </a:r>
            <a:endParaRPr kumimoji="1" lang="ja-JP" altLang="en-US">
              <a:solidFill>
                <a:schemeClr val="accent6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132" name="テキスト ボックス 131">
            <a:extLst>
              <a:ext uri="{FF2B5EF4-FFF2-40B4-BE49-F238E27FC236}">
                <a16:creationId xmlns:a16="http://schemas.microsoft.com/office/drawing/2014/main" id="{BE87696B-6337-FFE2-008A-FD342409A979}"/>
              </a:ext>
            </a:extLst>
          </p:cNvPr>
          <p:cNvSpPr txBox="1"/>
          <p:nvPr/>
        </p:nvSpPr>
        <p:spPr>
          <a:xfrm>
            <a:off x="5248741" y="2926667"/>
            <a:ext cx="3593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>
                <a:solidFill>
                  <a:schemeClr val="accent6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C</a:t>
            </a:r>
            <a:endParaRPr kumimoji="1" lang="ja-JP" altLang="en-US">
              <a:solidFill>
                <a:schemeClr val="accent6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133" name="テキスト ボックス 132">
            <a:extLst>
              <a:ext uri="{FF2B5EF4-FFF2-40B4-BE49-F238E27FC236}">
                <a16:creationId xmlns:a16="http://schemas.microsoft.com/office/drawing/2014/main" id="{8EE8D75A-6E79-BA6E-58D4-A2288114F8F8}"/>
              </a:ext>
            </a:extLst>
          </p:cNvPr>
          <p:cNvSpPr txBox="1"/>
          <p:nvPr/>
        </p:nvSpPr>
        <p:spPr>
          <a:xfrm>
            <a:off x="5464741" y="2926667"/>
            <a:ext cx="3593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R</a:t>
            </a:r>
            <a:endParaRPr kumimoji="1" lang="ja-JP" altLang="en-US">
              <a:solidFill>
                <a:srgbClr val="FF37C0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134" name="テキスト ボックス 133">
            <a:extLst>
              <a:ext uri="{FF2B5EF4-FFF2-40B4-BE49-F238E27FC236}">
                <a16:creationId xmlns:a16="http://schemas.microsoft.com/office/drawing/2014/main" id="{0EBF5B11-1037-4A90-BA78-F1B7EB0A65E8}"/>
              </a:ext>
            </a:extLst>
          </p:cNvPr>
          <p:cNvSpPr txBox="1"/>
          <p:nvPr/>
        </p:nvSpPr>
        <p:spPr>
          <a:xfrm>
            <a:off x="5680741" y="2926667"/>
            <a:ext cx="3593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>
                <a:solidFill>
                  <a:schemeClr val="accent6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C</a:t>
            </a:r>
            <a:endParaRPr kumimoji="1" lang="ja-JP" altLang="en-US">
              <a:solidFill>
                <a:schemeClr val="accent6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135" name="テキスト ボックス 134">
            <a:extLst>
              <a:ext uri="{FF2B5EF4-FFF2-40B4-BE49-F238E27FC236}">
                <a16:creationId xmlns:a16="http://schemas.microsoft.com/office/drawing/2014/main" id="{C37DD0F1-4B19-9EB7-BA9E-A16F01831C09}"/>
              </a:ext>
            </a:extLst>
          </p:cNvPr>
          <p:cNvSpPr txBox="1"/>
          <p:nvPr/>
        </p:nvSpPr>
        <p:spPr>
          <a:xfrm>
            <a:off x="5896741" y="2926667"/>
            <a:ext cx="3241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>
                <a:solidFill>
                  <a:srgbClr val="00B0F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L</a:t>
            </a:r>
            <a:endParaRPr kumimoji="1" lang="ja-JP" altLang="en-US">
              <a:solidFill>
                <a:srgbClr val="00B0F0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136" name="テキスト ボックス 135">
            <a:extLst>
              <a:ext uri="{FF2B5EF4-FFF2-40B4-BE49-F238E27FC236}">
                <a16:creationId xmlns:a16="http://schemas.microsoft.com/office/drawing/2014/main" id="{F473890C-B17B-FC17-335F-B5A4EF874285}"/>
              </a:ext>
            </a:extLst>
          </p:cNvPr>
          <p:cNvSpPr txBox="1"/>
          <p:nvPr/>
        </p:nvSpPr>
        <p:spPr>
          <a:xfrm rot="5400000">
            <a:off x="5779465" y="1165842"/>
            <a:ext cx="383573" cy="3409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…</a:t>
            </a:r>
            <a:endParaRPr kumimoji="1"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199" name="グループ化 198">
            <a:extLst>
              <a:ext uri="{FF2B5EF4-FFF2-40B4-BE49-F238E27FC236}">
                <a16:creationId xmlns:a16="http://schemas.microsoft.com/office/drawing/2014/main" id="{11004266-523B-DA4F-9508-E24C19931206}"/>
              </a:ext>
            </a:extLst>
          </p:cNvPr>
          <p:cNvGrpSpPr/>
          <p:nvPr/>
        </p:nvGrpSpPr>
        <p:grpSpPr>
          <a:xfrm>
            <a:off x="6790571" y="1177154"/>
            <a:ext cx="1346835" cy="1732722"/>
            <a:chOff x="6790571" y="1177154"/>
            <a:chExt cx="1346835" cy="1732722"/>
          </a:xfrm>
        </p:grpSpPr>
        <p:grpSp>
          <p:nvGrpSpPr>
            <p:cNvPr id="200" name="グループ化 199">
              <a:extLst>
                <a:ext uri="{FF2B5EF4-FFF2-40B4-BE49-F238E27FC236}">
                  <a16:creationId xmlns:a16="http://schemas.microsoft.com/office/drawing/2014/main" id="{212EA68D-C8DA-ECD8-CD3E-AB4D4CD2469E}"/>
                </a:ext>
              </a:extLst>
            </p:cNvPr>
            <p:cNvGrpSpPr/>
            <p:nvPr/>
          </p:nvGrpSpPr>
          <p:grpSpPr>
            <a:xfrm>
              <a:off x="6790571" y="1573987"/>
              <a:ext cx="1329303" cy="1335889"/>
              <a:chOff x="7175160" y="3705331"/>
              <a:chExt cx="1329303" cy="1335889"/>
            </a:xfrm>
          </p:grpSpPr>
          <p:grpSp>
            <p:nvGrpSpPr>
              <p:cNvPr id="202" name="グループ化 201">
                <a:extLst>
                  <a:ext uri="{FF2B5EF4-FFF2-40B4-BE49-F238E27FC236}">
                    <a16:creationId xmlns:a16="http://schemas.microsoft.com/office/drawing/2014/main" id="{B299C42C-27D9-BD36-1A90-D2F501E2C512}"/>
                  </a:ext>
                </a:extLst>
              </p:cNvPr>
              <p:cNvGrpSpPr/>
              <p:nvPr/>
            </p:nvGrpSpPr>
            <p:grpSpPr>
              <a:xfrm>
                <a:off x="7175160" y="3705331"/>
                <a:ext cx="1329303" cy="1329369"/>
                <a:chOff x="7451054" y="3783772"/>
                <a:chExt cx="1329303" cy="1329369"/>
              </a:xfrm>
            </p:grpSpPr>
            <p:grpSp>
              <p:nvGrpSpPr>
                <p:cNvPr id="213" name="グループ化 212">
                  <a:extLst>
                    <a:ext uri="{FF2B5EF4-FFF2-40B4-BE49-F238E27FC236}">
                      <a16:creationId xmlns:a16="http://schemas.microsoft.com/office/drawing/2014/main" id="{267056A6-0F78-E895-2F4C-13BDBC65BDC3}"/>
                    </a:ext>
                  </a:extLst>
                </p:cNvPr>
                <p:cNvGrpSpPr/>
                <p:nvPr/>
              </p:nvGrpSpPr>
              <p:grpSpPr>
                <a:xfrm>
                  <a:off x="7783451" y="4780802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41" name="正方形/長方形 240">
                    <a:extLst>
                      <a:ext uri="{FF2B5EF4-FFF2-40B4-BE49-F238E27FC236}">
                        <a16:creationId xmlns:a16="http://schemas.microsoft.com/office/drawing/2014/main" id="{1EAAE133-6AD0-F500-E011-5562853824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42" name="円/楕円 241">
                    <a:extLst>
                      <a:ext uri="{FF2B5EF4-FFF2-40B4-BE49-F238E27FC236}">
                        <a16:creationId xmlns:a16="http://schemas.microsoft.com/office/drawing/2014/main" id="{C6692049-8FCE-AF9F-AEA5-A70BDA73656A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14" name="グループ化 213">
                  <a:extLst>
                    <a:ext uri="{FF2B5EF4-FFF2-40B4-BE49-F238E27FC236}">
                      <a16:creationId xmlns:a16="http://schemas.microsoft.com/office/drawing/2014/main" id="{02202A46-B857-092D-BAAA-A7794DF7CDE0}"/>
                    </a:ext>
                  </a:extLst>
                </p:cNvPr>
                <p:cNvGrpSpPr/>
                <p:nvPr/>
              </p:nvGrpSpPr>
              <p:grpSpPr>
                <a:xfrm>
                  <a:off x="7783451" y="4448461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39" name="正方形/長方形 238">
                    <a:extLst>
                      <a:ext uri="{FF2B5EF4-FFF2-40B4-BE49-F238E27FC236}">
                        <a16:creationId xmlns:a16="http://schemas.microsoft.com/office/drawing/2014/main" id="{47CD5F01-F9D8-7A49-5B17-014A7F611F4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40" name="円/楕円 239">
                    <a:extLst>
                      <a:ext uri="{FF2B5EF4-FFF2-40B4-BE49-F238E27FC236}">
                        <a16:creationId xmlns:a16="http://schemas.microsoft.com/office/drawing/2014/main" id="{D9568F3F-0C1A-5DB5-F1FB-2ECBD72722E7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15" name="グループ化 214">
                  <a:extLst>
                    <a:ext uri="{FF2B5EF4-FFF2-40B4-BE49-F238E27FC236}">
                      <a16:creationId xmlns:a16="http://schemas.microsoft.com/office/drawing/2014/main" id="{BB151A5A-CBA3-F642-7ABC-273C4B4D023E}"/>
                    </a:ext>
                  </a:extLst>
                </p:cNvPr>
                <p:cNvGrpSpPr/>
                <p:nvPr/>
              </p:nvGrpSpPr>
              <p:grpSpPr>
                <a:xfrm>
                  <a:off x="7783394" y="4116121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37" name="正方形/長方形 236">
                    <a:extLst>
                      <a:ext uri="{FF2B5EF4-FFF2-40B4-BE49-F238E27FC236}">
                        <a16:creationId xmlns:a16="http://schemas.microsoft.com/office/drawing/2014/main" id="{A124B66D-198C-94A0-7781-2938823AE89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38" name="円/楕円 237">
                    <a:extLst>
                      <a:ext uri="{FF2B5EF4-FFF2-40B4-BE49-F238E27FC236}">
                        <a16:creationId xmlns:a16="http://schemas.microsoft.com/office/drawing/2014/main" id="{3907582B-DEBC-E237-EAED-3FF551CD4B6A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16" name="グループ化 215">
                  <a:extLst>
                    <a:ext uri="{FF2B5EF4-FFF2-40B4-BE49-F238E27FC236}">
                      <a16:creationId xmlns:a16="http://schemas.microsoft.com/office/drawing/2014/main" id="{A854CD4F-026C-D0CC-6E29-1096796282F3}"/>
                    </a:ext>
                  </a:extLst>
                </p:cNvPr>
                <p:cNvGrpSpPr/>
                <p:nvPr/>
              </p:nvGrpSpPr>
              <p:grpSpPr>
                <a:xfrm>
                  <a:off x="8115734" y="4116119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35" name="正方形/長方形 234">
                    <a:extLst>
                      <a:ext uri="{FF2B5EF4-FFF2-40B4-BE49-F238E27FC236}">
                        <a16:creationId xmlns:a16="http://schemas.microsoft.com/office/drawing/2014/main" id="{F4D107EF-8523-43DE-711E-F1146A4FBC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36" name="円/楕円 235">
                    <a:extLst>
                      <a:ext uri="{FF2B5EF4-FFF2-40B4-BE49-F238E27FC236}">
                        <a16:creationId xmlns:a16="http://schemas.microsoft.com/office/drawing/2014/main" id="{0BF2B507-AD99-9610-BE7F-BA8055F9CEDE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17" name="グループ化 216">
                  <a:extLst>
                    <a:ext uri="{FF2B5EF4-FFF2-40B4-BE49-F238E27FC236}">
                      <a16:creationId xmlns:a16="http://schemas.microsoft.com/office/drawing/2014/main" id="{826E0964-155F-BD38-DACE-0DBBBDFE139B}"/>
                    </a:ext>
                  </a:extLst>
                </p:cNvPr>
                <p:cNvGrpSpPr/>
                <p:nvPr/>
              </p:nvGrpSpPr>
              <p:grpSpPr>
                <a:xfrm>
                  <a:off x="8448017" y="4116116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33" name="正方形/長方形 232">
                    <a:extLst>
                      <a:ext uri="{FF2B5EF4-FFF2-40B4-BE49-F238E27FC236}">
                        <a16:creationId xmlns:a16="http://schemas.microsoft.com/office/drawing/2014/main" id="{43F146CA-E812-0A8E-0477-C4B97CE3658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34" name="円/楕円 233">
                    <a:extLst>
                      <a:ext uri="{FF2B5EF4-FFF2-40B4-BE49-F238E27FC236}">
                        <a16:creationId xmlns:a16="http://schemas.microsoft.com/office/drawing/2014/main" id="{E718B78C-DF5A-B067-617D-E07EB2642123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18" name="グループ化 217">
                  <a:extLst>
                    <a:ext uri="{FF2B5EF4-FFF2-40B4-BE49-F238E27FC236}">
                      <a16:creationId xmlns:a16="http://schemas.microsoft.com/office/drawing/2014/main" id="{F188B75B-961C-718E-D7D1-A3D024ECC93E}"/>
                    </a:ext>
                  </a:extLst>
                </p:cNvPr>
                <p:cNvGrpSpPr/>
                <p:nvPr/>
              </p:nvGrpSpPr>
              <p:grpSpPr>
                <a:xfrm>
                  <a:off x="8447960" y="3783772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31" name="正方形/長方形 230">
                    <a:extLst>
                      <a:ext uri="{FF2B5EF4-FFF2-40B4-BE49-F238E27FC236}">
                        <a16:creationId xmlns:a16="http://schemas.microsoft.com/office/drawing/2014/main" id="{253C2253-D13E-49D8-FC6A-63BAF4BDF67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32" name="円/楕円 231">
                    <a:extLst>
                      <a:ext uri="{FF2B5EF4-FFF2-40B4-BE49-F238E27FC236}">
                        <a16:creationId xmlns:a16="http://schemas.microsoft.com/office/drawing/2014/main" id="{2D8E8838-C254-63FF-C9C2-8BFAEA4B68EA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19" name="グループ化 218">
                  <a:extLst>
                    <a:ext uri="{FF2B5EF4-FFF2-40B4-BE49-F238E27FC236}">
                      <a16:creationId xmlns:a16="http://schemas.microsoft.com/office/drawing/2014/main" id="{0DE95895-FD50-F8FA-BF34-E07061D72A1D}"/>
                    </a:ext>
                  </a:extLst>
                </p:cNvPr>
                <p:cNvGrpSpPr/>
                <p:nvPr/>
              </p:nvGrpSpPr>
              <p:grpSpPr>
                <a:xfrm>
                  <a:off x="7451054" y="4448455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29" name="正方形/長方形 228">
                    <a:extLst>
                      <a:ext uri="{FF2B5EF4-FFF2-40B4-BE49-F238E27FC236}">
                        <a16:creationId xmlns:a16="http://schemas.microsoft.com/office/drawing/2014/main" id="{2D53BE64-FA8F-76C5-172B-4C4F59D2D4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30" name="円/楕円 229">
                    <a:extLst>
                      <a:ext uri="{FF2B5EF4-FFF2-40B4-BE49-F238E27FC236}">
                        <a16:creationId xmlns:a16="http://schemas.microsoft.com/office/drawing/2014/main" id="{6DB05669-8622-110C-C930-D2FBADA4EF87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20" name="グループ化 219">
                  <a:extLst>
                    <a:ext uri="{FF2B5EF4-FFF2-40B4-BE49-F238E27FC236}">
                      <a16:creationId xmlns:a16="http://schemas.microsoft.com/office/drawing/2014/main" id="{0BC42152-54E6-DBDA-5D82-E523BA808046}"/>
                    </a:ext>
                  </a:extLst>
                </p:cNvPr>
                <p:cNvGrpSpPr/>
                <p:nvPr/>
              </p:nvGrpSpPr>
              <p:grpSpPr>
                <a:xfrm>
                  <a:off x="7451054" y="4116108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27" name="正方形/長方形 226">
                    <a:extLst>
                      <a:ext uri="{FF2B5EF4-FFF2-40B4-BE49-F238E27FC236}">
                        <a16:creationId xmlns:a16="http://schemas.microsoft.com/office/drawing/2014/main" id="{93AA2A68-89E9-B03D-5B17-739CE8BE9F1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28" name="円/楕円 227">
                    <a:extLst>
                      <a:ext uri="{FF2B5EF4-FFF2-40B4-BE49-F238E27FC236}">
                        <a16:creationId xmlns:a16="http://schemas.microsoft.com/office/drawing/2014/main" id="{E1326032-B566-0178-0DE9-EA11C1E55569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21" name="グループ化 220">
                  <a:extLst>
                    <a:ext uri="{FF2B5EF4-FFF2-40B4-BE49-F238E27FC236}">
                      <a16:creationId xmlns:a16="http://schemas.microsoft.com/office/drawing/2014/main" id="{DCBD4C72-D6A1-3DA7-F91A-F2B053BF8B0C}"/>
                    </a:ext>
                  </a:extLst>
                </p:cNvPr>
                <p:cNvGrpSpPr/>
                <p:nvPr/>
              </p:nvGrpSpPr>
              <p:grpSpPr>
                <a:xfrm>
                  <a:off x="8115649" y="4448447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25" name="正方形/長方形 224">
                    <a:extLst>
                      <a:ext uri="{FF2B5EF4-FFF2-40B4-BE49-F238E27FC236}">
                        <a16:creationId xmlns:a16="http://schemas.microsoft.com/office/drawing/2014/main" id="{DF2B2378-E34B-D4A9-B9F0-6A7798FD8FF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26" name="円/楕円 225">
                    <a:extLst>
                      <a:ext uri="{FF2B5EF4-FFF2-40B4-BE49-F238E27FC236}">
                        <a16:creationId xmlns:a16="http://schemas.microsoft.com/office/drawing/2014/main" id="{3F99332E-BAED-C462-5ADE-89537187C88D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22" name="グループ化 221">
                  <a:extLst>
                    <a:ext uri="{FF2B5EF4-FFF2-40B4-BE49-F238E27FC236}">
                      <a16:creationId xmlns:a16="http://schemas.microsoft.com/office/drawing/2014/main" id="{CE3EC336-67E5-803D-390E-BDAA7BB4F266}"/>
                    </a:ext>
                  </a:extLst>
                </p:cNvPr>
                <p:cNvGrpSpPr/>
                <p:nvPr/>
              </p:nvGrpSpPr>
              <p:grpSpPr>
                <a:xfrm>
                  <a:off x="8447847" y="4448447"/>
                  <a:ext cx="332340" cy="332339"/>
                  <a:chOff x="6623169" y="4034464"/>
                  <a:chExt cx="332340" cy="332339"/>
                </a:xfrm>
              </p:grpSpPr>
              <p:sp>
                <p:nvSpPr>
                  <p:cNvPr id="223" name="正方形/長方形 222">
                    <a:extLst>
                      <a:ext uri="{FF2B5EF4-FFF2-40B4-BE49-F238E27FC236}">
                        <a16:creationId xmlns:a16="http://schemas.microsoft.com/office/drawing/2014/main" id="{B247974D-79E7-F703-27F1-E59CF8FB6B5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6623169" y="4034464"/>
                    <a:ext cx="332340" cy="33233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24" name="円/楕円 223">
                    <a:extLst>
                      <a:ext uri="{FF2B5EF4-FFF2-40B4-BE49-F238E27FC236}">
                        <a16:creationId xmlns:a16="http://schemas.microsoft.com/office/drawing/2014/main" id="{EA729F31-4891-3C7E-E349-D02B22F6D69B}"/>
                      </a:ext>
                    </a:extLst>
                  </p:cNvPr>
                  <p:cNvSpPr/>
                  <p:nvPr/>
                </p:nvSpPr>
                <p:spPr>
                  <a:xfrm>
                    <a:off x="6766048" y="4174115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cxnSp>
            <p:nvCxnSpPr>
              <p:cNvPr id="203" name="直線コネクタ 202">
                <a:extLst>
                  <a:ext uri="{FF2B5EF4-FFF2-40B4-BE49-F238E27FC236}">
                    <a16:creationId xmlns:a16="http://schemas.microsoft.com/office/drawing/2014/main" id="{43655421-4470-4724-0DC6-D932E231C25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839755" y="4370006"/>
                <a:ext cx="0" cy="664694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直線コネクタ 203">
                <a:extLst>
                  <a:ext uri="{FF2B5EF4-FFF2-40B4-BE49-F238E27FC236}">
                    <a16:creationId xmlns:a16="http://schemas.microsoft.com/office/drawing/2014/main" id="{A2207F07-9032-1D63-D581-701809B42B3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507500" y="4702345"/>
                <a:ext cx="0" cy="332355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直線コネクタ 204">
                <a:extLst>
                  <a:ext uri="{FF2B5EF4-FFF2-40B4-BE49-F238E27FC236}">
                    <a16:creationId xmlns:a16="http://schemas.microsoft.com/office/drawing/2014/main" id="{CF3842C9-7315-B591-6D71-B640C2E6EF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75160" y="4702345"/>
                <a:ext cx="332340" cy="0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" name="直線コネクタ 205">
                <a:extLst>
                  <a:ext uri="{FF2B5EF4-FFF2-40B4-BE49-F238E27FC236}">
                    <a16:creationId xmlns:a16="http://schemas.microsoft.com/office/drawing/2014/main" id="{1A262EF6-0F59-61A1-5A78-9C6EA1A97A5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07500" y="5041220"/>
                <a:ext cx="332340" cy="0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直線コネクタ 206">
                <a:extLst>
                  <a:ext uri="{FF2B5EF4-FFF2-40B4-BE49-F238E27FC236}">
                    <a16:creationId xmlns:a16="http://schemas.microsoft.com/office/drawing/2014/main" id="{9D260257-3732-4F8A-3F78-935CABD406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12479" y="4370006"/>
                <a:ext cx="332340" cy="0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直線コネクタ 207">
                <a:extLst>
                  <a:ext uri="{FF2B5EF4-FFF2-40B4-BE49-F238E27FC236}">
                    <a16:creationId xmlns:a16="http://schemas.microsoft.com/office/drawing/2014/main" id="{B077B9FC-B529-CA7A-51EB-85634A2F35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7175160" y="4037651"/>
                <a:ext cx="0" cy="664694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直線コネクタ 208">
                <a:extLst>
                  <a:ext uri="{FF2B5EF4-FFF2-40B4-BE49-F238E27FC236}">
                    <a16:creationId xmlns:a16="http://schemas.microsoft.com/office/drawing/2014/main" id="{0ED839A5-C17F-44D9-BFD8-8FCB11A576B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75160" y="4037651"/>
                <a:ext cx="996793" cy="0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直線コネクタ 209">
                <a:extLst>
                  <a:ext uri="{FF2B5EF4-FFF2-40B4-BE49-F238E27FC236}">
                    <a16:creationId xmlns:a16="http://schemas.microsoft.com/office/drawing/2014/main" id="{C731D84B-0796-5DF0-B28C-0E6E2FFA7C5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839755" y="4702345"/>
                <a:ext cx="664538" cy="0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直線コネクタ 210">
                <a:extLst>
                  <a:ext uri="{FF2B5EF4-FFF2-40B4-BE49-F238E27FC236}">
                    <a16:creationId xmlns:a16="http://schemas.microsoft.com/office/drawing/2014/main" id="{ED8C6472-9BD9-74C8-2C63-4915D0F44F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504293" y="3705331"/>
                <a:ext cx="0" cy="997022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2" name="直線コネクタ 211">
                <a:extLst>
                  <a:ext uri="{FF2B5EF4-FFF2-40B4-BE49-F238E27FC236}">
                    <a16:creationId xmlns:a16="http://schemas.microsoft.com/office/drawing/2014/main" id="{3438F417-5DAE-D202-B200-24075194307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173753" y="3705331"/>
                <a:ext cx="0" cy="664675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1" name="テキスト ボックス 200">
              <a:extLst>
                <a:ext uri="{FF2B5EF4-FFF2-40B4-BE49-F238E27FC236}">
                  <a16:creationId xmlns:a16="http://schemas.microsoft.com/office/drawing/2014/main" id="{0A903BAD-4FAE-7946-03C1-F7CFA9399BBB}"/>
                </a:ext>
              </a:extLst>
            </p:cNvPr>
            <p:cNvSpPr txBox="1"/>
            <p:nvPr/>
          </p:nvSpPr>
          <p:spPr>
            <a:xfrm rot="5400000">
              <a:off x="7775142" y="1198464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grpSp>
        <p:nvGrpSpPr>
          <p:cNvPr id="243" name="グループ化 242">
            <a:extLst>
              <a:ext uri="{FF2B5EF4-FFF2-40B4-BE49-F238E27FC236}">
                <a16:creationId xmlns:a16="http://schemas.microsoft.com/office/drawing/2014/main" id="{FAD62B15-3258-0123-2C5F-4D59F0A8C9EA}"/>
              </a:ext>
            </a:extLst>
          </p:cNvPr>
          <p:cNvGrpSpPr/>
          <p:nvPr/>
        </p:nvGrpSpPr>
        <p:grpSpPr>
          <a:xfrm>
            <a:off x="6571981" y="1740150"/>
            <a:ext cx="2087394" cy="1558226"/>
            <a:chOff x="6571981" y="1740150"/>
            <a:chExt cx="2087394" cy="1558226"/>
          </a:xfrm>
        </p:grpSpPr>
        <p:grpSp>
          <p:nvGrpSpPr>
            <p:cNvPr id="244" name="グループ化 243">
              <a:extLst>
                <a:ext uri="{FF2B5EF4-FFF2-40B4-BE49-F238E27FC236}">
                  <a16:creationId xmlns:a16="http://schemas.microsoft.com/office/drawing/2014/main" id="{3FC0AF72-E547-364E-A65B-54D9B791B1BC}"/>
                </a:ext>
              </a:extLst>
            </p:cNvPr>
            <p:cNvGrpSpPr/>
            <p:nvPr/>
          </p:nvGrpSpPr>
          <p:grpSpPr>
            <a:xfrm>
              <a:off x="6956739" y="1740150"/>
              <a:ext cx="1000201" cy="997191"/>
              <a:chOff x="6956739" y="1740150"/>
              <a:chExt cx="1000201" cy="997191"/>
            </a:xfrm>
          </p:grpSpPr>
          <p:cxnSp>
            <p:nvCxnSpPr>
              <p:cNvPr id="255" name="直線矢印コネクタ 254">
                <a:extLst>
                  <a:ext uri="{FF2B5EF4-FFF2-40B4-BE49-F238E27FC236}">
                    <a16:creationId xmlns:a16="http://schemas.microsoft.com/office/drawing/2014/main" id="{0A6B11C7-9F14-C2A9-7EAE-EFD11F2D7E47}"/>
                  </a:ext>
                </a:extLst>
              </p:cNvPr>
              <p:cNvCxnSpPr/>
              <p:nvPr/>
            </p:nvCxnSpPr>
            <p:spPr>
              <a:xfrm flipV="1">
                <a:off x="7292499" y="2405000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直線矢印コネクタ 255">
                <a:extLst>
                  <a:ext uri="{FF2B5EF4-FFF2-40B4-BE49-F238E27FC236}">
                    <a16:creationId xmlns:a16="http://schemas.microsoft.com/office/drawing/2014/main" id="{97EC5839-FB06-7FCE-346A-DCA58F60D475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 flipV="1">
                <a:off x="7122910" y="2238829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直線矢印コネクタ 256">
                <a:extLst>
                  <a:ext uri="{FF2B5EF4-FFF2-40B4-BE49-F238E27FC236}">
                    <a16:creationId xmlns:a16="http://schemas.microsoft.com/office/drawing/2014/main" id="{D0FF3957-D722-EE14-92A0-4B32A19AE306}"/>
                  </a:ext>
                </a:extLst>
              </p:cNvPr>
              <p:cNvCxnSpPr/>
              <p:nvPr/>
            </p:nvCxnSpPr>
            <p:spPr>
              <a:xfrm flipV="1">
                <a:off x="6956739" y="2072491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直線矢印コネクタ 257">
                <a:extLst>
                  <a:ext uri="{FF2B5EF4-FFF2-40B4-BE49-F238E27FC236}">
                    <a16:creationId xmlns:a16="http://schemas.microsoft.com/office/drawing/2014/main" id="{94514561-A686-9A7A-EFCD-EF100A56B274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7122911" y="1906321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直線矢印コネクタ 258">
                <a:extLst>
                  <a:ext uri="{FF2B5EF4-FFF2-40B4-BE49-F238E27FC236}">
                    <a16:creationId xmlns:a16="http://schemas.microsoft.com/office/drawing/2014/main" id="{8FE80E28-16D3-041A-970B-30D8B2264826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7455252" y="1906321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直線矢印コネクタ 259">
                <a:extLst>
                  <a:ext uri="{FF2B5EF4-FFF2-40B4-BE49-F238E27FC236}">
                    <a16:creationId xmlns:a16="http://schemas.microsoft.com/office/drawing/2014/main" id="{80998696-71CC-B685-3A01-0CCF88B0707E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V="1">
                <a:off x="7787594" y="2238662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直線矢印コネクタ 260">
                <a:extLst>
                  <a:ext uri="{FF2B5EF4-FFF2-40B4-BE49-F238E27FC236}">
                    <a16:creationId xmlns:a16="http://schemas.microsoft.com/office/drawing/2014/main" id="{4BA5BA28-F8A1-C321-4036-9926D1FD0CD5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7621423" y="2072491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" name="直線矢印コネクタ 261">
                <a:extLst>
                  <a:ext uri="{FF2B5EF4-FFF2-40B4-BE49-F238E27FC236}">
                    <a16:creationId xmlns:a16="http://schemas.microsoft.com/office/drawing/2014/main" id="{E5DED59D-6A54-D93D-16F0-78806A7B53E1}"/>
                  </a:ext>
                </a:extLst>
              </p:cNvPr>
              <p:cNvCxnSpPr/>
              <p:nvPr/>
            </p:nvCxnSpPr>
            <p:spPr>
              <a:xfrm flipV="1">
                <a:off x="7956940" y="2072491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直線矢印コネクタ 262">
                <a:extLst>
                  <a:ext uri="{FF2B5EF4-FFF2-40B4-BE49-F238E27FC236}">
                    <a16:creationId xmlns:a16="http://schemas.microsoft.com/office/drawing/2014/main" id="{354637B8-A73B-A48A-5605-AD897B1BF443}"/>
                  </a:ext>
                </a:extLst>
              </p:cNvPr>
              <p:cNvCxnSpPr/>
              <p:nvPr/>
            </p:nvCxnSpPr>
            <p:spPr>
              <a:xfrm flipV="1">
                <a:off x="7956940" y="1740150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グループ化 244">
              <a:extLst>
                <a:ext uri="{FF2B5EF4-FFF2-40B4-BE49-F238E27FC236}">
                  <a16:creationId xmlns:a16="http://schemas.microsoft.com/office/drawing/2014/main" id="{FF202E37-36F2-11E3-BEFD-A40E36B5FB37}"/>
                </a:ext>
              </a:extLst>
            </p:cNvPr>
            <p:cNvGrpSpPr/>
            <p:nvPr/>
          </p:nvGrpSpPr>
          <p:grpSpPr>
            <a:xfrm>
              <a:off x="6571981" y="2929044"/>
              <a:ext cx="2087394" cy="369332"/>
              <a:chOff x="6571981" y="2929044"/>
              <a:chExt cx="2087394" cy="369332"/>
            </a:xfrm>
          </p:grpSpPr>
          <p:sp>
            <p:nvSpPr>
              <p:cNvPr id="246" name="テキスト ボックス 245">
                <a:extLst>
                  <a:ext uri="{FF2B5EF4-FFF2-40B4-BE49-F238E27FC236}">
                    <a16:creationId xmlns:a16="http://schemas.microsoft.com/office/drawing/2014/main" id="{B35E93B6-434C-5B46-309A-9C2B09552B88}"/>
                  </a:ext>
                </a:extLst>
              </p:cNvPr>
              <p:cNvSpPr txBox="1"/>
              <p:nvPr/>
            </p:nvSpPr>
            <p:spPr>
              <a:xfrm>
                <a:off x="6571981" y="2929044"/>
                <a:ext cx="3593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>
                    <a:solidFill>
                      <a:schemeClr val="accent6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C</a:t>
                </a:r>
                <a:endParaRPr kumimoji="1" lang="ja-JP" altLang="en-US">
                  <a:solidFill>
                    <a:schemeClr val="accent6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sp>
            <p:nvSpPr>
              <p:cNvPr id="247" name="テキスト ボックス 246">
                <a:extLst>
                  <a:ext uri="{FF2B5EF4-FFF2-40B4-BE49-F238E27FC236}">
                    <a16:creationId xmlns:a16="http://schemas.microsoft.com/office/drawing/2014/main" id="{0541DD56-F79A-A595-BD5F-2B952A9A8A79}"/>
                  </a:ext>
                </a:extLst>
              </p:cNvPr>
              <p:cNvSpPr txBox="1"/>
              <p:nvPr/>
            </p:nvSpPr>
            <p:spPr>
              <a:xfrm>
                <a:off x="6804915" y="2929044"/>
                <a:ext cx="3241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>
                    <a:solidFill>
                      <a:srgbClr val="00B0F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L</a:t>
                </a:r>
                <a:endParaRPr kumimoji="1" lang="ja-JP" altLang="en-US">
                  <a:solidFill>
                    <a:srgbClr val="00B0F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sp>
            <p:nvSpPr>
              <p:cNvPr id="248" name="テキスト ボックス 247">
                <a:extLst>
                  <a:ext uri="{FF2B5EF4-FFF2-40B4-BE49-F238E27FC236}">
                    <a16:creationId xmlns:a16="http://schemas.microsoft.com/office/drawing/2014/main" id="{143208AA-61DA-8BF2-30EA-07F2482019D6}"/>
                  </a:ext>
                </a:extLst>
              </p:cNvPr>
              <p:cNvSpPr txBox="1"/>
              <p:nvPr/>
            </p:nvSpPr>
            <p:spPr>
              <a:xfrm>
                <a:off x="7003981" y="2929044"/>
                <a:ext cx="3593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>
                    <a:solidFill>
                      <a:srgbClr val="FF37C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R</a:t>
                </a:r>
                <a:endParaRPr kumimoji="1" lang="ja-JP" altLang="en-US">
                  <a:solidFill>
                    <a:srgbClr val="FF37C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sp>
            <p:nvSpPr>
              <p:cNvPr id="249" name="テキスト ボックス 248">
                <a:extLst>
                  <a:ext uri="{FF2B5EF4-FFF2-40B4-BE49-F238E27FC236}">
                    <a16:creationId xmlns:a16="http://schemas.microsoft.com/office/drawing/2014/main" id="{4DA9445F-9B2A-24E5-1E04-3254ADD60412}"/>
                  </a:ext>
                </a:extLst>
              </p:cNvPr>
              <p:cNvSpPr txBox="1"/>
              <p:nvPr/>
            </p:nvSpPr>
            <p:spPr>
              <a:xfrm>
                <a:off x="7219981" y="2929044"/>
                <a:ext cx="3593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>
                    <a:solidFill>
                      <a:srgbClr val="FF37C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R</a:t>
                </a:r>
                <a:endParaRPr kumimoji="1" lang="ja-JP" altLang="en-US">
                  <a:solidFill>
                    <a:srgbClr val="FF37C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sp>
            <p:nvSpPr>
              <p:cNvPr id="250" name="テキスト ボックス 249">
                <a:extLst>
                  <a:ext uri="{FF2B5EF4-FFF2-40B4-BE49-F238E27FC236}">
                    <a16:creationId xmlns:a16="http://schemas.microsoft.com/office/drawing/2014/main" id="{CC90C5F2-38B6-1A38-9F30-5FA0553C3F1E}"/>
                  </a:ext>
                </a:extLst>
              </p:cNvPr>
              <p:cNvSpPr txBox="1"/>
              <p:nvPr/>
            </p:nvSpPr>
            <p:spPr>
              <a:xfrm>
                <a:off x="7435981" y="2929044"/>
                <a:ext cx="3593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>
                    <a:solidFill>
                      <a:schemeClr val="accent6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C</a:t>
                </a:r>
                <a:endParaRPr kumimoji="1" lang="ja-JP" altLang="en-US">
                  <a:solidFill>
                    <a:schemeClr val="accent6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sp>
            <p:nvSpPr>
              <p:cNvPr id="251" name="テキスト ボックス 250">
                <a:extLst>
                  <a:ext uri="{FF2B5EF4-FFF2-40B4-BE49-F238E27FC236}">
                    <a16:creationId xmlns:a16="http://schemas.microsoft.com/office/drawing/2014/main" id="{7C4BB7A8-B33D-D9DC-544B-CA0F84589A20}"/>
                  </a:ext>
                </a:extLst>
              </p:cNvPr>
              <p:cNvSpPr txBox="1"/>
              <p:nvPr/>
            </p:nvSpPr>
            <p:spPr>
              <a:xfrm>
                <a:off x="7651981" y="2929044"/>
                <a:ext cx="3529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>
                    <a:solidFill>
                      <a:srgbClr val="FF37C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R</a:t>
                </a:r>
                <a:endParaRPr kumimoji="1" lang="ja-JP" altLang="en-US">
                  <a:solidFill>
                    <a:srgbClr val="FF37C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sp>
            <p:nvSpPr>
              <p:cNvPr id="252" name="テキスト ボックス 251">
                <a:extLst>
                  <a:ext uri="{FF2B5EF4-FFF2-40B4-BE49-F238E27FC236}">
                    <a16:creationId xmlns:a16="http://schemas.microsoft.com/office/drawing/2014/main" id="{A14DE7FA-7C44-2375-5684-998D0F18C148}"/>
                  </a:ext>
                </a:extLst>
              </p:cNvPr>
              <p:cNvSpPr txBox="1"/>
              <p:nvPr/>
            </p:nvSpPr>
            <p:spPr>
              <a:xfrm>
                <a:off x="7867981" y="2929044"/>
                <a:ext cx="3241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>
                    <a:solidFill>
                      <a:srgbClr val="00B0F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L</a:t>
                </a:r>
                <a:endParaRPr kumimoji="1" lang="ja-JP" altLang="en-US">
                  <a:solidFill>
                    <a:srgbClr val="00B0F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sp>
            <p:nvSpPr>
              <p:cNvPr id="253" name="テキスト ボックス 252">
                <a:extLst>
                  <a:ext uri="{FF2B5EF4-FFF2-40B4-BE49-F238E27FC236}">
                    <a16:creationId xmlns:a16="http://schemas.microsoft.com/office/drawing/2014/main" id="{ED534D62-5C8D-389A-3584-497F4D4D8D21}"/>
                  </a:ext>
                </a:extLst>
              </p:cNvPr>
              <p:cNvSpPr txBox="1"/>
              <p:nvPr/>
            </p:nvSpPr>
            <p:spPr>
              <a:xfrm>
                <a:off x="8083981" y="2929044"/>
                <a:ext cx="3241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>
                    <a:solidFill>
                      <a:srgbClr val="00B0F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L</a:t>
                </a:r>
                <a:endParaRPr kumimoji="1" lang="ja-JP" altLang="en-US">
                  <a:solidFill>
                    <a:srgbClr val="00B0F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sp>
            <p:nvSpPr>
              <p:cNvPr id="254" name="テキスト ボックス 253">
                <a:extLst>
                  <a:ext uri="{FF2B5EF4-FFF2-40B4-BE49-F238E27FC236}">
                    <a16:creationId xmlns:a16="http://schemas.microsoft.com/office/drawing/2014/main" id="{D9F216D7-A0F1-E5A6-1661-5DB8C6901145}"/>
                  </a:ext>
                </a:extLst>
              </p:cNvPr>
              <p:cNvSpPr txBox="1"/>
              <p:nvPr/>
            </p:nvSpPr>
            <p:spPr>
              <a:xfrm>
                <a:off x="8299981" y="2929044"/>
                <a:ext cx="3593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>
                    <a:solidFill>
                      <a:schemeClr val="accent6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C</a:t>
                </a:r>
                <a:endParaRPr kumimoji="1" lang="ja-JP" altLang="en-US">
                  <a:solidFill>
                    <a:schemeClr val="accent6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p:grpSp>
      </p:grpSp>
      <p:grpSp>
        <p:nvGrpSpPr>
          <p:cNvPr id="272" name="グループ化 271">
            <a:extLst>
              <a:ext uri="{FF2B5EF4-FFF2-40B4-BE49-F238E27FC236}">
                <a16:creationId xmlns:a16="http://schemas.microsoft.com/office/drawing/2014/main" id="{43CCD02C-BB37-CC26-8685-30DA5C150F17}"/>
              </a:ext>
            </a:extLst>
          </p:cNvPr>
          <p:cNvGrpSpPr/>
          <p:nvPr/>
        </p:nvGrpSpPr>
        <p:grpSpPr>
          <a:xfrm>
            <a:off x="7122785" y="1572657"/>
            <a:ext cx="1000068" cy="1342601"/>
            <a:chOff x="5119110" y="1550949"/>
            <a:chExt cx="1000068" cy="1342601"/>
          </a:xfrm>
        </p:grpSpPr>
        <p:cxnSp>
          <p:nvCxnSpPr>
            <p:cNvPr id="273" name="直線コネクタ 272">
              <a:extLst>
                <a:ext uri="{FF2B5EF4-FFF2-40B4-BE49-F238E27FC236}">
                  <a16:creationId xmlns:a16="http://schemas.microsoft.com/office/drawing/2014/main" id="{AD995434-83B0-A727-891C-4D799EB11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119110" y="1883288"/>
              <a:ext cx="0" cy="1010262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直線コネクタ 273">
              <a:extLst>
                <a:ext uri="{FF2B5EF4-FFF2-40B4-BE49-F238E27FC236}">
                  <a16:creationId xmlns:a16="http://schemas.microsoft.com/office/drawing/2014/main" id="{9D59C6A4-B51A-7DDD-113B-FBA901AFDAF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19110" y="1883288"/>
              <a:ext cx="664566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直線コネクタ 274">
              <a:extLst>
                <a:ext uri="{FF2B5EF4-FFF2-40B4-BE49-F238E27FC236}">
                  <a16:creationId xmlns:a16="http://schemas.microsoft.com/office/drawing/2014/main" id="{CF47C1A0-DD72-9780-16A4-53EB05E5D0E5}"/>
                </a:ext>
              </a:extLst>
            </p:cNvPr>
            <p:cNvCxnSpPr>
              <a:cxnSpLocks/>
            </p:cNvCxnSpPr>
            <p:nvPr/>
          </p:nvCxnSpPr>
          <p:spPr>
            <a:xfrm>
              <a:off x="5783676" y="1550949"/>
              <a:ext cx="0" cy="332339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直線コネクタ 275">
              <a:extLst>
                <a:ext uri="{FF2B5EF4-FFF2-40B4-BE49-F238E27FC236}">
                  <a16:creationId xmlns:a16="http://schemas.microsoft.com/office/drawing/2014/main" id="{C35CE87B-03D6-8A60-2438-6C93E0AA34DF}"/>
                </a:ext>
              </a:extLst>
            </p:cNvPr>
            <p:cNvCxnSpPr>
              <a:cxnSpLocks/>
            </p:cNvCxnSpPr>
            <p:nvPr/>
          </p:nvCxnSpPr>
          <p:spPr>
            <a:xfrm>
              <a:off x="6119178" y="1550949"/>
              <a:ext cx="0" cy="664683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直線コネクタ 276">
              <a:extLst>
                <a:ext uri="{FF2B5EF4-FFF2-40B4-BE49-F238E27FC236}">
                  <a16:creationId xmlns:a16="http://schemas.microsoft.com/office/drawing/2014/main" id="{31566C7F-FD58-C8EE-3772-32FEAF5EFCA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451450" y="2215632"/>
              <a:ext cx="664566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直線コネクタ 277">
              <a:extLst>
                <a:ext uri="{FF2B5EF4-FFF2-40B4-BE49-F238E27FC236}">
                  <a16:creationId xmlns:a16="http://schemas.microsoft.com/office/drawing/2014/main" id="{0883BD6A-9B30-77BE-0860-AAC3D6AF7E7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51450" y="2215632"/>
              <a:ext cx="0" cy="677918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直線コネクタ 278">
              <a:extLst>
                <a:ext uri="{FF2B5EF4-FFF2-40B4-BE49-F238E27FC236}">
                  <a16:creationId xmlns:a16="http://schemas.microsoft.com/office/drawing/2014/main" id="{7D6AEBBF-B76C-646F-2F56-5301A3B4B2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19110" y="2887474"/>
              <a:ext cx="332340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0" name="グループ化 279">
            <a:extLst>
              <a:ext uri="{FF2B5EF4-FFF2-40B4-BE49-F238E27FC236}">
                <a16:creationId xmlns:a16="http://schemas.microsoft.com/office/drawing/2014/main" id="{E0B16A33-E477-57A9-170C-7852D77E634F}"/>
              </a:ext>
            </a:extLst>
          </p:cNvPr>
          <p:cNvGrpSpPr/>
          <p:nvPr/>
        </p:nvGrpSpPr>
        <p:grpSpPr>
          <a:xfrm>
            <a:off x="7074681" y="3264909"/>
            <a:ext cx="1263534" cy="0"/>
            <a:chOff x="7074681" y="3264909"/>
            <a:chExt cx="1263534" cy="0"/>
          </a:xfrm>
        </p:grpSpPr>
        <p:cxnSp>
          <p:nvCxnSpPr>
            <p:cNvPr id="281" name="直線コネクタ 280">
              <a:extLst>
                <a:ext uri="{FF2B5EF4-FFF2-40B4-BE49-F238E27FC236}">
                  <a16:creationId xmlns:a16="http://schemas.microsoft.com/office/drawing/2014/main" id="{4FAD16B1-F5FA-433A-DA83-CA4E3DDAFD19}"/>
                </a:ext>
              </a:extLst>
            </p:cNvPr>
            <p:cNvCxnSpPr>
              <a:cxnSpLocks/>
            </p:cNvCxnSpPr>
            <p:nvPr/>
          </p:nvCxnSpPr>
          <p:spPr>
            <a:xfrm>
              <a:off x="7074681" y="3264909"/>
              <a:ext cx="415278" cy="0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直線コネクタ 281">
              <a:extLst>
                <a:ext uri="{FF2B5EF4-FFF2-40B4-BE49-F238E27FC236}">
                  <a16:creationId xmlns:a16="http://schemas.microsoft.com/office/drawing/2014/main" id="{ADE9CA50-4667-59D3-E12F-0F6CD71E9EE1}"/>
                </a:ext>
              </a:extLst>
            </p:cNvPr>
            <p:cNvCxnSpPr>
              <a:cxnSpLocks/>
            </p:cNvCxnSpPr>
            <p:nvPr/>
          </p:nvCxnSpPr>
          <p:spPr>
            <a:xfrm>
              <a:off x="7922937" y="3264909"/>
              <a:ext cx="415278" cy="0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3" name="グループ化 282">
            <a:extLst>
              <a:ext uri="{FF2B5EF4-FFF2-40B4-BE49-F238E27FC236}">
                <a16:creationId xmlns:a16="http://schemas.microsoft.com/office/drawing/2014/main" id="{8D3ACB41-975B-411F-0258-85E587F62A07}"/>
              </a:ext>
            </a:extLst>
          </p:cNvPr>
          <p:cNvGrpSpPr/>
          <p:nvPr/>
        </p:nvGrpSpPr>
        <p:grpSpPr>
          <a:xfrm>
            <a:off x="143359" y="3254841"/>
            <a:ext cx="8957340" cy="833327"/>
            <a:chOff x="143359" y="3537099"/>
            <a:chExt cx="8957340" cy="833327"/>
          </a:xfrm>
        </p:grpSpPr>
        <p:cxnSp>
          <p:nvCxnSpPr>
            <p:cNvPr id="284" name="直線コネクタ 283">
              <a:extLst>
                <a:ext uri="{FF2B5EF4-FFF2-40B4-BE49-F238E27FC236}">
                  <a16:creationId xmlns:a16="http://schemas.microsoft.com/office/drawing/2014/main" id="{47F74445-A180-A9AB-DDB3-8C5770FCBB85}"/>
                </a:ext>
              </a:extLst>
            </p:cNvPr>
            <p:cNvCxnSpPr>
              <a:cxnSpLocks/>
            </p:cNvCxnSpPr>
            <p:nvPr/>
          </p:nvCxnSpPr>
          <p:spPr>
            <a:xfrm>
              <a:off x="143359" y="3737154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285" name="テキスト ボックス 284">
              <a:extLst>
                <a:ext uri="{FF2B5EF4-FFF2-40B4-BE49-F238E27FC236}">
                  <a16:creationId xmlns:a16="http://schemas.microsoft.com/office/drawing/2014/main" id="{ED436790-7ECC-671D-BC84-6862F01F62B5}"/>
                </a:ext>
              </a:extLst>
            </p:cNvPr>
            <p:cNvSpPr txBox="1"/>
            <p:nvPr/>
          </p:nvSpPr>
          <p:spPr>
            <a:xfrm>
              <a:off x="255723" y="3912219"/>
              <a:ext cx="8844976" cy="4149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buClr>
                  <a:srgbClr val="1E219C"/>
                </a:buClr>
              </a:pPr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回転展開において，文字列</a:t>
              </a:r>
              <a:r>
                <a: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“</a:t>
              </a:r>
              <a:r>
                <a:rPr lang="en-US" altLang="ja-JP" dirty="0">
                  <a:solidFill>
                    <a:srgbClr val="FF37C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RR</a:t>
              </a:r>
              <a:r>
                <a: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” or “</a:t>
              </a:r>
              <a:r>
                <a:rPr lang="en-US" altLang="ja-JP" dirty="0">
                  <a:solidFill>
                    <a:srgbClr val="00B0F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LL</a:t>
              </a:r>
              <a:r>
                <a: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” </a:t>
              </a:r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が現れるパスには冗長な部分がある．</a:t>
              </a:r>
              <a:endPara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cxnSp>
          <p:nvCxnSpPr>
            <p:cNvPr id="286" name="直線コネクタ 285">
              <a:extLst>
                <a:ext uri="{FF2B5EF4-FFF2-40B4-BE49-F238E27FC236}">
                  <a16:creationId xmlns:a16="http://schemas.microsoft.com/office/drawing/2014/main" id="{A776F7DA-5714-58D0-E751-63E3219443DC}"/>
                </a:ext>
              </a:extLst>
            </p:cNvPr>
            <p:cNvCxnSpPr>
              <a:cxnSpLocks/>
            </p:cNvCxnSpPr>
            <p:nvPr/>
          </p:nvCxnSpPr>
          <p:spPr>
            <a:xfrm>
              <a:off x="143359" y="4370426"/>
              <a:ext cx="8876656" cy="0"/>
            </a:xfrm>
            <a:prstGeom prst="line">
              <a:avLst/>
            </a:prstGeom>
            <a:ln>
              <a:solidFill>
                <a:srgbClr val="3437C1"/>
              </a:solidFill>
            </a:ln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  <p:sp>
          <p:nvSpPr>
            <p:cNvPr id="287" name="テキスト ボックス 286">
              <a:extLst>
                <a:ext uri="{FF2B5EF4-FFF2-40B4-BE49-F238E27FC236}">
                  <a16:creationId xmlns:a16="http://schemas.microsoft.com/office/drawing/2014/main" id="{1EF40F92-C085-04FE-E2D1-0CCA69A048A0}"/>
                </a:ext>
              </a:extLst>
            </p:cNvPr>
            <p:cNvSpPr txBox="1"/>
            <p:nvPr/>
          </p:nvSpPr>
          <p:spPr>
            <a:xfrm>
              <a:off x="315854" y="3537099"/>
              <a:ext cx="877220" cy="36933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3437C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ja-JP" altLang="en-US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補題</a:t>
              </a:r>
              <a:r>
                <a: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5</a:t>
              </a:r>
              <a:endPara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288" name="テキスト ボックス 287">
            <a:extLst>
              <a:ext uri="{FF2B5EF4-FFF2-40B4-BE49-F238E27FC236}">
                <a16:creationId xmlns:a16="http://schemas.microsoft.com/office/drawing/2014/main" id="{BE931604-EB84-2450-5424-42ECBDA517F0}"/>
              </a:ext>
            </a:extLst>
          </p:cNvPr>
          <p:cNvSpPr txBox="1"/>
          <p:nvPr/>
        </p:nvSpPr>
        <p:spPr>
          <a:xfrm>
            <a:off x="143359" y="4168735"/>
            <a:ext cx="71994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600" b="1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【</a:t>
            </a:r>
            <a:r>
              <a:rPr kumimoji="1" lang="ja-JP" altLang="en-US" sz="1600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証明の概略</a:t>
            </a:r>
            <a:r>
              <a:rPr kumimoji="1" lang="en-US" altLang="ja-JP" sz="1600" b="1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】</a:t>
            </a:r>
            <a:r>
              <a:rPr lang="en-US" altLang="ja-JP" sz="1600" b="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kumimoji="1"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文字列</a:t>
            </a:r>
            <a:r>
              <a:rPr kumimoji="1" lang="en-US" altLang="ja-JP" sz="16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en-US" altLang="ja-JP" sz="1600" dirty="0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RR </a:t>
            </a:r>
            <a:r>
              <a:rPr kumimoji="1"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が含まれるパスを，</a:t>
            </a:r>
            <a:r>
              <a:rPr kumimoji="1" lang="en-US" altLang="ja-JP" sz="16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3</a:t>
            </a:r>
            <a:r>
              <a:rPr kumimoji="1"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つに場合分けをして考える</a:t>
            </a:r>
          </a:p>
        </p:txBody>
      </p:sp>
      <p:grpSp>
        <p:nvGrpSpPr>
          <p:cNvPr id="454" name="グループ化 453">
            <a:extLst>
              <a:ext uri="{FF2B5EF4-FFF2-40B4-BE49-F238E27FC236}">
                <a16:creationId xmlns:a16="http://schemas.microsoft.com/office/drawing/2014/main" id="{11EB71BF-0AAB-50A6-8C11-A52857AF0903}"/>
              </a:ext>
            </a:extLst>
          </p:cNvPr>
          <p:cNvGrpSpPr/>
          <p:nvPr/>
        </p:nvGrpSpPr>
        <p:grpSpPr>
          <a:xfrm>
            <a:off x="906767" y="4620878"/>
            <a:ext cx="7204274" cy="1416237"/>
            <a:chOff x="906767" y="4620878"/>
            <a:chExt cx="7204274" cy="1416237"/>
          </a:xfrm>
        </p:grpSpPr>
        <p:grpSp>
          <p:nvGrpSpPr>
            <p:cNvPr id="455" name="グループ化 454">
              <a:extLst>
                <a:ext uri="{FF2B5EF4-FFF2-40B4-BE49-F238E27FC236}">
                  <a16:creationId xmlns:a16="http://schemas.microsoft.com/office/drawing/2014/main" id="{896BE133-68AB-6809-5683-922CF3313549}"/>
                </a:ext>
              </a:extLst>
            </p:cNvPr>
            <p:cNvGrpSpPr/>
            <p:nvPr/>
          </p:nvGrpSpPr>
          <p:grpSpPr>
            <a:xfrm>
              <a:off x="906767" y="4956335"/>
              <a:ext cx="2032752" cy="1080780"/>
              <a:chOff x="1135369" y="4956335"/>
              <a:chExt cx="2032752" cy="1080780"/>
            </a:xfrm>
          </p:grpSpPr>
          <p:grpSp>
            <p:nvGrpSpPr>
              <p:cNvPr id="480" name="グループ化 479">
                <a:extLst>
                  <a:ext uri="{FF2B5EF4-FFF2-40B4-BE49-F238E27FC236}">
                    <a16:creationId xmlns:a16="http://schemas.microsoft.com/office/drawing/2014/main" id="{BA914249-8900-5545-CA00-F2479A02E486}"/>
                  </a:ext>
                </a:extLst>
              </p:cNvPr>
              <p:cNvGrpSpPr/>
              <p:nvPr/>
            </p:nvGrpSpPr>
            <p:grpSpPr>
              <a:xfrm>
                <a:off x="1986239" y="4956335"/>
                <a:ext cx="663353" cy="664678"/>
                <a:chOff x="1986239" y="4956335"/>
                <a:chExt cx="663353" cy="664678"/>
              </a:xfrm>
            </p:grpSpPr>
            <p:grpSp>
              <p:nvGrpSpPr>
                <p:cNvPr id="482" name="グループ化 481">
                  <a:extLst>
                    <a:ext uri="{FF2B5EF4-FFF2-40B4-BE49-F238E27FC236}">
                      <a16:creationId xmlns:a16="http://schemas.microsoft.com/office/drawing/2014/main" id="{D669A033-F660-21EB-293C-B32177301F6A}"/>
                    </a:ext>
                  </a:extLst>
                </p:cNvPr>
                <p:cNvGrpSpPr/>
                <p:nvPr/>
              </p:nvGrpSpPr>
              <p:grpSpPr>
                <a:xfrm>
                  <a:off x="2317252" y="4956335"/>
                  <a:ext cx="332340" cy="332339"/>
                  <a:chOff x="1986239" y="4846977"/>
                  <a:chExt cx="332340" cy="332339"/>
                </a:xfrm>
              </p:grpSpPr>
              <p:sp>
                <p:nvSpPr>
                  <p:cNvPr id="491" name="正方形/長方形 490">
                    <a:extLst>
                      <a:ext uri="{FF2B5EF4-FFF2-40B4-BE49-F238E27FC236}">
                        <a16:creationId xmlns:a16="http://schemas.microsoft.com/office/drawing/2014/main" id="{DDBA5148-7F5A-35E6-FAB5-F9408062D18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986239" y="4846977"/>
                    <a:ext cx="332340" cy="332339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492" name="円/楕円 491">
                    <a:extLst>
                      <a:ext uri="{FF2B5EF4-FFF2-40B4-BE49-F238E27FC236}">
                        <a16:creationId xmlns:a16="http://schemas.microsoft.com/office/drawing/2014/main" id="{01B3D1C1-231B-66B6-3ADC-18DD6498A731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125893" y="4989856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83" name="グループ化 482">
                  <a:extLst>
                    <a:ext uri="{FF2B5EF4-FFF2-40B4-BE49-F238E27FC236}">
                      <a16:creationId xmlns:a16="http://schemas.microsoft.com/office/drawing/2014/main" id="{A3560B02-A5EA-CE20-6882-E3E4C64B8010}"/>
                    </a:ext>
                  </a:extLst>
                </p:cNvPr>
                <p:cNvGrpSpPr/>
                <p:nvPr/>
              </p:nvGrpSpPr>
              <p:grpSpPr>
                <a:xfrm>
                  <a:off x="1986239" y="4956335"/>
                  <a:ext cx="332340" cy="664678"/>
                  <a:chOff x="1986239" y="4956335"/>
                  <a:chExt cx="332340" cy="664678"/>
                </a:xfrm>
              </p:grpSpPr>
              <p:grpSp>
                <p:nvGrpSpPr>
                  <p:cNvPr id="484" name="グループ化 483">
                    <a:extLst>
                      <a:ext uri="{FF2B5EF4-FFF2-40B4-BE49-F238E27FC236}">
                        <a16:creationId xmlns:a16="http://schemas.microsoft.com/office/drawing/2014/main" id="{8177BC1C-0850-C131-0327-8A293FAF718B}"/>
                      </a:ext>
                    </a:extLst>
                  </p:cNvPr>
                  <p:cNvGrpSpPr/>
                  <p:nvPr/>
                </p:nvGrpSpPr>
                <p:grpSpPr>
                  <a:xfrm>
                    <a:off x="1986239" y="5288674"/>
                    <a:ext cx="332340" cy="332339"/>
                    <a:chOff x="1986239" y="4846977"/>
                    <a:chExt cx="332340" cy="332339"/>
                  </a:xfrm>
                </p:grpSpPr>
                <p:sp>
                  <p:nvSpPr>
                    <p:cNvPr id="489" name="正方形/長方形 488">
                      <a:extLst>
                        <a:ext uri="{FF2B5EF4-FFF2-40B4-BE49-F238E27FC236}">
                          <a16:creationId xmlns:a16="http://schemas.microsoft.com/office/drawing/2014/main" id="{C453DBCF-330B-18EF-DAB7-41537445E39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986239" y="4846977"/>
                      <a:ext cx="332340" cy="332339"/>
                    </a:xfrm>
                    <a:prstGeom prst="rect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ja-JP" altLang="en-US" sz="1350"/>
                    </a:p>
                  </p:txBody>
                </p:sp>
                <p:sp>
                  <p:nvSpPr>
                    <p:cNvPr id="490" name="円/楕円 489">
                      <a:extLst>
                        <a:ext uri="{FF2B5EF4-FFF2-40B4-BE49-F238E27FC236}">
                          <a16:creationId xmlns:a16="http://schemas.microsoft.com/office/drawing/2014/main" id="{87A8EB3F-BE01-C8D3-3A23-0F884DAA0AD9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2125893" y="4989856"/>
                      <a:ext cx="53035" cy="5303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485" name="グループ化 484">
                    <a:extLst>
                      <a:ext uri="{FF2B5EF4-FFF2-40B4-BE49-F238E27FC236}">
                        <a16:creationId xmlns:a16="http://schemas.microsoft.com/office/drawing/2014/main" id="{A60B4AC9-C51A-C2BC-6B67-95D97AC6E4E5}"/>
                      </a:ext>
                    </a:extLst>
                  </p:cNvPr>
                  <p:cNvGrpSpPr/>
                  <p:nvPr/>
                </p:nvGrpSpPr>
                <p:grpSpPr>
                  <a:xfrm>
                    <a:off x="1986239" y="4956335"/>
                    <a:ext cx="332340" cy="332339"/>
                    <a:chOff x="1986239" y="4846977"/>
                    <a:chExt cx="332340" cy="332339"/>
                  </a:xfrm>
                </p:grpSpPr>
                <p:sp>
                  <p:nvSpPr>
                    <p:cNvPr id="487" name="正方形/長方形 486">
                      <a:extLst>
                        <a:ext uri="{FF2B5EF4-FFF2-40B4-BE49-F238E27FC236}">
                          <a16:creationId xmlns:a16="http://schemas.microsoft.com/office/drawing/2014/main" id="{708E7AF4-8953-F0CF-E48F-E339648F7B8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986239" y="4846977"/>
                      <a:ext cx="332340" cy="332339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ja-JP" altLang="en-US" sz="1350"/>
                    </a:p>
                  </p:txBody>
                </p:sp>
                <p:sp>
                  <p:nvSpPr>
                    <p:cNvPr id="488" name="円/楕円 487">
                      <a:extLst>
                        <a:ext uri="{FF2B5EF4-FFF2-40B4-BE49-F238E27FC236}">
                          <a16:creationId xmlns:a16="http://schemas.microsoft.com/office/drawing/2014/main" id="{9E274593-70AE-BB34-8812-3B38317D08C5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2125893" y="4989856"/>
                      <a:ext cx="53035" cy="5303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cxnSp>
                <p:nvCxnSpPr>
                  <p:cNvPr id="486" name="直線矢印コネクタ 485">
                    <a:extLst>
                      <a:ext uri="{FF2B5EF4-FFF2-40B4-BE49-F238E27FC236}">
                        <a16:creationId xmlns:a16="http://schemas.microsoft.com/office/drawing/2014/main" id="{24EECF58-F6C6-7526-054F-4004BF8D4CF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10800000">
                    <a:off x="2151746" y="5118968"/>
                    <a:ext cx="0" cy="332341"/>
                  </a:xfrm>
                  <a:prstGeom prst="straightConnector1">
                    <a:avLst/>
                  </a:prstGeom>
                  <a:ln w="28575">
                    <a:solidFill>
                      <a:srgbClr val="FF0000"/>
                    </a:solidFill>
                    <a:tailEnd type="triangle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81" name="テキスト ボックス 480">
                <a:extLst>
                  <a:ext uri="{FF2B5EF4-FFF2-40B4-BE49-F238E27FC236}">
                    <a16:creationId xmlns:a16="http://schemas.microsoft.com/office/drawing/2014/main" id="{2265632D-B36B-7C16-EDBC-3BB6B88C46B3}"/>
                  </a:ext>
                </a:extLst>
              </p:cNvPr>
              <p:cNvSpPr txBox="1"/>
              <p:nvPr/>
            </p:nvSpPr>
            <p:spPr>
              <a:xfrm>
                <a:off x="1135369" y="5698561"/>
                <a:ext cx="2032752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indent="-342900" algn="ctr">
                  <a:buClr>
                    <a:srgbClr val="1E219C"/>
                  </a:buClr>
                  <a:buFont typeface="+mj-ea"/>
                  <a:buAutoNum type="circleNumDbPlain"/>
                </a:pPr>
                <a:r>
                  <a:rPr lang="en-US" altLang="ja-JP" sz="1600" dirty="0">
                    <a:solidFill>
                      <a:schemeClr val="accent6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C</a:t>
                </a:r>
                <a:r>
                  <a:rPr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lang="en-US" altLang="ja-JP" sz="1600" dirty="0">
                    <a:solidFill>
                      <a:srgbClr val="FF37C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R</a:t>
                </a:r>
                <a:r>
                  <a:rPr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のとき</a:t>
                </a:r>
                <a:endParaRPr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p:grpSp>
        <p:grpSp>
          <p:nvGrpSpPr>
            <p:cNvPr id="456" name="グループ化 455">
              <a:extLst>
                <a:ext uri="{FF2B5EF4-FFF2-40B4-BE49-F238E27FC236}">
                  <a16:creationId xmlns:a16="http://schemas.microsoft.com/office/drawing/2014/main" id="{B01449C5-A8EF-320A-383C-22623D6F2DC7}"/>
                </a:ext>
              </a:extLst>
            </p:cNvPr>
            <p:cNvGrpSpPr/>
            <p:nvPr/>
          </p:nvGrpSpPr>
          <p:grpSpPr>
            <a:xfrm>
              <a:off x="3429744" y="4620878"/>
              <a:ext cx="2032752" cy="1416237"/>
              <a:chOff x="3658346" y="4620878"/>
              <a:chExt cx="2032752" cy="1416237"/>
            </a:xfrm>
          </p:grpSpPr>
          <p:sp>
            <p:nvSpPr>
              <p:cNvPr id="469" name="テキスト ボックス 468">
                <a:extLst>
                  <a:ext uri="{FF2B5EF4-FFF2-40B4-BE49-F238E27FC236}">
                    <a16:creationId xmlns:a16="http://schemas.microsoft.com/office/drawing/2014/main" id="{F4A4B9F7-F335-3B88-F701-92394AFBC7AB}"/>
                  </a:ext>
                </a:extLst>
              </p:cNvPr>
              <p:cNvSpPr txBox="1"/>
              <p:nvPr/>
            </p:nvSpPr>
            <p:spPr>
              <a:xfrm>
                <a:off x="3658346" y="5698561"/>
                <a:ext cx="2032752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indent="-342900" algn="ctr">
                  <a:buClr>
                    <a:srgbClr val="1E219C"/>
                  </a:buClr>
                  <a:buFont typeface="+mj-ea"/>
                  <a:buAutoNum type="circleNumDbPlain" startAt="2"/>
                </a:pPr>
                <a:r>
                  <a:rPr lang="en-US" altLang="ja-JP" sz="1600" dirty="0">
                    <a:solidFill>
                      <a:schemeClr val="accent6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C C</a:t>
                </a:r>
                <a:r>
                  <a:rPr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のとき</a:t>
                </a:r>
                <a:endParaRPr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grpSp>
            <p:nvGrpSpPr>
              <p:cNvPr id="470" name="グループ化 469">
                <a:extLst>
                  <a:ext uri="{FF2B5EF4-FFF2-40B4-BE49-F238E27FC236}">
                    <a16:creationId xmlns:a16="http://schemas.microsoft.com/office/drawing/2014/main" id="{85FA9613-E4D9-7D3E-BBDF-4009C37DEFB9}"/>
                  </a:ext>
                </a:extLst>
              </p:cNvPr>
              <p:cNvGrpSpPr/>
              <p:nvPr/>
            </p:nvGrpSpPr>
            <p:grpSpPr>
              <a:xfrm>
                <a:off x="4509879" y="4620878"/>
                <a:ext cx="332340" cy="997017"/>
                <a:chOff x="4509879" y="4620878"/>
                <a:chExt cx="332340" cy="997017"/>
              </a:xfrm>
            </p:grpSpPr>
            <p:grpSp>
              <p:nvGrpSpPr>
                <p:cNvPr id="471" name="グループ化 470">
                  <a:extLst>
                    <a:ext uri="{FF2B5EF4-FFF2-40B4-BE49-F238E27FC236}">
                      <a16:creationId xmlns:a16="http://schemas.microsoft.com/office/drawing/2014/main" id="{E561734F-2710-6FFF-A759-51CA9B1DD01B}"/>
                    </a:ext>
                  </a:extLst>
                </p:cNvPr>
                <p:cNvGrpSpPr/>
                <p:nvPr/>
              </p:nvGrpSpPr>
              <p:grpSpPr>
                <a:xfrm>
                  <a:off x="4509879" y="5285556"/>
                  <a:ext cx="332340" cy="332339"/>
                  <a:chOff x="1986239" y="4846977"/>
                  <a:chExt cx="332340" cy="332339"/>
                </a:xfrm>
              </p:grpSpPr>
              <p:sp>
                <p:nvSpPr>
                  <p:cNvPr id="478" name="正方形/長方形 477">
                    <a:extLst>
                      <a:ext uri="{FF2B5EF4-FFF2-40B4-BE49-F238E27FC236}">
                        <a16:creationId xmlns:a16="http://schemas.microsoft.com/office/drawing/2014/main" id="{055062B4-2D7C-4652-AD5B-847C2718C5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986239" y="4846977"/>
                    <a:ext cx="332340" cy="332339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479" name="円/楕円 478">
                    <a:extLst>
                      <a:ext uri="{FF2B5EF4-FFF2-40B4-BE49-F238E27FC236}">
                        <a16:creationId xmlns:a16="http://schemas.microsoft.com/office/drawing/2014/main" id="{B8647AA8-D1F3-F713-C4AA-F7F5AB5987B0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125893" y="4989856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72" name="グループ化 471">
                  <a:extLst>
                    <a:ext uri="{FF2B5EF4-FFF2-40B4-BE49-F238E27FC236}">
                      <a16:creationId xmlns:a16="http://schemas.microsoft.com/office/drawing/2014/main" id="{CA7B7308-3E79-6F7E-2689-3477ADA6DAC7}"/>
                    </a:ext>
                  </a:extLst>
                </p:cNvPr>
                <p:cNvGrpSpPr/>
                <p:nvPr/>
              </p:nvGrpSpPr>
              <p:grpSpPr>
                <a:xfrm>
                  <a:off x="4509879" y="4953217"/>
                  <a:ext cx="332340" cy="332339"/>
                  <a:chOff x="1986239" y="4846977"/>
                  <a:chExt cx="332340" cy="332339"/>
                </a:xfrm>
              </p:grpSpPr>
              <p:sp>
                <p:nvSpPr>
                  <p:cNvPr id="476" name="正方形/長方形 475">
                    <a:extLst>
                      <a:ext uri="{FF2B5EF4-FFF2-40B4-BE49-F238E27FC236}">
                        <a16:creationId xmlns:a16="http://schemas.microsoft.com/office/drawing/2014/main" id="{07F7E6D3-EE5D-DADD-0ACC-91A158511C2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986239" y="4846977"/>
                    <a:ext cx="332340" cy="33233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477" name="円/楕円 476">
                    <a:extLst>
                      <a:ext uri="{FF2B5EF4-FFF2-40B4-BE49-F238E27FC236}">
                        <a16:creationId xmlns:a16="http://schemas.microsoft.com/office/drawing/2014/main" id="{901A9F94-CD20-71E7-4052-3B1524FAF030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125893" y="4989856"/>
                    <a:ext cx="53035" cy="5303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cxnSp>
              <p:nvCxnSpPr>
                <p:cNvPr id="473" name="直線矢印コネクタ 472">
                  <a:extLst>
                    <a:ext uri="{FF2B5EF4-FFF2-40B4-BE49-F238E27FC236}">
                      <a16:creationId xmlns:a16="http://schemas.microsoft.com/office/drawing/2014/main" id="{CC8C6952-D04E-8899-D069-D8C670753D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0800000">
                  <a:off x="4675386" y="5115850"/>
                  <a:ext cx="0" cy="332341"/>
                </a:xfrm>
                <a:prstGeom prst="straightConnector1">
                  <a:avLst/>
                </a:prstGeom>
                <a:ln w="28575">
                  <a:solidFill>
                    <a:srgbClr val="FF000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74" name="正方形/長方形 473">
                  <a:extLst>
                    <a:ext uri="{FF2B5EF4-FFF2-40B4-BE49-F238E27FC236}">
                      <a16:creationId xmlns:a16="http://schemas.microsoft.com/office/drawing/2014/main" id="{EFBDCD24-87C3-3C14-5A24-C2221AF3FBC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509879" y="4620878"/>
                  <a:ext cx="332340" cy="332339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75" name="円/楕円 474">
                  <a:extLst>
                    <a:ext uri="{FF2B5EF4-FFF2-40B4-BE49-F238E27FC236}">
                      <a16:creationId xmlns:a16="http://schemas.microsoft.com/office/drawing/2014/main" id="{80AC3CC7-A7E9-4E7E-2C03-0DB8ECE1E4DF}"/>
                    </a:ext>
                  </a:extLst>
                </p:cNvPr>
                <p:cNvSpPr/>
                <p:nvPr/>
              </p:nvSpPr>
              <p:spPr>
                <a:xfrm rot="5400000">
                  <a:off x="4648204" y="4769390"/>
                  <a:ext cx="53035" cy="5303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457" name="テキスト ボックス 456">
              <a:extLst>
                <a:ext uri="{FF2B5EF4-FFF2-40B4-BE49-F238E27FC236}">
                  <a16:creationId xmlns:a16="http://schemas.microsoft.com/office/drawing/2014/main" id="{3BD4FB15-5873-3713-6EFB-C4DF03CC295B}"/>
                </a:ext>
              </a:extLst>
            </p:cNvPr>
            <p:cNvSpPr txBox="1"/>
            <p:nvPr/>
          </p:nvSpPr>
          <p:spPr>
            <a:xfrm>
              <a:off x="6078289" y="5698561"/>
              <a:ext cx="2032752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342900" indent="-342900" algn="ctr">
                <a:buClr>
                  <a:srgbClr val="1E219C"/>
                </a:buClr>
                <a:buFont typeface="+mj-ea"/>
                <a:buAutoNum type="circleNumDbPlain" startAt="3"/>
              </a:pPr>
              <a:r>
                <a:rPr lang="en-US" altLang="ja-JP" sz="1600" dirty="0">
                  <a:solidFill>
                    <a:schemeClr val="accent6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C</a:t>
              </a:r>
              <a:r>
                <a:rPr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</a:t>
              </a:r>
              <a:r>
                <a:rPr lang="en-US" altLang="ja-JP" sz="1600" dirty="0">
                  <a:solidFill>
                    <a:srgbClr val="00B0F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L</a:t>
              </a:r>
              <a:r>
                <a:rPr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</a:t>
              </a:r>
              <a:r>
                <a:rPr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のとき</a:t>
              </a:r>
              <a:endParaRPr lang="en-US" altLang="ja-JP" sz="16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grpSp>
          <p:nvGrpSpPr>
            <p:cNvPr id="458" name="グループ化 457">
              <a:extLst>
                <a:ext uri="{FF2B5EF4-FFF2-40B4-BE49-F238E27FC236}">
                  <a16:creationId xmlns:a16="http://schemas.microsoft.com/office/drawing/2014/main" id="{CF4D085B-392F-5F61-3929-08D0A817D1FB}"/>
                </a:ext>
              </a:extLst>
            </p:cNvPr>
            <p:cNvGrpSpPr/>
            <p:nvPr/>
          </p:nvGrpSpPr>
          <p:grpSpPr>
            <a:xfrm>
              <a:off x="6596152" y="4953217"/>
              <a:ext cx="665347" cy="664678"/>
              <a:chOff x="6824754" y="4511520"/>
              <a:chExt cx="665347" cy="664678"/>
            </a:xfrm>
          </p:grpSpPr>
          <p:grpSp>
            <p:nvGrpSpPr>
              <p:cNvPr id="459" name="グループ化 458">
                <a:extLst>
                  <a:ext uri="{FF2B5EF4-FFF2-40B4-BE49-F238E27FC236}">
                    <a16:creationId xmlns:a16="http://schemas.microsoft.com/office/drawing/2014/main" id="{8D44E52B-F372-D2C3-B0C1-4BF381034F24}"/>
                  </a:ext>
                </a:extLst>
              </p:cNvPr>
              <p:cNvGrpSpPr/>
              <p:nvPr/>
            </p:nvGrpSpPr>
            <p:grpSpPr>
              <a:xfrm>
                <a:off x="7157761" y="4843859"/>
                <a:ext cx="332340" cy="332339"/>
                <a:chOff x="1986239" y="4846977"/>
                <a:chExt cx="332340" cy="332339"/>
              </a:xfrm>
            </p:grpSpPr>
            <p:sp>
              <p:nvSpPr>
                <p:cNvPr id="467" name="正方形/長方形 466">
                  <a:extLst>
                    <a:ext uri="{FF2B5EF4-FFF2-40B4-BE49-F238E27FC236}">
                      <a16:creationId xmlns:a16="http://schemas.microsoft.com/office/drawing/2014/main" id="{BE21AA5E-AC6C-87EA-B7BE-5AB68E85187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986239" y="4846977"/>
                  <a:ext cx="332340" cy="332339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68" name="円/楕円 467">
                  <a:extLst>
                    <a:ext uri="{FF2B5EF4-FFF2-40B4-BE49-F238E27FC236}">
                      <a16:creationId xmlns:a16="http://schemas.microsoft.com/office/drawing/2014/main" id="{9B49CA5E-8F5F-6593-0A70-6B4111B0989F}"/>
                    </a:ext>
                  </a:extLst>
                </p:cNvPr>
                <p:cNvSpPr/>
                <p:nvPr/>
              </p:nvSpPr>
              <p:spPr>
                <a:xfrm rot="5400000">
                  <a:off x="2125893" y="4989856"/>
                  <a:ext cx="53035" cy="5303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60" name="グループ化 459">
                <a:extLst>
                  <a:ext uri="{FF2B5EF4-FFF2-40B4-BE49-F238E27FC236}">
                    <a16:creationId xmlns:a16="http://schemas.microsoft.com/office/drawing/2014/main" id="{9CAAE28A-C7A3-B87E-AD9D-18B484623E54}"/>
                  </a:ext>
                </a:extLst>
              </p:cNvPr>
              <p:cNvGrpSpPr/>
              <p:nvPr/>
            </p:nvGrpSpPr>
            <p:grpSpPr>
              <a:xfrm>
                <a:off x="7157761" y="4511520"/>
                <a:ext cx="332340" cy="332339"/>
                <a:chOff x="1986239" y="4846977"/>
                <a:chExt cx="332340" cy="332339"/>
              </a:xfrm>
            </p:grpSpPr>
            <p:sp>
              <p:nvSpPr>
                <p:cNvPr id="465" name="正方形/長方形 464">
                  <a:extLst>
                    <a:ext uri="{FF2B5EF4-FFF2-40B4-BE49-F238E27FC236}">
                      <a16:creationId xmlns:a16="http://schemas.microsoft.com/office/drawing/2014/main" id="{0E67F9BB-AFBA-54AE-FC89-FB1D21AB212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986239" y="4846977"/>
                  <a:ext cx="332340" cy="33233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66" name="円/楕円 465">
                  <a:extLst>
                    <a:ext uri="{FF2B5EF4-FFF2-40B4-BE49-F238E27FC236}">
                      <a16:creationId xmlns:a16="http://schemas.microsoft.com/office/drawing/2014/main" id="{19ED102D-815A-A10D-1C3F-290C45680B94}"/>
                    </a:ext>
                  </a:extLst>
                </p:cNvPr>
                <p:cNvSpPr/>
                <p:nvPr/>
              </p:nvSpPr>
              <p:spPr>
                <a:xfrm rot="5400000">
                  <a:off x="2125893" y="4989856"/>
                  <a:ext cx="53035" cy="5303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461" name="直線矢印コネクタ 460">
                <a:extLst>
                  <a:ext uri="{FF2B5EF4-FFF2-40B4-BE49-F238E27FC236}">
                    <a16:creationId xmlns:a16="http://schemas.microsoft.com/office/drawing/2014/main" id="{D2C424FA-632B-13D2-0596-36BFBFF27CDE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>
                <a:off x="7323268" y="4674153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62" name="グループ化 461">
                <a:extLst>
                  <a:ext uri="{FF2B5EF4-FFF2-40B4-BE49-F238E27FC236}">
                    <a16:creationId xmlns:a16="http://schemas.microsoft.com/office/drawing/2014/main" id="{988496D4-54FC-9759-B301-676140AAEC58}"/>
                  </a:ext>
                </a:extLst>
              </p:cNvPr>
              <p:cNvGrpSpPr/>
              <p:nvPr/>
            </p:nvGrpSpPr>
            <p:grpSpPr>
              <a:xfrm>
                <a:off x="6824754" y="4511520"/>
                <a:ext cx="332340" cy="332339"/>
                <a:chOff x="1985707" y="4850512"/>
                <a:chExt cx="332340" cy="332339"/>
              </a:xfrm>
            </p:grpSpPr>
            <p:sp>
              <p:nvSpPr>
                <p:cNvPr id="463" name="正方形/長方形 462">
                  <a:extLst>
                    <a:ext uri="{FF2B5EF4-FFF2-40B4-BE49-F238E27FC236}">
                      <a16:creationId xmlns:a16="http://schemas.microsoft.com/office/drawing/2014/main" id="{12BEBEDD-16DC-1032-B4FD-9C1C6478DE1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985707" y="4850512"/>
                  <a:ext cx="332340" cy="332339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64" name="円/楕円 463">
                  <a:extLst>
                    <a:ext uri="{FF2B5EF4-FFF2-40B4-BE49-F238E27FC236}">
                      <a16:creationId xmlns:a16="http://schemas.microsoft.com/office/drawing/2014/main" id="{BF920B38-0F73-130B-4BFE-75FAC25F168C}"/>
                    </a:ext>
                  </a:extLst>
                </p:cNvPr>
                <p:cNvSpPr/>
                <p:nvPr/>
              </p:nvSpPr>
              <p:spPr>
                <a:xfrm rot="5400000">
                  <a:off x="2126025" y="4993281"/>
                  <a:ext cx="53035" cy="5303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493" name="グループ化 492">
            <a:extLst>
              <a:ext uri="{FF2B5EF4-FFF2-40B4-BE49-F238E27FC236}">
                <a16:creationId xmlns:a16="http://schemas.microsoft.com/office/drawing/2014/main" id="{28947E27-9B4A-E9E6-564C-E156470BCFB3}"/>
              </a:ext>
            </a:extLst>
          </p:cNvPr>
          <p:cNvGrpSpPr/>
          <p:nvPr/>
        </p:nvGrpSpPr>
        <p:grpSpPr>
          <a:xfrm>
            <a:off x="2088650" y="4959561"/>
            <a:ext cx="332340" cy="661451"/>
            <a:chOff x="2317252" y="4959561"/>
            <a:chExt cx="332340" cy="661451"/>
          </a:xfrm>
        </p:grpSpPr>
        <p:grpSp>
          <p:nvGrpSpPr>
            <p:cNvPr id="494" name="グループ化 493">
              <a:extLst>
                <a:ext uri="{FF2B5EF4-FFF2-40B4-BE49-F238E27FC236}">
                  <a16:creationId xmlns:a16="http://schemas.microsoft.com/office/drawing/2014/main" id="{6355AF39-73AE-3935-CB92-01431F9C3ECD}"/>
                </a:ext>
              </a:extLst>
            </p:cNvPr>
            <p:cNvGrpSpPr/>
            <p:nvPr/>
          </p:nvGrpSpPr>
          <p:grpSpPr>
            <a:xfrm>
              <a:off x="2317252" y="4959561"/>
              <a:ext cx="332340" cy="332339"/>
              <a:chOff x="1986239" y="4846977"/>
              <a:chExt cx="332340" cy="332339"/>
            </a:xfrm>
          </p:grpSpPr>
          <p:sp>
            <p:nvSpPr>
              <p:cNvPr id="500" name="正方形/長方形 499">
                <a:extLst>
                  <a:ext uri="{FF2B5EF4-FFF2-40B4-BE49-F238E27FC236}">
                    <a16:creationId xmlns:a16="http://schemas.microsoft.com/office/drawing/2014/main" id="{39614FF1-9464-217F-FBAA-E870F6CF79F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86239" y="4846977"/>
                <a:ext cx="332340" cy="33233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01" name="円/楕円 500">
                <a:extLst>
                  <a:ext uri="{FF2B5EF4-FFF2-40B4-BE49-F238E27FC236}">
                    <a16:creationId xmlns:a16="http://schemas.microsoft.com/office/drawing/2014/main" id="{3821C8A9-08B5-60F1-DAC1-608BF4672EBC}"/>
                  </a:ext>
                </a:extLst>
              </p:cNvPr>
              <p:cNvSpPr/>
              <p:nvPr/>
            </p:nvSpPr>
            <p:spPr>
              <a:xfrm rot="5400000">
                <a:off x="2125893" y="4989856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95" name="グループ化 494">
              <a:extLst>
                <a:ext uri="{FF2B5EF4-FFF2-40B4-BE49-F238E27FC236}">
                  <a16:creationId xmlns:a16="http://schemas.microsoft.com/office/drawing/2014/main" id="{97799C54-2B19-0105-8CAF-E681521D6F4D}"/>
                </a:ext>
              </a:extLst>
            </p:cNvPr>
            <p:cNvGrpSpPr/>
            <p:nvPr/>
          </p:nvGrpSpPr>
          <p:grpSpPr>
            <a:xfrm>
              <a:off x="2317252" y="5122349"/>
              <a:ext cx="332340" cy="498663"/>
              <a:chOff x="2317252" y="5122349"/>
              <a:chExt cx="332340" cy="498663"/>
            </a:xfrm>
          </p:grpSpPr>
          <p:grpSp>
            <p:nvGrpSpPr>
              <p:cNvPr id="496" name="グループ化 495">
                <a:extLst>
                  <a:ext uri="{FF2B5EF4-FFF2-40B4-BE49-F238E27FC236}">
                    <a16:creationId xmlns:a16="http://schemas.microsoft.com/office/drawing/2014/main" id="{819261BC-1574-1159-7CF1-0D8D8F811C7F}"/>
                  </a:ext>
                </a:extLst>
              </p:cNvPr>
              <p:cNvGrpSpPr/>
              <p:nvPr/>
            </p:nvGrpSpPr>
            <p:grpSpPr>
              <a:xfrm>
                <a:off x="2317252" y="5288673"/>
                <a:ext cx="332340" cy="332339"/>
                <a:chOff x="1986239" y="4846977"/>
                <a:chExt cx="332340" cy="332339"/>
              </a:xfrm>
            </p:grpSpPr>
            <p:sp>
              <p:nvSpPr>
                <p:cNvPr id="498" name="正方形/長方形 497">
                  <a:extLst>
                    <a:ext uri="{FF2B5EF4-FFF2-40B4-BE49-F238E27FC236}">
                      <a16:creationId xmlns:a16="http://schemas.microsoft.com/office/drawing/2014/main" id="{B6F2AE97-72A4-4983-68D7-2CF195BB07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986239" y="4846977"/>
                  <a:ext cx="332340" cy="332339"/>
                </a:xfrm>
                <a:prstGeom prst="rect">
                  <a:avLst/>
                </a:prstGeom>
                <a:solidFill>
                  <a:schemeClr val="bg1">
                    <a:lumMod val="75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99" name="円/楕円 498">
                  <a:extLst>
                    <a:ext uri="{FF2B5EF4-FFF2-40B4-BE49-F238E27FC236}">
                      <a16:creationId xmlns:a16="http://schemas.microsoft.com/office/drawing/2014/main" id="{84782A88-411B-492E-A198-00F10E49C5C6}"/>
                    </a:ext>
                  </a:extLst>
                </p:cNvPr>
                <p:cNvSpPr/>
                <p:nvPr/>
              </p:nvSpPr>
              <p:spPr>
                <a:xfrm rot="5400000">
                  <a:off x="2125893" y="4989856"/>
                  <a:ext cx="53035" cy="5303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497" name="直線矢印コネクタ 496">
                <a:extLst>
                  <a:ext uri="{FF2B5EF4-FFF2-40B4-BE49-F238E27FC236}">
                    <a16:creationId xmlns:a16="http://schemas.microsoft.com/office/drawing/2014/main" id="{CA5C7BE8-11AB-77E6-112C-F84CB50ABEE3}"/>
                  </a:ext>
                </a:extLst>
              </p:cNvPr>
              <p:cNvCxnSpPr>
                <a:cxnSpLocks/>
              </p:cNvCxnSpPr>
              <p:nvPr/>
            </p:nvCxnSpPr>
            <p:spPr>
              <a:xfrm rot="10800000" flipV="1">
                <a:off x="2480829" y="5122349"/>
                <a:ext cx="0" cy="332341"/>
              </a:xfrm>
              <a:prstGeom prst="straightConnector1">
                <a:avLst/>
              </a:prstGeom>
              <a:ln w="285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502" name="直線矢印コネクタ 501">
            <a:extLst>
              <a:ext uri="{FF2B5EF4-FFF2-40B4-BE49-F238E27FC236}">
                <a16:creationId xmlns:a16="http://schemas.microsoft.com/office/drawing/2014/main" id="{5DAFEA3B-27F4-CF6E-54D4-D4BBEA961F01}"/>
              </a:ext>
            </a:extLst>
          </p:cNvPr>
          <p:cNvCxnSpPr/>
          <p:nvPr/>
        </p:nvCxnSpPr>
        <p:spPr>
          <a:xfrm rot="5400000" flipV="1">
            <a:off x="2107419" y="4957197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3" name="グループ化 502">
            <a:extLst>
              <a:ext uri="{FF2B5EF4-FFF2-40B4-BE49-F238E27FC236}">
                <a16:creationId xmlns:a16="http://schemas.microsoft.com/office/drawing/2014/main" id="{96A8E1A3-E601-26DB-B8F6-EF9B59E29CA2}"/>
              </a:ext>
            </a:extLst>
          </p:cNvPr>
          <p:cNvGrpSpPr/>
          <p:nvPr/>
        </p:nvGrpSpPr>
        <p:grpSpPr>
          <a:xfrm>
            <a:off x="2500998" y="4827008"/>
            <a:ext cx="707823" cy="461665"/>
            <a:chOff x="2729600" y="4827008"/>
            <a:chExt cx="707823" cy="461665"/>
          </a:xfrm>
        </p:grpSpPr>
        <p:sp>
          <p:nvSpPr>
            <p:cNvPr id="504" name="円形吹き出し 503">
              <a:extLst>
                <a:ext uri="{FF2B5EF4-FFF2-40B4-BE49-F238E27FC236}">
                  <a16:creationId xmlns:a16="http://schemas.microsoft.com/office/drawing/2014/main" id="{34809CB3-12D2-9B8D-9924-A718B3CF5BC6}"/>
                </a:ext>
              </a:extLst>
            </p:cNvPr>
            <p:cNvSpPr/>
            <p:nvPr/>
          </p:nvSpPr>
          <p:spPr>
            <a:xfrm>
              <a:off x="2729600" y="4827008"/>
              <a:ext cx="707823" cy="461665"/>
            </a:xfrm>
            <a:prstGeom prst="wedgeEllipseCallout">
              <a:avLst>
                <a:gd name="adj1" fmla="val -70694"/>
                <a:gd name="adj2" fmla="val 17058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ja-JP" altLang="en-US" sz="1400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505" name="テキスト ボックス 504">
              <a:extLst>
                <a:ext uri="{FF2B5EF4-FFF2-40B4-BE49-F238E27FC236}">
                  <a16:creationId xmlns:a16="http://schemas.microsoft.com/office/drawing/2014/main" id="{4CD5DAA1-2F5E-5B87-1E2E-2FEBC54BE168}"/>
                </a:ext>
              </a:extLst>
            </p:cNvPr>
            <p:cNvSpPr txBox="1"/>
            <p:nvPr/>
          </p:nvSpPr>
          <p:spPr>
            <a:xfrm>
              <a:off x="2800769" y="4872877"/>
              <a:ext cx="3593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solidFill>
                    <a:srgbClr val="FF37C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R</a:t>
              </a:r>
              <a:endParaRPr kumimoji="1" lang="ja-JP" altLang="en-US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506" name="テキスト ボックス 505">
            <a:extLst>
              <a:ext uri="{FF2B5EF4-FFF2-40B4-BE49-F238E27FC236}">
                <a16:creationId xmlns:a16="http://schemas.microsoft.com/office/drawing/2014/main" id="{6248AF9E-40E5-84BD-FDDB-A6EBEB18CAEB}"/>
              </a:ext>
            </a:extLst>
          </p:cNvPr>
          <p:cNvSpPr txBox="1"/>
          <p:nvPr/>
        </p:nvSpPr>
        <p:spPr>
          <a:xfrm>
            <a:off x="2788167" y="4872877"/>
            <a:ext cx="35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R</a:t>
            </a:r>
            <a:endParaRPr kumimoji="1" lang="ja-JP" altLang="en-US">
              <a:solidFill>
                <a:srgbClr val="FF37C0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cxnSp>
        <p:nvCxnSpPr>
          <p:cNvPr id="507" name="直線矢印コネクタ 506">
            <a:extLst>
              <a:ext uri="{FF2B5EF4-FFF2-40B4-BE49-F238E27FC236}">
                <a16:creationId xmlns:a16="http://schemas.microsoft.com/office/drawing/2014/main" id="{CB0E541C-8007-BFA7-8AC4-3F33F0B697E0}"/>
              </a:ext>
            </a:extLst>
          </p:cNvPr>
          <p:cNvCxnSpPr>
            <a:cxnSpLocks/>
          </p:cNvCxnSpPr>
          <p:nvPr/>
        </p:nvCxnSpPr>
        <p:spPr>
          <a:xfrm rot="16200000" flipV="1">
            <a:off x="2089778" y="5292146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8" name="十字形 507">
            <a:extLst>
              <a:ext uri="{FF2B5EF4-FFF2-40B4-BE49-F238E27FC236}">
                <a16:creationId xmlns:a16="http://schemas.microsoft.com/office/drawing/2014/main" id="{A40405A1-1676-D4A2-81CF-E93E457FD67F}"/>
              </a:ext>
            </a:extLst>
          </p:cNvPr>
          <p:cNvSpPr/>
          <p:nvPr/>
        </p:nvSpPr>
        <p:spPr>
          <a:xfrm rot="2700000">
            <a:off x="1711046" y="4910915"/>
            <a:ext cx="755206" cy="755206"/>
          </a:xfrm>
          <a:prstGeom prst="plus">
            <a:avLst>
              <a:gd name="adj" fmla="val 46053"/>
            </a:avLst>
          </a:prstGeom>
          <a:solidFill>
            <a:srgbClr val="FFFF00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09" name="グループ化 508">
            <a:extLst>
              <a:ext uri="{FF2B5EF4-FFF2-40B4-BE49-F238E27FC236}">
                <a16:creationId xmlns:a16="http://schemas.microsoft.com/office/drawing/2014/main" id="{44D996D5-2812-B2ED-835F-731CA0E2E500}"/>
              </a:ext>
            </a:extLst>
          </p:cNvPr>
          <p:cNvGrpSpPr/>
          <p:nvPr/>
        </p:nvGrpSpPr>
        <p:grpSpPr>
          <a:xfrm>
            <a:off x="4280613" y="4620878"/>
            <a:ext cx="332340" cy="332339"/>
            <a:chOff x="1986239" y="4846977"/>
            <a:chExt cx="332340" cy="332339"/>
          </a:xfrm>
        </p:grpSpPr>
        <p:sp>
          <p:nvSpPr>
            <p:cNvPr id="510" name="正方形/長方形 509">
              <a:extLst>
                <a:ext uri="{FF2B5EF4-FFF2-40B4-BE49-F238E27FC236}">
                  <a16:creationId xmlns:a16="http://schemas.microsoft.com/office/drawing/2014/main" id="{652F6CCC-B7AC-41CE-C9A6-500B34D823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86239" y="4846977"/>
              <a:ext cx="332340" cy="33233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511" name="円/楕円 510">
              <a:extLst>
                <a:ext uri="{FF2B5EF4-FFF2-40B4-BE49-F238E27FC236}">
                  <a16:creationId xmlns:a16="http://schemas.microsoft.com/office/drawing/2014/main" id="{EB785DFD-78CC-E2B4-CF7F-86C2CBFF2EBE}"/>
                </a:ext>
              </a:extLst>
            </p:cNvPr>
            <p:cNvSpPr/>
            <p:nvPr/>
          </p:nvSpPr>
          <p:spPr>
            <a:xfrm rot="5400000">
              <a:off x="2125893" y="4989856"/>
              <a:ext cx="53035" cy="5303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12" name="グループ化 511">
            <a:extLst>
              <a:ext uri="{FF2B5EF4-FFF2-40B4-BE49-F238E27FC236}">
                <a16:creationId xmlns:a16="http://schemas.microsoft.com/office/drawing/2014/main" id="{21E00ACB-20AD-D2DB-9653-C0EE1C4A8A69}"/>
              </a:ext>
            </a:extLst>
          </p:cNvPr>
          <p:cNvGrpSpPr/>
          <p:nvPr/>
        </p:nvGrpSpPr>
        <p:grpSpPr>
          <a:xfrm>
            <a:off x="4612953" y="4618872"/>
            <a:ext cx="332340" cy="332339"/>
            <a:chOff x="1986239" y="4846977"/>
            <a:chExt cx="332340" cy="332339"/>
          </a:xfrm>
        </p:grpSpPr>
        <p:sp>
          <p:nvSpPr>
            <p:cNvPr id="513" name="正方形/長方形 512">
              <a:extLst>
                <a:ext uri="{FF2B5EF4-FFF2-40B4-BE49-F238E27FC236}">
                  <a16:creationId xmlns:a16="http://schemas.microsoft.com/office/drawing/2014/main" id="{5520AD4A-C272-0155-F41C-AC060451D4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86239" y="4846977"/>
              <a:ext cx="332340" cy="33233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514" name="円/楕円 513">
              <a:extLst>
                <a:ext uri="{FF2B5EF4-FFF2-40B4-BE49-F238E27FC236}">
                  <a16:creationId xmlns:a16="http://schemas.microsoft.com/office/drawing/2014/main" id="{2F2CC225-A4CB-FC27-3BCF-DE019F6EE7AA}"/>
                </a:ext>
              </a:extLst>
            </p:cNvPr>
            <p:cNvSpPr/>
            <p:nvPr/>
          </p:nvSpPr>
          <p:spPr>
            <a:xfrm rot="5400000">
              <a:off x="2125893" y="4989856"/>
              <a:ext cx="53035" cy="5303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cxnSp>
        <p:nvCxnSpPr>
          <p:cNvPr id="515" name="直線矢印コネクタ 514">
            <a:extLst>
              <a:ext uri="{FF2B5EF4-FFF2-40B4-BE49-F238E27FC236}">
                <a16:creationId xmlns:a16="http://schemas.microsoft.com/office/drawing/2014/main" id="{6897FE64-6E4A-C207-7E8F-D161679893AA}"/>
              </a:ext>
            </a:extLst>
          </p:cNvPr>
          <p:cNvCxnSpPr>
            <a:cxnSpLocks/>
          </p:cNvCxnSpPr>
          <p:nvPr/>
        </p:nvCxnSpPr>
        <p:spPr>
          <a:xfrm rot="10800000">
            <a:off x="4447448" y="4783783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6" name="グループ化 515">
            <a:extLst>
              <a:ext uri="{FF2B5EF4-FFF2-40B4-BE49-F238E27FC236}">
                <a16:creationId xmlns:a16="http://schemas.microsoft.com/office/drawing/2014/main" id="{AF2405EC-407B-2A33-1C2D-6C096E5E7914}"/>
              </a:ext>
            </a:extLst>
          </p:cNvPr>
          <p:cNvGrpSpPr/>
          <p:nvPr/>
        </p:nvGrpSpPr>
        <p:grpSpPr>
          <a:xfrm>
            <a:off x="4612953" y="4620878"/>
            <a:ext cx="332340" cy="332339"/>
            <a:chOff x="1986239" y="4846977"/>
            <a:chExt cx="332340" cy="332339"/>
          </a:xfrm>
        </p:grpSpPr>
        <p:sp>
          <p:nvSpPr>
            <p:cNvPr id="517" name="正方形/長方形 516">
              <a:extLst>
                <a:ext uri="{FF2B5EF4-FFF2-40B4-BE49-F238E27FC236}">
                  <a16:creationId xmlns:a16="http://schemas.microsoft.com/office/drawing/2014/main" id="{E8DD0488-B51C-6F49-4142-3A10A793C2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86239" y="4846977"/>
              <a:ext cx="332340" cy="33233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518" name="円/楕円 517">
              <a:extLst>
                <a:ext uri="{FF2B5EF4-FFF2-40B4-BE49-F238E27FC236}">
                  <a16:creationId xmlns:a16="http://schemas.microsoft.com/office/drawing/2014/main" id="{D2ABA882-C26E-72D3-1387-2EB122B61D5F}"/>
                </a:ext>
              </a:extLst>
            </p:cNvPr>
            <p:cNvSpPr/>
            <p:nvPr/>
          </p:nvSpPr>
          <p:spPr>
            <a:xfrm rot="5400000">
              <a:off x="2125893" y="4989856"/>
              <a:ext cx="53035" cy="5303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cxnSp>
        <p:nvCxnSpPr>
          <p:cNvPr id="519" name="直線矢印コネクタ 518">
            <a:extLst>
              <a:ext uri="{FF2B5EF4-FFF2-40B4-BE49-F238E27FC236}">
                <a16:creationId xmlns:a16="http://schemas.microsoft.com/office/drawing/2014/main" id="{FE5784A0-F66F-42ED-2758-4A7F317453D1}"/>
              </a:ext>
            </a:extLst>
          </p:cNvPr>
          <p:cNvCxnSpPr/>
          <p:nvPr/>
        </p:nvCxnSpPr>
        <p:spPr>
          <a:xfrm rot="5400000" flipV="1">
            <a:off x="4620124" y="4621088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0" name="グループ化 519">
            <a:extLst>
              <a:ext uri="{FF2B5EF4-FFF2-40B4-BE49-F238E27FC236}">
                <a16:creationId xmlns:a16="http://schemas.microsoft.com/office/drawing/2014/main" id="{1E16C1B4-B50C-DA62-F2AC-FCB173AA315D}"/>
              </a:ext>
            </a:extLst>
          </p:cNvPr>
          <p:cNvGrpSpPr/>
          <p:nvPr/>
        </p:nvGrpSpPr>
        <p:grpSpPr>
          <a:xfrm>
            <a:off x="4612953" y="4786262"/>
            <a:ext cx="332340" cy="501825"/>
            <a:chOff x="4845691" y="4786693"/>
            <a:chExt cx="332340" cy="501825"/>
          </a:xfrm>
        </p:grpSpPr>
        <p:grpSp>
          <p:nvGrpSpPr>
            <p:cNvPr id="521" name="グループ化 520">
              <a:extLst>
                <a:ext uri="{FF2B5EF4-FFF2-40B4-BE49-F238E27FC236}">
                  <a16:creationId xmlns:a16="http://schemas.microsoft.com/office/drawing/2014/main" id="{08A44140-B32E-88AC-D61E-1DB1CF60792E}"/>
                </a:ext>
              </a:extLst>
            </p:cNvPr>
            <p:cNvGrpSpPr/>
            <p:nvPr/>
          </p:nvGrpSpPr>
          <p:grpSpPr>
            <a:xfrm>
              <a:off x="4845691" y="4956179"/>
              <a:ext cx="332340" cy="332339"/>
              <a:chOff x="1986239" y="4846977"/>
              <a:chExt cx="332340" cy="332339"/>
            </a:xfrm>
          </p:grpSpPr>
          <p:sp>
            <p:nvSpPr>
              <p:cNvPr id="523" name="正方形/長方形 522">
                <a:extLst>
                  <a:ext uri="{FF2B5EF4-FFF2-40B4-BE49-F238E27FC236}">
                    <a16:creationId xmlns:a16="http://schemas.microsoft.com/office/drawing/2014/main" id="{7E2FB0DE-27B5-065F-ACA0-7FDAC220A9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86239" y="4846977"/>
                <a:ext cx="332340" cy="332339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24" name="円/楕円 523">
                <a:extLst>
                  <a:ext uri="{FF2B5EF4-FFF2-40B4-BE49-F238E27FC236}">
                    <a16:creationId xmlns:a16="http://schemas.microsoft.com/office/drawing/2014/main" id="{F7213B67-59A8-F97B-2144-116C977DCB6F}"/>
                  </a:ext>
                </a:extLst>
              </p:cNvPr>
              <p:cNvSpPr/>
              <p:nvPr/>
            </p:nvSpPr>
            <p:spPr>
              <a:xfrm rot="5400000">
                <a:off x="2125893" y="4989856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522" name="直線矢印コネクタ 521">
              <a:extLst>
                <a:ext uri="{FF2B5EF4-FFF2-40B4-BE49-F238E27FC236}">
                  <a16:creationId xmlns:a16="http://schemas.microsoft.com/office/drawing/2014/main" id="{9E5FE370-3C42-EECC-BB2E-234694F97D92}"/>
                </a:ext>
              </a:extLst>
            </p:cNvPr>
            <p:cNvCxnSpPr>
              <a:cxnSpLocks/>
            </p:cNvCxnSpPr>
            <p:nvPr/>
          </p:nvCxnSpPr>
          <p:spPr>
            <a:xfrm rot="10800000" flipV="1">
              <a:off x="5011861" y="4786693"/>
              <a:ext cx="0" cy="332341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5" name="グループ化 524">
            <a:extLst>
              <a:ext uri="{FF2B5EF4-FFF2-40B4-BE49-F238E27FC236}">
                <a16:creationId xmlns:a16="http://schemas.microsoft.com/office/drawing/2014/main" id="{6501DF74-F0CF-AE02-EC09-B3041C6F4C9D}"/>
              </a:ext>
            </a:extLst>
          </p:cNvPr>
          <p:cNvGrpSpPr/>
          <p:nvPr/>
        </p:nvGrpSpPr>
        <p:grpSpPr>
          <a:xfrm>
            <a:off x="5039802" y="4636962"/>
            <a:ext cx="707823" cy="461665"/>
            <a:chOff x="2729600" y="4827008"/>
            <a:chExt cx="707823" cy="461665"/>
          </a:xfrm>
        </p:grpSpPr>
        <p:sp>
          <p:nvSpPr>
            <p:cNvPr id="526" name="円形吹き出し 525">
              <a:extLst>
                <a:ext uri="{FF2B5EF4-FFF2-40B4-BE49-F238E27FC236}">
                  <a16:creationId xmlns:a16="http://schemas.microsoft.com/office/drawing/2014/main" id="{0FD068DB-2166-F328-A7D2-B9D1FE03814A}"/>
                </a:ext>
              </a:extLst>
            </p:cNvPr>
            <p:cNvSpPr/>
            <p:nvPr/>
          </p:nvSpPr>
          <p:spPr>
            <a:xfrm>
              <a:off x="2729600" y="4827008"/>
              <a:ext cx="707823" cy="461665"/>
            </a:xfrm>
            <a:prstGeom prst="wedgeEllipseCallout">
              <a:avLst>
                <a:gd name="adj1" fmla="val -71454"/>
                <a:gd name="adj2" fmla="val -13234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ja-JP" altLang="en-US" sz="1400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527" name="テキスト ボックス 526">
              <a:extLst>
                <a:ext uri="{FF2B5EF4-FFF2-40B4-BE49-F238E27FC236}">
                  <a16:creationId xmlns:a16="http://schemas.microsoft.com/office/drawing/2014/main" id="{E308215B-F644-54E5-202C-7212DD74C5E3}"/>
                </a:ext>
              </a:extLst>
            </p:cNvPr>
            <p:cNvSpPr txBox="1"/>
            <p:nvPr/>
          </p:nvSpPr>
          <p:spPr>
            <a:xfrm>
              <a:off x="2800769" y="4872877"/>
              <a:ext cx="3593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solidFill>
                    <a:srgbClr val="FF37C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R</a:t>
              </a:r>
              <a:endParaRPr kumimoji="1" lang="ja-JP" altLang="en-US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528" name="テキスト ボックス 527">
            <a:extLst>
              <a:ext uri="{FF2B5EF4-FFF2-40B4-BE49-F238E27FC236}">
                <a16:creationId xmlns:a16="http://schemas.microsoft.com/office/drawing/2014/main" id="{78548F9D-94E5-3826-7526-7B20F9A407AC}"/>
              </a:ext>
            </a:extLst>
          </p:cNvPr>
          <p:cNvSpPr txBox="1"/>
          <p:nvPr/>
        </p:nvSpPr>
        <p:spPr>
          <a:xfrm>
            <a:off x="5326971" y="4682831"/>
            <a:ext cx="35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R</a:t>
            </a:r>
            <a:endParaRPr kumimoji="1" lang="ja-JP" altLang="en-US">
              <a:solidFill>
                <a:srgbClr val="FF37C0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529" name="グループ化 528">
            <a:extLst>
              <a:ext uri="{FF2B5EF4-FFF2-40B4-BE49-F238E27FC236}">
                <a16:creationId xmlns:a16="http://schemas.microsoft.com/office/drawing/2014/main" id="{5511525E-6611-62D3-BC3E-A4C752CB676E}"/>
              </a:ext>
            </a:extLst>
          </p:cNvPr>
          <p:cNvGrpSpPr/>
          <p:nvPr/>
        </p:nvGrpSpPr>
        <p:grpSpPr>
          <a:xfrm>
            <a:off x="5343116" y="5259995"/>
            <a:ext cx="665346" cy="668151"/>
            <a:chOff x="4405830" y="2994641"/>
            <a:chExt cx="665346" cy="668151"/>
          </a:xfrm>
        </p:grpSpPr>
        <p:grpSp>
          <p:nvGrpSpPr>
            <p:cNvPr id="530" name="グループ化 529">
              <a:extLst>
                <a:ext uri="{FF2B5EF4-FFF2-40B4-BE49-F238E27FC236}">
                  <a16:creationId xmlns:a16="http://schemas.microsoft.com/office/drawing/2014/main" id="{8DA4334B-6144-94BA-31B8-E290DDF3D06B}"/>
                </a:ext>
              </a:extLst>
            </p:cNvPr>
            <p:cNvGrpSpPr/>
            <p:nvPr/>
          </p:nvGrpSpPr>
          <p:grpSpPr>
            <a:xfrm>
              <a:off x="4405830" y="3330453"/>
              <a:ext cx="332340" cy="332339"/>
              <a:chOff x="1986239" y="4846977"/>
              <a:chExt cx="332340" cy="332339"/>
            </a:xfrm>
          </p:grpSpPr>
          <p:sp>
            <p:nvSpPr>
              <p:cNvPr id="539" name="正方形/長方形 538">
                <a:extLst>
                  <a:ext uri="{FF2B5EF4-FFF2-40B4-BE49-F238E27FC236}">
                    <a16:creationId xmlns:a16="http://schemas.microsoft.com/office/drawing/2014/main" id="{B8C40297-8D94-3949-4864-F7B3AEE663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86239" y="4846977"/>
                <a:ext cx="332340" cy="332339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40" name="円/楕円 539">
                <a:extLst>
                  <a:ext uri="{FF2B5EF4-FFF2-40B4-BE49-F238E27FC236}">
                    <a16:creationId xmlns:a16="http://schemas.microsoft.com/office/drawing/2014/main" id="{82A64F0C-4FAA-F5DE-69BA-4632A74EEE83}"/>
                  </a:ext>
                </a:extLst>
              </p:cNvPr>
              <p:cNvSpPr/>
              <p:nvPr/>
            </p:nvSpPr>
            <p:spPr>
              <a:xfrm rot="5400000">
                <a:off x="2125893" y="4989856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31" name="グループ化 530">
              <a:extLst>
                <a:ext uri="{FF2B5EF4-FFF2-40B4-BE49-F238E27FC236}">
                  <a16:creationId xmlns:a16="http://schemas.microsoft.com/office/drawing/2014/main" id="{B223CD70-3F70-CB1F-5C64-CE5318DB6CF8}"/>
                </a:ext>
              </a:extLst>
            </p:cNvPr>
            <p:cNvGrpSpPr/>
            <p:nvPr/>
          </p:nvGrpSpPr>
          <p:grpSpPr>
            <a:xfrm>
              <a:off x="4405830" y="2995007"/>
              <a:ext cx="332340" cy="332339"/>
              <a:chOff x="1986239" y="4846977"/>
              <a:chExt cx="332340" cy="332339"/>
            </a:xfrm>
          </p:grpSpPr>
          <p:sp>
            <p:nvSpPr>
              <p:cNvPr id="537" name="正方形/長方形 536">
                <a:extLst>
                  <a:ext uri="{FF2B5EF4-FFF2-40B4-BE49-F238E27FC236}">
                    <a16:creationId xmlns:a16="http://schemas.microsoft.com/office/drawing/2014/main" id="{588CA2C7-08B7-37E4-8A36-1C5BC22245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86239" y="4846977"/>
                <a:ext cx="332340" cy="33233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38" name="円/楕円 537">
                <a:extLst>
                  <a:ext uri="{FF2B5EF4-FFF2-40B4-BE49-F238E27FC236}">
                    <a16:creationId xmlns:a16="http://schemas.microsoft.com/office/drawing/2014/main" id="{CE83EFCF-6EE2-54D1-AC8F-BD618C4D5F99}"/>
                  </a:ext>
                </a:extLst>
              </p:cNvPr>
              <p:cNvSpPr/>
              <p:nvPr/>
            </p:nvSpPr>
            <p:spPr>
              <a:xfrm rot="5400000">
                <a:off x="2125893" y="4989856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32" name="グループ化 531">
              <a:extLst>
                <a:ext uri="{FF2B5EF4-FFF2-40B4-BE49-F238E27FC236}">
                  <a16:creationId xmlns:a16="http://schemas.microsoft.com/office/drawing/2014/main" id="{B46AD251-C42B-39B4-55A2-39983EC8CDF6}"/>
                </a:ext>
              </a:extLst>
            </p:cNvPr>
            <p:cNvGrpSpPr/>
            <p:nvPr/>
          </p:nvGrpSpPr>
          <p:grpSpPr>
            <a:xfrm>
              <a:off x="4738836" y="2994641"/>
              <a:ext cx="332340" cy="332339"/>
              <a:chOff x="1986239" y="4846977"/>
              <a:chExt cx="332340" cy="332339"/>
            </a:xfrm>
          </p:grpSpPr>
          <p:sp>
            <p:nvSpPr>
              <p:cNvPr id="535" name="正方形/長方形 534">
                <a:extLst>
                  <a:ext uri="{FF2B5EF4-FFF2-40B4-BE49-F238E27FC236}">
                    <a16:creationId xmlns:a16="http://schemas.microsoft.com/office/drawing/2014/main" id="{73856CF5-4B42-E3C3-C6C1-5325040399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86239" y="4846977"/>
                <a:ext cx="332340" cy="332339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36" name="円/楕円 535">
                <a:extLst>
                  <a:ext uri="{FF2B5EF4-FFF2-40B4-BE49-F238E27FC236}">
                    <a16:creationId xmlns:a16="http://schemas.microsoft.com/office/drawing/2014/main" id="{945D2081-0699-2788-A95A-E8A0B61E08DE}"/>
                  </a:ext>
                </a:extLst>
              </p:cNvPr>
              <p:cNvSpPr/>
              <p:nvPr/>
            </p:nvSpPr>
            <p:spPr>
              <a:xfrm rot="5400000">
                <a:off x="2125893" y="4989856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533" name="直線矢印コネクタ 532">
              <a:extLst>
                <a:ext uri="{FF2B5EF4-FFF2-40B4-BE49-F238E27FC236}">
                  <a16:creationId xmlns:a16="http://schemas.microsoft.com/office/drawing/2014/main" id="{C9422B67-4B47-5C6F-18DE-440E7AF496B5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4572630" y="3154216"/>
              <a:ext cx="0" cy="332341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4" name="直線矢印コネクタ 533">
              <a:extLst>
                <a:ext uri="{FF2B5EF4-FFF2-40B4-BE49-F238E27FC236}">
                  <a16:creationId xmlns:a16="http://schemas.microsoft.com/office/drawing/2014/main" id="{E7616862-B5AC-EF4F-9666-98F23B069B89}"/>
                </a:ext>
              </a:extLst>
            </p:cNvPr>
            <p:cNvCxnSpPr/>
            <p:nvPr/>
          </p:nvCxnSpPr>
          <p:spPr>
            <a:xfrm rot="5400000" flipV="1">
              <a:off x="4749720" y="2988046"/>
              <a:ext cx="0" cy="332341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1" name="正方形/長方形 540">
            <a:extLst>
              <a:ext uri="{FF2B5EF4-FFF2-40B4-BE49-F238E27FC236}">
                <a16:creationId xmlns:a16="http://schemas.microsoft.com/office/drawing/2014/main" id="{5EE81F0A-D30D-95E0-2A51-FAB6DB2967FE}"/>
              </a:ext>
            </a:extLst>
          </p:cNvPr>
          <p:cNvSpPr>
            <a:spLocks noChangeAspect="1"/>
          </p:cNvSpPr>
          <p:nvPr/>
        </p:nvSpPr>
        <p:spPr>
          <a:xfrm>
            <a:off x="6596152" y="4953217"/>
            <a:ext cx="332340" cy="332339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p:sp>
        <p:nvSpPr>
          <p:cNvPr id="542" name="円/楕円 541">
            <a:extLst>
              <a:ext uri="{FF2B5EF4-FFF2-40B4-BE49-F238E27FC236}">
                <a16:creationId xmlns:a16="http://schemas.microsoft.com/office/drawing/2014/main" id="{CA28CD3D-983E-22D0-6A7D-82D5284EF7FF}"/>
              </a:ext>
            </a:extLst>
          </p:cNvPr>
          <p:cNvSpPr/>
          <p:nvPr/>
        </p:nvSpPr>
        <p:spPr>
          <a:xfrm rot="5400000">
            <a:off x="6736470" y="5095986"/>
            <a:ext cx="53035" cy="5303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43" name="グループ化 542">
            <a:extLst>
              <a:ext uri="{FF2B5EF4-FFF2-40B4-BE49-F238E27FC236}">
                <a16:creationId xmlns:a16="http://schemas.microsoft.com/office/drawing/2014/main" id="{3AB637FC-15D1-4441-CF49-77F1BD4D2C8E}"/>
              </a:ext>
            </a:extLst>
          </p:cNvPr>
          <p:cNvGrpSpPr/>
          <p:nvPr/>
        </p:nvGrpSpPr>
        <p:grpSpPr>
          <a:xfrm>
            <a:off x="6596153" y="4630653"/>
            <a:ext cx="332340" cy="332339"/>
            <a:chOff x="1986239" y="4846977"/>
            <a:chExt cx="332340" cy="332339"/>
          </a:xfrm>
        </p:grpSpPr>
        <p:sp>
          <p:nvSpPr>
            <p:cNvPr id="544" name="正方形/長方形 543">
              <a:extLst>
                <a:ext uri="{FF2B5EF4-FFF2-40B4-BE49-F238E27FC236}">
                  <a16:creationId xmlns:a16="http://schemas.microsoft.com/office/drawing/2014/main" id="{4E821648-AB7D-AC70-58A2-A3C693E705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86239" y="4846977"/>
              <a:ext cx="332340" cy="33233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545" name="円/楕円 544">
              <a:extLst>
                <a:ext uri="{FF2B5EF4-FFF2-40B4-BE49-F238E27FC236}">
                  <a16:creationId xmlns:a16="http://schemas.microsoft.com/office/drawing/2014/main" id="{9D9214DD-339F-DE89-B8A8-EBBEB753DBC8}"/>
                </a:ext>
              </a:extLst>
            </p:cNvPr>
            <p:cNvSpPr/>
            <p:nvPr/>
          </p:nvSpPr>
          <p:spPr>
            <a:xfrm rot="5400000">
              <a:off x="2125893" y="4989856"/>
              <a:ext cx="53035" cy="5303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46" name="グループ化 545">
            <a:extLst>
              <a:ext uri="{FF2B5EF4-FFF2-40B4-BE49-F238E27FC236}">
                <a16:creationId xmlns:a16="http://schemas.microsoft.com/office/drawing/2014/main" id="{680DFE50-371D-F2DF-3F1A-B7F842B4C9E2}"/>
              </a:ext>
            </a:extLst>
          </p:cNvPr>
          <p:cNvGrpSpPr/>
          <p:nvPr/>
        </p:nvGrpSpPr>
        <p:grpSpPr>
          <a:xfrm>
            <a:off x="6596152" y="4630652"/>
            <a:ext cx="332340" cy="332339"/>
            <a:chOff x="1986239" y="4846977"/>
            <a:chExt cx="332340" cy="332339"/>
          </a:xfrm>
        </p:grpSpPr>
        <p:sp>
          <p:nvSpPr>
            <p:cNvPr id="547" name="正方形/長方形 546">
              <a:extLst>
                <a:ext uri="{FF2B5EF4-FFF2-40B4-BE49-F238E27FC236}">
                  <a16:creationId xmlns:a16="http://schemas.microsoft.com/office/drawing/2014/main" id="{FE6B8EF3-6145-5985-01D5-38EAC72FFF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86239" y="4846977"/>
              <a:ext cx="332340" cy="33233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548" name="円/楕円 547">
              <a:extLst>
                <a:ext uri="{FF2B5EF4-FFF2-40B4-BE49-F238E27FC236}">
                  <a16:creationId xmlns:a16="http://schemas.microsoft.com/office/drawing/2014/main" id="{20B9D14A-9892-3768-A877-5E57ECF5F14E}"/>
                </a:ext>
              </a:extLst>
            </p:cNvPr>
            <p:cNvSpPr/>
            <p:nvPr/>
          </p:nvSpPr>
          <p:spPr>
            <a:xfrm rot="5400000">
              <a:off x="2125893" y="4989856"/>
              <a:ext cx="53035" cy="5303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cxnSp>
        <p:nvCxnSpPr>
          <p:cNvPr id="549" name="直線矢印コネクタ 548">
            <a:extLst>
              <a:ext uri="{FF2B5EF4-FFF2-40B4-BE49-F238E27FC236}">
                <a16:creationId xmlns:a16="http://schemas.microsoft.com/office/drawing/2014/main" id="{E1BE1C09-589F-679A-4CC2-F587000D6AFE}"/>
              </a:ext>
            </a:extLst>
          </p:cNvPr>
          <p:cNvCxnSpPr>
            <a:cxnSpLocks/>
          </p:cNvCxnSpPr>
          <p:nvPr/>
        </p:nvCxnSpPr>
        <p:spPr>
          <a:xfrm rot="10800000">
            <a:off x="6762997" y="4784542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0" name="グループ化 549">
            <a:extLst>
              <a:ext uri="{FF2B5EF4-FFF2-40B4-BE49-F238E27FC236}">
                <a16:creationId xmlns:a16="http://schemas.microsoft.com/office/drawing/2014/main" id="{53D4FCC2-6BEF-257B-5C5B-BD522AF11582}"/>
              </a:ext>
            </a:extLst>
          </p:cNvPr>
          <p:cNvGrpSpPr/>
          <p:nvPr/>
        </p:nvGrpSpPr>
        <p:grpSpPr>
          <a:xfrm>
            <a:off x="6761126" y="4630279"/>
            <a:ext cx="499709" cy="332339"/>
            <a:chOff x="6989728" y="4630279"/>
            <a:chExt cx="499709" cy="332339"/>
          </a:xfrm>
        </p:grpSpPr>
        <p:grpSp>
          <p:nvGrpSpPr>
            <p:cNvPr id="551" name="グループ化 550">
              <a:extLst>
                <a:ext uri="{FF2B5EF4-FFF2-40B4-BE49-F238E27FC236}">
                  <a16:creationId xmlns:a16="http://schemas.microsoft.com/office/drawing/2014/main" id="{8F048320-8071-4632-EE4B-576BCD11B168}"/>
                </a:ext>
              </a:extLst>
            </p:cNvPr>
            <p:cNvGrpSpPr/>
            <p:nvPr/>
          </p:nvGrpSpPr>
          <p:grpSpPr>
            <a:xfrm>
              <a:off x="7157097" y="4630279"/>
              <a:ext cx="332340" cy="332339"/>
              <a:chOff x="1986239" y="4846977"/>
              <a:chExt cx="332340" cy="332339"/>
            </a:xfrm>
          </p:grpSpPr>
          <p:sp>
            <p:nvSpPr>
              <p:cNvPr id="553" name="正方形/長方形 552">
                <a:extLst>
                  <a:ext uri="{FF2B5EF4-FFF2-40B4-BE49-F238E27FC236}">
                    <a16:creationId xmlns:a16="http://schemas.microsoft.com/office/drawing/2014/main" id="{403C7620-39EE-C439-BF58-F32C3099F54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86239" y="4846977"/>
                <a:ext cx="332340" cy="332339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54" name="円/楕円 553">
                <a:extLst>
                  <a:ext uri="{FF2B5EF4-FFF2-40B4-BE49-F238E27FC236}">
                    <a16:creationId xmlns:a16="http://schemas.microsoft.com/office/drawing/2014/main" id="{52D0BA07-FBB6-B502-35D5-A5E6F5871CC3}"/>
                  </a:ext>
                </a:extLst>
              </p:cNvPr>
              <p:cNvSpPr/>
              <p:nvPr/>
            </p:nvSpPr>
            <p:spPr>
              <a:xfrm rot="5400000">
                <a:off x="2125893" y="4989856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552" name="直線矢印コネクタ 551">
              <a:extLst>
                <a:ext uri="{FF2B5EF4-FFF2-40B4-BE49-F238E27FC236}">
                  <a16:creationId xmlns:a16="http://schemas.microsoft.com/office/drawing/2014/main" id="{43A5A640-9C5E-8777-2840-AF42787FFD16}"/>
                </a:ext>
              </a:extLst>
            </p:cNvPr>
            <p:cNvCxnSpPr/>
            <p:nvPr/>
          </p:nvCxnSpPr>
          <p:spPr>
            <a:xfrm rot="5400000" flipV="1">
              <a:off x="7155899" y="4635960"/>
              <a:ext cx="0" cy="332341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55" name="直線矢印コネクタ 554">
            <a:extLst>
              <a:ext uri="{FF2B5EF4-FFF2-40B4-BE49-F238E27FC236}">
                <a16:creationId xmlns:a16="http://schemas.microsoft.com/office/drawing/2014/main" id="{752F1EB0-D06B-F94F-2215-78AC15E5B871}"/>
              </a:ext>
            </a:extLst>
          </p:cNvPr>
          <p:cNvCxnSpPr>
            <a:cxnSpLocks/>
          </p:cNvCxnSpPr>
          <p:nvPr/>
        </p:nvCxnSpPr>
        <p:spPr>
          <a:xfrm rot="16200000" flipV="1">
            <a:off x="6928494" y="4956336"/>
            <a:ext cx="0" cy="332341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6" name="グループ化 555">
            <a:extLst>
              <a:ext uri="{FF2B5EF4-FFF2-40B4-BE49-F238E27FC236}">
                <a16:creationId xmlns:a16="http://schemas.microsoft.com/office/drawing/2014/main" id="{1C0835BB-C437-DDDA-3A3C-4F5287768E72}"/>
              </a:ext>
            </a:extLst>
          </p:cNvPr>
          <p:cNvGrpSpPr/>
          <p:nvPr/>
        </p:nvGrpSpPr>
        <p:grpSpPr>
          <a:xfrm>
            <a:off x="7349865" y="4595360"/>
            <a:ext cx="707823" cy="461665"/>
            <a:chOff x="2729600" y="4827008"/>
            <a:chExt cx="707823" cy="461665"/>
          </a:xfrm>
        </p:grpSpPr>
        <p:sp>
          <p:nvSpPr>
            <p:cNvPr id="557" name="円形吹き出し 556">
              <a:extLst>
                <a:ext uri="{FF2B5EF4-FFF2-40B4-BE49-F238E27FC236}">
                  <a16:creationId xmlns:a16="http://schemas.microsoft.com/office/drawing/2014/main" id="{2DEDE4A6-7158-BE4C-78D8-089A7C28D2F5}"/>
                </a:ext>
              </a:extLst>
            </p:cNvPr>
            <p:cNvSpPr/>
            <p:nvPr/>
          </p:nvSpPr>
          <p:spPr>
            <a:xfrm>
              <a:off x="2729600" y="4827008"/>
              <a:ext cx="707823" cy="461665"/>
            </a:xfrm>
            <a:prstGeom prst="wedgeEllipseCallout">
              <a:avLst>
                <a:gd name="adj1" fmla="val -71454"/>
                <a:gd name="adj2" fmla="val -13234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0" tIns="0" rIns="0" bIns="0" rtlCol="0" anchor="ctr"/>
            <a:lstStyle/>
            <a:p>
              <a:pPr algn="ctr"/>
              <a:endParaRPr kumimoji="1" lang="ja-JP" altLang="en-US" sz="1400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558" name="テキスト ボックス 557">
              <a:extLst>
                <a:ext uri="{FF2B5EF4-FFF2-40B4-BE49-F238E27FC236}">
                  <a16:creationId xmlns:a16="http://schemas.microsoft.com/office/drawing/2014/main" id="{7B68C9AE-2AB0-3382-AABB-9765EAC1D1AF}"/>
                </a:ext>
              </a:extLst>
            </p:cNvPr>
            <p:cNvSpPr txBox="1"/>
            <p:nvPr/>
          </p:nvSpPr>
          <p:spPr>
            <a:xfrm>
              <a:off x="2800769" y="4872877"/>
              <a:ext cx="3593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solidFill>
                    <a:srgbClr val="FF37C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R</a:t>
              </a:r>
              <a:endParaRPr kumimoji="1" lang="ja-JP" altLang="en-US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559" name="テキスト ボックス 558">
            <a:extLst>
              <a:ext uri="{FF2B5EF4-FFF2-40B4-BE49-F238E27FC236}">
                <a16:creationId xmlns:a16="http://schemas.microsoft.com/office/drawing/2014/main" id="{F79B74FD-6D8A-41AE-9BDC-1A39086CC36C}"/>
              </a:ext>
            </a:extLst>
          </p:cNvPr>
          <p:cNvSpPr txBox="1"/>
          <p:nvPr/>
        </p:nvSpPr>
        <p:spPr>
          <a:xfrm>
            <a:off x="7637034" y="4641229"/>
            <a:ext cx="35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>
                <a:solidFill>
                  <a:srgbClr val="FF37C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R</a:t>
            </a:r>
            <a:endParaRPr kumimoji="1" lang="ja-JP" altLang="en-US">
              <a:solidFill>
                <a:srgbClr val="FF37C0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560" name="グループ化 559">
            <a:extLst>
              <a:ext uri="{FF2B5EF4-FFF2-40B4-BE49-F238E27FC236}">
                <a16:creationId xmlns:a16="http://schemas.microsoft.com/office/drawing/2014/main" id="{38202DBA-A1AE-A6BD-D58A-F4A5E378375C}"/>
              </a:ext>
            </a:extLst>
          </p:cNvPr>
          <p:cNvGrpSpPr/>
          <p:nvPr/>
        </p:nvGrpSpPr>
        <p:grpSpPr>
          <a:xfrm>
            <a:off x="8072229" y="4887980"/>
            <a:ext cx="332340" cy="996669"/>
            <a:chOff x="6617938" y="2822228"/>
            <a:chExt cx="332340" cy="996669"/>
          </a:xfrm>
        </p:grpSpPr>
        <p:grpSp>
          <p:nvGrpSpPr>
            <p:cNvPr id="561" name="グループ化 560">
              <a:extLst>
                <a:ext uri="{FF2B5EF4-FFF2-40B4-BE49-F238E27FC236}">
                  <a16:creationId xmlns:a16="http://schemas.microsoft.com/office/drawing/2014/main" id="{AF627E46-B0C3-B14D-2E02-2E8D48986EF5}"/>
                </a:ext>
              </a:extLst>
            </p:cNvPr>
            <p:cNvGrpSpPr/>
            <p:nvPr/>
          </p:nvGrpSpPr>
          <p:grpSpPr>
            <a:xfrm>
              <a:off x="6617938" y="3486558"/>
              <a:ext cx="332340" cy="332339"/>
              <a:chOff x="1986239" y="4846977"/>
              <a:chExt cx="332340" cy="332339"/>
            </a:xfrm>
          </p:grpSpPr>
          <p:sp>
            <p:nvSpPr>
              <p:cNvPr id="570" name="正方形/長方形 569">
                <a:extLst>
                  <a:ext uri="{FF2B5EF4-FFF2-40B4-BE49-F238E27FC236}">
                    <a16:creationId xmlns:a16="http://schemas.microsoft.com/office/drawing/2014/main" id="{AEE52455-C7B9-2213-EE4E-9CA2D0E1AE9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86239" y="4846977"/>
                <a:ext cx="332340" cy="332339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71" name="円/楕円 570">
                <a:extLst>
                  <a:ext uri="{FF2B5EF4-FFF2-40B4-BE49-F238E27FC236}">
                    <a16:creationId xmlns:a16="http://schemas.microsoft.com/office/drawing/2014/main" id="{F4A69B73-5DF4-3FF6-BA27-11297590B831}"/>
                  </a:ext>
                </a:extLst>
              </p:cNvPr>
              <p:cNvSpPr/>
              <p:nvPr/>
            </p:nvSpPr>
            <p:spPr>
              <a:xfrm rot="5400000">
                <a:off x="2125893" y="4989856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62" name="グループ化 561">
              <a:extLst>
                <a:ext uri="{FF2B5EF4-FFF2-40B4-BE49-F238E27FC236}">
                  <a16:creationId xmlns:a16="http://schemas.microsoft.com/office/drawing/2014/main" id="{FD97C4D5-7C3C-2152-083A-FA170E590D13}"/>
                </a:ext>
              </a:extLst>
            </p:cNvPr>
            <p:cNvGrpSpPr/>
            <p:nvPr/>
          </p:nvGrpSpPr>
          <p:grpSpPr>
            <a:xfrm>
              <a:off x="6617938" y="3151112"/>
              <a:ext cx="332340" cy="332339"/>
              <a:chOff x="1986239" y="4846977"/>
              <a:chExt cx="332340" cy="332339"/>
            </a:xfrm>
          </p:grpSpPr>
          <p:sp>
            <p:nvSpPr>
              <p:cNvPr id="568" name="正方形/長方形 567">
                <a:extLst>
                  <a:ext uri="{FF2B5EF4-FFF2-40B4-BE49-F238E27FC236}">
                    <a16:creationId xmlns:a16="http://schemas.microsoft.com/office/drawing/2014/main" id="{8E3ADAFA-06E2-31D9-45D9-0CA6F089721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86239" y="4846977"/>
                <a:ext cx="332340" cy="33233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69" name="円/楕円 568">
                <a:extLst>
                  <a:ext uri="{FF2B5EF4-FFF2-40B4-BE49-F238E27FC236}">
                    <a16:creationId xmlns:a16="http://schemas.microsoft.com/office/drawing/2014/main" id="{CAAA3F52-D284-202B-6AB2-35D51A4CA0A3}"/>
                  </a:ext>
                </a:extLst>
              </p:cNvPr>
              <p:cNvSpPr/>
              <p:nvPr/>
            </p:nvSpPr>
            <p:spPr>
              <a:xfrm rot="5400000">
                <a:off x="2125893" y="4989856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63" name="グループ化 562">
              <a:extLst>
                <a:ext uri="{FF2B5EF4-FFF2-40B4-BE49-F238E27FC236}">
                  <a16:creationId xmlns:a16="http://schemas.microsoft.com/office/drawing/2014/main" id="{711D19C3-E83C-7063-B2A4-1BD810B73D6A}"/>
                </a:ext>
              </a:extLst>
            </p:cNvPr>
            <p:cNvGrpSpPr/>
            <p:nvPr/>
          </p:nvGrpSpPr>
          <p:grpSpPr>
            <a:xfrm>
              <a:off x="6617938" y="2822228"/>
              <a:ext cx="332340" cy="332339"/>
              <a:chOff x="1986239" y="4846977"/>
              <a:chExt cx="332340" cy="332339"/>
            </a:xfrm>
          </p:grpSpPr>
          <p:sp>
            <p:nvSpPr>
              <p:cNvPr id="566" name="正方形/長方形 565">
                <a:extLst>
                  <a:ext uri="{FF2B5EF4-FFF2-40B4-BE49-F238E27FC236}">
                    <a16:creationId xmlns:a16="http://schemas.microsoft.com/office/drawing/2014/main" id="{579E49EA-7538-C057-AC07-CF4A1007E7D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86239" y="4846977"/>
                <a:ext cx="332340" cy="332339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67" name="円/楕円 566">
                <a:extLst>
                  <a:ext uri="{FF2B5EF4-FFF2-40B4-BE49-F238E27FC236}">
                    <a16:creationId xmlns:a16="http://schemas.microsoft.com/office/drawing/2014/main" id="{A28EED96-88BB-CEC3-7C75-10B71B334D8A}"/>
                  </a:ext>
                </a:extLst>
              </p:cNvPr>
              <p:cNvSpPr/>
              <p:nvPr/>
            </p:nvSpPr>
            <p:spPr>
              <a:xfrm rot="5400000">
                <a:off x="2125893" y="4989856"/>
                <a:ext cx="53035" cy="5303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cxnSp>
          <p:nvCxnSpPr>
            <p:cNvPr id="564" name="直線矢印コネクタ 563">
              <a:extLst>
                <a:ext uri="{FF2B5EF4-FFF2-40B4-BE49-F238E27FC236}">
                  <a16:creationId xmlns:a16="http://schemas.microsoft.com/office/drawing/2014/main" id="{B910755D-2FEB-83D0-5F78-9F2563D39F1A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6784738" y="3310321"/>
              <a:ext cx="0" cy="332341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5" name="直線矢印コネクタ 564">
              <a:extLst>
                <a:ext uri="{FF2B5EF4-FFF2-40B4-BE49-F238E27FC236}">
                  <a16:creationId xmlns:a16="http://schemas.microsoft.com/office/drawing/2014/main" id="{8F4F79FC-5C9A-B2D8-B003-CF5BB2F0C0CF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6784108" y="2977980"/>
              <a:ext cx="0" cy="332341"/>
            </a:xfrm>
            <a:prstGeom prst="straightConnector1">
              <a:avLst/>
            </a:prstGeom>
            <a:ln w="285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十字形 2">
            <a:extLst>
              <a:ext uri="{FF2B5EF4-FFF2-40B4-BE49-F238E27FC236}">
                <a16:creationId xmlns:a16="http://schemas.microsoft.com/office/drawing/2014/main" id="{AF5D2ADB-7DFD-E201-D18A-DCB35009EAB8}"/>
              </a:ext>
            </a:extLst>
          </p:cNvPr>
          <p:cNvSpPr/>
          <p:nvPr/>
        </p:nvSpPr>
        <p:spPr>
          <a:xfrm rot="2700000">
            <a:off x="4248186" y="4810540"/>
            <a:ext cx="755206" cy="755206"/>
          </a:xfrm>
          <a:prstGeom prst="plus">
            <a:avLst>
              <a:gd name="adj" fmla="val 46053"/>
            </a:avLst>
          </a:prstGeom>
          <a:solidFill>
            <a:srgbClr val="FFFF00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十字形 4">
            <a:extLst>
              <a:ext uri="{FF2B5EF4-FFF2-40B4-BE49-F238E27FC236}">
                <a16:creationId xmlns:a16="http://schemas.microsoft.com/office/drawing/2014/main" id="{4D69C48A-AC67-B97B-74EF-3F0DD562094A}"/>
              </a:ext>
            </a:extLst>
          </p:cNvPr>
          <p:cNvSpPr/>
          <p:nvPr/>
        </p:nvSpPr>
        <p:spPr>
          <a:xfrm rot="2700000">
            <a:off x="6554665" y="4803468"/>
            <a:ext cx="755206" cy="755206"/>
          </a:xfrm>
          <a:prstGeom prst="plus">
            <a:avLst>
              <a:gd name="adj" fmla="val 46053"/>
            </a:avLst>
          </a:prstGeom>
          <a:solidFill>
            <a:srgbClr val="FFFF00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8C567C3B-19EC-0683-2062-B10EA75DD817}"/>
              </a:ext>
            </a:extLst>
          </p:cNvPr>
          <p:cNvGrpSpPr/>
          <p:nvPr/>
        </p:nvGrpSpPr>
        <p:grpSpPr>
          <a:xfrm>
            <a:off x="186839" y="6073529"/>
            <a:ext cx="8770322" cy="388311"/>
            <a:chOff x="186839" y="6073529"/>
            <a:chExt cx="8770322" cy="388311"/>
          </a:xfrm>
        </p:grpSpPr>
        <p:sp>
          <p:nvSpPr>
            <p:cNvPr id="573" name="テキスト ボックス 572">
              <a:extLst>
                <a:ext uri="{FF2B5EF4-FFF2-40B4-BE49-F238E27FC236}">
                  <a16:creationId xmlns:a16="http://schemas.microsoft.com/office/drawing/2014/main" id="{55804957-CAFB-5DBC-863D-2EDCD5123112}"/>
                </a:ext>
              </a:extLst>
            </p:cNvPr>
            <p:cNvSpPr txBox="1"/>
            <p:nvPr/>
          </p:nvSpPr>
          <p:spPr>
            <a:xfrm>
              <a:off x="186839" y="6073529"/>
              <a:ext cx="8770322" cy="3883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buClr>
                  <a:srgbClr val="1E219C"/>
                </a:buClr>
              </a:pPr>
              <a:r>
                <a:rPr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文字列</a:t>
              </a:r>
              <a:r>
                <a:rPr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“</a:t>
              </a:r>
              <a:r>
                <a:rPr lang="en-US" altLang="ja-JP" sz="1600" dirty="0">
                  <a:solidFill>
                    <a:srgbClr val="FF37C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RR</a:t>
              </a:r>
              <a:r>
                <a:rPr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” or “</a:t>
              </a:r>
              <a:r>
                <a:rPr lang="en-US" altLang="ja-JP" sz="1600" dirty="0">
                  <a:solidFill>
                    <a:srgbClr val="00B0F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LL</a:t>
              </a:r>
              <a:r>
                <a:rPr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” </a:t>
              </a:r>
              <a:r>
                <a:rPr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が表れたら枝刈り　　　冗長な</a:t>
              </a:r>
              <a:r>
                <a:rPr kumimoji="1"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部分を含まないパスのみを得る</a:t>
              </a:r>
              <a:endParaRPr lang="en-US" altLang="ja-JP" sz="16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7" name="左右矢印 6">
              <a:extLst>
                <a:ext uri="{FF2B5EF4-FFF2-40B4-BE49-F238E27FC236}">
                  <a16:creationId xmlns:a16="http://schemas.microsoft.com/office/drawing/2014/main" id="{F91F94DA-4F29-453A-4828-571CD3B8E1B4}"/>
                </a:ext>
              </a:extLst>
            </p:cNvPr>
            <p:cNvSpPr/>
            <p:nvPr/>
          </p:nvSpPr>
          <p:spPr>
            <a:xfrm>
              <a:off x="4427915" y="6193536"/>
              <a:ext cx="290945" cy="184666"/>
            </a:xfrm>
            <a:prstGeom prst="left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4916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  <p:bldP spid="132" grpId="0"/>
      <p:bldP spid="133" grpId="0"/>
      <p:bldP spid="134" grpId="0"/>
      <p:bldP spid="135" grpId="0"/>
      <p:bldP spid="288" grpId="0"/>
      <p:bldP spid="506" grpId="0"/>
      <p:bldP spid="508" grpId="0" animBg="1"/>
      <p:bldP spid="528" grpId="0"/>
      <p:bldP spid="541" grpId="0" animBg="1"/>
      <p:bldP spid="542" grpId="0" animBg="1"/>
      <p:bldP spid="559" grpId="0"/>
      <p:bldP spid="3" grpId="0" animBg="1"/>
      <p:bldP spid="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5D736AE-DC4A-49DC-DCE6-6EB018EC35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直</a:t>
            </a:r>
            <a:r>
              <a:rPr lang="ja-JP" altLang="en-US" sz="2400"/>
              <a:t>方体における格子展開図とは？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E1CD73F7-E57D-0D6D-577B-4CF17AF684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</a:t>
            </a:fld>
            <a:endParaRPr kumimoji="1" lang="ja-JP" altLang="en-US"/>
          </a:p>
        </p:txBody>
      </p:sp>
      <p:cxnSp>
        <p:nvCxnSpPr>
          <p:cNvPr id="5" name="直線コネクタ 4">
            <a:extLst>
              <a:ext uri="{FF2B5EF4-FFF2-40B4-BE49-F238E27FC236}">
                <a16:creationId xmlns:a16="http://schemas.microsoft.com/office/drawing/2014/main" id="{2F3B47EA-F81C-BBB0-C54E-161FD4181C2A}"/>
              </a:ext>
            </a:extLst>
          </p:cNvPr>
          <p:cNvCxnSpPr>
            <a:cxnSpLocks/>
          </p:cNvCxnSpPr>
          <p:nvPr/>
        </p:nvCxnSpPr>
        <p:spPr>
          <a:xfrm>
            <a:off x="143358" y="145705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3AEE2B4E-6671-D91A-3C86-F5C263B9D0CD}"/>
              </a:ext>
            </a:extLst>
          </p:cNvPr>
          <p:cNvSpPr txBox="1"/>
          <p:nvPr/>
        </p:nvSpPr>
        <p:spPr>
          <a:xfrm>
            <a:off x="315853" y="1256995"/>
            <a:ext cx="3923533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定義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1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（格子立方体・格子直方体）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テキスト ボックス 6">
                <a:extLst>
                  <a:ext uri="{FF2B5EF4-FFF2-40B4-BE49-F238E27FC236}">
                    <a16:creationId xmlns:a16="http://schemas.microsoft.com/office/drawing/2014/main" id="{1E3661AC-BFDB-1616-90B1-20D4B3AED432}"/>
                  </a:ext>
                </a:extLst>
              </p:cNvPr>
              <p:cNvSpPr txBox="1"/>
              <p:nvPr/>
            </p:nvSpPr>
            <p:spPr>
              <a:xfrm>
                <a:off x="260344" y="1644098"/>
                <a:ext cx="8749984" cy="11351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 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正方格子上に</a:t>
                </a:r>
                <a: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2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点を選び，その</a:t>
                </a:r>
                <a: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2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点を</a:t>
                </a:r>
                <a: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1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辺とする正方形を作る．この正方形を</a:t>
                </a:r>
                <a: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1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面にして組み立てた立方体を</a:t>
                </a:r>
                <a:r>
                  <a:rPr lang="ja-JP" altLang="en-US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格子立方体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という．格子立方体を複数個つなぎ合わせる</a:t>
                </a:r>
                <a:b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</a:b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ことでできる直方体を</a:t>
                </a:r>
                <a:r>
                  <a:rPr lang="ja-JP" altLang="en-US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格子直方体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という．（注：格子立方体</a:t>
                </a:r>
                <a14:m>
                  <m:oMath xmlns:m="http://schemas.openxmlformats.org/officeDocument/2006/math">
                    <m:r>
                      <a:rPr lang="en-US" altLang="ja-JP" b="0" i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⊂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格子直方体）</a:t>
                </a:r>
              </a:p>
            </p:txBody>
          </p:sp>
        </mc:Choice>
        <mc:Fallback xmlns="">
          <p:sp>
            <p:nvSpPr>
              <p:cNvPr id="7" name="テキスト ボックス 6">
                <a:extLst>
                  <a:ext uri="{FF2B5EF4-FFF2-40B4-BE49-F238E27FC236}">
                    <a16:creationId xmlns:a16="http://schemas.microsoft.com/office/drawing/2014/main" id="{1E3661AC-BFDB-1616-90B1-20D4B3AED43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0344" y="1644098"/>
                <a:ext cx="8749984" cy="1135119"/>
              </a:xfrm>
              <a:prstGeom prst="rect">
                <a:avLst/>
              </a:prstGeom>
              <a:blipFill>
                <a:blip r:embed="rId2"/>
                <a:stretch>
                  <a:fillRect l="-580" r="-580" b="-777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直線コネクタ 7">
            <a:extLst>
              <a:ext uri="{FF2B5EF4-FFF2-40B4-BE49-F238E27FC236}">
                <a16:creationId xmlns:a16="http://schemas.microsoft.com/office/drawing/2014/main" id="{FFCCA928-C509-47A1-EE32-6E9157183E5C}"/>
              </a:ext>
            </a:extLst>
          </p:cNvPr>
          <p:cNvCxnSpPr>
            <a:cxnSpLocks/>
          </p:cNvCxnSpPr>
          <p:nvPr/>
        </p:nvCxnSpPr>
        <p:spPr>
          <a:xfrm>
            <a:off x="133672" y="2799537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801" name="グループ化 800">
            <a:extLst>
              <a:ext uri="{FF2B5EF4-FFF2-40B4-BE49-F238E27FC236}">
                <a16:creationId xmlns:a16="http://schemas.microsoft.com/office/drawing/2014/main" id="{3BFC6848-4594-A9F0-6475-BFC577BD63AE}"/>
              </a:ext>
            </a:extLst>
          </p:cNvPr>
          <p:cNvGrpSpPr/>
          <p:nvPr/>
        </p:nvGrpSpPr>
        <p:grpSpPr>
          <a:xfrm>
            <a:off x="492376" y="4311241"/>
            <a:ext cx="980884" cy="981557"/>
            <a:chOff x="579466" y="4300706"/>
            <a:chExt cx="980884" cy="981557"/>
          </a:xfrm>
        </p:grpSpPr>
        <p:sp>
          <p:nvSpPr>
            <p:cNvPr id="802" name="フリーフォーム 801">
              <a:extLst>
                <a:ext uri="{FF2B5EF4-FFF2-40B4-BE49-F238E27FC236}">
                  <a16:creationId xmlns:a16="http://schemas.microsoft.com/office/drawing/2014/main" id="{5E76FA9D-B1E6-5802-8B03-042DB37EC007}"/>
                </a:ext>
              </a:extLst>
            </p:cNvPr>
            <p:cNvSpPr/>
            <p:nvPr/>
          </p:nvSpPr>
          <p:spPr>
            <a:xfrm rot="1106098" flipH="1">
              <a:off x="682178" y="4403485"/>
              <a:ext cx="775456" cy="775988"/>
            </a:xfrm>
            <a:custGeom>
              <a:avLst/>
              <a:gdLst>
                <a:gd name="connsiteX0" fmla="*/ 0 w 775456"/>
                <a:gd name="connsiteY0" fmla="*/ 0 h 775988"/>
                <a:gd name="connsiteX1" fmla="*/ 775457 w 775456"/>
                <a:gd name="connsiteY1" fmla="*/ 0 h 775988"/>
                <a:gd name="connsiteX2" fmla="*/ 775457 w 775456"/>
                <a:gd name="connsiteY2" fmla="*/ 775988 h 775988"/>
                <a:gd name="connsiteX3" fmla="*/ 0 w 775456"/>
                <a:gd name="connsiteY3" fmla="*/ 775988 h 77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456" h="775988">
                  <a:moveTo>
                    <a:pt x="0" y="0"/>
                  </a:moveTo>
                  <a:lnTo>
                    <a:pt x="775457" y="0"/>
                  </a:lnTo>
                  <a:lnTo>
                    <a:pt x="775457" y="775988"/>
                  </a:lnTo>
                  <a:lnTo>
                    <a:pt x="0" y="775988"/>
                  </a:lnTo>
                  <a:close/>
                </a:path>
              </a:pathLst>
            </a:custGeom>
            <a:solidFill>
              <a:srgbClr val="F4B0B7"/>
            </a:solidFill>
            <a:ln w="8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03" name="フリーフォーム 802">
              <a:extLst>
                <a:ext uri="{FF2B5EF4-FFF2-40B4-BE49-F238E27FC236}">
                  <a16:creationId xmlns:a16="http://schemas.microsoft.com/office/drawing/2014/main" id="{2ABDB4A1-A52C-56D2-5273-3963CB23950C}"/>
                </a:ext>
              </a:extLst>
            </p:cNvPr>
            <p:cNvSpPr/>
            <p:nvPr/>
          </p:nvSpPr>
          <p:spPr>
            <a:xfrm flipH="1">
              <a:off x="824682" y="4300706"/>
              <a:ext cx="735668" cy="245384"/>
            </a:xfrm>
            <a:custGeom>
              <a:avLst/>
              <a:gdLst>
                <a:gd name="connsiteX0" fmla="*/ 735668 w 735668"/>
                <a:gd name="connsiteY0" fmla="*/ 0 h 245384"/>
                <a:gd name="connsiteX1" fmla="*/ 0 w 735668"/>
                <a:gd name="connsiteY1" fmla="*/ 245385 h 24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5668" h="245384">
                  <a:moveTo>
                    <a:pt x="735668" y="0"/>
                  </a:moveTo>
                  <a:lnTo>
                    <a:pt x="0" y="245385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04" name="フリーフォーム 803">
              <a:extLst>
                <a:ext uri="{FF2B5EF4-FFF2-40B4-BE49-F238E27FC236}">
                  <a16:creationId xmlns:a16="http://schemas.microsoft.com/office/drawing/2014/main" id="{CD986748-F273-0DA4-82F2-E9A14EF6ADAC}"/>
                </a:ext>
              </a:extLst>
            </p:cNvPr>
            <p:cNvSpPr/>
            <p:nvPr/>
          </p:nvSpPr>
          <p:spPr>
            <a:xfrm flipH="1">
              <a:off x="1315125" y="4546091"/>
              <a:ext cx="245225" cy="736172"/>
            </a:xfrm>
            <a:custGeom>
              <a:avLst/>
              <a:gdLst>
                <a:gd name="connsiteX0" fmla="*/ 0 w 245225"/>
                <a:gd name="connsiteY0" fmla="*/ 0 h 736172"/>
                <a:gd name="connsiteX1" fmla="*/ 245226 w 245225"/>
                <a:gd name="connsiteY1" fmla="*/ 736172 h 73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225" h="736172">
                  <a:moveTo>
                    <a:pt x="0" y="0"/>
                  </a:moveTo>
                  <a:lnTo>
                    <a:pt x="245226" y="736172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05" name="フリーフォーム 804">
              <a:extLst>
                <a:ext uri="{FF2B5EF4-FFF2-40B4-BE49-F238E27FC236}">
                  <a16:creationId xmlns:a16="http://schemas.microsoft.com/office/drawing/2014/main" id="{BBB219ED-4BA9-B51C-DAA4-F5AFA8DBDA16}"/>
                </a:ext>
              </a:extLst>
            </p:cNvPr>
            <p:cNvSpPr/>
            <p:nvPr/>
          </p:nvSpPr>
          <p:spPr>
            <a:xfrm flipH="1">
              <a:off x="579466" y="4300706"/>
              <a:ext cx="245216" cy="736163"/>
            </a:xfrm>
            <a:custGeom>
              <a:avLst/>
              <a:gdLst>
                <a:gd name="connsiteX0" fmla="*/ 0 w 245216"/>
                <a:gd name="connsiteY0" fmla="*/ 0 h 736163"/>
                <a:gd name="connsiteX1" fmla="*/ 245217 w 245216"/>
                <a:gd name="connsiteY1" fmla="*/ 736164 h 736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216" h="736163">
                  <a:moveTo>
                    <a:pt x="0" y="0"/>
                  </a:moveTo>
                  <a:lnTo>
                    <a:pt x="245217" y="736164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165A7921-6B9D-5774-720C-24E4ACF84D75}"/>
              </a:ext>
            </a:extLst>
          </p:cNvPr>
          <p:cNvSpPr/>
          <p:nvPr/>
        </p:nvSpPr>
        <p:spPr>
          <a:xfrm flipH="1">
            <a:off x="492376" y="5047404"/>
            <a:ext cx="735659" cy="245393"/>
          </a:xfrm>
          <a:custGeom>
            <a:avLst/>
            <a:gdLst>
              <a:gd name="connsiteX0" fmla="*/ 0 w 735659"/>
              <a:gd name="connsiteY0" fmla="*/ 245394 h 245393"/>
              <a:gd name="connsiteX1" fmla="*/ 735660 w 735659"/>
              <a:gd name="connsiteY1" fmla="*/ 0 h 2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35659" h="245393">
                <a:moveTo>
                  <a:pt x="0" y="245394"/>
                </a:moveTo>
                <a:lnTo>
                  <a:pt x="735660" y="0"/>
                </a:lnTo>
              </a:path>
            </a:pathLst>
          </a:custGeom>
          <a:ln w="44450" cap="flat">
            <a:solidFill>
              <a:srgbClr val="FF0000"/>
            </a:solidFill>
            <a:prstDash val="solid"/>
            <a:miter/>
          </a:ln>
        </p:spPr>
        <p:txBody>
          <a:bodyPr rtlCol="0" anchor="ctr"/>
          <a:lstStyle/>
          <a:p>
            <a:endParaRPr lang="ja-JP" altLang="en-US"/>
          </a:p>
        </p:txBody>
      </p:sp>
      <p:grpSp>
        <p:nvGrpSpPr>
          <p:cNvPr id="807" name="グループ化 806">
            <a:extLst>
              <a:ext uri="{FF2B5EF4-FFF2-40B4-BE49-F238E27FC236}">
                <a16:creationId xmlns:a16="http://schemas.microsoft.com/office/drawing/2014/main" id="{E59ABA75-CD16-ED51-BF90-FE522A5EBCDF}"/>
              </a:ext>
            </a:extLst>
          </p:cNvPr>
          <p:cNvGrpSpPr/>
          <p:nvPr/>
        </p:nvGrpSpPr>
        <p:grpSpPr>
          <a:xfrm>
            <a:off x="737593" y="3575072"/>
            <a:ext cx="3433094" cy="1717726"/>
            <a:chOff x="824683" y="3564537"/>
            <a:chExt cx="3433094" cy="1717726"/>
          </a:xfrm>
        </p:grpSpPr>
        <p:sp>
          <p:nvSpPr>
            <p:cNvPr id="808" name="フリーフォーム 807">
              <a:extLst>
                <a:ext uri="{FF2B5EF4-FFF2-40B4-BE49-F238E27FC236}">
                  <a16:creationId xmlns:a16="http://schemas.microsoft.com/office/drawing/2014/main" id="{0C238923-FAB0-3C54-DF06-335FED350D37}"/>
                </a:ext>
              </a:extLst>
            </p:cNvPr>
            <p:cNvSpPr/>
            <p:nvPr/>
          </p:nvSpPr>
          <p:spPr>
            <a:xfrm flipH="1">
              <a:off x="3767335" y="4546091"/>
              <a:ext cx="245221" cy="736172"/>
            </a:xfrm>
            <a:custGeom>
              <a:avLst/>
              <a:gdLst>
                <a:gd name="connsiteX0" fmla="*/ 245221 w 245221"/>
                <a:gd name="connsiteY0" fmla="*/ 736172 h 736172"/>
                <a:gd name="connsiteX1" fmla="*/ 0 w 245221"/>
                <a:gd name="connsiteY1" fmla="*/ 0 h 73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221" h="736172">
                  <a:moveTo>
                    <a:pt x="245221" y="736172"/>
                  </a:moveTo>
                  <a:lnTo>
                    <a:pt x="0" y="0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grpSp>
          <p:nvGrpSpPr>
            <p:cNvPr id="809" name="グループ化 808">
              <a:extLst>
                <a:ext uri="{FF2B5EF4-FFF2-40B4-BE49-F238E27FC236}">
                  <a16:creationId xmlns:a16="http://schemas.microsoft.com/office/drawing/2014/main" id="{1FA45BCB-705F-0EE0-7CEF-6A992890966C}"/>
                </a:ext>
              </a:extLst>
            </p:cNvPr>
            <p:cNvGrpSpPr/>
            <p:nvPr/>
          </p:nvGrpSpPr>
          <p:grpSpPr>
            <a:xfrm flipH="1">
              <a:off x="3031670" y="4300706"/>
              <a:ext cx="980886" cy="981556"/>
              <a:chOff x="829012" y="3967418"/>
              <a:chExt cx="980886" cy="981556"/>
            </a:xfrm>
          </p:grpSpPr>
          <p:sp>
            <p:nvSpPr>
              <p:cNvPr id="821" name="フリーフォーム 820">
                <a:extLst>
                  <a:ext uri="{FF2B5EF4-FFF2-40B4-BE49-F238E27FC236}">
                    <a16:creationId xmlns:a16="http://schemas.microsoft.com/office/drawing/2014/main" id="{3946405D-9C30-264F-575C-EB72ECD13C87}"/>
                  </a:ext>
                </a:extLst>
              </p:cNvPr>
              <p:cNvSpPr/>
              <p:nvPr/>
            </p:nvSpPr>
            <p:spPr>
              <a:xfrm>
                <a:off x="1074234" y="4703581"/>
                <a:ext cx="735664" cy="245393"/>
              </a:xfrm>
              <a:custGeom>
                <a:avLst/>
                <a:gdLst>
                  <a:gd name="connsiteX0" fmla="*/ 0 w 735664"/>
                  <a:gd name="connsiteY0" fmla="*/ 245394 h 245393"/>
                  <a:gd name="connsiteX1" fmla="*/ 735665 w 735664"/>
                  <a:gd name="connsiteY1" fmla="*/ 0 h 24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5664" h="245393">
                    <a:moveTo>
                      <a:pt x="0" y="245394"/>
                    </a:moveTo>
                    <a:lnTo>
                      <a:pt x="735665" y="0"/>
                    </a:lnTo>
                  </a:path>
                </a:pathLst>
              </a:custGeom>
              <a:ln w="44450" cap="flat">
                <a:solidFill>
                  <a:srgbClr val="FF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22" name="フリーフォーム 821">
                <a:extLst>
                  <a:ext uri="{FF2B5EF4-FFF2-40B4-BE49-F238E27FC236}">
                    <a16:creationId xmlns:a16="http://schemas.microsoft.com/office/drawing/2014/main" id="{6149D464-50AB-A1C0-B5A8-CE984AAF17DD}"/>
                  </a:ext>
                </a:extLst>
              </p:cNvPr>
              <p:cNvSpPr/>
              <p:nvPr/>
            </p:nvSpPr>
            <p:spPr>
              <a:xfrm>
                <a:off x="829012" y="3967418"/>
                <a:ext cx="735660" cy="245384"/>
              </a:xfrm>
              <a:custGeom>
                <a:avLst/>
                <a:gdLst>
                  <a:gd name="connsiteX0" fmla="*/ 0 w 735660"/>
                  <a:gd name="connsiteY0" fmla="*/ 245385 h 245384"/>
                  <a:gd name="connsiteX1" fmla="*/ 735661 w 735660"/>
                  <a:gd name="connsiteY1" fmla="*/ 0 h 24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5660" h="245384">
                    <a:moveTo>
                      <a:pt x="0" y="245385"/>
                    </a:moveTo>
                    <a:lnTo>
                      <a:pt x="735661" y="0"/>
                    </a:lnTo>
                  </a:path>
                </a:pathLst>
              </a:custGeom>
              <a:ln w="44450" cap="flat">
                <a:solidFill>
                  <a:srgbClr val="FF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23" name="フリーフォーム 822">
                <a:extLst>
                  <a:ext uri="{FF2B5EF4-FFF2-40B4-BE49-F238E27FC236}">
                    <a16:creationId xmlns:a16="http://schemas.microsoft.com/office/drawing/2014/main" id="{61BBE7AD-F663-FF5B-CA8A-E24EA8EF3AFE}"/>
                  </a:ext>
                </a:extLst>
              </p:cNvPr>
              <p:cNvSpPr/>
              <p:nvPr/>
            </p:nvSpPr>
            <p:spPr>
              <a:xfrm>
                <a:off x="1564673" y="3967418"/>
                <a:ext cx="245225" cy="736163"/>
              </a:xfrm>
              <a:custGeom>
                <a:avLst/>
                <a:gdLst>
                  <a:gd name="connsiteX0" fmla="*/ 245226 w 245225"/>
                  <a:gd name="connsiteY0" fmla="*/ 736164 h 736163"/>
                  <a:gd name="connsiteX1" fmla="*/ 0 w 245225"/>
                  <a:gd name="connsiteY1" fmla="*/ 0 h 73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5225" h="736163">
                    <a:moveTo>
                      <a:pt x="245226" y="736164"/>
                    </a:moveTo>
                    <a:lnTo>
                      <a:pt x="0" y="0"/>
                    </a:lnTo>
                  </a:path>
                </a:pathLst>
              </a:custGeom>
              <a:ln w="44450" cap="flat">
                <a:solidFill>
                  <a:srgbClr val="FF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sp>
          <p:nvSpPr>
            <p:cNvPr id="810" name="フリーフォーム 809">
              <a:extLst>
                <a:ext uri="{FF2B5EF4-FFF2-40B4-BE49-F238E27FC236}">
                  <a16:creationId xmlns:a16="http://schemas.microsoft.com/office/drawing/2014/main" id="{C6FBF57A-A5A5-5EF1-D3DC-C4A29E5BB717}"/>
                </a:ext>
              </a:extLst>
            </p:cNvPr>
            <p:cNvSpPr/>
            <p:nvPr/>
          </p:nvSpPr>
          <p:spPr>
            <a:xfrm flipH="1">
              <a:off x="2541227" y="4055315"/>
              <a:ext cx="735668" cy="245390"/>
            </a:xfrm>
            <a:custGeom>
              <a:avLst/>
              <a:gdLst>
                <a:gd name="connsiteX0" fmla="*/ 735668 w 735668"/>
                <a:gd name="connsiteY0" fmla="*/ 0 h 245390"/>
                <a:gd name="connsiteX1" fmla="*/ 0 w 735668"/>
                <a:gd name="connsiteY1" fmla="*/ 245390 h 24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5668" h="245390">
                  <a:moveTo>
                    <a:pt x="735668" y="0"/>
                  </a:moveTo>
                  <a:lnTo>
                    <a:pt x="0" y="245390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1" name="フリーフォーム 810">
              <a:extLst>
                <a:ext uri="{FF2B5EF4-FFF2-40B4-BE49-F238E27FC236}">
                  <a16:creationId xmlns:a16="http://schemas.microsoft.com/office/drawing/2014/main" id="{5A360F6C-8D0B-86CA-27A7-0C7FD83ED75B}"/>
                </a:ext>
              </a:extLst>
            </p:cNvPr>
            <p:cNvSpPr/>
            <p:nvPr/>
          </p:nvSpPr>
          <p:spPr>
            <a:xfrm flipH="1">
              <a:off x="2296010" y="4791484"/>
              <a:ext cx="735659" cy="245384"/>
            </a:xfrm>
            <a:custGeom>
              <a:avLst/>
              <a:gdLst>
                <a:gd name="connsiteX0" fmla="*/ 735660 w 735659"/>
                <a:gd name="connsiteY0" fmla="*/ 0 h 245384"/>
                <a:gd name="connsiteX1" fmla="*/ 0 w 735659"/>
                <a:gd name="connsiteY1" fmla="*/ 245385 h 24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5659" h="245384">
                  <a:moveTo>
                    <a:pt x="735660" y="0"/>
                  </a:moveTo>
                  <a:lnTo>
                    <a:pt x="0" y="245385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2" name="フリーフォーム 811">
              <a:extLst>
                <a:ext uri="{FF2B5EF4-FFF2-40B4-BE49-F238E27FC236}">
                  <a16:creationId xmlns:a16="http://schemas.microsoft.com/office/drawing/2014/main" id="{9ED1F57E-AAF0-DB9C-6AC1-6652F00C2592}"/>
                </a:ext>
              </a:extLst>
            </p:cNvPr>
            <p:cNvSpPr/>
            <p:nvPr/>
          </p:nvSpPr>
          <p:spPr>
            <a:xfrm flipH="1">
              <a:off x="2296011" y="4055315"/>
              <a:ext cx="245216" cy="736168"/>
            </a:xfrm>
            <a:custGeom>
              <a:avLst/>
              <a:gdLst>
                <a:gd name="connsiteX0" fmla="*/ 0 w 245216"/>
                <a:gd name="connsiteY0" fmla="*/ 0 h 736168"/>
                <a:gd name="connsiteX1" fmla="*/ 245217 w 245216"/>
                <a:gd name="connsiteY1" fmla="*/ 736169 h 7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216" h="736168">
                  <a:moveTo>
                    <a:pt x="0" y="0"/>
                  </a:moveTo>
                  <a:lnTo>
                    <a:pt x="245217" y="736169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3" name="フリーフォーム 812">
              <a:extLst>
                <a:ext uri="{FF2B5EF4-FFF2-40B4-BE49-F238E27FC236}">
                  <a16:creationId xmlns:a16="http://schemas.microsoft.com/office/drawing/2014/main" id="{2B7EACAA-3728-0384-12EE-6ED54AEFD23D}"/>
                </a:ext>
              </a:extLst>
            </p:cNvPr>
            <p:cNvSpPr/>
            <p:nvPr/>
          </p:nvSpPr>
          <p:spPr>
            <a:xfrm flipH="1">
              <a:off x="1560351" y="4546091"/>
              <a:ext cx="735659" cy="245393"/>
            </a:xfrm>
            <a:custGeom>
              <a:avLst/>
              <a:gdLst>
                <a:gd name="connsiteX0" fmla="*/ 735660 w 735659"/>
                <a:gd name="connsiteY0" fmla="*/ 0 h 245393"/>
                <a:gd name="connsiteX1" fmla="*/ 0 w 735659"/>
                <a:gd name="connsiteY1" fmla="*/ 245394 h 2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5659" h="245393">
                  <a:moveTo>
                    <a:pt x="735660" y="0"/>
                  </a:moveTo>
                  <a:lnTo>
                    <a:pt x="0" y="245394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4" name="フリーフォーム 813">
              <a:extLst>
                <a:ext uri="{FF2B5EF4-FFF2-40B4-BE49-F238E27FC236}">
                  <a16:creationId xmlns:a16="http://schemas.microsoft.com/office/drawing/2014/main" id="{49671B7E-B287-F755-5602-1196C26AEBB6}"/>
                </a:ext>
              </a:extLst>
            </p:cNvPr>
            <p:cNvSpPr/>
            <p:nvPr/>
          </p:nvSpPr>
          <p:spPr>
            <a:xfrm flipH="1">
              <a:off x="1805568" y="3809926"/>
              <a:ext cx="735659" cy="245389"/>
            </a:xfrm>
            <a:custGeom>
              <a:avLst/>
              <a:gdLst>
                <a:gd name="connsiteX0" fmla="*/ 735660 w 735659"/>
                <a:gd name="connsiteY0" fmla="*/ 0 h 245389"/>
                <a:gd name="connsiteX1" fmla="*/ 0 w 735659"/>
                <a:gd name="connsiteY1" fmla="*/ 245389 h 24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5659" h="245389">
                  <a:moveTo>
                    <a:pt x="735660" y="0"/>
                  </a:moveTo>
                  <a:lnTo>
                    <a:pt x="0" y="245389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5" name="フリーフォーム 814">
              <a:extLst>
                <a:ext uri="{FF2B5EF4-FFF2-40B4-BE49-F238E27FC236}">
                  <a16:creationId xmlns:a16="http://schemas.microsoft.com/office/drawing/2014/main" id="{5463610B-0F39-268C-C141-E019008D8EB4}"/>
                </a:ext>
              </a:extLst>
            </p:cNvPr>
            <p:cNvSpPr/>
            <p:nvPr/>
          </p:nvSpPr>
          <p:spPr>
            <a:xfrm flipH="1">
              <a:off x="1560351" y="3809926"/>
              <a:ext cx="245216" cy="736164"/>
            </a:xfrm>
            <a:custGeom>
              <a:avLst/>
              <a:gdLst>
                <a:gd name="connsiteX0" fmla="*/ 245217 w 245216"/>
                <a:gd name="connsiteY0" fmla="*/ 736165 h 736164"/>
                <a:gd name="connsiteX1" fmla="*/ 0 w 245216"/>
                <a:gd name="connsiteY1" fmla="*/ 0 h 73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216" h="736164">
                  <a:moveTo>
                    <a:pt x="245217" y="736165"/>
                  </a:moveTo>
                  <a:lnTo>
                    <a:pt x="0" y="0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6" name="フリーフォーム 815">
              <a:extLst>
                <a:ext uri="{FF2B5EF4-FFF2-40B4-BE49-F238E27FC236}">
                  <a16:creationId xmlns:a16="http://schemas.microsoft.com/office/drawing/2014/main" id="{8D43FEA8-2C6E-8257-CCA5-76121936513C}"/>
                </a:ext>
              </a:extLst>
            </p:cNvPr>
            <p:cNvSpPr/>
            <p:nvPr/>
          </p:nvSpPr>
          <p:spPr>
            <a:xfrm flipH="1">
              <a:off x="1069908" y="3564537"/>
              <a:ext cx="735659" cy="245389"/>
            </a:xfrm>
            <a:custGeom>
              <a:avLst/>
              <a:gdLst>
                <a:gd name="connsiteX0" fmla="*/ 735660 w 735659"/>
                <a:gd name="connsiteY0" fmla="*/ 0 h 245389"/>
                <a:gd name="connsiteX1" fmla="*/ 0 w 735659"/>
                <a:gd name="connsiteY1" fmla="*/ 245389 h 24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5659" h="245389">
                  <a:moveTo>
                    <a:pt x="735660" y="0"/>
                  </a:moveTo>
                  <a:lnTo>
                    <a:pt x="0" y="245389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7" name="フリーフォーム 816">
              <a:extLst>
                <a:ext uri="{FF2B5EF4-FFF2-40B4-BE49-F238E27FC236}">
                  <a16:creationId xmlns:a16="http://schemas.microsoft.com/office/drawing/2014/main" id="{23566D99-342D-47A4-B253-3460A8DC63C8}"/>
                </a:ext>
              </a:extLst>
            </p:cNvPr>
            <p:cNvSpPr/>
            <p:nvPr/>
          </p:nvSpPr>
          <p:spPr>
            <a:xfrm flipH="1">
              <a:off x="824683" y="3564537"/>
              <a:ext cx="245225" cy="736168"/>
            </a:xfrm>
            <a:custGeom>
              <a:avLst/>
              <a:gdLst>
                <a:gd name="connsiteX0" fmla="*/ 245226 w 245225"/>
                <a:gd name="connsiteY0" fmla="*/ 736169 h 736168"/>
                <a:gd name="connsiteX1" fmla="*/ 0 w 245225"/>
                <a:gd name="connsiteY1" fmla="*/ 0 h 7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225" h="736168">
                  <a:moveTo>
                    <a:pt x="245226" y="736169"/>
                  </a:moveTo>
                  <a:lnTo>
                    <a:pt x="0" y="0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8" name="フリーフォーム 817">
              <a:extLst>
                <a:ext uri="{FF2B5EF4-FFF2-40B4-BE49-F238E27FC236}">
                  <a16:creationId xmlns:a16="http://schemas.microsoft.com/office/drawing/2014/main" id="{3B9B79E7-5E8A-EE62-ED8F-2C7FC482063C}"/>
                </a:ext>
              </a:extLst>
            </p:cNvPr>
            <p:cNvSpPr/>
            <p:nvPr/>
          </p:nvSpPr>
          <p:spPr>
            <a:xfrm flipH="1">
              <a:off x="4012556" y="3809926"/>
              <a:ext cx="245221" cy="736164"/>
            </a:xfrm>
            <a:custGeom>
              <a:avLst/>
              <a:gdLst>
                <a:gd name="connsiteX0" fmla="*/ 0 w 245221"/>
                <a:gd name="connsiteY0" fmla="*/ 0 h 736164"/>
                <a:gd name="connsiteX1" fmla="*/ 245221 w 245221"/>
                <a:gd name="connsiteY1" fmla="*/ 736165 h 73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221" h="736164">
                  <a:moveTo>
                    <a:pt x="0" y="0"/>
                  </a:moveTo>
                  <a:lnTo>
                    <a:pt x="245221" y="736165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9" name="フリーフォーム 818">
              <a:extLst>
                <a:ext uri="{FF2B5EF4-FFF2-40B4-BE49-F238E27FC236}">
                  <a16:creationId xmlns:a16="http://schemas.microsoft.com/office/drawing/2014/main" id="{68750F59-07BF-223F-33D3-21784934D29E}"/>
                </a:ext>
              </a:extLst>
            </p:cNvPr>
            <p:cNvSpPr/>
            <p:nvPr/>
          </p:nvSpPr>
          <p:spPr>
            <a:xfrm flipH="1">
              <a:off x="3276896" y="3564537"/>
              <a:ext cx="245216" cy="736168"/>
            </a:xfrm>
            <a:custGeom>
              <a:avLst/>
              <a:gdLst>
                <a:gd name="connsiteX0" fmla="*/ 0 w 245216"/>
                <a:gd name="connsiteY0" fmla="*/ 0 h 736168"/>
                <a:gd name="connsiteX1" fmla="*/ 245217 w 245216"/>
                <a:gd name="connsiteY1" fmla="*/ 736169 h 7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216" h="736168">
                  <a:moveTo>
                    <a:pt x="0" y="0"/>
                  </a:moveTo>
                  <a:lnTo>
                    <a:pt x="245217" y="736169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20" name="フリーフォーム 819">
              <a:extLst>
                <a:ext uri="{FF2B5EF4-FFF2-40B4-BE49-F238E27FC236}">
                  <a16:creationId xmlns:a16="http://schemas.microsoft.com/office/drawing/2014/main" id="{F073DF8F-10AB-082A-1180-AC797F8E1D96}"/>
                </a:ext>
              </a:extLst>
            </p:cNvPr>
            <p:cNvSpPr/>
            <p:nvPr/>
          </p:nvSpPr>
          <p:spPr>
            <a:xfrm flipH="1">
              <a:off x="3522113" y="3564537"/>
              <a:ext cx="735664" cy="245389"/>
            </a:xfrm>
            <a:custGeom>
              <a:avLst/>
              <a:gdLst>
                <a:gd name="connsiteX0" fmla="*/ 0 w 735664"/>
                <a:gd name="connsiteY0" fmla="*/ 245389 h 245389"/>
                <a:gd name="connsiteX1" fmla="*/ 735665 w 735664"/>
                <a:gd name="connsiteY1" fmla="*/ 0 h 24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5664" h="245389">
                  <a:moveTo>
                    <a:pt x="0" y="245389"/>
                  </a:moveTo>
                  <a:lnTo>
                    <a:pt x="735665" y="0"/>
                  </a:lnTo>
                </a:path>
              </a:pathLst>
            </a:custGeom>
            <a:ln w="44450" cap="flat">
              <a:solidFill>
                <a:srgbClr val="FF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824" name="グループ化 823">
            <a:extLst>
              <a:ext uri="{FF2B5EF4-FFF2-40B4-BE49-F238E27FC236}">
                <a16:creationId xmlns:a16="http://schemas.microsoft.com/office/drawing/2014/main" id="{617B5131-E7F7-539D-388A-1A3ACC5E31E8}"/>
              </a:ext>
            </a:extLst>
          </p:cNvPr>
          <p:cNvGrpSpPr/>
          <p:nvPr/>
        </p:nvGrpSpPr>
        <p:grpSpPr>
          <a:xfrm>
            <a:off x="224289" y="3298998"/>
            <a:ext cx="4237630" cy="2644099"/>
            <a:chOff x="224289" y="3251373"/>
            <a:chExt cx="4237630" cy="2644099"/>
          </a:xfrm>
        </p:grpSpPr>
        <p:sp>
          <p:nvSpPr>
            <p:cNvPr id="825" name="テキスト ボックス 824">
              <a:extLst>
                <a:ext uri="{FF2B5EF4-FFF2-40B4-BE49-F238E27FC236}">
                  <a16:creationId xmlns:a16="http://schemas.microsoft.com/office/drawing/2014/main" id="{C8AA05DD-4127-78D7-A2AF-DFC6C38B1463}"/>
                </a:ext>
              </a:extLst>
            </p:cNvPr>
            <p:cNvSpPr txBox="1"/>
            <p:nvPr/>
          </p:nvSpPr>
          <p:spPr>
            <a:xfrm>
              <a:off x="1823206" y="5556918"/>
              <a:ext cx="100540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正方格子</a:t>
              </a:r>
            </a:p>
          </p:txBody>
        </p:sp>
        <p:pic>
          <p:nvPicPr>
            <p:cNvPr id="826" name="グラフィックス 825">
              <a:extLst>
                <a:ext uri="{FF2B5EF4-FFF2-40B4-BE49-F238E27FC236}">
                  <a16:creationId xmlns:a16="http://schemas.microsoft.com/office/drawing/2014/main" id="{36A0F197-A52F-81BE-FFF7-EE4CA1660A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224289" y="3251373"/>
              <a:ext cx="4237630" cy="2264758"/>
            </a:xfrm>
            <a:prstGeom prst="rect">
              <a:avLst/>
            </a:prstGeom>
          </p:spPr>
        </p:pic>
      </p:grpSp>
      <p:grpSp>
        <p:nvGrpSpPr>
          <p:cNvPr id="827" name="グループ化 826">
            <a:extLst>
              <a:ext uri="{FF2B5EF4-FFF2-40B4-BE49-F238E27FC236}">
                <a16:creationId xmlns:a16="http://schemas.microsoft.com/office/drawing/2014/main" id="{157E0FE5-FE37-4E63-CA09-CFF5A6D83936}"/>
              </a:ext>
            </a:extLst>
          </p:cNvPr>
          <p:cNvGrpSpPr/>
          <p:nvPr/>
        </p:nvGrpSpPr>
        <p:grpSpPr>
          <a:xfrm>
            <a:off x="427455" y="4971974"/>
            <a:ext cx="865789" cy="371798"/>
            <a:chOff x="514545" y="4961439"/>
            <a:chExt cx="865789" cy="371798"/>
          </a:xfrm>
        </p:grpSpPr>
        <p:sp>
          <p:nvSpPr>
            <p:cNvPr id="828" name="フリーフォーム 827">
              <a:extLst>
                <a:ext uri="{FF2B5EF4-FFF2-40B4-BE49-F238E27FC236}">
                  <a16:creationId xmlns:a16="http://schemas.microsoft.com/office/drawing/2014/main" id="{7172CA5B-6980-B934-F5F9-830AF62D07E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14545" y="4961439"/>
              <a:ext cx="127073" cy="126000"/>
            </a:xfrm>
            <a:custGeom>
              <a:avLst/>
              <a:gdLst>
                <a:gd name="connsiteX0" fmla="*/ 36783 w 36783"/>
                <a:gd name="connsiteY0" fmla="*/ 18404 h 36808"/>
                <a:gd name="connsiteX1" fmla="*/ 18392 w 36783"/>
                <a:gd name="connsiteY1" fmla="*/ 36808 h 36808"/>
                <a:gd name="connsiteX2" fmla="*/ 0 w 36783"/>
                <a:gd name="connsiteY2" fmla="*/ 18404 h 36808"/>
                <a:gd name="connsiteX3" fmla="*/ 18392 w 36783"/>
                <a:gd name="connsiteY3" fmla="*/ 0 h 36808"/>
                <a:gd name="connsiteX4" fmla="*/ 36783 w 36783"/>
                <a:gd name="connsiteY4" fmla="*/ 18404 h 3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83" h="36808">
                  <a:moveTo>
                    <a:pt x="36783" y="18404"/>
                  </a:moveTo>
                  <a:cubicBezTo>
                    <a:pt x="36783" y="28568"/>
                    <a:pt x="28549" y="36808"/>
                    <a:pt x="18392" y="36808"/>
                  </a:cubicBezTo>
                  <a:cubicBezTo>
                    <a:pt x="8234" y="36808"/>
                    <a:pt x="0" y="28568"/>
                    <a:pt x="0" y="18404"/>
                  </a:cubicBezTo>
                  <a:cubicBezTo>
                    <a:pt x="0" y="8240"/>
                    <a:pt x="8234" y="0"/>
                    <a:pt x="18392" y="0"/>
                  </a:cubicBezTo>
                  <a:cubicBezTo>
                    <a:pt x="28549" y="0"/>
                    <a:pt x="36783" y="8240"/>
                    <a:pt x="36783" y="18404"/>
                  </a:cubicBezTo>
                  <a:close/>
                </a:path>
              </a:pathLst>
            </a:custGeom>
            <a:solidFill>
              <a:srgbClr val="FF0000"/>
            </a:solidFill>
            <a:ln w="8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29" name="フリーフォーム 828">
              <a:extLst>
                <a:ext uri="{FF2B5EF4-FFF2-40B4-BE49-F238E27FC236}">
                  <a16:creationId xmlns:a16="http://schemas.microsoft.com/office/drawing/2014/main" id="{86C29C97-DE63-F1D1-E996-8AC9ED2356F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253262" y="5207237"/>
              <a:ext cx="127072" cy="126000"/>
            </a:xfrm>
            <a:custGeom>
              <a:avLst/>
              <a:gdLst>
                <a:gd name="connsiteX0" fmla="*/ 36783 w 36783"/>
                <a:gd name="connsiteY0" fmla="*/ 18404 h 36808"/>
                <a:gd name="connsiteX1" fmla="*/ 18392 w 36783"/>
                <a:gd name="connsiteY1" fmla="*/ 36808 h 36808"/>
                <a:gd name="connsiteX2" fmla="*/ 0 w 36783"/>
                <a:gd name="connsiteY2" fmla="*/ 18404 h 36808"/>
                <a:gd name="connsiteX3" fmla="*/ 18392 w 36783"/>
                <a:gd name="connsiteY3" fmla="*/ 0 h 36808"/>
                <a:gd name="connsiteX4" fmla="*/ 36783 w 36783"/>
                <a:gd name="connsiteY4" fmla="*/ 18404 h 3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83" h="36808">
                  <a:moveTo>
                    <a:pt x="36783" y="18404"/>
                  </a:moveTo>
                  <a:cubicBezTo>
                    <a:pt x="36783" y="28568"/>
                    <a:pt x="28549" y="36808"/>
                    <a:pt x="18392" y="36808"/>
                  </a:cubicBezTo>
                  <a:cubicBezTo>
                    <a:pt x="8234" y="36808"/>
                    <a:pt x="0" y="28568"/>
                    <a:pt x="0" y="18404"/>
                  </a:cubicBezTo>
                  <a:cubicBezTo>
                    <a:pt x="0" y="8240"/>
                    <a:pt x="8234" y="0"/>
                    <a:pt x="18392" y="0"/>
                  </a:cubicBezTo>
                  <a:cubicBezTo>
                    <a:pt x="28549" y="0"/>
                    <a:pt x="36783" y="8240"/>
                    <a:pt x="36783" y="18404"/>
                  </a:cubicBezTo>
                  <a:close/>
                </a:path>
              </a:pathLst>
            </a:custGeom>
            <a:solidFill>
              <a:srgbClr val="FF0000"/>
            </a:solidFill>
            <a:ln w="86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830" name="グループ化 829">
            <a:extLst>
              <a:ext uri="{FF2B5EF4-FFF2-40B4-BE49-F238E27FC236}">
                <a16:creationId xmlns:a16="http://schemas.microsoft.com/office/drawing/2014/main" id="{E3A4EBA4-56BE-1C47-9673-AFB7A7DCF0CE}"/>
              </a:ext>
            </a:extLst>
          </p:cNvPr>
          <p:cNvGrpSpPr/>
          <p:nvPr/>
        </p:nvGrpSpPr>
        <p:grpSpPr>
          <a:xfrm>
            <a:off x="4388626" y="3028695"/>
            <a:ext cx="1082348" cy="492552"/>
            <a:chOff x="4388626" y="2962020"/>
            <a:chExt cx="1082348" cy="492552"/>
          </a:xfrm>
        </p:grpSpPr>
        <p:sp>
          <p:nvSpPr>
            <p:cNvPr id="831" name="テキスト ボックス 830">
              <a:extLst>
                <a:ext uri="{FF2B5EF4-FFF2-40B4-BE49-F238E27FC236}">
                  <a16:creationId xmlns:a16="http://schemas.microsoft.com/office/drawing/2014/main" id="{C34EAFE0-0E6E-B88F-4334-BF8283772519}"/>
                </a:ext>
              </a:extLst>
            </p:cNvPr>
            <p:cNvSpPr txBox="1"/>
            <p:nvPr/>
          </p:nvSpPr>
          <p:spPr>
            <a:xfrm>
              <a:off x="4388626" y="2962020"/>
              <a:ext cx="108234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ja-JP" altLang="en-US" sz="140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組み立てる</a:t>
              </a:r>
            </a:p>
          </p:txBody>
        </p:sp>
        <p:sp>
          <p:nvSpPr>
            <p:cNvPr id="832" name="右矢印 831">
              <a:extLst>
                <a:ext uri="{FF2B5EF4-FFF2-40B4-BE49-F238E27FC236}">
                  <a16:creationId xmlns:a16="http://schemas.microsoft.com/office/drawing/2014/main" id="{DC83597A-CD08-E468-BF25-23319E736D8D}"/>
                </a:ext>
              </a:extLst>
            </p:cNvPr>
            <p:cNvSpPr/>
            <p:nvPr/>
          </p:nvSpPr>
          <p:spPr>
            <a:xfrm>
              <a:off x="4560963" y="3234940"/>
              <a:ext cx="734583" cy="219632"/>
            </a:xfrm>
            <a:prstGeom prst="rightArrow">
              <a:avLst>
                <a:gd name="adj1" fmla="val 33532"/>
                <a:gd name="adj2" fmla="val 51644"/>
              </a:avLst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833" name="グループ化 832">
            <a:extLst>
              <a:ext uri="{FF2B5EF4-FFF2-40B4-BE49-F238E27FC236}">
                <a16:creationId xmlns:a16="http://schemas.microsoft.com/office/drawing/2014/main" id="{46EA9B2B-E00A-D547-692D-491FD90BE203}"/>
              </a:ext>
            </a:extLst>
          </p:cNvPr>
          <p:cNvGrpSpPr/>
          <p:nvPr/>
        </p:nvGrpSpPr>
        <p:grpSpPr>
          <a:xfrm>
            <a:off x="5407093" y="2960793"/>
            <a:ext cx="1762753" cy="1607771"/>
            <a:chOff x="5031182" y="2951534"/>
            <a:chExt cx="1762753" cy="1607771"/>
          </a:xfrm>
        </p:grpSpPr>
        <p:grpSp>
          <p:nvGrpSpPr>
            <p:cNvPr id="834" name="グループ化 833">
              <a:extLst>
                <a:ext uri="{FF2B5EF4-FFF2-40B4-BE49-F238E27FC236}">
                  <a16:creationId xmlns:a16="http://schemas.microsoft.com/office/drawing/2014/main" id="{E75CE732-8C1A-466B-B10C-EC456EC333F4}"/>
                </a:ext>
              </a:extLst>
            </p:cNvPr>
            <p:cNvGrpSpPr/>
            <p:nvPr/>
          </p:nvGrpSpPr>
          <p:grpSpPr>
            <a:xfrm>
              <a:off x="5070181" y="2990687"/>
              <a:ext cx="1684769" cy="1568618"/>
              <a:chOff x="5070181" y="2990687"/>
              <a:chExt cx="1684769" cy="1568618"/>
            </a:xfrm>
          </p:grpSpPr>
          <p:sp>
            <p:nvSpPr>
              <p:cNvPr id="843" name="テキスト ボックス 842">
                <a:extLst>
                  <a:ext uri="{FF2B5EF4-FFF2-40B4-BE49-F238E27FC236}">
                    <a16:creationId xmlns:a16="http://schemas.microsoft.com/office/drawing/2014/main" id="{93701442-2C28-72A7-D72E-15CD07461BA7}"/>
                  </a:ext>
                </a:extLst>
              </p:cNvPr>
              <p:cNvSpPr txBox="1"/>
              <p:nvPr/>
            </p:nvSpPr>
            <p:spPr>
              <a:xfrm>
                <a:off x="5300946" y="4220751"/>
                <a:ext cx="121058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格子立方体</a:t>
                </a:r>
              </a:p>
            </p:txBody>
          </p:sp>
          <p:grpSp>
            <p:nvGrpSpPr>
              <p:cNvPr id="844" name="グラフィックス 639">
                <a:extLst>
                  <a:ext uri="{FF2B5EF4-FFF2-40B4-BE49-F238E27FC236}">
                    <a16:creationId xmlns:a16="http://schemas.microsoft.com/office/drawing/2014/main" id="{991BF334-3F19-8B14-F800-2AAA750BFB88}"/>
                  </a:ext>
                </a:extLst>
              </p:cNvPr>
              <p:cNvGrpSpPr/>
              <p:nvPr/>
            </p:nvGrpSpPr>
            <p:grpSpPr>
              <a:xfrm>
                <a:off x="5070181" y="2990687"/>
                <a:ext cx="1684769" cy="1221952"/>
                <a:chOff x="5070181" y="2990687"/>
                <a:chExt cx="1684769" cy="1221952"/>
              </a:xfrm>
            </p:grpSpPr>
            <p:sp>
              <p:nvSpPr>
                <p:cNvPr id="845" name="フリーフォーム 844">
                  <a:extLst>
                    <a:ext uri="{FF2B5EF4-FFF2-40B4-BE49-F238E27FC236}">
                      <a16:creationId xmlns:a16="http://schemas.microsoft.com/office/drawing/2014/main" id="{31775FD1-24D4-4252-5760-C788AAB4649B}"/>
                    </a:ext>
                  </a:extLst>
                </p:cNvPr>
                <p:cNvSpPr/>
                <p:nvPr/>
              </p:nvSpPr>
              <p:spPr>
                <a:xfrm>
                  <a:off x="5070181" y="3272682"/>
                  <a:ext cx="311991" cy="939940"/>
                </a:xfrm>
                <a:custGeom>
                  <a:avLst/>
                  <a:gdLst>
                    <a:gd name="connsiteX0" fmla="*/ 0 w 311991"/>
                    <a:gd name="connsiteY0" fmla="*/ 0 h 939940"/>
                    <a:gd name="connsiteX1" fmla="*/ 311991 w 311991"/>
                    <a:gd name="connsiteY1" fmla="*/ 939940 h 93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1991" h="939940">
                      <a:moveTo>
                        <a:pt x="0" y="0"/>
                      </a:moveTo>
                      <a:lnTo>
                        <a:pt x="311991" y="93994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6" name="フリーフォーム 845">
                  <a:extLst>
                    <a:ext uri="{FF2B5EF4-FFF2-40B4-BE49-F238E27FC236}">
                      <a16:creationId xmlns:a16="http://schemas.microsoft.com/office/drawing/2014/main" id="{2A9536A7-EED2-4458-2B8F-E42E999E32E8}"/>
                    </a:ext>
                  </a:extLst>
                </p:cNvPr>
                <p:cNvSpPr/>
                <p:nvPr/>
              </p:nvSpPr>
              <p:spPr>
                <a:xfrm>
                  <a:off x="5382172" y="3272682"/>
                  <a:ext cx="311991" cy="939940"/>
                </a:xfrm>
                <a:custGeom>
                  <a:avLst/>
                  <a:gdLst>
                    <a:gd name="connsiteX0" fmla="*/ 0 w 311991"/>
                    <a:gd name="connsiteY0" fmla="*/ 0 h 939940"/>
                    <a:gd name="connsiteX1" fmla="*/ 311991 w 311991"/>
                    <a:gd name="connsiteY1" fmla="*/ 939940 h 93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1991" h="939940">
                      <a:moveTo>
                        <a:pt x="0" y="0"/>
                      </a:moveTo>
                      <a:lnTo>
                        <a:pt x="311991" y="93994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7" name="フリーフォーム 846">
                  <a:extLst>
                    <a:ext uri="{FF2B5EF4-FFF2-40B4-BE49-F238E27FC236}">
                      <a16:creationId xmlns:a16="http://schemas.microsoft.com/office/drawing/2014/main" id="{559D01D9-718D-9182-2220-4CE602BE34C3}"/>
                    </a:ext>
                  </a:extLst>
                </p:cNvPr>
                <p:cNvSpPr/>
                <p:nvPr/>
              </p:nvSpPr>
              <p:spPr>
                <a:xfrm>
                  <a:off x="5694164" y="3272682"/>
                  <a:ext cx="311991" cy="939940"/>
                </a:xfrm>
                <a:custGeom>
                  <a:avLst/>
                  <a:gdLst>
                    <a:gd name="connsiteX0" fmla="*/ 0 w 311991"/>
                    <a:gd name="connsiteY0" fmla="*/ 0 h 939940"/>
                    <a:gd name="connsiteX1" fmla="*/ 311991 w 311991"/>
                    <a:gd name="connsiteY1" fmla="*/ 939940 h 93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1991" h="939940">
                      <a:moveTo>
                        <a:pt x="0" y="0"/>
                      </a:moveTo>
                      <a:lnTo>
                        <a:pt x="311991" y="93994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8" name="フリーフォーム 847">
                  <a:extLst>
                    <a:ext uri="{FF2B5EF4-FFF2-40B4-BE49-F238E27FC236}">
                      <a16:creationId xmlns:a16="http://schemas.microsoft.com/office/drawing/2014/main" id="{E67AAD31-C6BD-47F8-02A3-B14FACEACCBC}"/>
                    </a:ext>
                  </a:extLst>
                </p:cNvPr>
                <p:cNvSpPr/>
                <p:nvPr/>
              </p:nvSpPr>
              <p:spPr>
                <a:xfrm>
                  <a:off x="5070181" y="3899313"/>
                  <a:ext cx="935973" cy="313309"/>
                </a:xfrm>
                <a:custGeom>
                  <a:avLst/>
                  <a:gdLst>
                    <a:gd name="connsiteX0" fmla="*/ 935974 w 935973"/>
                    <a:gd name="connsiteY0" fmla="*/ 0 h 313309"/>
                    <a:gd name="connsiteX1" fmla="*/ 0 w 935973"/>
                    <a:gd name="connsiteY1" fmla="*/ 313309 h 313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35973" h="313309">
                      <a:moveTo>
                        <a:pt x="935974" y="0"/>
                      </a:moveTo>
                      <a:lnTo>
                        <a:pt x="0" y="313309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9" name="フリーフォーム 848">
                  <a:extLst>
                    <a:ext uri="{FF2B5EF4-FFF2-40B4-BE49-F238E27FC236}">
                      <a16:creationId xmlns:a16="http://schemas.microsoft.com/office/drawing/2014/main" id="{40945B21-90A0-8175-59FF-3D9154C21BCE}"/>
                    </a:ext>
                  </a:extLst>
                </p:cNvPr>
                <p:cNvSpPr/>
                <p:nvPr/>
              </p:nvSpPr>
              <p:spPr>
                <a:xfrm>
                  <a:off x="5070181" y="3586004"/>
                  <a:ext cx="935973" cy="313309"/>
                </a:xfrm>
                <a:custGeom>
                  <a:avLst/>
                  <a:gdLst>
                    <a:gd name="connsiteX0" fmla="*/ 0 w 935973"/>
                    <a:gd name="connsiteY0" fmla="*/ 313309 h 313309"/>
                    <a:gd name="connsiteX1" fmla="*/ 935974 w 935973"/>
                    <a:gd name="connsiteY1" fmla="*/ 0 h 313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35973" h="313309">
                      <a:moveTo>
                        <a:pt x="0" y="313309"/>
                      </a:moveTo>
                      <a:lnTo>
                        <a:pt x="935974" y="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0" name="フリーフォーム 849">
                  <a:extLst>
                    <a:ext uri="{FF2B5EF4-FFF2-40B4-BE49-F238E27FC236}">
                      <a16:creationId xmlns:a16="http://schemas.microsoft.com/office/drawing/2014/main" id="{B0D67024-4908-18CE-2C70-05FE0800C9FE}"/>
                    </a:ext>
                  </a:extLst>
                </p:cNvPr>
                <p:cNvSpPr/>
                <p:nvPr/>
              </p:nvSpPr>
              <p:spPr>
                <a:xfrm>
                  <a:off x="5070181" y="3272682"/>
                  <a:ext cx="935973" cy="313321"/>
                </a:xfrm>
                <a:custGeom>
                  <a:avLst/>
                  <a:gdLst>
                    <a:gd name="connsiteX0" fmla="*/ 935974 w 935973"/>
                    <a:gd name="connsiteY0" fmla="*/ 0 h 313321"/>
                    <a:gd name="connsiteX1" fmla="*/ 0 w 935973"/>
                    <a:gd name="connsiteY1" fmla="*/ 313322 h 31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35973" h="313321">
                      <a:moveTo>
                        <a:pt x="935974" y="0"/>
                      </a:moveTo>
                      <a:lnTo>
                        <a:pt x="0" y="313322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1" name="フリーフォーム 850">
                  <a:extLst>
                    <a:ext uri="{FF2B5EF4-FFF2-40B4-BE49-F238E27FC236}">
                      <a16:creationId xmlns:a16="http://schemas.microsoft.com/office/drawing/2014/main" id="{BCEC9601-E6B8-9BC9-47DB-6BF41E1F6E10}"/>
                    </a:ext>
                  </a:extLst>
                </p:cNvPr>
                <p:cNvSpPr/>
                <p:nvPr/>
              </p:nvSpPr>
              <p:spPr>
                <a:xfrm>
                  <a:off x="6006155" y="2990717"/>
                  <a:ext cx="374389" cy="281965"/>
                </a:xfrm>
                <a:custGeom>
                  <a:avLst/>
                  <a:gdLst>
                    <a:gd name="connsiteX0" fmla="*/ 0 w 374389"/>
                    <a:gd name="connsiteY0" fmla="*/ 281965 h 281965"/>
                    <a:gd name="connsiteX1" fmla="*/ 374390 w 374389"/>
                    <a:gd name="connsiteY1" fmla="*/ 0 h 28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74389" h="281965">
                      <a:moveTo>
                        <a:pt x="0" y="281965"/>
                      </a:moveTo>
                      <a:lnTo>
                        <a:pt x="374390" y="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2" name="フリーフォーム 851">
                  <a:extLst>
                    <a:ext uri="{FF2B5EF4-FFF2-40B4-BE49-F238E27FC236}">
                      <a16:creationId xmlns:a16="http://schemas.microsoft.com/office/drawing/2014/main" id="{9D685FDE-D95F-DCD8-A2CC-32A5AFBBF19F}"/>
                    </a:ext>
                  </a:extLst>
                </p:cNvPr>
                <p:cNvSpPr/>
                <p:nvPr/>
              </p:nvSpPr>
              <p:spPr>
                <a:xfrm>
                  <a:off x="5694164" y="2990700"/>
                  <a:ext cx="436787" cy="281982"/>
                </a:xfrm>
                <a:custGeom>
                  <a:avLst/>
                  <a:gdLst>
                    <a:gd name="connsiteX0" fmla="*/ 0 w 436787"/>
                    <a:gd name="connsiteY0" fmla="*/ 281982 h 281982"/>
                    <a:gd name="connsiteX1" fmla="*/ 436788 w 436787"/>
                    <a:gd name="connsiteY1" fmla="*/ 0 h 28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36787" h="281982">
                      <a:moveTo>
                        <a:pt x="0" y="281982"/>
                      </a:moveTo>
                      <a:lnTo>
                        <a:pt x="436788" y="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3" name="フリーフォーム 852">
                  <a:extLst>
                    <a:ext uri="{FF2B5EF4-FFF2-40B4-BE49-F238E27FC236}">
                      <a16:creationId xmlns:a16="http://schemas.microsoft.com/office/drawing/2014/main" id="{76ADCA8B-AE4D-5026-0201-9B10229BB3B3}"/>
                    </a:ext>
                  </a:extLst>
                </p:cNvPr>
                <p:cNvSpPr/>
                <p:nvPr/>
              </p:nvSpPr>
              <p:spPr>
                <a:xfrm>
                  <a:off x="5382172" y="2990700"/>
                  <a:ext cx="436787" cy="281982"/>
                </a:xfrm>
                <a:custGeom>
                  <a:avLst/>
                  <a:gdLst>
                    <a:gd name="connsiteX0" fmla="*/ 0 w 436787"/>
                    <a:gd name="connsiteY0" fmla="*/ 281982 h 281982"/>
                    <a:gd name="connsiteX1" fmla="*/ 436788 w 436787"/>
                    <a:gd name="connsiteY1" fmla="*/ 0 h 28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36787" h="281982">
                      <a:moveTo>
                        <a:pt x="0" y="281982"/>
                      </a:moveTo>
                      <a:lnTo>
                        <a:pt x="436788" y="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4" name="フリーフォーム 853">
                  <a:extLst>
                    <a:ext uri="{FF2B5EF4-FFF2-40B4-BE49-F238E27FC236}">
                      <a16:creationId xmlns:a16="http://schemas.microsoft.com/office/drawing/2014/main" id="{32BCAEA3-86ED-FDB0-6B5D-6FE189820AB0}"/>
                    </a:ext>
                  </a:extLst>
                </p:cNvPr>
                <p:cNvSpPr/>
                <p:nvPr/>
              </p:nvSpPr>
              <p:spPr>
                <a:xfrm>
                  <a:off x="5070194" y="3178688"/>
                  <a:ext cx="1185566" cy="93987"/>
                </a:xfrm>
                <a:custGeom>
                  <a:avLst/>
                  <a:gdLst>
                    <a:gd name="connsiteX0" fmla="*/ 0 w 1185566"/>
                    <a:gd name="connsiteY0" fmla="*/ 93988 h 93987"/>
                    <a:gd name="connsiteX1" fmla="*/ 1185567 w 1185566"/>
                    <a:gd name="connsiteY1" fmla="*/ 0 h 93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85566" h="93987">
                      <a:moveTo>
                        <a:pt x="0" y="93988"/>
                      </a:moveTo>
                      <a:lnTo>
                        <a:pt x="1185567" y="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5" name="フリーフォーム 854">
                  <a:extLst>
                    <a:ext uri="{FF2B5EF4-FFF2-40B4-BE49-F238E27FC236}">
                      <a16:creationId xmlns:a16="http://schemas.microsoft.com/office/drawing/2014/main" id="{CB853992-15DD-E0FA-1D89-E86859646CA6}"/>
                    </a:ext>
                  </a:extLst>
                </p:cNvPr>
                <p:cNvSpPr/>
                <p:nvPr/>
              </p:nvSpPr>
              <p:spPr>
                <a:xfrm>
                  <a:off x="5326816" y="3084694"/>
                  <a:ext cx="1178537" cy="94000"/>
                </a:xfrm>
                <a:custGeom>
                  <a:avLst/>
                  <a:gdLst>
                    <a:gd name="connsiteX0" fmla="*/ 0 w 1178537"/>
                    <a:gd name="connsiteY0" fmla="*/ 94000 h 94000"/>
                    <a:gd name="connsiteX1" fmla="*/ 1178537 w 1178537"/>
                    <a:gd name="connsiteY1" fmla="*/ 0 h 9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8537" h="94000">
                      <a:moveTo>
                        <a:pt x="0" y="94000"/>
                      </a:moveTo>
                      <a:lnTo>
                        <a:pt x="1178537" y="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6" name="フリーフォーム 855">
                  <a:extLst>
                    <a:ext uri="{FF2B5EF4-FFF2-40B4-BE49-F238E27FC236}">
                      <a16:creationId xmlns:a16="http://schemas.microsoft.com/office/drawing/2014/main" id="{4778E0EA-F71B-EE75-342C-1CF8FD8F14C7}"/>
                    </a:ext>
                  </a:extLst>
                </p:cNvPr>
                <p:cNvSpPr/>
                <p:nvPr/>
              </p:nvSpPr>
              <p:spPr>
                <a:xfrm>
                  <a:off x="5569384" y="2990687"/>
                  <a:ext cx="1185566" cy="94010"/>
                </a:xfrm>
                <a:custGeom>
                  <a:avLst/>
                  <a:gdLst>
                    <a:gd name="connsiteX0" fmla="*/ 0 w 1185566"/>
                    <a:gd name="connsiteY0" fmla="*/ 94011 h 94010"/>
                    <a:gd name="connsiteX1" fmla="*/ 1185567 w 1185566"/>
                    <a:gd name="connsiteY1" fmla="*/ 0 h 94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85566" h="94010">
                      <a:moveTo>
                        <a:pt x="0" y="94011"/>
                      </a:moveTo>
                      <a:lnTo>
                        <a:pt x="1185567" y="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7" name="フリーフォーム 856">
                  <a:extLst>
                    <a:ext uri="{FF2B5EF4-FFF2-40B4-BE49-F238E27FC236}">
                      <a16:creationId xmlns:a16="http://schemas.microsoft.com/office/drawing/2014/main" id="{CB1A36C5-23FE-DB6F-2515-CAC8BC25AE94}"/>
                    </a:ext>
                  </a:extLst>
                </p:cNvPr>
                <p:cNvSpPr/>
                <p:nvPr/>
              </p:nvSpPr>
              <p:spPr>
                <a:xfrm>
                  <a:off x="6011118" y="2990700"/>
                  <a:ext cx="743816" cy="591374"/>
                </a:xfrm>
                <a:custGeom>
                  <a:avLst/>
                  <a:gdLst>
                    <a:gd name="connsiteX0" fmla="*/ 0 w 743816"/>
                    <a:gd name="connsiteY0" fmla="*/ 591375 h 591374"/>
                    <a:gd name="connsiteX1" fmla="*/ 743816 w 743816"/>
                    <a:gd name="connsiteY1" fmla="*/ 0 h 591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816" h="591374">
                      <a:moveTo>
                        <a:pt x="0" y="591375"/>
                      </a:moveTo>
                      <a:lnTo>
                        <a:pt x="743816" y="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8" name="フリーフォーム 857">
                  <a:extLst>
                    <a:ext uri="{FF2B5EF4-FFF2-40B4-BE49-F238E27FC236}">
                      <a16:creationId xmlns:a16="http://schemas.microsoft.com/office/drawing/2014/main" id="{A87F96E1-4D9A-FDFB-F731-AF98E5F0D8BC}"/>
                    </a:ext>
                  </a:extLst>
                </p:cNvPr>
                <p:cNvSpPr/>
                <p:nvPr/>
              </p:nvSpPr>
              <p:spPr>
                <a:xfrm>
                  <a:off x="6006155" y="3617331"/>
                  <a:ext cx="748779" cy="595291"/>
                </a:xfrm>
                <a:custGeom>
                  <a:avLst/>
                  <a:gdLst>
                    <a:gd name="connsiteX0" fmla="*/ 748779 w 748779"/>
                    <a:gd name="connsiteY0" fmla="*/ 0 h 595291"/>
                    <a:gd name="connsiteX1" fmla="*/ 0 w 748779"/>
                    <a:gd name="connsiteY1" fmla="*/ 595291 h 595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8779" h="595291">
                      <a:moveTo>
                        <a:pt x="748779" y="0"/>
                      </a:moveTo>
                      <a:lnTo>
                        <a:pt x="0" y="595291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9" name="フリーフォーム 858">
                  <a:extLst>
                    <a:ext uri="{FF2B5EF4-FFF2-40B4-BE49-F238E27FC236}">
                      <a16:creationId xmlns:a16="http://schemas.microsoft.com/office/drawing/2014/main" id="{217E6473-2A68-D210-CF12-83A3E3CA17EF}"/>
                    </a:ext>
                  </a:extLst>
                </p:cNvPr>
                <p:cNvSpPr/>
                <p:nvPr/>
              </p:nvSpPr>
              <p:spPr>
                <a:xfrm>
                  <a:off x="6006155" y="3304022"/>
                  <a:ext cx="748779" cy="595291"/>
                </a:xfrm>
                <a:custGeom>
                  <a:avLst/>
                  <a:gdLst>
                    <a:gd name="connsiteX0" fmla="*/ 0 w 748779"/>
                    <a:gd name="connsiteY0" fmla="*/ 595291 h 595291"/>
                    <a:gd name="connsiteX1" fmla="*/ 748779 w 748779"/>
                    <a:gd name="connsiteY1" fmla="*/ 0 h 595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8779" h="595291">
                      <a:moveTo>
                        <a:pt x="0" y="595291"/>
                      </a:moveTo>
                      <a:lnTo>
                        <a:pt x="748779" y="0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0" name="フリーフォーム 859">
                  <a:extLst>
                    <a:ext uri="{FF2B5EF4-FFF2-40B4-BE49-F238E27FC236}">
                      <a16:creationId xmlns:a16="http://schemas.microsoft.com/office/drawing/2014/main" id="{BD189549-CE23-3E31-2147-F3CA39FD4CC4}"/>
                    </a:ext>
                  </a:extLst>
                </p:cNvPr>
                <p:cNvSpPr/>
                <p:nvPr/>
              </p:nvSpPr>
              <p:spPr>
                <a:xfrm>
                  <a:off x="6006155" y="3272682"/>
                  <a:ext cx="249593" cy="845954"/>
                </a:xfrm>
                <a:custGeom>
                  <a:avLst/>
                  <a:gdLst>
                    <a:gd name="connsiteX0" fmla="*/ 0 w 249593"/>
                    <a:gd name="connsiteY0" fmla="*/ 0 h 845954"/>
                    <a:gd name="connsiteX1" fmla="*/ 249593 w 249593"/>
                    <a:gd name="connsiteY1" fmla="*/ 845954 h 845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9593" h="845954">
                      <a:moveTo>
                        <a:pt x="0" y="0"/>
                      </a:moveTo>
                      <a:lnTo>
                        <a:pt x="249593" y="845954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1" name="フリーフォーム 860">
                  <a:extLst>
                    <a:ext uri="{FF2B5EF4-FFF2-40B4-BE49-F238E27FC236}">
                      <a16:creationId xmlns:a16="http://schemas.microsoft.com/office/drawing/2014/main" id="{02ECC0B9-2FEC-3819-4BEA-ADE7994BA72A}"/>
                    </a:ext>
                  </a:extLst>
                </p:cNvPr>
                <p:cNvSpPr/>
                <p:nvPr/>
              </p:nvSpPr>
              <p:spPr>
                <a:xfrm>
                  <a:off x="6255761" y="3178688"/>
                  <a:ext cx="249580" cy="845954"/>
                </a:xfrm>
                <a:custGeom>
                  <a:avLst/>
                  <a:gdLst>
                    <a:gd name="connsiteX0" fmla="*/ 0 w 249580"/>
                    <a:gd name="connsiteY0" fmla="*/ 0 h 845954"/>
                    <a:gd name="connsiteX1" fmla="*/ 249581 w 249580"/>
                    <a:gd name="connsiteY1" fmla="*/ 845955 h 845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9580" h="845954">
                      <a:moveTo>
                        <a:pt x="0" y="0"/>
                      </a:moveTo>
                      <a:lnTo>
                        <a:pt x="249581" y="845955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2" name="フリーフォーム 861">
                  <a:extLst>
                    <a:ext uri="{FF2B5EF4-FFF2-40B4-BE49-F238E27FC236}">
                      <a16:creationId xmlns:a16="http://schemas.microsoft.com/office/drawing/2014/main" id="{AEF40879-A6ED-50AF-050E-F9936DD864AA}"/>
                    </a:ext>
                  </a:extLst>
                </p:cNvPr>
                <p:cNvSpPr/>
                <p:nvPr/>
              </p:nvSpPr>
              <p:spPr>
                <a:xfrm>
                  <a:off x="6505353" y="3084694"/>
                  <a:ext cx="249517" cy="845963"/>
                </a:xfrm>
                <a:custGeom>
                  <a:avLst/>
                  <a:gdLst>
                    <a:gd name="connsiteX0" fmla="*/ 0 w 249517"/>
                    <a:gd name="connsiteY0" fmla="*/ 0 h 845963"/>
                    <a:gd name="connsiteX1" fmla="*/ 249518 w 249517"/>
                    <a:gd name="connsiteY1" fmla="*/ 845964 h 845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9517" h="845963">
                      <a:moveTo>
                        <a:pt x="0" y="0"/>
                      </a:moveTo>
                      <a:lnTo>
                        <a:pt x="249518" y="845964"/>
                      </a:lnTo>
                    </a:path>
                  </a:pathLst>
                </a:custGeom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3" name="フリーフォーム 862">
                  <a:extLst>
                    <a:ext uri="{FF2B5EF4-FFF2-40B4-BE49-F238E27FC236}">
                      <a16:creationId xmlns:a16="http://schemas.microsoft.com/office/drawing/2014/main" id="{D1F62295-56F4-030F-4344-60273912182B}"/>
                    </a:ext>
                  </a:extLst>
                </p:cNvPr>
                <p:cNvSpPr/>
                <p:nvPr/>
              </p:nvSpPr>
              <p:spPr>
                <a:xfrm>
                  <a:off x="5070181" y="4212623"/>
                  <a:ext cx="935973" cy="11053"/>
                </a:xfrm>
                <a:custGeom>
                  <a:avLst/>
                  <a:gdLst>
                    <a:gd name="connsiteX0" fmla="*/ 0 w 935973"/>
                    <a:gd name="connsiteY0" fmla="*/ 0 h 11053"/>
                    <a:gd name="connsiteX1" fmla="*/ 935974 w 935973"/>
                    <a:gd name="connsiteY1" fmla="*/ 0 h 11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35973" h="11053">
                      <a:moveTo>
                        <a:pt x="0" y="0"/>
                      </a:moveTo>
                      <a:lnTo>
                        <a:pt x="935974" y="0"/>
                      </a:lnTo>
                    </a:path>
                  </a:pathLst>
                </a:custGeom>
                <a:ln w="28575" cap="flat">
                  <a:solidFill>
                    <a:srgbClr val="E60012"/>
                  </a:solidFill>
                  <a:prstDash val="sysDot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4" name="フリーフォーム 863">
                  <a:extLst>
                    <a:ext uri="{FF2B5EF4-FFF2-40B4-BE49-F238E27FC236}">
                      <a16:creationId xmlns:a16="http://schemas.microsoft.com/office/drawing/2014/main" id="{D9BD85AC-1035-9CE5-1C3A-D5348D966348}"/>
                    </a:ext>
                  </a:extLst>
                </p:cNvPr>
                <p:cNvSpPr/>
                <p:nvPr/>
              </p:nvSpPr>
              <p:spPr>
                <a:xfrm>
                  <a:off x="5070181" y="3272682"/>
                  <a:ext cx="11006" cy="939940"/>
                </a:xfrm>
                <a:custGeom>
                  <a:avLst/>
                  <a:gdLst>
                    <a:gd name="connsiteX0" fmla="*/ 0 w 11006"/>
                    <a:gd name="connsiteY0" fmla="*/ 939940 h 939940"/>
                    <a:gd name="connsiteX1" fmla="*/ 0 w 11006"/>
                    <a:gd name="connsiteY1" fmla="*/ 0 h 93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06" h="939940">
                      <a:moveTo>
                        <a:pt x="0" y="939940"/>
                      </a:moveTo>
                      <a:lnTo>
                        <a:pt x="0" y="0"/>
                      </a:lnTo>
                    </a:path>
                  </a:pathLst>
                </a:custGeom>
                <a:ln w="28575" cap="flat">
                  <a:solidFill>
                    <a:srgbClr val="E60012"/>
                  </a:solidFill>
                  <a:prstDash val="sysDot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5" name="フリーフォーム 864">
                  <a:extLst>
                    <a:ext uri="{FF2B5EF4-FFF2-40B4-BE49-F238E27FC236}">
                      <a16:creationId xmlns:a16="http://schemas.microsoft.com/office/drawing/2014/main" id="{8FB561B5-08BF-6956-389A-249D3C0BF0B2}"/>
                    </a:ext>
                  </a:extLst>
                </p:cNvPr>
                <p:cNvSpPr/>
                <p:nvPr/>
              </p:nvSpPr>
              <p:spPr>
                <a:xfrm>
                  <a:off x="6006155" y="3272682"/>
                  <a:ext cx="11006" cy="939940"/>
                </a:xfrm>
                <a:custGeom>
                  <a:avLst/>
                  <a:gdLst>
                    <a:gd name="connsiteX0" fmla="*/ 0 w 11006"/>
                    <a:gd name="connsiteY0" fmla="*/ 939940 h 939940"/>
                    <a:gd name="connsiteX1" fmla="*/ 0 w 11006"/>
                    <a:gd name="connsiteY1" fmla="*/ 0 h 93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06" h="939940">
                      <a:moveTo>
                        <a:pt x="0" y="939940"/>
                      </a:moveTo>
                      <a:lnTo>
                        <a:pt x="0" y="0"/>
                      </a:lnTo>
                    </a:path>
                  </a:pathLst>
                </a:custGeom>
                <a:ln w="28575" cap="flat">
                  <a:solidFill>
                    <a:srgbClr val="E60012"/>
                  </a:solidFill>
                  <a:prstDash val="sysDot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6" name="フリーフォーム 865">
                  <a:extLst>
                    <a:ext uri="{FF2B5EF4-FFF2-40B4-BE49-F238E27FC236}">
                      <a16:creationId xmlns:a16="http://schemas.microsoft.com/office/drawing/2014/main" id="{29EEBB3A-845C-ED02-CB7C-868C1213178C}"/>
                    </a:ext>
                  </a:extLst>
                </p:cNvPr>
                <p:cNvSpPr/>
                <p:nvPr/>
              </p:nvSpPr>
              <p:spPr>
                <a:xfrm>
                  <a:off x="5070181" y="3272682"/>
                  <a:ext cx="935973" cy="11053"/>
                </a:xfrm>
                <a:custGeom>
                  <a:avLst/>
                  <a:gdLst>
                    <a:gd name="connsiteX0" fmla="*/ 0 w 935973"/>
                    <a:gd name="connsiteY0" fmla="*/ 0 h 11053"/>
                    <a:gd name="connsiteX1" fmla="*/ 935974 w 935973"/>
                    <a:gd name="connsiteY1" fmla="*/ 0 h 11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35973" h="11053">
                      <a:moveTo>
                        <a:pt x="0" y="0"/>
                      </a:moveTo>
                      <a:lnTo>
                        <a:pt x="935974" y="0"/>
                      </a:lnTo>
                    </a:path>
                  </a:pathLst>
                </a:custGeom>
                <a:ln w="28575" cap="flat">
                  <a:solidFill>
                    <a:srgbClr val="E60012"/>
                  </a:solidFill>
                  <a:prstDash val="sysDot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7" name="フリーフォーム 866">
                  <a:extLst>
                    <a:ext uri="{FF2B5EF4-FFF2-40B4-BE49-F238E27FC236}">
                      <a16:creationId xmlns:a16="http://schemas.microsoft.com/office/drawing/2014/main" id="{021631DC-A0BD-EF50-0AD0-81FD17C5E11B}"/>
                    </a:ext>
                  </a:extLst>
                </p:cNvPr>
                <p:cNvSpPr/>
                <p:nvPr/>
              </p:nvSpPr>
              <p:spPr>
                <a:xfrm>
                  <a:off x="5070181" y="2990700"/>
                  <a:ext cx="748779" cy="281982"/>
                </a:xfrm>
                <a:custGeom>
                  <a:avLst/>
                  <a:gdLst>
                    <a:gd name="connsiteX0" fmla="*/ 0 w 748779"/>
                    <a:gd name="connsiteY0" fmla="*/ 281982 h 281982"/>
                    <a:gd name="connsiteX1" fmla="*/ 748779 w 748779"/>
                    <a:gd name="connsiteY1" fmla="*/ 0 h 28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8779" h="281982">
                      <a:moveTo>
                        <a:pt x="0" y="281982"/>
                      </a:moveTo>
                      <a:lnTo>
                        <a:pt x="748779" y="0"/>
                      </a:lnTo>
                    </a:path>
                  </a:pathLst>
                </a:custGeom>
                <a:ln w="28575" cap="flat">
                  <a:solidFill>
                    <a:srgbClr val="E60012"/>
                  </a:solidFill>
                  <a:prstDash val="sysDot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8" name="フリーフォーム 867">
                  <a:extLst>
                    <a:ext uri="{FF2B5EF4-FFF2-40B4-BE49-F238E27FC236}">
                      <a16:creationId xmlns:a16="http://schemas.microsoft.com/office/drawing/2014/main" id="{9049DAD0-9E16-6BDD-EC22-B6C8EE78D310}"/>
                    </a:ext>
                  </a:extLst>
                </p:cNvPr>
                <p:cNvSpPr/>
                <p:nvPr/>
              </p:nvSpPr>
              <p:spPr>
                <a:xfrm>
                  <a:off x="6006155" y="2990700"/>
                  <a:ext cx="748779" cy="281982"/>
                </a:xfrm>
                <a:custGeom>
                  <a:avLst/>
                  <a:gdLst>
                    <a:gd name="connsiteX0" fmla="*/ 0 w 748779"/>
                    <a:gd name="connsiteY0" fmla="*/ 281982 h 281982"/>
                    <a:gd name="connsiteX1" fmla="*/ 748779 w 748779"/>
                    <a:gd name="connsiteY1" fmla="*/ 0 h 28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8779" h="281982">
                      <a:moveTo>
                        <a:pt x="0" y="281982"/>
                      </a:moveTo>
                      <a:lnTo>
                        <a:pt x="748779" y="0"/>
                      </a:lnTo>
                    </a:path>
                  </a:pathLst>
                </a:custGeom>
                <a:ln w="28575" cap="flat">
                  <a:solidFill>
                    <a:srgbClr val="E60012"/>
                  </a:solidFill>
                  <a:prstDash val="sysDot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9" name="フリーフォーム 868">
                  <a:extLst>
                    <a:ext uri="{FF2B5EF4-FFF2-40B4-BE49-F238E27FC236}">
                      <a16:creationId xmlns:a16="http://schemas.microsoft.com/office/drawing/2014/main" id="{F7886E17-2F0F-3455-0DF2-88A6AF4731C0}"/>
                    </a:ext>
                  </a:extLst>
                </p:cNvPr>
                <p:cNvSpPr/>
                <p:nvPr/>
              </p:nvSpPr>
              <p:spPr>
                <a:xfrm>
                  <a:off x="5818897" y="2990717"/>
                  <a:ext cx="935973" cy="11053"/>
                </a:xfrm>
                <a:custGeom>
                  <a:avLst/>
                  <a:gdLst>
                    <a:gd name="connsiteX0" fmla="*/ 0 w 935973"/>
                    <a:gd name="connsiteY0" fmla="*/ 0 h 11053"/>
                    <a:gd name="connsiteX1" fmla="*/ 935974 w 935973"/>
                    <a:gd name="connsiteY1" fmla="*/ 0 h 11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35973" h="11053">
                      <a:moveTo>
                        <a:pt x="0" y="0"/>
                      </a:moveTo>
                      <a:lnTo>
                        <a:pt x="935974" y="0"/>
                      </a:lnTo>
                    </a:path>
                  </a:pathLst>
                </a:custGeom>
                <a:ln w="28575" cap="flat">
                  <a:solidFill>
                    <a:srgbClr val="E60012"/>
                  </a:solidFill>
                  <a:prstDash val="sysDot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0" name="フリーフォーム 869">
                  <a:extLst>
                    <a:ext uri="{FF2B5EF4-FFF2-40B4-BE49-F238E27FC236}">
                      <a16:creationId xmlns:a16="http://schemas.microsoft.com/office/drawing/2014/main" id="{0582077E-D6A4-E5D2-A7C2-61A6C669EEE1}"/>
                    </a:ext>
                  </a:extLst>
                </p:cNvPr>
                <p:cNvSpPr/>
                <p:nvPr/>
              </p:nvSpPr>
              <p:spPr>
                <a:xfrm>
                  <a:off x="6754871" y="2990717"/>
                  <a:ext cx="11006" cy="939940"/>
                </a:xfrm>
                <a:custGeom>
                  <a:avLst/>
                  <a:gdLst>
                    <a:gd name="connsiteX0" fmla="*/ 0 w 11006"/>
                    <a:gd name="connsiteY0" fmla="*/ 939940 h 939940"/>
                    <a:gd name="connsiteX1" fmla="*/ 0 w 11006"/>
                    <a:gd name="connsiteY1" fmla="*/ 0 h 93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06" h="939940">
                      <a:moveTo>
                        <a:pt x="0" y="939940"/>
                      </a:moveTo>
                      <a:lnTo>
                        <a:pt x="0" y="0"/>
                      </a:lnTo>
                    </a:path>
                  </a:pathLst>
                </a:custGeom>
                <a:ln w="28575" cap="flat">
                  <a:solidFill>
                    <a:srgbClr val="E60012"/>
                  </a:solidFill>
                  <a:prstDash val="sysDot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1" name="フリーフォーム 870">
                  <a:extLst>
                    <a:ext uri="{FF2B5EF4-FFF2-40B4-BE49-F238E27FC236}">
                      <a16:creationId xmlns:a16="http://schemas.microsoft.com/office/drawing/2014/main" id="{BD2D73B9-4C39-A9F0-C951-08F6B0EEEFDF}"/>
                    </a:ext>
                  </a:extLst>
                </p:cNvPr>
                <p:cNvSpPr/>
                <p:nvPr/>
              </p:nvSpPr>
              <p:spPr>
                <a:xfrm>
                  <a:off x="6006155" y="3930657"/>
                  <a:ext cx="748779" cy="281982"/>
                </a:xfrm>
                <a:custGeom>
                  <a:avLst/>
                  <a:gdLst>
                    <a:gd name="connsiteX0" fmla="*/ 0 w 748779"/>
                    <a:gd name="connsiteY0" fmla="*/ 281982 h 281982"/>
                    <a:gd name="connsiteX1" fmla="*/ 748779 w 748779"/>
                    <a:gd name="connsiteY1" fmla="*/ 0 h 281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8779" h="281982">
                      <a:moveTo>
                        <a:pt x="0" y="281982"/>
                      </a:moveTo>
                      <a:lnTo>
                        <a:pt x="748779" y="0"/>
                      </a:lnTo>
                    </a:path>
                  </a:pathLst>
                </a:custGeom>
                <a:ln w="28575" cap="flat">
                  <a:solidFill>
                    <a:srgbClr val="E60012"/>
                  </a:solidFill>
                  <a:prstDash val="sysDot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835" name="グラフィックス 639">
              <a:extLst>
                <a:ext uri="{FF2B5EF4-FFF2-40B4-BE49-F238E27FC236}">
                  <a16:creationId xmlns:a16="http://schemas.microsoft.com/office/drawing/2014/main" id="{BD8723D4-7500-E470-1DB8-1EDC74F2623E}"/>
                </a:ext>
              </a:extLst>
            </p:cNvPr>
            <p:cNvGrpSpPr/>
            <p:nvPr/>
          </p:nvGrpSpPr>
          <p:grpSpPr>
            <a:xfrm>
              <a:off x="5031182" y="2951534"/>
              <a:ext cx="1762753" cy="1300252"/>
              <a:chOff x="5031182" y="2951534"/>
              <a:chExt cx="1762753" cy="1300252"/>
            </a:xfrm>
            <a:solidFill>
              <a:srgbClr val="000000"/>
            </a:solidFill>
          </p:grpSpPr>
          <p:sp>
            <p:nvSpPr>
              <p:cNvPr id="836" name="フリーフォーム 835">
                <a:extLst>
                  <a:ext uri="{FF2B5EF4-FFF2-40B4-BE49-F238E27FC236}">
                    <a16:creationId xmlns:a16="http://schemas.microsoft.com/office/drawing/2014/main" id="{8CBF7885-7430-4E58-08D9-FB75BFED003F}"/>
                  </a:ext>
                </a:extLst>
              </p:cNvPr>
              <p:cNvSpPr/>
              <p:nvPr/>
            </p:nvSpPr>
            <p:spPr>
              <a:xfrm>
                <a:off x="5967156" y="4173458"/>
                <a:ext cx="77997" cy="78328"/>
              </a:xfrm>
              <a:custGeom>
                <a:avLst/>
                <a:gdLst>
                  <a:gd name="connsiteX0" fmla="*/ 77998 w 77997"/>
                  <a:gd name="connsiteY0" fmla="*/ 39164 h 78328"/>
                  <a:gd name="connsiteX1" fmla="*/ 38999 w 77997"/>
                  <a:gd name="connsiteY1" fmla="*/ 78328 h 78328"/>
                  <a:gd name="connsiteX2" fmla="*/ 0 w 77997"/>
                  <a:gd name="connsiteY2" fmla="*/ 39164 h 78328"/>
                  <a:gd name="connsiteX3" fmla="*/ 38999 w 77997"/>
                  <a:gd name="connsiteY3" fmla="*/ 0 h 78328"/>
                  <a:gd name="connsiteX4" fmla="*/ 77998 w 77997"/>
                  <a:gd name="connsiteY4" fmla="*/ 39164 h 7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97" h="78328">
                    <a:moveTo>
                      <a:pt x="77998" y="39164"/>
                    </a:moveTo>
                    <a:cubicBezTo>
                      <a:pt x="77998" y="60794"/>
                      <a:pt x="60537" y="78328"/>
                      <a:pt x="38999" y="78328"/>
                    </a:cubicBezTo>
                    <a:cubicBezTo>
                      <a:pt x="17460" y="78328"/>
                      <a:pt x="0" y="60794"/>
                      <a:pt x="0" y="39164"/>
                    </a:cubicBezTo>
                    <a:cubicBezTo>
                      <a:pt x="0" y="17534"/>
                      <a:pt x="17460" y="0"/>
                      <a:pt x="38999" y="0"/>
                    </a:cubicBezTo>
                    <a:cubicBezTo>
                      <a:pt x="60537" y="0"/>
                      <a:pt x="77998" y="17534"/>
                      <a:pt x="77998" y="391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097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37" name="フリーフォーム 836">
                <a:extLst>
                  <a:ext uri="{FF2B5EF4-FFF2-40B4-BE49-F238E27FC236}">
                    <a16:creationId xmlns:a16="http://schemas.microsoft.com/office/drawing/2014/main" id="{11900575-F8DC-26D0-B3AD-8BBAED03B137}"/>
                  </a:ext>
                </a:extLst>
              </p:cNvPr>
              <p:cNvSpPr/>
              <p:nvPr/>
            </p:nvSpPr>
            <p:spPr>
              <a:xfrm>
                <a:off x="5031182" y="3233518"/>
                <a:ext cx="77997" cy="78328"/>
              </a:xfrm>
              <a:custGeom>
                <a:avLst/>
                <a:gdLst>
                  <a:gd name="connsiteX0" fmla="*/ 77998 w 77997"/>
                  <a:gd name="connsiteY0" fmla="*/ 39164 h 78328"/>
                  <a:gd name="connsiteX1" fmla="*/ 38999 w 77997"/>
                  <a:gd name="connsiteY1" fmla="*/ 78328 h 78328"/>
                  <a:gd name="connsiteX2" fmla="*/ 0 w 77997"/>
                  <a:gd name="connsiteY2" fmla="*/ 39164 h 78328"/>
                  <a:gd name="connsiteX3" fmla="*/ 38999 w 77997"/>
                  <a:gd name="connsiteY3" fmla="*/ 0 h 78328"/>
                  <a:gd name="connsiteX4" fmla="*/ 77998 w 77997"/>
                  <a:gd name="connsiteY4" fmla="*/ 39164 h 7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97" h="78328">
                    <a:moveTo>
                      <a:pt x="77998" y="39164"/>
                    </a:moveTo>
                    <a:cubicBezTo>
                      <a:pt x="77998" y="60794"/>
                      <a:pt x="60537" y="78328"/>
                      <a:pt x="38999" y="78328"/>
                    </a:cubicBezTo>
                    <a:cubicBezTo>
                      <a:pt x="17460" y="78328"/>
                      <a:pt x="0" y="60794"/>
                      <a:pt x="0" y="39164"/>
                    </a:cubicBezTo>
                    <a:cubicBezTo>
                      <a:pt x="0" y="17534"/>
                      <a:pt x="17460" y="0"/>
                      <a:pt x="38999" y="0"/>
                    </a:cubicBezTo>
                    <a:cubicBezTo>
                      <a:pt x="60537" y="0"/>
                      <a:pt x="77998" y="17534"/>
                      <a:pt x="77998" y="391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097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38" name="フリーフォーム 837">
                <a:extLst>
                  <a:ext uri="{FF2B5EF4-FFF2-40B4-BE49-F238E27FC236}">
                    <a16:creationId xmlns:a16="http://schemas.microsoft.com/office/drawing/2014/main" id="{BCACE662-CA7E-892D-1070-3E6FDCBFD722}"/>
                  </a:ext>
                </a:extLst>
              </p:cNvPr>
              <p:cNvSpPr/>
              <p:nvPr/>
            </p:nvSpPr>
            <p:spPr>
              <a:xfrm>
                <a:off x="5031182" y="4173458"/>
                <a:ext cx="77997" cy="78328"/>
              </a:xfrm>
              <a:custGeom>
                <a:avLst/>
                <a:gdLst>
                  <a:gd name="connsiteX0" fmla="*/ 77998 w 77997"/>
                  <a:gd name="connsiteY0" fmla="*/ 39164 h 78328"/>
                  <a:gd name="connsiteX1" fmla="*/ 38999 w 77997"/>
                  <a:gd name="connsiteY1" fmla="*/ 78328 h 78328"/>
                  <a:gd name="connsiteX2" fmla="*/ 0 w 77997"/>
                  <a:gd name="connsiteY2" fmla="*/ 39164 h 78328"/>
                  <a:gd name="connsiteX3" fmla="*/ 38999 w 77997"/>
                  <a:gd name="connsiteY3" fmla="*/ 0 h 78328"/>
                  <a:gd name="connsiteX4" fmla="*/ 77998 w 77997"/>
                  <a:gd name="connsiteY4" fmla="*/ 39164 h 7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97" h="78328">
                    <a:moveTo>
                      <a:pt x="77998" y="39164"/>
                    </a:moveTo>
                    <a:cubicBezTo>
                      <a:pt x="77998" y="60794"/>
                      <a:pt x="60537" y="78328"/>
                      <a:pt x="38999" y="78328"/>
                    </a:cubicBezTo>
                    <a:cubicBezTo>
                      <a:pt x="17460" y="78328"/>
                      <a:pt x="0" y="60794"/>
                      <a:pt x="0" y="39164"/>
                    </a:cubicBezTo>
                    <a:cubicBezTo>
                      <a:pt x="0" y="17534"/>
                      <a:pt x="17460" y="0"/>
                      <a:pt x="38999" y="0"/>
                    </a:cubicBezTo>
                    <a:cubicBezTo>
                      <a:pt x="60537" y="0"/>
                      <a:pt x="77998" y="17534"/>
                      <a:pt x="77998" y="391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097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39" name="フリーフォーム 838">
                <a:extLst>
                  <a:ext uri="{FF2B5EF4-FFF2-40B4-BE49-F238E27FC236}">
                    <a16:creationId xmlns:a16="http://schemas.microsoft.com/office/drawing/2014/main" id="{58114DF3-0472-516C-7D07-CAEC3F3D377F}"/>
                  </a:ext>
                </a:extLst>
              </p:cNvPr>
              <p:cNvSpPr/>
              <p:nvPr/>
            </p:nvSpPr>
            <p:spPr>
              <a:xfrm>
                <a:off x="6715933" y="2951534"/>
                <a:ext cx="78002" cy="78333"/>
              </a:xfrm>
              <a:custGeom>
                <a:avLst/>
                <a:gdLst>
                  <a:gd name="connsiteX0" fmla="*/ 78003 w 78002"/>
                  <a:gd name="connsiteY0" fmla="*/ 39167 h 78333"/>
                  <a:gd name="connsiteX1" fmla="*/ 39001 w 78002"/>
                  <a:gd name="connsiteY1" fmla="*/ 78333 h 78333"/>
                  <a:gd name="connsiteX2" fmla="*/ 0 w 78002"/>
                  <a:gd name="connsiteY2" fmla="*/ 39167 h 78333"/>
                  <a:gd name="connsiteX3" fmla="*/ 39001 w 78002"/>
                  <a:gd name="connsiteY3" fmla="*/ 0 h 78333"/>
                  <a:gd name="connsiteX4" fmla="*/ 78003 w 78002"/>
                  <a:gd name="connsiteY4" fmla="*/ 39167 h 78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002" h="78333">
                    <a:moveTo>
                      <a:pt x="78003" y="39167"/>
                    </a:moveTo>
                    <a:cubicBezTo>
                      <a:pt x="78003" y="60798"/>
                      <a:pt x="60541" y="78333"/>
                      <a:pt x="39001" y="78333"/>
                    </a:cubicBezTo>
                    <a:cubicBezTo>
                      <a:pt x="17462" y="78333"/>
                      <a:pt x="0" y="60798"/>
                      <a:pt x="0" y="39167"/>
                    </a:cubicBezTo>
                    <a:cubicBezTo>
                      <a:pt x="0" y="17535"/>
                      <a:pt x="17461" y="0"/>
                      <a:pt x="39001" y="0"/>
                    </a:cubicBezTo>
                    <a:cubicBezTo>
                      <a:pt x="60541" y="0"/>
                      <a:pt x="78003" y="17535"/>
                      <a:pt x="78003" y="3916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097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40" name="フリーフォーム 839">
                <a:extLst>
                  <a:ext uri="{FF2B5EF4-FFF2-40B4-BE49-F238E27FC236}">
                    <a16:creationId xmlns:a16="http://schemas.microsoft.com/office/drawing/2014/main" id="{DBAD9FD8-4249-EBF8-3FDD-7F907517DB83}"/>
                  </a:ext>
                </a:extLst>
              </p:cNvPr>
              <p:cNvSpPr/>
              <p:nvPr/>
            </p:nvSpPr>
            <p:spPr>
              <a:xfrm>
                <a:off x="6715935" y="3891476"/>
                <a:ext cx="77997" cy="78328"/>
              </a:xfrm>
              <a:custGeom>
                <a:avLst/>
                <a:gdLst>
                  <a:gd name="connsiteX0" fmla="*/ 77998 w 77997"/>
                  <a:gd name="connsiteY0" fmla="*/ 39164 h 78328"/>
                  <a:gd name="connsiteX1" fmla="*/ 38999 w 77997"/>
                  <a:gd name="connsiteY1" fmla="*/ 78328 h 78328"/>
                  <a:gd name="connsiteX2" fmla="*/ 0 w 77997"/>
                  <a:gd name="connsiteY2" fmla="*/ 39164 h 78328"/>
                  <a:gd name="connsiteX3" fmla="*/ 38999 w 77997"/>
                  <a:gd name="connsiteY3" fmla="*/ 0 h 78328"/>
                  <a:gd name="connsiteX4" fmla="*/ 77998 w 77997"/>
                  <a:gd name="connsiteY4" fmla="*/ 39164 h 7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97" h="78328">
                    <a:moveTo>
                      <a:pt x="77998" y="39164"/>
                    </a:moveTo>
                    <a:cubicBezTo>
                      <a:pt x="77998" y="60794"/>
                      <a:pt x="60537" y="78328"/>
                      <a:pt x="38999" y="78328"/>
                    </a:cubicBezTo>
                    <a:cubicBezTo>
                      <a:pt x="17460" y="78328"/>
                      <a:pt x="0" y="60794"/>
                      <a:pt x="0" y="39164"/>
                    </a:cubicBezTo>
                    <a:cubicBezTo>
                      <a:pt x="0" y="17534"/>
                      <a:pt x="17460" y="0"/>
                      <a:pt x="38999" y="0"/>
                    </a:cubicBezTo>
                    <a:cubicBezTo>
                      <a:pt x="60537" y="0"/>
                      <a:pt x="77998" y="17534"/>
                      <a:pt x="77998" y="391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097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41" name="フリーフォーム 840">
                <a:extLst>
                  <a:ext uri="{FF2B5EF4-FFF2-40B4-BE49-F238E27FC236}">
                    <a16:creationId xmlns:a16="http://schemas.microsoft.com/office/drawing/2014/main" id="{51A71FB0-2F80-644E-D50C-61BC46331ACE}"/>
                  </a:ext>
                </a:extLst>
              </p:cNvPr>
              <p:cNvSpPr/>
              <p:nvPr/>
            </p:nvSpPr>
            <p:spPr>
              <a:xfrm>
                <a:off x="5779961" y="2951536"/>
                <a:ext cx="77997" cy="78328"/>
              </a:xfrm>
              <a:custGeom>
                <a:avLst/>
                <a:gdLst>
                  <a:gd name="connsiteX0" fmla="*/ 77998 w 77997"/>
                  <a:gd name="connsiteY0" fmla="*/ 39164 h 78328"/>
                  <a:gd name="connsiteX1" fmla="*/ 38999 w 77997"/>
                  <a:gd name="connsiteY1" fmla="*/ 78328 h 78328"/>
                  <a:gd name="connsiteX2" fmla="*/ 0 w 77997"/>
                  <a:gd name="connsiteY2" fmla="*/ 39164 h 78328"/>
                  <a:gd name="connsiteX3" fmla="*/ 38999 w 77997"/>
                  <a:gd name="connsiteY3" fmla="*/ 0 h 78328"/>
                  <a:gd name="connsiteX4" fmla="*/ 77998 w 77997"/>
                  <a:gd name="connsiteY4" fmla="*/ 39164 h 7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97" h="78328">
                    <a:moveTo>
                      <a:pt x="77998" y="39164"/>
                    </a:moveTo>
                    <a:cubicBezTo>
                      <a:pt x="77998" y="60794"/>
                      <a:pt x="60537" y="78328"/>
                      <a:pt x="38999" y="78328"/>
                    </a:cubicBezTo>
                    <a:cubicBezTo>
                      <a:pt x="17460" y="78328"/>
                      <a:pt x="0" y="60794"/>
                      <a:pt x="0" y="39164"/>
                    </a:cubicBezTo>
                    <a:cubicBezTo>
                      <a:pt x="0" y="17534"/>
                      <a:pt x="17460" y="0"/>
                      <a:pt x="38999" y="0"/>
                    </a:cubicBezTo>
                    <a:cubicBezTo>
                      <a:pt x="60537" y="0"/>
                      <a:pt x="77998" y="17534"/>
                      <a:pt x="77998" y="391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097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42" name="フリーフォーム 841">
                <a:extLst>
                  <a:ext uri="{FF2B5EF4-FFF2-40B4-BE49-F238E27FC236}">
                    <a16:creationId xmlns:a16="http://schemas.microsoft.com/office/drawing/2014/main" id="{EE2A1307-0955-F61E-3D67-28AA88B16D82}"/>
                  </a:ext>
                </a:extLst>
              </p:cNvPr>
              <p:cNvSpPr/>
              <p:nvPr/>
            </p:nvSpPr>
            <p:spPr>
              <a:xfrm>
                <a:off x="5967156" y="3233518"/>
                <a:ext cx="77997" cy="78328"/>
              </a:xfrm>
              <a:custGeom>
                <a:avLst/>
                <a:gdLst>
                  <a:gd name="connsiteX0" fmla="*/ 77998 w 77997"/>
                  <a:gd name="connsiteY0" fmla="*/ 39164 h 78328"/>
                  <a:gd name="connsiteX1" fmla="*/ 38999 w 77997"/>
                  <a:gd name="connsiteY1" fmla="*/ 78328 h 78328"/>
                  <a:gd name="connsiteX2" fmla="*/ 0 w 77997"/>
                  <a:gd name="connsiteY2" fmla="*/ 39164 h 78328"/>
                  <a:gd name="connsiteX3" fmla="*/ 38999 w 77997"/>
                  <a:gd name="connsiteY3" fmla="*/ 0 h 78328"/>
                  <a:gd name="connsiteX4" fmla="*/ 77998 w 77997"/>
                  <a:gd name="connsiteY4" fmla="*/ 39164 h 7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97" h="78328">
                    <a:moveTo>
                      <a:pt x="77998" y="39164"/>
                    </a:moveTo>
                    <a:cubicBezTo>
                      <a:pt x="77998" y="60794"/>
                      <a:pt x="60537" y="78328"/>
                      <a:pt x="38999" y="78328"/>
                    </a:cubicBezTo>
                    <a:cubicBezTo>
                      <a:pt x="17460" y="78328"/>
                      <a:pt x="0" y="60794"/>
                      <a:pt x="0" y="39164"/>
                    </a:cubicBezTo>
                    <a:cubicBezTo>
                      <a:pt x="0" y="17534"/>
                      <a:pt x="17460" y="0"/>
                      <a:pt x="38999" y="0"/>
                    </a:cubicBezTo>
                    <a:cubicBezTo>
                      <a:pt x="60537" y="0"/>
                      <a:pt x="77998" y="17534"/>
                      <a:pt x="77998" y="391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097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</p:grpSp>
      <p:grpSp>
        <p:nvGrpSpPr>
          <p:cNvPr id="872" name="グループ化 871">
            <a:extLst>
              <a:ext uri="{FF2B5EF4-FFF2-40B4-BE49-F238E27FC236}">
                <a16:creationId xmlns:a16="http://schemas.microsoft.com/office/drawing/2014/main" id="{CECC5C0C-9325-195D-7C4D-DF277F3C48F5}"/>
              </a:ext>
            </a:extLst>
          </p:cNvPr>
          <p:cNvGrpSpPr/>
          <p:nvPr/>
        </p:nvGrpSpPr>
        <p:grpSpPr>
          <a:xfrm>
            <a:off x="7292334" y="3759388"/>
            <a:ext cx="2162430" cy="722990"/>
            <a:chOff x="6847898" y="3766664"/>
            <a:chExt cx="2162430" cy="722990"/>
          </a:xfrm>
        </p:grpSpPr>
        <p:sp>
          <p:nvSpPr>
            <p:cNvPr id="873" name="テキスト ボックス 872">
              <a:extLst>
                <a:ext uri="{FF2B5EF4-FFF2-40B4-BE49-F238E27FC236}">
                  <a16:creationId xmlns:a16="http://schemas.microsoft.com/office/drawing/2014/main" id="{34803CF5-E525-17B0-1E69-1F60BB884A1E}"/>
                </a:ext>
              </a:extLst>
            </p:cNvPr>
            <p:cNvSpPr txBox="1"/>
            <p:nvPr/>
          </p:nvSpPr>
          <p:spPr>
            <a:xfrm>
              <a:off x="7295081" y="3826076"/>
              <a:ext cx="1715247" cy="585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kumimoji="1" lang="ja-JP" altLang="en-US" sz="140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複数個</a:t>
              </a:r>
              <a:endParaRPr kumimoji="1" lang="en-US" altLang="ja-JP" sz="1400" dirty="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  <a:p>
              <a:pPr>
                <a:lnSpc>
                  <a:spcPct val="120000"/>
                </a:lnSpc>
              </a:pPr>
              <a:r>
                <a:rPr kumimoji="1" lang="ja-JP" altLang="en-US" sz="140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つなぎ合わせる</a:t>
              </a:r>
            </a:p>
          </p:txBody>
        </p:sp>
        <p:sp>
          <p:nvSpPr>
            <p:cNvPr id="874" name="曲折矢印 873">
              <a:extLst>
                <a:ext uri="{FF2B5EF4-FFF2-40B4-BE49-F238E27FC236}">
                  <a16:creationId xmlns:a16="http://schemas.microsoft.com/office/drawing/2014/main" id="{37FF6DBB-43EC-0791-863A-006C3D908823}"/>
                </a:ext>
              </a:extLst>
            </p:cNvPr>
            <p:cNvSpPr/>
            <p:nvPr/>
          </p:nvSpPr>
          <p:spPr>
            <a:xfrm rot="5400000">
              <a:off x="6714422" y="3900140"/>
              <a:ext cx="722990" cy="456037"/>
            </a:xfrm>
            <a:prstGeom prst="bentArrow">
              <a:avLst>
                <a:gd name="adj1" fmla="val 17044"/>
                <a:gd name="adj2" fmla="val 25000"/>
                <a:gd name="adj3" fmla="val 25000"/>
                <a:gd name="adj4" fmla="val 26490"/>
              </a:avLst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C9A55A98-5086-B948-F84E-06D0CA33F78F}"/>
              </a:ext>
            </a:extLst>
          </p:cNvPr>
          <p:cNvGrpSpPr/>
          <p:nvPr/>
        </p:nvGrpSpPr>
        <p:grpSpPr>
          <a:xfrm>
            <a:off x="4560715" y="4599547"/>
            <a:ext cx="4300197" cy="1871822"/>
            <a:chOff x="4560715" y="4599547"/>
            <a:chExt cx="4300197" cy="1871822"/>
          </a:xfrm>
        </p:grpSpPr>
        <p:grpSp>
          <p:nvGrpSpPr>
            <p:cNvPr id="9" name="グラフィックス 643">
              <a:extLst>
                <a:ext uri="{FF2B5EF4-FFF2-40B4-BE49-F238E27FC236}">
                  <a16:creationId xmlns:a16="http://schemas.microsoft.com/office/drawing/2014/main" id="{025CA8EA-F9E1-EAF4-5F6B-F320F98B4BC1}"/>
                </a:ext>
              </a:extLst>
            </p:cNvPr>
            <p:cNvGrpSpPr/>
            <p:nvPr/>
          </p:nvGrpSpPr>
          <p:grpSpPr>
            <a:xfrm>
              <a:off x="4598973" y="4637839"/>
              <a:ext cx="4223679" cy="1470350"/>
              <a:chOff x="4598973" y="4637839"/>
              <a:chExt cx="4223679" cy="1470350"/>
            </a:xfrm>
          </p:grpSpPr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0712A19C-D8FF-DF31-2E61-F06F0B07D362}"/>
                  </a:ext>
                </a:extLst>
              </p:cNvPr>
              <p:cNvSpPr/>
              <p:nvPr/>
            </p:nvSpPr>
            <p:spPr>
              <a:xfrm>
                <a:off x="6435355" y="6108174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5440645A-0D49-D59B-496E-4BFA7000BFB6}"/>
                  </a:ext>
                </a:extLst>
              </p:cNvPr>
              <p:cNvSpPr/>
              <p:nvPr/>
            </p:nvSpPr>
            <p:spPr>
              <a:xfrm>
                <a:off x="6435355" y="5189215"/>
                <a:ext cx="10797" cy="918958"/>
              </a:xfrm>
              <a:custGeom>
                <a:avLst/>
                <a:gdLst>
                  <a:gd name="connsiteX0" fmla="*/ 0 w 10797"/>
                  <a:gd name="connsiteY0" fmla="*/ 918959 h 918958"/>
                  <a:gd name="connsiteX1" fmla="*/ 0 w 10797"/>
                  <a:gd name="connsiteY1" fmla="*/ 0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97" h="918958">
                    <a:moveTo>
                      <a:pt x="0" y="918959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E8D96253-7DE4-CCDF-618D-C352A3086597}"/>
                  </a:ext>
                </a:extLst>
              </p:cNvPr>
              <p:cNvSpPr/>
              <p:nvPr/>
            </p:nvSpPr>
            <p:spPr>
              <a:xfrm>
                <a:off x="7353547" y="5189215"/>
                <a:ext cx="10797" cy="918958"/>
              </a:xfrm>
              <a:custGeom>
                <a:avLst/>
                <a:gdLst>
                  <a:gd name="connsiteX0" fmla="*/ 0 w 10797"/>
                  <a:gd name="connsiteY0" fmla="*/ 918959 h 918958"/>
                  <a:gd name="connsiteX1" fmla="*/ 0 w 10797"/>
                  <a:gd name="connsiteY1" fmla="*/ 0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97" h="918958">
                    <a:moveTo>
                      <a:pt x="0" y="918959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51AD95B9-A2DE-6F9A-18EC-C1F783D6DADC}"/>
                  </a:ext>
                </a:extLst>
              </p:cNvPr>
              <p:cNvSpPr/>
              <p:nvPr/>
            </p:nvSpPr>
            <p:spPr>
              <a:xfrm>
                <a:off x="6435355" y="5189215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B54DDA10-94DC-CB6C-84C9-921B6E35E69F}"/>
                  </a:ext>
                </a:extLst>
              </p:cNvPr>
              <p:cNvSpPr/>
              <p:nvPr/>
            </p:nvSpPr>
            <p:spPr>
              <a:xfrm>
                <a:off x="6435355" y="4913527"/>
                <a:ext cx="734553" cy="275687"/>
              </a:xfrm>
              <a:custGeom>
                <a:avLst/>
                <a:gdLst>
                  <a:gd name="connsiteX0" fmla="*/ 0 w 734553"/>
                  <a:gd name="connsiteY0" fmla="*/ 275688 h 275687"/>
                  <a:gd name="connsiteX1" fmla="*/ 734553 w 734553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3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C1762DEE-B6C8-C2CC-FBB6-19505EEB4FF9}"/>
                  </a:ext>
                </a:extLst>
              </p:cNvPr>
              <p:cNvSpPr/>
              <p:nvPr/>
            </p:nvSpPr>
            <p:spPr>
              <a:xfrm>
                <a:off x="7353547" y="4913527"/>
                <a:ext cx="734552" cy="275687"/>
              </a:xfrm>
              <a:custGeom>
                <a:avLst/>
                <a:gdLst>
                  <a:gd name="connsiteX0" fmla="*/ 0 w 734552"/>
                  <a:gd name="connsiteY0" fmla="*/ 275688 h 275687"/>
                  <a:gd name="connsiteX1" fmla="*/ 734553 w 734552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C0C01CC8-B8F5-1FC6-60E8-3816E25F7EF1}"/>
                  </a:ext>
                </a:extLst>
              </p:cNvPr>
              <p:cNvSpPr/>
              <p:nvPr/>
            </p:nvSpPr>
            <p:spPr>
              <a:xfrm>
                <a:off x="7169846" y="4913543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0EFC52D4-3850-2803-21B6-729685FBD147}"/>
                  </a:ext>
                </a:extLst>
              </p:cNvPr>
              <p:cNvSpPr/>
              <p:nvPr/>
            </p:nvSpPr>
            <p:spPr>
              <a:xfrm>
                <a:off x="8088037" y="4913543"/>
                <a:ext cx="10797" cy="918959"/>
              </a:xfrm>
              <a:custGeom>
                <a:avLst/>
                <a:gdLst>
                  <a:gd name="connsiteX0" fmla="*/ 0 w 10797"/>
                  <a:gd name="connsiteY0" fmla="*/ 918959 h 918959"/>
                  <a:gd name="connsiteX1" fmla="*/ 0 w 10797"/>
                  <a:gd name="connsiteY1" fmla="*/ 0 h 918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97" h="918959">
                    <a:moveTo>
                      <a:pt x="0" y="918959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C48B38BD-532A-9D4F-68AE-DFC0F6CCC26C}"/>
                  </a:ext>
                </a:extLst>
              </p:cNvPr>
              <p:cNvSpPr/>
              <p:nvPr/>
            </p:nvSpPr>
            <p:spPr>
              <a:xfrm>
                <a:off x="7353547" y="5832502"/>
                <a:ext cx="734552" cy="275687"/>
              </a:xfrm>
              <a:custGeom>
                <a:avLst/>
                <a:gdLst>
                  <a:gd name="connsiteX0" fmla="*/ 0 w 734552"/>
                  <a:gd name="connsiteY0" fmla="*/ 275688 h 275687"/>
                  <a:gd name="connsiteX1" fmla="*/ 734553 w 734552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7086C833-2AE5-CD14-AC7D-56FD6DE72215}"/>
                  </a:ext>
                </a:extLst>
              </p:cNvPr>
              <p:cNvSpPr/>
              <p:nvPr/>
            </p:nvSpPr>
            <p:spPr>
              <a:xfrm>
                <a:off x="6435355" y="5189215"/>
                <a:ext cx="306063" cy="918958"/>
              </a:xfrm>
              <a:custGeom>
                <a:avLst/>
                <a:gdLst>
                  <a:gd name="connsiteX0" fmla="*/ 0 w 306063"/>
                  <a:gd name="connsiteY0" fmla="*/ 0 h 918958"/>
                  <a:gd name="connsiteX1" fmla="*/ 306064 w 306063"/>
                  <a:gd name="connsiteY1" fmla="*/ 918959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6063" h="918958">
                    <a:moveTo>
                      <a:pt x="0" y="0"/>
                    </a:moveTo>
                    <a:lnTo>
                      <a:pt x="306064" y="918959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84DBC02B-7F4B-4A79-BE0D-22B19F96ADA4}"/>
                  </a:ext>
                </a:extLst>
              </p:cNvPr>
              <p:cNvSpPr/>
              <p:nvPr/>
            </p:nvSpPr>
            <p:spPr>
              <a:xfrm>
                <a:off x="6741419" y="5189215"/>
                <a:ext cx="306063" cy="918958"/>
              </a:xfrm>
              <a:custGeom>
                <a:avLst/>
                <a:gdLst>
                  <a:gd name="connsiteX0" fmla="*/ 0 w 306063"/>
                  <a:gd name="connsiteY0" fmla="*/ 0 h 918958"/>
                  <a:gd name="connsiteX1" fmla="*/ 306064 w 306063"/>
                  <a:gd name="connsiteY1" fmla="*/ 918959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6063" h="918958">
                    <a:moveTo>
                      <a:pt x="0" y="0"/>
                    </a:moveTo>
                    <a:lnTo>
                      <a:pt x="306064" y="918959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FA6FC7F1-FDA8-8B9D-09AD-64D87FC940FB}"/>
                  </a:ext>
                </a:extLst>
              </p:cNvPr>
              <p:cNvSpPr/>
              <p:nvPr/>
            </p:nvSpPr>
            <p:spPr>
              <a:xfrm>
                <a:off x="7047483" y="5189215"/>
                <a:ext cx="306063" cy="918958"/>
              </a:xfrm>
              <a:custGeom>
                <a:avLst/>
                <a:gdLst>
                  <a:gd name="connsiteX0" fmla="*/ 0 w 306063"/>
                  <a:gd name="connsiteY0" fmla="*/ 0 h 918958"/>
                  <a:gd name="connsiteX1" fmla="*/ 306064 w 306063"/>
                  <a:gd name="connsiteY1" fmla="*/ 918959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6063" h="918958">
                    <a:moveTo>
                      <a:pt x="0" y="0"/>
                    </a:moveTo>
                    <a:lnTo>
                      <a:pt x="306064" y="918959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2F96FD14-2F3D-288F-3B82-2A1860615A42}"/>
                  </a:ext>
                </a:extLst>
              </p:cNvPr>
              <p:cNvSpPr/>
              <p:nvPr/>
            </p:nvSpPr>
            <p:spPr>
              <a:xfrm>
                <a:off x="6435355" y="5801858"/>
                <a:ext cx="918191" cy="306315"/>
              </a:xfrm>
              <a:custGeom>
                <a:avLst/>
                <a:gdLst>
                  <a:gd name="connsiteX0" fmla="*/ 918191 w 918191"/>
                  <a:gd name="connsiteY0" fmla="*/ 0 h 306315"/>
                  <a:gd name="connsiteX1" fmla="*/ 0 w 918191"/>
                  <a:gd name="connsiteY1" fmla="*/ 306316 h 3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306315">
                    <a:moveTo>
                      <a:pt x="918191" y="0"/>
                    </a:moveTo>
                    <a:lnTo>
                      <a:pt x="0" y="306316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ED95ABD2-9110-A406-0B14-8323C01DC31D}"/>
                  </a:ext>
                </a:extLst>
              </p:cNvPr>
              <p:cNvSpPr/>
              <p:nvPr/>
            </p:nvSpPr>
            <p:spPr>
              <a:xfrm>
                <a:off x="6435355" y="5495543"/>
                <a:ext cx="918191" cy="306315"/>
              </a:xfrm>
              <a:custGeom>
                <a:avLst/>
                <a:gdLst>
                  <a:gd name="connsiteX0" fmla="*/ 0 w 918191"/>
                  <a:gd name="connsiteY0" fmla="*/ 306316 h 306315"/>
                  <a:gd name="connsiteX1" fmla="*/ 918191 w 918191"/>
                  <a:gd name="connsiteY1" fmla="*/ 0 h 3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306315">
                    <a:moveTo>
                      <a:pt x="0" y="306316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B9BEEBB0-96C4-AA5E-3393-28D4E5045685}"/>
                  </a:ext>
                </a:extLst>
              </p:cNvPr>
              <p:cNvSpPr/>
              <p:nvPr/>
            </p:nvSpPr>
            <p:spPr>
              <a:xfrm>
                <a:off x="6435355" y="5189215"/>
                <a:ext cx="918191" cy="306327"/>
              </a:xfrm>
              <a:custGeom>
                <a:avLst/>
                <a:gdLst>
                  <a:gd name="connsiteX0" fmla="*/ 918191 w 918191"/>
                  <a:gd name="connsiteY0" fmla="*/ 0 h 306327"/>
                  <a:gd name="connsiteX1" fmla="*/ 0 w 918191"/>
                  <a:gd name="connsiteY1" fmla="*/ 306328 h 30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306327">
                    <a:moveTo>
                      <a:pt x="918191" y="0"/>
                    </a:moveTo>
                    <a:lnTo>
                      <a:pt x="0" y="30632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BD6445E2-3E82-9E1D-221C-B317991EBFFE}"/>
                  </a:ext>
                </a:extLst>
              </p:cNvPr>
              <p:cNvSpPr/>
              <p:nvPr/>
            </p:nvSpPr>
            <p:spPr>
              <a:xfrm>
                <a:off x="6741419" y="4913527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9B5CFA2B-615A-5CA0-051D-43D90590A4CD}"/>
                  </a:ext>
                </a:extLst>
              </p:cNvPr>
              <p:cNvSpPr/>
              <p:nvPr/>
            </p:nvSpPr>
            <p:spPr>
              <a:xfrm>
                <a:off x="7047483" y="4913527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4041A7A2-A8F7-06AB-520F-BE4EF432EAF0}"/>
                  </a:ext>
                </a:extLst>
              </p:cNvPr>
              <p:cNvSpPr/>
              <p:nvPr/>
            </p:nvSpPr>
            <p:spPr>
              <a:xfrm>
                <a:off x="7353547" y="4913527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EE7C26A8-F284-1729-C365-6C10573CE093}"/>
                  </a:ext>
                </a:extLst>
              </p:cNvPr>
              <p:cNvSpPr/>
              <p:nvPr/>
            </p:nvSpPr>
            <p:spPr>
              <a:xfrm>
                <a:off x="6435355" y="5097327"/>
                <a:ext cx="1163042" cy="91887"/>
              </a:xfrm>
              <a:custGeom>
                <a:avLst/>
                <a:gdLst>
                  <a:gd name="connsiteX0" fmla="*/ 1163042 w 1163042"/>
                  <a:gd name="connsiteY0" fmla="*/ 0 h 91887"/>
                  <a:gd name="connsiteX1" fmla="*/ 0 w 1163042"/>
                  <a:gd name="connsiteY1" fmla="*/ 91888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87">
                    <a:moveTo>
                      <a:pt x="1163042" y="0"/>
                    </a:moveTo>
                    <a:lnTo>
                      <a:pt x="0" y="918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8D101413-983A-723E-CE4A-9CDE1C4AABB4}"/>
                  </a:ext>
                </a:extLst>
              </p:cNvPr>
              <p:cNvSpPr/>
              <p:nvPr/>
            </p:nvSpPr>
            <p:spPr>
              <a:xfrm>
                <a:off x="6680206" y="5005431"/>
                <a:ext cx="1163042" cy="91899"/>
              </a:xfrm>
              <a:custGeom>
                <a:avLst/>
                <a:gdLst>
                  <a:gd name="connsiteX0" fmla="*/ 1163042 w 1163042"/>
                  <a:gd name="connsiteY0" fmla="*/ 0 h 91899"/>
                  <a:gd name="connsiteX1" fmla="*/ 0 w 1163042"/>
                  <a:gd name="connsiteY1" fmla="*/ 91900 h 9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99">
                    <a:moveTo>
                      <a:pt x="1163042" y="0"/>
                    </a:moveTo>
                    <a:lnTo>
                      <a:pt x="0" y="9190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ADC63DA0-DF22-CB6F-5BDA-48F7A1C16F11}"/>
                  </a:ext>
                </a:extLst>
              </p:cNvPr>
              <p:cNvSpPr/>
              <p:nvPr/>
            </p:nvSpPr>
            <p:spPr>
              <a:xfrm>
                <a:off x="6925057" y="4913527"/>
                <a:ext cx="1163042" cy="91908"/>
              </a:xfrm>
              <a:custGeom>
                <a:avLst/>
                <a:gdLst>
                  <a:gd name="connsiteX0" fmla="*/ 1163042 w 1163042"/>
                  <a:gd name="connsiteY0" fmla="*/ 0 h 91908"/>
                  <a:gd name="connsiteX1" fmla="*/ 0 w 1163042"/>
                  <a:gd name="connsiteY1" fmla="*/ 91908 h 9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908">
                    <a:moveTo>
                      <a:pt x="1163042" y="0"/>
                    </a:moveTo>
                    <a:lnTo>
                      <a:pt x="0" y="9190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E2A3ABA4-8EFE-C668-8B7A-CD8FC8F65E10}"/>
                  </a:ext>
                </a:extLst>
              </p:cNvPr>
              <p:cNvSpPr/>
              <p:nvPr/>
            </p:nvSpPr>
            <p:spPr>
              <a:xfrm>
                <a:off x="7353547" y="5189215"/>
                <a:ext cx="244851" cy="827071"/>
              </a:xfrm>
              <a:custGeom>
                <a:avLst/>
                <a:gdLst>
                  <a:gd name="connsiteX0" fmla="*/ 0 w 244851"/>
                  <a:gd name="connsiteY0" fmla="*/ 0 h 827071"/>
                  <a:gd name="connsiteX1" fmla="*/ 244851 w 244851"/>
                  <a:gd name="connsiteY1" fmla="*/ 827071 h 82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4851" h="827071">
                    <a:moveTo>
                      <a:pt x="0" y="0"/>
                    </a:moveTo>
                    <a:lnTo>
                      <a:pt x="244851" y="827071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84B404DA-7708-9C02-664F-F2FDE806115F}"/>
                  </a:ext>
                </a:extLst>
              </p:cNvPr>
              <p:cNvSpPr/>
              <p:nvPr/>
            </p:nvSpPr>
            <p:spPr>
              <a:xfrm>
                <a:off x="7598398" y="5097327"/>
                <a:ext cx="244850" cy="827063"/>
              </a:xfrm>
              <a:custGeom>
                <a:avLst/>
                <a:gdLst>
                  <a:gd name="connsiteX0" fmla="*/ 0 w 244850"/>
                  <a:gd name="connsiteY0" fmla="*/ 0 h 827063"/>
                  <a:gd name="connsiteX1" fmla="*/ 244851 w 244850"/>
                  <a:gd name="connsiteY1" fmla="*/ 827063 h 82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4850" h="827063">
                    <a:moveTo>
                      <a:pt x="0" y="0"/>
                    </a:moveTo>
                    <a:lnTo>
                      <a:pt x="244851" y="827063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B3CD9EB7-C254-7C69-6C1E-B481CE0A8A77}"/>
                  </a:ext>
                </a:extLst>
              </p:cNvPr>
              <p:cNvSpPr/>
              <p:nvPr/>
            </p:nvSpPr>
            <p:spPr>
              <a:xfrm>
                <a:off x="7843249" y="5005431"/>
                <a:ext cx="244788" cy="827071"/>
              </a:xfrm>
              <a:custGeom>
                <a:avLst/>
                <a:gdLst>
                  <a:gd name="connsiteX0" fmla="*/ 0 w 244788"/>
                  <a:gd name="connsiteY0" fmla="*/ 0 h 827071"/>
                  <a:gd name="connsiteX1" fmla="*/ 244789 w 244788"/>
                  <a:gd name="connsiteY1" fmla="*/ 827071 h 82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4788" h="827071">
                    <a:moveTo>
                      <a:pt x="0" y="0"/>
                    </a:moveTo>
                    <a:lnTo>
                      <a:pt x="244789" y="827071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D880215E-2B76-D5F4-7547-49A77016FB1A}"/>
                  </a:ext>
                </a:extLst>
              </p:cNvPr>
              <p:cNvSpPr/>
              <p:nvPr/>
            </p:nvSpPr>
            <p:spPr>
              <a:xfrm>
                <a:off x="7353547" y="4913527"/>
                <a:ext cx="734552" cy="582015"/>
              </a:xfrm>
              <a:custGeom>
                <a:avLst/>
                <a:gdLst>
                  <a:gd name="connsiteX0" fmla="*/ 0 w 734552"/>
                  <a:gd name="connsiteY0" fmla="*/ 582016 h 582015"/>
                  <a:gd name="connsiteX1" fmla="*/ 734553 w 734552"/>
                  <a:gd name="connsiteY1" fmla="*/ 0 h 58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582015">
                    <a:moveTo>
                      <a:pt x="0" y="582016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80C71647-DBE3-0C7D-FA51-82BCDC434938}"/>
                  </a:ext>
                </a:extLst>
              </p:cNvPr>
              <p:cNvSpPr/>
              <p:nvPr/>
            </p:nvSpPr>
            <p:spPr>
              <a:xfrm>
                <a:off x="7353547" y="5219855"/>
                <a:ext cx="734552" cy="582003"/>
              </a:xfrm>
              <a:custGeom>
                <a:avLst/>
                <a:gdLst>
                  <a:gd name="connsiteX0" fmla="*/ 734553 w 734552"/>
                  <a:gd name="connsiteY0" fmla="*/ 0 h 582003"/>
                  <a:gd name="connsiteX1" fmla="*/ 0 w 734552"/>
                  <a:gd name="connsiteY1" fmla="*/ 582003 h 58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582003">
                    <a:moveTo>
                      <a:pt x="734553" y="0"/>
                    </a:moveTo>
                    <a:lnTo>
                      <a:pt x="0" y="582003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554F08A3-31F8-7459-B823-E0344949ED5A}"/>
                  </a:ext>
                </a:extLst>
              </p:cNvPr>
              <p:cNvSpPr/>
              <p:nvPr/>
            </p:nvSpPr>
            <p:spPr>
              <a:xfrm>
                <a:off x="7353547" y="5526171"/>
                <a:ext cx="734552" cy="582003"/>
              </a:xfrm>
              <a:custGeom>
                <a:avLst/>
                <a:gdLst>
                  <a:gd name="connsiteX0" fmla="*/ 734553 w 734552"/>
                  <a:gd name="connsiteY0" fmla="*/ 0 h 582003"/>
                  <a:gd name="connsiteX1" fmla="*/ 0 w 734552"/>
                  <a:gd name="connsiteY1" fmla="*/ 582003 h 58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582003">
                    <a:moveTo>
                      <a:pt x="734553" y="0"/>
                    </a:moveTo>
                    <a:lnTo>
                      <a:pt x="0" y="582003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417084D9-70A2-84ED-9E2E-C0CFAFB989D0}"/>
                  </a:ext>
                </a:extLst>
              </p:cNvPr>
              <p:cNvSpPr/>
              <p:nvPr/>
            </p:nvSpPr>
            <p:spPr>
              <a:xfrm>
                <a:off x="5517164" y="6108183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DBB12AE4-F0A1-75F7-41E1-D54E64FD7EC3}"/>
                  </a:ext>
                </a:extLst>
              </p:cNvPr>
              <p:cNvSpPr/>
              <p:nvPr/>
            </p:nvSpPr>
            <p:spPr>
              <a:xfrm>
                <a:off x="5517164" y="5189224"/>
                <a:ext cx="10797" cy="918958"/>
              </a:xfrm>
              <a:custGeom>
                <a:avLst/>
                <a:gdLst>
                  <a:gd name="connsiteX0" fmla="*/ 0 w 10797"/>
                  <a:gd name="connsiteY0" fmla="*/ 918959 h 918958"/>
                  <a:gd name="connsiteX1" fmla="*/ 0 w 10797"/>
                  <a:gd name="connsiteY1" fmla="*/ 0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97" h="918958">
                    <a:moveTo>
                      <a:pt x="0" y="918959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C5D48661-D3F4-0502-8072-C6719D880E45}"/>
                  </a:ext>
                </a:extLst>
              </p:cNvPr>
              <p:cNvSpPr/>
              <p:nvPr/>
            </p:nvSpPr>
            <p:spPr>
              <a:xfrm>
                <a:off x="5517164" y="5189224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BC229295-81C6-77A2-7053-C558FF6FA7D9}"/>
                  </a:ext>
                </a:extLst>
              </p:cNvPr>
              <p:cNvSpPr/>
              <p:nvPr/>
            </p:nvSpPr>
            <p:spPr>
              <a:xfrm>
                <a:off x="5517164" y="4913537"/>
                <a:ext cx="734552" cy="275687"/>
              </a:xfrm>
              <a:custGeom>
                <a:avLst/>
                <a:gdLst>
                  <a:gd name="connsiteX0" fmla="*/ 0 w 734552"/>
                  <a:gd name="connsiteY0" fmla="*/ 275688 h 275687"/>
                  <a:gd name="connsiteX1" fmla="*/ 734553 w 734552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F0CC7F08-1CF7-49C1-7BDC-5242168E7950}"/>
                  </a:ext>
                </a:extLst>
              </p:cNvPr>
              <p:cNvSpPr/>
              <p:nvPr/>
            </p:nvSpPr>
            <p:spPr>
              <a:xfrm>
                <a:off x="6251655" y="4913553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F860181F-9C9D-77AA-DA35-C6DC1BF1D4A9}"/>
                  </a:ext>
                </a:extLst>
              </p:cNvPr>
              <p:cNvSpPr/>
              <p:nvPr/>
            </p:nvSpPr>
            <p:spPr>
              <a:xfrm>
                <a:off x="5517164" y="5189224"/>
                <a:ext cx="306063" cy="918958"/>
              </a:xfrm>
              <a:custGeom>
                <a:avLst/>
                <a:gdLst>
                  <a:gd name="connsiteX0" fmla="*/ 0 w 306063"/>
                  <a:gd name="connsiteY0" fmla="*/ 0 h 918958"/>
                  <a:gd name="connsiteX1" fmla="*/ 306064 w 306063"/>
                  <a:gd name="connsiteY1" fmla="*/ 918959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6063" h="918958">
                    <a:moveTo>
                      <a:pt x="0" y="0"/>
                    </a:moveTo>
                    <a:lnTo>
                      <a:pt x="306064" y="918959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44596469-2693-C51C-4BC3-0BC9A157C691}"/>
                  </a:ext>
                </a:extLst>
              </p:cNvPr>
              <p:cNvSpPr/>
              <p:nvPr/>
            </p:nvSpPr>
            <p:spPr>
              <a:xfrm>
                <a:off x="5823228" y="5189224"/>
                <a:ext cx="306063" cy="918958"/>
              </a:xfrm>
              <a:custGeom>
                <a:avLst/>
                <a:gdLst>
                  <a:gd name="connsiteX0" fmla="*/ 0 w 306063"/>
                  <a:gd name="connsiteY0" fmla="*/ 0 h 918958"/>
                  <a:gd name="connsiteX1" fmla="*/ 306064 w 306063"/>
                  <a:gd name="connsiteY1" fmla="*/ 918959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6063" h="918958">
                    <a:moveTo>
                      <a:pt x="0" y="0"/>
                    </a:moveTo>
                    <a:lnTo>
                      <a:pt x="306064" y="918959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C205D469-FB45-936B-7C67-93E86C8C9135}"/>
                  </a:ext>
                </a:extLst>
              </p:cNvPr>
              <p:cNvSpPr/>
              <p:nvPr/>
            </p:nvSpPr>
            <p:spPr>
              <a:xfrm>
                <a:off x="6129292" y="5189224"/>
                <a:ext cx="306063" cy="918958"/>
              </a:xfrm>
              <a:custGeom>
                <a:avLst/>
                <a:gdLst>
                  <a:gd name="connsiteX0" fmla="*/ 0 w 306063"/>
                  <a:gd name="connsiteY0" fmla="*/ 0 h 918958"/>
                  <a:gd name="connsiteX1" fmla="*/ 306064 w 306063"/>
                  <a:gd name="connsiteY1" fmla="*/ 918959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6063" h="918958">
                    <a:moveTo>
                      <a:pt x="0" y="0"/>
                    </a:moveTo>
                    <a:lnTo>
                      <a:pt x="306064" y="918959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039EAAE9-848F-8AA3-F890-D299FA6D67F4}"/>
                  </a:ext>
                </a:extLst>
              </p:cNvPr>
              <p:cNvSpPr/>
              <p:nvPr/>
            </p:nvSpPr>
            <p:spPr>
              <a:xfrm>
                <a:off x="5517164" y="5801868"/>
                <a:ext cx="918191" cy="306315"/>
              </a:xfrm>
              <a:custGeom>
                <a:avLst/>
                <a:gdLst>
                  <a:gd name="connsiteX0" fmla="*/ 918191 w 918191"/>
                  <a:gd name="connsiteY0" fmla="*/ 0 h 306315"/>
                  <a:gd name="connsiteX1" fmla="*/ 0 w 918191"/>
                  <a:gd name="connsiteY1" fmla="*/ 306316 h 3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306315">
                    <a:moveTo>
                      <a:pt x="918191" y="0"/>
                    </a:moveTo>
                    <a:lnTo>
                      <a:pt x="0" y="306316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47B889AD-9551-A6FF-457A-8DBBE103CADF}"/>
                  </a:ext>
                </a:extLst>
              </p:cNvPr>
              <p:cNvSpPr/>
              <p:nvPr/>
            </p:nvSpPr>
            <p:spPr>
              <a:xfrm>
                <a:off x="5517164" y="5495552"/>
                <a:ext cx="918191" cy="306315"/>
              </a:xfrm>
              <a:custGeom>
                <a:avLst/>
                <a:gdLst>
                  <a:gd name="connsiteX0" fmla="*/ 0 w 918191"/>
                  <a:gd name="connsiteY0" fmla="*/ 306316 h 306315"/>
                  <a:gd name="connsiteX1" fmla="*/ 918191 w 918191"/>
                  <a:gd name="connsiteY1" fmla="*/ 0 h 3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306315">
                    <a:moveTo>
                      <a:pt x="0" y="306316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C09A9979-8B15-EFDF-D373-8E7C7E6E23B4}"/>
                  </a:ext>
                </a:extLst>
              </p:cNvPr>
              <p:cNvSpPr/>
              <p:nvPr/>
            </p:nvSpPr>
            <p:spPr>
              <a:xfrm>
                <a:off x="5517164" y="5189224"/>
                <a:ext cx="918191" cy="306327"/>
              </a:xfrm>
              <a:custGeom>
                <a:avLst/>
                <a:gdLst>
                  <a:gd name="connsiteX0" fmla="*/ 918191 w 918191"/>
                  <a:gd name="connsiteY0" fmla="*/ 0 h 306327"/>
                  <a:gd name="connsiteX1" fmla="*/ 0 w 918191"/>
                  <a:gd name="connsiteY1" fmla="*/ 306328 h 30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306327">
                    <a:moveTo>
                      <a:pt x="918191" y="0"/>
                    </a:moveTo>
                    <a:lnTo>
                      <a:pt x="0" y="30632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E5FD317B-668D-3029-F116-1E48C033C540}"/>
                  </a:ext>
                </a:extLst>
              </p:cNvPr>
              <p:cNvSpPr/>
              <p:nvPr/>
            </p:nvSpPr>
            <p:spPr>
              <a:xfrm>
                <a:off x="5823228" y="4913537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863E3440-7CDC-1EDB-A091-71E03016553C}"/>
                  </a:ext>
                </a:extLst>
              </p:cNvPr>
              <p:cNvSpPr/>
              <p:nvPr/>
            </p:nvSpPr>
            <p:spPr>
              <a:xfrm>
                <a:off x="6129292" y="4913537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8A464CCA-640F-9B47-613B-B72F3E92944D}"/>
                  </a:ext>
                </a:extLst>
              </p:cNvPr>
              <p:cNvSpPr/>
              <p:nvPr/>
            </p:nvSpPr>
            <p:spPr>
              <a:xfrm>
                <a:off x="6435355" y="4913537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3EB32043-3FBA-732E-4C86-27B572AB8467}"/>
                  </a:ext>
                </a:extLst>
              </p:cNvPr>
              <p:cNvSpPr/>
              <p:nvPr/>
            </p:nvSpPr>
            <p:spPr>
              <a:xfrm>
                <a:off x="5517164" y="5097337"/>
                <a:ext cx="1163042" cy="91887"/>
              </a:xfrm>
              <a:custGeom>
                <a:avLst/>
                <a:gdLst>
                  <a:gd name="connsiteX0" fmla="*/ 1163042 w 1163042"/>
                  <a:gd name="connsiteY0" fmla="*/ 0 h 91887"/>
                  <a:gd name="connsiteX1" fmla="*/ 0 w 1163042"/>
                  <a:gd name="connsiteY1" fmla="*/ 91888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87">
                    <a:moveTo>
                      <a:pt x="1163042" y="0"/>
                    </a:moveTo>
                    <a:lnTo>
                      <a:pt x="0" y="918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A2C53990-C892-8958-C93F-545CD565E984}"/>
                  </a:ext>
                </a:extLst>
              </p:cNvPr>
              <p:cNvSpPr/>
              <p:nvPr/>
            </p:nvSpPr>
            <p:spPr>
              <a:xfrm>
                <a:off x="5762015" y="5005441"/>
                <a:ext cx="1163042" cy="91899"/>
              </a:xfrm>
              <a:custGeom>
                <a:avLst/>
                <a:gdLst>
                  <a:gd name="connsiteX0" fmla="*/ 1163042 w 1163042"/>
                  <a:gd name="connsiteY0" fmla="*/ 0 h 91899"/>
                  <a:gd name="connsiteX1" fmla="*/ 0 w 1163042"/>
                  <a:gd name="connsiteY1" fmla="*/ 91900 h 9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99">
                    <a:moveTo>
                      <a:pt x="1163042" y="0"/>
                    </a:moveTo>
                    <a:lnTo>
                      <a:pt x="0" y="9190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3EEF13C9-DA8E-5BE5-9B54-284F28877A0E}"/>
                  </a:ext>
                </a:extLst>
              </p:cNvPr>
              <p:cNvSpPr/>
              <p:nvPr/>
            </p:nvSpPr>
            <p:spPr>
              <a:xfrm>
                <a:off x="6006866" y="4913537"/>
                <a:ext cx="1163042" cy="91908"/>
              </a:xfrm>
              <a:custGeom>
                <a:avLst/>
                <a:gdLst>
                  <a:gd name="connsiteX0" fmla="*/ 1163042 w 1163042"/>
                  <a:gd name="connsiteY0" fmla="*/ 0 h 91908"/>
                  <a:gd name="connsiteX1" fmla="*/ 0 w 1163042"/>
                  <a:gd name="connsiteY1" fmla="*/ 91908 h 9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908">
                    <a:moveTo>
                      <a:pt x="1163042" y="0"/>
                    </a:moveTo>
                    <a:lnTo>
                      <a:pt x="0" y="9190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85A06A82-E5C4-E5BE-F2FA-4A208CD04C80}"/>
                  </a:ext>
                </a:extLst>
              </p:cNvPr>
              <p:cNvSpPr/>
              <p:nvPr/>
            </p:nvSpPr>
            <p:spPr>
              <a:xfrm>
                <a:off x="4598973" y="6108183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1" name="フリーフォーム 980">
                <a:extLst>
                  <a:ext uri="{FF2B5EF4-FFF2-40B4-BE49-F238E27FC236}">
                    <a16:creationId xmlns:a16="http://schemas.microsoft.com/office/drawing/2014/main" id="{A3194BDE-3F2C-6BD5-8050-D77438F71A07}"/>
                  </a:ext>
                </a:extLst>
              </p:cNvPr>
              <p:cNvSpPr/>
              <p:nvPr/>
            </p:nvSpPr>
            <p:spPr>
              <a:xfrm>
                <a:off x="4598973" y="5189224"/>
                <a:ext cx="10797" cy="918958"/>
              </a:xfrm>
              <a:custGeom>
                <a:avLst/>
                <a:gdLst>
                  <a:gd name="connsiteX0" fmla="*/ 0 w 10797"/>
                  <a:gd name="connsiteY0" fmla="*/ 918959 h 918958"/>
                  <a:gd name="connsiteX1" fmla="*/ 0 w 10797"/>
                  <a:gd name="connsiteY1" fmla="*/ 0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97" h="918958">
                    <a:moveTo>
                      <a:pt x="0" y="918959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2" name="フリーフォーム 981">
                <a:extLst>
                  <a:ext uri="{FF2B5EF4-FFF2-40B4-BE49-F238E27FC236}">
                    <a16:creationId xmlns:a16="http://schemas.microsoft.com/office/drawing/2014/main" id="{C2AD5C8E-65C4-763E-53DE-C67415ECFD14}"/>
                  </a:ext>
                </a:extLst>
              </p:cNvPr>
              <p:cNvSpPr/>
              <p:nvPr/>
            </p:nvSpPr>
            <p:spPr>
              <a:xfrm>
                <a:off x="4598973" y="5189224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3" name="フリーフォーム 982">
                <a:extLst>
                  <a:ext uri="{FF2B5EF4-FFF2-40B4-BE49-F238E27FC236}">
                    <a16:creationId xmlns:a16="http://schemas.microsoft.com/office/drawing/2014/main" id="{35E86971-9450-816D-A1EE-68F1244D94F8}"/>
                  </a:ext>
                </a:extLst>
              </p:cNvPr>
              <p:cNvSpPr/>
              <p:nvPr/>
            </p:nvSpPr>
            <p:spPr>
              <a:xfrm>
                <a:off x="4598973" y="4913537"/>
                <a:ext cx="734552" cy="275687"/>
              </a:xfrm>
              <a:custGeom>
                <a:avLst/>
                <a:gdLst>
                  <a:gd name="connsiteX0" fmla="*/ 0 w 734552"/>
                  <a:gd name="connsiteY0" fmla="*/ 275688 h 275687"/>
                  <a:gd name="connsiteX1" fmla="*/ 734553 w 734552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4" name="フリーフォーム 983">
                <a:extLst>
                  <a:ext uri="{FF2B5EF4-FFF2-40B4-BE49-F238E27FC236}">
                    <a16:creationId xmlns:a16="http://schemas.microsoft.com/office/drawing/2014/main" id="{156F1705-B0E8-6435-4794-22E5656D1846}"/>
                  </a:ext>
                </a:extLst>
              </p:cNvPr>
              <p:cNvSpPr/>
              <p:nvPr/>
            </p:nvSpPr>
            <p:spPr>
              <a:xfrm>
                <a:off x="5333464" y="4913553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5" name="フリーフォーム 984">
                <a:extLst>
                  <a:ext uri="{FF2B5EF4-FFF2-40B4-BE49-F238E27FC236}">
                    <a16:creationId xmlns:a16="http://schemas.microsoft.com/office/drawing/2014/main" id="{5B2E9A8D-F18C-4EF5-02F5-61442556CE8E}"/>
                  </a:ext>
                </a:extLst>
              </p:cNvPr>
              <p:cNvSpPr/>
              <p:nvPr/>
            </p:nvSpPr>
            <p:spPr>
              <a:xfrm>
                <a:off x="4598973" y="5189224"/>
                <a:ext cx="306063" cy="918958"/>
              </a:xfrm>
              <a:custGeom>
                <a:avLst/>
                <a:gdLst>
                  <a:gd name="connsiteX0" fmla="*/ 0 w 306063"/>
                  <a:gd name="connsiteY0" fmla="*/ 0 h 918958"/>
                  <a:gd name="connsiteX1" fmla="*/ 306064 w 306063"/>
                  <a:gd name="connsiteY1" fmla="*/ 918959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6063" h="918958">
                    <a:moveTo>
                      <a:pt x="0" y="0"/>
                    </a:moveTo>
                    <a:lnTo>
                      <a:pt x="306064" y="918959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6" name="フリーフォーム 985">
                <a:extLst>
                  <a:ext uri="{FF2B5EF4-FFF2-40B4-BE49-F238E27FC236}">
                    <a16:creationId xmlns:a16="http://schemas.microsoft.com/office/drawing/2014/main" id="{F1D8586E-9D47-2614-E7D7-38375BB6ABF9}"/>
                  </a:ext>
                </a:extLst>
              </p:cNvPr>
              <p:cNvSpPr/>
              <p:nvPr/>
            </p:nvSpPr>
            <p:spPr>
              <a:xfrm>
                <a:off x="4905037" y="5189224"/>
                <a:ext cx="306063" cy="918958"/>
              </a:xfrm>
              <a:custGeom>
                <a:avLst/>
                <a:gdLst>
                  <a:gd name="connsiteX0" fmla="*/ 0 w 306063"/>
                  <a:gd name="connsiteY0" fmla="*/ 0 h 918958"/>
                  <a:gd name="connsiteX1" fmla="*/ 306064 w 306063"/>
                  <a:gd name="connsiteY1" fmla="*/ 918959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6063" h="918958">
                    <a:moveTo>
                      <a:pt x="0" y="0"/>
                    </a:moveTo>
                    <a:lnTo>
                      <a:pt x="306064" y="918959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7" name="フリーフォーム 986">
                <a:extLst>
                  <a:ext uri="{FF2B5EF4-FFF2-40B4-BE49-F238E27FC236}">
                    <a16:creationId xmlns:a16="http://schemas.microsoft.com/office/drawing/2014/main" id="{45C797A5-9C89-F9AF-E9D1-F9E093C37509}"/>
                  </a:ext>
                </a:extLst>
              </p:cNvPr>
              <p:cNvSpPr/>
              <p:nvPr/>
            </p:nvSpPr>
            <p:spPr>
              <a:xfrm>
                <a:off x="5211101" y="5189224"/>
                <a:ext cx="306063" cy="918958"/>
              </a:xfrm>
              <a:custGeom>
                <a:avLst/>
                <a:gdLst>
                  <a:gd name="connsiteX0" fmla="*/ 0 w 306063"/>
                  <a:gd name="connsiteY0" fmla="*/ 0 h 918958"/>
                  <a:gd name="connsiteX1" fmla="*/ 306064 w 306063"/>
                  <a:gd name="connsiteY1" fmla="*/ 918959 h 91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6063" h="918958">
                    <a:moveTo>
                      <a:pt x="0" y="0"/>
                    </a:moveTo>
                    <a:lnTo>
                      <a:pt x="306064" y="918959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8" name="フリーフォーム 987">
                <a:extLst>
                  <a:ext uri="{FF2B5EF4-FFF2-40B4-BE49-F238E27FC236}">
                    <a16:creationId xmlns:a16="http://schemas.microsoft.com/office/drawing/2014/main" id="{7F7A622F-F3E3-7445-9BA6-99DFE56C4B9A}"/>
                  </a:ext>
                </a:extLst>
              </p:cNvPr>
              <p:cNvSpPr/>
              <p:nvPr/>
            </p:nvSpPr>
            <p:spPr>
              <a:xfrm>
                <a:off x="4598973" y="5801868"/>
                <a:ext cx="918191" cy="306315"/>
              </a:xfrm>
              <a:custGeom>
                <a:avLst/>
                <a:gdLst>
                  <a:gd name="connsiteX0" fmla="*/ 918191 w 918191"/>
                  <a:gd name="connsiteY0" fmla="*/ 0 h 306315"/>
                  <a:gd name="connsiteX1" fmla="*/ 0 w 918191"/>
                  <a:gd name="connsiteY1" fmla="*/ 306316 h 3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306315">
                    <a:moveTo>
                      <a:pt x="918191" y="0"/>
                    </a:moveTo>
                    <a:lnTo>
                      <a:pt x="0" y="306316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89" name="フリーフォーム 988">
                <a:extLst>
                  <a:ext uri="{FF2B5EF4-FFF2-40B4-BE49-F238E27FC236}">
                    <a16:creationId xmlns:a16="http://schemas.microsoft.com/office/drawing/2014/main" id="{0052E992-E35A-1A4E-D1FC-D050F914C2BD}"/>
                  </a:ext>
                </a:extLst>
              </p:cNvPr>
              <p:cNvSpPr/>
              <p:nvPr/>
            </p:nvSpPr>
            <p:spPr>
              <a:xfrm>
                <a:off x="4598973" y="5495552"/>
                <a:ext cx="918191" cy="306315"/>
              </a:xfrm>
              <a:custGeom>
                <a:avLst/>
                <a:gdLst>
                  <a:gd name="connsiteX0" fmla="*/ 0 w 918191"/>
                  <a:gd name="connsiteY0" fmla="*/ 306316 h 306315"/>
                  <a:gd name="connsiteX1" fmla="*/ 918191 w 918191"/>
                  <a:gd name="connsiteY1" fmla="*/ 0 h 3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306315">
                    <a:moveTo>
                      <a:pt x="0" y="306316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0" name="フリーフォーム 989">
                <a:extLst>
                  <a:ext uri="{FF2B5EF4-FFF2-40B4-BE49-F238E27FC236}">
                    <a16:creationId xmlns:a16="http://schemas.microsoft.com/office/drawing/2014/main" id="{48EC2CBE-D19E-6E0F-DCDB-E0D1676920AE}"/>
                  </a:ext>
                </a:extLst>
              </p:cNvPr>
              <p:cNvSpPr/>
              <p:nvPr/>
            </p:nvSpPr>
            <p:spPr>
              <a:xfrm>
                <a:off x="4598973" y="5189224"/>
                <a:ext cx="918191" cy="306327"/>
              </a:xfrm>
              <a:custGeom>
                <a:avLst/>
                <a:gdLst>
                  <a:gd name="connsiteX0" fmla="*/ 918191 w 918191"/>
                  <a:gd name="connsiteY0" fmla="*/ 0 h 306327"/>
                  <a:gd name="connsiteX1" fmla="*/ 0 w 918191"/>
                  <a:gd name="connsiteY1" fmla="*/ 306328 h 30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306327">
                    <a:moveTo>
                      <a:pt x="918191" y="0"/>
                    </a:moveTo>
                    <a:lnTo>
                      <a:pt x="0" y="30632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1" name="フリーフォーム 990">
                <a:extLst>
                  <a:ext uri="{FF2B5EF4-FFF2-40B4-BE49-F238E27FC236}">
                    <a16:creationId xmlns:a16="http://schemas.microsoft.com/office/drawing/2014/main" id="{04C0C32E-2AD0-E17A-70C7-379F8929A339}"/>
                  </a:ext>
                </a:extLst>
              </p:cNvPr>
              <p:cNvSpPr/>
              <p:nvPr/>
            </p:nvSpPr>
            <p:spPr>
              <a:xfrm>
                <a:off x="4905037" y="4913537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2" name="フリーフォーム 991">
                <a:extLst>
                  <a:ext uri="{FF2B5EF4-FFF2-40B4-BE49-F238E27FC236}">
                    <a16:creationId xmlns:a16="http://schemas.microsoft.com/office/drawing/2014/main" id="{F27039E8-B993-6D83-3AF8-A24B1341CE13}"/>
                  </a:ext>
                </a:extLst>
              </p:cNvPr>
              <p:cNvSpPr/>
              <p:nvPr/>
            </p:nvSpPr>
            <p:spPr>
              <a:xfrm>
                <a:off x="5211101" y="4913537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3" name="フリーフォーム 992">
                <a:extLst>
                  <a:ext uri="{FF2B5EF4-FFF2-40B4-BE49-F238E27FC236}">
                    <a16:creationId xmlns:a16="http://schemas.microsoft.com/office/drawing/2014/main" id="{6F8090B7-D87E-117A-A7A2-2A5472732126}"/>
                  </a:ext>
                </a:extLst>
              </p:cNvPr>
              <p:cNvSpPr/>
              <p:nvPr/>
            </p:nvSpPr>
            <p:spPr>
              <a:xfrm>
                <a:off x="5517164" y="4913537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4" name="フリーフォーム 993">
                <a:extLst>
                  <a:ext uri="{FF2B5EF4-FFF2-40B4-BE49-F238E27FC236}">
                    <a16:creationId xmlns:a16="http://schemas.microsoft.com/office/drawing/2014/main" id="{4BD048FA-6E73-C5A2-FAAF-6746827DA593}"/>
                  </a:ext>
                </a:extLst>
              </p:cNvPr>
              <p:cNvSpPr/>
              <p:nvPr/>
            </p:nvSpPr>
            <p:spPr>
              <a:xfrm>
                <a:off x="4598973" y="5097337"/>
                <a:ext cx="1163042" cy="91887"/>
              </a:xfrm>
              <a:custGeom>
                <a:avLst/>
                <a:gdLst>
                  <a:gd name="connsiteX0" fmla="*/ 1163042 w 1163042"/>
                  <a:gd name="connsiteY0" fmla="*/ 0 h 91887"/>
                  <a:gd name="connsiteX1" fmla="*/ 0 w 1163042"/>
                  <a:gd name="connsiteY1" fmla="*/ 91888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87">
                    <a:moveTo>
                      <a:pt x="1163042" y="0"/>
                    </a:moveTo>
                    <a:lnTo>
                      <a:pt x="0" y="918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5" name="フリーフォーム 994">
                <a:extLst>
                  <a:ext uri="{FF2B5EF4-FFF2-40B4-BE49-F238E27FC236}">
                    <a16:creationId xmlns:a16="http://schemas.microsoft.com/office/drawing/2014/main" id="{B3916A05-3D11-F3EF-EB34-6247E56C4A09}"/>
                  </a:ext>
                </a:extLst>
              </p:cNvPr>
              <p:cNvSpPr/>
              <p:nvPr/>
            </p:nvSpPr>
            <p:spPr>
              <a:xfrm>
                <a:off x="4843824" y="5005441"/>
                <a:ext cx="1163042" cy="91899"/>
              </a:xfrm>
              <a:custGeom>
                <a:avLst/>
                <a:gdLst>
                  <a:gd name="connsiteX0" fmla="*/ 1163042 w 1163042"/>
                  <a:gd name="connsiteY0" fmla="*/ 0 h 91899"/>
                  <a:gd name="connsiteX1" fmla="*/ 0 w 1163042"/>
                  <a:gd name="connsiteY1" fmla="*/ 91900 h 9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99">
                    <a:moveTo>
                      <a:pt x="1163042" y="0"/>
                    </a:moveTo>
                    <a:lnTo>
                      <a:pt x="0" y="9190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6" name="フリーフォーム 995">
                <a:extLst>
                  <a:ext uri="{FF2B5EF4-FFF2-40B4-BE49-F238E27FC236}">
                    <a16:creationId xmlns:a16="http://schemas.microsoft.com/office/drawing/2014/main" id="{1A70B6F9-BC99-F8BF-84DB-04DD170EB0CA}"/>
                  </a:ext>
                </a:extLst>
              </p:cNvPr>
              <p:cNvSpPr/>
              <p:nvPr/>
            </p:nvSpPr>
            <p:spPr>
              <a:xfrm>
                <a:off x="5088675" y="4913537"/>
                <a:ext cx="1163042" cy="91908"/>
              </a:xfrm>
              <a:custGeom>
                <a:avLst/>
                <a:gdLst>
                  <a:gd name="connsiteX0" fmla="*/ 1163042 w 1163042"/>
                  <a:gd name="connsiteY0" fmla="*/ 0 h 91908"/>
                  <a:gd name="connsiteX1" fmla="*/ 0 w 1163042"/>
                  <a:gd name="connsiteY1" fmla="*/ 91908 h 9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908">
                    <a:moveTo>
                      <a:pt x="1163042" y="0"/>
                    </a:moveTo>
                    <a:lnTo>
                      <a:pt x="0" y="9190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7" name="フリーフォーム 996">
                <a:extLst>
                  <a:ext uri="{FF2B5EF4-FFF2-40B4-BE49-F238E27FC236}">
                    <a16:creationId xmlns:a16="http://schemas.microsoft.com/office/drawing/2014/main" id="{96F16989-E3E8-3FC2-EF28-2627D2E11126}"/>
                  </a:ext>
                </a:extLst>
              </p:cNvPr>
              <p:cNvSpPr/>
              <p:nvPr/>
            </p:nvSpPr>
            <p:spPr>
              <a:xfrm>
                <a:off x="7169908" y="4637839"/>
                <a:ext cx="734552" cy="275687"/>
              </a:xfrm>
              <a:custGeom>
                <a:avLst/>
                <a:gdLst>
                  <a:gd name="connsiteX0" fmla="*/ 0 w 734552"/>
                  <a:gd name="connsiteY0" fmla="*/ 275688 h 275687"/>
                  <a:gd name="connsiteX1" fmla="*/ 734553 w 734552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8" name="フリーフォーム 997">
                <a:extLst>
                  <a:ext uri="{FF2B5EF4-FFF2-40B4-BE49-F238E27FC236}">
                    <a16:creationId xmlns:a16="http://schemas.microsoft.com/office/drawing/2014/main" id="{98E79B2D-C812-C68F-4784-AE0D9E0A5AD2}"/>
                  </a:ext>
                </a:extLst>
              </p:cNvPr>
              <p:cNvSpPr/>
              <p:nvPr/>
            </p:nvSpPr>
            <p:spPr>
              <a:xfrm>
                <a:off x="8088099" y="4637839"/>
                <a:ext cx="734552" cy="275687"/>
              </a:xfrm>
              <a:custGeom>
                <a:avLst/>
                <a:gdLst>
                  <a:gd name="connsiteX0" fmla="*/ 0 w 734552"/>
                  <a:gd name="connsiteY0" fmla="*/ 275688 h 275687"/>
                  <a:gd name="connsiteX1" fmla="*/ 734553 w 734552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99" name="フリーフォーム 998">
                <a:extLst>
                  <a:ext uri="{FF2B5EF4-FFF2-40B4-BE49-F238E27FC236}">
                    <a16:creationId xmlns:a16="http://schemas.microsoft.com/office/drawing/2014/main" id="{5B562B1F-BC02-2B75-19D8-50B277FADD3A}"/>
                  </a:ext>
                </a:extLst>
              </p:cNvPr>
              <p:cNvSpPr/>
              <p:nvPr/>
            </p:nvSpPr>
            <p:spPr>
              <a:xfrm>
                <a:off x="7904399" y="4637856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0" name="フリーフォーム 999">
                <a:extLst>
                  <a:ext uri="{FF2B5EF4-FFF2-40B4-BE49-F238E27FC236}">
                    <a16:creationId xmlns:a16="http://schemas.microsoft.com/office/drawing/2014/main" id="{5EB997F1-75FE-2C49-F927-EB3A4CD8B846}"/>
                  </a:ext>
                </a:extLst>
              </p:cNvPr>
              <p:cNvSpPr/>
              <p:nvPr/>
            </p:nvSpPr>
            <p:spPr>
              <a:xfrm>
                <a:off x="8822590" y="4637856"/>
                <a:ext cx="10797" cy="918959"/>
              </a:xfrm>
              <a:custGeom>
                <a:avLst/>
                <a:gdLst>
                  <a:gd name="connsiteX0" fmla="*/ 0 w 10797"/>
                  <a:gd name="connsiteY0" fmla="*/ 918959 h 918959"/>
                  <a:gd name="connsiteX1" fmla="*/ 0 w 10797"/>
                  <a:gd name="connsiteY1" fmla="*/ 0 h 918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797" h="918959">
                    <a:moveTo>
                      <a:pt x="0" y="918959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1" name="フリーフォーム 1000">
                <a:extLst>
                  <a:ext uri="{FF2B5EF4-FFF2-40B4-BE49-F238E27FC236}">
                    <a16:creationId xmlns:a16="http://schemas.microsoft.com/office/drawing/2014/main" id="{7928B7A6-6A16-8D8B-AEEC-1EBD38FAF366}"/>
                  </a:ext>
                </a:extLst>
              </p:cNvPr>
              <p:cNvSpPr/>
              <p:nvPr/>
            </p:nvSpPr>
            <p:spPr>
              <a:xfrm>
                <a:off x="8088099" y="5556815"/>
                <a:ext cx="734552" cy="275687"/>
              </a:xfrm>
              <a:custGeom>
                <a:avLst/>
                <a:gdLst>
                  <a:gd name="connsiteX0" fmla="*/ 0 w 734552"/>
                  <a:gd name="connsiteY0" fmla="*/ 275688 h 275687"/>
                  <a:gd name="connsiteX1" fmla="*/ 734553 w 734552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2" name="フリーフォーム 1001">
                <a:extLst>
                  <a:ext uri="{FF2B5EF4-FFF2-40B4-BE49-F238E27FC236}">
                    <a16:creationId xmlns:a16="http://schemas.microsoft.com/office/drawing/2014/main" id="{8CCF8459-0360-97AB-E6F1-3ED267365591}"/>
                  </a:ext>
                </a:extLst>
              </p:cNvPr>
              <p:cNvSpPr/>
              <p:nvPr/>
            </p:nvSpPr>
            <p:spPr>
              <a:xfrm>
                <a:off x="7475972" y="4637839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3" name="フリーフォーム 1002">
                <a:extLst>
                  <a:ext uri="{FF2B5EF4-FFF2-40B4-BE49-F238E27FC236}">
                    <a16:creationId xmlns:a16="http://schemas.microsoft.com/office/drawing/2014/main" id="{7B37714A-86E9-F3C5-1B13-C0CC81668516}"/>
                  </a:ext>
                </a:extLst>
              </p:cNvPr>
              <p:cNvSpPr/>
              <p:nvPr/>
            </p:nvSpPr>
            <p:spPr>
              <a:xfrm>
                <a:off x="7782036" y="4637839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4" name="フリーフォーム 1003">
                <a:extLst>
                  <a:ext uri="{FF2B5EF4-FFF2-40B4-BE49-F238E27FC236}">
                    <a16:creationId xmlns:a16="http://schemas.microsoft.com/office/drawing/2014/main" id="{57939753-964D-B275-154D-5785233C8A8C}"/>
                  </a:ext>
                </a:extLst>
              </p:cNvPr>
              <p:cNvSpPr/>
              <p:nvPr/>
            </p:nvSpPr>
            <p:spPr>
              <a:xfrm>
                <a:off x="8088099" y="4637839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5" name="フリーフォーム 1004">
                <a:extLst>
                  <a:ext uri="{FF2B5EF4-FFF2-40B4-BE49-F238E27FC236}">
                    <a16:creationId xmlns:a16="http://schemas.microsoft.com/office/drawing/2014/main" id="{7C257480-99D7-6652-DBE6-6F50A85ECC33}"/>
                  </a:ext>
                </a:extLst>
              </p:cNvPr>
              <p:cNvSpPr/>
              <p:nvPr/>
            </p:nvSpPr>
            <p:spPr>
              <a:xfrm>
                <a:off x="7169908" y="4821639"/>
                <a:ext cx="1163042" cy="91887"/>
              </a:xfrm>
              <a:custGeom>
                <a:avLst/>
                <a:gdLst>
                  <a:gd name="connsiteX0" fmla="*/ 1163042 w 1163042"/>
                  <a:gd name="connsiteY0" fmla="*/ 0 h 91887"/>
                  <a:gd name="connsiteX1" fmla="*/ 0 w 1163042"/>
                  <a:gd name="connsiteY1" fmla="*/ 91888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87">
                    <a:moveTo>
                      <a:pt x="1163042" y="0"/>
                    </a:moveTo>
                    <a:lnTo>
                      <a:pt x="0" y="918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6" name="フリーフォーム 1005">
                <a:extLst>
                  <a:ext uri="{FF2B5EF4-FFF2-40B4-BE49-F238E27FC236}">
                    <a16:creationId xmlns:a16="http://schemas.microsoft.com/office/drawing/2014/main" id="{3763C2FA-1F37-9A49-6284-7C94E0525AD4}"/>
                  </a:ext>
                </a:extLst>
              </p:cNvPr>
              <p:cNvSpPr/>
              <p:nvPr/>
            </p:nvSpPr>
            <p:spPr>
              <a:xfrm>
                <a:off x="7414759" y="4729743"/>
                <a:ext cx="1163042" cy="91899"/>
              </a:xfrm>
              <a:custGeom>
                <a:avLst/>
                <a:gdLst>
                  <a:gd name="connsiteX0" fmla="*/ 1163042 w 1163042"/>
                  <a:gd name="connsiteY0" fmla="*/ 0 h 91899"/>
                  <a:gd name="connsiteX1" fmla="*/ 0 w 1163042"/>
                  <a:gd name="connsiteY1" fmla="*/ 91900 h 9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99">
                    <a:moveTo>
                      <a:pt x="1163042" y="0"/>
                    </a:moveTo>
                    <a:lnTo>
                      <a:pt x="0" y="9190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7" name="フリーフォーム 1006">
                <a:extLst>
                  <a:ext uri="{FF2B5EF4-FFF2-40B4-BE49-F238E27FC236}">
                    <a16:creationId xmlns:a16="http://schemas.microsoft.com/office/drawing/2014/main" id="{1C6E0563-4FF0-2173-BF67-46213EAC3C95}"/>
                  </a:ext>
                </a:extLst>
              </p:cNvPr>
              <p:cNvSpPr/>
              <p:nvPr/>
            </p:nvSpPr>
            <p:spPr>
              <a:xfrm>
                <a:off x="7659610" y="4637839"/>
                <a:ext cx="1163042" cy="91908"/>
              </a:xfrm>
              <a:custGeom>
                <a:avLst/>
                <a:gdLst>
                  <a:gd name="connsiteX0" fmla="*/ 1163042 w 1163042"/>
                  <a:gd name="connsiteY0" fmla="*/ 0 h 91908"/>
                  <a:gd name="connsiteX1" fmla="*/ 0 w 1163042"/>
                  <a:gd name="connsiteY1" fmla="*/ 91908 h 9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908">
                    <a:moveTo>
                      <a:pt x="1163042" y="0"/>
                    </a:moveTo>
                    <a:lnTo>
                      <a:pt x="0" y="9190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8" name="フリーフォーム 1007">
                <a:extLst>
                  <a:ext uri="{FF2B5EF4-FFF2-40B4-BE49-F238E27FC236}">
                    <a16:creationId xmlns:a16="http://schemas.microsoft.com/office/drawing/2014/main" id="{C3E78E82-DE04-D7A5-CFFD-F124C494876A}"/>
                  </a:ext>
                </a:extLst>
              </p:cNvPr>
              <p:cNvSpPr/>
              <p:nvPr/>
            </p:nvSpPr>
            <p:spPr>
              <a:xfrm>
                <a:off x="8088099" y="4913527"/>
                <a:ext cx="244851" cy="827071"/>
              </a:xfrm>
              <a:custGeom>
                <a:avLst/>
                <a:gdLst>
                  <a:gd name="connsiteX0" fmla="*/ 0 w 244851"/>
                  <a:gd name="connsiteY0" fmla="*/ 0 h 827071"/>
                  <a:gd name="connsiteX1" fmla="*/ 244851 w 244851"/>
                  <a:gd name="connsiteY1" fmla="*/ 827071 h 82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4851" h="827071">
                    <a:moveTo>
                      <a:pt x="0" y="0"/>
                    </a:moveTo>
                    <a:lnTo>
                      <a:pt x="244851" y="827071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09" name="フリーフォーム 1008">
                <a:extLst>
                  <a:ext uri="{FF2B5EF4-FFF2-40B4-BE49-F238E27FC236}">
                    <a16:creationId xmlns:a16="http://schemas.microsoft.com/office/drawing/2014/main" id="{A22D68FF-BE30-47EF-7303-BFE5483EBA22}"/>
                  </a:ext>
                </a:extLst>
              </p:cNvPr>
              <p:cNvSpPr/>
              <p:nvPr/>
            </p:nvSpPr>
            <p:spPr>
              <a:xfrm>
                <a:off x="8332951" y="4821639"/>
                <a:ext cx="244850" cy="827063"/>
              </a:xfrm>
              <a:custGeom>
                <a:avLst/>
                <a:gdLst>
                  <a:gd name="connsiteX0" fmla="*/ 0 w 244850"/>
                  <a:gd name="connsiteY0" fmla="*/ 0 h 827063"/>
                  <a:gd name="connsiteX1" fmla="*/ 244851 w 244850"/>
                  <a:gd name="connsiteY1" fmla="*/ 827063 h 82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4850" h="827063">
                    <a:moveTo>
                      <a:pt x="0" y="0"/>
                    </a:moveTo>
                    <a:lnTo>
                      <a:pt x="244851" y="827063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0" name="フリーフォーム 1009">
                <a:extLst>
                  <a:ext uri="{FF2B5EF4-FFF2-40B4-BE49-F238E27FC236}">
                    <a16:creationId xmlns:a16="http://schemas.microsoft.com/office/drawing/2014/main" id="{558A3A0A-FF4B-EB28-C4BD-02DAF5273CE0}"/>
                  </a:ext>
                </a:extLst>
              </p:cNvPr>
              <p:cNvSpPr/>
              <p:nvPr/>
            </p:nvSpPr>
            <p:spPr>
              <a:xfrm>
                <a:off x="8577801" y="4729743"/>
                <a:ext cx="244788" cy="827071"/>
              </a:xfrm>
              <a:custGeom>
                <a:avLst/>
                <a:gdLst>
                  <a:gd name="connsiteX0" fmla="*/ 0 w 244788"/>
                  <a:gd name="connsiteY0" fmla="*/ 0 h 827071"/>
                  <a:gd name="connsiteX1" fmla="*/ 244789 w 244788"/>
                  <a:gd name="connsiteY1" fmla="*/ 827071 h 82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4788" h="827071">
                    <a:moveTo>
                      <a:pt x="0" y="0"/>
                    </a:moveTo>
                    <a:lnTo>
                      <a:pt x="244789" y="827071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1" name="フリーフォーム 1010">
                <a:extLst>
                  <a:ext uri="{FF2B5EF4-FFF2-40B4-BE49-F238E27FC236}">
                    <a16:creationId xmlns:a16="http://schemas.microsoft.com/office/drawing/2014/main" id="{FCBF300D-9748-0C8D-40D5-B9B36BABFE9F}"/>
                  </a:ext>
                </a:extLst>
              </p:cNvPr>
              <p:cNvSpPr/>
              <p:nvPr/>
            </p:nvSpPr>
            <p:spPr>
              <a:xfrm>
                <a:off x="8088099" y="4637839"/>
                <a:ext cx="734552" cy="582015"/>
              </a:xfrm>
              <a:custGeom>
                <a:avLst/>
                <a:gdLst>
                  <a:gd name="connsiteX0" fmla="*/ 0 w 734552"/>
                  <a:gd name="connsiteY0" fmla="*/ 582016 h 582015"/>
                  <a:gd name="connsiteX1" fmla="*/ 734553 w 734552"/>
                  <a:gd name="connsiteY1" fmla="*/ 0 h 58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582015">
                    <a:moveTo>
                      <a:pt x="0" y="582016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2" name="フリーフォーム 1011">
                <a:extLst>
                  <a:ext uri="{FF2B5EF4-FFF2-40B4-BE49-F238E27FC236}">
                    <a16:creationId xmlns:a16="http://schemas.microsoft.com/office/drawing/2014/main" id="{96AE08B2-12CA-A9EE-0F95-5AF1F06F0818}"/>
                  </a:ext>
                </a:extLst>
              </p:cNvPr>
              <p:cNvSpPr/>
              <p:nvPr/>
            </p:nvSpPr>
            <p:spPr>
              <a:xfrm>
                <a:off x="8088099" y="4944167"/>
                <a:ext cx="734552" cy="582003"/>
              </a:xfrm>
              <a:custGeom>
                <a:avLst/>
                <a:gdLst>
                  <a:gd name="connsiteX0" fmla="*/ 734553 w 734552"/>
                  <a:gd name="connsiteY0" fmla="*/ 0 h 582003"/>
                  <a:gd name="connsiteX1" fmla="*/ 0 w 734552"/>
                  <a:gd name="connsiteY1" fmla="*/ 582003 h 58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582003">
                    <a:moveTo>
                      <a:pt x="734553" y="0"/>
                    </a:moveTo>
                    <a:lnTo>
                      <a:pt x="0" y="582003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3" name="フリーフォーム 1012">
                <a:extLst>
                  <a:ext uri="{FF2B5EF4-FFF2-40B4-BE49-F238E27FC236}">
                    <a16:creationId xmlns:a16="http://schemas.microsoft.com/office/drawing/2014/main" id="{48159FDE-5653-02C2-B052-5163E805E6EC}"/>
                  </a:ext>
                </a:extLst>
              </p:cNvPr>
              <p:cNvSpPr/>
              <p:nvPr/>
            </p:nvSpPr>
            <p:spPr>
              <a:xfrm>
                <a:off x="8088099" y="5250483"/>
                <a:ext cx="734552" cy="582003"/>
              </a:xfrm>
              <a:custGeom>
                <a:avLst/>
                <a:gdLst>
                  <a:gd name="connsiteX0" fmla="*/ 734553 w 734552"/>
                  <a:gd name="connsiteY0" fmla="*/ 0 h 582003"/>
                  <a:gd name="connsiteX1" fmla="*/ 0 w 734552"/>
                  <a:gd name="connsiteY1" fmla="*/ 582003 h 582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582003">
                    <a:moveTo>
                      <a:pt x="734553" y="0"/>
                    </a:moveTo>
                    <a:lnTo>
                      <a:pt x="0" y="582003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4" name="フリーフォーム 1013">
                <a:extLst>
                  <a:ext uri="{FF2B5EF4-FFF2-40B4-BE49-F238E27FC236}">
                    <a16:creationId xmlns:a16="http://schemas.microsoft.com/office/drawing/2014/main" id="{08BC6CFF-CE98-7042-E544-DEE9A56D60DD}"/>
                  </a:ext>
                </a:extLst>
              </p:cNvPr>
              <p:cNvSpPr/>
              <p:nvPr/>
            </p:nvSpPr>
            <p:spPr>
              <a:xfrm>
                <a:off x="6251717" y="4637850"/>
                <a:ext cx="734553" cy="275687"/>
              </a:xfrm>
              <a:custGeom>
                <a:avLst/>
                <a:gdLst>
                  <a:gd name="connsiteX0" fmla="*/ 0 w 734553"/>
                  <a:gd name="connsiteY0" fmla="*/ 275688 h 275687"/>
                  <a:gd name="connsiteX1" fmla="*/ 734553 w 734553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3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5" name="フリーフォーム 1014">
                <a:extLst>
                  <a:ext uri="{FF2B5EF4-FFF2-40B4-BE49-F238E27FC236}">
                    <a16:creationId xmlns:a16="http://schemas.microsoft.com/office/drawing/2014/main" id="{C3B6D269-8B7F-F1C9-4256-963D46835209}"/>
                  </a:ext>
                </a:extLst>
              </p:cNvPr>
              <p:cNvSpPr/>
              <p:nvPr/>
            </p:nvSpPr>
            <p:spPr>
              <a:xfrm>
                <a:off x="6986208" y="4637866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6" name="フリーフォーム 1015">
                <a:extLst>
                  <a:ext uri="{FF2B5EF4-FFF2-40B4-BE49-F238E27FC236}">
                    <a16:creationId xmlns:a16="http://schemas.microsoft.com/office/drawing/2014/main" id="{F00A54C8-0EA9-E931-E4A0-A3E3FDC16BAE}"/>
                  </a:ext>
                </a:extLst>
              </p:cNvPr>
              <p:cNvSpPr/>
              <p:nvPr/>
            </p:nvSpPr>
            <p:spPr>
              <a:xfrm>
                <a:off x="6557781" y="4637850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7" name="フリーフォーム 1016">
                <a:extLst>
                  <a:ext uri="{FF2B5EF4-FFF2-40B4-BE49-F238E27FC236}">
                    <a16:creationId xmlns:a16="http://schemas.microsoft.com/office/drawing/2014/main" id="{2496B2EF-448A-BAF9-5933-7594D8675B89}"/>
                  </a:ext>
                </a:extLst>
              </p:cNvPr>
              <p:cNvSpPr/>
              <p:nvPr/>
            </p:nvSpPr>
            <p:spPr>
              <a:xfrm>
                <a:off x="6863845" y="4637850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8" name="フリーフォーム 1017">
                <a:extLst>
                  <a:ext uri="{FF2B5EF4-FFF2-40B4-BE49-F238E27FC236}">
                    <a16:creationId xmlns:a16="http://schemas.microsoft.com/office/drawing/2014/main" id="{CC04CC70-C69F-2248-FE22-2C9334E611F9}"/>
                  </a:ext>
                </a:extLst>
              </p:cNvPr>
              <p:cNvSpPr/>
              <p:nvPr/>
            </p:nvSpPr>
            <p:spPr>
              <a:xfrm>
                <a:off x="7169908" y="4637850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19" name="フリーフォーム 1018">
                <a:extLst>
                  <a:ext uri="{FF2B5EF4-FFF2-40B4-BE49-F238E27FC236}">
                    <a16:creationId xmlns:a16="http://schemas.microsoft.com/office/drawing/2014/main" id="{5D27E829-E241-8543-2323-BC2614E07484}"/>
                  </a:ext>
                </a:extLst>
              </p:cNvPr>
              <p:cNvSpPr/>
              <p:nvPr/>
            </p:nvSpPr>
            <p:spPr>
              <a:xfrm>
                <a:off x="6251717" y="4821650"/>
                <a:ext cx="1163042" cy="91887"/>
              </a:xfrm>
              <a:custGeom>
                <a:avLst/>
                <a:gdLst>
                  <a:gd name="connsiteX0" fmla="*/ 1163042 w 1163042"/>
                  <a:gd name="connsiteY0" fmla="*/ 0 h 91887"/>
                  <a:gd name="connsiteX1" fmla="*/ 0 w 1163042"/>
                  <a:gd name="connsiteY1" fmla="*/ 91888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87">
                    <a:moveTo>
                      <a:pt x="1163042" y="0"/>
                    </a:moveTo>
                    <a:lnTo>
                      <a:pt x="0" y="918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20" name="フリーフォーム 1019">
                <a:extLst>
                  <a:ext uri="{FF2B5EF4-FFF2-40B4-BE49-F238E27FC236}">
                    <a16:creationId xmlns:a16="http://schemas.microsoft.com/office/drawing/2014/main" id="{D3C0AB51-892B-4FB4-3C0B-4533A67FB290}"/>
                  </a:ext>
                </a:extLst>
              </p:cNvPr>
              <p:cNvSpPr/>
              <p:nvPr/>
            </p:nvSpPr>
            <p:spPr>
              <a:xfrm>
                <a:off x="6496568" y="4729754"/>
                <a:ext cx="1163042" cy="91899"/>
              </a:xfrm>
              <a:custGeom>
                <a:avLst/>
                <a:gdLst>
                  <a:gd name="connsiteX0" fmla="*/ 1163042 w 1163042"/>
                  <a:gd name="connsiteY0" fmla="*/ 0 h 91899"/>
                  <a:gd name="connsiteX1" fmla="*/ 0 w 1163042"/>
                  <a:gd name="connsiteY1" fmla="*/ 91900 h 9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99">
                    <a:moveTo>
                      <a:pt x="1163042" y="0"/>
                    </a:moveTo>
                    <a:lnTo>
                      <a:pt x="0" y="9190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21" name="フリーフォーム 1020">
                <a:extLst>
                  <a:ext uri="{FF2B5EF4-FFF2-40B4-BE49-F238E27FC236}">
                    <a16:creationId xmlns:a16="http://schemas.microsoft.com/office/drawing/2014/main" id="{D9551DA1-3872-95C5-839B-74205386A263}"/>
                  </a:ext>
                </a:extLst>
              </p:cNvPr>
              <p:cNvSpPr/>
              <p:nvPr/>
            </p:nvSpPr>
            <p:spPr>
              <a:xfrm>
                <a:off x="6741419" y="4637850"/>
                <a:ext cx="1163042" cy="91908"/>
              </a:xfrm>
              <a:custGeom>
                <a:avLst/>
                <a:gdLst>
                  <a:gd name="connsiteX0" fmla="*/ 1163042 w 1163042"/>
                  <a:gd name="connsiteY0" fmla="*/ 0 h 91908"/>
                  <a:gd name="connsiteX1" fmla="*/ 0 w 1163042"/>
                  <a:gd name="connsiteY1" fmla="*/ 91908 h 9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908">
                    <a:moveTo>
                      <a:pt x="1163042" y="0"/>
                    </a:moveTo>
                    <a:lnTo>
                      <a:pt x="0" y="9190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22" name="フリーフォーム 1021">
                <a:extLst>
                  <a:ext uri="{FF2B5EF4-FFF2-40B4-BE49-F238E27FC236}">
                    <a16:creationId xmlns:a16="http://schemas.microsoft.com/office/drawing/2014/main" id="{8616AC0A-A0B9-22D5-CA3F-BBC53C713C5D}"/>
                  </a:ext>
                </a:extLst>
              </p:cNvPr>
              <p:cNvSpPr/>
              <p:nvPr/>
            </p:nvSpPr>
            <p:spPr>
              <a:xfrm>
                <a:off x="5333526" y="4637853"/>
                <a:ext cx="734552" cy="275687"/>
              </a:xfrm>
              <a:custGeom>
                <a:avLst/>
                <a:gdLst>
                  <a:gd name="connsiteX0" fmla="*/ 0 w 734552"/>
                  <a:gd name="connsiteY0" fmla="*/ 275688 h 275687"/>
                  <a:gd name="connsiteX1" fmla="*/ 734553 w 734552"/>
                  <a:gd name="connsiteY1" fmla="*/ 0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4552" h="275687">
                    <a:moveTo>
                      <a:pt x="0" y="275688"/>
                    </a:moveTo>
                    <a:lnTo>
                      <a:pt x="734553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023" name="フリーフォーム 1022">
                <a:extLst>
                  <a:ext uri="{FF2B5EF4-FFF2-40B4-BE49-F238E27FC236}">
                    <a16:creationId xmlns:a16="http://schemas.microsoft.com/office/drawing/2014/main" id="{5129611A-B5C6-0A52-99DF-E3B4EB912534}"/>
                  </a:ext>
                </a:extLst>
              </p:cNvPr>
              <p:cNvSpPr/>
              <p:nvPr/>
            </p:nvSpPr>
            <p:spPr>
              <a:xfrm>
                <a:off x="6068017" y="4637869"/>
                <a:ext cx="918191" cy="10806"/>
              </a:xfrm>
              <a:custGeom>
                <a:avLst/>
                <a:gdLst>
                  <a:gd name="connsiteX0" fmla="*/ 0 w 918191"/>
                  <a:gd name="connsiteY0" fmla="*/ 0 h 10806"/>
                  <a:gd name="connsiteX1" fmla="*/ 918191 w 918191"/>
                  <a:gd name="connsiteY1" fmla="*/ 0 h 1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8191" h="10806">
                    <a:moveTo>
                      <a:pt x="0" y="0"/>
                    </a:moveTo>
                    <a:lnTo>
                      <a:pt x="918191" y="0"/>
                    </a:lnTo>
                  </a:path>
                </a:pathLst>
              </a:custGeom>
              <a:ln w="28575" cap="flat">
                <a:solidFill>
                  <a:srgbClr val="E60012"/>
                </a:solidFill>
                <a:prstDash val="sysDot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68" name="フリーフォーム 767">
                <a:extLst>
                  <a:ext uri="{FF2B5EF4-FFF2-40B4-BE49-F238E27FC236}">
                    <a16:creationId xmlns:a16="http://schemas.microsoft.com/office/drawing/2014/main" id="{4A495FC3-5E52-A21C-94F9-F9A388E9746E}"/>
                  </a:ext>
                </a:extLst>
              </p:cNvPr>
              <p:cNvSpPr/>
              <p:nvPr/>
            </p:nvSpPr>
            <p:spPr>
              <a:xfrm>
                <a:off x="5639590" y="4637853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69" name="フリーフォーム 768">
                <a:extLst>
                  <a:ext uri="{FF2B5EF4-FFF2-40B4-BE49-F238E27FC236}">
                    <a16:creationId xmlns:a16="http://schemas.microsoft.com/office/drawing/2014/main" id="{5B10F1EC-288D-B692-91C8-A884351930F8}"/>
                  </a:ext>
                </a:extLst>
              </p:cNvPr>
              <p:cNvSpPr/>
              <p:nvPr/>
            </p:nvSpPr>
            <p:spPr>
              <a:xfrm>
                <a:off x="5945653" y="4637853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70" name="フリーフォーム 769">
                <a:extLst>
                  <a:ext uri="{FF2B5EF4-FFF2-40B4-BE49-F238E27FC236}">
                    <a16:creationId xmlns:a16="http://schemas.microsoft.com/office/drawing/2014/main" id="{DC713DDF-ECA4-65F7-0787-D1001B61411B}"/>
                  </a:ext>
                </a:extLst>
              </p:cNvPr>
              <p:cNvSpPr/>
              <p:nvPr/>
            </p:nvSpPr>
            <p:spPr>
              <a:xfrm>
                <a:off x="6251717" y="4637853"/>
                <a:ext cx="428489" cy="275687"/>
              </a:xfrm>
              <a:custGeom>
                <a:avLst/>
                <a:gdLst>
                  <a:gd name="connsiteX0" fmla="*/ 428489 w 428489"/>
                  <a:gd name="connsiteY0" fmla="*/ 0 h 275687"/>
                  <a:gd name="connsiteX1" fmla="*/ 0 w 428489"/>
                  <a:gd name="connsiteY1" fmla="*/ 275688 h 27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8489" h="275687">
                    <a:moveTo>
                      <a:pt x="428489" y="0"/>
                    </a:moveTo>
                    <a:lnTo>
                      <a:pt x="0" y="2756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71" name="フリーフォーム 770">
                <a:extLst>
                  <a:ext uri="{FF2B5EF4-FFF2-40B4-BE49-F238E27FC236}">
                    <a16:creationId xmlns:a16="http://schemas.microsoft.com/office/drawing/2014/main" id="{9CBA228C-2E77-A0DC-6836-FEAC93C2DD9C}"/>
                  </a:ext>
                </a:extLst>
              </p:cNvPr>
              <p:cNvSpPr/>
              <p:nvPr/>
            </p:nvSpPr>
            <p:spPr>
              <a:xfrm>
                <a:off x="5333526" y="4821653"/>
                <a:ext cx="1163042" cy="91887"/>
              </a:xfrm>
              <a:custGeom>
                <a:avLst/>
                <a:gdLst>
                  <a:gd name="connsiteX0" fmla="*/ 1163042 w 1163042"/>
                  <a:gd name="connsiteY0" fmla="*/ 0 h 91887"/>
                  <a:gd name="connsiteX1" fmla="*/ 0 w 1163042"/>
                  <a:gd name="connsiteY1" fmla="*/ 91888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87">
                    <a:moveTo>
                      <a:pt x="1163042" y="0"/>
                    </a:moveTo>
                    <a:lnTo>
                      <a:pt x="0" y="9188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72" name="フリーフォーム 771">
                <a:extLst>
                  <a:ext uri="{FF2B5EF4-FFF2-40B4-BE49-F238E27FC236}">
                    <a16:creationId xmlns:a16="http://schemas.microsoft.com/office/drawing/2014/main" id="{D2963445-F184-45C8-6E62-9DA6772587E7}"/>
                  </a:ext>
                </a:extLst>
              </p:cNvPr>
              <p:cNvSpPr/>
              <p:nvPr/>
            </p:nvSpPr>
            <p:spPr>
              <a:xfrm>
                <a:off x="5578377" y="4729757"/>
                <a:ext cx="1163042" cy="91899"/>
              </a:xfrm>
              <a:custGeom>
                <a:avLst/>
                <a:gdLst>
                  <a:gd name="connsiteX0" fmla="*/ 1163042 w 1163042"/>
                  <a:gd name="connsiteY0" fmla="*/ 0 h 91899"/>
                  <a:gd name="connsiteX1" fmla="*/ 0 w 1163042"/>
                  <a:gd name="connsiteY1" fmla="*/ 91900 h 9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899">
                    <a:moveTo>
                      <a:pt x="1163042" y="0"/>
                    </a:moveTo>
                    <a:lnTo>
                      <a:pt x="0" y="91900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73" name="フリーフォーム 772">
                <a:extLst>
                  <a:ext uri="{FF2B5EF4-FFF2-40B4-BE49-F238E27FC236}">
                    <a16:creationId xmlns:a16="http://schemas.microsoft.com/office/drawing/2014/main" id="{B601432C-B046-3A63-3E2E-30DD9DEB42F7}"/>
                  </a:ext>
                </a:extLst>
              </p:cNvPr>
              <p:cNvSpPr/>
              <p:nvPr/>
            </p:nvSpPr>
            <p:spPr>
              <a:xfrm>
                <a:off x="5823228" y="4637853"/>
                <a:ext cx="1163042" cy="91908"/>
              </a:xfrm>
              <a:custGeom>
                <a:avLst/>
                <a:gdLst>
                  <a:gd name="connsiteX0" fmla="*/ 1163042 w 1163042"/>
                  <a:gd name="connsiteY0" fmla="*/ 0 h 91908"/>
                  <a:gd name="connsiteX1" fmla="*/ 0 w 1163042"/>
                  <a:gd name="connsiteY1" fmla="*/ 91908 h 9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3042" h="91908">
                    <a:moveTo>
                      <a:pt x="1163042" y="0"/>
                    </a:moveTo>
                    <a:lnTo>
                      <a:pt x="0" y="91908"/>
                    </a:lnTo>
                  </a:path>
                </a:pathLst>
              </a:custGeom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ACA96CFA-0647-5467-D626-58710463C024}"/>
                </a:ext>
              </a:extLst>
            </p:cNvPr>
            <p:cNvSpPr txBox="1"/>
            <p:nvPr/>
          </p:nvSpPr>
          <p:spPr>
            <a:xfrm>
              <a:off x="6103266" y="6132815"/>
              <a:ext cx="121058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格子直方体</a:t>
              </a:r>
            </a:p>
          </p:txBody>
        </p:sp>
        <p:grpSp>
          <p:nvGrpSpPr>
            <p:cNvPr id="11" name="グラフィックス 643">
              <a:extLst>
                <a:ext uri="{FF2B5EF4-FFF2-40B4-BE49-F238E27FC236}">
                  <a16:creationId xmlns:a16="http://schemas.microsoft.com/office/drawing/2014/main" id="{396607E6-5622-0E88-9503-71AEAEDFB00B}"/>
                </a:ext>
              </a:extLst>
            </p:cNvPr>
            <p:cNvGrpSpPr/>
            <p:nvPr/>
          </p:nvGrpSpPr>
          <p:grpSpPr>
            <a:xfrm>
              <a:off x="4560715" y="4599547"/>
              <a:ext cx="4300197" cy="1546926"/>
              <a:chOff x="4560715" y="4599547"/>
              <a:chExt cx="4300197" cy="1546926"/>
            </a:xfrm>
            <a:solidFill>
              <a:srgbClr val="000000"/>
            </a:solidFill>
          </p:grpSpPr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EA83D0EC-A418-9CF7-EE46-AA4706942CD2}"/>
                  </a:ext>
                </a:extLst>
              </p:cNvPr>
              <p:cNvSpPr/>
              <p:nvPr/>
            </p:nvSpPr>
            <p:spPr>
              <a:xfrm>
                <a:off x="7315289" y="6069884"/>
                <a:ext cx="76515" cy="76579"/>
              </a:xfrm>
              <a:custGeom>
                <a:avLst/>
                <a:gdLst>
                  <a:gd name="connsiteX0" fmla="*/ 76516 w 76515"/>
                  <a:gd name="connsiteY0" fmla="*/ 38290 h 76579"/>
                  <a:gd name="connsiteX1" fmla="*/ 38258 w 76515"/>
                  <a:gd name="connsiteY1" fmla="*/ 76580 h 76579"/>
                  <a:gd name="connsiteX2" fmla="*/ 0 w 76515"/>
                  <a:gd name="connsiteY2" fmla="*/ 38290 h 76579"/>
                  <a:gd name="connsiteX3" fmla="*/ 38258 w 76515"/>
                  <a:gd name="connsiteY3" fmla="*/ 0 h 76579"/>
                  <a:gd name="connsiteX4" fmla="*/ 76516 w 76515"/>
                  <a:gd name="connsiteY4" fmla="*/ 38290 h 7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15" h="76579">
                    <a:moveTo>
                      <a:pt x="76516" y="38290"/>
                    </a:moveTo>
                    <a:cubicBezTo>
                      <a:pt x="76516" y="59437"/>
                      <a:pt x="59387" y="76580"/>
                      <a:pt x="38258" y="76580"/>
                    </a:cubicBezTo>
                    <a:cubicBezTo>
                      <a:pt x="17129" y="76580"/>
                      <a:pt x="0" y="59437"/>
                      <a:pt x="0" y="38290"/>
                    </a:cubicBezTo>
                    <a:cubicBezTo>
                      <a:pt x="0" y="17143"/>
                      <a:pt x="17129" y="0"/>
                      <a:pt x="38258" y="0"/>
                    </a:cubicBezTo>
                    <a:cubicBezTo>
                      <a:pt x="59387" y="0"/>
                      <a:pt x="76516" y="17143"/>
                      <a:pt x="76516" y="382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389FC931-9E35-4D16-7B2A-50C3BF4B007B}"/>
                  </a:ext>
                </a:extLst>
              </p:cNvPr>
              <p:cNvSpPr/>
              <p:nvPr/>
            </p:nvSpPr>
            <p:spPr>
              <a:xfrm>
                <a:off x="7315289" y="5150925"/>
                <a:ext cx="76515" cy="76579"/>
              </a:xfrm>
              <a:custGeom>
                <a:avLst/>
                <a:gdLst>
                  <a:gd name="connsiteX0" fmla="*/ 76516 w 76515"/>
                  <a:gd name="connsiteY0" fmla="*/ 38290 h 76579"/>
                  <a:gd name="connsiteX1" fmla="*/ 38258 w 76515"/>
                  <a:gd name="connsiteY1" fmla="*/ 76580 h 76579"/>
                  <a:gd name="connsiteX2" fmla="*/ 0 w 76515"/>
                  <a:gd name="connsiteY2" fmla="*/ 38290 h 76579"/>
                  <a:gd name="connsiteX3" fmla="*/ 38258 w 76515"/>
                  <a:gd name="connsiteY3" fmla="*/ 0 h 76579"/>
                  <a:gd name="connsiteX4" fmla="*/ 76516 w 76515"/>
                  <a:gd name="connsiteY4" fmla="*/ 38290 h 7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15" h="76579">
                    <a:moveTo>
                      <a:pt x="76516" y="38290"/>
                    </a:moveTo>
                    <a:cubicBezTo>
                      <a:pt x="76516" y="59437"/>
                      <a:pt x="59387" y="76580"/>
                      <a:pt x="38258" y="76580"/>
                    </a:cubicBezTo>
                    <a:cubicBezTo>
                      <a:pt x="17129" y="76580"/>
                      <a:pt x="0" y="59437"/>
                      <a:pt x="0" y="38290"/>
                    </a:cubicBezTo>
                    <a:cubicBezTo>
                      <a:pt x="0" y="17143"/>
                      <a:pt x="17129" y="0"/>
                      <a:pt x="38258" y="0"/>
                    </a:cubicBezTo>
                    <a:cubicBezTo>
                      <a:pt x="59387" y="0"/>
                      <a:pt x="76516" y="17143"/>
                      <a:pt x="76516" y="382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C040B143-0B1E-012E-EA70-3C09B3AF8208}"/>
                  </a:ext>
                </a:extLst>
              </p:cNvPr>
              <p:cNvSpPr/>
              <p:nvPr/>
            </p:nvSpPr>
            <p:spPr>
              <a:xfrm>
                <a:off x="4560715" y="5150934"/>
                <a:ext cx="76515" cy="76579"/>
              </a:xfrm>
              <a:custGeom>
                <a:avLst/>
                <a:gdLst>
                  <a:gd name="connsiteX0" fmla="*/ 76516 w 76515"/>
                  <a:gd name="connsiteY0" fmla="*/ 38290 h 76579"/>
                  <a:gd name="connsiteX1" fmla="*/ 38258 w 76515"/>
                  <a:gd name="connsiteY1" fmla="*/ 76580 h 76579"/>
                  <a:gd name="connsiteX2" fmla="*/ 0 w 76515"/>
                  <a:gd name="connsiteY2" fmla="*/ 38290 h 76579"/>
                  <a:gd name="connsiteX3" fmla="*/ 38258 w 76515"/>
                  <a:gd name="connsiteY3" fmla="*/ 0 h 76579"/>
                  <a:gd name="connsiteX4" fmla="*/ 76516 w 76515"/>
                  <a:gd name="connsiteY4" fmla="*/ 38290 h 7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15" h="76579">
                    <a:moveTo>
                      <a:pt x="76516" y="38290"/>
                    </a:moveTo>
                    <a:cubicBezTo>
                      <a:pt x="76516" y="59437"/>
                      <a:pt x="59387" y="76580"/>
                      <a:pt x="38258" y="76580"/>
                    </a:cubicBezTo>
                    <a:cubicBezTo>
                      <a:pt x="17129" y="76580"/>
                      <a:pt x="0" y="59437"/>
                      <a:pt x="0" y="38290"/>
                    </a:cubicBezTo>
                    <a:cubicBezTo>
                      <a:pt x="0" y="17143"/>
                      <a:pt x="17129" y="0"/>
                      <a:pt x="38258" y="0"/>
                    </a:cubicBezTo>
                    <a:cubicBezTo>
                      <a:pt x="59387" y="0"/>
                      <a:pt x="76516" y="17143"/>
                      <a:pt x="76516" y="382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657533AC-C2F3-7827-F6CB-071AB6F8C2A3}"/>
                  </a:ext>
                </a:extLst>
              </p:cNvPr>
              <p:cNvSpPr/>
              <p:nvPr/>
            </p:nvSpPr>
            <p:spPr>
              <a:xfrm>
                <a:off x="4560715" y="6069893"/>
                <a:ext cx="76515" cy="76579"/>
              </a:xfrm>
              <a:custGeom>
                <a:avLst/>
                <a:gdLst>
                  <a:gd name="connsiteX0" fmla="*/ 76516 w 76515"/>
                  <a:gd name="connsiteY0" fmla="*/ 38290 h 76579"/>
                  <a:gd name="connsiteX1" fmla="*/ 38258 w 76515"/>
                  <a:gd name="connsiteY1" fmla="*/ 76580 h 76579"/>
                  <a:gd name="connsiteX2" fmla="*/ 0 w 76515"/>
                  <a:gd name="connsiteY2" fmla="*/ 38290 h 76579"/>
                  <a:gd name="connsiteX3" fmla="*/ 38258 w 76515"/>
                  <a:gd name="connsiteY3" fmla="*/ 0 h 76579"/>
                  <a:gd name="connsiteX4" fmla="*/ 76516 w 76515"/>
                  <a:gd name="connsiteY4" fmla="*/ 38290 h 7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15" h="76579">
                    <a:moveTo>
                      <a:pt x="76516" y="38290"/>
                    </a:moveTo>
                    <a:cubicBezTo>
                      <a:pt x="76516" y="59437"/>
                      <a:pt x="59387" y="76580"/>
                      <a:pt x="38258" y="76580"/>
                    </a:cubicBezTo>
                    <a:cubicBezTo>
                      <a:pt x="17129" y="76580"/>
                      <a:pt x="0" y="59437"/>
                      <a:pt x="0" y="38290"/>
                    </a:cubicBezTo>
                    <a:cubicBezTo>
                      <a:pt x="0" y="17143"/>
                      <a:pt x="17129" y="0"/>
                      <a:pt x="38258" y="0"/>
                    </a:cubicBezTo>
                    <a:cubicBezTo>
                      <a:pt x="59387" y="0"/>
                      <a:pt x="76516" y="17143"/>
                      <a:pt x="76516" y="382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B7ED8AFD-26A4-CEFD-8E71-6F7143113E49}"/>
                  </a:ext>
                </a:extLst>
              </p:cNvPr>
              <p:cNvSpPr/>
              <p:nvPr/>
            </p:nvSpPr>
            <p:spPr>
              <a:xfrm>
                <a:off x="8784392" y="4599547"/>
                <a:ext cx="76520" cy="76584"/>
              </a:xfrm>
              <a:custGeom>
                <a:avLst/>
                <a:gdLst>
                  <a:gd name="connsiteX0" fmla="*/ 76521 w 76520"/>
                  <a:gd name="connsiteY0" fmla="*/ 38292 h 76584"/>
                  <a:gd name="connsiteX1" fmla="*/ 38260 w 76520"/>
                  <a:gd name="connsiteY1" fmla="*/ 76585 h 76584"/>
                  <a:gd name="connsiteX2" fmla="*/ 0 w 76520"/>
                  <a:gd name="connsiteY2" fmla="*/ 38292 h 76584"/>
                  <a:gd name="connsiteX3" fmla="*/ 38260 w 76520"/>
                  <a:gd name="connsiteY3" fmla="*/ 0 h 76584"/>
                  <a:gd name="connsiteX4" fmla="*/ 76521 w 76520"/>
                  <a:gd name="connsiteY4" fmla="*/ 38292 h 7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20" h="76584">
                    <a:moveTo>
                      <a:pt x="76521" y="38292"/>
                    </a:moveTo>
                    <a:cubicBezTo>
                      <a:pt x="76521" y="59441"/>
                      <a:pt x="59391" y="76585"/>
                      <a:pt x="38260" y="76585"/>
                    </a:cubicBezTo>
                    <a:cubicBezTo>
                      <a:pt x="17130" y="76585"/>
                      <a:pt x="0" y="59441"/>
                      <a:pt x="0" y="38292"/>
                    </a:cubicBezTo>
                    <a:cubicBezTo>
                      <a:pt x="0" y="17144"/>
                      <a:pt x="17130" y="0"/>
                      <a:pt x="38260" y="0"/>
                    </a:cubicBezTo>
                    <a:cubicBezTo>
                      <a:pt x="59391" y="0"/>
                      <a:pt x="76521" y="17144"/>
                      <a:pt x="76521" y="38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B4061A07-B8FF-CB0F-DFAD-8D37D7ADB60B}"/>
                  </a:ext>
                </a:extLst>
              </p:cNvPr>
              <p:cNvSpPr/>
              <p:nvPr/>
            </p:nvSpPr>
            <p:spPr>
              <a:xfrm>
                <a:off x="8784394" y="5518509"/>
                <a:ext cx="76515" cy="76579"/>
              </a:xfrm>
              <a:custGeom>
                <a:avLst/>
                <a:gdLst>
                  <a:gd name="connsiteX0" fmla="*/ 76516 w 76515"/>
                  <a:gd name="connsiteY0" fmla="*/ 38290 h 76579"/>
                  <a:gd name="connsiteX1" fmla="*/ 38258 w 76515"/>
                  <a:gd name="connsiteY1" fmla="*/ 76580 h 76579"/>
                  <a:gd name="connsiteX2" fmla="*/ 0 w 76515"/>
                  <a:gd name="connsiteY2" fmla="*/ 38290 h 76579"/>
                  <a:gd name="connsiteX3" fmla="*/ 38258 w 76515"/>
                  <a:gd name="connsiteY3" fmla="*/ 0 h 76579"/>
                  <a:gd name="connsiteX4" fmla="*/ 76516 w 76515"/>
                  <a:gd name="connsiteY4" fmla="*/ 38290 h 7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15" h="76579">
                    <a:moveTo>
                      <a:pt x="76516" y="38290"/>
                    </a:moveTo>
                    <a:cubicBezTo>
                      <a:pt x="76516" y="59437"/>
                      <a:pt x="59387" y="76580"/>
                      <a:pt x="38258" y="76580"/>
                    </a:cubicBezTo>
                    <a:cubicBezTo>
                      <a:pt x="17129" y="76580"/>
                      <a:pt x="0" y="59437"/>
                      <a:pt x="0" y="38290"/>
                    </a:cubicBezTo>
                    <a:cubicBezTo>
                      <a:pt x="0" y="17143"/>
                      <a:pt x="17129" y="0"/>
                      <a:pt x="38258" y="0"/>
                    </a:cubicBezTo>
                    <a:cubicBezTo>
                      <a:pt x="59387" y="0"/>
                      <a:pt x="76516" y="17143"/>
                      <a:pt x="76516" y="382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146F3BE0-05B9-A78B-7426-0255D91DD537}"/>
                  </a:ext>
                </a:extLst>
              </p:cNvPr>
              <p:cNvSpPr/>
              <p:nvPr/>
            </p:nvSpPr>
            <p:spPr>
              <a:xfrm>
                <a:off x="6029821" y="4599563"/>
                <a:ext cx="76515" cy="76579"/>
              </a:xfrm>
              <a:custGeom>
                <a:avLst/>
                <a:gdLst>
                  <a:gd name="connsiteX0" fmla="*/ 76516 w 76515"/>
                  <a:gd name="connsiteY0" fmla="*/ 38290 h 76579"/>
                  <a:gd name="connsiteX1" fmla="*/ 38258 w 76515"/>
                  <a:gd name="connsiteY1" fmla="*/ 76580 h 76579"/>
                  <a:gd name="connsiteX2" fmla="*/ 0 w 76515"/>
                  <a:gd name="connsiteY2" fmla="*/ 38290 h 76579"/>
                  <a:gd name="connsiteX3" fmla="*/ 38258 w 76515"/>
                  <a:gd name="connsiteY3" fmla="*/ 0 h 76579"/>
                  <a:gd name="connsiteX4" fmla="*/ 76516 w 76515"/>
                  <a:gd name="connsiteY4" fmla="*/ 38290 h 7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515" h="76579">
                    <a:moveTo>
                      <a:pt x="76516" y="38290"/>
                    </a:moveTo>
                    <a:cubicBezTo>
                      <a:pt x="76516" y="59437"/>
                      <a:pt x="59387" y="76580"/>
                      <a:pt x="38258" y="76580"/>
                    </a:cubicBezTo>
                    <a:cubicBezTo>
                      <a:pt x="17129" y="76580"/>
                      <a:pt x="0" y="59437"/>
                      <a:pt x="0" y="38290"/>
                    </a:cubicBezTo>
                    <a:cubicBezTo>
                      <a:pt x="0" y="17143"/>
                      <a:pt x="17129" y="0"/>
                      <a:pt x="38258" y="0"/>
                    </a:cubicBezTo>
                    <a:cubicBezTo>
                      <a:pt x="59387" y="0"/>
                      <a:pt x="76516" y="17143"/>
                      <a:pt x="76516" y="3829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6570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6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D83B3C59-F13E-351E-6D9E-668D36FA96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回転展開の格子立方体への適用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9DB152DD-4D07-5C06-CFFF-FAD85C1B9C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20</a:t>
            </a:fld>
            <a:endParaRPr kumimoji="1" lang="ja-JP" altLang="en-US"/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A2D60557-5E33-DF7F-4E2E-E003F60DC7C8}"/>
              </a:ext>
            </a:extLst>
          </p:cNvPr>
          <p:cNvSpPr txBox="1"/>
          <p:nvPr/>
        </p:nvSpPr>
        <p:spPr>
          <a:xfrm>
            <a:off x="252549" y="1324583"/>
            <a:ext cx="4930936" cy="369332"/>
          </a:xfrm>
          <a:prstGeom prst="rect">
            <a:avLst/>
          </a:prstGeom>
          <a:noFill/>
          <a:ln w="19050">
            <a:solidFill>
              <a:srgbClr val="1E219C"/>
            </a:solidFill>
          </a:ln>
        </p:spPr>
        <p:txBody>
          <a:bodyPr wrap="square">
            <a:spAutoFit/>
          </a:bodyPr>
          <a:lstStyle/>
          <a:p>
            <a:r>
              <a:rPr lang="ja-JP" altLang="en-US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格子展開図の（種類も含めた）重なりの判定</a:t>
            </a:r>
            <a:endParaRPr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9" name="テキスト ボックス 78">
                <a:extLst>
                  <a:ext uri="{FF2B5EF4-FFF2-40B4-BE49-F238E27FC236}">
                    <a16:creationId xmlns:a16="http://schemas.microsoft.com/office/drawing/2014/main" id="{719E28CE-1681-5E12-E88C-1668F2523D86}"/>
                  </a:ext>
                </a:extLst>
              </p:cNvPr>
              <p:cNvSpPr txBox="1"/>
              <p:nvPr/>
            </p:nvSpPr>
            <p:spPr>
              <a:xfrm>
                <a:off x="252549" y="1934720"/>
                <a:ext cx="6273892" cy="170296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  <a:buClr>
                    <a:srgbClr val="3437C1"/>
                  </a:buClr>
                </a:pP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回転展開では，転がす度に重なりがあるかを判定している</a:t>
                </a:r>
                <a:endPara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>
                  <a:lnSpc>
                    <a:spcPct val="150000"/>
                  </a:lnSpc>
                  <a:buClr>
                    <a:srgbClr val="3437C1"/>
                  </a:buClr>
                </a:pPr>
                <a:r>
                  <a:rPr lang="ja-JP" altLang="en-US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➡︎ 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パスの片方の端点の面の中心座標</a:t>
                </a:r>
                <a14:m>
                  <m:oMath xmlns:m="http://schemas.openxmlformats.org/officeDocument/2006/math">
                    <m:r>
                      <a:rPr lang="en-US" altLang="ja-JP" b="0" i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d>
                      <m:dPr>
                        <m:ctrlPr>
                          <a:rPr lang="en-US" altLang="ja-JP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𝑥</m:t>
                        </m:r>
                        <m:r>
                          <a:rPr lang="en-US" altLang="ja-JP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,</m:t>
                        </m:r>
                        <m:r>
                          <a:rPr lang="en-US" altLang="ja-JP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𝑦</m:t>
                        </m:r>
                      </m:e>
                    </m:d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を</a:t>
                </a:r>
                <a14:m>
                  <m:oMath xmlns:m="http://schemas.openxmlformats.org/officeDocument/2006/math">
                    <m:r>
                      <a:rPr lang="en-US" altLang="ja-JP" b="0" i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d>
                      <m:dPr>
                        <m:ctrlPr>
                          <a:rPr lang="en-US" altLang="ja-JP" i="1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lang="en-US" altLang="ja-JP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0</m:t>
                        </m:r>
                        <m:r>
                          <a:rPr lang="en-US" altLang="ja-JP" i="1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,</m:t>
                        </m:r>
                        <m:r>
                          <a:rPr lang="en-US" altLang="ja-JP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0</m:t>
                        </m:r>
                      </m:e>
                    </m:d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とし，</a:t>
                </a:r>
                <a:endPara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>
                  <a:lnSpc>
                    <a:spcPct val="150000"/>
                  </a:lnSpc>
                  <a:buClr>
                    <a:srgbClr val="3437C1"/>
                  </a:buClr>
                </a:pP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　</a:t>
                </a:r>
                <a: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転がしながら，もう一方の端点も逐次計算する</a:t>
                </a:r>
                <a:b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</a:b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　　　　　　　　　　　　　　（格子の</a:t>
                </a:r>
                <a: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1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辺の長さは</a:t>
                </a:r>
                <a: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1</a:t>
                </a: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）</a:t>
                </a:r>
                <a:endPara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79" name="テキスト ボックス 78">
                <a:extLst>
                  <a:ext uri="{FF2B5EF4-FFF2-40B4-BE49-F238E27FC236}">
                    <a16:creationId xmlns:a16="http://schemas.microsoft.com/office/drawing/2014/main" id="{719E28CE-1681-5E12-E88C-1668F2523D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2549" y="1934720"/>
                <a:ext cx="6273892" cy="1702967"/>
              </a:xfrm>
              <a:prstGeom prst="rect">
                <a:avLst/>
              </a:prstGeom>
              <a:blipFill>
                <a:blip r:embed="rId2"/>
                <a:stretch>
                  <a:fillRect l="-806" b="-518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4" name="正方形/長方形 133">
            <a:extLst>
              <a:ext uri="{FF2B5EF4-FFF2-40B4-BE49-F238E27FC236}">
                <a16:creationId xmlns:a16="http://schemas.microsoft.com/office/drawing/2014/main" id="{246B55B3-62C7-8D1F-0621-DC55B0C4D53F}"/>
              </a:ext>
            </a:extLst>
          </p:cNvPr>
          <p:cNvSpPr>
            <a:spLocks noChangeAspect="1"/>
          </p:cNvSpPr>
          <p:nvPr/>
        </p:nvSpPr>
        <p:spPr>
          <a:xfrm>
            <a:off x="6711831" y="2972467"/>
            <a:ext cx="332340" cy="332339"/>
          </a:xfrm>
          <a:prstGeom prst="rect">
            <a:avLst/>
          </a:prstGeom>
          <a:solidFill>
            <a:schemeClr val="bg1">
              <a:lumMod val="7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p:sp>
        <p:nvSpPr>
          <p:cNvPr id="136" name="正方形/長方形 135">
            <a:extLst>
              <a:ext uri="{FF2B5EF4-FFF2-40B4-BE49-F238E27FC236}">
                <a16:creationId xmlns:a16="http://schemas.microsoft.com/office/drawing/2014/main" id="{56AFE967-E5A5-9361-45D8-8D2C7DFCCCCD}"/>
              </a:ext>
            </a:extLst>
          </p:cNvPr>
          <p:cNvSpPr>
            <a:spLocks noChangeAspect="1"/>
          </p:cNvSpPr>
          <p:nvPr/>
        </p:nvSpPr>
        <p:spPr>
          <a:xfrm>
            <a:off x="6711831" y="2640127"/>
            <a:ext cx="332340" cy="332339"/>
          </a:xfrm>
          <a:prstGeom prst="rect">
            <a:avLst/>
          </a:prstGeom>
          <a:solidFill>
            <a:schemeClr val="bg1">
              <a:lumMod val="7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CD886854-3C7E-D8EF-1FAE-272936D4BB09}"/>
              </a:ext>
            </a:extLst>
          </p:cNvPr>
          <p:cNvSpPr>
            <a:spLocks noChangeAspect="1"/>
          </p:cNvSpPr>
          <p:nvPr/>
        </p:nvSpPr>
        <p:spPr>
          <a:xfrm>
            <a:off x="8043310" y="2972467"/>
            <a:ext cx="332340" cy="332339"/>
          </a:xfrm>
          <a:prstGeom prst="rect">
            <a:avLst/>
          </a:prstGeom>
          <a:solidFill>
            <a:schemeClr val="bg1">
              <a:lumMod val="7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FD9A8B80-36C4-3EBF-B643-5BDA3A9F5777}"/>
              </a:ext>
            </a:extLst>
          </p:cNvPr>
          <p:cNvSpPr txBox="1"/>
          <p:nvPr/>
        </p:nvSpPr>
        <p:spPr>
          <a:xfrm>
            <a:off x="6639042" y="3387303"/>
            <a:ext cx="2116489" cy="3606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kumimoji="1"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回転展開の様子</a:t>
            </a:r>
            <a:endParaRPr kumimoji="1" lang="ja-JP" altLang="en-US" sz="1600" b="0" i="0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144" name="正方形/長方形 143">
            <a:extLst>
              <a:ext uri="{FF2B5EF4-FFF2-40B4-BE49-F238E27FC236}">
                <a16:creationId xmlns:a16="http://schemas.microsoft.com/office/drawing/2014/main" id="{DAA819C9-F938-0D3B-4F50-8F41CB1E2EE2}"/>
              </a:ext>
            </a:extLst>
          </p:cNvPr>
          <p:cNvSpPr>
            <a:spLocks noChangeAspect="1"/>
          </p:cNvSpPr>
          <p:nvPr/>
        </p:nvSpPr>
        <p:spPr>
          <a:xfrm>
            <a:off x="6713496" y="2640128"/>
            <a:ext cx="332340" cy="33234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p:sp>
        <p:nvSpPr>
          <p:cNvPr id="145" name="正方形/長方形 144">
            <a:extLst>
              <a:ext uri="{FF2B5EF4-FFF2-40B4-BE49-F238E27FC236}">
                <a16:creationId xmlns:a16="http://schemas.microsoft.com/office/drawing/2014/main" id="{738670CA-AEDA-4A60-B275-8D8C30CCCD35}"/>
              </a:ext>
            </a:extLst>
          </p:cNvPr>
          <p:cNvSpPr>
            <a:spLocks noChangeAspect="1"/>
          </p:cNvSpPr>
          <p:nvPr/>
        </p:nvSpPr>
        <p:spPr>
          <a:xfrm>
            <a:off x="7713389" y="2972469"/>
            <a:ext cx="332340" cy="332339"/>
          </a:xfrm>
          <a:prstGeom prst="rect">
            <a:avLst/>
          </a:prstGeom>
          <a:solidFill>
            <a:schemeClr val="bg1">
              <a:lumMod val="75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p:sp>
        <p:nvSpPr>
          <p:cNvPr id="146" name="正方形/長方形 145">
            <a:extLst>
              <a:ext uri="{FF2B5EF4-FFF2-40B4-BE49-F238E27FC236}">
                <a16:creationId xmlns:a16="http://schemas.microsoft.com/office/drawing/2014/main" id="{3F9BB3D5-6D96-3B96-AF07-4D7ED8B22EE8}"/>
              </a:ext>
            </a:extLst>
          </p:cNvPr>
          <p:cNvSpPr>
            <a:spLocks noChangeAspect="1"/>
          </p:cNvSpPr>
          <p:nvPr/>
        </p:nvSpPr>
        <p:spPr>
          <a:xfrm>
            <a:off x="6713549" y="2972467"/>
            <a:ext cx="332340" cy="332339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9FE501AF-7B74-D0A1-1BA8-57C7AB212021}"/>
              </a:ext>
            </a:extLst>
          </p:cNvPr>
          <p:cNvGrpSpPr/>
          <p:nvPr/>
        </p:nvGrpSpPr>
        <p:grpSpPr>
          <a:xfrm>
            <a:off x="7508873" y="2660922"/>
            <a:ext cx="490639" cy="497232"/>
            <a:chOff x="7409350" y="2472050"/>
            <a:chExt cx="490639" cy="497232"/>
          </a:xfrm>
        </p:grpSpPr>
        <p:sp>
          <p:nvSpPr>
            <p:cNvPr id="148" name="円/楕円 147">
              <a:extLst>
                <a:ext uri="{FF2B5EF4-FFF2-40B4-BE49-F238E27FC236}">
                  <a16:creationId xmlns:a16="http://schemas.microsoft.com/office/drawing/2014/main" id="{673F33FB-A8CF-303A-39D5-581A877E729E}"/>
                </a:ext>
              </a:extLst>
            </p:cNvPr>
            <p:cNvSpPr/>
            <p:nvPr/>
          </p:nvSpPr>
          <p:spPr>
            <a:xfrm>
              <a:off x="7754832" y="2916247"/>
              <a:ext cx="53035" cy="5303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9" name="円形吹き出し 148">
                  <a:extLst>
                    <a:ext uri="{FF2B5EF4-FFF2-40B4-BE49-F238E27FC236}">
                      <a16:creationId xmlns:a16="http://schemas.microsoft.com/office/drawing/2014/main" id="{446B1C13-43AB-6668-0ECD-BB1FA88F9488}"/>
                    </a:ext>
                  </a:extLst>
                </p:cNvPr>
                <p:cNvSpPr/>
                <p:nvPr/>
              </p:nvSpPr>
              <p:spPr>
                <a:xfrm>
                  <a:off x="7409350" y="2472050"/>
                  <a:ext cx="490639" cy="275606"/>
                </a:xfrm>
                <a:prstGeom prst="wedgeEllipseCallout">
                  <a:avLst>
                    <a:gd name="adj1" fmla="val 22411"/>
                    <a:gd name="adj2" fmla="val 85651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rIns="36000"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"/>
                      </m:oMathParaPr>
                      <m:oMath xmlns:m="http://schemas.openxmlformats.org/officeDocument/2006/math">
                        <m:d>
                          <m:dPr>
                            <m:ctrlPr>
                              <a:rPr kumimoji="1" lang="en-US" altLang="ja-JP" sz="12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kumimoji="1" lang="en-US" altLang="ja-JP" sz="12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0,0</m:t>
                            </m:r>
                          </m:e>
                        </m:d>
                      </m:oMath>
                    </m:oMathPara>
                  </a14:m>
                  <a:endParaRPr kumimoji="1" lang="ja-JP" altLang="en-US" sz="160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149" name="円形吹き出し 148">
                  <a:extLst>
                    <a:ext uri="{FF2B5EF4-FFF2-40B4-BE49-F238E27FC236}">
                      <a16:creationId xmlns:a16="http://schemas.microsoft.com/office/drawing/2014/main" id="{446B1C13-43AB-6668-0ECD-BB1FA88F948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09350" y="2472050"/>
                  <a:ext cx="490639" cy="275606"/>
                </a:xfrm>
                <a:prstGeom prst="wedgeEllipseCallout">
                  <a:avLst>
                    <a:gd name="adj1" fmla="val 22411"/>
                    <a:gd name="adj2" fmla="val 85651"/>
                  </a:avLst>
                </a:prstGeom>
                <a:blipFill>
                  <a:blip r:embed="rId3"/>
                  <a:stretch>
                    <a:fillRect/>
                  </a:stretch>
                </a:blipFill>
                <a:ln>
                  <a:solidFill>
                    <a:schemeClr val="tx1"/>
                  </a:solidFill>
                </a:ln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50" name="正方形/長方形 149">
            <a:extLst>
              <a:ext uri="{FF2B5EF4-FFF2-40B4-BE49-F238E27FC236}">
                <a16:creationId xmlns:a16="http://schemas.microsoft.com/office/drawing/2014/main" id="{A336E0FD-CE66-ABD0-F507-709347ECF802}"/>
              </a:ext>
            </a:extLst>
          </p:cNvPr>
          <p:cNvSpPr>
            <a:spLocks noChangeAspect="1"/>
          </p:cNvSpPr>
          <p:nvPr/>
        </p:nvSpPr>
        <p:spPr>
          <a:xfrm>
            <a:off x="8043310" y="2972468"/>
            <a:ext cx="332340" cy="332339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1" name="円形吹き出し 150">
                <a:extLst>
                  <a:ext uri="{FF2B5EF4-FFF2-40B4-BE49-F238E27FC236}">
                    <a16:creationId xmlns:a16="http://schemas.microsoft.com/office/drawing/2014/main" id="{73E7FAA2-EC43-7309-3D7A-2FE0BE223A01}"/>
                  </a:ext>
                </a:extLst>
              </p:cNvPr>
              <p:cNvSpPr/>
              <p:nvPr/>
            </p:nvSpPr>
            <p:spPr>
              <a:xfrm>
                <a:off x="8400812" y="3158154"/>
                <a:ext cx="490639" cy="275606"/>
              </a:xfrm>
              <a:prstGeom prst="wedgeEllipseCallout">
                <a:avLst>
                  <a:gd name="adj1" fmla="val -58729"/>
                  <a:gd name="adj2" fmla="val -52026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Ins="36000"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1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1,0</m:t>
                          </m:r>
                        </m:e>
                      </m:d>
                    </m:oMath>
                  </m:oMathPara>
                </a14:m>
                <a:endParaRPr kumimoji="1" lang="ja-JP" altLang="en-US" sz="160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51" name="円形吹き出し 150">
                <a:extLst>
                  <a:ext uri="{FF2B5EF4-FFF2-40B4-BE49-F238E27FC236}">
                    <a16:creationId xmlns:a16="http://schemas.microsoft.com/office/drawing/2014/main" id="{73E7FAA2-EC43-7309-3D7A-2FE0BE223A0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00812" y="3158154"/>
                <a:ext cx="490639" cy="275606"/>
              </a:xfrm>
              <a:prstGeom prst="wedgeEllipseCallout">
                <a:avLst>
                  <a:gd name="adj1" fmla="val -58729"/>
                  <a:gd name="adj2" fmla="val -52026"/>
                </a:avLst>
              </a:prstGeom>
              <a:blipFill>
                <a:blip r:embed="rId4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2" name="グループ化 151">
            <a:extLst>
              <a:ext uri="{FF2B5EF4-FFF2-40B4-BE49-F238E27FC236}">
                <a16:creationId xmlns:a16="http://schemas.microsoft.com/office/drawing/2014/main" id="{10F849E6-0DA7-E76E-2798-0E509A374335}"/>
              </a:ext>
            </a:extLst>
          </p:cNvPr>
          <p:cNvGrpSpPr/>
          <p:nvPr/>
        </p:nvGrpSpPr>
        <p:grpSpPr>
          <a:xfrm>
            <a:off x="6712144" y="1882787"/>
            <a:ext cx="2101706" cy="1394085"/>
            <a:chOff x="6602110" y="1563872"/>
            <a:chExt cx="2101706" cy="1394085"/>
          </a:xfrm>
        </p:grpSpPr>
        <p:sp>
          <p:nvSpPr>
            <p:cNvPr id="153" name="テキスト ボックス 152">
              <a:extLst>
                <a:ext uri="{FF2B5EF4-FFF2-40B4-BE49-F238E27FC236}">
                  <a16:creationId xmlns:a16="http://schemas.microsoft.com/office/drawing/2014/main" id="{8909677F-FAD8-EA91-7CFC-0E76FD928ADF}"/>
                </a:ext>
              </a:extLst>
            </p:cNvPr>
            <p:cNvSpPr txBox="1"/>
            <p:nvPr/>
          </p:nvSpPr>
          <p:spPr>
            <a:xfrm rot="18900000">
              <a:off x="8233230" y="2617003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54" name="テキスト ボックス 153">
              <a:extLst>
                <a:ext uri="{FF2B5EF4-FFF2-40B4-BE49-F238E27FC236}">
                  <a16:creationId xmlns:a16="http://schemas.microsoft.com/office/drawing/2014/main" id="{640398AA-5EA3-35DF-0963-CF5285B9D2BA}"/>
                </a:ext>
              </a:extLst>
            </p:cNvPr>
            <p:cNvSpPr txBox="1"/>
            <p:nvPr/>
          </p:nvSpPr>
          <p:spPr>
            <a:xfrm rot="8074367">
              <a:off x="6638825" y="1659687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55" name="テキスト ボックス 154">
              <a:extLst>
                <a:ext uri="{FF2B5EF4-FFF2-40B4-BE49-F238E27FC236}">
                  <a16:creationId xmlns:a16="http://schemas.microsoft.com/office/drawing/2014/main" id="{66816416-A910-2022-93EF-38458407516B}"/>
                </a:ext>
              </a:extLst>
            </p:cNvPr>
            <p:cNvSpPr txBox="1"/>
            <p:nvPr/>
          </p:nvSpPr>
          <p:spPr>
            <a:xfrm>
              <a:off x="7276754" y="1566932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56" name="テキスト ボックス 155">
              <a:extLst>
                <a:ext uri="{FF2B5EF4-FFF2-40B4-BE49-F238E27FC236}">
                  <a16:creationId xmlns:a16="http://schemas.microsoft.com/office/drawing/2014/main" id="{D19C87BA-302E-91D3-B9B8-DB96561CAC56}"/>
                </a:ext>
              </a:extLst>
            </p:cNvPr>
            <p:cNvSpPr txBox="1"/>
            <p:nvPr/>
          </p:nvSpPr>
          <p:spPr>
            <a:xfrm>
              <a:off x="7587253" y="1563872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57" name="テキスト ボックス 156">
              <a:extLst>
                <a:ext uri="{FF2B5EF4-FFF2-40B4-BE49-F238E27FC236}">
                  <a16:creationId xmlns:a16="http://schemas.microsoft.com/office/drawing/2014/main" id="{20DCB536-8F53-6D57-D8AF-EC6DB59BE397}"/>
                </a:ext>
              </a:extLst>
            </p:cNvPr>
            <p:cNvSpPr txBox="1"/>
            <p:nvPr/>
          </p:nvSpPr>
          <p:spPr>
            <a:xfrm>
              <a:off x="7911690" y="1566932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58" name="テキスト ボックス 157">
              <a:extLst>
                <a:ext uri="{FF2B5EF4-FFF2-40B4-BE49-F238E27FC236}">
                  <a16:creationId xmlns:a16="http://schemas.microsoft.com/office/drawing/2014/main" id="{13372A70-2B00-AB1C-BB2D-740F0256A7D4}"/>
                </a:ext>
              </a:extLst>
            </p:cNvPr>
            <p:cNvSpPr txBox="1"/>
            <p:nvPr/>
          </p:nvSpPr>
          <p:spPr>
            <a:xfrm rot="5400000">
              <a:off x="8341552" y="2271174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59" name="テキスト ボックス 158">
              <a:extLst>
                <a:ext uri="{FF2B5EF4-FFF2-40B4-BE49-F238E27FC236}">
                  <a16:creationId xmlns:a16="http://schemas.microsoft.com/office/drawing/2014/main" id="{32C8BCEE-181B-CDFF-950F-A8A09C9E93FB}"/>
                </a:ext>
              </a:extLst>
            </p:cNvPr>
            <p:cNvSpPr txBox="1"/>
            <p:nvPr/>
          </p:nvSpPr>
          <p:spPr>
            <a:xfrm rot="5400000">
              <a:off x="8341552" y="1960801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60" name="テキスト ボックス 159">
              <a:extLst>
                <a:ext uri="{FF2B5EF4-FFF2-40B4-BE49-F238E27FC236}">
                  <a16:creationId xmlns:a16="http://schemas.microsoft.com/office/drawing/2014/main" id="{82EEECD6-82BB-A5FC-8C8D-0CC2B80BC44D}"/>
                </a:ext>
              </a:extLst>
            </p:cNvPr>
            <p:cNvSpPr txBox="1"/>
            <p:nvPr/>
          </p:nvSpPr>
          <p:spPr>
            <a:xfrm rot="2700000">
              <a:off x="8252697" y="1655286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61" name="テキスト ボックス 160">
              <a:extLst>
                <a:ext uri="{FF2B5EF4-FFF2-40B4-BE49-F238E27FC236}">
                  <a16:creationId xmlns:a16="http://schemas.microsoft.com/office/drawing/2014/main" id="{5B9B7419-10E8-C398-D685-4B57D650EC1D}"/>
                </a:ext>
              </a:extLst>
            </p:cNvPr>
            <p:cNvSpPr txBox="1"/>
            <p:nvPr/>
          </p:nvSpPr>
          <p:spPr>
            <a:xfrm>
              <a:off x="6916284" y="1563872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62" name="テキスト ボックス 161">
              <a:extLst>
                <a:ext uri="{FF2B5EF4-FFF2-40B4-BE49-F238E27FC236}">
                  <a16:creationId xmlns:a16="http://schemas.microsoft.com/office/drawing/2014/main" id="{A8C6699F-6034-E6EA-D3A0-35AD31BE4D58}"/>
                </a:ext>
              </a:extLst>
            </p:cNvPr>
            <p:cNvSpPr txBox="1"/>
            <p:nvPr/>
          </p:nvSpPr>
          <p:spPr>
            <a:xfrm rot="5400000">
              <a:off x="6580801" y="1926136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63" name="円/楕円 162">
            <a:extLst>
              <a:ext uri="{FF2B5EF4-FFF2-40B4-BE49-F238E27FC236}">
                <a16:creationId xmlns:a16="http://schemas.microsoft.com/office/drawing/2014/main" id="{121DA2ED-3C08-ADDE-447E-6B7624A95D44}"/>
              </a:ext>
            </a:extLst>
          </p:cNvPr>
          <p:cNvSpPr/>
          <p:nvPr/>
        </p:nvSpPr>
        <p:spPr>
          <a:xfrm>
            <a:off x="6851483" y="2782685"/>
            <a:ext cx="53035" cy="5303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円/楕円 163">
            <a:extLst>
              <a:ext uri="{FF2B5EF4-FFF2-40B4-BE49-F238E27FC236}">
                <a16:creationId xmlns:a16="http://schemas.microsoft.com/office/drawing/2014/main" id="{AC93378D-A5A5-AC71-7155-F5D136E22DCD}"/>
              </a:ext>
            </a:extLst>
          </p:cNvPr>
          <p:cNvSpPr/>
          <p:nvPr/>
        </p:nvSpPr>
        <p:spPr>
          <a:xfrm>
            <a:off x="6847350" y="3111149"/>
            <a:ext cx="53035" cy="5303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円/楕円 164">
            <a:extLst>
              <a:ext uri="{FF2B5EF4-FFF2-40B4-BE49-F238E27FC236}">
                <a16:creationId xmlns:a16="http://schemas.microsoft.com/office/drawing/2014/main" id="{C9877694-A5C4-8D27-F2C1-206FA05992DD}"/>
              </a:ext>
            </a:extLst>
          </p:cNvPr>
          <p:cNvSpPr/>
          <p:nvPr/>
        </p:nvSpPr>
        <p:spPr>
          <a:xfrm>
            <a:off x="8186694" y="3105119"/>
            <a:ext cx="53035" cy="5303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6" name="グループ化 165">
            <a:extLst>
              <a:ext uri="{FF2B5EF4-FFF2-40B4-BE49-F238E27FC236}">
                <a16:creationId xmlns:a16="http://schemas.microsoft.com/office/drawing/2014/main" id="{CBEF9F8C-10CE-7B2E-69A5-2282FB7F922D}"/>
              </a:ext>
            </a:extLst>
          </p:cNvPr>
          <p:cNvGrpSpPr/>
          <p:nvPr/>
        </p:nvGrpSpPr>
        <p:grpSpPr>
          <a:xfrm>
            <a:off x="7047501" y="2972468"/>
            <a:ext cx="332340" cy="332339"/>
            <a:chOff x="6937467" y="2653553"/>
            <a:chExt cx="332340" cy="332339"/>
          </a:xfrm>
        </p:grpSpPr>
        <p:sp>
          <p:nvSpPr>
            <p:cNvPr id="167" name="正方形/長方形 166">
              <a:extLst>
                <a:ext uri="{FF2B5EF4-FFF2-40B4-BE49-F238E27FC236}">
                  <a16:creationId xmlns:a16="http://schemas.microsoft.com/office/drawing/2014/main" id="{8B429272-FF88-D539-8EEB-D5F6153AD4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37467" y="2653553"/>
              <a:ext cx="332340" cy="33233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168" name="円/楕円 167">
              <a:extLst>
                <a:ext uri="{FF2B5EF4-FFF2-40B4-BE49-F238E27FC236}">
                  <a16:creationId xmlns:a16="http://schemas.microsoft.com/office/drawing/2014/main" id="{FADFAA91-0CE1-A397-F4C1-054AD2D7E42C}"/>
                </a:ext>
              </a:extLst>
            </p:cNvPr>
            <p:cNvSpPr/>
            <p:nvPr/>
          </p:nvSpPr>
          <p:spPr>
            <a:xfrm>
              <a:off x="7077119" y="2786204"/>
              <a:ext cx="53035" cy="5303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9" name="円形吹き出し 168">
                <a:extLst>
                  <a:ext uri="{FF2B5EF4-FFF2-40B4-BE49-F238E27FC236}">
                    <a16:creationId xmlns:a16="http://schemas.microsoft.com/office/drawing/2014/main" id="{5C44B563-C566-CB16-0AA0-F533B1462619}"/>
                  </a:ext>
                </a:extLst>
              </p:cNvPr>
              <p:cNvSpPr/>
              <p:nvPr/>
            </p:nvSpPr>
            <p:spPr>
              <a:xfrm>
                <a:off x="6201611" y="2640127"/>
                <a:ext cx="490639" cy="275606"/>
              </a:xfrm>
              <a:prstGeom prst="wedgeEllipseCallout">
                <a:avLst>
                  <a:gd name="adj1" fmla="val 70919"/>
                  <a:gd name="adj2" fmla="val 17477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Ins="36000"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1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−3,1</m:t>
                          </m:r>
                        </m:e>
                      </m:d>
                    </m:oMath>
                  </m:oMathPara>
                </a14:m>
                <a:endParaRPr kumimoji="1" lang="ja-JP" altLang="en-US" sz="160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69" name="円形吹き出し 168">
                <a:extLst>
                  <a:ext uri="{FF2B5EF4-FFF2-40B4-BE49-F238E27FC236}">
                    <a16:creationId xmlns:a16="http://schemas.microsoft.com/office/drawing/2014/main" id="{5C44B563-C566-CB16-0AA0-F533B146261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01611" y="2640127"/>
                <a:ext cx="490639" cy="275606"/>
              </a:xfrm>
              <a:prstGeom prst="wedgeEllipseCallout">
                <a:avLst>
                  <a:gd name="adj1" fmla="val 70919"/>
                  <a:gd name="adj2" fmla="val 17477"/>
                </a:avLst>
              </a:prstGeom>
              <a:blipFill>
                <a:blip r:embed="rId5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0" name="円形吹き出し 169">
                <a:extLst>
                  <a:ext uri="{FF2B5EF4-FFF2-40B4-BE49-F238E27FC236}">
                    <a16:creationId xmlns:a16="http://schemas.microsoft.com/office/drawing/2014/main" id="{7CE480A0-308C-8BAC-FBF8-A3B1350298A3}"/>
                  </a:ext>
                </a:extLst>
              </p:cNvPr>
              <p:cNvSpPr/>
              <p:nvPr/>
            </p:nvSpPr>
            <p:spPr>
              <a:xfrm>
                <a:off x="6160231" y="3054962"/>
                <a:ext cx="490639" cy="275606"/>
              </a:xfrm>
              <a:prstGeom prst="wedgeEllipseCallout">
                <a:avLst>
                  <a:gd name="adj1" fmla="val 73129"/>
                  <a:gd name="adj2" fmla="val -19241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Ins="36000"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1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−3,0</m:t>
                          </m:r>
                        </m:e>
                      </m:d>
                    </m:oMath>
                  </m:oMathPara>
                </a14:m>
                <a:endParaRPr kumimoji="1" lang="ja-JP" altLang="en-US" sz="160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70" name="円形吹き出し 169">
                <a:extLst>
                  <a:ext uri="{FF2B5EF4-FFF2-40B4-BE49-F238E27FC236}">
                    <a16:creationId xmlns:a16="http://schemas.microsoft.com/office/drawing/2014/main" id="{7CE480A0-308C-8BAC-FBF8-A3B1350298A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60231" y="3054962"/>
                <a:ext cx="490639" cy="275606"/>
              </a:xfrm>
              <a:prstGeom prst="wedgeEllipseCallout">
                <a:avLst>
                  <a:gd name="adj1" fmla="val 73129"/>
                  <a:gd name="adj2" fmla="val -19241"/>
                </a:avLst>
              </a:prstGeom>
              <a:blipFill>
                <a:blip r:embed="rId6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1" name="円形吹き出し 170">
                <a:extLst>
                  <a:ext uri="{FF2B5EF4-FFF2-40B4-BE49-F238E27FC236}">
                    <a16:creationId xmlns:a16="http://schemas.microsoft.com/office/drawing/2014/main" id="{BAB678A1-208F-CC7B-4372-1BB0728108DF}"/>
                  </a:ext>
                </a:extLst>
              </p:cNvPr>
              <p:cNvSpPr/>
              <p:nvPr/>
            </p:nvSpPr>
            <p:spPr>
              <a:xfrm>
                <a:off x="6544281" y="3273648"/>
                <a:ext cx="490639" cy="275606"/>
              </a:xfrm>
              <a:prstGeom prst="wedgeEllipseCallout">
                <a:avLst>
                  <a:gd name="adj1" fmla="val 56186"/>
                  <a:gd name="adj2" fmla="val -58582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Ins="36000"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12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−2,0</m:t>
                          </m:r>
                        </m:e>
                      </m:d>
                    </m:oMath>
                  </m:oMathPara>
                </a14:m>
                <a:endParaRPr kumimoji="1" lang="ja-JP" altLang="en-US" sz="160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71" name="円形吹き出し 170">
                <a:extLst>
                  <a:ext uri="{FF2B5EF4-FFF2-40B4-BE49-F238E27FC236}">
                    <a16:creationId xmlns:a16="http://schemas.microsoft.com/office/drawing/2014/main" id="{BAB678A1-208F-CC7B-4372-1BB0728108D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44281" y="3273648"/>
                <a:ext cx="490639" cy="275606"/>
              </a:xfrm>
              <a:prstGeom prst="wedgeEllipseCallout">
                <a:avLst>
                  <a:gd name="adj1" fmla="val 56186"/>
                  <a:gd name="adj2" fmla="val -58582"/>
                </a:avLst>
              </a:prstGeom>
              <a:blipFill>
                <a:blip r:embed="rId7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5" name="テキスト ボックス 264">
                <a:extLst>
                  <a:ext uri="{FF2B5EF4-FFF2-40B4-BE49-F238E27FC236}">
                    <a16:creationId xmlns:a16="http://schemas.microsoft.com/office/drawing/2014/main" id="{3D18CC7A-5307-AE52-B6ED-B591D4DB27D2}"/>
                  </a:ext>
                </a:extLst>
              </p:cNvPr>
              <p:cNvSpPr txBox="1"/>
              <p:nvPr/>
            </p:nvSpPr>
            <p:spPr>
              <a:xfrm>
                <a:off x="3232344" y="4086711"/>
                <a:ext cx="5764349" cy="198567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パスの，もう一方の端点の面の中心座標が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…</a:t>
                </a:r>
              </a:p>
              <a:p>
                <a:pPr marL="742950" lvl="1" indent="-285750">
                  <a:lnSpc>
                    <a:spcPct val="200000"/>
                  </a:lnSpc>
                  <a:buClr>
                    <a:srgbClr val="FF0000"/>
                  </a:buClr>
                  <a:buFont typeface="Wingdings" pitchFamily="2" charset="2"/>
                  <a:buChar char="n"/>
                </a:pPr>
                <a14:m>
                  <m:oMath xmlns:m="http://schemas.openxmlformats.org/officeDocument/2006/math">
                    <m:r>
                      <a:rPr kumimoji="1" lang="en-US" altLang="ja-JP" sz="160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(0,0) </m:t>
                    </m:r>
                  </m:oMath>
                </a14:m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のとき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→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面が重なる</a:t>
                </a:r>
                <a:endParaRPr kumimoji="1"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marL="742950" lvl="1" indent="-285750">
                  <a:lnSpc>
                    <a:spcPct val="200000"/>
                  </a:lnSpc>
                  <a:buClr>
                    <a:srgbClr val="3437C1"/>
                  </a:buClr>
                  <a:buFont typeface="Wingdings" pitchFamily="2" charset="2"/>
                  <a:buChar char="n"/>
                </a:pPr>
                <a14:m>
                  <m:oMath xmlns:m="http://schemas.openxmlformats.org/officeDocument/2006/math">
                    <m:r>
                      <a:rPr kumimoji="1" lang="en-US" altLang="ja-JP" sz="160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(0,1), (−1,0), (0,−1) </m:t>
                    </m:r>
                  </m:oMath>
                </a14:m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のとき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→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辺接触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</a:p>
              <a:p>
                <a:pPr marL="742950" lvl="1" indent="-285750">
                  <a:lnSpc>
                    <a:spcPct val="200000"/>
                  </a:lnSpc>
                  <a:buClr>
                    <a:srgbClr val="00B050"/>
                  </a:buClr>
                  <a:buFont typeface="Wingdings" pitchFamily="2" charset="2"/>
                  <a:buChar char="n"/>
                </a:pPr>
                <a14:m>
                  <m:oMath xmlns:m="http://schemas.openxmlformats.org/officeDocument/2006/math">
                    <m:r>
                      <a:rPr kumimoji="1" lang="en-US" altLang="ja-JP" sz="160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(1,1), (1,−1), (−1,−1), (−1,1) </m:t>
                    </m:r>
                  </m:oMath>
                </a14:m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のとき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→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頂点接触</a:t>
                </a:r>
                <a:r>
                  <a:rPr kumimoji="1"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 </a:t>
                </a:r>
              </a:p>
            </p:txBody>
          </p:sp>
        </mc:Choice>
        <mc:Fallback xmlns="">
          <p:sp>
            <p:nvSpPr>
              <p:cNvPr id="265" name="テキスト ボックス 264">
                <a:extLst>
                  <a:ext uri="{FF2B5EF4-FFF2-40B4-BE49-F238E27FC236}">
                    <a16:creationId xmlns:a16="http://schemas.microsoft.com/office/drawing/2014/main" id="{3D18CC7A-5307-AE52-B6ED-B591D4DB27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2344" y="4086711"/>
                <a:ext cx="5764349" cy="1985672"/>
              </a:xfrm>
              <a:prstGeom prst="rect">
                <a:avLst/>
              </a:prstGeom>
              <a:blipFill>
                <a:blip r:embed="rId8"/>
                <a:stretch>
                  <a:fillRect l="-440" b="-316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66" name="グループ化 265">
            <a:extLst>
              <a:ext uri="{FF2B5EF4-FFF2-40B4-BE49-F238E27FC236}">
                <a16:creationId xmlns:a16="http://schemas.microsoft.com/office/drawing/2014/main" id="{8BCFD88E-5F3F-6E9F-36E5-2B47B76D1560}"/>
              </a:ext>
            </a:extLst>
          </p:cNvPr>
          <p:cNvGrpSpPr/>
          <p:nvPr/>
        </p:nvGrpSpPr>
        <p:grpSpPr>
          <a:xfrm>
            <a:off x="546960" y="4594481"/>
            <a:ext cx="824328" cy="1234327"/>
            <a:chOff x="664938" y="2209804"/>
            <a:chExt cx="2688325" cy="4025429"/>
          </a:xfrm>
        </p:grpSpPr>
        <p:sp>
          <p:nvSpPr>
            <p:cNvPr id="267" name="正方形/長方形 266">
              <a:extLst>
                <a:ext uri="{FF2B5EF4-FFF2-40B4-BE49-F238E27FC236}">
                  <a16:creationId xmlns:a16="http://schemas.microsoft.com/office/drawing/2014/main" id="{3FC809EC-258D-C7E5-C0A3-CB81C83BF3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4938" y="3551613"/>
              <a:ext cx="1343111" cy="134181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68" name="円/楕円 267">
              <a:extLst>
                <a:ext uri="{FF2B5EF4-FFF2-40B4-BE49-F238E27FC236}">
                  <a16:creationId xmlns:a16="http://schemas.microsoft.com/office/drawing/2014/main" id="{12C13B83-3A57-7225-1302-39E6483F030E}"/>
                </a:ext>
              </a:extLst>
            </p:cNvPr>
            <p:cNvSpPr/>
            <p:nvPr/>
          </p:nvSpPr>
          <p:spPr>
            <a:xfrm>
              <a:off x="1218553" y="4105506"/>
              <a:ext cx="234024" cy="234024"/>
            </a:xfrm>
            <a:prstGeom prst="ellipse">
              <a:avLst/>
            </a:prstGeom>
            <a:solidFill>
              <a:srgbClr val="3437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正方形/長方形 268">
              <a:extLst>
                <a:ext uri="{FF2B5EF4-FFF2-40B4-BE49-F238E27FC236}">
                  <a16:creationId xmlns:a16="http://schemas.microsoft.com/office/drawing/2014/main" id="{72B69C3A-6E13-897E-150C-AC65D82315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06097" y="2209804"/>
              <a:ext cx="1343110" cy="1341810"/>
            </a:xfrm>
            <a:prstGeom prst="rect">
              <a:avLst/>
            </a:prstGeom>
            <a:solidFill>
              <a:srgbClr val="DEEBF7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70" name="正方形/長方形 269">
              <a:extLst>
                <a:ext uri="{FF2B5EF4-FFF2-40B4-BE49-F238E27FC236}">
                  <a16:creationId xmlns:a16="http://schemas.microsoft.com/office/drawing/2014/main" id="{567F8300-77DC-CC38-9727-9E4BDAD473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10153" y="4893423"/>
              <a:ext cx="1343110" cy="134181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71" name="円/楕円 270">
              <a:extLst>
                <a:ext uri="{FF2B5EF4-FFF2-40B4-BE49-F238E27FC236}">
                  <a16:creationId xmlns:a16="http://schemas.microsoft.com/office/drawing/2014/main" id="{F28B6EBD-0B92-15F5-857C-925D85FE7A21}"/>
                </a:ext>
              </a:extLst>
            </p:cNvPr>
            <p:cNvSpPr/>
            <p:nvPr/>
          </p:nvSpPr>
          <p:spPr>
            <a:xfrm>
              <a:off x="2560640" y="2763697"/>
              <a:ext cx="234024" cy="234024"/>
            </a:xfrm>
            <a:prstGeom prst="ellipse">
              <a:avLst/>
            </a:prstGeom>
            <a:solidFill>
              <a:srgbClr val="3437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円/楕円 271">
              <a:extLst>
                <a:ext uri="{FF2B5EF4-FFF2-40B4-BE49-F238E27FC236}">
                  <a16:creationId xmlns:a16="http://schemas.microsoft.com/office/drawing/2014/main" id="{24322EDA-7D3D-096D-63B7-56947B5512D3}"/>
                </a:ext>
              </a:extLst>
            </p:cNvPr>
            <p:cNvSpPr/>
            <p:nvPr/>
          </p:nvSpPr>
          <p:spPr>
            <a:xfrm>
              <a:off x="2560640" y="5447315"/>
              <a:ext cx="234024" cy="234024"/>
            </a:xfrm>
            <a:prstGeom prst="ellipse">
              <a:avLst/>
            </a:prstGeom>
            <a:solidFill>
              <a:srgbClr val="3437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73" name="グループ化 272">
            <a:extLst>
              <a:ext uri="{FF2B5EF4-FFF2-40B4-BE49-F238E27FC236}">
                <a16:creationId xmlns:a16="http://schemas.microsoft.com/office/drawing/2014/main" id="{F20679D7-5875-2E75-E085-E56985E03C50}"/>
              </a:ext>
            </a:extLst>
          </p:cNvPr>
          <p:cNvGrpSpPr/>
          <p:nvPr/>
        </p:nvGrpSpPr>
        <p:grpSpPr>
          <a:xfrm>
            <a:off x="546458" y="4594479"/>
            <a:ext cx="1237225" cy="1235405"/>
            <a:chOff x="663302" y="2209799"/>
            <a:chExt cx="4034880" cy="4028944"/>
          </a:xfrm>
        </p:grpSpPr>
        <p:sp>
          <p:nvSpPr>
            <p:cNvPr id="274" name="正方形/長方形 273">
              <a:extLst>
                <a:ext uri="{FF2B5EF4-FFF2-40B4-BE49-F238E27FC236}">
                  <a16:creationId xmlns:a16="http://schemas.microsoft.com/office/drawing/2014/main" id="{D6B33098-CBA9-98E7-63D0-895E5722E6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3302" y="2209799"/>
              <a:ext cx="1341819" cy="134181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75" name="正方形/長方形 274">
              <a:extLst>
                <a:ext uri="{FF2B5EF4-FFF2-40B4-BE49-F238E27FC236}">
                  <a16:creationId xmlns:a16="http://schemas.microsoft.com/office/drawing/2014/main" id="{256B3859-D503-C038-4758-55A2E5C7CB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7282" y="4893414"/>
              <a:ext cx="1341819" cy="134181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76" name="正方形/長方形 275">
              <a:extLst>
                <a:ext uri="{FF2B5EF4-FFF2-40B4-BE49-F238E27FC236}">
                  <a16:creationId xmlns:a16="http://schemas.microsoft.com/office/drawing/2014/main" id="{BA42E316-782D-43B3-743D-F0363258A5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56363" y="2209799"/>
              <a:ext cx="1341819" cy="134181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77" name="正方形/長方形 276">
              <a:extLst>
                <a:ext uri="{FF2B5EF4-FFF2-40B4-BE49-F238E27FC236}">
                  <a16:creationId xmlns:a16="http://schemas.microsoft.com/office/drawing/2014/main" id="{0EEA50AC-AF37-2514-3A63-2271D21DFE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52801" y="4896924"/>
              <a:ext cx="1341819" cy="134181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78" name="円/楕円 277">
              <a:extLst>
                <a:ext uri="{FF2B5EF4-FFF2-40B4-BE49-F238E27FC236}">
                  <a16:creationId xmlns:a16="http://schemas.microsoft.com/office/drawing/2014/main" id="{C8977D15-1F77-1013-5B20-33AE00868DD8}"/>
                </a:ext>
              </a:extLst>
            </p:cNvPr>
            <p:cNvSpPr/>
            <p:nvPr/>
          </p:nvSpPr>
          <p:spPr>
            <a:xfrm>
              <a:off x="1218553" y="2763697"/>
              <a:ext cx="234024" cy="234024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円/楕円 278">
              <a:extLst>
                <a:ext uri="{FF2B5EF4-FFF2-40B4-BE49-F238E27FC236}">
                  <a16:creationId xmlns:a16="http://schemas.microsoft.com/office/drawing/2014/main" id="{46B7AB89-89A6-AD1F-4D41-A90C8CE3D9D9}"/>
                </a:ext>
              </a:extLst>
            </p:cNvPr>
            <p:cNvSpPr/>
            <p:nvPr/>
          </p:nvSpPr>
          <p:spPr>
            <a:xfrm>
              <a:off x="3889146" y="2763315"/>
              <a:ext cx="234024" cy="234024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円/楕円 279">
              <a:extLst>
                <a:ext uri="{FF2B5EF4-FFF2-40B4-BE49-F238E27FC236}">
                  <a16:creationId xmlns:a16="http://schemas.microsoft.com/office/drawing/2014/main" id="{F1C6BD1D-D8EE-632D-3469-57A3E1D6FECD}"/>
                </a:ext>
              </a:extLst>
            </p:cNvPr>
            <p:cNvSpPr/>
            <p:nvPr/>
          </p:nvSpPr>
          <p:spPr>
            <a:xfrm>
              <a:off x="3889146" y="5447315"/>
              <a:ext cx="234024" cy="234024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円/楕円 280">
              <a:extLst>
                <a:ext uri="{FF2B5EF4-FFF2-40B4-BE49-F238E27FC236}">
                  <a16:creationId xmlns:a16="http://schemas.microsoft.com/office/drawing/2014/main" id="{5C809842-5A68-BD40-D4F3-AB9236FD049D}"/>
                </a:ext>
              </a:extLst>
            </p:cNvPr>
            <p:cNvSpPr/>
            <p:nvPr/>
          </p:nvSpPr>
          <p:spPr>
            <a:xfrm>
              <a:off x="1218553" y="5447307"/>
              <a:ext cx="234024" cy="234024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82" name="グループ化 281">
            <a:extLst>
              <a:ext uri="{FF2B5EF4-FFF2-40B4-BE49-F238E27FC236}">
                <a16:creationId xmlns:a16="http://schemas.microsoft.com/office/drawing/2014/main" id="{22AE3B47-57D9-316D-4EDD-CC55215FDE37}"/>
              </a:ext>
            </a:extLst>
          </p:cNvPr>
          <p:cNvGrpSpPr/>
          <p:nvPr/>
        </p:nvGrpSpPr>
        <p:grpSpPr>
          <a:xfrm>
            <a:off x="962794" y="4974101"/>
            <a:ext cx="1798592" cy="461327"/>
            <a:chOff x="1001799" y="5536030"/>
            <a:chExt cx="1452800" cy="372634"/>
          </a:xfrm>
        </p:grpSpPr>
        <p:sp>
          <p:nvSpPr>
            <p:cNvPr id="283" name="正方形/長方形 282">
              <a:extLst>
                <a:ext uri="{FF2B5EF4-FFF2-40B4-BE49-F238E27FC236}">
                  <a16:creationId xmlns:a16="http://schemas.microsoft.com/office/drawing/2014/main" id="{EC5A6961-0677-6100-9604-1473BB9DFA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1799" y="5561734"/>
              <a:ext cx="332340" cy="33234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2400" b="1">
                <a:solidFill>
                  <a:srgbClr val="FF0000"/>
                </a:solidFill>
              </a:endParaRPr>
            </a:p>
          </p:txBody>
        </p:sp>
        <p:sp>
          <p:nvSpPr>
            <p:cNvPr id="284" name="正方形/長方形 283">
              <a:extLst>
                <a:ext uri="{FF2B5EF4-FFF2-40B4-BE49-F238E27FC236}">
                  <a16:creationId xmlns:a16="http://schemas.microsoft.com/office/drawing/2014/main" id="{B192BC85-4F28-95C5-8EDB-B921827E7F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30913" y="5561734"/>
              <a:ext cx="332340" cy="33234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85" name="正方形/長方形 284">
              <a:extLst>
                <a:ext uri="{FF2B5EF4-FFF2-40B4-BE49-F238E27FC236}">
                  <a16:creationId xmlns:a16="http://schemas.microsoft.com/office/drawing/2014/main" id="{C4107F4C-849D-EE4F-E3EF-016F91F626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63252" y="5561734"/>
              <a:ext cx="332340" cy="33234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286" name="テキスト ボックス 285">
              <a:extLst>
                <a:ext uri="{FF2B5EF4-FFF2-40B4-BE49-F238E27FC236}">
                  <a16:creationId xmlns:a16="http://schemas.microsoft.com/office/drawing/2014/main" id="{AB1D2CDE-A9C2-6B38-4D6D-4C9BE6218633}"/>
                </a:ext>
              </a:extLst>
            </p:cNvPr>
            <p:cNvSpPr txBox="1"/>
            <p:nvPr/>
          </p:nvSpPr>
          <p:spPr>
            <a:xfrm>
              <a:off x="2035385" y="5536030"/>
              <a:ext cx="419214" cy="3726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287" name="正方形/長方形 286">
            <a:extLst>
              <a:ext uri="{FF2B5EF4-FFF2-40B4-BE49-F238E27FC236}">
                <a16:creationId xmlns:a16="http://schemas.microsoft.com/office/drawing/2014/main" id="{70BA5955-C3AC-8983-7202-1080223A7F60}"/>
              </a:ext>
            </a:extLst>
          </p:cNvPr>
          <p:cNvSpPr>
            <a:spLocks noChangeAspect="1"/>
          </p:cNvSpPr>
          <p:nvPr/>
        </p:nvSpPr>
        <p:spPr>
          <a:xfrm>
            <a:off x="958801" y="5005923"/>
            <a:ext cx="411442" cy="411442"/>
          </a:xfrm>
          <a:prstGeom prst="rect">
            <a:avLst/>
          </a:prstGeom>
          <a:solidFill>
            <a:srgbClr val="FFDEFF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sz="1350"/>
          </a:p>
        </p:txBody>
      </p:sp>
      <p:grpSp>
        <p:nvGrpSpPr>
          <p:cNvPr id="288" name="グループ化 287">
            <a:extLst>
              <a:ext uri="{FF2B5EF4-FFF2-40B4-BE49-F238E27FC236}">
                <a16:creationId xmlns:a16="http://schemas.microsoft.com/office/drawing/2014/main" id="{C610A7DA-09D1-29A5-A72D-CC4B1DB3BBB4}"/>
              </a:ext>
            </a:extLst>
          </p:cNvPr>
          <p:cNvGrpSpPr/>
          <p:nvPr/>
        </p:nvGrpSpPr>
        <p:grpSpPr>
          <a:xfrm>
            <a:off x="1130640" y="5169421"/>
            <a:ext cx="892645" cy="71761"/>
            <a:chOff x="1137375" y="5693798"/>
            <a:chExt cx="721028" cy="57964"/>
          </a:xfrm>
        </p:grpSpPr>
        <p:sp>
          <p:nvSpPr>
            <p:cNvPr id="289" name="円/楕円 288">
              <a:extLst>
                <a:ext uri="{FF2B5EF4-FFF2-40B4-BE49-F238E27FC236}">
                  <a16:creationId xmlns:a16="http://schemas.microsoft.com/office/drawing/2014/main" id="{A31ED9C5-1168-2347-D9DE-264D067CF2DC}"/>
                </a:ext>
              </a:extLst>
            </p:cNvPr>
            <p:cNvSpPr/>
            <p:nvPr/>
          </p:nvSpPr>
          <p:spPr>
            <a:xfrm>
              <a:off x="1137375" y="5693799"/>
              <a:ext cx="57963" cy="5796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円/楕円 289">
              <a:extLst>
                <a:ext uri="{FF2B5EF4-FFF2-40B4-BE49-F238E27FC236}">
                  <a16:creationId xmlns:a16="http://schemas.microsoft.com/office/drawing/2014/main" id="{F90199E2-40EE-51A5-6284-56C85838754F}"/>
                </a:ext>
              </a:extLst>
            </p:cNvPr>
            <p:cNvSpPr/>
            <p:nvPr/>
          </p:nvSpPr>
          <p:spPr>
            <a:xfrm>
              <a:off x="1464484" y="5693798"/>
              <a:ext cx="57963" cy="579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円/楕円 290">
              <a:extLst>
                <a:ext uri="{FF2B5EF4-FFF2-40B4-BE49-F238E27FC236}">
                  <a16:creationId xmlns:a16="http://schemas.microsoft.com/office/drawing/2014/main" id="{C1512CB5-B3AA-6B45-8384-14A62D3EC807}"/>
                </a:ext>
              </a:extLst>
            </p:cNvPr>
            <p:cNvSpPr/>
            <p:nvPr/>
          </p:nvSpPr>
          <p:spPr>
            <a:xfrm>
              <a:off x="1800440" y="5693798"/>
              <a:ext cx="57963" cy="579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92" name="円形吹き出し 291">
                <a:extLst>
                  <a:ext uri="{FF2B5EF4-FFF2-40B4-BE49-F238E27FC236}">
                    <a16:creationId xmlns:a16="http://schemas.microsoft.com/office/drawing/2014/main" id="{FA0A7FB6-15D8-0A29-E2F3-954A7D4164E2}"/>
                  </a:ext>
                </a:extLst>
              </p:cNvPr>
              <p:cNvSpPr/>
              <p:nvPr/>
            </p:nvSpPr>
            <p:spPr>
              <a:xfrm>
                <a:off x="1132221" y="4849781"/>
                <a:ext cx="490639" cy="275606"/>
              </a:xfrm>
              <a:prstGeom prst="wedgeEllipseCallout">
                <a:avLst>
                  <a:gd name="adj1" fmla="val -35535"/>
                  <a:gd name="adj2" fmla="val 60559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Ins="36000"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2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12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0,0</m:t>
                          </m:r>
                        </m:e>
                      </m:d>
                    </m:oMath>
                  </m:oMathPara>
                </a14:m>
                <a:endParaRPr kumimoji="1" lang="ja-JP" altLang="en-US" sz="160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92" name="円形吹き出し 291">
                <a:extLst>
                  <a:ext uri="{FF2B5EF4-FFF2-40B4-BE49-F238E27FC236}">
                    <a16:creationId xmlns:a16="http://schemas.microsoft.com/office/drawing/2014/main" id="{FA0A7FB6-15D8-0A29-E2F3-954A7D4164E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2221" y="4849781"/>
                <a:ext cx="490639" cy="275606"/>
              </a:xfrm>
              <a:prstGeom prst="wedgeEllipseCallout">
                <a:avLst>
                  <a:gd name="adj1" fmla="val -35535"/>
                  <a:gd name="adj2" fmla="val 60559"/>
                </a:avLst>
              </a:prstGeom>
              <a:blipFill>
                <a:blip r:embed="rId9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93" name="グループ化 292">
            <a:extLst>
              <a:ext uri="{FF2B5EF4-FFF2-40B4-BE49-F238E27FC236}">
                <a16:creationId xmlns:a16="http://schemas.microsoft.com/office/drawing/2014/main" id="{E37938F4-9D2B-2905-02A6-98BBAA5A3582}"/>
              </a:ext>
            </a:extLst>
          </p:cNvPr>
          <p:cNvGrpSpPr/>
          <p:nvPr/>
        </p:nvGrpSpPr>
        <p:grpSpPr>
          <a:xfrm>
            <a:off x="1008969" y="3827276"/>
            <a:ext cx="1998547" cy="1391025"/>
            <a:chOff x="6705269" y="1566932"/>
            <a:chExt cx="1998547" cy="1391025"/>
          </a:xfrm>
        </p:grpSpPr>
        <p:sp>
          <p:nvSpPr>
            <p:cNvPr id="294" name="テキスト ボックス 293">
              <a:extLst>
                <a:ext uri="{FF2B5EF4-FFF2-40B4-BE49-F238E27FC236}">
                  <a16:creationId xmlns:a16="http://schemas.microsoft.com/office/drawing/2014/main" id="{48FCC3D8-E333-7EFC-C91A-B9BFAF3D9C86}"/>
                </a:ext>
              </a:extLst>
            </p:cNvPr>
            <p:cNvSpPr txBox="1"/>
            <p:nvPr/>
          </p:nvSpPr>
          <p:spPr>
            <a:xfrm rot="18900000">
              <a:off x="8233230" y="2617003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295" name="テキスト ボックス 294">
              <a:extLst>
                <a:ext uri="{FF2B5EF4-FFF2-40B4-BE49-F238E27FC236}">
                  <a16:creationId xmlns:a16="http://schemas.microsoft.com/office/drawing/2014/main" id="{A6A668E6-EC4F-9E5D-FDE9-80BC661C9EEB}"/>
                </a:ext>
              </a:extLst>
            </p:cNvPr>
            <p:cNvSpPr txBox="1"/>
            <p:nvPr/>
          </p:nvSpPr>
          <p:spPr>
            <a:xfrm rot="19242744">
              <a:off x="6713951" y="1717982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296" name="テキスト ボックス 295">
              <a:extLst>
                <a:ext uri="{FF2B5EF4-FFF2-40B4-BE49-F238E27FC236}">
                  <a16:creationId xmlns:a16="http://schemas.microsoft.com/office/drawing/2014/main" id="{7A198B93-14BC-5A61-89C4-52FDB6D694F8}"/>
                </a:ext>
              </a:extLst>
            </p:cNvPr>
            <p:cNvSpPr txBox="1"/>
            <p:nvPr/>
          </p:nvSpPr>
          <p:spPr>
            <a:xfrm>
              <a:off x="7911690" y="1566932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297" name="テキスト ボックス 296">
              <a:extLst>
                <a:ext uri="{FF2B5EF4-FFF2-40B4-BE49-F238E27FC236}">
                  <a16:creationId xmlns:a16="http://schemas.microsoft.com/office/drawing/2014/main" id="{F2692BE1-21F0-D51C-CE6F-D3A1CA90CCC2}"/>
                </a:ext>
              </a:extLst>
            </p:cNvPr>
            <p:cNvSpPr txBox="1"/>
            <p:nvPr/>
          </p:nvSpPr>
          <p:spPr>
            <a:xfrm rot="5400000">
              <a:off x="8341552" y="2271174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298" name="テキスト ボックス 297">
              <a:extLst>
                <a:ext uri="{FF2B5EF4-FFF2-40B4-BE49-F238E27FC236}">
                  <a16:creationId xmlns:a16="http://schemas.microsoft.com/office/drawing/2014/main" id="{88DB8864-78D8-DC0A-DB90-6B59467F4C9A}"/>
                </a:ext>
              </a:extLst>
            </p:cNvPr>
            <p:cNvSpPr txBox="1"/>
            <p:nvPr/>
          </p:nvSpPr>
          <p:spPr>
            <a:xfrm rot="5400000">
              <a:off x="8341552" y="1960801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299" name="テキスト ボックス 298">
              <a:extLst>
                <a:ext uri="{FF2B5EF4-FFF2-40B4-BE49-F238E27FC236}">
                  <a16:creationId xmlns:a16="http://schemas.microsoft.com/office/drawing/2014/main" id="{C93B6EED-52C4-5184-CE6B-FF335DC9C4A8}"/>
                </a:ext>
              </a:extLst>
            </p:cNvPr>
            <p:cNvSpPr txBox="1"/>
            <p:nvPr/>
          </p:nvSpPr>
          <p:spPr>
            <a:xfrm rot="2700000">
              <a:off x="8252697" y="1655286"/>
              <a:ext cx="383573" cy="3409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300" name="テキスト ボックス 299">
              <a:extLst>
                <a:ext uri="{FF2B5EF4-FFF2-40B4-BE49-F238E27FC236}">
                  <a16:creationId xmlns:a16="http://schemas.microsoft.com/office/drawing/2014/main" id="{E028E07E-3610-74FD-E745-7720C695E426}"/>
                </a:ext>
              </a:extLst>
            </p:cNvPr>
            <p:cNvSpPr txBox="1"/>
            <p:nvPr/>
          </p:nvSpPr>
          <p:spPr>
            <a:xfrm rot="5400000">
              <a:off x="6683959" y="1966018"/>
              <a:ext cx="383573" cy="3409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endParaRPr kumimoji="1"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6470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 animBg="1"/>
      <p:bldP spid="136" grpId="0" animBg="1"/>
      <p:bldP spid="144" grpId="0" animBg="1"/>
      <p:bldP spid="146" grpId="0" animBg="1"/>
      <p:bldP spid="150" grpId="0" animBg="1"/>
      <p:bldP spid="151" grpId="0" animBg="1"/>
      <p:bldP spid="151" grpId="1" animBg="1"/>
      <p:bldP spid="163" grpId="0" animBg="1"/>
      <p:bldP spid="164" grpId="0" animBg="1"/>
      <p:bldP spid="165" grpId="0" animBg="1"/>
      <p:bldP spid="169" grpId="0" animBg="1"/>
      <p:bldP spid="169" grpId="1" animBg="1"/>
      <p:bldP spid="170" grpId="0" animBg="1"/>
      <p:bldP spid="170" grpId="1" animBg="1"/>
      <p:bldP spid="171" grpId="0" animBg="1"/>
      <p:bldP spid="287" grpId="0" animBg="1"/>
      <p:bldP spid="287" grpId="1" animBg="1"/>
      <p:bldP spid="29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416F3DB1-499A-7C48-6D2C-6187095FE796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ja-JP" altLang="en-US"/>
                  <a:t>格子直方体</a:t>
                </a:r>
                <a14:m>
                  <m:oMath xmlns:m="http://schemas.openxmlformats.org/officeDocument/2006/math">
                    <m:r>
                      <a:rPr kumimoji="1" lang="en-US" altLang="ja-JP" b="1" i="0" smtClean="0">
                        <a:latin typeface="Cambria Math" panose="02040503050406030204" pitchFamily="18" charset="0"/>
                      </a:rPr>
                      <m:t> 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,  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𝒙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𝒛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𝒛</m:t>
                        </m:r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d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/>
                  <a:t>における重なり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416F3DB1-499A-7C48-6D2C-6187095FE79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229" t="-10811" b="-324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BEA44A36-92C3-328D-DC02-F4814C6F96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21</a:t>
            </a:fld>
            <a:endParaRPr kumimoji="1" lang="ja-JP" altLang="en-US"/>
          </a:p>
        </p:txBody>
      </p:sp>
      <p:cxnSp>
        <p:nvCxnSpPr>
          <p:cNvPr id="5" name="直線コネクタ 4">
            <a:extLst>
              <a:ext uri="{FF2B5EF4-FFF2-40B4-BE49-F238E27FC236}">
                <a16:creationId xmlns:a16="http://schemas.microsoft.com/office/drawing/2014/main" id="{E4006FCC-AFB1-34D1-171A-FBCE6862F752}"/>
              </a:ext>
            </a:extLst>
          </p:cNvPr>
          <p:cNvCxnSpPr>
            <a:cxnSpLocks/>
          </p:cNvCxnSpPr>
          <p:nvPr/>
        </p:nvCxnSpPr>
        <p:spPr>
          <a:xfrm>
            <a:off x="143358" y="1409752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テキスト ボックス 5">
                <a:extLst>
                  <a:ext uri="{FF2B5EF4-FFF2-40B4-BE49-F238E27FC236}">
                    <a16:creationId xmlns:a16="http://schemas.microsoft.com/office/drawing/2014/main" id="{7AFAD32B-32DE-B73E-6E43-99021DFC02F0}"/>
                  </a:ext>
                </a:extLst>
              </p:cNvPr>
              <p:cNvSpPr txBox="1"/>
              <p:nvPr/>
            </p:nvSpPr>
            <p:spPr>
              <a:xfrm>
                <a:off x="255722" y="1584537"/>
                <a:ext cx="8888278" cy="1929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lnSpc>
                    <a:spcPct val="150000"/>
                  </a:lnSpc>
                  <a:buClr>
                    <a:srgbClr val="3437C1"/>
                  </a:buClr>
                  <a:buFont typeface="+mj-lt"/>
                  <a:buAutoNum type="arabicPeriod"/>
                </a:pPr>
                <a:r>
                  <a:rPr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lang="en-US" altLang="ja-JP" sz="1600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lang="en-US" altLang="ja-JP" sz="1600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r>
                          <a:rPr lang="en-US" altLang="ja-JP" sz="16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e>
                    </m:rad>
                    <m:r>
                      <a:rPr lang="en-US" altLang="ja-JP" sz="1600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の格子直方体には，重なりを持つ格子展開図が存在しない．</a:t>
                </a:r>
                <a:endParaRPr lang="en-US" altLang="ja-JP" sz="1600" b="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marL="342900" indent="-342900">
                  <a:lnSpc>
                    <a:spcPct val="150000"/>
                  </a:lnSpc>
                  <a:buClr>
                    <a:srgbClr val="3437C1"/>
                  </a:buClr>
                  <a:buFont typeface="+mj-lt"/>
                  <a:buAutoNum type="arabicPeriod"/>
                </a:pPr>
                <a:r>
                  <a:rPr lang="en-US" altLang="ja-JP" sz="1600" b="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ja-JP" sz="16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1×1×2 </m:t>
                    </m:r>
                  </m:oMath>
                </a14:m>
                <a:r>
                  <a:rPr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の格子直方体には，面どうしが重なる格子展開図，辺が接触する格子展開図が</a:t>
                </a:r>
                <a:br>
                  <a:rPr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</a:br>
                <a:r>
                  <a:rPr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存在しないが，頂点が接触する格子展開図が存在する．</a:t>
                </a:r>
                <a:endParaRPr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marL="342900" indent="-342900">
                  <a:lnSpc>
                    <a:spcPct val="150000"/>
                  </a:lnSpc>
                  <a:buClr>
                    <a:srgbClr val="3437C1"/>
                  </a:buClr>
                  <a:buFont typeface="+mj-lt"/>
                  <a:buAutoNum type="arabicPeriod"/>
                </a:pPr>
                <a:r>
                  <a:rPr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ja-JP" sz="1600" b="0" i="0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1</m:t>
                    </m:r>
                    <m:r>
                      <a:rPr lang="en-US" altLang="ja-JP" sz="16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×2×</m:t>
                    </m:r>
                    <m:r>
                      <a:rPr lang="en-US" altLang="ja-JP" sz="1600" b="0" i="0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2 </m:t>
                    </m:r>
                  </m:oMath>
                </a14:m>
                <a:r>
                  <a:rPr lang="ja-JP" altLang="en-US" sz="1600" b="0" i="0" dirty="0"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  <a:t>および</a:t>
                </a:r>
                <a:r>
                  <a:rPr lang="en-US" altLang="ja-JP" sz="1600" b="0" i="0" dirty="0"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ja-JP" sz="1600" b="0" i="0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2</m:t>
                    </m:r>
                    <m:r>
                      <a:rPr lang="en-US" altLang="ja-JP" sz="16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×2×2 </m:t>
                    </m:r>
                  </m:oMath>
                </a14:m>
                <a:r>
                  <a:rPr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の格子直方体には，面どうしが重なる格子展開図が存在しないが，</a:t>
                </a:r>
                <a:br>
                  <a:rPr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</a:br>
                <a:r>
                  <a:rPr lang="en-US" altLang="ja-JP" sz="1600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 </a:t>
                </a:r>
                <a:r>
                  <a:rPr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辺および頂点が接触する格子展開図が存在する．</a:t>
                </a:r>
                <a:endParaRPr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6" name="テキスト ボックス 5">
                <a:extLst>
                  <a:ext uri="{FF2B5EF4-FFF2-40B4-BE49-F238E27FC236}">
                    <a16:creationId xmlns:a16="http://schemas.microsoft.com/office/drawing/2014/main" id="{7AFAD32B-32DE-B73E-6E43-99021DFC02F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722" y="1584537"/>
                <a:ext cx="8888278" cy="1929439"/>
              </a:xfrm>
              <a:prstGeom prst="rect">
                <a:avLst/>
              </a:prstGeom>
              <a:blipFill>
                <a:blip r:embed="rId3"/>
                <a:stretch>
                  <a:fillRect l="-429" b="-392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直線コネクタ 6">
            <a:extLst>
              <a:ext uri="{FF2B5EF4-FFF2-40B4-BE49-F238E27FC236}">
                <a16:creationId xmlns:a16="http://schemas.microsoft.com/office/drawing/2014/main" id="{3A481926-C250-9ECA-2908-C24CFB2398FF}"/>
              </a:ext>
            </a:extLst>
          </p:cNvPr>
          <p:cNvCxnSpPr>
            <a:cxnSpLocks/>
          </p:cNvCxnSpPr>
          <p:nvPr/>
        </p:nvCxnSpPr>
        <p:spPr>
          <a:xfrm>
            <a:off x="133672" y="3578276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E4849483-EA3E-EA87-AC22-949AB91D29BF}"/>
              </a:ext>
            </a:extLst>
          </p:cNvPr>
          <p:cNvSpPr txBox="1"/>
          <p:nvPr/>
        </p:nvSpPr>
        <p:spPr>
          <a:xfrm>
            <a:off x="315854" y="1209697"/>
            <a:ext cx="984028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補題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6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8C3617EC-E1E0-74C7-35EA-519BEF51AB91}"/>
              </a:ext>
            </a:extLst>
          </p:cNvPr>
          <p:cNvGrpSpPr/>
          <p:nvPr/>
        </p:nvGrpSpPr>
        <p:grpSpPr>
          <a:xfrm>
            <a:off x="307276" y="3747551"/>
            <a:ext cx="8443731" cy="2570624"/>
            <a:chOff x="307276" y="3747551"/>
            <a:chExt cx="8443731" cy="2570624"/>
          </a:xfrm>
        </p:grpSpPr>
        <p:grpSp>
          <p:nvGrpSpPr>
            <p:cNvPr id="47" name="グループ化 46">
              <a:extLst>
                <a:ext uri="{FF2B5EF4-FFF2-40B4-BE49-F238E27FC236}">
                  <a16:creationId xmlns:a16="http://schemas.microsoft.com/office/drawing/2014/main" id="{836C1C08-40B9-FC23-0EC4-5BDFD1C230FA}"/>
                </a:ext>
              </a:extLst>
            </p:cNvPr>
            <p:cNvGrpSpPr/>
            <p:nvPr/>
          </p:nvGrpSpPr>
          <p:grpSpPr>
            <a:xfrm>
              <a:off x="307276" y="3747552"/>
              <a:ext cx="1553941" cy="2570623"/>
              <a:chOff x="307276" y="3747552"/>
              <a:chExt cx="1553941" cy="2570623"/>
            </a:xfrm>
          </p:grpSpPr>
          <p:sp>
            <p:nvSpPr>
              <p:cNvPr id="395" name="角丸四角形 394">
                <a:extLst>
                  <a:ext uri="{FF2B5EF4-FFF2-40B4-BE49-F238E27FC236}">
                    <a16:creationId xmlns:a16="http://schemas.microsoft.com/office/drawing/2014/main" id="{B14340C6-4B58-167E-B26B-054957FB7165}"/>
                  </a:ext>
                </a:extLst>
              </p:cNvPr>
              <p:cNvSpPr/>
              <p:nvPr/>
            </p:nvSpPr>
            <p:spPr>
              <a:xfrm>
                <a:off x="307276" y="3747552"/>
                <a:ext cx="1553941" cy="2570623"/>
              </a:xfrm>
              <a:prstGeom prst="roundRect">
                <a:avLst>
                  <a:gd name="adj" fmla="val 10340"/>
                </a:avLst>
              </a:prstGeom>
              <a:solidFill>
                <a:srgbClr val="FFFFFF"/>
              </a:solidFill>
              <a:ln w="28575">
                <a:solidFill>
                  <a:srgbClr val="C7E8F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1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grpSp>
            <p:nvGrpSpPr>
              <p:cNvPr id="396" name="グループ化 395">
                <a:extLst>
                  <a:ext uri="{FF2B5EF4-FFF2-40B4-BE49-F238E27FC236}">
                    <a16:creationId xmlns:a16="http://schemas.microsoft.com/office/drawing/2014/main" id="{A8FABE48-75F0-1F6D-282C-DC2F7C16003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47866" y="3871968"/>
                <a:ext cx="795909" cy="586800"/>
                <a:chOff x="2571494" y="5623999"/>
                <a:chExt cx="869905" cy="641355"/>
              </a:xfrm>
            </p:grpSpPr>
            <p:grpSp>
              <p:nvGrpSpPr>
                <p:cNvPr id="400" name="グラフィックス 45">
                  <a:extLst>
                    <a:ext uri="{FF2B5EF4-FFF2-40B4-BE49-F238E27FC236}">
                      <a16:creationId xmlns:a16="http://schemas.microsoft.com/office/drawing/2014/main" id="{CE1036E1-B52A-43D3-9CBC-9C70D4305F9A}"/>
                    </a:ext>
                  </a:extLst>
                </p:cNvPr>
                <p:cNvGrpSpPr/>
                <p:nvPr/>
              </p:nvGrpSpPr>
              <p:grpSpPr>
                <a:xfrm>
                  <a:off x="2591107" y="5643681"/>
                  <a:ext cx="830677" cy="602001"/>
                  <a:chOff x="2591107" y="5643681"/>
                  <a:chExt cx="830677" cy="602001"/>
                </a:xfrm>
              </p:grpSpPr>
              <p:sp>
                <p:nvSpPr>
                  <p:cNvPr id="409" name="フリーフォーム 408">
                    <a:extLst>
                      <a:ext uri="{FF2B5EF4-FFF2-40B4-BE49-F238E27FC236}">
                        <a16:creationId xmlns:a16="http://schemas.microsoft.com/office/drawing/2014/main" id="{EFD6A8DC-93DF-6C84-7616-83D496F97070}"/>
                      </a:ext>
                    </a:extLst>
                  </p:cNvPr>
                  <p:cNvSpPr/>
                  <p:nvPr/>
                </p:nvSpPr>
                <p:spPr>
                  <a:xfrm>
                    <a:off x="2591107" y="6245674"/>
                    <a:ext cx="461487" cy="5445"/>
                  </a:xfrm>
                  <a:custGeom>
                    <a:avLst/>
                    <a:gdLst>
                      <a:gd name="connsiteX0" fmla="*/ 0 w 461487"/>
                      <a:gd name="connsiteY0" fmla="*/ 0 h 5445"/>
                      <a:gd name="connsiteX1" fmla="*/ 461488 w 461487"/>
                      <a:gd name="connsiteY1" fmla="*/ 0 h 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1487" h="5445">
                        <a:moveTo>
                          <a:pt x="0" y="0"/>
                        </a:moveTo>
                        <a:lnTo>
                          <a:pt x="461488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0" name="フリーフォーム 409">
                    <a:extLst>
                      <a:ext uri="{FF2B5EF4-FFF2-40B4-BE49-F238E27FC236}">
                        <a16:creationId xmlns:a16="http://schemas.microsoft.com/office/drawing/2014/main" id="{AFF2B183-3820-F629-3D86-9603F7A9604C}"/>
                      </a:ext>
                    </a:extLst>
                  </p:cNvPr>
                  <p:cNvSpPr/>
                  <p:nvPr/>
                </p:nvSpPr>
                <p:spPr>
                  <a:xfrm>
                    <a:off x="2591107" y="5782603"/>
                    <a:ext cx="5426" cy="463071"/>
                  </a:xfrm>
                  <a:custGeom>
                    <a:avLst/>
                    <a:gdLst>
                      <a:gd name="connsiteX0" fmla="*/ 0 w 5426"/>
                      <a:gd name="connsiteY0" fmla="*/ 463072 h 463071"/>
                      <a:gd name="connsiteX1" fmla="*/ 0 w 5426"/>
                      <a:gd name="connsiteY1" fmla="*/ 0 h 463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426" h="463071">
                        <a:moveTo>
                          <a:pt x="0" y="463072"/>
                        </a:moveTo>
                        <a:lnTo>
                          <a:pt x="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1" name="フリーフォーム 410">
                    <a:extLst>
                      <a:ext uri="{FF2B5EF4-FFF2-40B4-BE49-F238E27FC236}">
                        <a16:creationId xmlns:a16="http://schemas.microsoft.com/office/drawing/2014/main" id="{83C5CED5-519E-8662-177A-5CB7905B40D5}"/>
                      </a:ext>
                    </a:extLst>
                  </p:cNvPr>
                  <p:cNvSpPr/>
                  <p:nvPr/>
                </p:nvSpPr>
                <p:spPr>
                  <a:xfrm>
                    <a:off x="3052595" y="5782603"/>
                    <a:ext cx="5426" cy="463071"/>
                  </a:xfrm>
                  <a:custGeom>
                    <a:avLst/>
                    <a:gdLst>
                      <a:gd name="connsiteX0" fmla="*/ 0 w 5426"/>
                      <a:gd name="connsiteY0" fmla="*/ 463072 h 463071"/>
                      <a:gd name="connsiteX1" fmla="*/ 0 w 5426"/>
                      <a:gd name="connsiteY1" fmla="*/ 0 h 463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426" h="463071">
                        <a:moveTo>
                          <a:pt x="0" y="463072"/>
                        </a:moveTo>
                        <a:lnTo>
                          <a:pt x="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2" name="フリーフォーム 411">
                    <a:extLst>
                      <a:ext uri="{FF2B5EF4-FFF2-40B4-BE49-F238E27FC236}">
                        <a16:creationId xmlns:a16="http://schemas.microsoft.com/office/drawing/2014/main" id="{82808F4F-9E1A-009F-F447-9FA69B25A960}"/>
                      </a:ext>
                    </a:extLst>
                  </p:cNvPr>
                  <p:cNvSpPr/>
                  <p:nvPr/>
                </p:nvSpPr>
                <p:spPr>
                  <a:xfrm>
                    <a:off x="2591107" y="5782603"/>
                    <a:ext cx="461487" cy="5445"/>
                  </a:xfrm>
                  <a:custGeom>
                    <a:avLst/>
                    <a:gdLst>
                      <a:gd name="connsiteX0" fmla="*/ 0 w 461487"/>
                      <a:gd name="connsiteY0" fmla="*/ 0 h 5445"/>
                      <a:gd name="connsiteX1" fmla="*/ 461488 w 461487"/>
                      <a:gd name="connsiteY1" fmla="*/ 0 h 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1487" h="5445">
                        <a:moveTo>
                          <a:pt x="0" y="0"/>
                        </a:moveTo>
                        <a:lnTo>
                          <a:pt x="461488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3" name="フリーフォーム 412">
                    <a:extLst>
                      <a:ext uri="{FF2B5EF4-FFF2-40B4-BE49-F238E27FC236}">
                        <a16:creationId xmlns:a16="http://schemas.microsoft.com/office/drawing/2014/main" id="{8A6D107A-DC68-734B-093B-519F531EA525}"/>
                      </a:ext>
                    </a:extLst>
                  </p:cNvPr>
                  <p:cNvSpPr/>
                  <p:nvPr/>
                </p:nvSpPr>
                <p:spPr>
                  <a:xfrm>
                    <a:off x="2591107" y="5643681"/>
                    <a:ext cx="369190" cy="138921"/>
                  </a:xfrm>
                  <a:custGeom>
                    <a:avLst/>
                    <a:gdLst>
                      <a:gd name="connsiteX0" fmla="*/ 0 w 369190"/>
                      <a:gd name="connsiteY0" fmla="*/ 138921 h 138921"/>
                      <a:gd name="connsiteX1" fmla="*/ 369190 w 369190"/>
                      <a:gd name="connsiteY1" fmla="*/ 0 h 138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190" h="138921">
                        <a:moveTo>
                          <a:pt x="0" y="138921"/>
                        </a:moveTo>
                        <a:lnTo>
                          <a:pt x="36919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4" name="フリーフォーム 413">
                    <a:extLst>
                      <a:ext uri="{FF2B5EF4-FFF2-40B4-BE49-F238E27FC236}">
                        <a16:creationId xmlns:a16="http://schemas.microsoft.com/office/drawing/2014/main" id="{6B8AF066-6B8E-B9E2-DF14-1F52E65F38E3}"/>
                      </a:ext>
                    </a:extLst>
                  </p:cNvPr>
                  <p:cNvSpPr/>
                  <p:nvPr/>
                </p:nvSpPr>
                <p:spPr>
                  <a:xfrm>
                    <a:off x="3052595" y="5643681"/>
                    <a:ext cx="369190" cy="138921"/>
                  </a:xfrm>
                  <a:custGeom>
                    <a:avLst/>
                    <a:gdLst>
                      <a:gd name="connsiteX0" fmla="*/ 0 w 369190"/>
                      <a:gd name="connsiteY0" fmla="*/ 138921 h 138921"/>
                      <a:gd name="connsiteX1" fmla="*/ 369190 w 369190"/>
                      <a:gd name="connsiteY1" fmla="*/ 0 h 138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190" h="138921">
                        <a:moveTo>
                          <a:pt x="0" y="138921"/>
                        </a:moveTo>
                        <a:lnTo>
                          <a:pt x="36919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5" name="フリーフォーム 414">
                    <a:extLst>
                      <a:ext uri="{FF2B5EF4-FFF2-40B4-BE49-F238E27FC236}">
                        <a16:creationId xmlns:a16="http://schemas.microsoft.com/office/drawing/2014/main" id="{FF438E74-93C5-EB2A-F6D2-73A16C8E3C2D}"/>
                      </a:ext>
                    </a:extLst>
                  </p:cNvPr>
                  <p:cNvSpPr/>
                  <p:nvPr/>
                </p:nvSpPr>
                <p:spPr>
                  <a:xfrm>
                    <a:off x="2960266" y="5643689"/>
                    <a:ext cx="461487" cy="5445"/>
                  </a:xfrm>
                  <a:custGeom>
                    <a:avLst/>
                    <a:gdLst>
                      <a:gd name="connsiteX0" fmla="*/ 0 w 461487"/>
                      <a:gd name="connsiteY0" fmla="*/ 0 h 5445"/>
                      <a:gd name="connsiteX1" fmla="*/ 461488 w 461487"/>
                      <a:gd name="connsiteY1" fmla="*/ 0 h 5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1487" h="5445">
                        <a:moveTo>
                          <a:pt x="0" y="0"/>
                        </a:moveTo>
                        <a:lnTo>
                          <a:pt x="461488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6" name="フリーフォーム 415">
                    <a:extLst>
                      <a:ext uri="{FF2B5EF4-FFF2-40B4-BE49-F238E27FC236}">
                        <a16:creationId xmlns:a16="http://schemas.microsoft.com/office/drawing/2014/main" id="{FDB684EB-6314-A78E-1279-0D6D7172E219}"/>
                      </a:ext>
                    </a:extLst>
                  </p:cNvPr>
                  <p:cNvSpPr/>
                  <p:nvPr/>
                </p:nvSpPr>
                <p:spPr>
                  <a:xfrm>
                    <a:off x="3421753" y="5643689"/>
                    <a:ext cx="5426" cy="463071"/>
                  </a:xfrm>
                  <a:custGeom>
                    <a:avLst/>
                    <a:gdLst>
                      <a:gd name="connsiteX0" fmla="*/ 0 w 5426"/>
                      <a:gd name="connsiteY0" fmla="*/ 463072 h 463071"/>
                      <a:gd name="connsiteX1" fmla="*/ 0 w 5426"/>
                      <a:gd name="connsiteY1" fmla="*/ 0 h 463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426" h="463071">
                        <a:moveTo>
                          <a:pt x="0" y="463072"/>
                        </a:moveTo>
                        <a:lnTo>
                          <a:pt x="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7" name="フリーフォーム 416">
                    <a:extLst>
                      <a:ext uri="{FF2B5EF4-FFF2-40B4-BE49-F238E27FC236}">
                        <a16:creationId xmlns:a16="http://schemas.microsoft.com/office/drawing/2014/main" id="{0FD34D5A-70B7-CC82-E820-B1D137F9E6E6}"/>
                      </a:ext>
                    </a:extLst>
                  </p:cNvPr>
                  <p:cNvSpPr/>
                  <p:nvPr/>
                </p:nvSpPr>
                <p:spPr>
                  <a:xfrm>
                    <a:off x="3052595" y="6106761"/>
                    <a:ext cx="369190" cy="138921"/>
                  </a:xfrm>
                  <a:custGeom>
                    <a:avLst/>
                    <a:gdLst>
                      <a:gd name="connsiteX0" fmla="*/ 0 w 369190"/>
                      <a:gd name="connsiteY0" fmla="*/ 138921 h 138921"/>
                      <a:gd name="connsiteX1" fmla="*/ 369190 w 369190"/>
                      <a:gd name="connsiteY1" fmla="*/ 0 h 138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190" h="138921">
                        <a:moveTo>
                          <a:pt x="0" y="138921"/>
                        </a:moveTo>
                        <a:lnTo>
                          <a:pt x="36919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8" name="フリーフォーム 417">
                    <a:extLst>
                      <a:ext uri="{FF2B5EF4-FFF2-40B4-BE49-F238E27FC236}">
                        <a16:creationId xmlns:a16="http://schemas.microsoft.com/office/drawing/2014/main" id="{BE962065-1B17-B2DD-7CF1-1AEF99213A7E}"/>
                      </a:ext>
                    </a:extLst>
                  </p:cNvPr>
                  <p:cNvSpPr/>
                  <p:nvPr/>
                </p:nvSpPr>
                <p:spPr>
                  <a:xfrm>
                    <a:off x="2591107" y="5782603"/>
                    <a:ext cx="461487" cy="463071"/>
                  </a:xfrm>
                  <a:custGeom>
                    <a:avLst/>
                    <a:gdLst>
                      <a:gd name="connsiteX0" fmla="*/ 0 w 461487"/>
                      <a:gd name="connsiteY0" fmla="*/ 0 h 463071"/>
                      <a:gd name="connsiteX1" fmla="*/ 461488 w 461487"/>
                      <a:gd name="connsiteY1" fmla="*/ 463072 h 463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1487" h="463071">
                        <a:moveTo>
                          <a:pt x="0" y="0"/>
                        </a:moveTo>
                        <a:lnTo>
                          <a:pt x="461488" y="463072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9" name="フリーフォーム 418">
                    <a:extLst>
                      <a:ext uri="{FF2B5EF4-FFF2-40B4-BE49-F238E27FC236}">
                        <a16:creationId xmlns:a16="http://schemas.microsoft.com/office/drawing/2014/main" id="{C830381F-652C-7634-6098-71F53AF1437F}"/>
                      </a:ext>
                    </a:extLst>
                  </p:cNvPr>
                  <p:cNvSpPr/>
                  <p:nvPr/>
                </p:nvSpPr>
                <p:spPr>
                  <a:xfrm>
                    <a:off x="2591107" y="5782603"/>
                    <a:ext cx="461487" cy="463071"/>
                  </a:xfrm>
                  <a:custGeom>
                    <a:avLst/>
                    <a:gdLst>
                      <a:gd name="connsiteX0" fmla="*/ 461488 w 461487"/>
                      <a:gd name="connsiteY0" fmla="*/ 0 h 463071"/>
                      <a:gd name="connsiteX1" fmla="*/ 0 w 461487"/>
                      <a:gd name="connsiteY1" fmla="*/ 463072 h 463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1487" h="463071">
                        <a:moveTo>
                          <a:pt x="461488" y="0"/>
                        </a:moveTo>
                        <a:lnTo>
                          <a:pt x="0" y="463072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0" name="フリーフォーム 419">
                    <a:extLst>
                      <a:ext uri="{FF2B5EF4-FFF2-40B4-BE49-F238E27FC236}">
                        <a16:creationId xmlns:a16="http://schemas.microsoft.com/office/drawing/2014/main" id="{5EA3A0F8-7F0F-EF10-876F-0FFAB7D1B0CC}"/>
                      </a:ext>
                    </a:extLst>
                  </p:cNvPr>
                  <p:cNvSpPr/>
                  <p:nvPr/>
                </p:nvSpPr>
                <p:spPr>
                  <a:xfrm>
                    <a:off x="2960297" y="5643681"/>
                    <a:ext cx="92297" cy="138921"/>
                  </a:xfrm>
                  <a:custGeom>
                    <a:avLst/>
                    <a:gdLst>
                      <a:gd name="connsiteX0" fmla="*/ 0 w 92297"/>
                      <a:gd name="connsiteY0" fmla="*/ 0 h 138921"/>
                      <a:gd name="connsiteX1" fmla="*/ 92298 w 92297"/>
                      <a:gd name="connsiteY1" fmla="*/ 138921 h 138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297" h="138921">
                        <a:moveTo>
                          <a:pt x="0" y="0"/>
                        </a:moveTo>
                        <a:lnTo>
                          <a:pt x="92298" y="138921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1" name="フリーフォーム 420">
                    <a:extLst>
                      <a:ext uri="{FF2B5EF4-FFF2-40B4-BE49-F238E27FC236}">
                        <a16:creationId xmlns:a16="http://schemas.microsoft.com/office/drawing/2014/main" id="{4D29710F-1543-918E-D0A9-FA8D4B3B202A}"/>
                      </a:ext>
                    </a:extLst>
                  </p:cNvPr>
                  <p:cNvSpPr/>
                  <p:nvPr/>
                </p:nvSpPr>
                <p:spPr>
                  <a:xfrm>
                    <a:off x="2591107" y="5643681"/>
                    <a:ext cx="830677" cy="138921"/>
                  </a:xfrm>
                  <a:custGeom>
                    <a:avLst/>
                    <a:gdLst>
                      <a:gd name="connsiteX0" fmla="*/ 0 w 830677"/>
                      <a:gd name="connsiteY0" fmla="*/ 138921 h 138921"/>
                      <a:gd name="connsiteX1" fmla="*/ 830678 w 830677"/>
                      <a:gd name="connsiteY1" fmla="*/ 0 h 138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30677" h="138921">
                        <a:moveTo>
                          <a:pt x="0" y="138921"/>
                        </a:moveTo>
                        <a:lnTo>
                          <a:pt x="830678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2" name="フリーフォーム 421">
                    <a:extLst>
                      <a:ext uri="{FF2B5EF4-FFF2-40B4-BE49-F238E27FC236}">
                        <a16:creationId xmlns:a16="http://schemas.microsoft.com/office/drawing/2014/main" id="{A0DC7145-E8C3-E89D-D76E-B9BE753756E1}"/>
                      </a:ext>
                    </a:extLst>
                  </p:cNvPr>
                  <p:cNvSpPr/>
                  <p:nvPr/>
                </p:nvSpPr>
                <p:spPr>
                  <a:xfrm>
                    <a:off x="3052595" y="5643681"/>
                    <a:ext cx="369190" cy="601993"/>
                  </a:xfrm>
                  <a:custGeom>
                    <a:avLst/>
                    <a:gdLst>
                      <a:gd name="connsiteX0" fmla="*/ 0 w 369190"/>
                      <a:gd name="connsiteY0" fmla="*/ 601993 h 601993"/>
                      <a:gd name="connsiteX1" fmla="*/ 369190 w 369190"/>
                      <a:gd name="connsiteY1" fmla="*/ 0 h 601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190" h="601993">
                        <a:moveTo>
                          <a:pt x="0" y="601993"/>
                        </a:moveTo>
                        <a:lnTo>
                          <a:pt x="36919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3" name="フリーフォーム 422">
                    <a:extLst>
                      <a:ext uri="{FF2B5EF4-FFF2-40B4-BE49-F238E27FC236}">
                        <a16:creationId xmlns:a16="http://schemas.microsoft.com/office/drawing/2014/main" id="{CE294A13-E54B-C817-7068-C785BDD76560}"/>
                      </a:ext>
                    </a:extLst>
                  </p:cNvPr>
                  <p:cNvSpPr/>
                  <p:nvPr/>
                </p:nvSpPr>
                <p:spPr>
                  <a:xfrm>
                    <a:off x="3052595" y="5782603"/>
                    <a:ext cx="369158" cy="324158"/>
                  </a:xfrm>
                  <a:custGeom>
                    <a:avLst/>
                    <a:gdLst>
                      <a:gd name="connsiteX0" fmla="*/ 0 w 369158"/>
                      <a:gd name="connsiteY0" fmla="*/ 0 h 324158"/>
                      <a:gd name="connsiteX1" fmla="*/ 369159 w 369158"/>
                      <a:gd name="connsiteY1" fmla="*/ 324158 h 324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158" h="324158">
                        <a:moveTo>
                          <a:pt x="0" y="0"/>
                        </a:moveTo>
                        <a:lnTo>
                          <a:pt x="369159" y="324158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401" name="グラフィックス 45">
                  <a:extLst>
                    <a:ext uri="{FF2B5EF4-FFF2-40B4-BE49-F238E27FC236}">
                      <a16:creationId xmlns:a16="http://schemas.microsoft.com/office/drawing/2014/main" id="{8DF35CDD-E481-D84B-9868-1681BB4CC1A8}"/>
                    </a:ext>
                  </a:extLst>
                </p:cNvPr>
                <p:cNvGrpSpPr/>
                <p:nvPr/>
              </p:nvGrpSpPr>
              <p:grpSpPr>
                <a:xfrm>
                  <a:off x="2571494" y="5623999"/>
                  <a:ext cx="869905" cy="641355"/>
                  <a:chOff x="2571494" y="5623999"/>
                  <a:chExt cx="869905" cy="641355"/>
                </a:xfrm>
                <a:solidFill>
                  <a:srgbClr val="000000"/>
                </a:solidFill>
              </p:grpSpPr>
              <p:sp>
                <p:nvSpPr>
                  <p:cNvPr id="402" name="フリーフォーム 401">
                    <a:extLst>
                      <a:ext uri="{FF2B5EF4-FFF2-40B4-BE49-F238E27FC236}">
                        <a16:creationId xmlns:a16="http://schemas.microsoft.com/office/drawing/2014/main" id="{45ACC1DB-3E81-C566-9199-3B43EA7EE4D1}"/>
                      </a:ext>
                    </a:extLst>
                  </p:cNvPr>
                  <p:cNvSpPr/>
                  <p:nvPr/>
                </p:nvSpPr>
                <p:spPr>
                  <a:xfrm>
                    <a:off x="3032981" y="6225994"/>
                    <a:ext cx="39226" cy="39361"/>
                  </a:xfrm>
                  <a:custGeom>
                    <a:avLst/>
                    <a:gdLst>
                      <a:gd name="connsiteX0" fmla="*/ 39226 w 39226"/>
                      <a:gd name="connsiteY0" fmla="*/ 19681 h 39361"/>
                      <a:gd name="connsiteX1" fmla="*/ 19613 w 39226"/>
                      <a:gd name="connsiteY1" fmla="*/ 39361 h 39361"/>
                      <a:gd name="connsiteX2" fmla="*/ 0 w 39226"/>
                      <a:gd name="connsiteY2" fmla="*/ 19681 h 39361"/>
                      <a:gd name="connsiteX3" fmla="*/ 19613 w 39226"/>
                      <a:gd name="connsiteY3" fmla="*/ 0 h 39361"/>
                      <a:gd name="connsiteX4" fmla="*/ 39226 w 39226"/>
                      <a:gd name="connsiteY4" fmla="*/ 19681 h 39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26" h="39361">
                        <a:moveTo>
                          <a:pt x="39226" y="19681"/>
                        </a:moveTo>
                        <a:cubicBezTo>
                          <a:pt x="39226" y="30550"/>
                          <a:pt x="30445" y="39361"/>
                          <a:pt x="19613" y="39361"/>
                        </a:cubicBezTo>
                        <a:cubicBezTo>
                          <a:pt x="8781" y="39361"/>
                          <a:pt x="0" y="30550"/>
                          <a:pt x="0" y="19681"/>
                        </a:cubicBezTo>
                        <a:cubicBezTo>
                          <a:pt x="0" y="8811"/>
                          <a:pt x="8781" y="0"/>
                          <a:pt x="19613" y="0"/>
                        </a:cubicBezTo>
                        <a:cubicBezTo>
                          <a:pt x="30445" y="0"/>
                          <a:pt x="39226" y="8811"/>
                          <a:pt x="39226" y="1968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86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3" name="フリーフォーム 402">
                    <a:extLst>
                      <a:ext uri="{FF2B5EF4-FFF2-40B4-BE49-F238E27FC236}">
                        <a16:creationId xmlns:a16="http://schemas.microsoft.com/office/drawing/2014/main" id="{F71307BE-CA52-C59C-051E-FEB2489DE438}"/>
                      </a:ext>
                    </a:extLst>
                  </p:cNvPr>
                  <p:cNvSpPr/>
                  <p:nvPr/>
                </p:nvSpPr>
                <p:spPr>
                  <a:xfrm>
                    <a:off x="2571494" y="5762922"/>
                    <a:ext cx="39226" cy="39361"/>
                  </a:xfrm>
                  <a:custGeom>
                    <a:avLst/>
                    <a:gdLst>
                      <a:gd name="connsiteX0" fmla="*/ 39226 w 39226"/>
                      <a:gd name="connsiteY0" fmla="*/ 19681 h 39361"/>
                      <a:gd name="connsiteX1" fmla="*/ 19613 w 39226"/>
                      <a:gd name="connsiteY1" fmla="*/ 39361 h 39361"/>
                      <a:gd name="connsiteX2" fmla="*/ 0 w 39226"/>
                      <a:gd name="connsiteY2" fmla="*/ 19681 h 39361"/>
                      <a:gd name="connsiteX3" fmla="*/ 19613 w 39226"/>
                      <a:gd name="connsiteY3" fmla="*/ 0 h 39361"/>
                      <a:gd name="connsiteX4" fmla="*/ 39226 w 39226"/>
                      <a:gd name="connsiteY4" fmla="*/ 19681 h 39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26" h="39361">
                        <a:moveTo>
                          <a:pt x="39226" y="19681"/>
                        </a:moveTo>
                        <a:cubicBezTo>
                          <a:pt x="39226" y="30550"/>
                          <a:pt x="30445" y="39361"/>
                          <a:pt x="19613" y="39361"/>
                        </a:cubicBezTo>
                        <a:cubicBezTo>
                          <a:pt x="8781" y="39361"/>
                          <a:pt x="0" y="30550"/>
                          <a:pt x="0" y="19681"/>
                        </a:cubicBezTo>
                        <a:cubicBezTo>
                          <a:pt x="0" y="8811"/>
                          <a:pt x="8781" y="0"/>
                          <a:pt x="19613" y="0"/>
                        </a:cubicBezTo>
                        <a:cubicBezTo>
                          <a:pt x="30445" y="0"/>
                          <a:pt x="39226" y="8811"/>
                          <a:pt x="39226" y="1968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86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4" name="フリーフォーム 403">
                    <a:extLst>
                      <a:ext uri="{FF2B5EF4-FFF2-40B4-BE49-F238E27FC236}">
                        <a16:creationId xmlns:a16="http://schemas.microsoft.com/office/drawing/2014/main" id="{B878BA5F-0DE7-5DB7-EAD0-C0859A96214F}"/>
                      </a:ext>
                    </a:extLst>
                  </p:cNvPr>
                  <p:cNvSpPr/>
                  <p:nvPr/>
                </p:nvSpPr>
                <p:spPr>
                  <a:xfrm>
                    <a:off x="2571494" y="6225994"/>
                    <a:ext cx="39226" cy="39361"/>
                  </a:xfrm>
                  <a:custGeom>
                    <a:avLst/>
                    <a:gdLst>
                      <a:gd name="connsiteX0" fmla="*/ 39226 w 39226"/>
                      <a:gd name="connsiteY0" fmla="*/ 19681 h 39361"/>
                      <a:gd name="connsiteX1" fmla="*/ 19613 w 39226"/>
                      <a:gd name="connsiteY1" fmla="*/ 39361 h 39361"/>
                      <a:gd name="connsiteX2" fmla="*/ 0 w 39226"/>
                      <a:gd name="connsiteY2" fmla="*/ 19681 h 39361"/>
                      <a:gd name="connsiteX3" fmla="*/ 19613 w 39226"/>
                      <a:gd name="connsiteY3" fmla="*/ 0 h 39361"/>
                      <a:gd name="connsiteX4" fmla="*/ 39226 w 39226"/>
                      <a:gd name="connsiteY4" fmla="*/ 19681 h 39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26" h="39361">
                        <a:moveTo>
                          <a:pt x="39226" y="19681"/>
                        </a:moveTo>
                        <a:cubicBezTo>
                          <a:pt x="39226" y="30550"/>
                          <a:pt x="30445" y="39361"/>
                          <a:pt x="19613" y="39361"/>
                        </a:cubicBezTo>
                        <a:cubicBezTo>
                          <a:pt x="8781" y="39361"/>
                          <a:pt x="0" y="30550"/>
                          <a:pt x="0" y="19681"/>
                        </a:cubicBezTo>
                        <a:cubicBezTo>
                          <a:pt x="0" y="8811"/>
                          <a:pt x="8781" y="0"/>
                          <a:pt x="19613" y="0"/>
                        </a:cubicBezTo>
                        <a:cubicBezTo>
                          <a:pt x="30445" y="0"/>
                          <a:pt x="39226" y="8811"/>
                          <a:pt x="39226" y="1968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86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5" name="フリーフォーム 404">
                    <a:extLst>
                      <a:ext uri="{FF2B5EF4-FFF2-40B4-BE49-F238E27FC236}">
                        <a16:creationId xmlns:a16="http://schemas.microsoft.com/office/drawing/2014/main" id="{0EA07D3A-D412-28E6-2A08-66E9D84F582C}"/>
                      </a:ext>
                    </a:extLst>
                  </p:cNvPr>
                  <p:cNvSpPr/>
                  <p:nvPr/>
                </p:nvSpPr>
                <p:spPr>
                  <a:xfrm>
                    <a:off x="3402170" y="5623999"/>
                    <a:ext cx="39228" cy="39363"/>
                  </a:xfrm>
                  <a:custGeom>
                    <a:avLst/>
                    <a:gdLst>
                      <a:gd name="connsiteX0" fmla="*/ 39229 w 39228"/>
                      <a:gd name="connsiteY0" fmla="*/ 19682 h 39363"/>
                      <a:gd name="connsiteX1" fmla="*/ 19614 w 39228"/>
                      <a:gd name="connsiteY1" fmla="*/ 39364 h 39363"/>
                      <a:gd name="connsiteX2" fmla="*/ 0 w 39228"/>
                      <a:gd name="connsiteY2" fmla="*/ 19682 h 39363"/>
                      <a:gd name="connsiteX3" fmla="*/ 19614 w 39228"/>
                      <a:gd name="connsiteY3" fmla="*/ 0 h 39363"/>
                      <a:gd name="connsiteX4" fmla="*/ 39229 w 39228"/>
                      <a:gd name="connsiteY4" fmla="*/ 19682 h 39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28" h="39363">
                        <a:moveTo>
                          <a:pt x="39229" y="19682"/>
                        </a:moveTo>
                        <a:cubicBezTo>
                          <a:pt x="39229" y="30552"/>
                          <a:pt x="30447" y="39364"/>
                          <a:pt x="19614" y="39364"/>
                        </a:cubicBezTo>
                        <a:cubicBezTo>
                          <a:pt x="8782" y="39364"/>
                          <a:pt x="0" y="30552"/>
                          <a:pt x="0" y="19682"/>
                        </a:cubicBezTo>
                        <a:cubicBezTo>
                          <a:pt x="0" y="8812"/>
                          <a:pt x="8782" y="0"/>
                          <a:pt x="19614" y="0"/>
                        </a:cubicBezTo>
                        <a:cubicBezTo>
                          <a:pt x="30447" y="0"/>
                          <a:pt x="39229" y="8812"/>
                          <a:pt x="39229" y="1968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86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6" name="フリーフォーム 405">
                    <a:extLst>
                      <a:ext uri="{FF2B5EF4-FFF2-40B4-BE49-F238E27FC236}">
                        <a16:creationId xmlns:a16="http://schemas.microsoft.com/office/drawing/2014/main" id="{D5B95CD3-C27B-8A10-F634-FA3547EF346A}"/>
                      </a:ext>
                    </a:extLst>
                  </p:cNvPr>
                  <p:cNvSpPr/>
                  <p:nvPr/>
                </p:nvSpPr>
                <p:spPr>
                  <a:xfrm>
                    <a:off x="3402171" y="6087072"/>
                    <a:ext cx="39226" cy="39361"/>
                  </a:xfrm>
                  <a:custGeom>
                    <a:avLst/>
                    <a:gdLst>
                      <a:gd name="connsiteX0" fmla="*/ 39226 w 39226"/>
                      <a:gd name="connsiteY0" fmla="*/ 19681 h 39361"/>
                      <a:gd name="connsiteX1" fmla="*/ 19613 w 39226"/>
                      <a:gd name="connsiteY1" fmla="*/ 39361 h 39361"/>
                      <a:gd name="connsiteX2" fmla="*/ 0 w 39226"/>
                      <a:gd name="connsiteY2" fmla="*/ 19681 h 39361"/>
                      <a:gd name="connsiteX3" fmla="*/ 19613 w 39226"/>
                      <a:gd name="connsiteY3" fmla="*/ 0 h 39361"/>
                      <a:gd name="connsiteX4" fmla="*/ 39226 w 39226"/>
                      <a:gd name="connsiteY4" fmla="*/ 19681 h 39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26" h="39361">
                        <a:moveTo>
                          <a:pt x="39226" y="19681"/>
                        </a:moveTo>
                        <a:cubicBezTo>
                          <a:pt x="39226" y="30550"/>
                          <a:pt x="30445" y="39361"/>
                          <a:pt x="19613" y="39361"/>
                        </a:cubicBezTo>
                        <a:cubicBezTo>
                          <a:pt x="8781" y="39361"/>
                          <a:pt x="0" y="30550"/>
                          <a:pt x="0" y="19681"/>
                        </a:cubicBezTo>
                        <a:cubicBezTo>
                          <a:pt x="0" y="8811"/>
                          <a:pt x="8781" y="0"/>
                          <a:pt x="19613" y="0"/>
                        </a:cubicBezTo>
                        <a:cubicBezTo>
                          <a:pt x="30445" y="0"/>
                          <a:pt x="39226" y="8811"/>
                          <a:pt x="39226" y="1968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86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7" name="フリーフォーム 406">
                    <a:extLst>
                      <a:ext uri="{FF2B5EF4-FFF2-40B4-BE49-F238E27FC236}">
                        <a16:creationId xmlns:a16="http://schemas.microsoft.com/office/drawing/2014/main" id="{EB69BE50-2E52-F153-9DE7-ECE5BEFD6AFF}"/>
                      </a:ext>
                    </a:extLst>
                  </p:cNvPr>
                  <p:cNvSpPr/>
                  <p:nvPr/>
                </p:nvSpPr>
                <p:spPr>
                  <a:xfrm>
                    <a:off x="2940684" y="5624001"/>
                    <a:ext cx="39226" cy="39361"/>
                  </a:xfrm>
                  <a:custGeom>
                    <a:avLst/>
                    <a:gdLst>
                      <a:gd name="connsiteX0" fmla="*/ 39226 w 39226"/>
                      <a:gd name="connsiteY0" fmla="*/ 19681 h 39361"/>
                      <a:gd name="connsiteX1" fmla="*/ 19613 w 39226"/>
                      <a:gd name="connsiteY1" fmla="*/ 39361 h 39361"/>
                      <a:gd name="connsiteX2" fmla="*/ 0 w 39226"/>
                      <a:gd name="connsiteY2" fmla="*/ 19681 h 39361"/>
                      <a:gd name="connsiteX3" fmla="*/ 19613 w 39226"/>
                      <a:gd name="connsiteY3" fmla="*/ 0 h 39361"/>
                      <a:gd name="connsiteX4" fmla="*/ 39226 w 39226"/>
                      <a:gd name="connsiteY4" fmla="*/ 19681 h 39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26" h="39361">
                        <a:moveTo>
                          <a:pt x="39226" y="19681"/>
                        </a:moveTo>
                        <a:cubicBezTo>
                          <a:pt x="39226" y="30550"/>
                          <a:pt x="30445" y="39361"/>
                          <a:pt x="19613" y="39361"/>
                        </a:cubicBezTo>
                        <a:cubicBezTo>
                          <a:pt x="8781" y="39361"/>
                          <a:pt x="0" y="30550"/>
                          <a:pt x="0" y="19681"/>
                        </a:cubicBezTo>
                        <a:cubicBezTo>
                          <a:pt x="0" y="8811"/>
                          <a:pt x="8781" y="0"/>
                          <a:pt x="19613" y="0"/>
                        </a:cubicBezTo>
                        <a:cubicBezTo>
                          <a:pt x="30445" y="0"/>
                          <a:pt x="39226" y="8811"/>
                          <a:pt x="39226" y="1968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86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8" name="フリーフォーム 407">
                    <a:extLst>
                      <a:ext uri="{FF2B5EF4-FFF2-40B4-BE49-F238E27FC236}">
                        <a16:creationId xmlns:a16="http://schemas.microsoft.com/office/drawing/2014/main" id="{B8441C9B-DD60-3A5A-07F4-B92EF5C97A1B}"/>
                      </a:ext>
                    </a:extLst>
                  </p:cNvPr>
                  <p:cNvSpPr/>
                  <p:nvPr/>
                </p:nvSpPr>
                <p:spPr>
                  <a:xfrm>
                    <a:off x="3032981" y="5762922"/>
                    <a:ext cx="39226" cy="39361"/>
                  </a:xfrm>
                  <a:custGeom>
                    <a:avLst/>
                    <a:gdLst>
                      <a:gd name="connsiteX0" fmla="*/ 39226 w 39226"/>
                      <a:gd name="connsiteY0" fmla="*/ 19681 h 39361"/>
                      <a:gd name="connsiteX1" fmla="*/ 19613 w 39226"/>
                      <a:gd name="connsiteY1" fmla="*/ 39361 h 39361"/>
                      <a:gd name="connsiteX2" fmla="*/ 0 w 39226"/>
                      <a:gd name="connsiteY2" fmla="*/ 19681 h 39361"/>
                      <a:gd name="connsiteX3" fmla="*/ 19613 w 39226"/>
                      <a:gd name="connsiteY3" fmla="*/ 0 h 39361"/>
                      <a:gd name="connsiteX4" fmla="*/ 39226 w 39226"/>
                      <a:gd name="connsiteY4" fmla="*/ 19681 h 39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26" h="39361">
                        <a:moveTo>
                          <a:pt x="39226" y="19681"/>
                        </a:moveTo>
                        <a:cubicBezTo>
                          <a:pt x="39226" y="30550"/>
                          <a:pt x="30445" y="39361"/>
                          <a:pt x="19613" y="39361"/>
                        </a:cubicBezTo>
                        <a:cubicBezTo>
                          <a:pt x="8781" y="39361"/>
                          <a:pt x="0" y="30550"/>
                          <a:pt x="0" y="19681"/>
                        </a:cubicBezTo>
                        <a:cubicBezTo>
                          <a:pt x="0" y="8811"/>
                          <a:pt x="8781" y="0"/>
                          <a:pt x="19613" y="0"/>
                        </a:cubicBezTo>
                        <a:cubicBezTo>
                          <a:pt x="30445" y="0"/>
                          <a:pt x="39226" y="8811"/>
                          <a:pt x="39226" y="1968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286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sp>
            <p:nvSpPr>
              <p:cNvPr id="397" name="右矢印 396">
                <a:extLst>
                  <a:ext uri="{FF2B5EF4-FFF2-40B4-BE49-F238E27FC236}">
                    <a16:creationId xmlns:a16="http://schemas.microsoft.com/office/drawing/2014/main" id="{1B653737-FD73-3BAF-9E16-580BE7674075}"/>
                  </a:ext>
                </a:extLst>
              </p:cNvPr>
              <p:cNvSpPr/>
              <p:nvPr/>
            </p:nvSpPr>
            <p:spPr>
              <a:xfrm rot="5400000">
                <a:off x="943921" y="4555257"/>
                <a:ext cx="203800" cy="195169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角丸四角形 397">
                <a:extLst>
                  <a:ext uri="{FF2B5EF4-FFF2-40B4-BE49-F238E27FC236}">
                    <a16:creationId xmlns:a16="http://schemas.microsoft.com/office/drawing/2014/main" id="{CA7A2453-CA98-9AAF-D3BE-B71740C671C3}"/>
                  </a:ext>
                </a:extLst>
              </p:cNvPr>
              <p:cNvSpPr/>
              <p:nvPr/>
            </p:nvSpPr>
            <p:spPr>
              <a:xfrm>
                <a:off x="497687" y="4840994"/>
                <a:ext cx="1173117" cy="565892"/>
              </a:xfrm>
              <a:prstGeom prst="roundRect">
                <a:avLst/>
              </a:prstGeom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kumimoji="1" lang="ja-JP" altLang="en-US" sz="14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存在しない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99" name="テキスト ボックス 398">
                    <a:extLst>
                      <a:ext uri="{FF2B5EF4-FFF2-40B4-BE49-F238E27FC236}">
                        <a16:creationId xmlns:a16="http://schemas.microsoft.com/office/drawing/2014/main" id="{7770307F-6346-2059-5CCA-2DE109D620C1}"/>
                      </a:ext>
                    </a:extLst>
                  </p:cNvPr>
                  <p:cNvSpPr txBox="1"/>
                  <p:nvPr/>
                </p:nvSpPr>
                <p:spPr>
                  <a:xfrm>
                    <a:off x="392993" y="5668496"/>
                    <a:ext cx="1390370" cy="618311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algn="ctr">
                      <a:lnSpc>
                        <a:spcPct val="120000"/>
                      </a:lnSpc>
                    </a:pPr>
                    <a14:m>
                      <m:oMath xmlns:m="http://schemas.openxmlformats.org/officeDocument/2006/math">
                        <m:rad>
                          <m:radPr>
                            <m:degHide m:val="on"/>
                            <m:ctrlPr>
                              <a:rPr lang="en-US" altLang="ja-JP" sz="1400" i="1" dirty="0" smtClean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lang="en-US" altLang="ja-JP" sz="1400" b="0" i="1" dirty="0" smtClean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</m:e>
                        </m:rad>
                        <m:r>
                          <a:rPr lang="en-US" altLang="ja-JP" sz="14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×</m:t>
                        </m:r>
                        <m:rad>
                          <m:radPr>
                            <m:degHide m:val="on"/>
                            <m:ctrlPr>
                              <a:rPr lang="en-US" altLang="ja-JP" sz="1400" i="1" dirty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lang="en-US" altLang="ja-JP" sz="1400" b="0" i="1" dirty="0" smtClean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</m:e>
                        </m:rad>
                        <m:r>
                          <a:rPr lang="en-US" altLang="ja-JP" sz="14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×</m:t>
                        </m:r>
                        <m:rad>
                          <m:radPr>
                            <m:degHide m:val="on"/>
                            <m:ctrlPr>
                              <a:rPr lang="en-US" altLang="ja-JP" sz="1400" i="1" dirty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lang="en-US" altLang="ja-JP" sz="1400" b="0" i="1" dirty="0" smtClean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</m:e>
                        </m:rad>
                      </m:oMath>
                    </a14:m>
                    <a:r>
                      <a:rPr lang="ja-JP" altLang="en-US" sz="1400"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の</a:t>
                    </a:r>
                    <a:endParaRPr lang="en-US" altLang="ja-JP" sz="1400" dirty="0">
                      <a:latin typeface="Hiragino Kaku Gothic Pro W3" panose="020B0300000000000000" pitchFamily="34" charset="-128"/>
                      <a:ea typeface="Hiragino Kaku Gothic Pro W3" panose="020B0300000000000000" pitchFamily="34" charset="-128"/>
                    </a:endParaRPr>
                  </a:p>
                  <a:p>
                    <a:pPr algn="ctr">
                      <a:lnSpc>
                        <a:spcPct val="120000"/>
                      </a:lnSpc>
                    </a:pPr>
                    <a:r>
                      <a:rPr lang="ja-JP" altLang="en-US" sz="1400"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格子直方体</a:t>
                    </a:r>
                    <a:endParaRPr lang="ja-JP" altLang="en-US" sz="1400"/>
                  </a:p>
                </p:txBody>
              </p:sp>
            </mc:Choice>
            <mc:Fallback xmlns="">
              <p:sp>
                <p:nvSpPr>
                  <p:cNvPr id="399" name="テキスト ボックス 398">
                    <a:extLst>
                      <a:ext uri="{FF2B5EF4-FFF2-40B4-BE49-F238E27FC236}">
                        <a16:creationId xmlns:a16="http://schemas.microsoft.com/office/drawing/2014/main" id="{7770307F-6346-2059-5CCA-2DE109D620C1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2993" y="5668496"/>
                    <a:ext cx="1390370" cy="61831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b="-8163"/>
                    </a:stretch>
                  </a:blipFill>
                </p:spPr>
                <p:txBody>
                  <a:bodyPr/>
                  <a:lstStyle/>
                  <a:p>
                    <a:r>
                      <a:rPr lang="ja-JP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50" name="グループ化 49">
              <a:extLst>
                <a:ext uri="{FF2B5EF4-FFF2-40B4-BE49-F238E27FC236}">
                  <a16:creationId xmlns:a16="http://schemas.microsoft.com/office/drawing/2014/main" id="{B6B06370-AE93-7B01-C846-97D856FAB9E7}"/>
                </a:ext>
              </a:extLst>
            </p:cNvPr>
            <p:cNvGrpSpPr/>
            <p:nvPr/>
          </p:nvGrpSpPr>
          <p:grpSpPr>
            <a:xfrm>
              <a:off x="1992428" y="3747551"/>
              <a:ext cx="1553940" cy="2570621"/>
              <a:chOff x="1992428" y="3747551"/>
              <a:chExt cx="1553940" cy="2570621"/>
            </a:xfrm>
          </p:grpSpPr>
          <p:sp>
            <p:nvSpPr>
              <p:cNvPr id="357" name="角丸四角形 356">
                <a:extLst>
                  <a:ext uri="{FF2B5EF4-FFF2-40B4-BE49-F238E27FC236}">
                    <a16:creationId xmlns:a16="http://schemas.microsoft.com/office/drawing/2014/main" id="{1D51545E-7DD1-6139-D883-F8017B18F562}"/>
                  </a:ext>
                </a:extLst>
              </p:cNvPr>
              <p:cNvSpPr/>
              <p:nvPr/>
            </p:nvSpPr>
            <p:spPr>
              <a:xfrm>
                <a:off x="1992428" y="3747551"/>
                <a:ext cx="1553940" cy="2570621"/>
              </a:xfrm>
              <a:prstGeom prst="roundRect">
                <a:avLst>
                  <a:gd name="adj" fmla="val 5849"/>
                </a:avLst>
              </a:prstGeom>
              <a:solidFill>
                <a:schemeClr val="bg1"/>
              </a:solidFill>
              <a:ln w="28575">
                <a:solidFill>
                  <a:srgbClr val="CBE4CB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1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8" name="テキスト ボックス 357">
                    <a:extLst>
                      <a:ext uri="{FF2B5EF4-FFF2-40B4-BE49-F238E27FC236}">
                        <a16:creationId xmlns:a16="http://schemas.microsoft.com/office/drawing/2014/main" id="{239E48AD-5758-5096-2550-2E31A28DE18B}"/>
                      </a:ext>
                    </a:extLst>
                  </p:cNvPr>
                  <p:cNvSpPr txBox="1"/>
                  <p:nvPr/>
                </p:nvSpPr>
                <p:spPr>
                  <a:xfrm>
                    <a:off x="2106067" y="5681063"/>
                    <a:ext cx="1326659" cy="593176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algn="ctr">
                      <a:lnSpc>
                        <a:spcPct val="120000"/>
                      </a:lnSpc>
                    </a:pPr>
                    <a14:m>
                      <m:oMath xmlns:m="http://schemas.openxmlformats.org/officeDocument/2006/math">
                        <m:r>
                          <a:rPr lang="en-US" altLang="ja-JP" sz="1400" b="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 </m:t>
                        </m:r>
                        <m:r>
                          <a:rPr lang="en-US" altLang="ja-JP" sz="14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1×1×2</m:t>
                        </m:r>
                      </m:oMath>
                    </a14:m>
                    <a:r>
                      <a:rPr lang="en-US" altLang="ja-JP" sz="1400" dirty="0"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 </a:t>
                    </a:r>
                    <a:r>
                      <a:rPr lang="ja-JP" altLang="en-US" sz="1400"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の</a:t>
                    </a:r>
                    <a:endParaRPr lang="en-US" altLang="ja-JP" sz="1400" dirty="0">
                      <a:latin typeface="Hiragino Kaku Gothic Pro W3" panose="020B0300000000000000" pitchFamily="34" charset="-128"/>
                      <a:ea typeface="Hiragino Kaku Gothic Pro W3" panose="020B0300000000000000" pitchFamily="34" charset="-128"/>
                    </a:endParaRPr>
                  </a:p>
                  <a:p>
                    <a:pPr algn="ctr">
                      <a:lnSpc>
                        <a:spcPct val="120000"/>
                      </a:lnSpc>
                    </a:pPr>
                    <a:r>
                      <a:rPr lang="ja-JP" altLang="en-US" sz="1400"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格子直方体</a:t>
                    </a:r>
                    <a:endParaRPr lang="ja-JP" altLang="en-US" sz="1400"/>
                  </a:p>
                </p:txBody>
              </p:sp>
            </mc:Choice>
            <mc:Fallback xmlns="">
              <p:sp>
                <p:nvSpPr>
                  <p:cNvPr id="358" name="テキスト ボックス 357">
                    <a:extLst>
                      <a:ext uri="{FF2B5EF4-FFF2-40B4-BE49-F238E27FC236}">
                        <a16:creationId xmlns:a16="http://schemas.microsoft.com/office/drawing/2014/main" id="{239E48AD-5758-5096-2550-2E31A28DE18B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106067" y="5681063"/>
                    <a:ext cx="1326659" cy="593176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b="-8511"/>
                    </a:stretch>
                  </a:blipFill>
                </p:spPr>
                <p:txBody>
                  <a:bodyPr/>
                  <a:lstStyle/>
                  <a:p>
                    <a:r>
                      <a:rPr lang="ja-JP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359" name="右矢印 358">
                <a:extLst>
                  <a:ext uri="{FF2B5EF4-FFF2-40B4-BE49-F238E27FC236}">
                    <a16:creationId xmlns:a16="http://schemas.microsoft.com/office/drawing/2014/main" id="{A656773B-36B0-A655-022A-A43C61D6BCE1}"/>
                  </a:ext>
                </a:extLst>
              </p:cNvPr>
              <p:cNvSpPr/>
              <p:nvPr/>
            </p:nvSpPr>
            <p:spPr>
              <a:xfrm rot="5400000">
                <a:off x="2667497" y="4555257"/>
                <a:ext cx="203800" cy="195169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テキスト ボックス 359">
                <a:extLst>
                  <a:ext uri="{FF2B5EF4-FFF2-40B4-BE49-F238E27FC236}">
                    <a16:creationId xmlns:a16="http://schemas.microsoft.com/office/drawing/2014/main" id="{59ED01E0-BB68-2DFE-2730-96EBF3323173}"/>
                  </a:ext>
                </a:extLst>
              </p:cNvPr>
              <p:cNvSpPr txBox="1"/>
              <p:nvPr/>
            </p:nvSpPr>
            <p:spPr>
              <a:xfrm>
                <a:off x="2340946" y="5447488"/>
                <a:ext cx="856900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1" lang="ja-JP" altLang="en-US" sz="1200" b="0" i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頂点接触</a:t>
                </a:r>
              </a:p>
            </p:txBody>
          </p:sp>
          <p:grpSp>
            <p:nvGrpSpPr>
              <p:cNvPr id="361" name="グループ化 360">
                <a:extLst>
                  <a:ext uri="{FF2B5EF4-FFF2-40B4-BE49-F238E27FC236}">
                    <a16:creationId xmlns:a16="http://schemas.microsoft.com/office/drawing/2014/main" id="{C5454937-3153-A347-1F62-918F4C93B617}"/>
                  </a:ext>
                </a:extLst>
              </p:cNvPr>
              <p:cNvGrpSpPr/>
              <p:nvPr/>
            </p:nvGrpSpPr>
            <p:grpSpPr>
              <a:xfrm>
                <a:off x="2508284" y="4859056"/>
                <a:ext cx="529433" cy="529433"/>
                <a:chOff x="2508284" y="4859056"/>
                <a:chExt cx="529433" cy="529433"/>
              </a:xfrm>
            </p:grpSpPr>
            <p:grpSp>
              <p:nvGrpSpPr>
                <p:cNvPr id="384" name="グラフィックス 194">
                  <a:extLst>
                    <a:ext uri="{FF2B5EF4-FFF2-40B4-BE49-F238E27FC236}">
                      <a16:creationId xmlns:a16="http://schemas.microsoft.com/office/drawing/2014/main" id="{A2CCCE11-8D3F-5AE2-D93E-7D7B181F0136}"/>
                    </a:ext>
                  </a:extLst>
                </p:cNvPr>
                <p:cNvGrpSpPr/>
                <p:nvPr/>
              </p:nvGrpSpPr>
              <p:grpSpPr>
                <a:xfrm>
                  <a:off x="2508284" y="4859056"/>
                  <a:ext cx="529433" cy="529433"/>
                  <a:chOff x="2508284" y="4859056"/>
                  <a:chExt cx="529433" cy="529433"/>
                </a:xfrm>
                <a:solidFill>
                  <a:srgbClr val="FFFFFF"/>
                </a:solidFill>
              </p:grpSpPr>
              <p:sp>
                <p:nvSpPr>
                  <p:cNvPr id="388" name="フリーフォーム 387">
                    <a:extLst>
                      <a:ext uri="{FF2B5EF4-FFF2-40B4-BE49-F238E27FC236}">
                        <a16:creationId xmlns:a16="http://schemas.microsoft.com/office/drawing/2014/main" id="{D4EAC54C-7096-C9BF-A1B6-F2757F4FDEA7}"/>
                      </a:ext>
                    </a:extLst>
                  </p:cNvPr>
                  <p:cNvSpPr/>
                  <p:nvPr/>
                </p:nvSpPr>
                <p:spPr>
                  <a:xfrm>
                    <a:off x="2684858" y="521206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9" name="フリーフォーム 388">
                    <a:extLst>
                      <a:ext uri="{FF2B5EF4-FFF2-40B4-BE49-F238E27FC236}">
                        <a16:creationId xmlns:a16="http://schemas.microsoft.com/office/drawing/2014/main" id="{6ED3B534-6BFF-41B1-3506-CCD871D163CB}"/>
                      </a:ext>
                    </a:extLst>
                  </p:cNvPr>
                  <p:cNvSpPr/>
                  <p:nvPr/>
                </p:nvSpPr>
                <p:spPr>
                  <a:xfrm>
                    <a:off x="2861141" y="5211913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0" name="フリーフォーム 389">
                    <a:extLst>
                      <a:ext uri="{FF2B5EF4-FFF2-40B4-BE49-F238E27FC236}">
                        <a16:creationId xmlns:a16="http://schemas.microsoft.com/office/drawing/2014/main" id="{A1D79D07-6311-68F8-8C20-74DA54DC752D}"/>
                      </a:ext>
                    </a:extLst>
                  </p:cNvPr>
                  <p:cNvSpPr/>
                  <p:nvPr/>
                </p:nvSpPr>
                <p:spPr>
                  <a:xfrm>
                    <a:off x="2861288" y="5035485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1" name="フリーフォーム 390">
                    <a:extLst>
                      <a:ext uri="{FF2B5EF4-FFF2-40B4-BE49-F238E27FC236}">
                        <a16:creationId xmlns:a16="http://schemas.microsoft.com/office/drawing/2014/main" id="{CE57CB72-59F2-1820-18D1-661DF1B3D6F7}"/>
                      </a:ext>
                    </a:extLst>
                  </p:cNvPr>
                  <p:cNvSpPr/>
                  <p:nvPr/>
                </p:nvSpPr>
                <p:spPr>
                  <a:xfrm>
                    <a:off x="2861141" y="4859056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2" name="フリーフォーム 391">
                    <a:extLst>
                      <a:ext uri="{FF2B5EF4-FFF2-40B4-BE49-F238E27FC236}">
                        <a16:creationId xmlns:a16="http://schemas.microsoft.com/office/drawing/2014/main" id="{E2E57F32-08ED-6099-719D-07BC58E99C71}"/>
                      </a:ext>
                    </a:extLst>
                  </p:cNvPr>
                  <p:cNvSpPr/>
                  <p:nvPr/>
                </p:nvSpPr>
                <p:spPr>
                  <a:xfrm>
                    <a:off x="2684713" y="4859056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3" name="フリーフォーム 392">
                    <a:extLst>
                      <a:ext uri="{FF2B5EF4-FFF2-40B4-BE49-F238E27FC236}">
                        <a16:creationId xmlns:a16="http://schemas.microsoft.com/office/drawing/2014/main" id="{931B0FA2-4133-2020-2D1E-252D713251F2}"/>
                      </a:ext>
                    </a:extLst>
                  </p:cNvPr>
                  <p:cNvSpPr/>
                  <p:nvPr/>
                </p:nvSpPr>
                <p:spPr>
                  <a:xfrm>
                    <a:off x="2508284" y="4859056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4" name="フリーフォーム 393">
                    <a:extLst>
                      <a:ext uri="{FF2B5EF4-FFF2-40B4-BE49-F238E27FC236}">
                        <a16:creationId xmlns:a16="http://schemas.microsoft.com/office/drawing/2014/main" id="{A7F8E7ED-1C11-C5FD-5490-CC58D3F75E2C}"/>
                      </a:ext>
                    </a:extLst>
                  </p:cNvPr>
                  <p:cNvSpPr/>
                  <p:nvPr/>
                </p:nvSpPr>
                <p:spPr>
                  <a:xfrm>
                    <a:off x="2508284" y="5035485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85" name="フリーフォーム 384">
                  <a:extLst>
                    <a:ext uri="{FF2B5EF4-FFF2-40B4-BE49-F238E27FC236}">
                      <a16:creationId xmlns:a16="http://schemas.microsoft.com/office/drawing/2014/main" id="{5E4FE84A-6788-7A65-9F4D-429EB49FB363}"/>
                    </a:ext>
                  </a:extLst>
                </p:cNvPr>
                <p:cNvSpPr/>
                <p:nvPr/>
              </p:nvSpPr>
              <p:spPr>
                <a:xfrm>
                  <a:off x="2684713" y="5035485"/>
                  <a:ext cx="176429" cy="176429"/>
                </a:xfrm>
                <a:custGeom>
                  <a:avLst/>
                  <a:gdLst>
                    <a:gd name="connsiteX0" fmla="*/ 0 w 176429"/>
                    <a:gd name="connsiteY0" fmla="*/ 0 h 176429"/>
                    <a:gd name="connsiteX1" fmla="*/ 176429 w 176429"/>
                    <a:gd name="connsiteY1" fmla="*/ 0 h 176429"/>
                    <a:gd name="connsiteX2" fmla="*/ 176429 w 176429"/>
                    <a:gd name="connsiteY2" fmla="*/ 176429 h 176429"/>
                    <a:gd name="connsiteX3" fmla="*/ 0 w 176429"/>
                    <a:gd name="connsiteY3" fmla="*/ 176429 h 17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429" h="176429">
                      <a:moveTo>
                        <a:pt x="0" y="0"/>
                      </a:moveTo>
                      <a:lnTo>
                        <a:pt x="176429" y="0"/>
                      </a:lnTo>
                      <a:lnTo>
                        <a:pt x="176429" y="176429"/>
                      </a:lnTo>
                      <a:lnTo>
                        <a:pt x="0" y="176429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86" name="フリーフォーム 385">
                  <a:extLst>
                    <a:ext uri="{FF2B5EF4-FFF2-40B4-BE49-F238E27FC236}">
                      <a16:creationId xmlns:a16="http://schemas.microsoft.com/office/drawing/2014/main" id="{29CC9228-6631-F866-D52C-1E920C25C92D}"/>
                    </a:ext>
                  </a:extLst>
                </p:cNvPr>
                <p:cNvSpPr/>
                <p:nvPr/>
              </p:nvSpPr>
              <p:spPr>
                <a:xfrm>
                  <a:off x="2508284" y="4859056"/>
                  <a:ext cx="529286" cy="529432"/>
                </a:xfrm>
                <a:custGeom>
                  <a:avLst/>
                  <a:gdLst>
                    <a:gd name="connsiteX0" fmla="*/ 176575 w 529286"/>
                    <a:gd name="connsiteY0" fmla="*/ 529433 h 529432"/>
                    <a:gd name="connsiteX1" fmla="*/ 529286 w 529286"/>
                    <a:gd name="connsiteY1" fmla="*/ 529286 h 529432"/>
                    <a:gd name="connsiteX2" fmla="*/ 529286 w 529286"/>
                    <a:gd name="connsiteY2" fmla="*/ 0 h 529432"/>
                    <a:gd name="connsiteX3" fmla="*/ 0 w 529286"/>
                    <a:gd name="connsiteY3" fmla="*/ 0 h 529432"/>
                    <a:gd name="connsiteX4" fmla="*/ 0 w 529286"/>
                    <a:gd name="connsiteY4" fmla="*/ 352858 h 529432"/>
                    <a:gd name="connsiteX5" fmla="*/ 176429 w 529286"/>
                    <a:gd name="connsiteY5" fmla="*/ 352858 h 529432"/>
                    <a:gd name="connsiteX6" fmla="*/ 176575 w 529286"/>
                    <a:gd name="connsiteY6" fmla="*/ 353004 h 52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9286" h="529432">
                      <a:moveTo>
                        <a:pt x="176575" y="529433"/>
                      </a:moveTo>
                      <a:lnTo>
                        <a:pt x="529286" y="529286"/>
                      </a:lnTo>
                      <a:lnTo>
                        <a:pt x="529286" y="0"/>
                      </a:lnTo>
                      <a:lnTo>
                        <a:pt x="0" y="0"/>
                      </a:lnTo>
                      <a:lnTo>
                        <a:pt x="0" y="352858"/>
                      </a:lnTo>
                      <a:lnTo>
                        <a:pt x="176429" y="352858"/>
                      </a:lnTo>
                      <a:lnTo>
                        <a:pt x="176575" y="353004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87" name="十字形 386">
                  <a:extLst>
                    <a:ext uri="{FF2B5EF4-FFF2-40B4-BE49-F238E27FC236}">
                      <a16:creationId xmlns:a16="http://schemas.microsoft.com/office/drawing/2014/main" id="{BF3D19C6-8A63-E395-858F-5F96CACC6677}"/>
                    </a:ext>
                  </a:extLst>
                </p:cNvPr>
                <p:cNvSpPr/>
                <p:nvPr/>
              </p:nvSpPr>
              <p:spPr>
                <a:xfrm rot="8100000">
                  <a:off x="2628530" y="5158394"/>
                  <a:ext cx="112075" cy="112075"/>
                </a:xfrm>
                <a:prstGeom prst="plus">
                  <a:avLst>
                    <a:gd name="adj" fmla="val 38566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62" name="グループ化 361">
                <a:extLst>
                  <a:ext uri="{FF2B5EF4-FFF2-40B4-BE49-F238E27FC236}">
                    <a16:creationId xmlns:a16="http://schemas.microsoft.com/office/drawing/2014/main" id="{1A513954-4D1A-8AF7-A3CD-ED910F98C0EE}"/>
                  </a:ext>
                </a:extLst>
              </p:cNvPr>
              <p:cNvGrpSpPr/>
              <p:nvPr/>
            </p:nvGrpSpPr>
            <p:grpSpPr>
              <a:xfrm>
                <a:off x="2381863" y="3976216"/>
                <a:ext cx="776333" cy="374942"/>
                <a:chOff x="2381863" y="3976216"/>
                <a:chExt cx="776333" cy="374942"/>
              </a:xfrm>
            </p:grpSpPr>
            <p:grpSp>
              <p:nvGrpSpPr>
                <p:cNvPr id="363" name="グラフィックス 37">
                  <a:extLst>
                    <a:ext uri="{FF2B5EF4-FFF2-40B4-BE49-F238E27FC236}">
                      <a16:creationId xmlns:a16="http://schemas.microsoft.com/office/drawing/2014/main" id="{8C6777EF-259F-69F5-5144-8BF93AE1D407}"/>
                    </a:ext>
                  </a:extLst>
                </p:cNvPr>
                <p:cNvGrpSpPr/>
                <p:nvPr/>
              </p:nvGrpSpPr>
              <p:grpSpPr>
                <a:xfrm>
                  <a:off x="2394925" y="3989296"/>
                  <a:ext cx="750191" cy="348782"/>
                  <a:chOff x="2394925" y="3989296"/>
                  <a:chExt cx="750191" cy="348782"/>
                </a:xfrm>
              </p:grpSpPr>
              <p:sp>
                <p:nvSpPr>
                  <p:cNvPr id="379" name="フリーフォーム 378">
                    <a:extLst>
                      <a:ext uri="{FF2B5EF4-FFF2-40B4-BE49-F238E27FC236}">
                        <a16:creationId xmlns:a16="http://schemas.microsoft.com/office/drawing/2014/main" id="{E93B9322-7DD9-83EA-3413-B0250A30623B}"/>
                      </a:ext>
                    </a:extLst>
                  </p:cNvPr>
                  <p:cNvSpPr/>
                  <p:nvPr/>
                </p:nvSpPr>
                <p:spPr>
                  <a:xfrm>
                    <a:off x="2662856" y="4338078"/>
                    <a:ext cx="267931" cy="3154"/>
                  </a:xfrm>
                  <a:custGeom>
                    <a:avLst/>
                    <a:gdLst>
                      <a:gd name="connsiteX0" fmla="*/ 0 w 267931"/>
                      <a:gd name="connsiteY0" fmla="*/ 0 h 3154"/>
                      <a:gd name="connsiteX1" fmla="*/ 267932 w 267931"/>
                      <a:gd name="connsiteY1" fmla="*/ 0 h 3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7931" h="3154">
                        <a:moveTo>
                          <a:pt x="0" y="0"/>
                        </a:moveTo>
                        <a:lnTo>
                          <a:pt x="267932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0" name="フリーフォーム 379">
                    <a:extLst>
                      <a:ext uri="{FF2B5EF4-FFF2-40B4-BE49-F238E27FC236}">
                        <a16:creationId xmlns:a16="http://schemas.microsoft.com/office/drawing/2014/main" id="{572D3228-F8EA-603B-5701-D7C40999FCB8}"/>
                      </a:ext>
                    </a:extLst>
                  </p:cNvPr>
                  <p:cNvSpPr/>
                  <p:nvPr/>
                </p:nvSpPr>
                <p:spPr>
                  <a:xfrm>
                    <a:off x="2662856" y="4069784"/>
                    <a:ext cx="267931" cy="3154"/>
                  </a:xfrm>
                  <a:custGeom>
                    <a:avLst/>
                    <a:gdLst>
                      <a:gd name="connsiteX0" fmla="*/ 0 w 267931"/>
                      <a:gd name="connsiteY0" fmla="*/ 0 h 3154"/>
                      <a:gd name="connsiteX1" fmla="*/ 267932 w 267931"/>
                      <a:gd name="connsiteY1" fmla="*/ 0 h 3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7931" h="3154">
                        <a:moveTo>
                          <a:pt x="0" y="0"/>
                        </a:moveTo>
                        <a:lnTo>
                          <a:pt x="267932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1" name="フリーフォーム 380">
                    <a:extLst>
                      <a:ext uri="{FF2B5EF4-FFF2-40B4-BE49-F238E27FC236}">
                        <a16:creationId xmlns:a16="http://schemas.microsoft.com/office/drawing/2014/main" id="{4D286964-D859-035E-9AA0-EFB546621110}"/>
                      </a:ext>
                    </a:extLst>
                  </p:cNvPr>
                  <p:cNvSpPr/>
                  <p:nvPr/>
                </p:nvSpPr>
                <p:spPr>
                  <a:xfrm>
                    <a:off x="2662856" y="3989296"/>
                    <a:ext cx="214345" cy="80488"/>
                  </a:xfrm>
                  <a:custGeom>
                    <a:avLst/>
                    <a:gdLst>
                      <a:gd name="connsiteX0" fmla="*/ 0 w 214345"/>
                      <a:gd name="connsiteY0" fmla="*/ 80488 h 80488"/>
                      <a:gd name="connsiteX1" fmla="*/ 214346 w 214345"/>
                      <a:gd name="connsiteY1" fmla="*/ 0 h 8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4345" h="80488">
                        <a:moveTo>
                          <a:pt x="0" y="80488"/>
                        </a:moveTo>
                        <a:lnTo>
                          <a:pt x="214346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2" name="フリーフォーム 381">
                    <a:extLst>
                      <a:ext uri="{FF2B5EF4-FFF2-40B4-BE49-F238E27FC236}">
                        <a16:creationId xmlns:a16="http://schemas.microsoft.com/office/drawing/2014/main" id="{A4A8E2CA-36E2-49F9-BDE2-7CDED94FFC36}"/>
                      </a:ext>
                    </a:extLst>
                  </p:cNvPr>
                  <p:cNvSpPr/>
                  <p:nvPr/>
                </p:nvSpPr>
                <p:spPr>
                  <a:xfrm>
                    <a:off x="3145116" y="3989301"/>
                    <a:ext cx="3150" cy="268294"/>
                  </a:xfrm>
                  <a:custGeom>
                    <a:avLst/>
                    <a:gdLst>
                      <a:gd name="connsiteX0" fmla="*/ 0 w 3150"/>
                      <a:gd name="connsiteY0" fmla="*/ 268294 h 268294"/>
                      <a:gd name="connsiteX1" fmla="*/ 0 w 3150"/>
                      <a:gd name="connsiteY1" fmla="*/ 0 h 268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50" h="268294">
                        <a:moveTo>
                          <a:pt x="0" y="268294"/>
                        </a:moveTo>
                        <a:lnTo>
                          <a:pt x="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3" name="フリーフォーム 382">
                    <a:extLst>
                      <a:ext uri="{FF2B5EF4-FFF2-40B4-BE49-F238E27FC236}">
                        <a16:creationId xmlns:a16="http://schemas.microsoft.com/office/drawing/2014/main" id="{4247C7C2-92CD-9B64-75B8-CCE1D94E4662}"/>
                      </a:ext>
                    </a:extLst>
                  </p:cNvPr>
                  <p:cNvSpPr/>
                  <p:nvPr/>
                </p:nvSpPr>
                <p:spPr>
                  <a:xfrm>
                    <a:off x="2394925" y="4069784"/>
                    <a:ext cx="3150" cy="268294"/>
                  </a:xfrm>
                  <a:custGeom>
                    <a:avLst/>
                    <a:gdLst>
                      <a:gd name="connsiteX0" fmla="*/ 0 w 3150"/>
                      <a:gd name="connsiteY0" fmla="*/ 268294 h 268294"/>
                      <a:gd name="connsiteX1" fmla="*/ 0 w 3150"/>
                      <a:gd name="connsiteY1" fmla="*/ 0 h 268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50" h="268294">
                        <a:moveTo>
                          <a:pt x="0" y="268294"/>
                        </a:moveTo>
                        <a:lnTo>
                          <a:pt x="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64" name="グラフィックス 37">
                  <a:extLst>
                    <a:ext uri="{FF2B5EF4-FFF2-40B4-BE49-F238E27FC236}">
                      <a16:creationId xmlns:a16="http://schemas.microsoft.com/office/drawing/2014/main" id="{A6D43206-38F3-55FA-2549-83E2363B0622}"/>
                    </a:ext>
                  </a:extLst>
                </p:cNvPr>
                <p:cNvGrpSpPr/>
                <p:nvPr/>
              </p:nvGrpSpPr>
              <p:grpSpPr>
                <a:xfrm>
                  <a:off x="2394925" y="3989296"/>
                  <a:ext cx="750209" cy="348787"/>
                  <a:chOff x="2394925" y="3989296"/>
                  <a:chExt cx="750209" cy="348787"/>
                </a:xfrm>
                <a:noFill/>
              </p:grpSpPr>
              <p:sp>
                <p:nvSpPr>
                  <p:cNvPr id="373" name="フリーフォーム 372">
                    <a:extLst>
                      <a:ext uri="{FF2B5EF4-FFF2-40B4-BE49-F238E27FC236}">
                        <a16:creationId xmlns:a16="http://schemas.microsoft.com/office/drawing/2014/main" id="{07A08E3F-BD38-C03D-27F3-4A3816CCB221}"/>
                      </a:ext>
                    </a:extLst>
                  </p:cNvPr>
                  <p:cNvSpPr/>
                  <p:nvPr/>
                </p:nvSpPr>
                <p:spPr>
                  <a:xfrm>
                    <a:off x="2930788" y="4069784"/>
                    <a:ext cx="3150" cy="268294"/>
                  </a:xfrm>
                  <a:custGeom>
                    <a:avLst/>
                    <a:gdLst>
                      <a:gd name="connsiteX0" fmla="*/ 0 w 3150"/>
                      <a:gd name="connsiteY0" fmla="*/ 268294 h 268294"/>
                      <a:gd name="connsiteX1" fmla="*/ 0 w 3150"/>
                      <a:gd name="connsiteY1" fmla="*/ 0 h 268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50" h="268294">
                        <a:moveTo>
                          <a:pt x="0" y="268294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4" name="フリーフォーム 373">
                    <a:extLst>
                      <a:ext uri="{FF2B5EF4-FFF2-40B4-BE49-F238E27FC236}">
                        <a16:creationId xmlns:a16="http://schemas.microsoft.com/office/drawing/2014/main" id="{25E0AC10-E72E-D89B-AC9F-06F0C4F24033}"/>
                      </a:ext>
                    </a:extLst>
                  </p:cNvPr>
                  <p:cNvSpPr/>
                  <p:nvPr/>
                </p:nvSpPr>
                <p:spPr>
                  <a:xfrm>
                    <a:off x="2930788" y="3989296"/>
                    <a:ext cx="214345" cy="80488"/>
                  </a:xfrm>
                  <a:custGeom>
                    <a:avLst/>
                    <a:gdLst>
                      <a:gd name="connsiteX0" fmla="*/ 0 w 214345"/>
                      <a:gd name="connsiteY0" fmla="*/ 80488 h 80488"/>
                      <a:gd name="connsiteX1" fmla="*/ 214345 w 214345"/>
                      <a:gd name="connsiteY1" fmla="*/ 0 h 8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4345" h="80488">
                        <a:moveTo>
                          <a:pt x="0" y="80488"/>
                        </a:moveTo>
                        <a:lnTo>
                          <a:pt x="214345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5" name="フリーフォーム 374">
                    <a:extLst>
                      <a:ext uri="{FF2B5EF4-FFF2-40B4-BE49-F238E27FC236}">
                        <a16:creationId xmlns:a16="http://schemas.microsoft.com/office/drawing/2014/main" id="{D0AAF8B6-738C-C55A-BE19-1762FCCB8734}"/>
                      </a:ext>
                    </a:extLst>
                  </p:cNvPr>
                  <p:cNvSpPr/>
                  <p:nvPr/>
                </p:nvSpPr>
                <p:spPr>
                  <a:xfrm>
                    <a:off x="2930788" y="4257595"/>
                    <a:ext cx="214345" cy="80488"/>
                  </a:xfrm>
                  <a:custGeom>
                    <a:avLst/>
                    <a:gdLst>
                      <a:gd name="connsiteX0" fmla="*/ 0 w 214345"/>
                      <a:gd name="connsiteY0" fmla="*/ 80488 h 80488"/>
                      <a:gd name="connsiteX1" fmla="*/ 214345 w 214345"/>
                      <a:gd name="connsiteY1" fmla="*/ 0 h 8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4345" h="80488">
                        <a:moveTo>
                          <a:pt x="0" y="80488"/>
                        </a:moveTo>
                        <a:lnTo>
                          <a:pt x="214345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6" name="フリーフォーム 375">
                    <a:extLst>
                      <a:ext uri="{FF2B5EF4-FFF2-40B4-BE49-F238E27FC236}">
                        <a16:creationId xmlns:a16="http://schemas.microsoft.com/office/drawing/2014/main" id="{CAC29888-3799-9053-1DBC-A2032FD04F83}"/>
                      </a:ext>
                    </a:extLst>
                  </p:cNvPr>
                  <p:cNvSpPr/>
                  <p:nvPr/>
                </p:nvSpPr>
                <p:spPr>
                  <a:xfrm>
                    <a:off x="2394925" y="4069784"/>
                    <a:ext cx="267931" cy="268294"/>
                  </a:xfrm>
                  <a:custGeom>
                    <a:avLst/>
                    <a:gdLst>
                      <a:gd name="connsiteX0" fmla="*/ 0 w 267931"/>
                      <a:gd name="connsiteY0" fmla="*/ 0 h 268294"/>
                      <a:gd name="connsiteX1" fmla="*/ 267932 w 267931"/>
                      <a:gd name="connsiteY1" fmla="*/ 0 h 268294"/>
                      <a:gd name="connsiteX2" fmla="*/ 267932 w 267931"/>
                      <a:gd name="connsiteY2" fmla="*/ 268294 h 268294"/>
                      <a:gd name="connsiteX3" fmla="*/ 0 w 267931"/>
                      <a:gd name="connsiteY3" fmla="*/ 268294 h 268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931" h="268294">
                        <a:moveTo>
                          <a:pt x="0" y="0"/>
                        </a:moveTo>
                        <a:lnTo>
                          <a:pt x="267932" y="0"/>
                        </a:lnTo>
                        <a:lnTo>
                          <a:pt x="267932" y="268294"/>
                        </a:lnTo>
                        <a:lnTo>
                          <a:pt x="0" y="268294"/>
                        </a:lnTo>
                      </a:path>
                    </a:pathLst>
                  </a:custGeom>
                  <a:noFill/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7" name="フリーフォーム 376">
                    <a:extLst>
                      <a:ext uri="{FF2B5EF4-FFF2-40B4-BE49-F238E27FC236}">
                        <a16:creationId xmlns:a16="http://schemas.microsoft.com/office/drawing/2014/main" id="{679A1EA2-6581-F810-767A-0F024631E47B}"/>
                      </a:ext>
                    </a:extLst>
                  </p:cNvPr>
                  <p:cNvSpPr/>
                  <p:nvPr/>
                </p:nvSpPr>
                <p:spPr>
                  <a:xfrm>
                    <a:off x="2394925" y="3989296"/>
                    <a:ext cx="214345" cy="80488"/>
                  </a:xfrm>
                  <a:custGeom>
                    <a:avLst/>
                    <a:gdLst>
                      <a:gd name="connsiteX0" fmla="*/ 0 w 214345"/>
                      <a:gd name="connsiteY0" fmla="*/ 80488 h 80488"/>
                      <a:gd name="connsiteX1" fmla="*/ 214345 w 214345"/>
                      <a:gd name="connsiteY1" fmla="*/ 0 h 8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4345" h="80488">
                        <a:moveTo>
                          <a:pt x="0" y="80488"/>
                        </a:moveTo>
                        <a:lnTo>
                          <a:pt x="214345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8" name="フリーフォーム 377">
                    <a:extLst>
                      <a:ext uri="{FF2B5EF4-FFF2-40B4-BE49-F238E27FC236}">
                        <a16:creationId xmlns:a16="http://schemas.microsoft.com/office/drawing/2014/main" id="{4ABC02E4-82BA-7B4E-7DFE-52BBCE9E5669}"/>
                      </a:ext>
                    </a:extLst>
                  </p:cNvPr>
                  <p:cNvSpPr/>
                  <p:nvPr/>
                </p:nvSpPr>
                <p:spPr>
                  <a:xfrm>
                    <a:off x="2609252" y="3989300"/>
                    <a:ext cx="535863" cy="0"/>
                  </a:xfrm>
                  <a:custGeom>
                    <a:avLst/>
                    <a:gdLst>
                      <a:gd name="connsiteX0" fmla="*/ 0 w 535863"/>
                      <a:gd name="connsiteY0" fmla="*/ 0 h 0"/>
                      <a:gd name="connsiteX1" fmla="*/ 267932 w 535863"/>
                      <a:gd name="connsiteY1" fmla="*/ 0 h 0"/>
                      <a:gd name="connsiteX2" fmla="*/ 535864 w 535863"/>
                      <a:gd name="connsiteY2" fmla="*/ 0 h 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5863">
                        <a:moveTo>
                          <a:pt x="0" y="0"/>
                        </a:moveTo>
                        <a:lnTo>
                          <a:pt x="267932" y="0"/>
                        </a:lnTo>
                        <a:lnTo>
                          <a:pt x="535864" y="0"/>
                        </a:lnTo>
                      </a:path>
                    </a:pathLst>
                  </a:custGeom>
                  <a:noFill/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65" name="グラフィックス 37">
                  <a:extLst>
                    <a:ext uri="{FF2B5EF4-FFF2-40B4-BE49-F238E27FC236}">
                      <a16:creationId xmlns:a16="http://schemas.microsoft.com/office/drawing/2014/main" id="{8A34FA10-3D28-1285-2F86-0CFE672FD328}"/>
                    </a:ext>
                  </a:extLst>
                </p:cNvPr>
                <p:cNvGrpSpPr/>
                <p:nvPr/>
              </p:nvGrpSpPr>
              <p:grpSpPr>
                <a:xfrm>
                  <a:off x="2381863" y="3976216"/>
                  <a:ext cx="776333" cy="374942"/>
                  <a:chOff x="2381863" y="3976216"/>
                  <a:chExt cx="776333" cy="374942"/>
                </a:xfrm>
                <a:solidFill>
                  <a:srgbClr val="000000"/>
                </a:solidFill>
              </p:grpSpPr>
              <p:sp>
                <p:nvSpPr>
                  <p:cNvPr id="366" name="フリーフォーム 365">
                    <a:extLst>
                      <a:ext uri="{FF2B5EF4-FFF2-40B4-BE49-F238E27FC236}">
                        <a16:creationId xmlns:a16="http://schemas.microsoft.com/office/drawing/2014/main" id="{F0C44CF6-01F7-9B47-1167-AAAFF303D234}"/>
                      </a:ext>
                    </a:extLst>
                  </p:cNvPr>
                  <p:cNvSpPr/>
                  <p:nvPr/>
                </p:nvSpPr>
                <p:spPr>
                  <a:xfrm>
                    <a:off x="2917727" y="4324999"/>
                    <a:ext cx="26123" cy="26158"/>
                  </a:xfrm>
                  <a:custGeom>
                    <a:avLst/>
                    <a:gdLst>
                      <a:gd name="connsiteX0" fmla="*/ 26123 w 26123"/>
                      <a:gd name="connsiteY0" fmla="*/ 13079 h 26158"/>
                      <a:gd name="connsiteX1" fmla="*/ 13062 w 26123"/>
                      <a:gd name="connsiteY1" fmla="*/ 26159 h 26158"/>
                      <a:gd name="connsiteX2" fmla="*/ 0 w 26123"/>
                      <a:gd name="connsiteY2" fmla="*/ 13079 h 26158"/>
                      <a:gd name="connsiteX3" fmla="*/ 13062 w 26123"/>
                      <a:gd name="connsiteY3" fmla="*/ 0 h 26158"/>
                      <a:gd name="connsiteX4" fmla="*/ 26123 w 26123"/>
                      <a:gd name="connsiteY4" fmla="*/ 13079 h 26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23" h="26158">
                        <a:moveTo>
                          <a:pt x="26123" y="13079"/>
                        </a:moveTo>
                        <a:cubicBezTo>
                          <a:pt x="26123" y="20303"/>
                          <a:pt x="20275" y="26159"/>
                          <a:pt x="13062" y="26159"/>
                        </a:cubicBezTo>
                        <a:cubicBezTo>
                          <a:pt x="5848" y="26159"/>
                          <a:pt x="0" y="20303"/>
                          <a:pt x="0" y="13079"/>
                        </a:cubicBezTo>
                        <a:cubicBezTo>
                          <a:pt x="0" y="5856"/>
                          <a:pt x="5848" y="0"/>
                          <a:pt x="13062" y="0"/>
                        </a:cubicBezTo>
                        <a:cubicBezTo>
                          <a:pt x="20275" y="0"/>
                          <a:pt x="26123" y="5856"/>
                          <a:pt x="26123" y="1307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7" name="フリーフォーム 366">
                    <a:extLst>
                      <a:ext uri="{FF2B5EF4-FFF2-40B4-BE49-F238E27FC236}">
                        <a16:creationId xmlns:a16="http://schemas.microsoft.com/office/drawing/2014/main" id="{08E21D29-2555-35F6-344C-18B4C917427C}"/>
                      </a:ext>
                    </a:extLst>
                  </p:cNvPr>
                  <p:cNvSpPr/>
                  <p:nvPr/>
                </p:nvSpPr>
                <p:spPr>
                  <a:xfrm>
                    <a:off x="3132071" y="3976216"/>
                    <a:ext cx="26124" cy="26160"/>
                  </a:xfrm>
                  <a:custGeom>
                    <a:avLst/>
                    <a:gdLst>
                      <a:gd name="connsiteX0" fmla="*/ 26125 w 26124"/>
                      <a:gd name="connsiteY0" fmla="*/ 13080 h 26160"/>
                      <a:gd name="connsiteX1" fmla="*/ 13062 w 26124"/>
                      <a:gd name="connsiteY1" fmla="*/ 26160 h 26160"/>
                      <a:gd name="connsiteX2" fmla="*/ 0 w 26124"/>
                      <a:gd name="connsiteY2" fmla="*/ 13080 h 26160"/>
                      <a:gd name="connsiteX3" fmla="*/ 13062 w 26124"/>
                      <a:gd name="connsiteY3" fmla="*/ 0 h 26160"/>
                      <a:gd name="connsiteX4" fmla="*/ 26125 w 26124"/>
                      <a:gd name="connsiteY4" fmla="*/ 13080 h 26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24" h="26160">
                        <a:moveTo>
                          <a:pt x="26125" y="13080"/>
                        </a:moveTo>
                        <a:cubicBezTo>
                          <a:pt x="26125" y="20304"/>
                          <a:pt x="20277" y="26160"/>
                          <a:pt x="13062" y="26160"/>
                        </a:cubicBezTo>
                        <a:cubicBezTo>
                          <a:pt x="5848" y="26160"/>
                          <a:pt x="0" y="20304"/>
                          <a:pt x="0" y="13080"/>
                        </a:cubicBezTo>
                        <a:cubicBezTo>
                          <a:pt x="0" y="5856"/>
                          <a:pt x="5848" y="0"/>
                          <a:pt x="13062" y="0"/>
                        </a:cubicBezTo>
                        <a:cubicBezTo>
                          <a:pt x="20277" y="0"/>
                          <a:pt x="26125" y="5856"/>
                          <a:pt x="26125" y="1308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8" name="フリーフォーム 367">
                    <a:extLst>
                      <a:ext uri="{FF2B5EF4-FFF2-40B4-BE49-F238E27FC236}">
                        <a16:creationId xmlns:a16="http://schemas.microsoft.com/office/drawing/2014/main" id="{CA45F5CE-45BD-4BF5-47CD-35514186A946}"/>
                      </a:ext>
                    </a:extLst>
                  </p:cNvPr>
                  <p:cNvSpPr/>
                  <p:nvPr/>
                </p:nvSpPr>
                <p:spPr>
                  <a:xfrm>
                    <a:off x="3132072" y="4244511"/>
                    <a:ext cx="26123" cy="26158"/>
                  </a:xfrm>
                  <a:custGeom>
                    <a:avLst/>
                    <a:gdLst>
                      <a:gd name="connsiteX0" fmla="*/ 26123 w 26123"/>
                      <a:gd name="connsiteY0" fmla="*/ 13079 h 26158"/>
                      <a:gd name="connsiteX1" fmla="*/ 13062 w 26123"/>
                      <a:gd name="connsiteY1" fmla="*/ 26159 h 26158"/>
                      <a:gd name="connsiteX2" fmla="*/ 0 w 26123"/>
                      <a:gd name="connsiteY2" fmla="*/ 13079 h 26158"/>
                      <a:gd name="connsiteX3" fmla="*/ 13062 w 26123"/>
                      <a:gd name="connsiteY3" fmla="*/ 0 h 26158"/>
                      <a:gd name="connsiteX4" fmla="*/ 26123 w 26123"/>
                      <a:gd name="connsiteY4" fmla="*/ 13079 h 26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23" h="26158">
                        <a:moveTo>
                          <a:pt x="26123" y="13079"/>
                        </a:moveTo>
                        <a:cubicBezTo>
                          <a:pt x="26123" y="20303"/>
                          <a:pt x="20275" y="26159"/>
                          <a:pt x="13062" y="26159"/>
                        </a:cubicBezTo>
                        <a:cubicBezTo>
                          <a:pt x="5848" y="26159"/>
                          <a:pt x="0" y="20303"/>
                          <a:pt x="0" y="13079"/>
                        </a:cubicBezTo>
                        <a:cubicBezTo>
                          <a:pt x="0" y="5856"/>
                          <a:pt x="5848" y="0"/>
                          <a:pt x="13062" y="0"/>
                        </a:cubicBezTo>
                        <a:cubicBezTo>
                          <a:pt x="20275" y="0"/>
                          <a:pt x="26123" y="5856"/>
                          <a:pt x="26123" y="1307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9" name="フリーフォーム 368">
                    <a:extLst>
                      <a:ext uri="{FF2B5EF4-FFF2-40B4-BE49-F238E27FC236}">
                        <a16:creationId xmlns:a16="http://schemas.microsoft.com/office/drawing/2014/main" id="{D83ED683-32F3-937F-4BEB-2FA52159AA96}"/>
                      </a:ext>
                    </a:extLst>
                  </p:cNvPr>
                  <p:cNvSpPr/>
                  <p:nvPr/>
                </p:nvSpPr>
                <p:spPr>
                  <a:xfrm>
                    <a:off x="2917727" y="4056705"/>
                    <a:ext cx="26123" cy="26158"/>
                  </a:xfrm>
                  <a:custGeom>
                    <a:avLst/>
                    <a:gdLst>
                      <a:gd name="connsiteX0" fmla="*/ 26123 w 26123"/>
                      <a:gd name="connsiteY0" fmla="*/ 13079 h 26158"/>
                      <a:gd name="connsiteX1" fmla="*/ 13062 w 26123"/>
                      <a:gd name="connsiteY1" fmla="*/ 26159 h 26158"/>
                      <a:gd name="connsiteX2" fmla="*/ 0 w 26123"/>
                      <a:gd name="connsiteY2" fmla="*/ 13079 h 26158"/>
                      <a:gd name="connsiteX3" fmla="*/ 13062 w 26123"/>
                      <a:gd name="connsiteY3" fmla="*/ 0 h 26158"/>
                      <a:gd name="connsiteX4" fmla="*/ 26123 w 26123"/>
                      <a:gd name="connsiteY4" fmla="*/ 13079 h 26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23" h="26158">
                        <a:moveTo>
                          <a:pt x="26123" y="13079"/>
                        </a:moveTo>
                        <a:cubicBezTo>
                          <a:pt x="26123" y="20303"/>
                          <a:pt x="20275" y="26159"/>
                          <a:pt x="13062" y="26159"/>
                        </a:cubicBezTo>
                        <a:cubicBezTo>
                          <a:pt x="5848" y="26159"/>
                          <a:pt x="0" y="20303"/>
                          <a:pt x="0" y="13079"/>
                        </a:cubicBezTo>
                        <a:cubicBezTo>
                          <a:pt x="0" y="5856"/>
                          <a:pt x="5848" y="0"/>
                          <a:pt x="13062" y="0"/>
                        </a:cubicBezTo>
                        <a:cubicBezTo>
                          <a:pt x="20275" y="0"/>
                          <a:pt x="26123" y="5856"/>
                          <a:pt x="26123" y="1307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0" name="フリーフォーム 369">
                    <a:extLst>
                      <a:ext uri="{FF2B5EF4-FFF2-40B4-BE49-F238E27FC236}">
                        <a16:creationId xmlns:a16="http://schemas.microsoft.com/office/drawing/2014/main" id="{4009A13C-6782-02AD-BF2F-6486C0259C1C}"/>
                      </a:ext>
                    </a:extLst>
                  </p:cNvPr>
                  <p:cNvSpPr/>
                  <p:nvPr/>
                </p:nvSpPr>
                <p:spPr>
                  <a:xfrm>
                    <a:off x="2381863" y="4056704"/>
                    <a:ext cx="26123" cy="26158"/>
                  </a:xfrm>
                  <a:custGeom>
                    <a:avLst/>
                    <a:gdLst>
                      <a:gd name="connsiteX0" fmla="*/ 26123 w 26123"/>
                      <a:gd name="connsiteY0" fmla="*/ 13079 h 26158"/>
                      <a:gd name="connsiteX1" fmla="*/ 13062 w 26123"/>
                      <a:gd name="connsiteY1" fmla="*/ 26159 h 26158"/>
                      <a:gd name="connsiteX2" fmla="*/ 0 w 26123"/>
                      <a:gd name="connsiteY2" fmla="*/ 13079 h 26158"/>
                      <a:gd name="connsiteX3" fmla="*/ 13062 w 26123"/>
                      <a:gd name="connsiteY3" fmla="*/ 0 h 26158"/>
                      <a:gd name="connsiteX4" fmla="*/ 26123 w 26123"/>
                      <a:gd name="connsiteY4" fmla="*/ 13079 h 26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23" h="26158">
                        <a:moveTo>
                          <a:pt x="26123" y="13079"/>
                        </a:moveTo>
                        <a:cubicBezTo>
                          <a:pt x="26123" y="20303"/>
                          <a:pt x="20275" y="26159"/>
                          <a:pt x="13062" y="26159"/>
                        </a:cubicBezTo>
                        <a:cubicBezTo>
                          <a:pt x="5848" y="26159"/>
                          <a:pt x="0" y="20303"/>
                          <a:pt x="0" y="13079"/>
                        </a:cubicBezTo>
                        <a:cubicBezTo>
                          <a:pt x="0" y="5856"/>
                          <a:pt x="5848" y="0"/>
                          <a:pt x="13062" y="0"/>
                        </a:cubicBezTo>
                        <a:cubicBezTo>
                          <a:pt x="20275" y="0"/>
                          <a:pt x="26123" y="5856"/>
                          <a:pt x="26123" y="1307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1" name="フリーフォーム 370">
                    <a:extLst>
                      <a:ext uri="{FF2B5EF4-FFF2-40B4-BE49-F238E27FC236}">
                        <a16:creationId xmlns:a16="http://schemas.microsoft.com/office/drawing/2014/main" id="{159A2435-4E4A-02E8-766C-CF3C1EF160A5}"/>
                      </a:ext>
                    </a:extLst>
                  </p:cNvPr>
                  <p:cNvSpPr/>
                  <p:nvPr/>
                </p:nvSpPr>
                <p:spPr>
                  <a:xfrm>
                    <a:off x="2381863" y="4324999"/>
                    <a:ext cx="26123" cy="26158"/>
                  </a:xfrm>
                  <a:custGeom>
                    <a:avLst/>
                    <a:gdLst>
                      <a:gd name="connsiteX0" fmla="*/ 26123 w 26123"/>
                      <a:gd name="connsiteY0" fmla="*/ 13079 h 26158"/>
                      <a:gd name="connsiteX1" fmla="*/ 13062 w 26123"/>
                      <a:gd name="connsiteY1" fmla="*/ 26159 h 26158"/>
                      <a:gd name="connsiteX2" fmla="*/ 0 w 26123"/>
                      <a:gd name="connsiteY2" fmla="*/ 13079 h 26158"/>
                      <a:gd name="connsiteX3" fmla="*/ 13062 w 26123"/>
                      <a:gd name="connsiteY3" fmla="*/ 0 h 26158"/>
                      <a:gd name="connsiteX4" fmla="*/ 26123 w 26123"/>
                      <a:gd name="connsiteY4" fmla="*/ 13079 h 26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23" h="26158">
                        <a:moveTo>
                          <a:pt x="26123" y="13079"/>
                        </a:moveTo>
                        <a:cubicBezTo>
                          <a:pt x="26123" y="20303"/>
                          <a:pt x="20275" y="26159"/>
                          <a:pt x="13062" y="26159"/>
                        </a:cubicBezTo>
                        <a:cubicBezTo>
                          <a:pt x="5848" y="26159"/>
                          <a:pt x="0" y="20303"/>
                          <a:pt x="0" y="13079"/>
                        </a:cubicBezTo>
                        <a:cubicBezTo>
                          <a:pt x="0" y="5856"/>
                          <a:pt x="5848" y="0"/>
                          <a:pt x="13062" y="0"/>
                        </a:cubicBezTo>
                        <a:cubicBezTo>
                          <a:pt x="20275" y="0"/>
                          <a:pt x="26123" y="5856"/>
                          <a:pt x="26123" y="1307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2" name="フリーフォーム 371">
                    <a:extLst>
                      <a:ext uri="{FF2B5EF4-FFF2-40B4-BE49-F238E27FC236}">
                        <a16:creationId xmlns:a16="http://schemas.microsoft.com/office/drawing/2014/main" id="{D99C112E-36CC-5593-62F3-B557E27C5EE5}"/>
                      </a:ext>
                    </a:extLst>
                  </p:cNvPr>
                  <p:cNvSpPr/>
                  <p:nvPr/>
                </p:nvSpPr>
                <p:spPr>
                  <a:xfrm>
                    <a:off x="2596208" y="3976216"/>
                    <a:ext cx="26123" cy="26158"/>
                  </a:xfrm>
                  <a:custGeom>
                    <a:avLst/>
                    <a:gdLst>
                      <a:gd name="connsiteX0" fmla="*/ 26123 w 26123"/>
                      <a:gd name="connsiteY0" fmla="*/ 13079 h 26158"/>
                      <a:gd name="connsiteX1" fmla="*/ 13062 w 26123"/>
                      <a:gd name="connsiteY1" fmla="*/ 26159 h 26158"/>
                      <a:gd name="connsiteX2" fmla="*/ 0 w 26123"/>
                      <a:gd name="connsiteY2" fmla="*/ 13079 h 26158"/>
                      <a:gd name="connsiteX3" fmla="*/ 13062 w 26123"/>
                      <a:gd name="connsiteY3" fmla="*/ 0 h 26158"/>
                      <a:gd name="connsiteX4" fmla="*/ 26123 w 26123"/>
                      <a:gd name="connsiteY4" fmla="*/ 13079 h 26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23" h="26158">
                        <a:moveTo>
                          <a:pt x="26123" y="13079"/>
                        </a:moveTo>
                        <a:cubicBezTo>
                          <a:pt x="26123" y="20303"/>
                          <a:pt x="20275" y="26159"/>
                          <a:pt x="13062" y="26159"/>
                        </a:cubicBezTo>
                        <a:cubicBezTo>
                          <a:pt x="5848" y="26159"/>
                          <a:pt x="0" y="20303"/>
                          <a:pt x="0" y="13079"/>
                        </a:cubicBezTo>
                        <a:cubicBezTo>
                          <a:pt x="0" y="5856"/>
                          <a:pt x="5848" y="0"/>
                          <a:pt x="13062" y="0"/>
                        </a:cubicBezTo>
                        <a:cubicBezTo>
                          <a:pt x="20275" y="0"/>
                          <a:pt x="26123" y="5856"/>
                          <a:pt x="26123" y="1307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51" name="グループ化 50">
              <a:extLst>
                <a:ext uri="{FF2B5EF4-FFF2-40B4-BE49-F238E27FC236}">
                  <a16:creationId xmlns:a16="http://schemas.microsoft.com/office/drawing/2014/main" id="{CE5824D9-FCA2-6799-05DE-1D375F043EE7}"/>
                </a:ext>
              </a:extLst>
            </p:cNvPr>
            <p:cNvGrpSpPr/>
            <p:nvPr/>
          </p:nvGrpSpPr>
          <p:grpSpPr>
            <a:xfrm>
              <a:off x="3677578" y="3747551"/>
              <a:ext cx="2469161" cy="2570619"/>
              <a:chOff x="3677578" y="3747551"/>
              <a:chExt cx="2469161" cy="2570619"/>
            </a:xfrm>
          </p:grpSpPr>
          <p:sp>
            <p:nvSpPr>
              <p:cNvPr id="262" name="角丸四角形 261">
                <a:extLst>
                  <a:ext uri="{FF2B5EF4-FFF2-40B4-BE49-F238E27FC236}">
                    <a16:creationId xmlns:a16="http://schemas.microsoft.com/office/drawing/2014/main" id="{D7D92AE0-4406-A424-B660-0C030356D531}"/>
                  </a:ext>
                </a:extLst>
              </p:cNvPr>
              <p:cNvSpPr/>
              <p:nvPr/>
            </p:nvSpPr>
            <p:spPr>
              <a:xfrm>
                <a:off x="3677578" y="3747551"/>
                <a:ext cx="2469161" cy="2570619"/>
              </a:xfrm>
              <a:prstGeom prst="roundRect">
                <a:avLst>
                  <a:gd name="adj" fmla="val 4161"/>
                </a:avLst>
              </a:prstGeom>
              <a:solidFill>
                <a:srgbClr val="FFFFFF"/>
              </a:solidFill>
              <a:ln w="28575"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1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3" name="テキスト ボックス 262">
                    <a:extLst>
                      <a:ext uri="{FF2B5EF4-FFF2-40B4-BE49-F238E27FC236}">
                        <a16:creationId xmlns:a16="http://schemas.microsoft.com/office/drawing/2014/main" id="{9CD1B810-D6A8-CDB4-208B-3D8A1AA80CC6}"/>
                      </a:ext>
                    </a:extLst>
                  </p:cNvPr>
                  <p:cNvSpPr txBox="1"/>
                  <p:nvPr/>
                </p:nvSpPr>
                <p:spPr>
                  <a:xfrm>
                    <a:off x="3947298" y="5810329"/>
                    <a:ext cx="1929719" cy="33464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algn="ctr">
                      <a:lnSpc>
                        <a:spcPct val="120000"/>
                      </a:lnSpc>
                    </a:pPr>
                    <a14:m>
                      <m:oMath xmlns:m="http://schemas.openxmlformats.org/officeDocument/2006/math">
                        <m:r>
                          <a:rPr lang="en-US" altLang="ja-JP" sz="140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1×</m:t>
                        </m:r>
                        <m:r>
                          <a:rPr lang="en-US" altLang="ja-JP" sz="1400" b="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  <m:r>
                          <a:rPr lang="en-US" altLang="ja-JP" sz="14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×2</m:t>
                        </m:r>
                      </m:oMath>
                    </a14:m>
                    <a:r>
                      <a:rPr lang="en-US" altLang="ja-JP" sz="1400" dirty="0"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 </a:t>
                    </a:r>
                    <a:r>
                      <a:rPr lang="ja-JP" altLang="en-US" sz="1400"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の格子直方体</a:t>
                    </a:r>
                    <a:endParaRPr lang="ja-JP" altLang="en-US" sz="1400"/>
                  </a:p>
                </p:txBody>
              </p:sp>
            </mc:Choice>
            <mc:Fallback xmlns="">
              <p:sp>
                <p:nvSpPr>
                  <p:cNvPr id="263" name="テキスト ボックス 262">
                    <a:extLst>
                      <a:ext uri="{FF2B5EF4-FFF2-40B4-BE49-F238E27FC236}">
                        <a16:creationId xmlns:a16="http://schemas.microsoft.com/office/drawing/2014/main" id="{9CD1B810-D6A8-CDB4-208B-3D8A1AA80CC6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3947298" y="5810329"/>
                    <a:ext cx="1929719" cy="334643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b="-14815"/>
                    </a:stretch>
                  </a:blipFill>
                </p:spPr>
                <p:txBody>
                  <a:bodyPr/>
                  <a:lstStyle/>
                  <a:p>
                    <a:r>
                      <a:rPr lang="ja-JP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64" name="テキスト ボックス 263">
                <a:extLst>
                  <a:ext uri="{FF2B5EF4-FFF2-40B4-BE49-F238E27FC236}">
                    <a16:creationId xmlns:a16="http://schemas.microsoft.com/office/drawing/2014/main" id="{192912DF-77A7-255E-38FC-999ADF9C1C85}"/>
                  </a:ext>
                </a:extLst>
              </p:cNvPr>
              <p:cNvSpPr txBox="1"/>
              <p:nvPr/>
            </p:nvSpPr>
            <p:spPr>
              <a:xfrm>
                <a:off x="3934677" y="5447488"/>
                <a:ext cx="856900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1" lang="ja-JP" altLang="en-US" sz="12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</a:t>
                </a:r>
                <a:r>
                  <a:rPr kumimoji="1" lang="ja-JP" altLang="en-US" sz="1200" b="0" i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接触</a:t>
                </a:r>
              </a:p>
            </p:txBody>
          </p:sp>
          <p:sp>
            <p:nvSpPr>
              <p:cNvPr id="265" name="テキスト ボックス 264">
                <a:extLst>
                  <a:ext uri="{FF2B5EF4-FFF2-40B4-BE49-F238E27FC236}">
                    <a16:creationId xmlns:a16="http://schemas.microsoft.com/office/drawing/2014/main" id="{AA2DB2F4-5C3B-3C64-AA87-42E24B69D556}"/>
                  </a:ext>
                </a:extLst>
              </p:cNvPr>
              <p:cNvSpPr txBox="1"/>
              <p:nvPr/>
            </p:nvSpPr>
            <p:spPr>
              <a:xfrm>
                <a:off x="5001186" y="5450679"/>
                <a:ext cx="856900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1" lang="ja-JP" altLang="en-US" sz="1200" b="0" i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頂点接触</a:t>
                </a:r>
              </a:p>
            </p:txBody>
          </p:sp>
          <p:sp>
            <p:nvSpPr>
              <p:cNvPr id="266" name="右矢印 265">
                <a:extLst>
                  <a:ext uri="{FF2B5EF4-FFF2-40B4-BE49-F238E27FC236}">
                    <a16:creationId xmlns:a16="http://schemas.microsoft.com/office/drawing/2014/main" id="{79CD956A-E12E-440A-5439-1699DE4D12BE}"/>
                  </a:ext>
                </a:extLst>
              </p:cNvPr>
              <p:cNvSpPr/>
              <p:nvPr/>
            </p:nvSpPr>
            <p:spPr>
              <a:xfrm rot="5400000">
                <a:off x="4810257" y="4549884"/>
                <a:ext cx="203800" cy="195169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67" name="グループ化 266">
                <a:extLst>
                  <a:ext uri="{FF2B5EF4-FFF2-40B4-BE49-F238E27FC236}">
                    <a16:creationId xmlns:a16="http://schemas.microsoft.com/office/drawing/2014/main" id="{BCB369B7-EA8B-CD37-36C8-B3B5BF197A15}"/>
                  </a:ext>
                </a:extLst>
              </p:cNvPr>
              <p:cNvGrpSpPr/>
              <p:nvPr/>
            </p:nvGrpSpPr>
            <p:grpSpPr>
              <a:xfrm>
                <a:off x="5095351" y="4010017"/>
                <a:ext cx="669361" cy="306724"/>
                <a:chOff x="5095351" y="4010017"/>
                <a:chExt cx="669361" cy="306724"/>
              </a:xfrm>
            </p:grpSpPr>
            <p:grpSp>
              <p:nvGrpSpPr>
                <p:cNvPr id="326" name="グラフィックス 275">
                  <a:extLst>
                    <a:ext uri="{FF2B5EF4-FFF2-40B4-BE49-F238E27FC236}">
                      <a16:creationId xmlns:a16="http://schemas.microsoft.com/office/drawing/2014/main" id="{DF8911D8-6C24-6C10-0772-B032559C3476}"/>
                    </a:ext>
                  </a:extLst>
                </p:cNvPr>
                <p:cNvGrpSpPr/>
                <p:nvPr/>
              </p:nvGrpSpPr>
              <p:grpSpPr>
                <a:xfrm>
                  <a:off x="5103070" y="4017754"/>
                  <a:ext cx="653921" cy="291251"/>
                  <a:chOff x="5103070" y="4017754"/>
                  <a:chExt cx="653921" cy="291251"/>
                </a:xfrm>
              </p:grpSpPr>
              <p:sp>
                <p:nvSpPr>
                  <p:cNvPr id="349" name="フリーフォーム 348">
                    <a:extLst>
                      <a:ext uri="{FF2B5EF4-FFF2-40B4-BE49-F238E27FC236}">
                        <a16:creationId xmlns:a16="http://schemas.microsoft.com/office/drawing/2014/main" id="{0B808845-9C6F-1EF1-AF12-5440BBCDDEBA}"/>
                      </a:ext>
                    </a:extLst>
                  </p:cNvPr>
                  <p:cNvSpPr/>
                  <p:nvPr/>
                </p:nvSpPr>
                <p:spPr>
                  <a:xfrm>
                    <a:off x="5284715" y="4126973"/>
                    <a:ext cx="2136" cy="182032"/>
                  </a:xfrm>
                  <a:custGeom>
                    <a:avLst/>
                    <a:gdLst>
                      <a:gd name="connsiteX0" fmla="*/ 0 w 2136"/>
                      <a:gd name="connsiteY0" fmla="*/ 182032 h 182032"/>
                      <a:gd name="connsiteX1" fmla="*/ 0 w 2136"/>
                      <a:gd name="connsiteY1" fmla="*/ 0 h 18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2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0" name="フリーフォーム 349">
                    <a:extLst>
                      <a:ext uri="{FF2B5EF4-FFF2-40B4-BE49-F238E27FC236}">
                        <a16:creationId xmlns:a16="http://schemas.microsoft.com/office/drawing/2014/main" id="{31AE2C67-3237-9B08-3CCF-6E8916A06332}"/>
                      </a:ext>
                    </a:extLst>
                  </p:cNvPr>
                  <p:cNvSpPr/>
                  <p:nvPr/>
                </p:nvSpPr>
                <p:spPr>
                  <a:xfrm>
                    <a:off x="5466360" y="4126973"/>
                    <a:ext cx="2136" cy="182032"/>
                  </a:xfrm>
                  <a:custGeom>
                    <a:avLst/>
                    <a:gdLst>
                      <a:gd name="connsiteX0" fmla="*/ 0 w 2136"/>
                      <a:gd name="connsiteY0" fmla="*/ 182032 h 182032"/>
                      <a:gd name="connsiteX1" fmla="*/ 0 w 2136"/>
                      <a:gd name="connsiteY1" fmla="*/ 0 h 18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2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1" name="フリーフォーム 350">
                    <a:extLst>
                      <a:ext uri="{FF2B5EF4-FFF2-40B4-BE49-F238E27FC236}">
                        <a16:creationId xmlns:a16="http://schemas.microsoft.com/office/drawing/2014/main" id="{F38A31E4-56C6-2FF5-4AD7-E767E77BBDE7}"/>
                      </a:ext>
                    </a:extLst>
                  </p:cNvPr>
                  <p:cNvSpPr/>
                  <p:nvPr/>
                </p:nvSpPr>
                <p:spPr>
                  <a:xfrm>
                    <a:off x="5466360" y="4072363"/>
                    <a:ext cx="145314" cy="54609"/>
                  </a:xfrm>
                  <a:custGeom>
                    <a:avLst/>
                    <a:gdLst>
                      <a:gd name="connsiteX0" fmla="*/ 0 w 145314"/>
                      <a:gd name="connsiteY0" fmla="*/ 54609 h 54609"/>
                      <a:gd name="connsiteX1" fmla="*/ 145315 w 145314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4" h="54609">
                        <a:moveTo>
                          <a:pt x="0" y="54609"/>
                        </a:moveTo>
                        <a:lnTo>
                          <a:pt x="14531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2" name="フリーフォーム 351">
                    <a:extLst>
                      <a:ext uri="{FF2B5EF4-FFF2-40B4-BE49-F238E27FC236}">
                        <a16:creationId xmlns:a16="http://schemas.microsoft.com/office/drawing/2014/main" id="{B69C574B-B2F5-0775-538E-7EF427C99B28}"/>
                      </a:ext>
                    </a:extLst>
                  </p:cNvPr>
                  <p:cNvSpPr/>
                  <p:nvPr/>
                </p:nvSpPr>
                <p:spPr>
                  <a:xfrm>
                    <a:off x="5103070" y="412697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3" name="フリーフォーム 352">
                    <a:extLst>
                      <a:ext uri="{FF2B5EF4-FFF2-40B4-BE49-F238E27FC236}">
                        <a16:creationId xmlns:a16="http://schemas.microsoft.com/office/drawing/2014/main" id="{E9849C3C-1FFF-3983-084B-1333280BD33F}"/>
                      </a:ext>
                    </a:extLst>
                  </p:cNvPr>
                  <p:cNvSpPr/>
                  <p:nvPr/>
                </p:nvSpPr>
                <p:spPr>
                  <a:xfrm>
                    <a:off x="5248374" y="4072366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4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4" name="フリーフォーム 353">
                    <a:extLst>
                      <a:ext uri="{FF2B5EF4-FFF2-40B4-BE49-F238E27FC236}">
                        <a16:creationId xmlns:a16="http://schemas.microsoft.com/office/drawing/2014/main" id="{FABB4A2E-E4B0-896C-2BD6-96FF86773983}"/>
                      </a:ext>
                    </a:extLst>
                  </p:cNvPr>
                  <p:cNvSpPr/>
                  <p:nvPr/>
                </p:nvSpPr>
                <p:spPr>
                  <a:xfrm>
                    <a:off x="5430031" y="4017754"/>
                    <a:ext cx="145317" cy="54609"/>
                  </a:xfrm>
                  <a:custGeom>
                    <a:avLst/>
                    <a:gdLst>
                      <a:gd name="connsiteX0" fmla="*/ 0 w 145317"/>
                      <a:gd name="connsiteY0" fmla="*/ 54609 h 54609"/>
                      <a:gd name="connsiteX1" fmla="*/ 145317 w 145317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7" h="54609">
                        <a:moveTo>
                          <a:pt x="0" y="54609"/>
                        </a:moveTo>
                        <a:lnTo>
                          <a:pt x="145317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5" name="フリーフォーム 354">
                    <a:extLst>
                      <a:ext uri="{FF2B5EF4-FFF2-40B4-BE49-F238E27FC236}">
                        <a16:creationId xmlns:a16="http://schemas.microsoft.com/office/drawing/2014/main" id="{CBC1AB5A-C455-BA0F-9F6B-F47782D06758}"/>
                      </a:ext>
                    </a:extLst>
                  </p:cNvPr>
                  <p:cNvSpPr/>
                  <p:nvPr/>
                </p:nvSpPr>
                <p:spPr>
                  <a:xfrm>
                    <a:off x="5756979" y="4017757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6" name="フリーフォーム 355">
                    <a:extLst>
                      <a:ext uri="{FF2B5EF4-FFF2-40B4-BE49-F238E27FC236}">
                        <a16:creationId xmlns:a16="http://schemas.microsoft.com/office/drawing/2014/main" id="{2E1D3802-B0A8-6EA5-39CE-E70C3C6BB5D0}"/>
                      </a:ext>
                    </a:extLst>
                  </p:cNvPr>
                  <p:cNvSpPr/>
                  <p:nvPr/>
                </p:nvSpPr>
                <p:spPr>
                  <a:xfrm>
                    <a:off x="5611675" y="4199789"/>
                    <a:ext cx="145317" cy="54608"/>
                  </a:xfrm>
                  <a:custGeom>
                    <a:avLst/>
                    <a:gdLst>
                      <a:gd name="connsiteX0" fmla="*/ 0 w 145317"/>
                      <a:gd name="connsiteY0" fmla="*/ 54609 h 54608"/>
                      <a:gd name="connsiteX1" fmla="*/ 145317 w 145317"/>
                      <a:gd name="connsiteY1" fmla="*/ 0 h 54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7" h="54608">
                        <a:moveTo>
                          <a:pt x="0" y="54609"/>
                        </a:moveTo>
                        <a:lnTo>
                          <a:pt x="145317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27" name="グラフィックス 275">
                  <a:extLst>
                    <a:ext uri="{FF2B5EF4-FFF2-40B4-BE49-F238E27FC236}">
                      <a16:creationId xmlns:a16="http://schemas.microsoft.com/office/drawing/2014/main" id="{0C7B0C99-B002-2461-27C1-598AAB3B2645}"/>
                    </a:ext>
                  </a:extLst>
                </p:cNvPr>
                <p:cNvGrpSpPr/>
                <p:nvPr/>
              </p:nvGrpSpPr>
              <p:grpSpPr>
                <a:xfrm>
                  <a:off x="5103070" y="4017754"/>
                  <a:ext cx="653921" cy="291253"/>
                  <a:chOff x="5103070" y="4017754"/>
                  <a:chExt cx="653921" cy="291253"/>
                </a:xfrm>
              </p:grpSpPr>
              <p:sp>
                <p:nvSpPr>
                  <p:cNvPr id="336" name="フリーフォーム 335">
                    <a:extLst>
                      <a:ext uri="{FF2B5EF4-FFF2-40B4-BE49-F238E27FC236}">
                        <a16:creationId xmlns:a16="http://schemas.microsoft.com/office/drawing/2014/main" id="{86E44AB4-490C-6AD0-175D-A03161CD781F}"/>
                      </a:ext>
                    </a:extLst>
                  </p:cNvPr>
                  <p:cNvSpPr/>
                  <p:nvPr/>
                </p:nvSpPr>
                <p:spPr>
                  <a:xfrm>
                    <a:off x="5284715" y="4309005"/>
                    <a:ext cx="181645" cy="2140"/>
                  </a:xfrm>
                  <a:custGeom>
                    <a:avLst/>
                    <a:gdLst>
                      <a:gd name="connsiteX0" fmla="*/ 0 w 181645"/>
                      <a:gd name="connsiteY0" fmla="*/ 0 h 2140"/>
                      <a:gd name="connsiteX1" fmla="*/ 181645 w 181645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5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7" name="フリーフォーム 336">
                    <a:extLst>
                      <a:ext uri="{FF2B5EF4-FFF2-40B4-BE49-F238E27FC236}">
                        <a16:creationId xmlns:a16="http://schemas.microsoft.com/office/drawing/2014/main" id="{66D9F1EE-E9EF-8493-27E4-B8EE3F8EA6A1}"/>
                      </a:ext>
                    </a:extLst>
                  </p:cNvPr>
                  <p:cNvSpPr/>
                  <p:nvPr/>
                </p:nvSpPr>
                <p:spPr>
                  <a:xfrm>
                    <a:off x="5284715" y="4126973"/>
                    <a:ext cx="181645" cy="2140"/>
                  </a:xfrm>
                  <a:custGeom>
                    <a:avLst/>
                    <a:gdLst>
                      <a:gd name="connsiteX0" fmla="*/ 0 w 181645"/>
                      <a:gd name="connsiteY0" fmla="*/ 0 h 2140"/>
                      <a:gd name="connsiteX1" fmla="*/ 181645 w 181645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5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8" name="フリーフォーム 337">
                    <a:extLst>
                      <a:ext uri="{FF2B5EF4-FFF2-40B4-BE49-F238E27FC236}">
                        <a16:creationId xmlns:a16="http://schemas.microsoft.com/office/drawing/2014/main" id="{2AA41A7E-62BA-116F-9145-98CE80EB1C78}"/>
                      </a:ext>
                    </a:extLst>
                  </p:cNvPr>
                  <p:cNvSpPr/>
                  <p:nvPr/>
                </p:nvSpPr>
                <p:spPr>
                  <a:xfrm>
                    <a:off x="5284715" y="4072363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9" name="フリーフォーム 338">
                    <a:extLst>
                      <a:ext uri="{FF2B5EF4-FFF2-40B4-BE49-F238E27FC236}">
                        <a16:creationId xmlns:a16="http://schemas.microsoft.com/office/drawing/2014/main" id="{41A4DF64-8FCB-8C23-79E5-111E09CF320E}"/>
                      </a:ext>
                    </a:extLst>
                  </p:cNvPr>
                  <p:cNvSpPr/>
                  <p:nvPr/>
                </p:nvSpPr>
                <p:spPr>
                  <a:xfrm>
                    <a:off x="5430018" y="4072367"/>
                    <a:ext cx="181646" cy="2140"/>
                  </a:xfrm>
                  <a:custGeom>
                    <a:avLst/>
                    <a:gdLst>
                      <a:gd name="connsiteX0" fmla="*/ 0 w 181646"/>
                      <a:gd name="connsiteY0" fmla="*/ 0 h 2140"/>
                      <a:gd name="connsiteX1" fmla="*/ 181646 w 181646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6" h="2140">
                        <a:moveTo>
                          <a:pt x="0" y="0"/>
                        </a:moveTo>
                        <a:lnTo>
                          <a:pt x="18164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0" name="フリーフォーム 339">
                    <a:extLst>
                      <a:ext uri="{FF2B5EF4-FFF2-40B4-BE49-F238E27FC236}">
                        <a16:creationId xmlns:a16="http://schemas.microsoft.com/office/drawing/2014/main" id="{6C86A44F-8E7F-3951-E62A-32A6E0262263}"/>
                      </a:ext>
                    </a:extLst>
                  </p:cNvPr>
                  <p:cNvSpPr/>
                  <p:nvPr/>
                </p:nvSpPr>
                <p:spPr>
                  <a:xfrm>
                    <a:off x="5611665" y="4072367"/>
                    <a:ext cx="2136" cy="182030"/>
                  </a:xfrm>
                  <a:custGeom>
                    <a:avLst/>
                    <a:gdLst>
                      <a:gd name="connsiteX0" fmla="*/ 0 w 2136"/>
                      <a:gd name="connsiteY0" fmla="*/ 182031 h 182030"/>
                      <a:gd name="connsiteX1" fmla="*/ 0 w 2136"/>
                      <a:gd name="connsiteY1" fmla="*/ 0 h 182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0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1" name="フリーフォーム 340">
                    <a:extLst>
                      <a:ext uri="{FF2B5EF4-FFF2-40B4-BE49-F238E27FC236}">
                        <a16:creationId xmlns:a16="http://schemas.microsoft.com/office/drawing/2014/main" id="{149B6B9D-F482-446A-F291-CC6EDC99834D}"/>
                      </a:ext>
                    </a:extLst>
                  </p:cNvPr>
                  <p:cNvSpPr/>
                  <p:nvPr/>
                </p:nvSpPr>
                <p:spPr>
                  <a:xfrm>
                    <a:off x="5466360" y="4254398"/>
                    <a:ext cx="145314" cy="54609"/>
                  </a:xfrm>
                  <a:custGeom>
                    <a:avLst/>
                    <a:gdLst>
                      <a:gd name="connsiteX0" fmla="*/ 0 w 145314"/>
                      <a:gd name="connsiteY0" fmla="*/ 54610 h 54609"/>
                      <a:gd name="connsiteX1" fmla="*/ 145315 w 145314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4" h="54609">
                        <a:moveTo>
                          <a:pt x="0" y="54610"/>
                        </a:moveTo>
                        <a:lnTo>
                          <a:pt x="145315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2" name="フリーフォーム 341">
                    <a:extLst>
                      <a:ext uri="{FF2B5EF4-FFF2-40B4-BE49-F238E27FC236}">
                        <a16:creationId xmlns:a16="http://schemas.microsoft.com/office/drawing/2014/main" id="{AD555345-F078-2FA1-36FC-4786696DEDA2}"/>
                      </a:ext>
                    </a:extLst>
                  </p:cNvPr>
                  <p:cNvSpPr/>
                  <p:nvPr/>
                </p:nvSpPr>
                <p:spPr>
                  <a:xfrm>
                    <a:off x="5103070" y="430900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3" name="フリーフォーム 342">
                    <a:extLst>
                      <a:ext uri="{FF2B5EF4-FFF2-40B4-BE49-F238E27FC236}">
                        <a16:creationId xmlns:a16="http://schemas.microsoft.com/office/drawing/2014/main" id="{8A3E4EF6-434E-D4EC-70D2-51C11C8BA79B}"/>
                      </a:ext>
                    </a:extLst>
                  </p:cNvPr>
                  <p:cNvSpPr/>
                  <p:nvPr/>
                </p:nvSpPr>
                <p:spPr>
                  <a:xfrm>
                    <a:off x="5103070" y="4126973"/>
                    <a:ext cx="2136" cy="182030"/>
                  </a:xfrm>
                  <a:custGeom>
                    <a:avLst/>
                    <a:gdLst>
                      <a:gd name="connsiteX0" fmla="*/ 0 w 2136"/>
                      <a:gd name="connsiteY0" fmla="*/ 182031 h 182030"/>
                      <a:gd name="connsiteX1" fmla="*/ 0 w 2136"/>
                      <a:gd name="connsiteY1" fmla="*/ 0 h 182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0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4" name="フリーフォーム 343">
                    <a:extLst>
                      <a:ext uri="{FF2B5EF4-FFF2-40B4-BE49-F238E27FC236}">
                        <a16:creationId xmlns:a16="http://schemas.microsoft.com/office/drawing/2014/main" id="{18A182CC-E2B7-B5F8-9310-0D49617C93E5}"/>
                      </a:ext>
                    </a:extLst>
                  </p:cNvPr>
                  <p:cNvSpPr/>
                  <p:nvPr/>
                </p:nvSpPr>
                <p:spPr>
                  <a:xfrm>
                    <a:off x="5103070" y="4072363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5" name="フリーフォーム 344">
                    <a:extLst>
                      <a:ext uri="{FF2B5EF4-FFF2-40B4-BE49-F238E27FC236}">
                        <a16:creationId xmlns:a16="http://schemas.microsoft.com/office/drawing/2014/main" id="{0AF25DC9-4C70-0C70-8E85-33DAA476E3FF}"/>
                      </a:ext>
                    </a:extLst>
                  </p:cNvPr>
                  <p:cNvSpPr/>
                  <p:nvPr/>
                </p:nvSpPr>
                <p:spPr>
                  <a:xfrm>
                    <a:off x="5611675" y="4017754"/>
                    <a:ext cx="145317" cy="54609"/>
                  </a:xfrm>
                  <a:custGeom>
                    <a:avLst/>
                    <a:gdLst>
                      <a:gd name="connsiteX0" fmla="*/ 0 w 145317"/>
                      <a:gd name="connsiteY0" fmla="*/ 54609 h 54609"/>
                      <a:gd name="connsiteX1" fmla="*/ 145317 w 145317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7" h="54609">
                        <a:moveTo>
                          <a:pt x="0" y="54609"/>
                        </a:moveTo>
                        <a:lnTo>
                          <a:pt x="145317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6" name="フリーフォーム 345">
                    <a:extLst>
                      <a:ext uri="{FF2B5EF4-FFF2-40B4-BE49-F238E27FC236}">
                        <a16:creationId xmlns:a16="http://schemas.microsoft.com/office/drawing/2014/main" id="{EB092500-3210-460D-8D78-EAFC47708A63}"/>
                      </a:ext>
                    </a:extLst>
                  </p:cNvPr>
                  <p:cNvSpPr/>
                  <p:nvPr/>
                </p:nvSpPr>
                <p:spPr>
                  <a:xfrm>
                    <a:off x="5575335" y="4017757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4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4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7" name="フリーフォーム 346">
                    <a:extLst>
                      <a:ext uri="{FF2B5EF4-FFF2-40B4-BE49-F238E27FC236}">
                        <a16:creationId xmlns:a16="http://schemas.microsoft.com/office/drawing/2014/main" id="{7971FE12-504D-2596-67A0-0B62B04ED4FD}"/>
                      </a:ext>
                    </a:extLst>
                  </p:cNvPr>
                  <p:cNvSpPr/>
                  <p:nvPr/>
                </p:nvSpPr>
                <p:spPr>
                  <a:xfrm>
                    <a:off x="5248399" y="4017754"/>
                    <a:ext cx="145316" cy="54609"/>
                  </a:xfrm>
                  <a:custGeom>
                    <a:avLst/>
                    <a:gdLst>
                      <a:gd name="connsiteX0" fmla="*/ 0 w 145316"/>
                      <a:gd name="connsiteY0" fmla="*/ 54609 h 54609"/>
                      <a:gd name="connsiteX1" fmla="*/ 145316 w 145316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6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8" name="フリーフォーム 347">
                    <a:extLst>
                      <a:ext uri="{FF2B5EF4-FFF2-40B4-BE49-F238E27FC236}">
                        <a16:creationId xmlns:a16="http://schemas.microsoft.com/office/drawing/2014/main" id="{0BD6633B-D29A-2159-64AD-2FAC6EB3F228}"/>
                      </a:ext>
                    </a:extLst>
                  </p:cNvPr>
                  <p:cNvSpPr/>
                  <p:nvPr/>
                </p:nvSpPr>
                <p:spPr>
                  <a:xfrm>
                    <a:off x="5393702" y="4017757"/>
                    <a:ext cx="181646" cy="2140"/>
                  </a:xfrm>
                  <a:custGeom>
                    <a:avLst/>
                    <a:gdLst>
                      <a:gd name="connsiteX0" fmla="*/ 0 w 181646"/>
                      <a:gd name="connsiteY0" fmla="*/ 0 h 2140"/>
                      <a:gd name="connsiteX1" fmla="*/ 181646 w 181646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6" h="2140">
                        <a:moveTo>
                          <a:pt x="0" y="0"/>
                        </a:moveTo>
                        <a:lnTo>
                          <a:pt x="18164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28" name="グラフィックス 275">
                  <a:extLst>
                    <a:ext uri="{FF2B5EF4-FFF2-40B4-BE49-F238E27FC236}">
                      <a16:creationId xmlns:a16="http://schemas.microsoft.com/office/drawing/2014/main" id="{F8D29A59-9F0A-6E55-88B3-685CB240149B}"/>
                    </a:ext>
                  </a:extLst>
                </p:cNvPr>
                <p:cNvGrpSpPr/>
                <p:nvPr/>
              </p:nvGrpSpPr>
              <p:grpSpPr>
                <a:xfrm>
                  <a:off x="5095351" y="4010017"/>
                  <a:ext cx="669361" cy="306724"/>
                  <a:chOff x="5095351" y="4010017"/>
                  <a:chExt cx="669361" cy="306724"/>
                </a:xfrm>
                <a:solidFill>
                  <a:srgbClr val="000000"/>
                </a:solidFill>
              </p:grpSpPr>
              <p:sp>
                <p:nvSpPr>
                  <p:cNvPr id="329" name="フリーフォーム 328">
                    <a:extLst>
                      <a:ext uri="{FF2B5EF4-FFF2-40B4-BE49-F238E27FC236}">
                        <a16:creationId xmlns:a16="http://schemas.microsoft.com/office/drawing/2014/main" id="{F4A004AB-1FBE-5690-33C4-001F0062340E}"/>
                      </a:ext>
                    </a:extLst>
                  </p:cNvPr>
                  <p:cNvSpPr/>
                  <p:nvPr/>
                </p:nvSpPr>
                <p:spPr>
                  <a:xfrm>
                    <a:off x="5458641" y="4301269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0" name="フリーフォーム 329">
                    <a:extLst>
                      <a:ext uri="{FF2B5EF4-FFF2-40B4-BE49-F238E27FC236}">
                        <a16:creationId xmlns:a16="http://schemas.microsoft.com/office/drawing/2014/main" id="{B36D1AB9-9BAE-050C-DC7C-D7C278BBA95B}"/>
                      </a:ext>
                    </a:extLst>
                  </p:cNvPr>
                  <p:cNvSpPr/>
                  <p:nvPr/>
                </p:nvSpPr>
                <p:spPr>
                  <a:xfrm>
                    <a:off x="5458641" y="4119237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1" name="フリーフォーム 330">
                    <a:extLst>
                      <a:ext uri="{FF2B5EF4-FFF2-40B4-BE49-F238E27FC236}">
                        <a16:creationId xmlns:a16="http://schemas.microsoft.com/office/drawing/2014/main" id="{2E79B0D9-48A7-34DD-B929-83C36480E716}"/>
                      </a:ext>
                    </a:extLst>
                  </p:cNvPr>
                  <p:cNvSpPr/>
                  <p:nvPr/>
                </p:nvSpPr>
                <p:spPr>
                  <a:xfrm>
                    <a:off x="5095351" y="4119236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2" name="フリーフォーム 331">
                    <a:extLst>
                      <a:ext uri="{FF2B5EF4-FFF2-40B4-BE49-F238E27FC236}">
                        <a16:creationId xmlns:a16="http://schemas.microsoft.com/office/drawing/2014/main" id="{B73D1C94-C0B0-7FBD-F2FC-940FB31F4049}"/>
                      </a:ext>
                    </a:extLst>
                  </p:cNvPr>
                  <p:cNvSpPr/>
                  <p:nvPr/>
                </p:nvSpPr>
                <p:spPr>
                  <a:xfrm>
                    <a:off x="5095351" y="4301267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3" name="フリーフォーム 332">
                    <a:extLst>
                      <a:ext uri="{FF2B5EF4-FFF2-40B4-BE49-F238E27FC236}">
                        <a16:creationId xmlns:a16="http://schemas.microsoft.com/office/drawing/2014/main" id="{86E84CDD-EC0F-CD41-77C1-813FEF49AC94}"/>
                      </a:ext>
                    </a:extLst>
                  </p:cNvPr>
                  <p:cNvSpPr/>
                  <p:nvPr/>
                </p:nvSpPr>
                <p:spPr>
                  <a:xfrm>
                    <a:off x="5749272" y="4010017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6" y="15474"/>
                          <a:pt x="0" y="12010"/>
                          <a:pt x="0" y="7737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4" name="フリーフォーム 333">
                    <a:extLst>
                      <a:ext uri="{FF2B5EF4-FFF2-40B4-BE49-F238E27FC236}">
                        <a16:creationId xmlns:a16="http://schemas.microsoft.com/office/drawing/2014/main" id="{1AD8F2E7-B05D-0C68-2B14-535799AD0B1E}"/>
                      </a:ext>
                    </a:extLst>
                  </p:cNvPr>
                  <p:cNvSpPr/>
                  <p:nvPr/>
                </p:nvSpPr>
                <p:spPr>
                  <a:xfrm>
                    <a:off x="5749272" y="4192049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5" name="フリーフォーム 334">
                    <a:extLst>
                      <a:ext uri="{FF2B5EF4-FFF2-40B4-BE49-F238E27FC236}">
                        <a16:creationId xmlns:a16="http://schemas.microsoft.com/office/drawing/2014/main" id="{9687DCB0-65FE-6930-3AD3-3EB05A1AB143}"/>
                      </a:ext>
                    </a:extLst>
                  </p:cNvPr>
                  <p:cNvSpPr/>
                  <p:nvPr/>
                </p:nvSpPr>
                <p:spPr>
                  <a:xfrm>
                    <a:off x="5385995" y="4010018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268" name="グループ化 267">
                <a:extLst>
                  <a:ext uri="{FF2B5EF4-FFF2-40B4-BE49-F238E27FC236}">
                    <a16:creationId xmlns:a16="http://schemas.microsoft.com/office/drawing/2014/main" id="{92906F4A-1631-1851-036B-CF73D470B6A8}"/>
                  </a:ext>
                </a:extLst>
              </p:cNvPr>
              <p:cNvGrpSpPr/>
              <p:nvPr/>
            </p:nvGrpSpPr>
            <p:grpSpPr>
              <a:xfrm>
                <a:off x="5164119" y="4871686"/>
                <a:ext cx="529433" cy="529433"/>
                <a:chOff x="5164119" y="4871686"/>
                <a:chExt cx="529433" cy="529433"/>
              </a:xfrm>
            </p:grpSpPr>
            <p:grpSp>
              <p:nvGrpSpPr>
                <p:cNvPr id="315" name="グラフィックス 312">
                  <a:extLst>
                    <a:ext uri="{FF2B5EF4-FFF2-40B4-BE49-F238E27FC236}">
                      <a16:creationId xmlns:a16="http://schemas.microsoft.com/office/drawing/2014/main" id="{19F310FB-926A-6ACD-BFBE-A01F8F3D3B62}"/>
                    </a:ext>
                  </a:extLst>
                </p:cNvPr>
                <p:cNvGrpSpPr/>
                <p:nvPr/>
              </p:nvGrpSpPr>
              <p:grpSpPr>
                <a:xfrm>
                  <a:off x="5164119" y="4871686"/>
                  <a:ext cx="529433" cy="529433"/>
                  <a:chOff x="5164119" y="4871686"/>
                  <a:chExt cx="529433" cy="529433"/>
                </a:xfrm>
                <a:solidFill>
                  <a:srgbClr val="FFFFFF"/>
                </a:solidFill>
              </p:grpSpPr>
              <p:sp>
                <p:nvSpPr>
                  <p:cNvPr id="319" name="フリーフォーム 318">
                    <a:extLst>
                      <a:ext uri="{FF2B5EF4-FFF2-40B4-BE49-F238E27FC236}">
                        <a16:creationId xmlns:a16="http://schemas.microsoft.com/office/drawing/2014/main" id="{8A659B74-3FA5-4B2B-AE69-22F6E05E40F8}"/>
                      </a:ext>
                    </a:extLst>
                  </p:cNvPr>
                  <p:cNvSpPr/>
                  <p:nvPr/>
                </p:nvSpPr>
                <p:spPr>
                  <a:xfrm>
                    <a:off x="5340693" y="4871686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0" name="フリーフォーム 319">
                    <a:extLst>
                      <a:ext uri="{FF2B5EF4-FFF2-40B4-BE49-F238E27FC236}">
                        <a16:creationId xmlns:a16="http://schemas.microsoft.com/office/drawing/2014/main" id="{BB699ABA-BA29-40E9-C11E-7F76D66319EA}"/>
                      </a:ext>
                    </a:extLst>
                  </p:cNvPr>
                  <p:cNvSpPr/>
                  <p:nvPr/>
                </p:nvSpPr>
                <p:spPr>
                  <a:xfrm>
                    <a:off x="5516976" y="4871831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1" name="フリーフォーム 320">
                    <a:extLst>
                      <a:ext uri="{FF2B5EF4-FFF2-40B4-BE49-F238E27FC236}">
                        <a16:creationId xmlns:a16="http://schemas.microsoft.com/office/drawing/2014/main" id="{1D774261-DEFF-E65A-F461-181D5866CFED}"/>
                      </a:ext>
                    </a:extLst>
                  </p:cNvPr>
                  <p:cNvSpPr/>
                  <p:nvPr/>
                </p:nvSpPr>
                <p:spPr>
                  <a:xfrm>
                    <a:off x="5517123" y="504826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2" name="フリーフォーム 321">
                    <a:extLst>
                      <a:ext uri="{FF2B5EF4-FFF2-40B4-BE49-F238E27FC236}">
                        <a16:creationId xmlns:a16="http://schemas.microsoft.com/office/drawing/2014/main" id="{891C9CCF-256D-6066-B750-F4BBFE5F6613}"/>
                      </a:ext>
                    </a:extLst>
                  </p:cNvPr>
                  <p:cNvSpPr/>
                  <p:nvPr/>
                </p:nvSpPr>
                <p:spPr>
                  <a:xfrm>
                    <a:off x="5516976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3" name="フリーフォーム 322">
                    <a:extLst>
                      <a:ext uri="{FF2B5EF4-FFF2-40B4-BE49-F238E27FC236}">
                        <a16:creationId xmlns:a16="http://schemas.microsoft.com/office/drawing/2014/main" id="{F8AEA6C8-B461-7CC9-3C56-931ED7504D0B}"/>
                      </a:ext>
                    </a:extLst>
                  </p:cNvPr>
                  <p:cNvSpPr/>
                  <p:nvPr/>
                </p:nvSpPr>
                <p:spPr>
                  <a:xfrm>
                    <a:off x="5340548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4" name="フリーフォーム 323">
                    <a:extLst>
                      <a:ext uri="{FF2B5EF4-FFF2-40B4-BE49-F238E27FC236}">
                        <a16:creationId xmlns:a16="http://schemas.microsoft.com/office/drawing/2014/main" id="{45A3A894-D578-6A57-F5BB-EC88E62B2B48}"/>
                      </a:ext>
                    </a:extLst>
                  </p:cNvPr>
                  <p:cNvSpPr/>
                  <p:nvPr/>
                </p:nvSpPr>
                <p:spPr>
                  <a:xfrm>
                    <a:off x="5164119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5" name="フリーフォーム 324">
                    <a:extLst>
                      <a:ext uri="{FF2B5EF4-FFF2-40B4-BE49-F238E27FC236}">
                        <a16:creationId xmlns:a16="http://schemas.microsoft.com/office/drawing/2014/main" id="{23E56023-7C46-A43C-714D-9605CAB3B807}"/>
                      </a:ext>
                    </a:extLst>
                  </p:cNvPr>
                  <p:cNvSpPr/>
                  <p:nvPr/>
                </p:nvSpPr>
                <p:spPr>
                  <a:xfrm>
                    <a:off x="5164119" y="504826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16" name="フリーフォーム 315">
                  <a:extLst>
                    <a:ext uri="{FF2B5EF4-FFF2-40B4-BE49-F238E27FC236}">
                      <a16:creationId xmlns:a16="http://schemas.microsoft.com/office/drawing/2014/main" id="{0210DD26-DB40-F1DC-BFD8-153FA2B009A4}"/>
                    </a:ext>
                  </a:extLst>
                </p:cNvPr>
                <p:cNvSpPr/>
                <p:nvPr/>
              </p:nvSpPr>
              <p:spPr>
                <a:xfrm>
                  <a:off x="5340548" y="5048260"/>
                  <a:ext cx="176429" cy="176429"/>
                </a:xfrm>
                <a:custGeom>
                  <a:avLst/>
                  <a:gdLst>
                    <a:gd name="connsiteX0" fmla="*/ 0 w 176429"/>
                    <a:gd name="connsiteY0" fmla="*/ 0 h 176429"/>
                    <a:gd name="connsiteX1" fmla="*/ 176429 w 176429"/>
                    <a:gd name="connsiteY1" fmla="*/ 0 h 176429"/>
                    <a:gd name="connsiteX2" fmla="*/ 176429 w 176429"/>
                    <a:gd name="connsiteY2" fmla="*/ 176429 h 176429"/>
                    <a:gd name="connsiteX3" fmla="*/ 0 w 176429"/>
                    <a:gd name="connsiteY3" fmla="*/ 176429 h 17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429" h="176429">
                      <a:moveTo>
                        <a:pt x="0" y="0"/>
                      </a:moveTo>
                      <a:lnTo>
                        <a:pt x="176429" y="0"/>
                      </a:lnTo>
                      <a:lnTo>
                        <a:pt x="176429" y="176429"/>
                      </a:lnTo>
                      <a:lnTo>
                        <a:pt x="0" y="176429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7" name="フリーフォーム 316">
                  <a:extLst>
                    <a:ext uri="{FF2B5EF4-FFF2-40B4-BE49-F238E27FC236}">
                      <a16:creationId xmlns:a16="http://schemas.microsoft.com/office/drawing/2014/main" id="{70CC0F61-A054-475D-5344-7BAE4AE2580A}"/>
                    </a:ext>
                  </a:extLst>
                </p:cNvPr>
                <p:cNvSpPr/>
                <p:nvPr/>
              </p:nvSpPr>
              <p:spPr>
                <a:xfrm>
                  <a:off x="5164119" y="4871686"/>
                  <a:ext cx="529286" cy="529432"/>
                </a:xfrm>
                <a:custGeom>
                  <a:avLst/>
                  <a:gdLst>
                    <a:gd name="connsiteX0" fmla="*/ 176575 w 529286"/>
                    <a:gd name="connsiteY0" fmla="*/ 0 h 529432"/>
                    <a:gd name="connsiteX1" fmla="*/ 529286 w 529286"/>
                    <a:gd name="connsiteY1" fmla="*/ 146 h 529432"/>
                    <a:gd name="connsiteX2" fmla="*/ 529286 w 529286"/>
                    <a:gd name="connsiteY2" fmla="*/ 529433 h 529432"/>
                    <a:gd name="connsiteX3" fmla="*/ 0 w 529286"/>
                    <a:gd name="connsiteY3" fmla="*/ 529433 h 529432"/>
                    <a:gd name="connsiteX4" fmla="*/ 0 w 529286"/>
                    <a:gd name="connsiteY4" fmla="*/ 176575 h 529432"/>
                    <a:gd name="connsiteX5" fmla="*/ 176429 w 529286"/>
                    <a:gd name="connsiteY5" fmla="*/ 176575 h 529432"/>
                    <a:gd name="connsiteX6" fmla="*/ 176575 w 529286"/>
                    <a:gd name="connsiteY6" fmla="*/ 176429 h 52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9286" h="529432">
                      <a:moveTo>
                        <a:pt x="176575" y="0"/>
                      </a:moveTo>
                      <a:lnTo>
                        <a:pt x="529286" y="146"/>
                      </a:lnTo>
                      <a:lnTo>
                        <a:pt x="529286" y="529433"/>
                      </a:lnTo>
                      <a:lnTo>
                        <a:pt x="0" y="529433"/>
                      </a:lnTo>
                      <a:lnTo>
                        <a:pt x="0" y="176575"/>
                      </a:lnTo>
                      <a:lnTo>
                        <a:pt x="176429" y="176575"/>
                      </a:lnTo>
                      <a:lnTo>
                        <a:pt x="176575" y="176429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18" name="十字形 317">
                  <a:extLst>
                    <a:ext uri="{FF2B5EF4-FFF2-40B4-BE49-F238E27FC236}">
                      <a16:creationId xmlns:a16="http://schemas.microsoft.com/office/drawing/2014/main" id="{F6AE8740-B4C6-75F7-CDA7-6DDEF4DA6539}"/>
                    </a:ext>
                  </a:extLst>
                </p:cNvPr>
                <p:cNvSpPr/>
                <p:nvPr/>
              </p:nvSpPr>
              <p:spPr>
                <a:xfrm rot="8100000">
                  <a:off x="5286881" y="4990870"/>
                  <a:ext cx="112075" cy="112075"/>
                </a:xfrm>
                <a:prstGeom prst="plus">
                  <a:avLst>
                    <a:gd name="adj" fmla="val 38566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6D69F356-77C2-A5B9-0896-825B0ADE57EE}"/>
                  </a:ext>
                </a:extLst>
              </p:cNvPr>
              <p:cNvGrpSpPr/>
              <p:nvPr/>
            </p:nvGrpSpPr>
            <p:grpSpPr>
              <a:xfrm>
                <a:off x="4041118" y="4005204"/>
                <a:ext cx="658799" cy="305961"/>
                <a:chOff x="4041118" y="4005204"/>
                <a:chExt cx="658799" cy="305961"/>
              </a:xfrm>
            </p:grpSpPr>
            <p:grpSp>
              <p:nvGrpSpPr>
                <p:cNvPr id="284" name="グラフィックス 274">
                  <a:extLst>
                    <a:ext uri="{FF2B5EF4-FFF2-40B4-BE49-F238E27FC236}">
                      <a16:creationId xmlns:a16="http://schemas.microsoft.com/office/drawing/2014/main" id="{DBF67444-0150-D3D0-B68B-3B766CDE9976}"/>
                    </a:ext>
                  </a:extLst>
                </p:cNvPr>
                <p:cNvGrpSpPr/>
                <p:nvPr/>
              </p:nvGrpSpPr>
              <p:grpSpPr>
                <a:xfrm>
                  <a:off x="4052385" y="4016495"/>
                  <a:ext cx="636264" cy="283378"/>
                  <a:chOff x="4052385" y="4016495"/>
                  <a:chExt cx="636264" cy="283378"/>
                </a:xfrm>
              </p:grpSpPr>
              <p:sp>
                <p:nvSpPr>
                  <p:cNvPr id="308" name="フリーフォーム 307">
                    <a:extLst>
                      <a:ext uri="{FF2B5EF4-FFF2-40B4-BE49-F238E27FC236}">
                        <a16:creationId xmlns:a16="http://schemas.microsoft.com/office/drawing/2014/main" id="{1963C795-6455-8B99-C589-A0B1DAFDEC60}"/>
                      </a:ext>
                    </a:extLst>
                  </p:cNvPr>
                  <p:cNvSpPr/>
                  <p:nvPr/>
                </p:nvSpPr>
                <p:spPr>
                  <a:xfrm>
                    <a:off x="4229125" y="4122762"/>
                    <a:ext cx="2078" cy="177111"/>
                  </a:xfrm>
                  <a:custGeom>
                    <a:avLst/>
                    <a:gdLst>
                      <a:gd name="connsiteX0" fmla="*/ 0 w 2078"/>
                      <a:gd name="connsiteY0" fmla="*/ 177112 h 177111"/>
                      <a:gd name="connsiteX1" fmla="*/ 0 w 2078"/>
                      <a:gd name="connsiteY1" fmla="*/ 0 h 177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78" h="177111">
                        <a:moveTo>
                          <a:pt x="0" y="177112"/>
                        </a:moveTo>
                        <a:lnTo>
                          <a:pt x="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9" name="フリーフォーム 308">
                    <a:extLst>
                      <a:ext uri="{FF2B5EF4-FFF2-40B4-BE49-F238E27FC236}">
                        <a16:creationId xmlns:a16="http://schemas.microsoft.com/office/drawing/2014/main" id="{EA3B9AA3-6154-0070-B439-E9EF174AB657}"/>
                      </a:ext>
                    </a:extLst>
                  </p:cNvPr>
                  <p:cNvSpPr/>
                  <p:nvPr/>
                </p:nvSpPr>
                <p:spPr>
                  <a:xfrm>
                    <a:off x="4405865" y="4122762"/>
                    <a:ext cx="2078" cy="177111"/>
                  </a:xfrm>
                  <a:custGeom>
                    <a:avLst/>
                    <a:gdLst>
                      <a:gd name="connsiteX0" fmla="*/ 0 w 2078"/>
                      <a:gd name="connsiteY0" fmla="*/ 177112 h 177111"/>
                      <a:gd name="connsiteX1" fmla="*/ 0 w 2078"/>
                      <a:gd name="connsiteY1" fmla="*/ 0 h 177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78" h="177111">
                        <a:moveTo>
                          <a:pt x="0" y="177112"/>
                        </a:moveTo>
                        <a:lnTo>
                          <a:pt x="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0" name="フリーフォーム 309">
                    <a:extLst>
                      <a:ext uri="{FF2B5EF4-FFF2-40B4-BE49-F238E27FC236}">
                        <a16:creationId xmlns:a16="http://schemas.microsoft.com/office/drawing/2014/main" id="{B8172013-C7FA-24E3-4CC7-DC61F0B46F55}"/>
                      </a:ext>
                    </a:extLst>
                  </p:cNvPr>
                  <p:cNvSpPr/>
                  <p:nvPr/>
                </p:nvSpPr>
                <p:spPr>
                  <a:xfrm>
                    <a:off x="4405865" y="4069629"/>
                    <a:ext cx="141391" cy="53133"/>
                  </a:xfrm>
                  <a:custGeom>
                    <a:avLst/>
                    <a:gdLst>
                      <a:gd name="connsiteX0" fmla="*/ 0 w 141391"/>
                      <a:gd name="connsiteY0" fmla="*/ 53134 h 53133"/>
                      <a:gd name="connsiteX1" fmla="*/ 141391 w 141391"/>
                      <a:gd name="connsiteY1" fmla="*/ 0 h 53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391" h="53133">
                        <a:moveTo>
                          <a:pt x="0" y="53134"/>
                        </a:moveTo>
                        <a:lnTo>
                          <a:pt x="141391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1" name="フリーフォーム 310">
                    <a:extLst>
                      <a:ext uri="{FF2B5EF4-FFF2-40B4-BE49-F238E27FC236}">
                        <a16:creationId xmlns:a16="http://schemas.microsoft.com/office/drawing/2014/main" id="{0BF130CB-B6DE-215E-D160-A016EB35A0DC}"/>
                      </a:ext>
                    </a:extLst>
                  </p:cNvPr>
                  <p:cNvSpPr/>
                  <p:nvPr/>
                </p:nvSpPr>
                <p:spPr>
                  <a:xfrm>
                    <a:off x="4052385" y="4122762"/>
                    <a:ext cx="176740" cy="2082"/>
                  </a:xfrm>
                  <a:custGeom>
                    <a:avLst/>
                    <a:gdLst>
                      <a:gd name="connsiteX0" fmla="*/ 0 w 176740"/>
                      <a:gd name="connsiteY0" fmla="*/ 0 h 2082"/>
                      <a:gd name="connsiteX1" fmla="*/ 176740 w 176740"/>
                      <a:gd name="connsiteY1" fmla="*/ 0 h 2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6740" h="2082">
                        <a:moveTo>
                          <a:pt x="0" y="0"/>
                        </a:moveTo>
                        <a:lnTo>
                          <a:pt x="176740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2" name="フリーフォーム 311">
                    <a:extLst>
                      <a:ext uri="{FF2B5EF4-FFF2-40B4-BE49-F238E27FC236}">
                        <a16:creationId xmlns:a16="http://schemas.microsoft.com/office/drawing/2014/main" id="{F58C1D2E-1BD1-9E58-DB08-0B08B7427E09}"/>
                      </a:ext>
                    </a:extLst>
                  </p:cNvPr>
                  <p:cNvSpPr/>
                  <p:nvPr/>
                </p:nvSpPr>
                <p:spPr>
                  <a:xfrm>
                    <a:off x="4193765" y="4069631"/>
                    <a:ext cx="176739" cy="2082"/>
                  </a:xfrm>
                  <a:custGeom>
                    <a:avLst/>
                    <a:gdLst>
                      <a:gd name="connsiteX0" fmla="*/ 0 w 176739"/>
                      <a:gd name="connsiteY0" fmla="*/ 0 h 2082"/>
                      <a:gd name="connsiteX1" fmla="*/ 176739 w 176739"/>
                      <a:gd name="connsiteY1" fmla="*/ 0 h 2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6739" h="2082">
                        <a:moveTo>
                          <a:pt x="0" y="0"/>
                        </a:moveTo>
                        <a:lnTo>
                          <a:pt x="176739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3" name="フリーフォーム 312">
                    <a:extLst>
                      <a:ext uri="{FF2B5EF4-FFF2-40B4-BE49-F238E27FC236}">
                        <a16:creationId xmlns:a16="http://schemas.microsoft.com/office/drawing/2014/main" id="{BE5A480F-553E-6C39-521C-B62E3727D5F6}"/>
                      </a:ext>
                    </a:extLst>
                  </p:cNvPr>
                  <p:cNvSpPr/>
                  <p:nvPr/>
                </p:nvSpPr>
                <p:spPr>
                  <a:xfrm>
                    <a:off x="4370517" y="4016495"/>
                    <a:ext cx="141393" cy="53133"/>
                  </a:xfrm>
                  <a:custGeom>
                    <a:avLst/>
                    <a:gdLst>
                      <a:gd name="connsiteX0" fmla="*/ 0 w 141393"/>
                      <a:gd name="connsiteY0" fmla="*/ 53133 h 53133"/>
                      <a:gd name="connsiteX1" fmla="*/ 141393 w 141393"/>
                      <a:gd name="connsiteY1" fmla="*/ 0 h 53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393" h="53133">
                        <a:moveTo>
                          <a:pt x="0" y="53133"/>
                        </a:moveTo>
                        <a:lnTo>
                          <a:pt x="141393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4" name="フリーフォーム 313">
                    <a:extLst>
                      <a:ext uri="{FF2B5EF4-FFF2-40B4-BE49-F238E27FC236}">
                        <a16:creationId xmlns:a16="http://schemas.microsoft.com/office/drawing/2014/main" id="{0D8D01B6-5139-C27D-14DB-473F65626AEE}"/>
                      </a:ext>
                    </a:extLst>
                  </p:cNvPr>
                  <p:cNvSpPr/>
                  <p:nvPr/>
                </p:nvSpPr>
                <p:spPr>
                  <a:xfrm>
                    <a:off x="4547256" y="4016495"/>
                    <a:ext cx="141393" cy="53133"/>
                  </a:xfrm>
                  <a:custGeom>
                    <a:avLst/>
                    <a:gdLst>
                      <a:gd name="connsiteX0" fmla="*/ 0 w 141393"/>
                      <a:gd name="connsiteY0" fmla="*/ 53133 h 53133"/>
                      <a:gd name="connsiteX1" fmla="*/ 141393 w 141393"/>
                      <a:gd name="connsiteY1" fmla="*/ 0 h 53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393" h="53133">
                        <a:moveTo>
                          <a:pt x="0" y="53133"/>
                        </a:moveTo>
                        <a:lnTo>
                          <a:pt x="141393" y="0"/>
                        </a:lnTo>
                      </a:path>
                    </a:pathLst>
                  </a:custGeom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85" name="グラフィックス 274">
                  <a:extLst>
                    <a:ext uri="{FF2B5EF4-FFF2-40B4-BE49-F238E27FC236}">
                      <a16:creationId xmlns:a16="http://schemas.microsoft.com/office/drawing/2014/main" id="{61CC95AD-DBC8-C9C5-2C12-BDA7E4DCCAE7}"/>
                    </a:ext>
                  </a:extLst>
                </p:cNvPr>
                <p:cNvGrpSpPr/>
                <p:nvPr/>
              </p:nvGrpSpPr>
              <p:grpSpPr>
                <a:xfrm>
                  <a:off x="4052385" y="4016495"/>
                  <a:ext cx="636264" cy="283380"/>
                  <a:chOff x="4052385" y="4016495"/>
                  <a:chExt cx="636264" cy="283380"/>
                </a:xfrm>
              </p:grpSpPr>
              <p:sp>
                <p:nvSpPr>
                  <p:cNvPr id="294" name="フリーフォーム 293">
                    <a:extLst>
                      <a:ext uri="{FF2B5EF4-FFF2-40B4-BE49-F238E27FC236}">
                        <a16:creationId xmlns:a16="http://schemas.microsoft.com/office/drawing/2014/main" id="{68DFAE34-DE5C-0B71-706F-1EE17FFE1BBD}"/>
                      </a:ext>
                    </a:extLst>
                  </p:cNvPr>
                  <p:cNvSpPr/>
                  <p:nvPr/>
                </p:nvSpPr>
                <p:spPr>
                  <a:xfrm>
                    <a:off x="4229125" y="4299874"/>
                    <a:ext cx="176740" cy="2082"/>
                  </a:xfrm>
                  <a:custGeom>
                    <a:avLst/>
                    <a:gdLst>
                      <a:gd name="connsiteX0" fmla="*/ 0 w 176740"/>
                      <a:gd name="connsiteY0" fmla="*/ 0 h 2082"/>
                      <a:gd name="connsiteX1" fmla="*/ 176740 w 176740"/>
                      <a:gd name="connsiteY1" fmla="*/ 0 h 2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6740" h="2082">
                        <a:moveTo>
                          <a:pt x="0" y="0"/>
                        </a:moveTo>
                        <a:lnTo>
                          <a:pt x="17674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5" name="フリーフォーム 294">
                    <a:extLst>
                      <a:ext uri="{FF2B5EF4-FFF2-40B4-BE49-F238E27FC236}">
                        <a16:creationId xmlns:a16="http://schemas.microsoft.com/office/drawing/2014/main" id="{F5AEF705-B087-CA78-89BA-F64419801F09}"/>
                      </a:ext>
                    </a:extLst>
                  </p:cNvPr>
                  <p:cNvSpPr/>
                  <p:nvPr/>
                </p:nvSpPr>
                <p:spPr>
                  <a:xfrm>
                    <a:off x="4229125" y="4122762"/>
                    <a:ext cx="176740" cy="2082"/>
                  </a:xfrm>
                  <a:custGeom>
                    <a:avLst/>
                    <a:gdLst>
                      <a:gd name="connsiteX0" fmla="*/ 0 w 176740"/>
                      <a:gd name="connsiteY0" fmla="*/ 0 h 2082"/>
                      <a:gd name="connsiteX1" fmla="*/ 176740 w 176740"/>
                      <a:gd name="connsiteY1" fmla="*/ 0 h 2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6740" h="2082">
                        <a:moveTo>
                          <a:pt x="0" y="0"/>
                        </a:moveTo>
                        <a:lnTo>
                          <a:pt x="17674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6" name="フリーフォーム 295">
                    <a:extLst>
                      <a:ext uri="{FF2B5EF4-FFF2-40B4-BE49-F238E27FC236}">
                        <a16:creationId xmlns:a16="http://schemas.microsoft.com/office/drawing/2014/main" id="{3F5C6478-0AC2-22D9-58B6-AD6863D0A510}"/>
                      </a:ext>
                    </a:extLst>
                  </p:cNvPr>
                  <p:cNvSpPr/>
                  <p:nvPr/>
                </p:nvSpPr>
                <p:spPr>
                  <a:xfrm>
                    <a:off x="4229125" y="4069629"/>
                    <a:ext cx="141391" cy="53133"/>
                  </a:xfrm>
                  <a:custGeom>
                    <a:avLst/>
                    <a:gdLst>
                      <a:gd name="connsiteX0" fmla="*/ 0 w 141391"/>
                      <a:gd name="connsiteY0" fmla="*/ 53134 h 53133"/>
                      <a:gd name="connsiteX1" fmla="*/ 141392 w 141391"/>
                      <a:gd name="connsiteY1" fmla="*/ 0 h 53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391" h="53133">
                        <a:moveTo>
                          <a:pt x="0" y="53134"/>
                        </a:moveTo>
                        <a:lnTo>
                          <a:pt x="141392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7" name="フリーフォーム 296">
                    <a:extLst>
                      <a:ext uri="{FF2B5EF4-FFF2-40B4-BE49-F238E27FC236}">
                        <a16:creationId xmlns:a16="http://schemas.microsoft.com/office/drawing/2014/main" id="{04C00438-1804-F5ED-8E1F-7D1A8FB44D36}"/>
                      </a:ext>
                    </a:extLst>
                  </p:cNvPr>
                  <p:cNvSpPr/>
                  <p:nvPr/>
                </p:nvSpPr>
                <p:spPr>
                  <a:xfrm>
                    <a:off x="4370504" y="4069632"/>
                    <a:ext cx="176741" cy="2082"/>
                  </a:xfrm>
                  <a:custGeom>
                    <a:avLst/>
                    <a:gdLst>
                      <a:gd name="connsiteX0" fmla="*/ 0 w 176741"/>
                      <a:gd name="connsiteY0" fmla="*/ 0 h 2082"/>
                      <a:gd name="connsiteX1" fmla="*/ 176741 w 176741"/>
                      <a:gd name="connsiteY1" fmla="*/ 0 h 2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6741" h="2082">
                        <a:moveTo>
                          <a:pt x="0" y="0"/>
                        </a:moveTo>
                        <a:lnTo>
                          <a:pt x="17674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8" name="フリーフォーム 297">
                    <a:extLst>
                      <a:ext uri="{FF2B5EF4-FFF2-40B4-BE49-F238E27FC236}">
                        <a16:creationId xmlns:a16="http://schemas.microsoft.com/office/drawing/2014/main" id="{E32C4BBD-6B08-4BE3-E7B4-0D14B5386B3B}"/>
                      </a:ext>
                    </a:extLst>
                  </p:cNvPr>
                  <p:cNvSpPr/>
                  <p:nvPr/>
                </p:nvSpPr>
                <p:spPr>
                  <a:xfrm>
                    <a:off x="4547246" y="4069632"/>
                    <a:ext cx="2078" cy="177112"/>
                  </a:xfrm>
                  <a:custGeom>
                    <a:avLst/>
                    <a:gdLst>
                      <a:gd name="connsiteX0" fmla="*/ 0 w 2078"/>
                      <a:gd name="connsiteY0" fmla="*/ 177112 h 177112"/>
                      <a:gd name="connsiteX1" fmla="*/ 0 w 2078"/>
                      <a:gd name="connsiteY1" fmla="*/ 0 h 177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78" h="177112">
                        <a:moveTo>
                          <a:pt x="0" y="177112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" name="フリーフォーム 298">
                    <a:extLst>
                      <a:ext uri="{FF2B5EF4-FFF2-40B4-BE49-F238E27FC236}">
                        <a16:creationId xmlns:a16="http://schemas.microsoft.com/office/drawing/2014/main" id="{5FD56237-F819-64A4-9626-59EE13C40829}"/>
                      </a:ext>
                    </a:extLst>
                  </p:cNvPr>
                  <p:cNvSpPr/>
                  <p:nvPr/>
                </p:nvSpPr>
                <p:spPr>
                  <a:xfrm>
                    <a:off x="4405865" y="4246744"/>
                    <a:ext cx="141391" cy="53131"/>
                  </a:xfrm>
                  <a:custGeom>
                    <a:avLst/>
                    <a:gdLst>
                      <a:gd name="connsiteX0" fmla="*/ 0 w 141391"/>
                      <a:gd name="connsiteY0" fmla="*/ 53132 h 53131"/>
                      <a:gd name="connsiteX1" fmla="*/ 141391 w 141391"/>
                      <a:gd name="connsiteY1" fmla="*/ 0 h 53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391" h="53131">
                        <a:moveTo>
                          <a:pt x="0" y="53132"/>
                        </a:moveTo>
                        <a:lnTo>
                          <a:pt x="14139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0" name="フリーフォーム 299">
                    <a:extLst>
                      <a:ext uri="{FF2B5EF4-FFF2-40B4-BE49-F238E27FC236}">
                        <a16:creationId xmlns:a16="http://schemas.microsoft.com/office/drawing/2014/main" id="{B1EEA600-AA71-5EF2-84DC-F9E7A6AB5EC5}"/>
                      </a:ext>
                    </a:extLst>
                  </p:cNvPr>
                  <p:cNvSpPr/>
                  <p:nvPr/>
                </p:nvSpPr>
                <p:spPr>
                  <a:xfrm>
                    <a:off x="4052385" y="4299874"/>
                    <a:ext cx="176740" cy="2082"/>
                  </a:xfrm>
                  <a:custGeom>
                    <a:avLst/>
                    <a:gdLst>
                      <a:gd name="connsiteX0" fmla="*/ 0 w 176740"/>
                      <a:gd name="connsiteY0" fmla="*/ 0 h 2082"/>
                      <a:gd name="connsiteX1" fmla="*/ 176740 w 176740"/>
                      <a:gd name="connsiteY1" fmla="*/ 0 h 2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6740" h="2082">
                        <a:moveTo>
                          <a:pt x="0" y="0"/>
                        </a:moveTo>
                        <a:lnTo>
                          <a:pt x="17674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1" name="フリーフォーム 300">
                    <a:extLst>
                      <a:ext uri="{FF2B5EF4-FFF2-40B4-BE49-F238E27FC236}">
                        <a16:creationId xmlns:a16="http://schemas.microsoft.com/office/drawing/2014/main" id="{ADA4E93C-0F4A-9B7C-68E0-DF612D706C17}"/>
                      </a:ext>
                    </a:extLst>
                  </p:cNvPr>
                  <p:cNvSpPr/>
                  <p:nvPr/>
                </p:nvSpPr>
                <p:spPr>
                  <a:xfrm>
                    <a:off x="4052385" y="4122762"/>
                    <a:ext cx="2078" cy="177112"/>
                  </a:xfrm>
                  <a:custGeom>
                    <a:avLst/>
                    <a:gdLst>
                      <a:gd name="connsiteX0" fmla="*/ 0 w 2078"/>
                      <a:gd name="connsiteY0" fmla="*/ 177112 h 177112"/>
                      <a:gd name="connsiteX1" fmla="*/ 0 w 2078"/>
                      <a:gd name="connsiteY1" fmla="*/ 0 h 177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78" h="177112">
                        <a:moveTo>
                          <a:pt x="0" y="177112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2" name="フリーフォーム 301">
                    <a:extLst>
                      <a:ext uri="{FF2B5EF4-FFF2-40B4-BE49-F238E27FC236}">
                        <a16:creationId xmlns:a16="http://schemas.microsoft.com/office/drawing/2014/main" id="{1B157D00-3D87-574C-8E3B-4363DBC268CB}"/>
                      </a:ext>
                    </a:extLst>
                  </p:cNvPr>
                  <p:cNvSpPr/>
                  <p:nvPr/>
                </p:nvSpPr>
                <p:spPr>
                  <a:xfrm>
                    <a:off x="4052385" y="4069628"/>
                    <a:ext cx="141392" cy="53133"/>
                  </a:xfrm>
                  <a:custGeom>
                    <a:avLst/>
                    <a:gdLst>
                      <a:gd name="connsiteX0" fmla="*/ 0 w 141392"/>
                      <a:gd name="connsiteY0" fmla="*/ 53133 h 53133"/>
                      <a:gd name="connsiteX1" fmla="*/ 141392 w 141392"/>
                      <a:gd name="connsiteY1" fmla="*/ 0 h 53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392" h="53133">
                        <a:moveTo>
                          <a:pt x="0" y="53133"/>
                        </a:moveTo>
                        <a:lnTo>
                          <a:pt x="141392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3" name="フリーフォーム 302">
                    <a:extLst>
                      <a:ext uri="{FF2B5EF4-FFF2-40B4-BE49-F238E27FC236}">
                        <a16:creationId xmlns:a16="http://schemas.microsoft.com/office/drawing/2014/main" id="{97A5B3B8-724D-3C2D-1656-E2FCC7F75C8A}"/>
                      </a:ext>
                    </a:extLst>
                  </p:cNvPr>
                  <p:cNvSpPr/>
                  <p:nvPr/>
                </p:nvSpPr>
                <p:spPr>
                  <a:xfrm>
                    <a:off x="4511898" y="4016498"/>
                    <a:ext cx="176739" cy="2082"/>
                  </a:xfrm>
                  <a:custGeom>
                    <a:avLst/>
                    <a:gdLst>
                      <a:gd name="connsiteX0" fmla="*/ 0 w 176739"/>
                      <a:gd name="connsiteY0" fmla="*/ 0 h 2082"/>
                      <a:gd name="connsiteX1" fmla="*/ 176739 w 176739"/>
                      <a:gd name="connsiteY1" fmla="*/ 0 h 2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6739" h="2082">
                        <a:moveTo>
                          <a:pt x="0" y="0"/>
                        </a:moveTo>
                        <a:lnTo>
                          <a:pt x="176739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4" name="フリーフォーム 303">
                    <a:extLst>
                      <a:ext uri="{FF2B5EF4-FFF2-40B4-BE49-F238E27FC236}">
                        <a16:creationId xmlns:a16="http://schemas.microsoft.com/office/drawing/2014/main" id="{377991EB-9158-7F8E-D56D-BEC3D04F982A}"/>
                      </a:ext>
                    </a:extLst>
                  </p:cNvPr>
                  <p:cNvSpPr/>
                  <p:nvPr/>
                </p:nvSpPr>
                <p:spPr>
                  <a:xfrm>
                    <a:off x="4688637" y="4016498"/>
                    <a:ext cx="2078" cy="177111"/>
                  </a:xfrm>
                  <a:custGeom>
                    <a:avLst/>
                    <a:gdLst>
                      <a:gd name="connsiteX0" fmla="*/ 0 w 2078"/>
                      <a:gd name="connsiteY0" fmla="*/ 177112 h 177111"/>
                      <a:gd name="connsiteX1" fmla="*/ 0 w 2078"/>
                      <a:gd name="connsiteY1" fmla="*/ 0 h 177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78" h="177111">
                        <a:moveTo>
                          <a:pt x="0" y="177112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5" name="フリーフォーム 304">
                    <a:extLst>
                      <a:ext uri="{FF2B5EF4-FFF2-40B4-BE49-F238E27FC236}">
                        <a16:creationId xmlns:a16="http://schemas.microsoft.com/office/drawing/2014/main" id="{5DD68E9F-56D8-026B-898D-45F749549248}"/>
                      </a:ext>
                    </a:extLst>
                  </p:cNvPr>
                  <p:cNvSpPr/>
                  <p:nvPr/>
                </p:nvSpPr>
                <p:spPr>
                  <a:xfrm>
                    <a:off x="4547256" y="4193610"/>
                    <a:ext cx="141393" cy="53134"/>
                  </a:xfrm>
                  <a:custGeom>
                    <a:avLst/>
                    <a:gdLst>
                      <a:gd name="connsiteX0" fmla="*/ 0 w 141393"/>
                      <a:gd name="connsiteY0" fmla="*/ 53134 h 53134"/>
                      <a:gd name="connsiteX1" fmla="*/ 141393 w 141393"/>
                      <a:gd name="connsiteY1" fmla="*/ 0 h 5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393" h="53134">
                        <a:moveTo>
                          <a:pt x="0" y="53134"/>
                        </a:moveTo>
                        <a:lnTo>
                          <a:pt x="141393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6" name="フリーフォーム 305">
                    <a:extLst>
                      <a:ext uri="{FF2B5EF4-FFF2-40B4-BE49-F238E27FC236}">
                        <a16:creationId xmlns:a16="http://schemas.microsoft.com/office/drawing/2014/main" id="{15A197CB-316C-9557-523A-487773162FFC}"/>
                      </a:ext>
                    </a:extLst>
                  </p:cNvPr>
                  <p:cNvSpPr/>
                  <p:nvPr/>
                </p:nvSpPr>
                <p:spPr>
                  <a:xfrm>
                    <a:off x="4193789" y="4016495"/>
                    <a:ext cx="141392" cy="53133"/>
                  </a:xfrm>
                  <a:custGeom>
                    <a:avLst/>
                    <a:gdLst>
                      <a:gd name="connsiteX0" fmla="*/ 0 w 141392"/>
                      <a:gd name="connsiteY0" fmla="*/ 53133 h 53133"/>
                      <a:gd name="connsiteX1" fmla="*/ 141392 w 141392"/>
                      <a:gd name="connsiteY1" fmla="*/ 0 h 53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392" h="53133">
                        <a:moveTo>
                          <a:pt x="0" y="53133"/>
                        </a:moveTo>
                        <a:lnTo>
                          <a:pt x="141392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7" name="フリーフォーム 306">
                    <a:extLst>
                      <a:ext uri="{FF2B5EF4-FFF2-40B4-BE49-F238E27FC236}">
                        <a16:creationId xmlns:a16="http://schemas.microsoft.com/office/drawing/2014/main" id="{01D046F9-924D-E242-7E6B-191C3822B4A4}"/>
                      </a:ext>
                    </a:extLst>
                  </p:cNvPr>
                  <p:cNvSpPr/>
                  <p:nvPr/>
                </p:nvSpPr>
                <p:spPr>
                  <a:xfrm>
                    <a:off x="4335169" y="4016498"/>
                    <a:ext cx="176741" cy="2082"/>
                  </a:xfrm>
                  <a:custGeom>
                    <a:avLst/>
                    <a:gdLst>
                      <a:gd name="connsiteX0" fmla="*/ 0 w 176741"/>
                      <a:gd name="connsiteY0" fmla="*/ 0 h 2082"/>
                      <a:gd name="connsiteX1" fmla="*/ 176741 w 176741"/>
                      <a:gd name="connsiteY1" fmla="*/ 0 h 2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6741" h="2082">
                        <a:moveTo>
                          <a:pt x="0" y="0"/>
                        </a:moveTo>
                        <a:lnTo>
                          <a:pt x="17674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86" name="グラフィックス 274">
                  <a:extLst>
                    <a:ext uri="{FF2B5EF4-FFF2-40B4-BE49-F238E27FC236}">
                      <a16:creationId xmlns:a16="http://schemas.microsoft.com/office/drawing/2014/main" id="{5E7B521D-3C96-518B-4E85-13A676DD30EB}"/>
                    </a:ext>
                  </a:extLst>
                </p:cNvPr>
                <p:cNvGrpSpPr/>
                <p:nvPr/>
              </p:nvGrpSpPr>
              <p:grpSpPr>
                <a:xfrm>
                  <a:off x="4041118" y="4005204"/>
                  <a:ext cx="658799" cy="305961"/>
                  <a:chOff x="4041118" y="4005204"/>
                  <a:chExt cx="658799" cy="305961"/>
                </a:xfrm>
                <a:solidFill>
                  <a:srgbClr val="000000"/>
                </a:solidFill>
              </p:grpSpPr>
              <p:sp>
                <p:nvSpPr>
                  <p:cNvPr id="287" name="フリーフォーム 286">
                    <a:extLst>
                      <a:ext uri="{FF2B5EF4-FFF2-40B4-BE49-F238E27FC236}">
                        <a16:creationId xmlns:a16="http://schemas.microsoft.com/office/drawing/2014/main" id="{10F00AD3-F1D2-A2C0-16E5-581C2FEEB7D4}"/>
                      </a:ext>
                    </a:extLst>
                  </p:cNvPr>
                  <p:cNvSpPr/>
                  <p:nvPr/>
                </p:nvSpPr>
                <p:spPr>
                  <a:xfrm>
                    <a:off x="4394598" y="4288583"/>
                    <a:ext cx="22534" cy="22581"/>
                  </a:xfrm>
                  <a:custGeom>
                    <a:avLst/>
                    <a:gdLst>
                      <a:gd name="connsiteX0" fmla="*/ 22534 w 22534"/>
                      <a:gd name="connsiteY0" fmla="*/ 11291 h 22581"/>
                      <a:gd name="connsiteX1" fmla="*/ 11267 w 22534"/>
                      <a:gd name="connsiteY1" fmla="*/ 22582 h 22581"/>
                      <a:gd name="connsiteX2" fmla="*/ 0 w 22534"/>
                      <a:gd name="connsiteY2" fmla="*/ 11291 h 22581"/>
                      <a:gd name="connsiteX3" fmla="*/ 11267 w 22534"/>
                      <a:gd name="connsiteY3" fmla="*/ 0 h 22581"/>
                      <a:gd name="connsiteX4" fmla="*/ 22534 w 22534"/>
                      <a:gd name="connsiteY4" fmla="*/ 11291 h 22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34" h="22581">
                        <a:moveTo>
                          <a:pt x="22534" y="11291"/>
                        </a:moveTo>
                        <a:cubicBezTo>
                          <a:pt x="22534" y="17527"/>
                          <a:pt x="17490" y="22582"/>
                          <a:pt x="11267" y="22582"/>
                        </a:cubicBezTo>
                        <a:cubicBezTo>
                          <a:pt x="5044" y="22582"/>
                          <a:pt x="0" y="17527"/>
                          <a:pt x="0" y="11291"/>
                        </a:cubicBezTo>
                        <a:cubicBezTo>
                          <a:pt x="0" y="5055"/>
                          <a:pt x="5044" y="0"/>
                          <a:pt x="11267" y="0"/>
                        </a:cubicBezTo>
                        <a:cubicBezTo>
                          <a:pt x="17490" y="0"/>
                          <a:pt x="22534" y="5055"/>
                          <a:pt x="22534" y="11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8" name="フリーフォーム 287">
                    <a:extLst>
                      <a:ext uri="{FF2B5EF4-FFF2-40B4-BE49-F238E27FC236}">
                        <a16:creationId xmlns:a16="http://schemas.microsoft.com/office/drawing/2014/main" id="{6A1E3CC4-EDAD-F150-EDEA-67361936E9A6}"/>
                      </a:ext>
                    </a:extLst>
                  </p:cNvPr>
                  <p:cNvSpPr/>
                  <p:nvPr/>
                </p:nvSpPr>
                <p:spPr>
                  <a:xfrm>
                    <a:off x="4394598" y="4111471"/>
                    <a:ext cx="22534" cy="22581"/>
                  </a:xfrm>
                  <a:custGeom>
                    <a:avLst/>
                    <a:gdLst>
                      <a:gd name="connsiteX0" fmla="*/ 22534 w 22534"/>
                      <a:gd name="connsiteY0" fmla="*/ 11291 h 22581"/>
                      <a:gd name="connsiteX1" fmla="*/ 11267 w 22534"/>
                      <a:gd name="connsiteY1" fmla="*/ 22582 h 22581"/>
                      <a:gd name="connsiteX2" fmla="*/ 0 w 22534"/>
                      <a:gd name="connsiteY2" fmla="*/ 11291 h 22581"/>
                      <a:gd name="connsiteX3" fmla="*/ 11267 w 22534"/>
                      <a:gd name="connsiteY3" fmla="*/ 0 h 22581"/>
                      <a:gd name="connsiteX4" fmla="*/ 22534 w 22534"/>
                      <a:gd name="connsiteY4" fmla="*/ 11291 h 22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34" h="22581">
                        <a:moveTo>
                          <a:pt x="22534" y="11291"/>
                        </a:moveTo>
                        <a:cubicBezTo>
                          <a:pt x="22534" y="17527"/>
                          <a:pt x="17490" y="22582"/>
                          <a:pt x="11267" y="22582"/>
                        </a:cubicBezTo>
                        <a:cubicBezTo>
                          <a:pt x="5044" y="22582"/>
                          <a:pt x="0" y="17527"/>
                          <a:pt x="0" y="11291"/>
                        </a:cubicBezTo>
                        <a:cubicBezTo>
                          <a:pt x="0" y="5055"/>
                          <a:pt x="5044" y="0"/>
                          <a:pt x="11267" y="0"/>
                        </a:cubicBezTo>
                        <a:cubicBezTo>
                          <a:pt x="17490" y="0"/>
                          <a:pt x="22534" y="5055"/>
                          <a:pt x="22534" y="11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9" name="フリーフォーム 288">
                    <a:extLst>
                      <a:ext uri="{FF2B5EF4-FFF2-40B4-BE49-F238E27FC236}">
                        <a16:creationId xmlns:a16="http://schemas.microsoft.com/office/drawing/2014/main" id="{FDBE04CA-2E94-E7AF-F18C-4C211BF22337}"/>
                      </a:ext>
                    </a:extLst>
                  </p:cNvPr>
                  <p:cNvSpPr/>
                  <p:nvPr/>
                </p:nvSpPr>
                <p:spPr>
                  <a:xfrm>
                    <a:off x="4041118" y="4111471"/>
                    <a:ext cx="22534" cy="22581"/>
                  </a:xfrm>
                  <a:custGeom>
                    <a:avLst/>
                    <a:gdLst>
                      <a:gd name="connsiteX0" fmla="*/ 22534 w 22534"/>
                      <a:gd name="connsiteY0" fmla="*/ 11291 h 22581"/>
                      <a:gd name="connsiteX1" fmla="*/ 11267 w 22534"/>
                      <a:gd name="connsiteY1" fmla="*/ 22582 h 22581"/>
                      <a:gd name="connsiteX2" fmla="*/ 0 w 22534"/>
                      <a:gd name="connsiteY2" fmla="*/ 11291 h 22581"/>
                      <a:gd name="connsiteX3" fmla="*/ 11267 w 22534"/>
                      <a:gd name="connsiteY3" fmla="*/ 0 h 22581"/>
                      <a:gd name="connsiteX4" fmla="*/ 22534 w 22534"/>
                      <a:gd name="connsiteY4" fmla="*/ 11291 h 22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34" h="22581">
                        <a:moveTo>
                          <a:pt x="22534" y="11291"/>
                        </a:moveTo>
                        <a:cubicBezTo>
                          <a:pt x="22534" y="17527"/>
                          <a:pt x="17490" y="22582"/>
                          <a:pt x="11267" y="22582"/>
                        </a:cubicBezTo>
                        <a:cubicBezTo>
                          <a:pt x="5044" y="22582"/>
                          <a:pt x="0" y="17527"/>
                          <a:pt x="0" y="11291"/>
                        </a:cubicBezTo>
                        <a:cubicBezTo>
                          <a:pt x="0" y="5055"/>
                          <a:pt x="5044" y="0"/>
                          <a:pt x="11267" y="0"/>
                        </a:cubicBezTo>
                        <a:cubicBezTo>
                          <a:pt x="17490" y="0"/>
                          <a:pt x="22534" y="5055"/>
                          <a:pt x="22534" y="11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0" name="フリーフォーム 289">
                    <a:extLst>
                      <a:ext uri="{FF2B5EF4-FFF2-40B4-BE49-F238E27FC236}">
                        <a16:creationId xmlns:a16="http://schemas.microsoft.com/office/drawing/2014/main" id="{9FC6ADA6-34BE-C568-8F1D-AB966DCEE64C}"/>
                      </a:ext>
                    </a:extLst>
                  </p:cNvPr>
                  <p:cNvSpPr/>
                  <p:nvPr/>
                </p:nvSpPr>
                <p:spPr>
                  <a:xfrm>
                    <a:off x="4041118" y="4288583"/>
                    <a:ext cx="22534" cy="22581"/>
                  </a:xfrm>
                  <a:custGeom>
                    <a:avLst/>
                    <a:gdLst>
                      <a:gd name="connsiteX0" fmla="*/ 22534 w 22534"/>
                      <a:gd name="connsiteY0" fmla="*/ 11291 h 22581"/>
                      <a:gd name="connsiteX1" fmla="*/ 11267 w 22534"/>
                      <a:gd name="connsiteY1" fmla="*/ 22582 h 22581"/>
                      <a:gd name="connsiteX2" fmla="*/ 0 w 22534"/>
                      <a:gd name="connsiteY2" fmla="*/ 11291 h 22581"/>
                      <a:gd name="connsiteX3" fmla="*/ 11267 w 22534"/>
                      <a:gd name="connsiteY3" fmla="*/ 0 h 22581"/>
                      <a:gd name="connsiteX4" fmla="*/ 22534 w 22534"/>
                      <a:gd name="connsiteY4" fmla="*/ 11291 h 22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34" h="22581">
                        <a:moveTo>
                          <a:pt x="22534" y="11291"/>
                        </a:moveTo>
                        <a:cubicBezTo>
                          <a:pt x="22534" y="17527"/>
                          <a:pt x="17490" y="22582"/>
                          <a:pt x="11267" y="22582"/>
                        </a:cubicBezTo>
                        <a:cubicBezTo>
                          <a:pt x="5044" y="22582"/>
                          <a:pt x="0" y="17527"/>
                          <a:pt x="0" y="11291"/>
                        </a:cubicBezTo>
                        <a:cubicBezTo>
                          <a:pt x="0" y="5055"/>
                          <a:pt x="5044" y="0"/>
                          <a:pt x="11267" y="0"/>
                        </a:cubicBezTo>
                        <a:cubicBezTo>
                          <a:pt x="17490" y="0"/>
                          <a:pt x="22534" y="5055"/>
                          <a:pt x="22534" y="11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1" name="フリーフォーム 290">
                    <a:extLst>
                      <a:ext uri="{FF2B5EF4-FFF2-40B4-BE49-F238E27FC236}">
                        <a16:creationId xmlns:a16="http://schemas.microsoft.com/office/drawing/2014/main" id="{A6D03AD5-67AD-5B33-04CE-2A35F99F5639}"/>
                      </a:ext>
                    </a:extLst>
                  </p:cNvPr>
                  <p:cNvSpPr/>
                  <p:nvPr/>
                </p:nvSpPr>
                <p:spPr>
                  <a:xfrm>
                    <a:off x="4677382" y="4005204"/>
                    <a:ext cx="22535" cy="22583"/>
                  </a:xfrm>
                  <a:custGeom>
                    <a:avLst/>
                    <a:gdLst>
                      <a:gd name="connsiteX0" fmla="*/ 22536 w 22535"/>
                      <a:gd name="connsiteY0" fmla="*/ 11292 h 22583"/>
                      <a:gd name="connsiteX1" fmla="*/ 11268 w 22535"/>
                      <a:gd name="connsiteY1" fmla="*/ 22583 h 22583"/>
                      <a:gd name="connsiteX2" fmla="*/ 0 w 22535"/>
                      <a:gd name="connsiteY2" fmla="*/ 11292 h 22583"/>
                      <a:gd name="connsiteX3" fmla="*/ 11268 w 22535"/>
                      <a:gd name="connsiteY3" fmla="*/ 0 h 22583"/>
                      <a:gd name="connsiteX4" fmla="*/ 22536 w 22535"/>
                      <a:gd name="connsiteY4" fmla="*/ 11292 h 2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35" h="22583">
                        <a:moveTo>
                          <a:pt x="22536" y="11292"/>
                        </a:moveTo>
                        <a:cubicBezTo>
                          <a:pt x="22536" y="17528"/>
                          <a:pt x="17491" y="22583"/>
                          <a:pt x="11268" y="22583"/>
                        </a:cubicBezTo>
                        <a:cubicBezTo>
                          <a:pt x="5045" y="22583"/>
                          <a:pt x="0" y="17528"/>
                          <a:pt x="0" y="11292"/>
                        </a:cubicBezTo>
                        <a:cubicBezTo>
                          <a:pt x="0" y="5055"/>
                          <a:pt x="5045" y="0"/>
                          <a:pt x="11268" y="0"/>
                        </a:cubicBezTo>
                        <a:cubicBezTo>
                          <a:pt x="17491" y="0"/>
                          <a:pt x="22536" y="5055"/>
                          <a:pt x="22536" y="1129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2" name="フリーフォーム 291">
                    <a:extLst>
                      <a:ext uri="{FF2B5EF4-FFF2-40B4-BE49-F238E27FC236}">
                        <a16:creationId xmlns:a16="http://schemas.microsoft.com/office/drawing/2014/main" id="{16D91040-25DB-5C37-A1AC-446509C22608}"/>
                      </a:ext>
                    </a:extLst>
                  </p:cNvPr>
                  <p:cNvSpPr/>
                  <p:nvPr/>
                </p:nvSpPr>
                <p:spPr>
                  <a:xfrm>
                    <a:off x="4677382" y="4182316"/>
                    <a:ext cx="22534" cy="22581"/>
                  </a:xfrm>
                  <a:custGeom>
                    <a:avLst/>
                    <a:gdLst>
                      <a:gd name="connsiteX0" fmla="*/ 22534 w 22534"/>
                      <a:gd name="connsiteY0" fmla="*/ 11291 h 22581"/>
                      <a:gd name="connsiteX1" fmla="*/ 11267 w 22534"/>
                      <a:gd name="connsiteY1" fmla="*/ 22582 h 22581"/>
                      <a:gd name="connsiteX2" fmla="*/ 0 w 22534"/>
                      <a:gd name="connsiteY2" fmla="*/ 11291 h 22581"/>
                      <a:gd name="connsiteX3" fmla="*/ 11267 w 22534"/>
                      <a:gd name="connsiteY3" fmla="*/ 0 h 22581"/>
                      <a:gd name="connsiteX4" fmla="*/ 22534 w 22534"/>
                      <a:gd name="connsiteY4" fmla="*/ 11291 h 22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34" h="22581">
                        <a:moveTo>
                          <a:pt x="22534" y="11291"/>
                        </a:moveTo>
                        <a:cubicBezTo>
                          <a:pt x="22534" y="17527"/>
                          <a:pt x="17490" y="22582"/>
                          <a:pt x="11267" y="22582"/>
                        </a:cubicBezTo>
                        <a:cubicBezTo>
                          <a:pt x="5044" y="22582"/>
                          <a:pt x="0" y="17527"/>
                          <a:pt x="0" y="11291"/>
                        </a:cubicBezTo>
                        <a:cubicBezTo>
                          <a:pt x="0" y="5055"/>
                          <a:pt x="5044" y="0"/>
                          <a:pt x="11267" y="0"/>
                        </a:cubicBezTo>
                        <a:cubicBezTo>
                          <a:pt x="17490" y="0"/>
                          <a:pt x="22534" y="5055"/>
                          <a:pt x="22534" y="11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3" name="フリーフォーム 292">
                    <a:extLst>
                      <a:ext uri="{FF2B5EF4-FFF2-40B4-BE49-F238E27FC236}">
                        <a16:creationId xmlns:a16="http://schemas.microsoft.com/office/drawing/2014/main" id="{45879962-A96F-FE62-B046-60A4A4E2352A}"/>
                      </a:ext>
                    </a:extLst>
                  </p:cNvPr>
                  <p:cNvSpPr/>
                  <p:nvPr/>
                </p:nvSpPr>
                <p:spPr>
                  <a:xfrm>
                    <a:off x="4323914" y="4005204"/>
                    <a:ext cx="22534" cy="22581"/>
                  </a:xfrm>
                  <a:custGeom>
                    <a:avLst/>
                    <a:gdLst>
                      <a:gd name="connsiteX0" fmla="*/ 22534 w 22534"/>
                      <a:gd name="connsiteY0" fmla="*/ 11291 h 22581"/>
                      <a:gd name="connsiteX1" fmla="*/ 11267 w 22534"/>
                      <a:gd name="connsiteY1" fmla="*/ 22582 h 22581"/>
                      <a:gd name="connsiteX2" fmla="*/ 0 w 22534"/>
                      <a:gd name="connsiteY2" fmla="*/ 11291 h 22581"/>
                      <a:gd name="connsiteX3" fmla="*/ 11267 w 22534"/>
                      <a:gd name="connsiteY3" fmla="*/ 0 h 22581"/>
                      <a:gd name="connsiteX4" fmla="*/ 22534 w 22534"/>
                      <a:gd name="connsiteY4" fmla="*/ 11291 h 22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34" h="22581">
                        <a:moveTo>
                          <a:pt x="22534" y="11291"/>
                        </a:moveTo>
                        <a:cubicBezTo>
                          <a:pt x="22534" y="17527"/>
                          <a:pt x="17490" y="22582"/>
                          <a:pt x="11267" y="22582"/>
                        </a:cubicBezTo>
                        <a:cubicBezTo>
                          <a:pt x="5044" y="22582"/>
                          <a:pt x="0" y="17527"/>
                          <a:pt x="0" y="11291"/>
                        </a:cubicBezTo>
                        <a:cubicBezTo>
                          <a:pt x="0" y="5055"/>
                          <a:pt x="5044" y="0"/>
                          <a:pt x="11267" y="0"/>
                        </a:cubicBezTo>
                        <a:cubicBezTo>
                          <a:pt x="17490" y="0"/>
                          <a:pt x="22534" y="5055"/>
                          <a:pt x="22534" y="1129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270" name="グループ化 269">
                <a:extLst>
                  <a:ext uri="{FF2B5EF4-FFF2-40B4-BE49-F238E27FC236}">
                    <a16:creationId xmlns:a16="http://schemas.microsoft.com/office/drawing/2014/main" id="{ED3A7FFD-15F5-395E-2ED7-824D69B3F253}"/>
                  </a:ext>
                </a:extLst>
              </p:cNvPr>
              <p:cNvGrpSpPr/>
              <p:nvPr/>
            </p:nvGrpSpPr>
            <p:grpSpPr>
              <a:xfrm>
                <a:off x="4105334" y="4871686"/>
                <a:ext cx="529433" cy="529433"/>
                <a:chOff x="4105334" y="4871686"/>
                <a:chExt cx="529433" cy="529433"/>
              </a:xfrm>
            </p:grpSpPr>
            <p:sp>
              <p:nvSpPr>
                <p:cNvPr id="271" name="フリーフォーム 270">
                  <a:extLst>
                    <a:ext uri="{FF2B5EF4-FFF2-40B4-BE49-F238E27FC236}">
                      <a16:creationId xmlns:a16="http://schemas.microsoft.com/office/drawing/2014/main" id="{2EBCD6ED-8863-8C04-D041-0E68D6FC0EDD}"/>
                    </a:ext>
                  </a:extLst>
                </p:cNvPr>
                <p:cNvSpPr/>
                <p:nvPr/>
              </p:nvSpPr>
              <p:spPr>
                <a:xfrm>
                  <a:off x="4281908" y="4871686"/>
                  <a:ext cx="176429" cy="176429"/>
                </a:xfrm>
                <a:custGeom>
                  <a:avLst/>
                  <a:gdLst>
                    <a:gd name="connsiteX0" fmla="*/ 0 w 176429"/>
                    <a:gd name="connsiteY0" fmla="*/ 0 h 176429"/>
                    <a:gd name="connsiteX1" fmla="*/ 176429 w 176429"/>
                    <a:gd name="connsiteY1" fmla="*/ 0 h 176429"/>
                    <a:gd name="connsiteX2" fmla="*/ 176429 w 176429"/>
                    <a:gd name="connsiteY2" fmla="*/ 176429 h 176429"/>
                    <a:gd name="connsiteX3" fmla="*/ 0 w 176429"/>
                    <a:gd name="connsiteY3" fmla="*/ 176429 h 17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429" h="176429">
                      <a:moveTo>
                        <a:pt x="0" y="0"/>
                      </a:moveTo>
                      <a:lnTo>
                        <a:pt x="176429" y="0"/>
                      </a:lnTo>
                      <a:lnTo>
                        <a:pt x="176429" y="176429"/>
                      </a:lnTo>
                      <a:lnTo>
                        <a:pt x="0" y="176429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" name="フリーフォーム 271">
                  <a:extLst>
                    <a:ext uri="{FF2B5EF4-FFF2-40B4-BE49-F238E27FC236}">
                      <a16:creationId xmlns:a16="http://schemas.microsoft.com/office/drawing/2014/main" id="{B80CAF37-1F3E-7449-F966-BB1058B3CF4B}"/>
                    </a:ext>
                  </a:extLst>
                </p:cNvPr>
                <p:cNvSpPr/>
                <p:nvPr/>
              </p:nvSpPr>
              <p:spPr>
                <a:xfrm>
                  <a:off x="4105334" y="4871686"/>
                  <a:ext cx="176429" cy="176429"/>
                </a:xfrm>
                <a:custGeom>
                  <a:avLst/>
                  <a:gdLst>
                    <a:gd name="connsiteX0" fmla="*/ 0 w 176429"/>
                    <a:gd name="connsiteY0" fmla="*/ 0 h 176429"/>
                    <a:gd name="connsiteX1" fmla="*/ 176429 w 176429"/>
                    <a:gd name="connsiteY1" fmla="*/ 0 h 176429"/>
                    <a:gd name="connsiteX2" fmla="*/ 176429 w 176429"/>
                    <a:gd name="connsiteY2" fmla="*/ 176429 h 176429"/>
                    <a:gd name="connsiteX3" fmla="*/ 0 w 176429"/>
                    <a:gd name="connsiteY3" fmla="*/ 176429 h 17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429" h="176429">
                      <a:moveTo>
                        <a:pt x="0" y="0"/>
                      </a:moveTo>
                      <a:lnTo>
                        <a:pt x="176429" y="0"/>
                      </a:lnTo>
                      <a:lnTo>
                        <a:pt x="176429" y="176429"/>
                      </a:lnTo>
                      <a:lnTo>
                        <a:pt x="0" y="176429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grpSp>
              <p:nvGrpSpPr>
                <p:cNvPr id="273" name="グラフィックス 315">
                  <a:extLst>
                    <a:ext uri="{FF2B5EF4-FFF2-40B4-BE49-F238E27FC236}">
                      <a16:creationId xmlns:a16="http://schemas.microsoft.com/office/drawing/2014/main" id="{D433A1DA-8B5F-556A-C16A-DBD7F13FBF4E}"/>
                    </a:ext>
                  </a:extLst>
                </p:cNvPr>
                <p:cNvGrpSpPr/>
                <p:nvPr/>
              </p:nvGrpSpPr>
              <p:grpSpPr>
                <a:xfrm>
                  <a:off x="4105334" y="4871831"/>
                  <a:ext cx="529433" cy="529288"/>
                  <a:chOff x="4105334" y="4871831"/>
                  <a:chExt cx="529433" cy="529288"/>
                </a:xfrm>
                <a:solidFill>
                  <a:srgbClr val="FFFFFF"/>
                </a:solidFill>
              </p:grpSpPr>
              <p:sp>
                <p:nvSpPr>
                  <p:cNvPr id="278" name="フリーフォーム 277">
                    <a:extLst>
                      <a:ext uri="{FF2B5EF4-FFF2-40B4-BE49-F238E27FC236}">
                        <a16:creationId xmlns:a16="http://schemas.microsoft.com/office/drawing/2014/main" id="{116A4764-63BB-B33B-1FD8-79E40D460B7D}"/>
                      </a:ext>
                    </a:extLst>
                  </p:cNvPr>
                  <p:cNvSpPr/>
                  <p:nvPr/>
                </p:nvSpPr>
                <p:spPr>
                  <a:xfrm>
                    <a:off x="4458191" y="4871831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9" name="フリーフォーム 278">
                    <a:extLst>
                      <a:ext uri="{FF2B5EF4-FFF2-40B4-BE49-F238E27FC236}">
                        <a16:creationId xmlns:a16="http://schemas.microsoft.com/office/drawing/2014/main" id="{2837AF2B-EB7D-D7D3-41B7-86D4E8B55A32}"/>
                      </a:ext>
                    </a:extLst>
                  </p:cNvPr>
                  <p:cNvSpPr/>
                  <p:nvPr/>
                </p:nvSpPr>
                <p:spPr>
                  <a:xfrm>
                    <a:off x="4458338" y="504826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0" name="フリーフォーム 279">
                    <a:extLst>
                      <a:ext uri="{FF2B5EF4-FFF2-40B4-BE49-F238E27FC236}">
                        <a16:creationId xmlns:a16="http://schemas.microsoft.com/office/drawing/2014/main" id="{81AAAB3F-C9C0-8D28-1F68-F3F213FAC3FC}"/>
                      </a:ext>
                    </a:extLst>
                  </p:cNvPr>
                  <p:cNvSpPr/>
                  <p:nvPr/>
                </p:nvSpPr>
                <p:spPr>
                  <a:xfrm>
                    <a:off x="4458191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1" name="フリーフォーム 280">
                    <a:extLst>
                      <a:ext uri="{FF2B5EF4-FFF2-40B4-BE49-F238E27FC236}">
                        <a16:creationId xmlns:a16="http://schemas.microsoft.com/office/drawing/2014/main" id="{E469F772-B241-ED0A-9BC1-E48BF77632CC}"/>
                      </a:ext>
                    </a:extLst>
                  </p:cNvPr>
                  <p:cNvSpPr/>
                  <p:nvPr/>
                </p:nvSpPr>
                <p:spPr>
                  <a:xfrm>
                    <a:off x="4281763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2" name="フリーフォーム 281">
                    <a:extLst>
                      <a:ext uri="{FF2B5EF4-FFF2-40B4-BE49-F238E27FC236}">
                        <a16:creationId xmlns:a16="http://schemas.microsoft.com/office/drawing/2014/main" id="{8BF5135C-7BFD-E928-2553-10D06E331D8F}"/>
                      </a:ext>
                    </a:extLst>
                  </p:cNvPr>
                  <p:cNvSpPr/>
                  <p:nvPr/>
                </p:nvSpPr>
                <p:spPr>
                  <a:xfrm>
                    <a:off x="4105334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3" name="フリーフォーム 282">
                    <a:extLst>
                      <a:ext uri="{FF2B5EF4-FFF2-40B4-BE49-F238E27FC236}">
                        <a16:creationId xmlns:a16="http://schemas.microsoft.com/office/drawing/2014/main" id="{4618F449-210F-2BA5-7C71-C5398267ABC8}"/>
                      </a:ext>
                    </a:extLst>
                  </p:cNvPr>
                  <p:cNvSpPr/>
                  <p:nvPr/>
                </p:nvSpPr>
                <p:spPr>
                  <a:xfrm>
                    <a:off x="4105334" y="504826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274" name="フリーフォーム 273">
                  <a:extLst>
                    <a:ext uri="{FF2B5EF4-FFF2-40B4-BE49-F238E27FC236}">
                      <a16:creationId xmlns:a16="http://schemas.microsoft.com/office/drawing/2014/main" id="{046E186B-11E7-2E85-4BBD-E29133545891}"/>
                    </a:ext>
                  </a:extLst>
                </p:cNvPr>
                <p:cNvSpPr/>
                <p:nvPr/>
              </p:nvSpPr>
              <p:spPr>
                <a:xfrm>
                  <a:off x="4281763" y="4871686"/>
                  <a:ext cx="0" cy="176574"/>
                </a:xfrm>
                <a:custGeom>
                  <a:avLst/>
                  <a:gdLst>
                    <a:gd name="connsiteX0" fmla="*/ 0 w 0"/>
                    <a:gd name="connsiteY0" fmla="*/ 0 h 176574"/>
                    <a:gd name="connsiteX1" fmla="*/ 0 w 0"/>
                    <a:gd name="connsiteY1" fmla="*/ 0 h 176574"/>
                    <a:gd name="connsiteX2" fmla="*/ 0 w 0"/>
                    <a:gd name="connsiteY2" fmla="*/ 176575 h 176574"/>
                    <a:gd name="connsiteX3" fmla="*/ 0 w 0"/>
                    <a:gd name="connsiteY3" fmla="*/ 176575 h 176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h="17657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6575"/>
                      </a:lnTo>
                      <a:lnTo>
                        <a:pt x="0" y="176575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" name="ドーナツ 274">
                  <a:extLst>
                    <a:ext uri="{FF2B5EF4-FFF2-40B4-BE49-F238E27FC236}">
                      <a16:creationId xmlns:a16="http://schemas.microsoft.com/office/drawing/2014/main" id="{7A35F21C-3668-AA0A-79A8-EC5E3FAAD782}"/>
                    </a:ext>
                  </a:extLst>
                </p:cNvPr>
                <p:cNvSpPr/>
                <p:nvPr/>
              </p:nvSpPr>
              <p:spPr>
                <a:xfrm>
                  <a:off x="4234849" y="4906085"/>
                  <a:ext cx="96892" cy="97072"/>
                </a:xfrm>
                <a:prstGeom prst="donut">
                  <a:avLst>
                    <a:gd name="adj" fmla="val 30326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6" name="フリーフォーム 275">
                  <a:extLst>
                    <a:ext uri="{FF2B5EF4-FFF2-40B4-BE49-F238E27FC236}">
                      <a16:creationId xmlns:a16="http://schemas.microsoft.com/office/drawing/2014/main" id="{809F9F26-9B8C-3476-B90C-7A40B5DC1E5B}"/>
                    </a:ext>
                  </a:extLst>
                </p:cNvPr>
                <p:cNvSpPr/>
                <p:nvPr/>
              </p:nvSpPr>
              <p:spPr>
                <a:xfrm>
                  <a:off x="4105334" y="4871686"/>
                  <a:ext cx="529286" cy="529286"/>
                </a:xfrm>
                <a:custGeom>
                  <a:avLst/>
                  <a:gdLst>
                    <a:gd name="connsiteX0" fmla="*/ 0 w 529286"/>
                    <a:gd name="connsiteY0" fmla="*/ 0 h 529286"/>
                    <a:gd name="connsiteX1" fmla="*/ 529286 w 529286"/>
                    <a:gd name="connsiteY1" fmla="*/ 0 h 529286"/>
                    <a:gd name="connsiteX2" fmla="*/ 529286 w 529286"/>
                    <a:gd name="connsiteY2" fmla="*/ 529286 h 529286"/>
                    <a:gd name="connsiteX3" fmla="*/ 0 w 529286"/>
                    <a:gd name="connsiteY3" fmla="*/ 529286 h 529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9286" h="529286">
                      <a:moveTo>
                        <a:pt x="0" y="0"/>
                      </a:moveTo>
                      <a:lnTo>
                        <a:pt x="529286" y="0"/>
                      </a:lnTo>
                      <a:lnTo>
                        <a:pt x="529286" y="529286"/>
                      </a:lnTo>
                      <a:lnTo>
                        <a:pt x="0" y="529286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" name="フリーフォーム 276">
                  <a:extLst>
                    <a:ext uri="{FF2B5EF4-FFF2-40B4-BE49-F238E27FC236}">
                      <a16:creationId xmlns:a16="http://schemas.microsoft.com/office/drawing/2014/main" id="{D816047B-215F-1BF2-129A-713D4541B299}"/>
                    </a:ext>
                  </a:extLst>
                </p:cNvPr>
                <p:cNvSpPr/>
                <p:nvPr/>
              </p:nvSpPr>
              <p:spPr>
                <a:xfrm>
                  <a:off x="4281763" y="5048260"/>
                  <a:ext cx="176429" cy="176429"/>
                </a:xfrm>
                <a:custGeom>
                  <a:avLst/>
                  <a:gdLst>
                    <a:gd name="connsiteX0" fmla="*/ 0 w 176429"/>
                    <a:gd name="connsiteY0" fmla="*/ 0 h 176429"/>
                    <a:gd name="connsiteX1" fmla="*/ 176429 w 176429"/>
                    <a:gd name="connsiteY1" fmla="*/ 0 h 176429"/>
                    <a:gd name="connsiteX2" fmla="*/ 176429 w 176429"/>
                    <a:gd name="connsiteY2" fmla="*/ 176429 h 176429"/>
                    <a:gd name="connsiteX3" fmla="*/ 0 w 176429"/>
                    <a:gd name="connsiteY3" fmla="*/ 176429 h 17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429" h="176429">
                      <a:moveTo>
                        <a:pt x="0" y="0"/>
                      </a:moveTo>
                      <a:lnTo>
                        <a:pt x="176429" y="0"/>
                      </a:lnTo>
                      <a:lnTo>
                        <a:pt x="176429" y="176429"/>
                      </a:lnTo>
                      <a:lnTo>
                        <a:pt x="0" y="176429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07F7618D-5AF4-516A-CDAE-6E2BAD70342E}"/>
                </a:ext>
              </a:extLst>
            </p:cNvPr>
            <p:cNvGrpSpPr/>
            <p:nvPr/>
          </p:nvGrpSpPr>
          <p:grpSpPr>
            <a:xfrm>
              <a:off x="6281847" y="3747551"/>
              <a:ext cx="2469160" cy="2570615"/>
              <a:chOff x="6281847" y="3747551"/>
              <a:chExt cx="2469160" cy="2570615"/>
            </a:xfrm>
          </p:grpSpPr>
          <p:sp>
            <p:nvSpPr>
              <p:cNvPr id="53" name="角丸四角形 52">
                <a:extLst>
                  <a:ext uri="{FF2B5EF4-FFF2-40B4-BE49-F238E27FC236}">
                    <a16:creationId xmlns:a16="http://schemas.microsoft.com/office/drawing/2014/main" id="{2514CDA4-CC73-6FC3-F615-B66DA9DE35FE}"/>
                  </a:ext>
                </a:extLst>
              </p:cNvPr>
              <p:cNvSpPr/>
              <p:nvPr/>
            </p:nvSpPr>
            <p:spPr>
              <a:xfrm>
                <a:off x="6281847" y="3747551"/>
                <a:ext cx="2469160" cy="2570615"/>
              </a:xfrm>
              <a:prstGeom prst="roundRect">
                <a:avLst>
                  <a:gd name="adj" fmla="val 4749"/>
                </a:avLst>
              </a:prstGeom>
              <a:solidFill>
                <a:srgbClr val="FFFFFF"/>
              </a:solidFill>
              <a:ln w="28575">
                <a:solidFill>
                  <a:srgbClr val="9383A0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1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p:sp>
            <p:nvSpPr>
              <p:cNvPr id="54" name="テキスト ボックス 53">
                <a:extLst>
                  <a:ext uri="{FF2B5EF4-FFF2-40B4-BE49-F238E27FC236}">
                    <a16:creationId xmlns:a16="http://schemas.microsoft.com/office/drawing/2014/main" id="{D39D3CE1-5C8F-DA08-06DA-A31F97F68DDC}"/>
                  </a:ext>
                </a:extLst>
              </p:cNvPr>
              <p:cNvSpPr txBox="1"/>
              <p:nvPr/>
            </p:nvSpPr>
            <p:spPr>
              <a:xfrm>
                <a:off x="6535825" y="5446827"/>
                <a:ext cx="856900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1" lang="ja-JP" altLang="en-US" sz="12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</a:t>
                </a:r>
                <a:r>
                  <a:rPr kumimoji="1" lang="ja-JP" altLang="en-US" sz="1200" b="0" i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接触</a:t>
                </a:r>
              </a:p>
            </p:txBody>
          </p:sp>
          <p:sp>
            <p:nvSpPr>
              <p:cNvPr id="55" name="テキスト ボックス 54">
                <a:extLst>
                  <a:ext uri="{FF2B5EF4-FFF2-40B4-BE49-F238E27FC236}">
                    <a16:creationId xmlns:a16="http://schemas.microsoft.com/office/drawing/2014/main" id="{4CD7C241-A050-6DFD-50E6-04BA31B21F02}"/>
                  </a:ext>
                </a:extLst>
              </p:cNvPr>
              <p:cNvSpPr txBox="1"/>
              <p:nvPr/>
            </p:nvSpPr>
            <p:spPr>
              <a:xfrm>
                <a:off x="7622679" y="5441239"/>
                <a:ext cx="856900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kumimoji="1" lang="ja-JP" altLang="en-US" sz="1200" b="0" i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頂点接触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3" name="テキスト ボックス 72">
                    <a:extLst>
                      <a:ext uri="{FF2B5EF4-FFF2-40B4-BE49-F238E27FC236}">
                        <a16:creationId xmlns:a16="http://schemas.microsoft.com/office/drawing/2014/main" id="{2218E2D5-DBB0-4C1C-27D5-5CEAF0767650}"/>
                      </a:ext>
                    </a:extLst>
                  </p:cNvPr>
                  <p:cNvSpPr txBox="1"/>
                  <p:nvPr/>
                </p:nvSpPr>
                <p:spPr>
                  <a:xfrm>
                    <a:off x="6550730" y="5810329"/>
                    <a:ext cx="1929719" cy="334643"/>
                  </a:xfrm>
                  <a:prstGeom prst="rect">
                    <a:avLst/>
                  </a:prstGeom>
                  <a:noFill/>
                </p:spPr>
                <p:txBody>
                  <a:bodyPr wrap="square">
                    <a:spAutoFit/>
                  </a:bodyPr>
                  <a:lstStyle/>
                  <a:p>
                    <a:pPr algn="ctr">
                      <a:lnSpc>
                        <a:spcPct val="120000"/>
                      </a:lnSpc>
                    </a:pPr>
                    <a14:m>
                      <m:oMath xmlns:m="http://schemas.openxmlformats.org/officeDocument/2006/math">
                        <m:r>
                          <a:rPr lang="en-US" altLang="ja-JP" sz="1400" b="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  <m:r>
                          <a:rPr lang="en-US" altLang="ja-JP" sz="140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×</m:t>
                        </m:r>
                        <m:r>
                          <a:rPr lang="en-US" altLang="ja-JP" sz="1400" b="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  <m:r>
                          <a:rPr lang="en-US" altLang="ja-JP" sz="1400" i="1" dirty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×2</m:t>
                        </m:r>
                      </m:oMath>
                    </a14:m>
                    <a:r>
                      <a:rPr lang="en-US" altLang="ja-JP" sz="1400" dirty="0"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 </a:t>
                    </a:r>
                    <a:r>
                      <a:rPr lang="ja-JP" altLang="en-US" sz="1400"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の格子直方体</a:t>
                    </a:r>
                    <a:endParaRPr lang="ja-JP" altLang="en-US" sz="1400"/>
                  </a:p>
                </p:txBody>
              </p:sp>
            </mc:Choice>
            <mc:Fallback xmlns="">
              <p:sp>
                <p:nvSpPr>
                  <p:cNvPr id="73" name="テキスト ボックス 72">
                    <a:extLst>
                      <a:ext uri="{FF2B5EF4-FFF2-40B4-BE49-F238E27FC236}">
                        <a16:creationId xmlns:a16="http://schemas.microsoft.com/office/drawing/2014/main" id="{2218E2D5-DBB0-4C1C-27D5-5CEAF0767650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50730" y="5810329"/>
                    <a:ext cx="1929719" cy="334643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b="-14815"/>
                    </a:stretch>
                  </a:blipFill>
                </p:spPr>
                <p:txBody>
                  <a:bodyPr/>
                  <a:lstStyle/>
                  <a:p>
                    <a:r>
                      <a:rPr lang="ja-JP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74" name="右矢印 73">
                <a:extLst>
                  <a:ext uri="{FF2B5EF4-FFF2-40B4-BE49-F238E27FC236}">
                    <a16:creationId xmlns:a16="http://schemas.microsoft.com/office/drawing/2014/main" id="{8E4DE4A8-CE57-7B6F-586F-D6BAFB6C18E5}"/>
                  </a:ext>
                </a:extLst>
              </p:cNvPr>
              <p:cNvSpPr/>
              <p:nvPr/>
            </p:nvSpPr>
            <p:spPr>
              <a:xfrm rot="5400000">
                <a:off x="7413688" y="4549885"/>
                <a:ext cx="203800" cy="195169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19" name="グループ化 118">
                <a:extLst>
                  <a:ext uri="{FF2B5EF4-FFF2-40B4-BE49-F238E27FC236}">
                    <a16:creationId xmlns:a16="http://schemas.microsoft.com/office/drawing/2014/main" id="{228FD716-6A73-55D8-F2C6-9B2B36895E27}"/>
                  </a:ext>
                </a:extLst>
              </p:cNvPr>
              <p:cNvGrpSpPr/>
              <p:nvPr/>
            </p:nvGrpSpPr>
            <p:grpSpPr>
              <a:xfrm>
                <a:off x="7772606" y="4871769"/>
                <a:ext cx="529433" cy="529433"/>
                <a:chOff x="5164119" y="4871686"/>
                <a:chExt cx="529433" cy="529433"/>
              </a:xfrm>
            </p:grpSpPr>
            <p:grpSp>
              <p:nvGrpSpPr>
                <p:cNvPr id="251" name="グラフィックス 312">
                  <a:extLst>
                    <a:ext uri="{FF2B5EF4-FFF2-40B4-BE49-F238E27FC236}">
                      <a16:creationId xmlns:a16="http://schemas.microsoft.com/office/drawing/2014/main" id="{0DD956E5-FF76-29E6-0760-A434C38AB248}"/>
                    </a:ext>
                  </a:extLst>
                </p:cNvPr>
                <p:cNvGrpSpPr/>
                <p:nvPr/>
              </p:nvGrpSpPr>
              <p:grpSpPr>
                <a:xfrm>
                  <a:off x="5164119" y="4871686"/>
                  <a:ext cx="529433" cy="529433"/>
                  <a:chOff x="5164119" y="4871686"/>
                  <a:chExt cx="529433" cy="529433"/>
                </a:xfrm>
                <a:solidFill>
                  <a:srgbClr val="FFFFFF"/>
                </a:solidFill>
              </p:grpSpPr>
              <p:sp>
                <p:nvSpPr>
                  <p:cNvPr id="255" name="フリーフォーム 254">
                    <a:extLst>
                      <a:ext uri="{FF2B5EF4-FFF2-40B4-BE49-F238E27FC236}">
                        <a16:creationId xmlns:a16="http://schemas.microsoft.com/office/drawing/2014/main" id="{84EB4C76-1BA2-14E1-056A-894BD1B3163C}"/>
                      </a:ext>
                    </a:extLst>
                  </p:cNvPr>
                  <p:cNvSpPr/>
                  <p:nvPr/>
                </p:nvSpPr>
                <p:spPr>
                  <a:xfrm>
                    <a:off x="5340693" y="4871686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6" name="フリーフォーム 255">
                    <a:extLst>
                      <a:ext uri="{FF2B5EF4-FFF2-40B4-BE49-F238E27FC236}">
                        <a16:creationId xmlns:a16="http://schemas.microsoft.com/office/drawing/2014/main" id="{6AD3063B-5528-08C1-A8BB-10C482151AF2}"/>
                      </a:ext>
                    </a:extLst>
                  </p:cNvPr>
                  <p:cNvSpPr/>
                  <p:nvPr/>
                </p:nvSpPr>
                <p:spPr>
                  <a:xfrm>
                    <a:off x="5516976" y="4871831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7" name="フリーフォーム 256">
                    <a:extLst>
                      <a:ext uri="{FF2B5EF4-FFF2-40B4-BE49-F238E27FC236}">
                        <a16:creationId xmlns:a16="http://schemas.microsoft.com/office/drawing/2014/main" id="{1FD44081-456B-F75B-8D7A-0CF574EC919D}"/>
                      </a:ext>
                    </a:extLst>
                  </p:cNvPr>
                  <p:cNvSpPr/>
                  <p:nvPr/>
                </p:nvSpPr>
                <p:spPr>
                  <a:xfrm>
                    <a:off x="5517123" y="504826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8" name="フリーフォーム 257">
                    <a:extLst>
                      <a:ext uri="{FF2B5EF4-FFF2-40B4-BE49-F238E27FC236}">
                        <a16:creationId xmlns:a16="http://schemas.microsoft.com/office/drawing/2014/main" id="{BF7A7D3A-C779-ADDC-FEFE-E6337D1EABBF}"/>
                      </a:ext>
                    </a:extLst>
                  </p:cNvPr>
                  <p:cNvSpPr/>
                  <p:nvPr/>
                </p:nvSpPr>
                <p:spPr>
                  <a:xfrm>
                    <a:off x="5516976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9" name="フリーフォーム 258">
                    <a:extLst>
                      <a:ext uri="{FF2B5EF4-FFF2-40B4-BE49-F238E27FC236}">
                        <a16:creationId xmlns:a16="http://schemas.microsoft.com/office/drawing/2014/main" id="{5AAD2147-9B2B-6778-EEA6-F47F6C760A76}"/>
                      </a:ext>
                    </a:extLst>
                  </p:cNvPr>
                  <p:cNvSpPr/>
                  <p:nvPr/>
                </p:nvSpPr>
                <p:spPr>
                  <a:xfrm>
                    <a:off x="5340548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0" name="フリーフォーム 259">
                    <a:extLst>
                      <a:ext uri="{FF2B5EF4-FFF2-40B4-BE49-F238E27FC236}">
                        <a16:creationId xmlns:a16="http://schemas.microsoft.com/office/drawing/2014/main" id="{6424BE6A-9508-CBFA-17A9-4F984BFCF8C5}"/>
                      </a:ext>
                    </a:extLst>
                  </p:cNvPr>
                  <p:cNvSpPr/>
                  <p:nvPr/>
                </p:nvSpPr>
                <p:spPr>
                  <a:xfrm>
                    <a:off x="5164119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1" name="フリーフォーム 260">
                    <a:extLst>
                      <a:ext uri="{FF2B5EF4-FFF2-40B4-BE49-F238E27FC236}">
                        <a16:creationId xmlns:a16="http://schemas.microsoft.com/office/drawing/2014/main" id="{8865CF07-EA5E-354B-0B79-0739F19DC10A}"/>
                      </a:ext>
                    </a:extLst>
                  </p:cNvPr>
                  <p:cNvSpPr/>
                  <p:nvPr/>
                </p:nvSpPr>
                <p:spPr>
                  <a:xfrm>
                    <a:off x="5164119" y="504826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252" name="フリーフォーム 251">
                  <a:extLst>
                    <a:ext uri="{FF2B5EF4-FFF2-40B4-BE49-F238E27FC236}">
                      <a16:creationId xmlns:a16="http://schemas.microsoft.com/office/drawing/2014/main" id="{C1141044-D9E5-D16A-49B0-3A34A614C636}"/>
                    </a:ext>
                  </a:extLst>
                </p:cNvPr>
                <p:cNvSpPr/>
                <p:nvPr/>
              </p:nvSpPr>
              <p:spPr>
                <a:xfrm>
                  <a:off x="5340548" y="5048260"/>
                  <a:ext cx="176429" cy="176429"/>
                </a:xfrm>
                <a:custGeom>
                  <a:avLst/>
                  <a:gdLst>
                    <a:gd name="connsiteX0" fmla="*/ 0 w 176429"/>
                    <a:gd name="connsiteY0" fmla="*/ 0 h 176429"/>
                    <a:gd name="connsiteX1" fmla="*/ 176429 w 176429"/>
                    <a:gd name="connsiteY1" fmla="*/ 0 h 176429"/>
                    <a:gd name="connsiteX2" fmla="*/ 176429 w 176429"/>
                    <a:gd name="connsiteY2" fmla="*/ 176429 h 176429"/>
                    <a:gd name="connsiteX3" fmla="*/ 0 w 176429"/>
                    <a:gd name="connsiteY3" fmla="*/ 176429 h 17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429" h="176429">
                      <a:moveTo>
                        <a:pt x="0" y="0"/>
                      </a:moveTo>
                      <a:lnTo>
                        <a:pt x="176429" y="0"/>
                      </a:lnTo>
                      <a:lnTo>
                        <a:pt x="176429" y="176429"/>
                      </a:lnTo>
                      <a:lnTo>
                        <a:pt x="0" y="176429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" name="フリーフォーム 252">
                  <a:extLst>
                    <a:ext uri="{FF2B5EF4-FFF2-40B4-BE49-F238E27FC236}">
                      <a16:creationId xmlns:a16="http://schemas.microsoft.com/office/drawing/2014/main" id="{A448B81C-7040-8E54-8AD5-F2676B7E7407}"/>
                    </a:ext>
                  </a:extLst>
                </p:cNvPr>
                <p:cNvSpPr/>
                <p:nvPr/>
              </p:nvSpPr>
              <p:spPr>
                <a:xfrm>
                  <a:off x="5164119" y="4871686"/>
                  <a:ext cx="529286" cy="529432"/>
                </a:xfrm>
                <a:custGeom>
                  <a:avLst/>
                  <a:gdLst>
                    <a:gd name="connsiteX0" fmla="*/ 176575 w 529286"/>
                    <a:gd name="connsiteY0" fmla="*/ 0 h 529432"/>
                    <a:gd name="connsiteX1" fmla="*/ 529286 w 529286"/>
                    <a:gd name="connsiteY1" fmla="*/ 146 h 529432"/>
                    <a:gd name="connsiteX2" fmla="*/ 529286 w 529286"/>
                    <a:gd name="connsiteY2" fmla="*/ 529433 h 529432"/>
                    <a:gd name="connsiteX3" fmla="*/ 0 w 529286"/>
                    <a:gd name="connsiteY3" fmla="*/ 529433 h 529432"/>
                    <a:gd name="connsiteX4" fmla="*/ 0 w 529286"/>
                    <a:gd name="connsiteY4" fmla="*/ 176575 h 529432"/>
                    <a:gd name="connsiteX5" fmla="*/ 176429 w 529286"/>
                    <a:gd name="connsiteY5" fmla="*/ 176575 h 529432"/>
                    <a:gd name="connsiteX6" fmla="*/ 176575 w 529286"/>
                    <a:gd name="connsiteY6" fmla="*/ 176429 h 529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9286" h="529432">
                      <a:moveTo>
                        <a:pt x="176575" y="0"/>
                      </a:moveTo>
                      <a:lnTo>
                        <a:pt x="529286" y="146"/>
                      </a:lnTo>
                      <a:lnTo>
                        <a:pt x="529286" y="529433"/>
                      </a:lnTo>
                      <a:lnTo>
                        <a:pt x="0" y="529433"/>
                      </a:lnTo>
                      <a:lnTo>
                        <a:pt x="0" y="176575"/>
                      </a:lnTo>
                      <a:lnTo>
                        <a:pt x="176429" y="176575"/>
                      </a:lnTo>
                      <a:lnTo>
                        <a:pt x="176575" y="176429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" name="十字形 253">
                  <a:extLst>
                    <a:ext uri="{FF2B5EF4-FFF2-40B4-BE49-F238E27FC236}">
                      <a16:creationId xmlns:a16="http://schemas.microsoft.com/office/drawing/2014/main" id="{5A4F524D-F75B-9F2D-DE6B-E4EABF82B29D}"/>
                    </a:ext>
                  </a:extLst>
                </p:cNvPr>
                <p:cNvSpPr/>
                <p:nvPr/>
              </p:nvSpPr>
              <p:spPr>
                <a:xfrm rot="8100000">
                  <a:off x="5286881" y="4990870"/>
                  <a:ext cx="112075" cy="112075"/>
                </a:xfrm>
                <a:prstGeom prst="plus">
                  <a:avLst>
                    <a:gd name="adj" fmla="val 38566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64" name="グループ化 163">
                <a:extLst>
                  <a:ext uri="{FF2B5EF4-FFF2-40B4-BE49-F238E27FC236}">
                    <a16:creationId xmlns:a16="http://schemas.microsoft.com/office/drawing/2014/main" id="{E20169DB-C5CE-3623-4F5C-86DA311711E8}"/>
                  </a:ext>
                </a:extLst>
              </p:cNvPr>
              <p:cNvGrpSpPr/>
              <p:nvPr/>
            </p:nvGrpSpPr>
            <p:grpSpPr>
              <a:xfrm>
                <a:off x="6713821" y="4871769"/>
                <a:ext cx="529433" cy="529433"/>
                <a:chOff x="4105334" y="4871686"/>
                <a:chExt cx="529433" cy="529433"/>
              </a:xfrm>
            </p:grpSpPr>
            <p:sp>
              <p:nvSpPr>
                <p:cNvPr id="238" name="フリーフォーム 237">
                  <a:extLst>
                    <a:ext uri="{FF2B5EF4-FFF2-40B4-BE49-F238E27FC236}">
                      <a16:creationId xmlns:a16="http://schemas.microsoft.com/office/drawing/2014/main" id="{D2AEFB1A-AC78-B164-B185-8111E021A435}"/>
                    </a:ext>
                  </a:extLst>
                </p:cNvPr>
                <p:cNvSpPr/>
                <p:nvPr/>
              </p:nvSpPr>
              <p:spPr>
                <a:xfrm>
                  <a:off x="4281908" y="4871686"/>
                  <a:ext cx="176429" cy="176429"/>
                </a:xfrm>
                <a:custGeom>
                  <a:avLst/>
                  <a:gdLst>
                    <a:gd name="connsiteX0" fmla="*/ 0 w 176429"/>
                    <a:gd name="connsiteY0" fmla="*/ 0 h 176429"/>
                    <a:gd name="connsiteX1" fmla="*/ 176429 w 176429"/>
                    <a:gd name="connsiteY1" fmla="*/ 0 h 176429"/>
                    <a:gd name="connsiteX2" fmla="*/ 176429 w 176429"/>
                    <a:gd name="connsiteY2" fmla="*/ 176429 h 176429"/>
                    <a:gd name="connsiteX3" fmla="*/ 0 w 176429"/>
                    <a:gd name="connsiteY3" fmla="*/ 176429 h 17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429" h="176429">
                      <a:moveTo>
                        <a:pt x="0" y="0"/>
                      </a:moveTo>
                      <a:lnTo>
                        <a:pt x="176429" y="0"/>
                      </a:lnTo>
                      <a:lnTo>
                        <a:pt x="176429" y="176429"/>
                      </a:lnTo>
                      <a:lnTo>
                        <a:pt x="0" y="176429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" name="フリーフォーム 238">
                  <a:extLst>
                    <a:ext uri="{FF2B5EF4-FFF2-40B4-BE49-F238E27FC236}">
                      <a16:creationId xmlns:a16="http://schemas.microsoft.com/office/drawing/2014/main" id="{74CCA7E4-C992-2E1A-2A0E-EB56476AF438}"/>
                    </a:ext>
                  </a:extLst>
                </p:cNvPr>
                <p:cNvSpPr/>
                <p:nvPr/>
              </p:nvSpPr>
              <p:spPr>
                <a:xfrm>
                  <a:off x="4105334" y="4871686"/>
                  <a:ext cx="176429" cy="176429"/>
                </a:xfrm>
                <a:custGeom>
                  <a:avLst/>
                  <a:gdLst>
                    <a:gd name="connsiteX0" fmla="*/ 0 w 176429"/>
                    <a:gd name="connsiteY0" fmla="*/ 0 h 176429"/>
                    <a:gd name="connsiteX1" fmla="*/ 176429 w 176429"/>
                    <a:gd name="connsiteY1" fmla="*/ 0 h 176429"/>
                    <a:gd name="connsiteX2" fmla="*/ 176429 w 176429"/>
                    <a:gd name="connsiteY2" fmla="*/ 176429 h 176429"/>
                    <a:gd name="connsiteX3" fmla="*/ 0 w 176429"/>
                    <a:gd name="connsiteY3" fmla="*/ 176429 h 17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429" h="176429">
                      <a:moveTo>
                        <a:pt x="0" y="0"/>
                      </a:moveTo>
                      <a:lnTo>
                        <a:pt x="176429" y="0"/>
                      </a:lnTo>
                      <a:lnTo>
                        <a:pt x="176429" y="176429"/>
                      </a:lnTo>
                      <a:lnTo>
                        <a:pt x="0" y="176429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grpSp>
              <p:nvGrpSpPr>
                <p:cNvPr id="240" name="グラフィックス 315">
                  <a:extLst>
                    <a:ext uri="{FF2B5EF4-FFF2-40B4-BE49-F238E27FC236}">
                      <a16:creationId xmlns:a16="http://schemas.microsoft.com/office/drawing/2014/main" id="{67496414-9C5D-591B-0676-69D6FFDFD7D6}"/>
                    </a:ext>
                  </a:extLst>
                </p:cNvPr>
                <p:cNvGrpSpPr/>
                <p:nvPr/>
              </p:nvGrpSpPr>
              <p:grpSpPr>
                <a:xfrm>
                  <a:off x="4105334" y="4871831"/>
                  <a:ext cx="529433" cy="529288"/>
                  <a:chOff x="4105334" y="4871831"/>
                  <a:chExt cx="529433" cy="529288"/>
                </a:xfrm>
                <a:solidFill>
                  <a:srgbClr val="FFFFFF"/>
                </a:solidFill>
              </p:grpSpPr>
              <p:sp>
                <p:nvSpPr>
                  <p:cNvPr id="245" name="フリーフォーム 244">
                    <a:extLst>
                      <a:ext uri="{FF2B5EF4-FFF2-40B4-BE49-F238E27FC236}">
                        <a16:creationId xmlns:a16="http://schemas.microsoft.com/office/drawing/2014/main" id="{C25F8B92-3E99-7A8B-21DC-32E835CC3776}"/>
                      </a:ext>
                    </a:extLst>
                  </p:cNvPr>
                  <p:cNvSpPr/>
                  <p:nvPr/>
                </p:nvSpPr>
                <p:spPr>
                  <a:xfrm>
                    <a:off x="4458191" y="4871831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6" name="フリーフォーム 245">
                    <a:extLst>
                      <a:ext uri="{FF2B5EF4-FFF2-40B4-BE49-F238E27FC236}">
                        <a16:creationId xmlns:a16="http://schemas.microsoft.com/office/drawing/2014/main" id="{6848EE67-5375-E05E-3D7A-EBE471C54E75}"/>
                      </a:ext>
                    </a:extLst>
                  </p:cNvPr>
                  <p:cNvSpPr/>
                  <p:nvPr/>
                </p:nvSpPr>
                <p:spPr>
                  <a:xfrm>
                    <a:off x="4458338" y="504826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7" name="フリーフォーム 246">
                    <a:extLst>
                      <a:ext uri="{FF2B5EF4-FFF2-40B4-BE49-F238E27FC236}">
                        <a16:creationId xmlns:a16="http://schemas.microsoft.com/office/drawing/2014/main" id="{A1595778-379B-FA6A-915A-7FF5090DEDE8}"/>
                      </a:ext>
                    </a:extLst>
                  </p:cNvPr>
                  <p:cNvSpPr/>
                  <p:nvPr/>
                </p:nvSpPr>
                <p:spPr>
                  <a:xfrm>
                    <a:off x="4458191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8" name="フリーフォーム 247">
                    <a:extLst>
                      <a:ext uri="{FF2B5EF4-FFF2-40B4-BE49-F238E27FC236}">
                        <a16:creationId xmlns:a16="http://schemas.microsoft.com/office/drawing/2014/main" id="{F906FEE9-4537-71DE-FDD0-4182D697C311}"/>
                      </a:ext>
                    </a:extLst>
                  </p:cNvPr>
                  <p:cNvSpPr/>
                  <p:nvPr/>
                </p:nvSpPr>
                <p:spPr>
                  <a:xfrm>
                    <a:off x="4281763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9" name="フリーフォーム 248">
                    <a:extLst>
                      <a:ext uri="{FF2B5EF4-FFF2-40B4-BE49-F238E27FC236}">
                        <a16:creationId xmlns:a16="http://schemas.microsoft.com/office/drawing/2014/main" id="{3DDBA1B6-512E-43DB-E3DC-FBBB95B3B769}"/>
                      </a:ext>
                    </a:extLst>
                  </p:cNvPr>
                  <p:cNvSpPr/>
                  <p:nvPr/>
                </p:nvSpPr>
                <p:spPr>
                  <a:xfrm>
                    <a:off x="4105334" y="522469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0" name="フリーフォーム 249">
                    <a:extLst>
                      <a:ext uri="{FF2B5EF4-FFF2-40B4-BE49-F238E27FC236}">
                        <a16:creationId xmlns:a16="http://schemas.microsoft.com/office/drawing/2014/main" id="{7FFB47CA-5EFE-CB03-C211-5F79E6F2FAF6}"/>
                      </a:ext>
                    </a:extLst>
                  </p:cNvPr>
                  <p:cNvSpPr/>
                  <p:nvPr/>
                </p:nvSpPr>
                <p:spPr>
                  <a:xfrm>
                    <a:off x="4105334" y="5048260"/>
                    <a:ext cx="176429" cy="176429"/>
                  </a:xfrm>
                  <a:custGeom>
                    <a:avLst/>
                    <a:gdLst>
                      <a:gd name="connsiteX0" fmla="*/ 0 w 176429"/>
                      <a:gd name="connsiteY0" fmla="*/ 0 h 176429"/>
                      <a:gd name="connsiteX1" fmla="*/ 176429 w 176429"/>
                      <a:gd name="connsiteY1" fmla="*/ 0 h 176429"/>
                      <a:gd name="connsiteX2" fmla="*/ 176429 w 176429"/>
                      <a:gd name="connsiteY2" fmla="*/ 176429 h 176429"/>
                      <a:gd name="connsiteX3" fmla="*/ 0 w 176429"/>
                      <a:gd name="connsiteY3" fmla="*/ 176429 h 176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429" h="176429">
                        <a:moveTo>
                          <a:pt x="0" y="0"/>
                        </a:moveTo>
                        <a:lnTo>
                          <a:pt x="176429" y="0"/>
                        </a:lnTo>
                        <a:lnTo>
                          <a:pt x="176429" y="176429"/>
                        </a:lnTo>
                        <a:lnTo>
                          <a:pt x="0" y="1764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241" name="フリーフォーム 240">
                  <a:extLst>
                    <a:ext uri="{FF2B5EF4-FFF2-40B4-BE49-F238E27FC236}">
                      <a16:creationId xmlns:a16="http://schemas.microsoft.com/office/drawing/2014/main" id="{BAB569FF-B05E-CDBC-A5D0-096CBCEBAB81}"/>
                    </a:ext>
                  </a:extLst>
                </p:cNvPr>
                <p:cNvSpPr/>
                <p:nvPr/>
              </p:nvSpPr>
              <p:spPr>
                <a:xfrm>
                  <a:off x="4281763" y="4871686"/>
                  <a:ext cx="0" cy="176574"/>
                </a:xfrm>
                <a:custGeom>
                  <a:avLst/>
                  <a:gdLst>
                    <a:gd name="connsiteX0" fmla="*/ 0 w 0"/>
                    <a:gd name="connsiteY0" fmla="*/ 0 h 176574"/>
                    <a:gd name="connsiteX1" fmla="*/ 0 w 0"/>
                    <a:gd name="connsiteY1" fmla="*/ 0 h 176574"/>
                    <a:gd name="connsiteX2" fmla="*/ 0 w 0"/>
                    <a:gd name="connsiteY2" fmla="*/ 176575 h 176574"/>
                    <a:gd name="connsiteX3" fmla="*/ 0 w 0"/>
                    <a:gd name="connsiteY3" fmla="*/ 176575 h 176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h="17657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76575"/>
                      </a:lnTo>
                      <a:lnTo>
                        <a:pt x="0" y="176575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" name="ドーナツ 241">
                  <a:extLst>
                    <a:ext uri="{FF2B5EF4-FFF2-40B4-BE49-F238E27FC236}">
                      <a16:creationId xmlns:a16="http://schemas.microsoft.com/office/drawing/2014/main" id="{BA11E02D-B693-5F3E-3171-D7AE36A420C4}"/>
                    </a:ext>
                  </a:extLst>
                </p:cNvPr>
                <p:cNvSpPr/>
                <p:nvPr/>
              </p:nvSpPr>
              <p:spPr>
                <a:xfrm>
                  <a:off x="4234849" y="4906085"/>
                  <a:ext cx="96892" cy="97072"/>
                </a:xfrm>
                <a:prstGeom prst="donut">
                  <a:avLst>
                    <a:gd name="adj" fmla="val 30326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3" name="フリーフォーム 242">
                  <a:extLst>
                    <a:ext uri="{FF2B5EF4-FFF2-40B4-BE49-F238E27FC236}">
                      <a16:creationId xmlns:a16="http://schemas.microsoft.com/office/drawing/2014/main" id="{1280585D-2D88-65DF-4B81-E2F1B98185B2}"/>
                    </a:ext>
                  </a:extLst>
                </p:cNvPr>
                <p:cNvSpPr/>
                <p:nvPr/>
              </p:nvSpPr>
              <p:spPr>
                <a:xfrm>
                  <a:off x="4105334" y="4871686"/>
                  <a:ext cx="529286" cy="529286"/>
                </a:xfrm>
                <a:custGeom>
                  <a:avLst/>
                  <a:gdLst>
                    <a:gd name="connsiteX0" fmla="*/ 0 w 529286"/>
                    <a:gd name="connsiteY0" fmla="*/ 0 h 529286"/>
                    <a:gd name="connsiteX1" fmla="*/ 529286 w 529286"/>
                    <a:gd name="connsiteY1" fmla="*/ 0 h 529286"/>
                    <a:gd name="connsiteX2" fmla="*/ 529286 w 529286"/>
                    <a:gd name="connsiteY2" fmla="*/ 529286 h 529286"/>
                    <a:gd name="connsiteX3" fmla="*/ 0 w 529286"/>
                    <a:gd name="connsiteY3" fmla="*/ 529286 h 529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9286" h="529286">
                      <a:moveTo>
                        <a:pt x="0" y="0"/>
                      </a:moveTo>
                      <a:lnTo>
                        <a:pt x="529286" y="0"/>
                      </a:lnTo>
                      <a:lnTo>
                        <a:pt x="529286" y="529286"/>
                      </a:lnTo>
                      <a:lnTo>
                        <a:pt x="0" y="529286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" name="フリーフォーム 243">
                  <a:extLst>
                    <a:ext uri="{FF2B5EF4-FFF2-40B4-BE49-F238E27FC236}">
                      <a16:creationId xmlns:a16="http://schemas.microsoft.com/office/drawing/2014/main" id="{B165E206-CD2F-02F0-A8B7-85A4421B90D8}"/>
                    </a:ext>
                  </a:extLst>
                </p:cNvPr>
                <p:cNvSpPr/>
                <p:nvPr/>
              </p:nvSpPr>
              <p:spPr>
                <a:xfrm>
                  <a:off x="4281763" y="5048260"/>
                  <a:ext cx="176429" cy="176429"/>
                </a:xfrm>
                <a:custGeom>
                  <a:avLst/>
                  <a:gdLst>
                    <a:gd name="connsiteX0" fmla="*/ 0 w 176429"/>
                    <a:gd name="connsiteY0" fmla="*/ 0 h 176429"/>
                    <a:gd name="connsiteX1" fmla="*/ 176429 w 176429"/>
                    <a:gd name="connsiteY1" fmla="*/ 0 h 176429"/>
                    <a:gd name="connsiteX2" fmla="*/ 176429 w 176429"/>
                    <a:gd name="connsiteY2" fmla="*/ 176429 h 176429"/>
                    <a:gd name="connsiteX3" fmla="*/ 0 w 176429"/>
                    <a:gd name="connsiteY3" fmla="*/ 176429 h 17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6429" h="176429">
                      <a:moveTo>
                        <a:pt x="0" y="0"/>
                      </a:moveTo>
                      <a:lnTo>
                        <a:pt x="176429" y="0"/>
                      </a:lnTo>
                      <a:lnTo>
                        <a:pt x="176429" y="176429"/>
                      </a:lnTo>
                      <a:lnTo>
                        <a:pt x="0" y="176429"/>
                      </a:lnTo>
                      <a:close/>
                    </a:path>
                  </a:pathLst>
                </a:custGeom>
                <a:noFill/>
                <a:ln w="28575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65" name="グループ化 164">
                <a:extLst>
                  <a:ext uri="{FF2B5EF4-FFF2-40B4-BE49-F238E27FC236}">
                    <a16:creationId xmlns:a16="http://schemas.microsoft.com/office/drawing/2014/main" id="{334A1A8F-43E2-9B3D-CF17-E3C7524830F5}"/>
                  </a:ext>
                </a:extLst>
              </p:cNvPr>
              <p:cNvGrpSpPr/>
              <p:nvPr/>
            </p:nvGrpSpPr>
            <p:grpSpPr>
              <a:xfrm>
                <a:off x="6633526" y="3910107"/>
                <a:ext cx="677001" cy="499133"/>
                <a:chOff x="6633526" y="3910107"/>
                <a:chExt cx="677001" cy="499133"/>
              </a:xfrm>
            </p:grpSpPr>
            <p:grpSp>
              <p:nvGrpSpPr>
                <p:cNvPr id="202" name="グラフィックス 491">
                  <a:extLst>
                    <a:ext uri="{FF2B5EF4-FFF2-40B4-BE49-F238E27FC236}">
                      <a16:creationId xmlns:a16="http://schemas.microsoft.com/office/drawing/2014/main" id="{250D2897-2939-9953-5C72-0D2AD7647586}"/>
                    </a:ext>
                  </a:extLst>
                </p:cNvPr>
                <p:cNvGrpSpPr/>
                <p:nvPr/>
              </p:nvGrpSpPr>
              <p:grpSpPr>
                <a:xfrm>
                  <a:off x="6648790" y="3925425"/>
                  <a:ext cx="646472" cy="468504"/>
                  <a:chOff x="6648790" y="3925425"/>
                  <a:chExt cx="646472" cy="468504"/>
                </a:xfrm>
              </p:grpSpPr>
              <p:sp>
                <p:nvSpPr>
                  <p:cNvPr id="226" name="フリーフォーム 225">
                    <a:extLst>
                      <a:ext uri="{FF2B5EF4-FFF2-40B4-BE49-F238E27FC236}">
                        <a16:creationId xmlns:a16="http://schemas.microsoft.com/office/drawing/2014/main" id="{73CF623D-E723-5A51-CBA3-0913C81619E7}"/>
                      </a:ext>
                    </a:extLst>
                  </p:cNvPr>
                  <p:cNvSpPr/>
                  <p:nvPr/>
                </p:nvSpPr>
                <p:spPr>
                  <a:xfrm>
                    <a:off x="6648790" y="439392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7" name="フリーフォーム 226">
                    <a:extLst>
                      <a:ext uri="{FF2B5EF4-FFF2-40B4-BE49-F238E27FC236}">
                        <a16:creationId xmlns:a16="http://schemas.microsoft.com/office/drawing/2014/main" id="{EBA8C34F-BDB6-9AF6-0C0C-88CAC92A1A5B}"/>
                      </a:ext>
                    </a:extLst>
                  </p:cNvPr>
                  <p:cNvSpPr/>
                  <p:nvPr/>
                </p:nvSpPr>
                <p:spPr>
                  <a:xfrm>
                    <a:off x="7007941" y="40335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8" name="フリーフォーム 227">
                    <a:extLst>
                      <a:ext uri="{FF2B5EF4-FFF2-40B4-BE49-F238E27FC236}">
                        <a16:creationId xmlns:a16="http://schemas.microsoft.com/office/drawing/2014/main" id="{CE2E934C-B453-8F51-8D07-FC82085537A7}"/>
                      </a:ext>
                    </a:extLst>
                  </p:cNvPr>
                  <p:cNvSpPr/>
                  <p:nvPr/>
                </p:nvSpPr>
                <p:spPr>
                  <a:xfrm>
                    <a:off x="7007941" y="39254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1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9" name="フリーフォーム 228">
                    <a:extLst>
                      <a:ext uri="{FF2B5EF4-FFF2-40B4-BE49-F238E27FC236}">
                        <a16:creationId xmlns:a16="http://schemas.microsoft.com/office/drawing/2014/main" id="{BDF76B5B-C935-CD40-D448-47B8806FA442}"/>
                      </a:ext>
                    </a:extLst>
                  </p:cNvPr>
                  <p:cNvSpPr/>
                  <p:nvPr/>
                </p:nvSpPr>
                <p:spPr>
                  <a:xfrm>
                    <a:off x="7007941" y="4285815"/>
                    <a:ext cx="287321" cy="108113"/>
                  </a:xfrm>
                  <a:custGeom>
                    <a:avLst/>
                    <a:gdLst>
                      <a:gd name="connsiteX0" fmla="*/ 0 w 287321"/>
                      <a:gd name="connsiteY0" fmla="*/ 108114 h 108113"/>
                      <a:gd name="connsiteX1" fmla="*/ 287321 w 287321"/>
                      <a:gd name="connsiteY1" fmla="*/ 0 h 108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3">
                        <a:moveTo>
                          <a:pt x="0" y="108114"/>
                        </a:moveTo>
                        <a:lnTo>
                          <a:pt x="28732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0" name="フリーフォーム 229">
                    <a:extLst>
                      <a:ext uri="{FF2B5EF4-FFF2-40B4-BE49-F238E27FC236}">
                        <a16:creationId xmlns:a16="http://schemas.microsoft.com/office/drawing/2014/main" id="{AA880B4E-FD32-1FFE-9D8B-A8F1CC0555C6}"/>
                      </a:ext>
                    </a:extLst>
                  </p:cNvPr>
                  <p:cNvSpPr/>
                  <p:nvPr/>
                </p:nvSpPr>
                <p:spPr>
                  <a:xfrm>
                    <a:off x="6648790" y="40335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1" name="フリーフォーム 230">
                    <a:extLst>
                      <a:ext uri="{FF2B5EF4-FFF2-40B4-BE49-F238E27FC236}">
                        <a16:creationId xmlns:a16="http://schemas.microsoft.com/office/drawing/2014/main" id="{AD077EE8-47F4-F1D7-F24B-80A94AA757DC}"/>
                      </a:ext>
                    </a:extLst>
                  </p:cNvPr>
                  <p:cNvSpPr/>
                  <p:nvPr/>
                </p:nvSpPr>
                <p:spPr>
                  <a:xfrm>
                    <a:off x="7151601" y="3979482"/>
                    <a:ext cx="4223" cy="360388"/>
                  </a:xfrm>
                  <a:custGeom>
                    <a:avLst/>
                    <a:gdLst>
                      <a:gd name="connsiteX0" fmla="*/ 0 w 4223"/>
                      <a:gd name="connsiteY0" fmla="*/ 0 h 360388"/>
                      <a:gd name="connsiteX1" fmla="*/ 0 w 4223"/>
                      <a:gd name="connsiteY1" fmla="*/ 360389 h 36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8">
                        <a:moveTo>
                          <a:pt x="0" y="0"/>
                        </a:moveTo>
                        <a:lnTo>
                          <a:pt x="0" y="360389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2" name="フリーフォーム 231">
                    <a:extLst>
                      <a:ext uri="{FF2B5EF4-FFF2-40B4-BE49-F238E27FC236}">
                        <a16:creationId xmlns:a16="http://schemas.microsoft.com/office/drawing/2014/main" id="{3F83A69C-4BD7-9C44-2D73-0D2D64D9A8FE}"/>
                      </a:ext>
                    </a:extLst>
                  </p:cNvPr>
                  <p:cNvSpPr/>
                  <p:nvPr/>
                </p:nvSpPr>
                <p:spPr>
                  <a:xfrm>
                    <a:off x="6792451" y="3979482"/>
                    <a:ext cx="359150" cy="4237"/>
                  </a:xfrm>
                  <a:custGeom>
                    <a:avLst/>
                    <a:gdLst>
                      <a:gd name="connsiteX0" fmla="*/ 0 w 359150"/>
                      <a:gd name="connsiteY0" fmla="*/ 0 h 4237"/>
                      <a:gd name="connsiteX1" fmla="*/ 359150 w 359150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0" h="4237">
                        <a:moveTo>
                          <a:pt x="0" y="0"/>
                        </a:moveTo>
                        <a:lnTo>
                          <a:pt x="35915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3" name="フリーフォーム 232">
                    <a:extLst>
                      <a:ext uri="{FF2B5EF4-FFF2-40B4-BE49-F238E27FC236}">
                        <a16:creationId xmlns:a16="http://schemas.microsoft.com/office/drawing/2014/main" id="{2711E6E5-A723-98DE-7BC9-2522C6B413CA}"/>
                      </a:ext>
                    </a:extLst>
                  </p:cNvPr>
                  <p:cNvSpPr/>
                  <p:nvPr/>
                </p:nvSpPr>
                <p:spPr>
                  <a:xfrm>
                    <a:off x="6828366" y="3925425"/>
                    <a:ext cx="287319" cy="108115"/>
                  </a:xfrm>
                  <a:custGeom>
                    <a:avLst/>
                    <a:gdLst>
                      <a:gd name="connsiteX0" fmla="*/ 287319 w 287319"/>
                      <a:gd name="connsiteY0" fmla="*/ 0 h 108115"/>
                      <a:gd name="connsiteX1" fmla="*/ 0 w 287319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19" h="108115">
                        <a:moveTo>
                          <a:pt x="287319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4" name="フリーフォーム 233">
                    <a:extLst>
                      <a:ext uri="{FF2B5EF4-FFF2-40B4-BE49-F238E27FC236}">
                        <a16:creationId xmlns:a16="http://schemas.microsoft.com/office/drawing/2014/main" id="{A041A193-F577-7D54-64FB-CB406ADAE365}"/>
                      </a:ext>
                    </a:extLst>
                  </p:cNvPr>
                  <p:cNvSpPr/>
                  <p:nvPr/>
                </p:nvSpPr>
                <p:spPr>
                  <a:xfrm>
                    <a:off x="6648790" y="403354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5" name="フリーフォーム 234">
                    <a:extLst>
                      <a:ext uri="{FF2B5EF4-FFF2-40B4-BE49-F238E27FC236}">
                        <a16:creationId xmlns:a16="http://schemas.microsoft.com/office/drawing/2014/main" id="{8827E793-BBBB-4047-F2F3-7651C07E25D7}"/>
                      </a:ext>
                    </a:extLst>
                  </p:cNvPr>
                  <p:cNvSpPr/>
                  <p:nvPr/>
                </p:nvSpPr>
                <p:spPr>
                  <a:xfrm>
                    <a:off x="7295237" y="3925431"/>
                    <a:ext cx="4223" cy="360383"/>
                  </a:xfrm>
                  <a:custGeom>
                    <a:avLst/>
                    <a:gdLst>
                      <a:gd name="connsiteX0" fmla="*/ 0 w 4223"/>
                      <a:gd name="connsiteY0" fmla="*/ 360384 h 360383"/>
                      <a:gd name="connsiteX1" fmla="*/ 0 w 4223"/>
                      <a:gd name="connsiteY1" fmla="*/ 0 h 360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3">
                        <a:moveTo>
                          <a:pt x="0" y="360384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6" name="フリーフォーム 235">
                    <a:extLst>
                      <a:ext uri="{FF2B5EF4-FFF2-40B4-BE49-F238E27FC236}">
                        <a16:creationId xmlns:a16="http://schemas.microsoft.com/office/drawing/2014/main" id="{A6E5808B-8649-5550-CDFA-8999B29F4AD5}"/>
                      </a:ext>
                    </a:extLst>
                  </p:cNvPr>
                  <p:cNvSpPr/>
                  <p:nvPr/>
                </p:nvSpPr>
                <p:spPr>
                  <a:xfrm>
                    <a:off x="6828366" y="40335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7" name="フリーフォーム 236">
                    <a:extLst>
                      <a:ext uri="{FF2B5EF4-FFF2-40B4-BE49-F238E27FC236}">
                        <a16:creationId xmlns:a16="http://schemas.microsoft.com/office/drawing/2014/main" id="{9D0B4ACA-ACB7-B4A1-8B27-4225138FDB77}"/>
                      </a:ext>
                    </a:extLst>
                  </p:cNvPr>
                  <p:cNvSpPr/>
                  <p:nvPr/>
                </p:nvSpPr>
                <p:spPr>
                  <a:xfrm>
                    <a:off x="7007941" y="4105619"/>
                    <a:ext cx="287295" cy="108115"/>
                  </a:xfrm>
                  <a:custGeom>
                    <a:avLst/>
                    <a:gdLst>
                      <a:gd name="connsiteX0" fmla="*/ 287296 w 287295"/>
                      <a:gd name="connsiteY0" fmla="*/ 0 h 108115"/>
                      <a:gd name="connsiteX1" fmla="*/ 0 w 287295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5" h="108115">
                        <a:moveTo>
                          <a:pt x="287296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03" name="グラフィックス 491">
                  <a:extLst>
                    <a:ext uri="{FF2B5EF4-FFF2-40B4-BE49-F238E27FC236}">
                      <a16:creationId xmlns:a16="http://schemas.microsoft.com/office/drawing/2014/main" id="{2187A7A2-450A-FE65-A03A-13CB3436FA3D}"/>
                    </a:ext>
                  </a:extLst>
                </p:cNvPr>
                <p:cNvGrpSpPr/>
                <p:nvPr/>
              </p:nvGrpSpPr>
              <p:grpSpPr>
                <a:xfrm>
                  <a:off x="6648790" y="3925425"/>
                  <a:ext cx="646472" cy="288309"/>
                  <a:chOff x="6648790" y="3925425"/>
                  <a:chExt cx="646472" cy="288309"/>
                </a:xfrm>
              </p:grpSpPr>
              <p:sp>
                <p:nvSpPr>
                  <p:cNvPr id="212" name="フリーフォーム 211">
                    <a:extLst>
                      <a:ext uri="{FF2B5EF4-FFF2-40B4-BE49-F238E27FC236}">
                        <a16:creationId xmlns:a16="http://schemas.microsoft.com/office/drawing/2014/main" id="{B81DAB11-635C-4D1B-AB92-848F2CFDD86D}"/>
                      </a:ext>
                    </a:extLst>
                  </p:cNvPr>
                  <p:cNvSpPr/>
                  <p:nvPr/>
                </p:nvSpPr>
                <p:spPr>
                  <a:xfrm>
                    <a:off x="6648790" y="39254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1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1" y="0"/>
                        </a:lnTo>
                      </a:path>
                    </a:pathLst>
                  </a:custGeom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3" name="フリーフォーム 212">
                    <a:extLst>
                      <a:ext uri="{FF2B5EF4-FFF2-40B4-BE49-F238E27FC236}">
                        <a16:creationId xmlns:a16="http://schemas.microsoft.com/office/drawing/2014/main" id="{C0C96698-A57B-1E8A-43A6-5B0507FCD5CA}"/>
                      </a:ext>
                    </a:extLst>
                  </p:cNvPr>
                  <p:cNvSpPr/>
                  <p:nvPr/>
                </p:nvSpPr>
                <p:spPr>
                  <a:xfrm>
                    <a:off x="6936087" y="3925431"/>
                    <a:ext cx="359150" cy="4237"/>
                  </a:xfrm>
                  <a:custGeom>
                    <a:avLst/>
                    <a:gdLst>
                      <a:gd name="connsiteX0" fmla="*/ 0 w 359150"/>
                      <a:gd name="connsiteY0" fmla="*/ 0 h 4237"/>
                      <a:gd name="connsiteX1" fmla="*/ 359150 w 359150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0" h="4237">
                        <a:moveTo>
                          <a:pt x="0" y="0"/>
                        </a:moveTo>
                        <a:lnTo>
                          <a:pt x="359150" y="0"/>
                        </a:lnTo>
                      </a:path>
                    </a:pathLst>
                  </a:custGeom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4" name="フリーフォーム 213">
                    <a:extLst>
                      <a:ext uri="{FF2B5EF4-FFF2-40B4-BE49-F238E27FC236}">
                        <a16:creationId xmlns:a16="http://schemas.microsoft.com/office/drawing/2014/main" id="{850125CD-E170-2262-E5A7-CAEC952B6199}"/>
                      </a:ext>
                    </a:extLst>
                  </p:cNvPr>
                  <p:cNvSpPr/>
                  <p:nvPr/>
                </p:nvSpPr>
                <p:spPr>
                  <a:xfrm>
                    <a:off x="6648790" y="421373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5" name="フリーフォーム 214">
                    <a:extLst>
                      <a:ext uri="{FF2B5EF4-FFF2-40B4-BE49-F238E27FC236}">
                        <a16:creationId xmlns:a16="http://schemas.microsoft.com/office/drawing/2014/main" id="{2E9F745A-FF67-8244-EBCB-CEC7D84C4095}"/>
                      </a:ext>
                    </a:extLst>
                  </p:cNvPr>
                  <p:cNvSpPr/>
                  <p:nvPr/>
                </p:nvSpPr>
                <p:spPr>
                  <a:xfrm>
                    <a:off x="6828366" y="4033540"/>
                    <a:ext cx="179575" cy="4237"/>
                  </a:xfrm>
                  <a:custGeom>
                    <a:avLst/>
                    <a:gdLst>
                      <a:gd name="connsiteX0" fmla="*/ 0 w 179575"/>
                      <a:gd name="connsiteY0" fmla="*/ 0 h 4237"/>
                      <a:gd name="connsiteX1" fmla="*/ 179575 w 179575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4237">
                        <a:moveTo>
                          <a:pt x="0" y="0"/>
                        </a:moveTo>
                        <a:lnTo>
                          <a:pt x="179575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6" name="フリーフォーム 215">
                    <a:extLst>
                      <a:ext uri="{FF2B5EF4-FFF2-40B4-BE49-F238E27FC236}">
                        <a16:creationId xmlns:a16="http://schemas.microsoft.com/office/drawing/2014/main" id="{47D7FA73-4A30-C0A9-0378-D5E27FBCF050}"/>
                      </a:ext>
                    </a:extLst>
                  </p:cNvPr>
                  <p:cNvSpPr/>
                  <p:nvPr/>
                </p:nvSpPr>
                <p:spPr>
                  <a:xfrm>
                    <a:off x="6828366" y="3979853"/>
                    <a:ext cx="142676" cy="53687"/>
                  </a:xfrm>
                  <a:custGeom>
                    <a:avLst/>
                    <a:gdLst>
                      <a:gd name="connsiteX0" fmla="*/ 0 w 142676"/>
                      <a:gd name="connsiteY0" fmla="*/ 53687 h 53687"/>
                      <a:gd name="connsiteX1" fmla="*/ 142676 w 142676"/>
                      <a:gd name="connsiteY1" fmla="*/ 0 h 53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76" h="53687">
                        <a:moveTo>
                          <a:pt x="0" y="53687"/>
                        </a:moveTo>
                        <a:lnTo>
                          <a:pt x="14267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7" name="フリーフォーム 216">
                    <a:extLst>
                      <a:ext uri="{FF2B5EF4-FFF2-40B4-BE49-F238E27FC236}">
                        <a16:creationId xmlns:a16="http://schemas.microsoft.com/office/drawing/2014/main" id="{165DE711-2992-27D1-A1F9-E77F674D1051}"/>
                      </a:ext>
                    </a:extLst>
                  </p:cNvPr>
                  <p:cNvSpPr/>
                  <p:nvPr/>
                </p:nvSpPr>
                <p:spPr>
                  <a:xfrm>
                    <a:off x="6971042" y="3979853"/>
                    <a:ext cx="179574" cy="4237"/>
                  </a:xfrm>
                  <a:custGeom>
                    <a:avLst/>
                    <a:gdLst>
                      <a:gd name="connsiteX0" fmla="*/ 0 w 179574"/>
                      <a:gd name="connsiteY0" fmla="*/ 0 h 4237"/>
                      <a:gd name="connsiteX1" fmla="*/ 179574 w 179574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4" h="4237">
                        <a:moveTo>
                          <a:pt x="0" y="0"/>
                        </a:moveTo>
                        <a:lnTo>
                          <a:pt x="179574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8" name="フリーフォーム 217">
                    <a:extLst>
                      <a:ext uri="{FF2B5EF4-FFF2-40B4-BE49-F238E27FC236}">
                        <a16:creationId xmlns:a16="http://schemas.microsoft.com/office/drawing/2014/main" id="{9D590CF2-F598-C8A6-EFEF-12A2BC7D25C8}"/>
                      </a:ext>
                    </a:extLst>
                  </p:cNvPr>
                  <p:cNvSpPr/>
                  <p:nvPr/>
                </p:nvSpPr>
                <p:spPr>
                  <a:xfrm>
                    <a:off x="7150617" y="3979853"/>
                    <a:ext cx="984" cy="179856"/>
                  </a:xfrm>
                  <a:custGeom>
                    <a:avLst/>
                    <a:gdLst>
                      <a:gd name="connsiteX0" fmla="*/ 984 w 984"/>
                      <a:gd name="connsiteY0" fmla="*/ 179857 h 179856"/>
                      <a:gd name="connsiteX1" fmla="*/ 0 w 984"/>
                      <a:gd name="connsiteY1" fmla="*/ 0 h 179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84" h="179856">
                        <a:moveTo>
                          <a:pt x="984" y="179857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9" name="フリーフォーム 218">
                    <a:extLst>
                      <a:ext uri="{FF2B5EF4-FFF2-40B4-BE49-F238E27FC236}">
                        <a16:creationId xmlns:a16="http://schemas.microsoft.com/office/drawing/2014/main" id="{448EA10A-652E-1781-1C28-FA360F179081}"/>
                      </a:ext>
                    </a:extLst>
                  </p:cNvPr>
                  <p:cNvSpPr/>
                  <p:nvPr/>
                </p:nvSpPr>
                <p:spPr>
                  <a:xfrm>
                    <a:off x="7007941" y="4159709"/>
                    <a:ext cx="143659" cy="54024"/>
                  </a:xfrm>
                  <a:custGeom>
                    <a:avLst/>
                    <a:gdLst>
                      <a:gd name="connsiteX0" fmla="*/ 0 w 143659"/>
                      <a:gd name="connsiteY0" fmla="*/ 54025 h 54024"/>
                      <a:gd name="connsiteX1" fmla="*/ 143660 w 143659"/>
                      <a:gd name="connsiteY1" fmla="*/ 0 h 5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59" h="54024">
                        <a:moveTo>
                          <a:pt x="0" y="54025"/>
                        </a:moveTo>
                        <a:lnTo>
                          <a:pt x="14366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0" name="フリーフォーム 219">
                    <a:extLst>
                      <a:ext uri="{FF2B5EF4-FFF2-40B4-BE49-F238E27FC236}">
                        <a16:creationId xmlns:a16="http://schemas.microsoft.com/office/drawing/2014/main" id="{E69C28CD-44BC-EFA1-9DD3-C563309813B0}"/>
                      </a:ext>
                    </a:extLst>
                  </p:cNvPr>
                  <p:cNvSpPr/>
                  <p:nvPr/>
                </p:nvSpPr>
                <p:spPr>
                  <a:xfrm>
                    <a:off x="6648790" y="4213732"/>
                    <a:ext cx="359151" cy="1"/>
                  </a:xfrm>
                  <a:custGeom>
                    <a:avLst/>
                    <a:gdLst>
                      <a:gd name="connsiteX0" fmla="*/ 0 w 359151"/>
                      <a:gd name="connsiteY0" fmla="*/ 1 h 1"/>
                      <a:gd name="connsiteX1" fmla="*/ 359151 w 359151"/>
                      <a:gd name="connsiteY1" fmla="*/ 0 h 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">
                        <a:moveTo>
                          <a:pt x="0" y="1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1" name="フリーフォーム 220">
                    <a:extLst>
                      <a:ext uri="{FF2B5EF4-FFF2-40B4-BE49-F238E27FC236}">
                        <a16:creationId xmlns:a16="http://schemas.microsoft.com/office/drawing/2014/main" id="{82B35C1B-DDAB-8B45-75B4-39C1B9E8DD9F}"/>
                      </a:ext>
                    </a:extLst>
                  </p:cNvPr>
                  <p:cNvSpPr/>
                  <p:nvPr/>
                </p:nvSpPr>
                <p:spPr>
                  <a:xfrm>
                    <a:off x="6648790" y="4033540"/>
                    <a:ext cx="4223" cy="180194"/>
                  </a:xfrm>
                  <a:custGeom>
                    <a:avLst/>
                    <a:gdLst>
                      <a:gd name="connsiteX0" fmla="*/ 0 w 4223"/>
                      <a:gd name="connsiteY0" fmla="*/ 180195 h 180194"/>
                      <a:gd name="connsiteX1" fmla="*/ 0 w 4223"/>
                      <a:gd name="connsiteY1" fmla="*/ 0 h 180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180194">
                        <a:moveTo>
                          <a:pt x="0" y="180195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2" name="フリーフォーム 221">
                    <a:extLst>
                      <a:ext uri="{FF2B5EF4-FFF2-40B4-BE49-F238E27FC236}">
                        <a16:creationId xmlns:a16="http://schemas.microsoft.com/office/drawing/2014/main" id="{F0C52817-207D-3D7D-9EAA-9132B3F623F4}"/>
                      </a:ext>
                    </a:extLst>
                  </p:cNvPr>
                  <p:cNvSpPr/>
                  <p:nvPr/>
                </p:nvSpPr>
                <p:spPr>
                  <a:xfrm>
                    <a:off x="6648790" y="39254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1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3" name="フリーフォーム 222">
                    <a:extLst>
                      <a:ext uri="{FF2B5EF4-FFF2-40B4-BE49-F238E27FC236}">
                        <a16:creationId xmlns:a16="http://schemas.microsoft.com/office/drawing/2014/main" id="{CA65C835-FE4B-16EA-A570-3A96F0019EF3}"/>
                      </a:ext>
                    </a:extLst>
                  </p:cNvPr>
                  <p:cNvSpPr/>
                  <p:nvPr/>
                </p:nvSpPr>
                <p:spPr>
                  <a:xfrm>
                    <a:off x="6936111" y="392542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4" name="フリーフォーム 223">
                    <a:extLst>
                      <a:ext uri="{FF2B5EF4-FFF2-40B4-BE49-F238E27FC236}">
                        <a16:creationId xmlns:a16="http://schemas.microsoft.com/office/drawing/2014/main" id="{3126DDBA-5385-6D72-A7DC-45003C5E1C29}"/>
                      </a:ext>
                    </a:extLst>
                  </p:cNvPr>
                  <p:cNvSpPr/>
                  <p:nvPr/>
                </p:nvSpPr>
                <p:spPr>
                  <a:xfrm>
                    <a:off x="7151601" y="4105619"/>
                    <a:ext cx="143636" cy="54090"/>
                  </a:xfrm>
                  <a:custGeom>
                    <a:avLst/>
                    <a:gdLst>
                      <a:gd name="connsiteX0" fmla="*/ 0 w 143636"/>
                      <a:gd name="connsiteY0" fmla="*/ 54090 h 54090"/>
                      <a:gd name="connsiteX1" fmla="*/ 143636 w 143636"/>
                      <a:gd name="connsiteY1" fmla="*/ 0 h 54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36" h="54090">
                        <a:moveTo>
                          <a:pt x="0" y="54090"/>
                        </a:moveTo>
                        <a:lnTo>
                          <a:pt x="14363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5" name="フリーフォーム 224">
                    <a:extLst>
                      <a:ext uri="{FF2B5EF4-FFF2-40B4-BE49-F238E27FC236}">
                        <a16:creationId xmlns:a16="http://schemas.microsoft.com/office/drawing/2014/main" id="{902286DE-680B-4032-9B4F-15CD4F4A8CDF}"/>
                      </a:ext>
                    </a:extLst>
                  </p:cNvPr>
                  <p:cNvSpPr/>
                  <p:nvPr/>
                </p:nvSpPr>
                <p:spPr>
                  <a:xfrm>
                    <a:off x="7295237" y="3925425"/>
                    <a:ext cx="25" cy="180194"/>
                  </a:xfrm>
                  <a:custGeom>
                    <a:avLst/>
                    <a:gdLst>
                      <a:gd name="connsiteX0" fmla="*/ 25 w 25"/>
                      <a:gd name="connsiteY0" fmla="*/ 0 h 180194"/>
                      <a:gd name="connsiteX1" fmla="*/ 0 w 25"/>
                      <a:gd name="connsiteY1" fmla="*/ 180194 h 180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" h="180194">
                        <a:moveTo>
                          <a:pt x="25" y="0"/>
                        </a:moveTo>
                        <a:lnTo>
                          <a:pt x="0" y="180194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04" name="グラフィックス 491">
                  <a:extLst>
                    <a:ext uri="{FF2B5EF4-FFF2-40B4-BE49-F238E27FC236}">
                      <a16:creationId xmlns:a16="http://schemas.microsoft.com/office/drawing/2014/main" id="{36A17193-4EB4-ADB3-BE2A-A82F6B42BC46}"/>
                    </a:ext>
                  </a:extLst>
                </p:cNvPr>
                <p:cNvGrpSpPr/>
                <p:nvPr/>
              </p:nvGrpSpPr>
              <p:grpSpPr>
                <a:xfrm>
                  <a:off x="6633526" y="3910107"/>
                  <a:ext cx="677001" cy="499133"/>
                  <a:chOff x="6633526" y="3910107"/>
                  <a:chExt cx="677001" cy="499133"/>
                </a:xfrm>
                <a:solidFill>
                  <a:srgbClr val="000000"/>
                </a:solidFill>
              </p:grpSpPr>
              <p:sp>
                <p:nvSpPr>
                  <p:cNvPr id="205" name="フリーフォーム 204">
                    <a:extLst>
                      <a:ext uri="{FF2B5EF4-FFF2-40B4-BE49-F238E27FC236}">
                        <a16:creationId xmlns:a16="http://schemas.microsoft.com/office/drawing/2014/main" id="{3B5BADE3-F6B7-88F3-4930-71B7AD304B65}"/>
                      </a:ext>
                    </a:extLst>
                  </p:cNvPr>
                  <p:cNvSpPr/>
                  <p:nvPr/>
                </p:nvSpPr>
                <p:spPr>
                  <a:xfrm>
                    <a:off x="6992677" y="437860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6" name="フリーフォーム 205">
                    <a:extLst>
                      <a:ext uri="{FF2B5EF4-FFF2-40B4-BE49-F238E27FC236}">
                        <a16:creationId xmlns:a16="http://schemas.microsoft.com/office/drawing/2014/main" id="{A34DCFC3-8D37-7138-697B-2C5D7EE0F155}"/>
                      </a:ext>
                    </a:extLst>
                  </p:cNvPr>
                  <p:cNvSpPr/>
                  <p:nvPr/>
                </p:nvSpPr>
                <p:spPr>
                  <a:xfrm>
                    <a:off x="6633526" y="401822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7" name="フリーフォーム 206">
                    <a:extLst>
                      <a:ext uri="{FF2B5EF4-FFF2-40B4-BE49-F238E27FC236}">
                        <a16:creationId xmlns:a16="http://schemas.microsoft.com/office/drawing/2014/main" id="{A0934441-4E62-B852-D643-72FBA7DAD23F}"/>
                      </a:ext>
                    </a:extLst>
                  </p:cNvPr>
                  <p:cNvSpPr/>
                  <p:nvPr/>
                </p:nvSpPr>
                <p:spPr>
                  <a:xfrm>
                    <a:off x="6633526" y="437860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8" name="フリーフォーム 207">
                    <a:extLst>
                      <a:ext uri="{FF2B5EF4-FFF2-40B4-BE49-F238E27FC236}">
                        <a16:creationId xmlns:a16="http://schemas.microsoft.com/office/drawing/2014/main" id="{365B68C7-313C-A12B-B828-79A817D5A93A}"/>
                      </a:ext>
                    </a:extLst>
                  </p:cNvPr>
                  <p:cNvSpPr/>
                  <p:nvPr/>
                </p:nvSpPr>
                <p:spPr>
                  <a:xfrm>
                    <a:off x="7279998" y="3910107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9" name="フリーフォーム 208">
                    <a:extLst>
                      <a:ext uri="{FF2B5EF4-FFF2-40B4-BE49-F238E27FC236}">
                        <a16:creationId xmlns:a16="http://schemas.microsoft.com/office/drawing/2014/main" id="{58289423-84D7-161F-22E2-0E5CF9A51FC4}"/>
                      </a:ext>
                    </a:extLst>
                  </p:cNvPr>
                  <p:cNvSpPr/>
                  <p:nvPr/>
                </p:nvSpPr>
                <p:spPr>
                  <a:xfrm>
                    <a:off x="7279998" y="4270492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0" name="フリーフォーム 209">
                    <a:extLst>
                      <a:ext uri="{FF2B5EF4-FFF2-40B4-BE49-F238E27FC236}">
                        <a16:creationId xmlns:a16="http://schemas.microsoft.com/office/drawing/2014/main" id="{3E56218C-B04B-61E3-449E-346F7D1F8473}"/>
                      </a:ext>
                    </a:extLst>
                  </p:cNvPr>
                  <p:cNvSpPr/>
                  <p:nvPr/>
                </p:nvSpPr>
                <p:spPr>
                  <a:xfrm>
                    <a:off x="6920847" y="391010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1" name="フリーフォーム 210">
                    <a:extLst>
                      <a:ext uri="{FF2B5EF4-FFF2-40B4-BE49-F238E27FC236}">
                        <a16:creationId xmlns:a16="http://schemas.microsoft.com/office/drawing/2014/main" id="{43C42299-2813-AFEC-D005-B74E2AA5C2BC}"/>
                      </a:ext>
                    </a:extLst>
                  </p:cNvPr>
                  <p:cNvSpPr/>
                  <p:nvPr/>
                </p:nvSpPr>
                <p:spPr>
                  <a:xfrm>
                    <a:off x="6992677" y="401822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66" name="グループ化 165">
                <a:extLst>
                  <a:ext uri="{FF2B5EF4-FFF2-40B4-BE49-F238E27FC236}">
                    <a16:creationId xmlns:a16="http://schemas.microsoft.com/office/drawing/2014/main" id="{BE9D608A-8556-C692-D39C-83692DF5292A}"/>
                  </a:ext>
                </a:extLst>
              </p:cNvPr>
              <p:cNvGrpSpPr/>
              <p:nvPr/>
            </p:nvGrpSpPr>
            <p:grpSpPr>
              <a:xfrm>
                <a:off x="7713259" y="3910107"/>
                <a:ext cx="677001" cy="499132"/>
                <a:chOff x="7713259" y="3910107"/>
                <a:chExt cx="677001" cy="499132"/>
              </a:xfrm>
            </p:grpSpPr>
            <p:grpSp>
              <p:nvGrpSpPr>
                <p:cNvPr id="167" name="グラフィックス 492">
                  <a:extLst>
                    <a:ext uri="{FF2B5EF4-FFF2-40B4-BE49-F238E27FC236}">
                      <a16:creationId xmlns:a16="http://schemas.microsoft.com/office/drawing/2014/main" id="{CB3A4D1A-C632-CDEC-7C03-9F4A7D08C4A4}"/>
                    </a:ext>
                  </a:extLst>
                </p:cNvPr>
                <p:cNvGrpSpPr/>
                <p:nvPr/>
              </p:nvGrpSpPr>
              <p:grpSpPr>
                <a:xfrm>
                  <a:off x="7728523" y="3925425"/>
                  <a:ext cx="646472" cy="468505"/>
                  <a:chOff x="7728523" y="3925425"/>
                  <a:chExt cx="646472" cy="468505"/>
                </a:xfrm>
              </p:grpSpPr>
              <p:sp>
                <p:nvSpPr>
                  <p:cNvPr id="187" name="フリーフォーム 186">
                    <a:extLst>
                      <a:ext uri="{FF2B5EF4-FFF2-40B4-BE49-F238E27FC236}">
                        <a16:creationId xmlns:a16="http://schemas.microsoft.com/office/drawing/2014/main" id="{24A81E45-DF9C-DE9F-AF7C-EBE4D07E25CD}"/>
                      </a:ext>
                    </a:extLst>
                  </p:cNvPr>
                  <p:cNvSpPr/>
                  <p:nvPr/>
                </p:nvSpPr>
                <p:spPr>
                  <a:xfrm>
                    <a:off x="7728523" y="439392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8" name="フリーフォーム 187">
                    <a:extLst>
                      <a:ext uri="{FF2B5EF4-FFF2-40B4-BE49-F238E27FC236}">
                        <a16:creationId xmlns:a16="http://schemas.microsoft.com/office/drawing/2014/main" id="{D14218AE-8C6C-FFB8-51E3-3067A0D19634}"/>
                      </a:ext>
                    </a:extLst>
                  </p:cNvPr>
                  <p:cNvSpPr/>
                  <p:nvPr/>
                </p:nvSpPr>
                <p:spPr>
                  <a:xfrm>
                    <a:off x="7728523" y="40335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4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4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9" name="フリーフォーム 188">
                    <a:extLst>
                      <a:ext uri="{FF2B5EF4-FFF2-40B4-BE49-F238E27FC236}">
                        <a16:creationId xmlns:a16="http://schemas.microsoft.com/office/drawing/2014/main" id="{6C98E744-2E0E-6159-8A74-C7A8DB5FB33A}"/>
                      </a:ext>
                    </a:extLst>
                  </p:cNvPr>
                  <p:cNvSpPr/>
                  <p:nvPr/>
                </p:nvSpPr>
                <p:spPr>
                  <a:xfrm>
                    <a:off x="8087674" y="40335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4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4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0" name="フリーフォーム 189">
                    <a:extLst>
                      <a:ext uri="{FF2B5EF4-FFF2-40B4-BE49-F238E27FC236}">
                        <a16:creationId xmlns:a16="http://schemas.microsoft.com/office/drawing/2014/main" id="{0419C490-3D25-EF81-8998-0F4E666B8434}"/>
                      </a:ext>
                    </a:extLst>
                  </p:cNvPr>
                  <p:cNvSpPr/>
                  <p:nvPr/>
                </p:nvSpPr>
                <p:spPr>
                  <a:xfrm>
                    <a:off x="7728523" y="403354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1" name="フリーフォーム 190">
                    <a:extLst>
                      <a:ext uri="{FF2B5EF4-FFF2-40B4-BE49-F238E27FC236}">
                        <a16:creationId xmlns:a16="http://schemas.microsoft.com/office/drawing/2014/main" id="{AFDEFE15-2003-E850-8C04-7EEFAD691070}"/>
                      </a:ext>
                    </a:extLst>
                  </p:cNvPr>
                  <p:cNvSpPr/>
                  <p:nvPr/>
                </p:nvSpPr>
                <p:spPr>
                  <a:xfrm>
                    <a:off x="7728523" y="39254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1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2" name="フリーフォーム 191">
                    <a:extLst>
                      <a:ext uri="{FF2B5EF4-FFF2-40B4-BE49-F238E27FC236}">
                        <a16:creationId xmlns:a16="http://schemas.microsoft.com/office/drawing/2014/main" id="{0D337091-B098-D87B-CB14-ED872AD5F3BF}"/>
                      </a:ext>
                    </a:extLst>
                  </p:cNvPr>
                  <p:cNvSpPr/>
                  <p:nvPr/>
                </p:nvSpPr>
                <p:spPr>
                  <a:xfrm>
                    <a:off x="8087674" y="39254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1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3" name="フリーフォーム 192">
                    <a:extLst>
                      <a:ext uri="{FF2B5EF4-FFF2-40B4-BE49-F238E27FC236}">
                        <a16:creationId xmlns:a16="http://schemas.microsoft.com/office/drawing/2014/main" id="{B1B0D50C-46C4-846C-4CFF-91539DEE764F}"/>
                      </a:ext>
                    </a:extLst>
                  </p:cNvPr>
                  <p:cNvSpPr/>
                  <p:nvPr/>
                </p:nvSpPr>
                <p:spPr>
                  <a:xfrm>
                    <a:off x="8015820" y="392543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4" name="フリーフォーム 193">
                    <a:extLst>
                      <a:ext uri="{FF2B5EF4-FFF2-40B4-BE49-F238E27FC236}">
                        <a16:creationId xmlns:a16="http://schemas.microsoft.com/office/drawing/2014/main" id="{E31EC667-5FB2-9ED5-0526-F999A309C503}"/>
                      </a:ext>
                    </a:extLst>
                  </p:cNvPr>
                  <p:cNvSpPr/>
                  <p:nvPr/>
                </p:nvSpPr>
                <p:spPr>
                  <a:xfrm>
                    <a:off x="8374971" y="3925431"/>
                    <a:ext cx="4223" cy="360383"/>
                  </a:xfrm>
                  <a:custGeom>
                    <a:avLst/>
                    <a:gdLst>
                      <a:gd name="connsiteX0" fmla="*/ 0 w 4223"/>
                      <a:gd name="connsiteY0" fmla="*/ 360384 h 360383"/>
                      <a:gd name="connsiteX1" fmla="*/ 0 w 4223"/>
                      <a:gd name="connsiteY1" fmla="*/ 0 h 360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3">
                        <a:moveTo>
                          <a:pt x="0" y="360384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5" name="フリーフォーム 194">
                    <a:extLst>
                      <a:ext uri="{FF2B5EF4-FFF2-40B4-BE49-F238E27FC236}">
                        <a16:creationId xmlns:a16="http://schemas.microsoft.com/office/drawing/2014/main" id="{28243179-A7C8-D679-169D-6FABAE1C0B2C}"/>
                      </a:ext>
                    </a:extLst>
                  </p:cNvPr>
                  <p:cNvSpPr/>
                  <p:nvPr/>
                </p:nvSpPr>
                <p:spPr>
                  <a:xfrm>
                    <a:off x="8087674" y="42858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1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6" name="フリーフォーム 195">
                    <a:extLst>
                      <a:ext uri="{FF2B5EF4-FFF2-40B4-BE49-F238E27FC236}">
                        <a16:creationId xmlns:a16="http://schemas.microsoft.com/office/drawing/2014/main" id="{388EB68C-C55B-F61A-F83C-29B5289F0A8B}"/>
                      </a:ext>
                    </a:extLst>
                  </p:cNvPr>
                  <p:cNvSpPr/>
                  <p:nvPr/>
                </p:nvSpPr>
                <p:spPr>
                  <a:xfrm>
                    <a:off x="7872184" y="397948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7" name="フリーフォーム 196">
                    <a:extLst>
                      <a:ext uri="{FF2B5EF4-FFF2-40B4-BE49-F238E27FC236}">
                        <a16:creationId xmlns:a16="http://schemas.microsoft.com/office/drawing/2014/main" id="{F757B3A8-A244-BCD8-AA7A-3671708A826C}"/>
                      </a:ext>
                    </a:extLst>
                  </p:cNvPr>
                  <p:cNvSpPr/>
                  <p:nvPr/>
                </p:nvSpPr>
                <p:spPr>
                  <a:xfrm>
                    <a:off x="7908099" y="3925425"/>
                    <a:ext cx="287321" cy="108115"/>
                  </a:xfrm>
                  <a:custGeom>
                    <a:avLst/>
                    <a:gdLst>
                      <a:gd name="connsiteX0" fmla="*/ 287321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1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8" name="フリーフォーム 197">
                    <a:extLst>
                      <a:ext uri="{FF2B5EF4-FFF2-40B4-BE49-F238E27FC236}">
                        <a16:creationId xmlns:a16="http://schemas.microsoft.com/office/drawing/2014/main" id="{A9CAD66A-7CFA-8F5C-0F83-BBC345E4A99D}"/>
                      </a:ext>
                    </a:extLst>
                  </p:cNvPr>
                  <p:cNvSpPr/>
                  <p:nvPr/>
                </p:nvSpPr>
                <p:spPr>
                  <a:xfrm>
                    <a:off x="7908099" y="40335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4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4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9" name="フリーフォーム 198">
                    <a:extLst>
                      <a:ext uri="{FF2B5EF4-FFF2-40B4-BE49-F238E27FC236}">
                        <a16:creationId xmlns:a16="http://schemas.microsoft.com/office/drawing/2014/main" id="{363E8EEF-5396-B849-7838-AB43BF6B0164}"/>
                      </a:ext>
                    </a:extLst>
                  </p:cNvPr>
                  <p:cNvSpPr/>
                  <p:nvPr/>
                </p:nvSpPr>
                <p:spPr>
                  <a:xfrm>
                    <a:off x="7728523" y="421373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0" name="フリーフォーム 199">
                    <a:extLst>
                      <a:ext uri="{FF2B5EF4-FFF2-40B4-BE49-F238E27FC236}">
                        <a16:creationId xmlns:a16="http://schemas.microsoft.com/office/drawing/2014/main" id="{62D8E536-C55C-74EE-5CC0-DF3A57878B0D}"/>
                      </a:ext>
                    </a:extLst>
                  </p:cNvPr>
                  <p:cNvSpPr/>
                  <p:nvPr/>
                </p:nvSpPr>
                <p:spPr>
                  <a:xfrm>
                    <a:off x="8087674" y="4105619"/>
                    <a:ext cx="287296" cy="108115"/>
                  </a:xfrm>
                  <a:custGeom>
                    <a:avLst/>
                    <a:gdLst>
                      <a:gd name="connsiteX0" fmla="*/ 287297 w 287296"/>
                      <a:gd name="connsiteY0" fmla="*/ 0 h 108115"/>
                      <a:gd name="connsiteX1" fmla="*/ 0 w 287296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6" h="108115">
                        <a:moveTo>
                          <a:pt x="2872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1" name="フリーフォーム 200">
                    <a:extLst>
                      <a:ext uri="{FF2B5EF4-FFF2-40B4-BE49-F238E27FC236}">
                        <a16:creationId xmlns:a16="http://schemas.microsoft.com/office/drawing/2014/main" id="{B44794DE-A554-3C94-E79E-F56DC8206328}"/>
                      </a:ext>
                    </a:extLst>
                  </p:cNvPr>
                  <p:cNvSpPr/>
                  <p:nvPr/>
                </p:nvSpPr>
                <p:spPr>
                  <a:xfrm>
                    <a:off x="8231335" y="3979482"/>
                    <a:ext cx="4223" cy="360390"/>
                  </a:xfrm>
                  <a:custGeom>
                    <a:avLst/>
                    <a:gdLst>
                      <a:gd name="connsiteX0" fmla="*/ 0 w 4223"/>
                      <a:gd name="connsiteY0" fmla="*/ 0 h 360390"/>
                      <a:gd name="connsiteX1" fmla="*/ 0 w 4223"/>
                      <a:gd name="connsiteY1" fmla="*/ 360390 h 36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90">
                        <a:moveTo>
                          <a:pt x="0" y="0"/>
                        </a:moveTo>
                        <a:lnTo>
                          <a:pt x="0" y="36039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8" name="グラフィックス 492">
                  <a:extLst>
                    <a:ext uri="{FF2B5EF4-FFF2-40B4-BE49-F238E27FC236}">
                      <a16:creationId xmlns:a16="http://schemas.microsoft.com/office/drawing/2014/main" id="{AECCE238-BCFA-B6FA-FCC8-437DB66FEBBF}"/>
                    </a:ext>
                  </a:extLst>
                </p:cNvPr>
                <p:cNvGrpSpPr/>
                <p:nvPr/>
              </p:nvGrpSpPr>
              <p:grpSpPr>
                <a:xfrm>
                  <a:off x="7728523" y="3925425"/>
                  <a:ext cx="646472" cy="288309"/>
                  <a:chOff x="7728523" y="3925425"/>
                  <a:chExt cx="646472" cy="288309"/>
                </a:xfrm>
              </p:grpSpPr>
              <p:sp>
                <p:nvSpPr>
                  <p:cNvPr id="177" name="フリーフォーム 176">
                    <a:extLst>
                      <a:ext uri="{FF2B5EF4-FFF2-40B4-BE49-F238E27FC236}">
                        <a16:creationId xmlns:a16="http://schemas.microsoft.com/office/drawing/2014/main" id="{7568459B-7C89-1D3A-2769-41095ECF9B7D}"/>
                      </a:ext>
                    </a:extLst>
                  </p:cNvPr>
                  <p:cNvSpPr/>
                  <p:nvPr/>
                </p:nvSpPr>
                <p:spPr>
                  <a:xfrm>
                    <a:off x="7908099" y="4033540"/>
                    <a:ext cx="179575" cy="4237"/>
                  </a:xfrm>
                  <a:custGeom>
                    <a:avLst/>
                    <a:gdLst>
                      <a:gd name="connsiteX0" fmla="*/ 0 w 179575"/>
                      <a:gd name="connsiteY0" fmla="*/ 0 h 4237"/>
                      <a:gd name="connsiteX1" fmla="*/ 179576 w 179575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4237">
                        <a:moveTo>
                          <a:pt x="0" y="0"/>
                        </a:moveTo>
                        <a:lnTo>
                          <a:pt x="17957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8" name="フリーフォーム 177">
                    <a:extLst>
                      <a:ext uri="{FF2B5EF4-FFF2-40B4-BE49-F238E27FC236}">
                        <a16:creationId xmlns:a16="http://schemas.microsoft.com/office/drawing/2014/main" id="{675D933F-F98D-9401-2CE4-AE4D465B3C15}"/>
                      </a:ext>
                    </a:extLst>
                  </p:cNvPr>
                  <p:cNvSpPr/>
                  <p:nvPr/>
                </p:nvSpPr>
                <p:spPr>
                  <a:xfrm>
                    <a:off x="7908099" y="3979853"/>
                    <a:ext cx="142676" cy="53687"/>
                  </a:xfrm>
                  <a:custGeom>
                    <a:avLst/>
                    <a:gdLst>
                      <a:gd name="connsiteX0" fmla="*/ 0 w 142676"/>
                      <a:gd name="connsiteY0" fmla="*/ 53687 h 53687"/>
                      <a:gd name="connsiteX1" fmla="*/ 142677 w 142676"/>
                      <a:gd name="connsiteY1" fmla="*/ 0 h 536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76" h="53687">
                        <a:moveTo>
                          <a:pt x="0" y="53687"/>
                        </a:moveTo>
                        <a:lnTo>
                          <a:pt x="142677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9" name="フリーフォーム 178">
                    <a:extLst>
                      <a:ext uri="{FF2B5EF4-FFF2-40B4-BE49-F238E27FC236}">
                        <a16:creationId xmlns:a16="http://schemas.microsoft.com/office/drawing/2014/main" id="{86B7990F-C3E9-EAFB-9BE1-5A537D486B1B}"/>
                      </a:ext>
                    </a:extLst>
                  </p:cNvPr>
                  <p:cNvSpPr/>
                  <p:nvPr/>
                </p:nvSpPr>
                <p:spPr>
                  <a:xfrm>
                    <a:off x="8050775" y="3979853"/>
                    <a:ext cx="179575" cy="4237"/>
                  </a:xfrm>
                  <a:custGeom>
                    <a:avLst/>
                    <a:gdLst>
                      <a:gd name="connsiteX0" fmla="*/ 0 w 179575"/>
                      <a:gd name="connsiteY0" fmla="*/ 0 h 4237"/>
                      <a:gd name="connsiteX1" fmla="*/ 179576 w 179575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4237">
                        <a:moveTo>
                          <a:pt x="0" y="0"/>
                        </a:moveTo>
                        <a:lnTo>
                          <a:pt x="17957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0" name="フリーフォーム 179">
                    <a:extLst>
                      <a:ext uri="{FF2B5EF4-FFF2-40B4-BE49-F238E27FC236}">
                        <a16:creationId xmlns:a16="http://schemas.microsoft.com/office/drawing/2014/main" id="{4396DA89-29BB-13DC-851B-C46EA834F358}"/>
                      </a:ext>
                    </a:extLst>
                  </p:cNvPr>
                  <p:cNvSpPr/>
                  <p:nvPr/>
                </p:nvSpPr>
                <p:spPr>
                  <a:xfrm>
                    <a:off x="8230351" y="3979853"/>
                    <a:ext cx="984" cy="179856"/>
                  </a:xfrm>
                  <a:custGeom>
                    <a:avLst/>
                    <a:gdLst>
                      <a:gd name="connsiteX0" fmla="*/ 984 w 984"/>
                      <a:gd name="connsiteY0" fmla="*/ 179857 h 179856"/>
                      <a:gd name="connsiteX1" fmla="*/ 0 w 984"/>
                      <a:gd name="connsiteY1" fmla="*/ 0 h 179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84" h="179856">
                        <a:moveTo>
                          <a:pt x="984" y="179857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1" name="フリーフォーム 180">
                    <a:extLst>
                      <a:ext uri="{FF2B5EF4-FFF2-40B4-BE49-F238E27FC236}">
                        <a16:creationId xmlns:a16="http://schemas.microsoft.com/office/drawing/2014/main" id="{96E614B2-D917-1D45-620B-45FC124BD151}"/>
                      </a:ext>
                    </a:extLst>
                  </p:cNvPr>
                  <p:cNvSpPr/>
                  <p:nvPr/>
                </p:nvSpPr>
                <p:spPr>
                  <a:xfrm>
                    <a:off x="8087674" y="4159709"/>
                    <a:ext cx="143660" cy="54024"/>
                  </a:xfrm>
                  <a:custGeom>
                    <a:avLst/>
                    <a:gdLst>
                      <a:gd name="connsiteX0" fmla="*/ 0 w 143660"/>
                      <a:gd name="connsiteY0" fmla="*/ 54025 h 54024"/>
                      <a:gd name="connsiteX1" fmla="*/ 143661 w 143660"/>
                      <a:gd name="connsiteY1" fmla="*/ 0 h 54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54024">
                        <a:moveTo>
                          <a:pt x="0" y="54025"/>
                        </a:moveTo>
                        <a:lnTo>
                          <a:pt x="14366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2" name="フリーフォーム 181">
                    <a:extLst>
                      <a:ext uri="{FF2B5EF4-FFF2-40B4-BE49-F238E27FC236}">
                        <a16:creationId xmlns:a16="http://schemas.microsoft.com/office/drawing/2014/main" id="{8424DBFF-F0E2-56FE-EB85-893E26C01936}"/>
                      </a:ext>
                    </a:extLst>
                  </p:cNvPr>
                  <p:cNvSpPr/>
                  <p:nvPr/>
                </p:nvSpPr>
                <p:spPr>
                  <a:xfrm>
                    <a:off x="7728523" y="4213732"/>
                    <a:ext cx="359151" cy="1"/>
                  </a:xfrm>
                  <a:custGeom>
                    <a:avLst/>
                    <a:gdLst>
                      <a:gd name="connsiteX0" fmla="*/ 0 w 359151"/>
                      <a:gd name="connsiteY0" fmla="*/ 1 h 1"/>
                      <a:gd name="connsiteX1" fmla="*/ 359151 w 359151"/>
                      <a:gd name="connsiteY1" fmla="*/ 0 h 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">
                        <a:moveTo>
                          <a:pt x="0" y="1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3" name="フリーフォーム 182">
                    <a:extLst>
                      <a:ext uri="{FF2B5EF4-FFF2-40B4-BE49-F238E27FC236}">
                        <a16:creationId xmlns:a16="http://schemas.microsoft.com/office/drawing/2014/main" id="{A33C79F4-D0FD-B7F7-D99C-D7D40DB189C1}"/>
                      </a:ext>
                    </a:extLst>
                  </p:cNvPr>
                  <p:cNvSpPr/>
                  <p:nvPr/>
                </p:nvSpPr>
                <p:spPr>
                  <a:xfrm>
                    <a:off x="7728523" y="4033540"/>
                    <a:ext cx="4223" cy="180194"/>
                  </a:xfrm>
                  <a:custGeom>
                    <a:avLst/>
                    <a:gdLst>
                      <a:gd name="connsiteX0" fmla="*/ 0 w 4223"/>
                      <a:gd name="connsiteY0" fmla="*/ 180194 h 180194"/>
                      <a:gd name="connsiteX1" fmla="*/ 0 w 4223"/>
                      <a:gd name="connsiteY1" fmla="*/ 0 h 180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180194">
                        <a:moveTo>
                          <a:pt x="0" y="180194"/>
                        </a:moveTo>
                        <a:lnTo>
                          <a:pt x="0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4" name="フリーフォーム 183">
                    <a:extLst>
                      <a:ext uri="{FF2B5EF4-FFF2-40B4-BE49-F238E27FC236}">
                        <a16:creationId xmlns:a16="http://schemas.microsoft.com/office/drawing/2014/main" id="{0038E719-DF93-9563-3725-FD0077DCB75C}"/>
                      </a:ext>
                    </a:extLst>
                  </p:cNvPr>
                  <p:cNvSpPr/>
                  <p:nvPr/>
                </p:nvSpPr>
                <p:spPr>
                  <a:xfrm>
                    <a:off x="7728523" y="39254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1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5" name="フリーフォーム 184">
                    <a:extLst>
                      <a:ext uri="{FF2B5EF4-FFF2-40B4-BE49-F238E27FC236}">
                        <a16:creationId xmlns:a16="http://schemas.microsoft.com/office/drawing/2014/main" id="{3150C28C-D7B0-768D-B98E-78EC108F62D8}"/>
                      </a:ext>
                    </a:extLst>
                  </p:cNvPr>
                  <p:cNvSpPr/>
                  <p:nvPr/>
                </p:nvSpPr>
                <p:spPr>
                  <a:xfrm>
                    <a:off x="8015844" y="392542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1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1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6" name="フリーフォーム 185">
                    <a:extLst>
                      <a:ext uri="{FF2B5EF4-FFF2-40B4-BE49-F238E27FC236}">
                        <a16:creationId xmlns:a16="http://schemas.microsoft.com/office/drawing/2014/main" id="{3D2625EB-6165-2E1D-6B1D-836ED27C97D9}"/>
                      </a:ext>
                    </a:extLst>
                  </p:cNvPr>
                  <p:cNvSpPr/>
                  <p:nvPr/>
                </p:nvSpPr>
                <p:spPr>
                  <a:xfrm>
                    <a:off x="8226301" y="3927307"/>
                    <a:ext cx="143636" cy="54090"/>
                  </a:xfrm>
                  <a:custGeom>
                    <a:avLst/>
                    <a:gdLst>
                      <a:gd name="connsiteX0" fmla="*/ 0 w 143636"/>
                      <a:gd name="connsiteY0" fmla="*/ 54090 h 54090"/>
                      <a:gd name="connsiteX1" fmla="*/ 143636 w 143636"/>
                      <a:gd name="connsiteY1" fmla="*/ 0 h 54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36" h="54090">
                        <a:moveTo>
                          <a:pt x="0" y="54090"/>
                        </a:moveTo>
                        <a:lnTo>
                          <a:pt x="143636" y="0"/>
                        </a:lnTo>
                      </a:path>
                    </a:pathLst>
                  </a:custGeom>
                  <a:ln w="28575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9" name="グラフィックス 492">
                  <a:extLst>
                    <a:ext uri="{FF2B5EF4-FFF2-40B4-BE49-F238E27FC236}">
                      <a16:creationId xmlns:a16="http://schemas.microsoft.com/office/drawing/2014/main" id="{EFE60411-6612-2470-00F6-FC27CA2FAD9F}"/>
                    </a:ext>
                  </a:extLst>
                </p:cNvPr>
                <p:cNvGrpSpPr/>
                <p:nvPr/>
              </p:nvGrpSpPr>
              <p:grpSpPr>
                <a:xfrm>
                  <a:off x="7713259" y="3910107"/>
                  <a:ext cx="677001" cy="499132"/>
                  <a:chOff x="7713259" y="3910107"/>
                  <a:chExt cx="677001" cy="499132"/>
                </a:xfrm>
                <a:solidFill>
                  <a:srgbClr val="000000"/>
                </a:solidFill>
              </p:grpSpPr>
              <p:sp>
                <p:nvSpPr>
                  <p:cNvPr id="170" name="フリーフォーム 169">
                    <a:extLst>
                      <a:ext uri="{FF2B5EF4-FFF2-40B4-BE49-F238E27FC236}">
                        <a16:creationId xmlns:a16="http://schemas.microsoft.com/office/drawing/2014/main" id="{BD86BA06-299F-7F28-E3A7-3D607F72D644}"/>
                      </a:ext>
                    </a:extLst>
                  </p:cNvPr>
                  <p:cNvSpPr/>
                  <p:nvPr/>
                </p:nvSpPr>
                <p:spPr>
                  <a:xfrm>
                    <a:off x="8072411" y="437860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" name="フリーフォーム 170">
                    <a:extLst>
                      <a:ext uri="{FF2B5EF4-FFF2-40B4-BE49-F238E27FC236}">
                        <a16:creationId xmlns:a16="http://schemas.microsoft.com/office/drawing/2014/main" id="{9E0771E3-BEC2-C2E5-96BE-F7084F9ECA68}"/>
                      </a:ext>
                    </a:extLst>
                  </p:cNvPr>
                  <p:cNvSpPr/>
                  <p:nvPr/>
                </p:nvSpPr>
                <p:spPr>
                  <a:xfrm>
                    <a:off x="7713259" y="401822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" name="フリーフォーム 171">
                    <a:extLst>
                      <a:ext uri="{FF2B5EF4-FFF2-40B4-BE49-F238E27FC236}">
                        <a16:creationId xmlns:a16="http://schemas.microsoft.com/office/drawing/2014/main" id="{0889A889-36E9-BDCC-FBAD-27C066E8771F}"/>
                      </a:ext>
                    </a:extLst>
                  </p:cNvPr>
                  <p:cNvSpPr/>
                  <p:nvPr/>
                </p:nvSpPr>
                <p:spPr>
                  <a:xfrm>
                    <a:off x="7713259" y="437860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" name="フリーフォーム 172">
                    <a:extLst>
                      <a:ext uri="{FF2B5EF4-FFF2-40B4-BE49-F238E27FC236}">
                        <a16:creationId xmlns:a16="http://schemas.microsoft.com/office/drawing/2014/main" id="{300136FB-2496-A9BB-769B-D9CA1E2A2DEF}"/>
                      </a:ext>
                    </a:extLst>
                  </p:cNvPr>
                  <p:cNvSpPr/>
                  <p:nvPr/>
                </p:nvSpPr>
                <p:spPr>
                  <a:xfrm>
                    <a:off x="8359731" y="3910107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" name="フリーフォーム 173">
                    <a:extLst>
                      <a:ext uri="{FF2B5EF4-FFF2-40B4-BE49-F238E27FC236}">
                        <a16:creationId xmlns:a16="http://schemas.microsoft.com/office/drawing/2014/main" id="{90D66141-7312-93CC-030D-26D1C1500D42}"/>
                      </a:ext>
                    </a:extLst>
                  </p:cNvPr>
                  <p:cNvSpPr/>
                  <p:nvPr/>
                </p:nvSpPr>
                <p:spPr>
                  <a:xfrm>
                    <a:off x="8359732" y="4270492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5" name="フリーフォーム 174">
                    <a:extLst>
                      <a:ext uri="{FF2B5EF4-FFF2-40B4-BE49-F238E27FC236}">
                        <a16:creationId xmlns:a16="http://schemas.microsoft.com/office/drawing/2014/main" id="{F5A8C01C-5451-B51F-2CB9-4B5E57D59327}"/>
                      </a:ext>
                    </a:extLst>
                  </p:cNvPr>
                  <p:cNvSpPr/>
                  <p:nvPr/>
                </p:nvSpPr>
                <p:spPr>
                  <a:xfrm>
                    <a:off x="8000580" y="391010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6" name="フリーフォーム 175">
                    <a:extLst>
                      <a:ext uri="{FF2B5EF4-FFF2-40B4-BE49-F238E27FC236}">
                        <a16:creationId xmlns:a16="http://schemas.microsoft.com/office/drawing/2014/main" id="{E7A04CAC-87B9-EFFA-8894-AE6B7ACE0842}"/>
                      </a:ext>
                    </a:extLst>
                  </p:cNvPr>
                  <p:cNvSpPr/>
                  <p:nvPr/>
                </p:nvSpPr>
                <p:spPr>
                  <a:xfrm>
                    <a:off x="8072411" y="401822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2241317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E6F5ADE-B73A-2A3C-E329-B00DCCB940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格子直方体における重なりの</a:t>
            </a:r>
            <a:r>
              <a:rPr lang="ja-JP" altLang="en-US"/>
              <a:t>先行研究と主結果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400EF2B8-4A76-69EB-319F-1CE320DDE6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22</a:t>
            </a:fld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(3, 3, 3)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587" t="-3333" r="-84920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3226" t="-3333" r="-762903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00" t="-3333" r="-650794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04839" t="-3333" r="-561290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98413" t="-3333" r="-452381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06452" t="-3333" r="-359677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96825" t="-3333" r="-253968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08065" t="-3333" r="-158065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95238" t="-3333" r="-5555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58824" t="-3333" r="-2941" b="-3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(1, 0)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𝑥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𝑦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𝑧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1" lang="ja-JP" altLang="en-US" sz="700" b="0" i="0"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68" t="-4167" r="-168" b="-8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/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(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𝑎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,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𝑏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)</m:t>
                      </m:r>
                    </m:oMath>
                  </m:oMathPara>
                </a14:m>
                <a:endParaRPr kumimoji="1"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blipFill>
                <a:blip r:embed="rId5"/>
                <a:stretch>
                  <a:fillRect r="-3448"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(2, 1)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52" t="-2041" r="-1105556" b="-10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14706" t="-2041" r="-2941" b="-10816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21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⋱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048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2" t="-4167" r="-110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8710" t="-4167" r="-862903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714" t="-4167" r="-74920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290323" t="-4167" r="-661290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384127" t="-4167" r="-550794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491935" t="-4167" r="-459677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582540" t="-4167" r="-352381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693548" t="-4167" r="-2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793548" t="-4167" r="-1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79365" t="-4167" r="-5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14706" t="-4167" r="-2941" b="-2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1749" name="グループ化 1748">
            <a:extLst>
              <a:ext uri="{FF2B5EF4-FFF2-40B4-BE49-F238E27FC236}">
                <a16:creationId xmlns:a16="http://schemas.microsoft.com/office/drawing/2014/main" id="{32F83FAE-EA6E-8113-F931-59151111EFD1}"/>
              </a:ext>
            </a:extLst>
          </p:cNvPr>
          <p:cNvGrpSpPr/>
          <p:nvPr/>
        </p:nvGrpSpPr>
        <p:grpSpPr>
          <a:xfrm>
            <a:off x="1326977" y="1849602"/>
            <a:ext cx="7029067" cy="2948642"/>
            <a:chOff x="1326977" y="1849602"/>
            <a:chExt cx="7029067" cy="2948642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22DB1886-066D-10BC-DC7A-0E6A7ABE1430}"/>
                </a:ext>
              </a:extLst>
            </p:cNvPr>
            <p:cNvGrpSpPr/>
            <p:nvPr/>
          </p:nvGrpSpPr>
          <p:grpSpPr>
            <a:xfrm>
              <a:off x="1331212" y="4294133"/>
              <a:ext cx="7024832" cy="504111"/>
              <a:chOff x="1304633" y="5436601"/>
              <a:chExt cx="7024832" cy="504111"/>
            </a:xfrm>
          </p:grpSpPr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A41E78C8-D427-1CFD-CF28-F46849F101F5}"/>
                  </a:ext>
                </a:extLst>
              </p:cNvPr>
              <p:cNvGrpSpPr/>
              <p:nvPr/>
            </p:nvGrpSpPr>
            <p:grpSpPr>
              <a:xfrm>
                <a:off x="1304633" y="5441579"/>
                <a:ext cx="677002" cy="499133"/>
                <a:chOff x="1304633" y="5441579"/>
                <a:chExt cx="677002" cy="499133"/>
              </a:xfrm>
            </p:grpSpPr>
            <p:grpSp>
              <p:nvGrpSpPr>
                <p:cNvPr id="828" name="グラフィックス 764">
                  <a:extLst>
                    <a:ext uri="{FF2B5EF4-FFF2-40B4-BE49-F238E27FC236}">
                      <a16:creationId xmlns:a16="http://schemas.microsoft.com/office/drawing/2014/main" id="{049BC2C7-76AC-E950-80DC-D3EFF0A4E912}"/>
                    </a:ext>
                  </a:extLst>
                </p:cNvPr>
                <p:cNvGrpSpPr/>
                <p:nvPr/>
              </p:nvGrpSpPr>
              <p:grpSpPr>
                <a:xfrm>
                  <a:off x="1319897" y="5456897"/>
                  <a:ext cx="646473" cy="468506"/>
                  <a:chOff x="1319897" y="5456897"/>
                  <a:chExt cx="646473" cy="468506"/>
                </a:xfrm>
              </p:grpSpPr>
              <p:sp>
                <p:nvSpPr>
                  <p:cNvPr id="837" name="フリーフォーム 836">
                    <a:extLst>
                      <a:ext uri="{FF2B5EF4-FFF2-40B4-BE49-F238E27FC236}">
                        <a16:creationId xmlns:a16="http://schemas.microsoft.com/office/drawing/2014/main" id="{8E934D30-1383-119D-4F77-97B50A45A5CB}"/>
                      </a:ext>
                    </a:extLst>
                  </p:cNvPr>
                  <p:cNvSpPr/>
                  <p:nvPr/>
                </p:nvSpPr>
                <p:spPr>
                  <a:xfrm>
                    <a:off x="1319897" y="5925397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8" name="フリーフォーム 837">
                    <a:extLst>
                      <a:ext uri="{FF2B5EF4-FFF2-40B4-BE49-F238E27FC236}">
                        <a16:creationId xmlns:a16="http://schemas.microsoft.com/office/drawing/2014/main" id="{518421E0-21D9-E230-0731-0958A2646B65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9" name="フリーフォーム 838">
                    <a:extLst>
                      <a:ext uri="{FF2B5EF4-FFF2-40B4-BE49-F238E27FC236}">
                        <a16:creationId xmlns:a16="http://schemas.microsoft.com/office/drawing/2014/main" id="{7201ED4B-3E10-CD6E-77E7-6C4025E3BE5E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0" name="フリーフォーム 839">
                    <a:extLst>
                      <a:ext uri="{FF2B5EF4-FFF2-40B4-BE49-F238E27FC236}">
                        <a16:creationId xmlns:a16="http://schemas.microsoft.com/office/drawing/2014/main" id="{F21DABFE-D2D1-9AEC-A3FF-87FADA23164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1" name="フリーフォーム 840">
                    <a:extLst>
                      <a:ext uri="{FF2B5EF4-FFF2-40B4-BE49-F238E27FC236}">
                        <a16:creationId xmlns:a16="http://schemas.microsoft.com/office/drawing/2014/main" id="{DCEFA19A-91FC-49B1-D7ED-D020F2432BB0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2" name="フリーフォーム 841">
                    <a:extLst>
                      <a:ext uri="{FF2B5EF4-FFF2-40B4-BE49-F238E27FC236}">
                        <a16:creationId xmlns:a16="http://schemas.microsoft.com/office/drawing/2014/main" id="{D436EDD9-1251-BC73-6A26-BE1E7326B82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3" name="フリーフォーム 842">
                    <a:extLst>
                      <a:ext uri="{FF2B5EF4-FFF2-40B4-BE49-F238E27FC236}">
                        <a16:creationId xmlns:a16="http://schemas.microsoft.com/office/drawing/2014/main" id="{B4D08485-4533-918A-51D2-FBFDF93F0C2F}"/>
                      </a:ext>
                    </a:extLst>
                  </p:cNvPr>
                  <p:cNvSpPr/>
                  <p:nvPr/>
                </p:nvSpPr>
                <p:spPr>
                  <a:xfrm>
                    <a:off x="1607194" y="545690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4" name="フリーフォーム 843">
                    <a:extLst>
                      <a:ext uri="{FF2B5EF4-FFF2-40B4-BE49-F238E27FC236}">
                        <a16:creationId xmlns:a16="http://schemas.microsoft.com/office/drawing/2014/main" id="{05202D47-713D-0DEF-BB88-CD206E2B0C8A}"/>
                      </a:ext>
                    </a:extLst>
                  </p:cNvPr>
                  <p:cNvSpPr/>
                  <p:nvPr/>
                </p:nvSpPr>
                <p:spPr>
                  <a:xfrm>
                    <a:off x="1966346" y="545690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5" name="フリーフォーム 844">
                    <a:extLst>
                      <a:ext uri="{FF2B5EF4-FFF2-40B4-BE49-F238E27FC236}">
                        <a16:creationId xmlns:a16="http://schemas.microsoft.com/office/drawing/2014/main" id="{51209FF2-E991-E09E-0B03-943CBBD0F4A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81728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6" name="フリーフォーム 845">
                    <a:extLst>
                      <a:ext uri="{FF2B5EF4-FFF2-40B4-BE49-F238E27FC236}">
                        <a16:creationId xmlns:a16="http://schemas.microsoft.com/office/drawing/2014/main" id="{FCEF7DB2-FBA7-A1C6-F17A-E758C624EAC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7" name="フリーフォーム 846">
                    <a:extLst>
                      <a:ext uri="{FF2B5EF4-FFF2-40B4-BE49-F238E27FC236}">
                        <a16:creationId xmlns:a16="http://schemas.microsoft.com/office/drawing/2014/main" id="{C3FA3C2A-CD91-3FB8-F804-B88FB37F60A9}"/>
                      </a:ext>
                    </a:extLst>
                  </p:cNvPr>
                  <p:cNvSpPr/>
                  <p:nvPr/>
                </p:nvSpPr>
                <p:spPr>
                  <a:xfrm>
                    <a:off x="1499473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8" name="フリーフォーム 847">
                    <a:extLst>
                      <a:ext uri="{FF2B5EF4-FFF2-40B4-BE49-F238E27FC236}">
                        <a16:creationId xmlns:a16="http://schemas.microsoft.com/office/drawing/2014/main" id="{2DF32C7F-25AD-27A4-6E12-6EEDD34F0C5C}"/>
                      </a:ext>
                    </a:extLst>
                  </p:cNvPr>
                  <p:cNvSpPr/>
                  <p:nvPr/>
                </p:nvSpPr>
                <p:spPr>
                  <a:xfrm>
                    <a:off x="1319897" y="5745207"/>
                    <a:ext cx="359151" cy="180189"/>
                  </a:xfrm>
                  <a:custGeom>
                    <a:avLst/>
                    <a:gdLst>
                      <a:gd name="connsiteX0" fmla="*/ 0 w 359151"/>
                      <a:gd name="connsiteY0" fmla="*/ 0 h 180189"/>
                      <a:gd name="connsiteX1" fmla="*/ 359152 w 359151"/>
                      <a:gd name="connsiteY1" fmla="*/ 180190 h 180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89">
                        <a:moveTo>
                          <a:pt x="0" y="0"/>
                        </a:moveTo>
                        <a:lnTo>
                          <a:pt x="359152" y="18019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9" name="フリーフォーム 848">
                    <a:extLst>
                      <a:ext uri="{FF2B5EF4-FFF2-40B4-BE49-F238E27FC236}">
                        <a16:creationId xmlns:a16="http://schemas.microsoft.com/office/drawing/2014/main" id="{BB0B00BC-4BD1-B54B-74A6-3DC616E927A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180194"/>
                  </a:xfrm>
                  <a:custGeom>
                    <a:avLst/>
                    <a:gdLst>
                      <a:gd name="connsiteX0" fmla="*/ 0 w 359151"/>
                      <a:gd name="connsiteY0" fmla="*/ 0 h 180194"/>
                      <a:gd name="connsiteX1" fmla="*/ 359152 w 359151"/>
                      <a:gd name="connsiteY1" fmla="*/ 180195 h 180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94">
                        <a:moveTo>
                          <a:pt x="0" y="0"/>
                        </a:moveTo>
                        <a:lnTo>
                          <a:pt x="359152" y="1801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0" name="フリーフォーム 849">
                    <a:extLst>
                      <a:ext uri="{FF2B5EF4-FFF2-40B4-BE49-F238E27FC236}">
                        <a16:creationId xmlns:a16="http://schemas.microsoft.com/office/drawing/2014/main" id="{84E595D0-7AEB-EA9C-9DD5-DF5B1B010F3A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1" name="フリーフォーム 850">
                    <a:extLst>
                      <a:ext uri="{FF2B5EF4-FFF2-40B4-BE49-F238E27FC236}">
                        <a16:creationId xmlns:a16="http://schemas.microsoft.com/office/drawing/2014/main" id="{39CCD431-870D-444F-5316-D6110163888A}"/>
                      </a:ext>
                    </a:extLst>
                  </p:cNvPr>
                  <p:cNvSpPr/>
                  <p:nvPr/>
                </p:nvSpPr>
                <p:spPr>
                  <a:xfrm>
                    <a:off x="1499473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2" name="フリーフォーム 851">
                    <a:extLst>
                      <a:ext uri="{FF2B5EF4-FFF2-40B4-BE49-F238E27FC236}">
                        <a16:creationId xmlns:a16="http://schemas.microsoft.com/office/drawing/2014/main" id="{726097C8-3ECC-3DFC-D867-916B7DA54D0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745207"/>
                    <a:ext cx="287297" cy="72080"/>
                  </a:xfrm>
                  <a:custGeom>
                    <a:avLst/>
                    <a:gdLst>
                      <a:gd name="connsiteX0" fmla="*/ 287297 w 287297"/>
                      <a:gd name="connsiteY0" fmla="*/ 72081 h 72080"/>
                      <a:gd name="connsiteX1" fmla="*/ 0 w 287297"/>
                      <a:gd name="connsiteY1" fmla="*/ 0 h 7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80">
                        <a:moveTo>
                          <a:pt x="287297" y="7208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3" name="フリーフォーム 852">
                    <a:extLst>
                      <a:ext uri="{FF2B5EF4-FFF2-40B4-BE49-F238E27FC236}">
                        <a16:creationId xmlns:a16="http://schemas.microsoft.com/office/drawing/2014/main" id="{F82C9C71-7381-879C-7FB3-E812F37F55E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287297" cy="72079"/>
                  </a:xfrm>
                  <a:custGeom>
                    <a:avLst/>
                    <a:gdLst>
                      <a:gd name="connsiteX0" fmla="*/ 287297 w 287297"/>
                      <a:gd name="connsiteY0" fmla="*/ 72079 h 72079"/>
                      <a:gd name="connsiteX1" fmla="*/ 0 w 287297"/>
                      <a:gd name="connsiteY1" fmla="*/ 0 h 72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79">
                        <a:moveTo>
                          <a:pt x="287297" y="7207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4" name="フリーフォーム 853">
                    <a:extLst>
                      <a:ext uri="{FF2B5EF4-FFF2-40B4-BE49-F238E27FC236}">
                        <a16:creationId xmlns:a16="http://schemas.microsoft.com/office/drawing/2014/main" id="{F8630576-47BE-C77E-75F8-BEC088B3181F}"/>
                      </a:ext>
                    </a:extLst>
                  </p:cNvPr>
                  <p:cNvSpPr/>
                  <p:nvPr/>
                </p:nvSpPr>
                <p:spPr>
                  <a:xfrm>
                    <a:off x="1463558" y="5510954"/>
                    <a:ext cx="215491" cy="54057"/>
                  </a:xfrm>
                  <a:custGeom>
                    <a:avLst/>
                    <a:gdLst>
                      <a:gd name="connsiteX0" fmla="*/ 0 w 215491"/>
                      <a:gd name="connsiteY0" fmla="*/ 0 h 54057"/>
                      <a:gd name="connsiteX1" fmla="*/ 215491 w 215491"/>
                      <a:gd name="connsiteY1" fmla="*/ 54058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0" y="0"/>
                        </a:moveTo>
                        <a:lnTo>
                          <a:pt x="215491" y="5405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5" name="フリーフォーム 854">
                    <a:extLst>
                      <a:ext uri="{FF2B5EF4-FFF2-40B4-BE49-F238E27FC236}">
                        <a16:creationId xmlns:a16="http://schemas.microsoft.com/office/drawing/2014/main" id="{47D9A580-A1EB-5142-CD7A-7EC76F15C7D0}"/>
                      </a:ext>
                    </a:extLst>
                  </p:cNvPr>
                  <p:cNvSpPr/>
                  <p:nvPr/>
                </p:nvSpPr>
                <p:spPr>
                  <a:xfrm>
                    <a:off x="1607219" y="5456897"/>
                    <a:ext cx="215491" cy="54057"/>
                  </a:xfrm>
                  <a:custGeom>
                    <a:avLst/>
                    <a:gdLst>
                      <a:gd name="connsiteX0" fmla="*/ 215491 w 215491"/>
                      <a:gd name="connsiteY0" fmla="*/ 54058 h 54057"/>
                      <a:gd name="connsiteX1" fmla="*/ 0 w 215491"/>
                      <a:gd name="connsiteY1" fmla="*/ 0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215491" y="5405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6" name="フリーフォーム 855">
                    <a:extLst>
                      <a:ext uri="{FF2B5EF4-FFF2-40B4-BE49-F238E27FC236}">
                        <a16:creationId xmlns:a16="http://schemas.microsoft.com/office/drawing/2014/main" id="{3980AA48-CF70-428C-3D15-4612A51E76B2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10954"/>
                    <a:ext cx="143660" cy="414442"/>
                  </a:xfrm>
                  <a:custGeom>
                    <a:avLst/>
                    <a:gdLst>
                      <a:gd name="connsiteX0" fmla="*/ 0 w 143660"/>
                      <a:gd name="connsiteY0" fmla="*/ 414442 h 414442"/>
                      <a:gd name="connsiteX1" fmla="*/ 143661 w 143660"/>
                      <a:gd name="connsiteY1" fmla="*/ 0 h 41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2">
                        <a:moveTo>
                          <a:pt x="0" y="414442"/>
                        </a:moveTo>
                        <a:lnTo>
                          <a:pt x="1436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7" name="フリーフォーム 856">
                    <a:extLst>
                      <a:ext uri="{FF2B5EF4-FFF2-40B4-BE49-F238E27FC236}">
                        <a16:creationId xmlns:a16="http://schemas.microsoft.com/office/drawing/2014/main" id="{63A05F77-329E-8122-38F0-5742C92739FC}"/>
                      </a:ext>
                    </a:extLst>
                  </p:cNvPr>
                  <p:cNvSpPr/>
                  <p:nvPr/>
                </p:nvSpPr>
                <p:spPr>
                  <a:xfrm>
                    <a:off x="1822710" y="5456897"/>
                    <a:ext cx="143660" cy="414448"/>
                  </a:xfrm>
                  <a:custGeom>
                    <a:avLst/>
                    <a:gdLst>
                      <a:gd name="connsiteX0" fmla="*/ 143661 w 143660"/>
                      <a:gd name="connsiteY0" fmla="*/ 0 h 414448"/>
                      <a:gd name="connsiteX1" fmla="*/ 0 w 143660"/>
                      <a:gd name="connsiteY1" fmla="*/ 414449 h 414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8">
                        <a:moveTo>
                          <a:pt x="143661" y="0"/>
                        </a:moveTo>
                        <a:lnTo>
                          <a:pt x="0" y="41444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29" name="グラフィックス 764">
                  <a:extLst>
                    <a:ext uri="{FF2B5EF4-FFF2-40B4-BE49-F238E27FC236}">
                      <a16:creationId xmlns:a16="http://schemas.microsoft.com/office/drawing/2014/main" id="{2E0A3896-87EA-F6D4-220B-EAB249CB003C}"/>
                    </a:ext>
                  </a:extLst>
                </p:cNvPr>
                <p:cNvGrpSpPr/>
                <p:nvPr/>
              </p:nvGrpSpPr>
              <p:grpSpPr>
                <a:xfrm>
                  <a:off x="1304633" y="5441579"/>
                  <a:ext cx="677002" cy="499133"/>
                  <a:chOff x="1304633" y="5441579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830" name="フリーフォーム 829">
                    <a:extLst>
                      <a:ext uri="{FF2B5EF4-FFF2-40B4-BE49-F238E27FC236}">
                        <a16:creationId xmlns:a16="http://schemas.microsoft.com/office/drawing/2014/main" id="{DF175B1E-95BA-172A-DB9B-3D9632C88AD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1" name="フリーフォーム 830">
                    <a:extLst>
                      <a:ext uri="{FF2B5EF4-FFF2-40B4-BE49-F238E27FC236}">
                        <a16:creationId xmlns:a16="http://schemas.microsoft.com/office/drawing/2014/main" id="{11168509-5BA8-11AA-18CC-009817DE0459}"/>
                      </a:ext>
                    </a:extLst>
                  </p:cNvPr>
                  <p:cNvSpPr/>
                  <p:nvPr/>
                </p:nvSpPr>
                <p:spPr>
                  <a:xfrm>
                    <a:off x="1304633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2" name="フリーフォーム 831">
                    <a:extLst>
                      <a:ext uri="{FF2B5EF4-FFF2-40B4-BE49-F238E27FC236}">
                        <a16:creationId xmlns:a16="http://schemas.microsoft.com/office/drawing/2014/main" id="{913118B8-A8AF-1D3B-5ED4-F3A2C9FBFD9F}"/>
                      </a:ext>
                    </a:extLst>
                  </p:cNvPr>
                  <p:cNvSpPr/>
                  <p:nvPr/>
                </p:nvSpPr>
                <p:spPr>
                  <a:xfrm>
                    <a:off x="1304633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3" name="フリーフォーム 832">
                    <a:extLst>
                      <a:ext uri="{FF2B5EF4-FFF2-40B4-BE49-F238E27FC236}">
                        <a16:creationId xmlns:a16="http://schemas.microsoft.com/office/drawing/2014/main" id="{834FB446-DBB5-A0AA-0DFB-2572E676639A}"/>
                      </a:ext>
                    </a:extLst>
                  </p:cNvPr>
                  <p:cNvSpPr/>
                  <p:nvPr/>
                </p:nvSpPr>
                <p:spPr>
                  <a:xfrm>
                    <a:off x="1951106" y="5441579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4" name="フリーフォーム 833">
                    <a:extLst>
                      <a:ext uri="{FF2B5EF4-FFF2-40B4-BE49-F238E27FC236}">
                        <a16:creationId xmlns:a16="http://schemas.microsoft.com/office/drawing/2014/main" id="{64EC3090-46C9-FE34-F8EE-EDA5857886DD}"/>
                      </a:ext>
                    </a:extLst>
                  </p:cNvPr>
                  <p:cNvSpPr/>
                  <p:nvPr/>
                </p:nvSpPr>
                <p:spPr>
                  <a:xfrm>
                    <a:off x="1951107" y="5801965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5" name="フリーフォーム 834">
                    <a:extLst>
                      <a:ext uri="{FF2B5EF4-FFF2-40B4-BE49-F238E27FC236}">
                        <a16:creationId xmlns:a16="http://schemas.microsoft.com/office/drawing/2014/main" id="{1BEFC5A2-181F-D3D5-A1D2-06238F715DED}"/>
                      </a:ext>
                    </a:extLst>
                  </p:cNvPr>
                  <p:cNvSpPr/>
                  <p:nvPr/>
                </p:nvSpPr>
                <p:spPr>
                  <a:xfrm>
                    <a:off x="1591955" y="54415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6" name="フリーフォーム 835">
                    <a:extLst>
                      <a:ext uri="{FF2B5EF4-FFF2-40B4-BE49-F238E27FC236}">
                        <a16:creationId xmlns:a16="http://schemas.microsoft.com/office/drawing/2014/main" id="{84720967-B870-7AA3-C773-1E5BFC601DB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0" name="グループ化 9">
                <a:extLst>
                  <a:ext uri="{FF2B5EF4-FFF2-40B4-BE49-F238E27FC236}">
                    <a16:creationId xmlns:a16="http://schemas.microsoft.com/office/drawing/2014/main" id="{FAEF6A01-6040-31A8-B25C-8585599AFE2D}"/>
                  </a:ext>
                </a:extLst>
              </p:cNvPr>
              <p:cNvGrpSpPr/>
              <p:nvPr/>
            </p:nvGrpSpPr>
            <p:grpSpPr>
              <a:xfrm>
                <a:off x="2104821" y="5529503"/>
                <a:ext cx="674174" cy="323614"/>
                <a:chOff x="2104821" y="5529503"/>
                <a:chExt cx="674174" cy="323614"/>
              </a:xfrm>
            </p:grpSpPr>
            <p:grpSp>
              <p:nvGrpSpPr>
                <p:cNvPr id="785" name="グラフィックス 1393">
                  <a:extLst>
                    <a:ext uri="{FF2B5EF4-FFF2-40B4-BE49-F238E27FC236}">
                      <a16:creationId xmlns:a16="http://schemas.microsoft.com/office/drawing/2014/main" id="{829C44AE-CC38-DD40-3DE2-1CF2C63183C7}"/>
                    </a:ext>
                  </a:extLst>
                </p:cNvPr>
                <p:cNvGrpSpPr/>
                <p:nvPr/>
              </p:nvGrpSpPr>
              <p:grpSpPr>
                <a:xfrm>
                  <a:off x="2114753" y="5539434"/>
                  <a:ext cx="654311" cy="303756"/>
                  <a:chOff x="2114753" y="5539434"/>
                  <a:chExt cx="654311" cy="303756"/>
                </a:xfrm>
              </p:grpSpPr>
              <p:sp>
                <p:nvSpPr>
                  <p:cNvPr id="794" name="フリーフォーム 793">
                    <a:extLst>
                      <a:ext uri="{FF2B5EF4-FFF2-40B4-BE49-F238E27FC236}">
                        <a16:creationId xmlns:a16="http://schemas.microsoft.com/office/drawing/2014/main" id="{78B9DD96-FCE6-2575-8ED9-551C43BD80BA}"/>
                      </a:ext>
                    </a:extLst>
                  </p:cNvPr>
                  <p:cNvSpPr/>
                  <p:nvPr/>
                </p:nvSpPr>
                <p:spPr>
                  <a:xfrm>
                    <a:off x="2348446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5" name="フリーフォーム 794">
                    <a:extLst>
                      <a:ext uri="{FF2B5EF4-FFF2-40B4-BE49-F238E27FC236}">
                        <a16:creationId xmlns:a16="http://schemas.microsoft.com/office/drawing/2014/main" id="{533C53F9-81AD-84DC-BF95-C4423EAFAF89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6" name="フリーフォーム 795">
                    <a:extLst>
                      <a:ext uri="{FF2B5EF4-FFF2-40B4-BE49-F238E27FC236}">
                        <a16:creationId xmlns:a16="http://schemas.microsoft.com/office/drawing/2014/main" id="{92CF25FC-72D5-1E3F-4570-591B003D6AE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7" name="フリーフォーム 796">
                    <a:extLst>
                      <a:ext uri="{FF2B5EF4-FFF2-40B4-BE49-F238E27FC236}">
                        <a16:creationId xmlns:a16="http://schemas.microsoft.com/office/drawing/2014/main" id="{DBA7C181-144F-AE93-F390-6EF36421A6FD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8" name="フリーフォーム 797">
                    <a:extLst>
                      <a:ext uri="{FF2B5EF4-FFF2-40B4-BE49-F238E27FC236}">
                        <a16:creationId xmlns:a16="http://schemas.microsoft.com/office/drawing/2014/main" id="{2907D9AD-7234-8FEF-EAF5-8BF89F8D50EE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9" name="フリーフォーム 798">
                    <a:extLst>
                      <a:ext uri="{FF2B5EF4-FFF2-40B4-BE49-F238E27FC236}">
                        <a16:creationId xmlns:a16="http://schemas.microsoft.com/office/drawing/2014/main" id="{1622CA08-7C4B-2DD3-2200-463D25252CB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" name="フリーフォーム 799">
                    <a:extLst>
                      <a:ext uri="{FF2B5EF4-FFF2-40B4-BE49-F238E27FC236}">
                        <a16:creationId xmlns:a16="http://schemas.microsoft.com/office/drawing/2014/main" id="{CB5BBF44-D120-0CC2-5EC5-1868C70759EC}"/>
                      </a:ext>
                    </a:extLst>
                  </p:cNvPr>
                  <p:cNvSpPr/>
                  <p:nvPr/>
                </p:nvSpPr>
                <p:spPr>
                  <a:xfrm>
                    <a:off x="2535372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1" name="フリーフォーム 800">
                    <a:extLst>
                      <a:ext uri="{FF2B5EF4-FFF2-40B4-BE49-F238E27FC236}">
                        <a16:creationId xmlns:a16="http://schemas.microsoft.com/office/drawing/2014/main" id="{C6507919-FF1F-D7FA-B008-8BB3FE1F33F8}"/>
                      </a:ext>
                    </a:extLst>
                  </p:cNvPr>
                  <p:cNvSpPr/>
                  <p:nvPr/>
                </p:nvSpPr>
                <p:spPr>
                  <a:xfrm>
                    <a:off x="2769049" y="5539438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2" name="フリーフォーム 801">
                    <a:extLst>
                      <a:ext uri="{FF2B5EF4-FFF2-40B4-BE49-F238E27FC236}">
                        <a16:creationId xmlns:a16="http://schemas.microsoft.com/office/drawing/2014/main" id="{F9FC83CF-E483-C279-79F3-8201C0B84CFC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7309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3" name="フリーフォーム 802">
                    <a:extLst>
                      <a:ext uri="{FF2B5EF4-FFF2-40B4-BE49-F238E27FC236}">
                        <a16:creationId xmlns:a16="http://schemas.microsoft.com/office/drawing/2014/main" id="{3B9C1362-EF0D-6C45-65B9-C99B8955EF67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4" name="フリーフォーム 803">
                    <a:extLst>
                      <a:ext uri="{FF2B5EF4-FFF2-40B4-BE49-F238E27FC236}">
                        <a16:creationId xmlns:a16="http://schemas.microsoft.com/office/drawing/2014/main" id="{D0F6E21C-D845-BB18-0609-94A7CCCB5777}"/>
                      </a:ext>
                    </a:extLst>
                  </p:cNvPr>
                  <p:cNvSpPr/>
                  <p:nvPr/>
                </p:nvSpPr>
                <p:spPr>
                  <a:xfrm>
                    <a:off x="2465284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5" name="フリーフォーム 804">
                    <a:extLst>
                      <a:ext uri="{FF2B5EF4-FFF2-40B4-BE49-F238E27FC236}">
                        <a16:creationId xmlns:a16="http://schemas.microsoft.com/office/drawing/2014/main" id="{10442441-749A-D786-3A1C-8E44E6F3786B}"/>
                      </a:ext>
                    </a:extLst>
                  </p:cNvPr>
                  <p:cNvSpPr/>
                  <p:nvPr/>
                </p:nvSpPr>
                <p:spPr>
                  <a:xfrm>
                    <a:off x="2348446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6" name="フリーフォーム 805">
                    <a:extLst>
                      <a:ext uri="{FF2B5EF4-FFF2-40B4-BE49-F238E27FC236}">
                        <a16:creationId xmlns:a16="http://schemas.microsoft.com/office/drawing/2014/main" id="{0FD955FA-F458-A964-40E2-6AEE55F2D432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7" name="フリーフォーム 806">
                    <a:extLst>
                      <a:ext uri="{FF2B5EF4-FFF2-40B4-BE49-F238E27FC236}">
                        <a16:creationId xmlns:a16="http://schemas.microsoft.com/office/drawing/2014/main" id="{F5BBDC48-92ED-5F4F-4F55-7A5C89FB2040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8" name="フリーフォーム 807">
                    <a:extLst>
                      <a:ext uri="{FF2B5EF4-FFF2-40B4-BE49-F238E27FC236}">
                        <a16:creationId xmlns:a16="http://schemas.microsoft.com/office/drawing/2014/main" id="{596C81D2-1F51-57F2-BC76-A5F2905255D4}"/>
                      </a:ext>
                    </a:extLst>
                  </p:cNvPr>
                  <p:cNvSpPr/>
                  <p:nvPr/>
                </p:nvSpPr>
                <p:spPr>
                  <a:xfrm>
                    <a:off x="2465284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9" name="フリーフォーム 808">
                    <a:extLst>
                      <a:ext uri="{FF2B5EF4-FFF2-40B4-BE49-F238E27FC236}">
                        <a16:creationId xmlns:a16="http://schemas.microsoft.com/office/drawing/2014/main" id="{9438150F-0AF8-3B24-2E50-B4BF435F9B5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26360"/>
                    <a:ext cx="186925" cy="46733"/>
                  </a:xfrm>
                  <a:custGeom>
                    <a:avLst/>
                    <a:gdLst>
                      <a:gd name="connsiteX0" fmla="*/ 186926 w 186925"/>
                      <a:gd name="connsiteY0" fmla="*/ 46734 h 46733"/>
                      <a:gd name="connsiteX1" fmla="*/ 0 w 186925"/>
                      <a:gd name="connsiteY1" fmla="*/ 0 h 4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3">
                        <a:moveTo>
                          <a:pt x="186926" y="467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0" name="フリーフォーム 809">
                    <a:extLst>
                      <a:ext uri="{FF2B5EF4-FFF2-40B4-BE49-F238E27FC236}">
                        <a16:creationId xmlns:a16="http://schemas.microsoft.com/office/drawing/2014/main" id="{179D6522-14F0-01A7-916D-14AA990DE3F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186925" cy="46732"/>
                  </a:xfrm>
                  <a:custGeom>
                    <a:avLst/>
                    <a:gdLst>
                      <a:gd name="connsiteX0" fmla="*/ 186926 w 186925"/>
                      <a:gd name="connsiteY0" fmla="*/ 46733 h 46732"/>
                      <a:gd name="connsiteX1" fmla="*/ 0 w 186925"/>
                      <a:gd name="connsiteY1" fmla="*/ 0 h 46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2">
                        <a:moveTo>
                          <a:pt x="186926" y="4673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1" name="フリーフォーム 810">
                    <a:extLst>
                      <a:ext uri="{FF2B5EF4-FFF2-40B4-BE49-F238E27FC236}">
                        <a16:creationId xmlns:a16="http://schemas.microsoft.com/office/drawing/2014/main" id="{B7999CAB-0AB1-B2AC-B385-972AFD09ECBD}"/>
                      </a:ext>
                    </a:extLst>
                  </p:cNvPr>
                  <p:cNvSpPr/>
                  <p:nvPr/>
                </p:nvSpPr>
                <p:spPr>
                  <a:xfrm>
                    <a:off x="2441917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2" name="フリーフォーム 811">
                    <a:extLst>
                      <a:ext uri="{FF2B5EF4-FFF2-40B4-BE49-F238E27FC236}">
                        <a16:creationId xmlns:a16="http://schemas.microsoft.com/office/drawing/2014/main" id="{99914A10-E4FD-CB5F-115F-0B8015962368}"/>
                      </a:ext>
                    </a:extLst>
                  </p:cNvPr>
                  <p:cNvSpPr/>
                  <p:nvPr/>
                </p:nvSpPr>
                <p:spPr>
                  <a:xfrm>
                    <a:off x="2535387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3" name="フリーフォーム 812">
                    <a:extLst>
                      <a:ext uri="{FF2B5EF4-FFF2-40B4-BE49-F238E27FC236}">
                        <a16:creationId xmlns:a16="http://schemas.microsoft.com/office/drawing/2014/main" id="{EC7E9EE5-FCBD-A519-20D1-7C26192BAE4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74482"/>
                    <a:ext cx="93470" cy="268704"/>
                  </a:xfrm>
                  <a:custGeom>
                    <a:avLst/>
                    <a:gdLst>
                      <a:gd name="connsiteX0" fmla="*/ 0 w 93470"/>
                      <a:gd name="connsiteY0" fmla="*/ 268704 h 268704"/>
                      <a:gd name="connsiteX1" fmla="*/ 93471 w 93470"/>
                      <a:gd name="connsiteY1" fmla="*/ 0 h 268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4">
                        <a:moveTo>
                          <a:pt x="0" y="268704"/>
                        </a:moveTo>
                        <a:lnTo>
                          <a:pt x="934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4" name="フリーフォーム 813">
                    <a:extLst>
                      <a:ext uri="{FF2B5EF4-FFF2-40B4-BE49-F238E27FC236}">
                        <a16:creationId xmlns:a16="http://schemas.microsoft.com/office/drawing/2014/main" id="{3B9E03E0-EBA1-455B-6F1B-E17C541A34A3}"/>
                      </a:ext>
                    </a:extLst>
                  </p:cNvPr>
                  <p:cNvSpPr/>
                  <p:nvPr/>
                </p:nvSpPr>
                <p:spPr>
                  <a:xfrm>
                    <a:off x="2675594" y="5539434"/>
                    <a:ext cx="93470" cy="268708"/>
                  </a:xfrm>
                  <a:custGeom>
                    <a:avLst/>
                    <a:gdLst>
                      <a:gd name="connsiteX0" fmla="*/ 93471 w 93470"/>
                      <a:gd name="connsiteY0" fmla="*/ 0 h 268708"/>
                      <a:gd name="connsiteX1" fmla="*/ 0 w 93470"/>
                      <a:gd name="connsiteY1" fmla="*/ 268709 h 268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8">
                        <a:moveTo>
                          <a:pt x="93471" y="0"/>
                        </a:moveTo>
                        <a:lnTo>
                          <a:pt x="0" y="2687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5" name="フリーフォーム 814">
                    <a:extLst>
                      <a:ext uri="{FF2B5EF4-FFF2-40B4-BE49-F238E27FC236}">
                        <a16:creationId xmlns:a16="http://schemas.microsoft.com/office/drawing/2014/main" id="{E85652D6-F719-CC34-CAAE-8A885D1A8132}"/>
                      </a:ext>
                    </a:extLst>
                  </p:cNvPr>
                  <p:cNvSpPr/>
                  <p:nvPr/>
                </p:nvSpPr>
                <p:spPr>
                  <a:xfrm>
                    <a:off x="2114753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6" name="フリーフォーム 815">
                    <a:extLst>
                      <a:ext uri="{FF2B5EF4-FFF2-40B4-BE49-F238E27FC236}">
                        <a16:creationId xmlns:a16="http://schemas.microsoft.com/office/drawing/2014/main" id="{E515BB83-0AAC-41AF-DEF8-84AEC63AFE57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7" name="フリーフォーム 816">
                    <a:extLst>
                      <a:ext uri="{FF2B5EF4-FFF2-40B4-BE49-F238E27FC236}">
                        <a16:creationId xmlns:a16="http://schemas.microsoft.com/office/drawing/2014/main" id="{879461C8-8BA7-0275-7696-32E367DF92B8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8" name="フリーフォーム 817">
                    <a:extLst>
                      <a:ext uri="{FF2B5EF4-FFF2-40B4-BE49-F238E27FC236}">
                        <a16:creationId xmlns:a16="http://schemas.microsoft.com/office/drawing/2014/main" id="{CE1F0E57-7020-42E9-AB3D-57ED8DF05216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9" name="フリーフォーム 818">
                    <a:extLst>
                      <a:ext uri="{FF2B5EF4-FFF2-40B4-BE49-F238E27FC236}">
                        <a16:creationId xmlns:a16="http://schemas.microsoft.com/office/drawing/2014/main" id="{B25E4252-295D-0A85-9D63-FE57EEDD97B7}"/>
                      </a:ext>
                    </a:extLst>
                  </p:cNvPr>
                  <p:cNvSpPr/>
                  <p:nvPr/>
                </p:nvSpPr>
                <p:spPr>
                  <a:xfrm>
                    <a:off x="2301679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0" name="フリーフォーム 819">
                    <a:extLst>
                      <a:ext uri="{FF2B5EF4-FFF2-40B4-BE49-F238E27FC236}">
                        <a16:creationId xmlns:a16="http://schemas.microsoft.com/office/drawing/2014/main" id="{7CC30CCC-60B9-F290-B57F-21950BDE0EBC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1" name="フリーフォーム 820">
                    <a:extLst>
                      <a:ext uri="{FF2B5EF4-FFF2-40B4-BE49-F238E27FC236}">
                        <a16:creationId xmlns:a16="http://schemas.microsoft.com/office/drawing/2014/main" id="{BA6B5EDE-C189-47B9-F004-1B7FE2FCBD50}"/>
                      </a:ext>
                    </a:extLst>
                  </p:cNvPr>
                  <p:cNvSpPr/>
                  <p:nvPr/>
                </p:nvSpPr>
                <p:spPr>
                  <a:xfrm>
                    <a:off x="2231591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2" name="フリーフォーム 821">
                    <a:extLst>
                      <a:ext uri="{FF2B5EF4-FFF2-40B4-BE49-F238E27FC236}">
                        <a16:creationId xmlns:a16="http://schemas.microsoft.com/office/drawing/2014/main" id="{EF9BC47D-B7D1-871A-D4DF-26DDE45A612E}"/>
                      </a:ext>
                    </a:extLst>
                  </p:cNvPr>
                  <p:cNvSpPr/>
                  <p:nvPr/>
                </p:nvSpPr>
                <p:spPr>
                  <a:xfrm>
                    <a:off x="2114753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3" name="フリーフォーム 822">
                    <a:extLst>
                      <a:ext uri="{FF2B5EF4-FFF2-40B4-BE49-F238E27FC236}">
                        <a16:creationId xmlns:a16="http://schemas.microsoft.com/office/drawing/2014/main" id="{D4EF7CB8-A917-FBB2-5038-E4AB2B10532A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4" name="フリーフォーム 823">
                    <a:extLst>
                      <a:ext uri="{FF2B5EF4-FFF2-40B4-BE49-F238E27FC236}">
                        <a16:creationId xmlns:a16="http://schemas.microsoft.com/office/drawing/2014/main" id="{FAAA8822-9800-1322-8536-F083094287CF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5" name="フリーフォーム 824">
                    <a:extLst>
                      <a:ext uri="{FF2B5EF4-FFF2-40B4-BE49-F238E27FC236}">
                        <a16:creationId xmlns:a16="http://schemas.microsoft.com/office/drawing/2014/main" id="{D8BAC556-4201-7A85-2B2D-D3EF7611EC6D}"/>
                      </a:ext>
                    </a:extLst>
                  </p:cNvPr>
                  <p:cNvSpPr/>
                  <p:nvPr/>
                </p:nvSpPr>
                <p:spPr>
                  <a:xfrm>
                    <a:off x="2231591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6" name="フリーフォーム 825">
                    <a:extLst>
                      <a:ext uri="{FF2B5EF4-FFF2-40B4-BE49-F238E27FC236}">
                        <a16:creationId xmlns:a16="http://schemas.microsoft.com/office/drawing/2014/main" id="{61A3C0DC-786D-F567-8DB3-FC71804F869C}"/>
                      </a:ext>
                    </a:extLst>
                  </p:cNvPr>
                  <p:cNvSpPr/>
                  <p:nvPr/>
                </p:nvSpPr>
                <p:spPr>
                  <a:xfrm>
                    <a:off x="2208224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7" name="フリーフォーム 826">
                    <a:extLst>
                      <a:ext uri="{FF2B5EF4-FFF2-40B4-BE49-F238E27FC236}">
                        <a16:creationId xmlns:a16="http://schemas.microsoft.com/office/drawing/2014/main" id="{ECE68F83-2A7B-8129-1212-3D84C6138736}"/>
                      </a:ext>
                    </a:extLst>
                  </p:cNvPr>
                  <p:cNvSpPr/>
                  <p:nvPr/>
                </p:nvSpPr>
                <p:spPr>
                  <a:xfrm>
                    <a:off x="2301694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86" name="グラフィックス 1393">
                  <a:extLst>
                    <a:ext uri="{FF2B5EF4-FFF2-40B4-BE49-F238E27FC236}">
                      <a16:creationId xmlns:a16="http://schemas.microsoft.com/office/drawing/2014/main" id="{270D6DBA-5B23-D9B1-225E-D96AE1D6DAF5}"/>
                    </a:ext>
                  </a:extLst>
                </p:cNvPr>
                <p:cNvGrpSpPr/>
                <p:nvPr/>
              </p:nvGrpSpPr>
              <p:grpSpPr>
                <a:xfrm>
                  <a:off x="2104821" y="5529503"/>
                  <a:ext cx="674174" cy="323614"/>
                  <a:chOff x="2104821" y="5529503"/>
                  <a:chExt cx="674174" cy="323614"/>
                </a:xfrm>
                <a:solidFill>
                  <a:srgbClr val="000000"/>
                </a:solidFill>
              </p:grpSpPr>
              <p:sp>
                <p:nvSpPr>
                  <p:cNvPr id="787" name="フリーフォーム 786">
                    <a:extLst>
                      <a:ext uri="{FF2B5EF4-FFF2-40B4-BE49-F238E27FC236}">
                        <a16:creationId xmlns:a16="http://schemas.microsoft.com/office/drawing/2014/main" id="{83A24923-8DCC-2282-6B5F-4B8EFDC03A4F}"/>
                      </a:ext>
                    </a:extLst>
                  </p:cNvPr>
                  <p:cNvSpPr/>
                  <p:nvPr/>
                </p:nvSpPr>
                <p:spPr>
                  <a:xfrm>
                    <a:off x="2572192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8" name="フリーフォーム 787">
                    <a:extLst>
                      <a:ext uri="{FF2B5EF4-FFF2-40B4-BE49-F238E27FC236}">
                        <a16:creationId xmlns:a16="http://schemas.microsoft.com/office/drawing/2014/main" id="{5BADE349-686A-7D8E-2EDD-A22D2FBF46D4}"/>
                      </a:ext>
                    </a:extLst>
                  </p:cNvPr>
                  <p:cNvSpPr/>
                  <p:nvPr/>
                </p:nvSpPr>
                <p:spPr>
                  <a:xfrm>
                    <a:off x="2759133" y="5529503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9" name="フリーフォーム 788">
                    <a:extLst>
                      <a:ext uri="{FF2B5EF4-FFF2-40B4-BE49-F238E27FC236}">
                        <a16:creationId xmlns:a16="http://schemas.microsoft.com/office/drawing/2014/main" id="{4E622043-2E98-6CD7-306A-E1D23113E927}"/>
                      </a:ext>
                    </a:extLst>
                  </p:cNvPr>
                  <p:cNvSpPr/>
                  <p:nvPr/>
                </p:nvSpPr>
                <p:spPr>
                  <a:xfrm>
                    <a:off x="2759133" y="576316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0" name="フリーフォーム 789">
                    <a:extLst>
                      <a:ext uri="{FF2B5EF4-FFF2-40B4-BE49-F238E27FC236}">
                        <a16:creationId xmlns:a16="http://schemas.microsoft.com/office/drawing/2014/main" id="{4EAEE587-B8B9-5D67-8FC1-DAD75CA360DD}"/>
                      </a:ext>
                    </a:extLst>
                  </p:cNvPr>
                  <p:cNvSpPr/>
                  <p:nvPr/>
                </p:nvSpPr>
                <p:spPr>
                  <a:xfrm>
                    <a:off x="2104821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1" name="フリーフォーム 790">
                    <a:extLst>
                      <a:ext uri="{FF2B5EF4-FFF2-40B4-BE49-F238E27FC236}">
                        <a16:creationId xmlns:a16="http://schemas.microsoft.com/office/drawing/2014/main" id="{CCE542C1-F4E2-BB3F-63B5-3557270D32CB}"/>
                      </a:ext>
                    </a:extLst>
                  </p:cNvPr>
                  <p:cNvSpPr/>
                  <p:nvPr/>
                </p:nvSpPr>
                <p:spPr>
                  <a:xfrm>
                    <a:off x="2104821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2" name="フリーフォーム 791">
                    <a:extLst>
                      <a:ext uri="{FF2B5EF4-FFF2-40B4-BE49-F238E27FC236}">
                        <a16:creationId xmlns:a16="http://schemas.microsoft.com/office/drawing/2014/main" id="{C19F71C8-5E48-703A-B48D-E3C0B283BAE5}"/>
                      </a:ext>
                    </a:extLst>
                  </p:cNvPr>
                  <p:cNvSpPr/>
                  <p:nvPr/>
                </p:nvSpPr>
                <p:spPr>
                  <a:xfrm>
                    <a:off x="2291763" y="552950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3" name="フリーフォーム 792">
                    <a:extLst>
                      <a:ext uri="{FF2B5EF4-FFF2-40B4-BE49-F238E27FC236}">
                        <a16:creationId xmlns:a16="http://schemas.microsoft.com/office/drawing/2014/main" id="{03322F8C-CEA1-6689-A3BC-6E7F0AA3C1FF}"/>
                      </a:ext>
                    </a:extLst>
                  </p:cNvPr>
                  <p:cNvSpPr/>
                  <p:nvPr/>
                </p:nvSpPr>
                <p:spPr>
                  <a:xfrm>
                    <a:off x="2572176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B5A7E0C3-9DC5-301F-9224-2F9262E5BE6A}"/>
                  </a:ext>
                </a:extLst>
              </p:cNvPr>
              <p:cNvGrpSpPr/>
              <p:nvPr/>
            </p:nvGrpSpPr>
            <p:grpSpPr>
              <a:xfrm>
                <a:off x="2895255" y="5538562"/>
                <a:ext cx="669375" cy="306715"/>
                <a:chOff x="2895255" y="5538562"/>
                <a:chExt cx="669375" cy="306715"/>
              </a:xfrm>
            </p:grpSpPr>
            <p:grpSp>
              <p:nvGrpSpPr>
                <p:cNvPr id="723" name="グラフィックス 1394">
                  <a:extLst>
                    <a:ext uri="{FF2B5EF4-FFF2-40B4-BE49-F238E27FC236}">
                      <a16:creationId xmlns:a16="http://schemas.microsoft.com/office/drawing/2014/main" id="{258B9547-6A5F-2B25-C4C3-7BF35A4F4824}"/>
                    </a:ext>
                  </a:extLst>
                </p:cNvPr>
                <p:cNvGrpSpPr/>
                <p:nvPr/>
              </p:nvGrpSpPr>
              <p:grpSpPr>
                <a:xfrm>
                  <a:off x="2902974" y="5546299"/>
                  <a:ext cx="653934" cy="291245"/>
                  <a:chOff x="2902974" y="5546299"/>
                  <a:chExt cx="653934" cy="291245"/>
                </a:xfrm>
              </p:grpSpPr>
              <p:sp>
                <p:nvSpPr>
                  <p:cNvPr id="732" name="フリーフォーム 731">
                    <a:extLst>
                      <a:ext uri="{FF2B5EF4-FFF2-40B4-BE49-F238E27FC236}">
                        <a16:creationId xmlns:a16="http://schemas.microsoft.com/office/drawing/2014/main" id="{01CE8D43-F1A2-95FA-8E7E-EADD4EB0D57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3" name="フリーフォーム 732">
                    <a:extLst>
                      <a:ext uri="{FF2B5EF4-FFF2-40B4-BE49-F238E27FC236}">
                        <a16:creationId xmlns:a16="http://schemas.microsoft.com/office/drawing/2014/main" id="{4A713F04-BAD7-AE88-1D53-4729FE80B903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4" name="フリーフォーム 733">
                    <a:extLst>
                      <a:ext uri="{FF2B5EF4-FFF2-40B4-BE49-F238E27FC236}">
                        <a16:creationId xmlns:a16="http://schemas.microsoft.com/office/drawing/2014/main" id="{BF71EB12-3233-7FB5-9FCD-CB2D1FF8E486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5" name="フリーフォーム 734">
                    <a:extLst>
                      <a:ext uri="{FF2B5EF4-FFF2-40B4-BE49-F238E27FC236}">
                        <a16:creationId xmlns:a16="http://schemas.microsoft.com/office/drawing/2014/main" id="{F740CA63-9B32-92D8-A63C-E07F8D517B14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6" name="フリーフォーム 735">
                    <a:extLst>
                      <a:ext uri="{FF2B5EF4-FFF2-40B4-BE49-F238E27FC236}">
                        <a16:creationId xmlns:a16="http://schemas.microsoft.com/office/drawing/2014/main" id="{C5BA6E69-8C2D-10BB-8B9D-59D11DCF624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7" name="フリーフォーム 736">
                    <a:extLst>
                      <a:ext uri="{FF2B5EF4-FFF2-40B4-BE49-F238E27FC236}">
                        <a16:creationId xmlns:a16="http://schemas.microsoft.com/office/drawing/2014/main" id="{1F7A2147-EB74-887A-1A56-50CD2F2FCCDD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8" name="フリーフォーム 737">
                    <a:extLst>
                      <a:ext uri="{FF2B5EF4-FFF2-40B4-BE49-F238E27FC236}">
                        <a16:creationId xmlns:a16="http://schemas.microsoft.com/office/drawing/2014/main" id="{3F7F119B-17B8-2C19-0277-5A57BD9ABFFE}"/>
                      </a:ext>
                    </a:extLst>
                  </p:cNvPr>
                  <p:cNvSpPr/>
                  <p:nvPr/>
                </p:nvSpPr>
                <p:spPr>
                  <a:xfrm>
                    <a:off x="3229935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9" name="フリーフォーム 738">
                    <a:extLst>
                      <a:ext uri="{FF2B5EF4-FFF2-40B4-BE49-F238E27FC236}">
                        <a16:creationId xmlns:a16="http://schemas.microsoft.com/office/drawing/2014/main" id="{0B9A056C-8D27-3A57-F352-7E0C5D167014}"/>
                      </a:ext>
                    </a:extLst>
                  </p:cNvPr>
                  <p:cNvSpPr/>
                  <p:nvPr/>
                </p:nvSpPr>
                <p:spPr>
                  <a:xfrm>
                    <a:off x="3411580" y="5600904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0" name="フリーフォーム 739">
                    <a:extLst>
                      <a:ext uri="{FF2B5EF4-FFF2-40B4-BE49-F238E27FC236}">
                        <a16:creationId xmlns:a16="http://schemas.microsoft.com/office/drawing/2014/main" id="{06BD79CA-7896-92B9-08B5-1CC9CCC8AC13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8293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1" name="フリーフォーム 740">
                    <a:extLst>
                      <a:ext uri="{FF2B5EF4-FFF2-40B4-BE49-F238E27FC236}">
                        <a16:creationId xmlns:a16="http://schemas.microsoft.com/office/drawing/2014/main" id="{D4C61B76-5E70-5939-D0A4-A857CFFB88C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2" name="フリーフォーム 741">
                    <a:extLst>
                      <a:ext uri="{FF2B5EF4-FFF2-40B4-BE49-F238E27FC236}">
                        <a16:creationId xmlns:a16="http://schemas.microsoft.com/office/drawing/2014/main" id="{4E7DD273-0CD8-2C16-2439-2C4BA2C3E252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3" name="フリーフォーム 742">
                    <a:extLst>
                      <a:ext uri="{FF2B5EF4-FFF2-40B4-BE49-F238E27FC236}">
                        <a16:creationId xmlns:a16="http://schemas.microsoft.com/office/drawing/2014/main" id="{F401F145-24BF-3E6F-1AAF-989F2445EC81}"/>
                      </a:ext>
                    </a:extLst>
                  </p:cNvPr>
                  <p:cNvSpPr/>
                  <p:nvPr/>
                </p:nvSpPr>
                <p:spPr>
                  <a:xfrm>
                    <a:off x="3084632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4" name="フリーフォーム 743">
                    <a:extLst>
                      <a:ext uri="{FF2B5EF4-FFF2-40B4-BE49-F238E27FC236}">
                        <a16:creationId xmlns:a16="http://schemas.microsoft.com/office/drawing/2014/main" id="{5B1923AA-8130-E7BA-A038-132CF9B0367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5" name="フリーフォーム 744">
                    <a:extLst>
                      <a:ext uri="{FF2B5EF4-FFF2-40B4-BE49-F238E27FC236}">
                        <a16:creationId xmlns:a16="http://schemas.microsoft.com/office/drawing/2014/main" id="{884281A8-78F6-99B6-17A3-3B17914883EA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6" name="フリーフォーム 745">
                    <a:extLst>
                      <a:ext uri="{FF2B5EF4-FFF2-40B4-BE49-F238E27FC236}">
                        <a16:creationId xmlns:a16="http://schemas.microsoft.com/office/drawing/2014/main" id="{0CD01F20-DCF7-D22D-B870-256F42268B30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7" name="フリーフォーム 746">
                    <a:extLst>
                      <a:ext uri="{FF2B5EF4-FFF2-40B4-BE49-F238E27FC236}">
                        <a16:creationId xmlns:a16="http://schemas.microsoft.com/office/drawing/2014/main" id="{B25934BD-F5FA-742B-7E20-C0CCCFC2A6B5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46527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8" name="フリーフォーム 747">
                    <a:extLst>
                      <a:ext uri="{FF2B5EF4-FFF2-40B4-BE49-F238E27FC236}">
                        <a16:creationId xmlns:a16="http://schemas.microsoft.com/office/drawing/2014/main" id="{E64578FB-8E28-DEBB-7E8F-82734C825CDB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9" name="フリーフォーム 748">
                    <a:extLst>
                      <a:ext uri="{FF2B5EF4-FFF2-40B4-BE49-F238E27FC236}">
                        <a16:creationId xmlns:a16="http://schemas.microsoft.com/office/drawing/2014/main" id="{CF684AF7-59FD-91F7-BADB-74130DD62143}"/>
                      </a:ext>
                    </a:extLst>
                  </p:cNvPr>
                  <p:cNvSpPr/>
                  <p:nvPr/>
                </p:nvSpPr>
                <p:spPr>
                  <a:xfrm>
                    <a:off x="3157290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0" name="フリーフォーム 749">
                    <a:extLst>
                      <a:ext uri="{FF2B5EF4-FFF2-40B4-BE49-F238E27FC236}">
                        <a16:creationId xmlns:a16="http://schemas.microsoft.com/office/drawing/2014/main" id="{18F7F5E3-49A2-FB90-C667-D3E1633E1967}"/>
                      </a:ext>
                    </a:extLst>
                  </p:cNvPr>
                  <p:cNvSpPr/>
                  <p:nvPr/>
                </p:nvSpPr>
                <p:spPr>
                  <a:xfrm>
                    <a:off x="3229948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1" name="フリーフォーム 750">
                    <a:extLst>
                      <a:ext uri="{FF2B5EF4-FFF2-40B4-BE49-F238E27FC236}">
                        <a16:creationId xmlns:a16="http://schemas.microsoft.com/office/drawing/2014/main" id="{5F67B22E-37C2-EA1F-2295-AF99A938510A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28205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2" name="フリーフォーム 751">
                    <a:extLst>
                      <a:ext uri="{FF2B5EF4-FFF2-40B4-BE49-F238E27FC236}">
                        <a16:creationId xmlns:a16="http://schemas.microsoft.com/office/drawing/2014/main" id="{76613BAE-488F-965F-4B46-73C8CFB79278}"/>
                      </a:ext>
                    </a:extLst>
                  </p:cNvPr>
                  <p:cNvSpPr/>
                  <p:nvPr/>
                </p:nvSpPr>
                <p:spPr>
                  <a:xfrm>
                    <a:off x="3338935" y="5600901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3" name="フリーフォーム 752">
                    <a:extLst>
                      <a:ext uri="{FF2B5EF4-FFF2-40B4-BE49-F238E27FC236}">
                        <a16:creationId xmlns:a16="http://schemas.microsoft.com/office/drawing/2014/main" id="{034AA898-4F0C-3BFE-E86F-17A511E76904}"/>
                      </a:ext>
                    </a:extLst>
                  </p:cNvPr>
                  <p:cNvSpPr/>
                  <p:nvPr/>
                </p:nvSpPr>
                <p:spPr>
                  <a:xfrm>
                    <a:off x="2902974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4" name="フリーフォーム 753">
                    <a:extLst>
                      <a:ext uri="{FF2B5EF4-FFF2-40B4-BE49-F238E27FC236}">
                        <a16:creationId xmlns:a16="http://schemas.microsoft.com/office/drawing/2014/main" id="{ADF268FB-7DAC-EED2-47F5-DF0E9E76EC0B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5" name="フリーフォーム 754">
                    <a:extLst>
                      <a:ext uri="{FF2B5EF4-FFF2-40B4-BE49-F238E27FC236}">
                        <a16:creationId xmlns:a16="http://schemas.microsoft.com/office/drawing/2014/main" id="{D3B9C9A5-9E41-F802-0EE3-1923B61589D3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6" name="フリーフォーム 755">
                    <a:extLst>
                      <a:ext uri="{FF2B5EF4-FFF2-40B4-BE49-F238E27FC236}">
                        <a16:creationId xmlns:a16="http://schemas.microsoft.com/office/drawing/2014/main" id="{55EC6047-06CD-1512-1AB6-E7378032E2DA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7" name="フリーフォーム 756">
                    <a:extLst>
                      <a:ext uri="{FF2B5EF4-FFF2-40B4-BE49-F238E27FC236}">
                        <a16:creationId xmlns:a16="http://schemas.microsoft.com/office/drawing/2014/main" id="{29915390-876A-9EB6-5C92-0F487CFE12D9}"/>
                      </a:ext>
                    </a:extLst>
                  </p:cNvPr>
                  <p:cNvSpPr/>
                  <p:nvPr/>
                </p:nvSpPr>
                <p:spPr>
                  <a:xfrm>
                    <a:off x="3048278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8" name="フリーフォーム 757">
                    <a:extLst>
                      <a:ext uri="{FF2B5EF4-FFF2-40B4-BE49-F238E27FC236}">
                        <a16:creationId xmlns:a16="http://schemas.microsoft.com/office/drawing/2014/main" id="{A265946A-EB2C-5A22-94E3-18C806FB0149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9" name="フリーフォーム 758">
                    <a:extLst>
                      <a:ext uri="{FF2B5EF4-FFF2-40B4-BE49-F238E27FC236}">
                        <a16:creationId xmlns:a16="http://schemas.microsoft.com/office/drawing/2014/main" id="{40E69F5E-78AB-6840-510C-87F279B0A404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0" name="フリーフォーム 759">
                    <a:extLst>
                      <a:ext uri="{FF2B5EF4-FFF2-40B4-BE49-F238E27FC236}">
                        <a16:creationId xmlns:a16="http://schemas.microsoft.com/office/drawing/2014/main" id="{6AB1B8A6-88DE-6545-F81A-C79C3FC3534C}"/>
                      </a:ext>
                    </a:extLst>
                  </p:cNvPr>
                  <p:cNvSpPr/>
                  <p:nvPr/>
                </p:nvSpPr>
                <p:spPr>
                  <a:xfrm>
                    <a:off x="2902974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1" name="フリーフォーム 760">
                    <a:extLst>
                      <a:ext uri="{FF2B5EF4-FFF2-40B4-BE49-F238E27FC236}">
                        <a16:creationId xmlns:a16="http://schemas.microsoft.com/office/drawing/2014/main" id="{ACAE279B-D4A3-B1E5-EA9E-B32000B550F1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2" name="フリーフォーム 761">
                    <a:extLst>
                      <a:ext uri="{FF2B5EF4-FFF2-40B4-BE49-F238E27FC236}">
                        <a16:creationId xmlns:a16="http://schemas.microsoft.com/office/drawing/2014/main" id="{4116134F-1C43-856C-9C21-C72BA141B858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3" name="フリーフォーム 762">
                    <a:extLst>
                      <a:ext uri="{FF2B5EF4-FFF2-40B4-BE49-F238E27FC236}">
                        <a16:creationId xmlns:a16="http://schemas.microsoft.com/office/drawing/2014/main" id="{A16D1FF6-24CF-E0A6-CCFE-A49565C28E1E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4" name="フリーフォーム 763">
                    <a:extLst>
                      <a:ext uri="{FF2B5EF4-FFF2-40B4-BE49-F238E27FC236}">
                        <a16:creationId xmlns:a16="http://schemas.microsoft.com/office/drawing/2014/main" id="{EC9BCA68-67A9-81A9-342B-B0C2B48CB383}"/>
                      </a:ext>
                    </a:extLst>
                  </p:cNvPr>
                  <p:cNvSpPr/>
                  <p:nvPr/>
                </p:nvSpPr>
                <p:spPr>
                  <a:xfrm>
                    <a:off x="2975632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5" name="フリーフォーム 764">
                    <a:extLst>
                      <a:ext uri="{FF2B5EF4-FFF2-40B4-BE49-F238E27FC236}">
                        <a16:creationId xmlns:a16="http://schemas.microsoft.com/office/drawing/2014/main" id="{589F0449-DAAB-E111-0313-01B085A09468}"/>
                      </a:ext>
                    </a:extLst>
                  </p:cNvPr>
                  <p:cNvSpPr/>
                  <p:nvPr/>
                </p:nvSpPr>
                <p:spPr>
                  <a:xfrm>
                    <a:off x="3048290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6" name="フリーフォーム 765">
                    <a:extLst>
                      <a:ext uri="{FF2B5EF4-FFF2-40B4-BE49-F238E27FC236}">
                        <a16:creationId xmlns:a16="http://schemas.microsoft.com/office/drawing/2014/main" id="{1E60CD9C-A921-515F-9E57-422E522D8212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7" name="フリーフォーム 766">
                    <a:extLst>
                      <a:ext uri="{FF2B5EF4-FFF2-40B4-BE49-F238E27FC236}">
                        <a16:creationId xmlns:a16="http://schemas.microsoft.com/office/drawing/2014/main" id="{5BF4E8C8-605D-8EBA-089B-4CC06D3FA355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8" name="フリーフォーム 767">
                    <a:extLst>
                      <a:ext uri="{FF2B5EF4-FFF2-40B4-BE49-F238E27FC236}">
                        <a16:creationId xmlns:a16="http://schemas.microsoft.com/office/drawing/2014/main" id="{03EA740A-9A87-C658-04F3-49E8CE3692F5}"/>
                      </a:ext>
                    </a:extLst>
                  </p:cNvPr>
                  <p:cNvSpPr/>
                  <p:nvPr/>
                </p:nvSpPr>
                <p:spPr>
                  <a:xfrm>
                    <a:off x="3375252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9" name="フリーフォーム 768">
                    <a:extLst>
                      <a:ext uri="{FF2B5EF4-FFF2-40B4-BE49-F238E27FC236}">
                        <a16:creationId xmlns:a16="http://schemas.microsoft.com/office/drawing/2014/main" id="{426C4183-2410-99A4-DD91-F0ADDD4A4A3E}"/>
                      </a:ext>
                    </a:extLst>
                  </p:cNvPr>
                  <p:cNvSpPr/>
                  <p:nvPr/>
                </p:nvSpPr>
                <p:spPr>
                  <a:xfrm>
                    <a:off x="3556897" y="5546302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0" name="フリーフォーム 769">
                    <a:extLst>
                      <a:ext uri="{FF2B5EF4-FFF2-40B4-BE49-F238E27FC236}">
                        <a16:creationId xmlns:a16="http://schemas.microsoft.com/office/drawing/2014/main" id="{96020CE4-1B78-ABCE-1F90-9E2932560417}"/>
                      </a:ext>
                    </a:extLst>
                  </p:cNvPr>
                  <p:cNvSpPr/>
                  <p:nvPr/>
                </p:nvSpPr>
                <p:spPr>
                  <a:xfrm>
                    <a:off x="3411593" y="572833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1" name="フリーフォーム 770">
                    <a:extLst>
                      <a:ext uri="{FF2B5EF4-FFF2-40B4-BE49-F238E27FC236}">
                        <a16:creationId xmlns:a16="http://schemas.microsoft.com/office/drawing/2014/main" id="{700C5511-73EA-DB0A-243D-C23B7C1FD416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2" name="フリーフォーム 771">
                    <a:extLst>
                      <a:ext uri="{FF2B5EF4-FFF2-40B4-BE49-F238E27FC236}">
                        <a16:creationId xmlns:a16="http://schemas.microsoft.com/office/drawing/2014/main" id="{B16CE810-5658-96A3-D9B7-567D8B4EC328}"/>
                      </a:ext>
                    </a:extLst>
                  </p:cNvPr>
                  <p:cNvSpPr/>
                  <p:nvPr/>
                </p:nvSpPr>
                <p:spPr>
                  <a:xfrm>
                    <a:off x="332077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3" name="フリーフォーム 772">
                    <a:extLst>
                      <a:ext uri="{FF2B5EF4-FFF2-40B4-BE49-F238E27FC236}">
                        <a16:creationId xmlns:a16="http://schemas.microsoft.com/office/drawing/2014/main" id="{514E9895-DF2D-E843-11C9-FDC15D6971D0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91925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4" name="フリーフォーム 773">
                    <a:extLst>
                      <a:ext uri="{FF2B5EF4-FFF2-40B4-BE49-F238E27FC236}">
                        <a16:creationId xmlns:a16="http://schemas.microsoft.com/office/drawing/2014/main" id="{E7B75F64-110D-5020-67AB-ED3B4F827E6C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00909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5" name="フリーフォーム 774">
                    <a:extLst>
                      <a:ext uri="{FF2B5EF4-FFF2-40B4-BE49-F238E27FC236}">
                        <a16:creationId xmlns:a16="http://schemas.microsoft.com/office/drawing/2014/main" id="{8CF1B797-5C0F-6B86-DDDC-1505327C2FD6}"/>
                      </a:ext>
                    </a:extLst>
                  </p:cNvPr>
                  <p:cNvSpPr/>
                  <p:nvPr/>
                </p:nvSpPr>
                <p:spPr>
                  <a:xfrm>
                    <a:off x="3302607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6" name="フリーフォーム 775">
                    <a:extLst>
                      <a:ext uri="{FF2B5EF4-FFF2-40B4-BE49-F238E27FC236}">
                        <a16:creationId xmlns:a16="http://schemas.microsoft.com/office/drawing/2014/main" id="{9B89ECA0-87F0-73A5-F7E0-29D7DBE6F13D}"/>
                      </a:ext>
                    </a:extLst>
                  </p:cNvPr>
                  <p:cNvSpPr/>
                  <p:nvPr/>
                </p:nvSpPr>
                <p:spPr>
                  <a:xfrm>
                    <a:off x="3375264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7" name="フリーフォーム 776">
                    <a:extLst>
                      <a:ext uri="{FF2B5EF4-FFF2-40B4-BE49-F238E27FC236}">
                        <a16:creationId xmlns:a16="http://schemas.microsoft.com/office/drawing/2014/main" id="{3C0B737A-1860-5ECB-4A34-771A7540980D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73604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8" name="フリーフォーム 777">
                    <a:extLst>
                      <a:ext uri="{FF2B5EF4-FFF2-40B4-BE49-F238E27FC236}">
                        <a16:creationId xmlns:a16="http://schemas.microsoft.com/office/drawing/2014/main" id="{991B6234-A039-22A4-3152-028216EB25B2}"/>
                      </a:ext>
                    </a:extLst>
                  </p:cNvPr>
                  <p:cNvSpPr/>
                  <p:nvPr/>
                </p:nvSpPr>
                <p:spPr>
                  <a:xfrm>
                    <a:off x="3484251" y="5546299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9" name="フリーフォーム 778">
                    <a:extLst>
                      <a:ext uri="{FF2B5EF4-FFF2-40B4-BE49-F238E27FC236}">
                        <a16:creationId xmlns:a16="http://schemas.microsoft.com/office/drawing/2014/main" id="{97104152-C1AA-AFA7-F5F4-E4478460B7AF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0" name="フリーフォーム 779">
                    <a:extLst>
                      <a:ext uri="{FF2B5EF4-FFF2-40B4-BE49-F238E27FC236}">
                        <a16:creationId xmlns:a16="http://schemas.microsoft.com/office/drawing/2014/main" id="{4AAAA141-A934-44EE-83C9-F9207728C833}"/>
                      </a:ext>
                    </a:extLst>
                  </p:cNvPr>
                  <p:cNvSpPr/>
                  <p:nvPr/>
                </p:nvSpPr>
                <p:spPr>
                  <a:xfrm>
                    <a:off x="3193595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1" name="フリーフォーム 780">
                    <a:extLst>
                      <a:ext uri="{FF2B5EF4-FFF2-40B4-BE49-F238E27FC236}">
                        <a16:creationId xmlns:a16="http://schemas.microsoft.com/office/drawing/2014/main" id="{24901CDD-A899-AAD9-5EA9-B44B20797868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2" name="フリーフォーム 781">
                    <a:extLst>
                      <a:ext uri="{FF2B5EF4-FFF2-40B4-BE49-F238E27FC236}">
                        <a16:creationId xmlns:a16="http://schemas.microsoft.com/office/drawing/2014/main" id="{40AB7554-4E4F-D90A-EA33-5345B19B5C47}"/>
                      </a:ext>
                    </a:extLst>
                  </p:cNvPr>
                  <p:cNvSpPr/>
                  <p:nvPr/>
                </p:nvSpPr>
                <p:spPr>
                  <a:xfrm>
                    <a:off x="3139114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3" name="フリーフォーム 782">
                    <a:extLst>
                      <a:ext uri="{FF2B5EF4-FFF2-40B4-BE49-F238E27FC236}">
                        <a16:creationId xmlns:a16="http://schemas.microsoft.com/office/drawing/2014/main" id="{F986E0C9-5478-2028-6497-DE7427ABFDAE}"/>
                      </a:ext>
                    </a:extLst>
                  </p:cNvPr>
                  <p:cNvSpPr/>
                  <p:nvPr/>
                </p:nvSpPr>
                <p:spPr>
                  <a:xfrm>
                    <a:off x="3120949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4" name="フリーフォーム 783">
                    <a:extLst>
                      <a:ext uri="{FF2B5EF4-FFF2-40B4-BE49-F238E27FC236}">
                        <a16:creationId xmlns:a16="http://schemas.microsoft.com/office/drawing/2014/main" id="{F4C07103-97BF-8D41-1F30-B8F8F3CD0980}"/>
                      </a:ext>
                    </a:extLst>
                  </p:cNvPr>
                  <p:cNvSpPr/>
                  <p:nvPr/>
                </p:nvSpPr>
                <p:spPr>
                  <a:xfrm>
                    <a:off x="3193607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24" name="グラフィックス 1394">
                  <a:extLst>
                    <a:ext uri="{FF2B5EF4-FFF2-40B4-BE49-F238E27FC236}">
                      <a16:creationId xmlns:a16="http://schemas.microsoft.com/office/drawing/2014/main" id="{A2461558-81C5-051E-9297-0F4D1D96C459}"/>
                    </a:ext>
                  </a:extLst>
                </p:cNvPr>
                <p:cNvGrpSpPr/>
                <p:nvPr/>
              </p:nvGrpSpPr>
              <p:grpSpPr>
                <a:xfrm>
                  <a:off x="2895255" y="5538562"/>
                  <a:ext cx="669375" cy="306715"/>
                  <a:chOff x="2895255" y="5538562"/>
                  <a:chExt cx="669375" cy="306715"/>
                </a:xfrm>
                <a:solidFill>
                  <a:srgbClr val="000000"/>
                </a:solidFill>
              </p:grpSpPr>
              <p:sp>
                <p:nvSpPr>
                  <p:cNvPr id="725" name="フリーフォーム 724">
                    <a:extLst>
                      <a:ext uri="{FF2B5EF4-FFF2-40B4-BE49-F238E27FC236}">
                        <a16:creationId xmlns:a16="http://schemas.microsoft.com/office/drawing/2014/main" id="{63719BA7-4DBA-B5A8-74DA-BD4B76861DD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6" name="フリーフォーム 725">
                    <a:extLst>
                      <a:ext uri="{FF2B5EF4-FFF2-40B4-BE49-F238E27FC236}">
                        <a16:creationId xmlns:a16="http://schemas.microsoft.com/office/drawing/2014/main" id="{2CA91A71-FCD9-4808-7B16-A945B2F839B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7" name="フリーフォーム 726">
                    <a:extLst>
                      <a:ext uri="{FF2B5EF4-FFF2-40B4-BE49-F238E27FC236}">
                        <a16:creationId xmlns:a16="http://schemas.microsoft.com/office/drawing/2014/main" id="{3DEBACA9-AFB2-4D15-511A-B4E318A4736F}"/>
                      </a:ext>
                    </a:extLst>
                  </p:cNvPr>
                  <p:cNvSpPr/>
                  <p:nvPr/>
                </p:nvSpPr>
                <p:spPr>
                  <a:xfrm>
                    <a:off x="2895255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8" name="フリーフォーム 727">
                    <a:extLst>
                      <a:ext uri="{FF2B5EF4-FFF2-40B4-BE49-F238E27FC236}">
                        <a16:creationId xmlns:a16="http://schemas.microsoft.com/office/drawing/2014/main" id="{A3FC69C2-8AAF-313E-0A1E-6275A9122F3C}"/>
                      </a:ext>
                    </a:extLst>
                  </p:cNvPr>
                  <p:cNvSpPr/>
                  <p:nvPr/>
                </p:nvSpPr>
                <p:spPr>
                  <a:xfrm>
                    <a:off x="2895255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9" name="フリーフォーム 728">
                    <a:extLst>
                      <a:ext uri="{FF2B5EF4-FFF2-40B4-BE49-F238E27FC236}">
                        <a16:creationId xmlns:a16="http://schemas.microsoft.com/office/drawing/2014/main" id="{C7346697-47ED-FAAE-C8AB-16C8326588C2}"/>
                      </a:ext>
                    </a:extLst>
                  </p:cNvPr>
                  <p:cNvSpPr/>
                  <p:nvPr/>
                </p:nvSpPr>
                <p:spPr>
                  <a:xfrm>
                    <a:off x="3549189" y="5538562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0" name="フリーフォーム 729">
                    <a:extLst>
                      <a:ext uri="{FF2B5EF4-FFF2-40B4-BE49-F238E27FC236}">
                        <a16:creationId xmlns:a16="http://schemas.microsoft.com/office/drawing/2014/main" id="{60A6C8E8-2266-E1E2-84BF-160850CCBB24}"/>
                      </a:ext>
                    </a:extLst>
                  </p:cNvPr>
                  <p:cNvSpPr/>
                  <p:nvPr/>
                </p:nvSpPr>
                <p:spPr>
                  <a:xfrm>
                    <a:off x="3549190" y="572059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1" name="フリーフォーム 730">
                    <a:extLst>
                      <a:ext uri="{FF2B5EF4-FFF2-40B4-BE49-F238E27FC236}">
                        <a16:creationId xmlns:a16="http://schemas.microsoft.com/office/drawing/2014/main" id="{251DE882-7F39-F12D-A398-5E79E8490746}"/>
                      </a:ext>
                    </a:extLst>
                  </p:cNvPr>
                  <p:cNvSpPr/>
                  <p:nvPr/>
                </p:nvSpPr>
                <p:spPr>
                  <a:xfrm>
                    <a:off x="3185887" y="553856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46A04731-5596-9BAD-0DD2-842BB2F2F566}"/>
                  </a:ext>
                </a:extLst>
              </p:cNvPr>
              <p:cNvGrpSpPr/>
              <p:nvPr/>
            </p:nvGrpSpPr>
            <p:grpSpPr>
              <a:xfrm>
                <a:off x="3685993" y="5438613"/>
                <a:ext cx="680451" cy="494654"/>
                <a:chOff x="3685993" y="5438613"/>
                <a:chExt cx="680451" cy="494654"/>
              </a:xfrm>
            </p:grpSpPr>
            <p:grpSp>
              <p:nvGrpSpPr>
                <p:cNvPr id="636" name="グラフィックス 1395">
                  <a:extLst>
                    <a:ext uri="{FF2B5EF4-FFF2-40B4-BE49-F238E27FC236}">
                      <a16:creationId xmlns:a16="http://schemas.microsoft.com/office/drawing/2014/main" id="{2D21A1C7-453B-C365-3594-D92F72CF46DD}"/>
                    </a:ext>
                  </a:extLst>
                </p:cNvPr>
                <p:cNvGrpSpPr/>
                <p:nvPr/>
              </p:nvGrpSpPr>
              <p:grpSpPr>
                <a:xfrm>
                  <a:off x="3693841" y="5446444"/>
                  <a:ext cx="664756" cy="478997"/>
                  <a:chOff x="3693841" y="5446444"/>
                  <a:chExt cx="664756" cy="478997"/>
                </a:xfrm>
              </p:grpSpPr>
              <p:sp>
                <p:nvSpPr>
                  <p:cNvPr id="645" name="フリーフォーム 644">
                    <a:extLst>
                      <a:ext uri="{FF2B5EF4-FFF2-40B4-BE49-F238E27FC236}">
                        <a16:creationId xmlns:a16="http://schemas.microsoft.com/office/drawing/2014/main" id="{B56A0136-29D1-9932-16BE-23F3B8EF60C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6" name="フリーフォーム 645">
                    <a:extLst>
                      <a:ext uri="{FF2B5EF4-FFF2-40B4-BE49-F238E27FC236}">
                        <a16:creationId xmlns:a16="http://schemas.microsoft.com/office/drawing/2014/main" id="{A7BB7CE4-EADA-9A85-25F9-758B5FC68305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7" name="フリーフォーム 646">
                    <a:extLst>
                      <a:ext uri="{FF2B5EF4-FFF2-40B4-BE49-F238E27FC236}">
                        <a16:creationId xmlns:a16="http://schemas.microsoft.com/office/drawing/2014/main" id="{C673FA05-2D66-D381-723B-4C55B8DE0C1A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8" name="フリーフォーム 647">
                    <a:extLst>
                      <a:ext uri="{FF2B5EF4-FFF2-40B4-BE49-F238E27FC236}">
                        <a16:creationId xmlns:a16="http://schemas.microsoft.com/office/drawing/2014/main" id="{04B61BA2-4ED5-50EE-A56E-01A5A22248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9" name="フリーフォーム 648">
                    <a:extLst>
                      <a:ext uri="{FF2B5EF4-FFF2-40B4-BE49-F238E27FC236}">
                        <a16:creationId xmlns:a16="http://schemas.microsoft.com/office/drawing/2014/main" id="{AE2927EF-73FF-3AFC-C042-52B2D5A77EF9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0" name="フリーフォーム 649">
                    <a:extLst>
                      <a:ext uri="{FF2B5EF4-FFF2-40B4-BE49-F238E27FC236}">
                        <a16:creationId xmlns:a16="http://schemas.microsoft.com/office/drawing/2014/main" id="{D55D1D36-0B86-38DB-0073-C77B710B593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1" name="フリーフォーム 650">
                    <a:extLst>
                      <a:ext uri="{FF2B5EF4-FFF2-40B4-BE49-F238E27FC236}">
                        <a16:creationId xmlns:a16="http://schemas.microsoft.com/office/drawing/2014/main" id="{28BD5361-8F38-973F-A985-F63222E28B2A}"/>
                      </a:ext>
                    </a:extLst>
                  </p:cNvPr>
                  <p:cNvSpPr/>
                  <p:nvPr/>
                </p:nvSpPr>
                <p:spPr>
                  <a:xfrm>
                    <a:off x="4026209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2" name="フリーフォーム 651">
                    <a:extLst>
                      <a:ext uri="{FF2B5EF4-FFF2-40B4-BE49-F238E27FC236}">
                        <a16:creationId xmlns:a16="http://schemas.microsoft.com/office/drawing/2014/main" id="{90F3D204-310F-F02A-A1AF-9F99D2FD9E82}"/>
                      </a:ext>
                    </a:extLst>
                  </p:cNvPr>
                  <p:cNvSpPr/>
                  <p:nvPr/>
                </p:nvSpPr>
                <p:spPr>
                  <a:xfrm>
                    <a:off x="4210858" y="550170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3" name="フリーフォーム 652">
                    <a:extLst>
                      <a:ext uri="{FF2B5EF4-FFF2-40B4-BE49-F238E27FC236}">
                        <a16:creationId xmlns:a16="http://schemas.microsoft.com/office/drawing/2014/main" id="{5102C9B9-21CD-F2BD-1119-9B6379147402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859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4" name="フリーフォーム 653">
                    <a:extLst>
                      <a:ext uri="{FF2B5EF4-FFF2-40B4-BE49-F238E27FC236}">
                        <a16:creationId xmlns:a16="http://schemas.microsoft.com/office/drawing/2014/main" id="{A6CEEC08-F73A-873B-141B-68537B6616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5" name="フリーフォーム 654">
                    <a:extLst>
                      <a:ext uri="{FF2B5EF4-FFF2-40B4-BE49-F238E27FC236}">
                        <a16:creationId xmlns:a16="http://schemas.microsoft.com/office/drawing/2014/main" id="{1401A853-0F6A-8529-B3BD-E6738F1E28CF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6" name="フリーフォーム 655">
                    <a:extLst>
                      <a:ext uri="{FF2B5EF4-FFF2-40B4-BE49-F238E27FC236}">
                        <a16:creationId xmlns:a16="http://schemas.microsoft.com/office/drawing/2014/main" id="{932C17B6-481D-7BE9-6D18-EA222568253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7" name="フリーフォーム 656">
                    <a:extLst>
                      <a:ext uri="{FF2B5EF4-FFF2-40B4-BE49-F238E27FC236}">
                        <a16:creationId xmlns:a16="http://schemas.microsoft.com/office/drawing/2014/main" id="{22C8E9A0-1B9C-AB5D-3A8F-174888F4E08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8" name="フリーフォーム 657">
                    <a:extLst>
                      <a:ext uri="{FF2B5EF4-FFF2-40B4-BE49-F238E27FC236}">
                        <a16:creationId xmlns:a16="http://schemas.microsoft.com/office/drawing/2014/main" id="{754759BC-1F64-EB33-5B92-E2A96A0C472C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9" name="フリーフォーム 658">
                    <a:extLst>
                      <a:ext uri="{FF2B5EF4-FFF2-40B4-BE49-F238E27FC236}">
                        <a16:creationId xmlns:a16="http://schemas.microsoft.com/office/drawing/2014/main" id="{A3CF81D8-C1FB-AFEC-EA95-A4E30B8A7BCC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0" name="フリーフォーム 659">
                    <a:extLst>
                      <a:ext uri="{FF2B5EF4-FFF2-40B4-BE49-F238E27FC236}">
                        <a16:creationId xmlns:a16="http://schemas.microsoft.com/office/drawing/2014/main" id="{3E82B048-9328-4B3D-6516-A753BD8F589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49095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1" name="フリーフォーム 660">
                    <a:extLst>
                      <a:ext uri="{FF2B5EF4-FFF2-40B4-BE49-F238E27FC236}">
                        <a16:creationId xmlns:a16="http://schemas.microsoft.com/office/drawing/2014/main" id="{35ECD425-1112-FA1F-5052-0970C04008FC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2" name="フリーフォーム 661">
                    <a:extLst>
                      <a:ext uri="{FF2B5EF4-FFF2-40B4-BE49-F238E27FC236}">
                        <a16:creationId xmlns:a16="http://schemas.microsoft.com/office/drawing/2014/main" id="{16657198-4242-0773-2E93-A45CD1C323CA}"/>
                      </a:ext>
                    </a:extLst>
                  </p:cNvPr>
                  <p:cNvSpPr/>
                  <p:nvPr/>
                </p:nvSpPr>
                <p:spPr>
                  <a:xfrm>
                    <a:off x="3952362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3" name="フリーフォーム 662">
                    <a:extLst>
                      <a:ext uri="{FF2B5EF4-FFF2-40B4-BE49-F238E27FC236}">
                        <a16:creationId xmlns:a16="http://schemas.microsoft.com/office/drawing/2014/main" id="{7F56C603-DC3C-3B9D-8DDB-CA7DD8BEE343}"/>
                      </a:ext>
                    </a:extLst>
                  </p:cNvPr>
                  <p:cNvSpPr/>
                  <p:nvPr/>
                </p:nvSpPr>
                <p:spPr>
                  <a:xfrm>
                    <a:off x="4026222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4" name="フリーフォーム 663">
                    <a:extLst>
                      <a:ext uri="{FF2B5EF4-FFF2-40B4-BE49-F238E27FC236}">
                        <a16:creationId xmlns:a16="http://schemas.microsoft.com/office/drawing/2014/main" id="{14CDFDEB-1B31-BABB-23FC-9FF268D4B4FF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29341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5" name="フリーフォーム 664">
                    <a:extLst>
                      <a:ext uri="{FF2B5EF4-FFF2-40B4-BE49-F238E27FC236}">
                        <a16:creationId xmlns:a16="http://schemas.microsoft.com/office/drawing/2014/main" id="{56CEBBD7-E239-94AD-C1FC-44FBB7A47C21}"/>
                      </a:ext>
                    </a:extLst>
                  </p:cNvPr>
                  <p:cNvSpPr/>
                  <p:nvPr/>
                </p:nvSpPr>
                <p:spPr>
                  <a:xfrm>
                    <a:off x="4137011" y="5501706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6" name="フリーフォーム 665">
                    <a:extLst>
                      <a:ext uri="{FF2B5EF4-FFF2-40B4-BE49-F238E27FC236}">
                        <a16:creationId xmlns:a16="http://schemas.microsoft.com/office/drawing/2014/main" id="{F5C5B168-2256-5A47-198F-640A3B0C02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7" name="フリーフォーム 666">
                    <a:extLst>
                      <a:ext uri="{FF2B5EF4-FFF2-40B4-BE49-F238E27FC236}">
                        <a16:creationId xmlns:a16="http://schemas.microsoft.com/office/drawing/2014/main" id="{C439EC8C-3EFE-DF36-115C-DB75589B0BA9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8" name="フリーフォーム 667">
                    <a:extLst>
                      <a:ext uri="{FF2B5EF4-FFF2-40B4-BE49-F238E27FC236}">
                        <a16:creationId xmlns:a16="http://schemas.microsoft.com/office/drawing/2014/main" id="{F3D57082-2A5E-F443-DD8F-9F47700E621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9" name="フリーフォーム 668">
                    <a:extLst>
                      <a:ext uri="{FF2B5EF4-FFF2-40B4-BE49-F238E27FC236}">
                        <a16:creationId xmlns:a16="http://schemas.microsoft.com/office/drawing/2014/main" id="{7AEF44CF-0B07-5CE8-DB70-B991B5597458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0" name="フリーフォーム 669">
                    <a:extLst>
                      <a:ext uri="{FF2B5EF4-FFF2-40B4-BE49-F238E27FC236}">
                        <a16:creationId xmlns:a16="http://schemas.microsoft.com/office/drawing/2014/main" id="{B5CD3EA1-C644-4EE1-C459-8701BD0E6456}"/>
                      </a:ext>
                    </a:extLst>
                  </p:cNvPr>
                  <p:cNvSpPr/>
                  <p:nvPr/>
                </p:nvSpPr>
                <p:spPr>
                  <a:xfrm>
                    <a:off x="3841548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1" name="フリーフォーム 670">
                    <a:extLst>
                      <a:ext uri="{FF2B5EF4-FFF2-40B4-BE49-F238E27FC236}">
                        <a16:creationId xmlns:a16="http://schemas.microsoft.com/office/drawing/2014/main" id="{C7CF86A3-A495-78E1-7943-4E8E67AB74CA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2" name="フリーフォーム 671">
                    <a:extLst>
                      <a:ext uri="{FF2B5EF4-FFF2-40B4-BE49-F238E27FC236}">
                        <a16:creationId xmlns:a16="http://schemas.microsoft.com/office/drawing/2014/main" id="{6359946B-933A-107C-00AD-B8D0D0EAED19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3" name="フリーフォーム 672">
                    <a:extLst>
                      <a:ext uri="{FF2B5EF4-FFF2-40B4-BE49-F238E27FC236}">
                        <a16:creationId xmlns:a16="http://schemas.microsoft.com/office/drawing/2014/main" id="{20CDE336-BBF8-6D27-E8E8-B96C1D2DD38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4" name="フリーフォーム 673">
                    <a:extLst>
                      <a:ext uri="{FF2B5EF4-FFF2-40B4-BE49-F238E27FC236}">
                        <a16:creationId xmlns:a16="http://schemas.microsoft.com/office/drawing/2014/main" id="{680F7FC2-13E3-6E2E-6339-A59A431C00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5" name="フリーフォーム 674">
                    <a:extLst>
                      <a:ext uri="{FF2B5EF4-FFF2-40B4-BE49-F238E27FC236}">
                        <a16:creationId xmlns:a16="http://schemas.microsoft.com/office/drawing/2014/main" id="{967F0175-C1F3-D761-0A06-BC18B8B42B4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6" name="フリーフォーム 675">
                    <a:extLst>
                      <a:ext uri="{FF2B5EF4-FFF2-40B4-BE49-F238E27FC236}">
                        <a16:creationId xmlns:a16="http://schemas.microsoft.com/office/drawing/2014/main" id="{876D5C2E-CE68-32DD-8D49-8D643AB32EFD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7" name="フリーフォーム 676">
                    <a:extLst>
                      <a:ext uri="{FF2B5EF4-FFF2-40B4-BE49-F238E27FC236}">
                        <a16:creationId xmlns:a16="http://schemas.microsoft.com/office/drawing/2014/main" id="{72081154-56DD-2B9A-F542-33ED263CF2F5}"/>
                      </a:ext>
                    </a:extLst>
                  </p:cNvPr>
                  <p:cNvSpPr/>
                  <p:nvPr/>
                </p:nvSpPr>
                <p:spPr>
                  <a:xfrm>
                    <a:off x="3767700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8" name="フリーフォーム 677">
                    <a:extLst>
                      <a:ext uri="{FF2B5EF4-FFF2-40B4-BE49-F238E27FC236}">
                        <a16:creationId xmlns:a16="http://schemas.microsoft.com/office/drawing/2014/main" id="{20047D9B-845B-1D25-CE04-FF3716F57BD8}"/>
                      </a:ext>
                    </a:extLst>
                  </p:cNvPr>
                  <p:cNvSpPr/>
                  <p:nvPr/>
                </p:nvSpPr>
                <p:spPr>
                  <a:xfrm>
                    <a:off x="3841560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9" name="フリーフォーム 678">
                    <a:extLst>
                      <a:ext uri="{FF2B5EF4-FFF2-40B4-BE49-F238E27FC236}">
                        <a16:creationId xmlns:a16="http://schemas.microsoft.com/office/drawing/2014/main" id="{795F62A2-021D-CFDD-3BD1-B1BA4E094972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0" name="フリーフォーム 679">
                    <a:extLst>
                      <a:ext uri="{FF2B5EF4-FFF2-40B4-BE49-F238E27FC236}">
                        <a16:creationId xmlns:a16="http://schemas.microsoft.com/office/drawing/2014/main" id="{273237B2-BDE9-4C41-6951-883B68F358A0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1" name="フリーフォーム 680">
                    <a:extLst>
                      <a:ext uri="{FF2B5EF4-FFF2-40B4-BE49-F238E27FC236}">
                        <a16:creationId xmlns:a16="http://schemas.microsoft.com/office/drawing/2014/main" id="{6634E624-FE88-2D85-7745-F7F1A27E1B1F}"/>
                      </a:ext>
                    </a:extLst>
                  </p:cNvPr>
                  <p:cNvSpPr/>
                  <p:nvPr/>
                </p:nvSpPr>
                <p:spPr>
                  <a:xfrm>
                    <a:off x="4173930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2" name="フリーフォーム 681">
                    <a:extLst>
                      <a:ext uri="{FF2B5EF4-FFF2-40B4-BE49-F238E27FC236}">
                        <a16:creationId xmlns:a16="http://schemas.microsoft.com/office/drawing/2014/main" id="{616F1CB5-7D67-D975-429C-161A9B95534D}"/>
                      </a:ext>
                    </a:extLst>
                  </p:cNvPr>
                  <p:cNvSpPr/>
                  <p:nvPr/>
                </p:nvSpPr>
                <p:spPr>
                  <a:xfrm>
                    <a:off x="4358579" y="5446447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3" name="フリーフォーム 682">
                    <a:extLst>
                      <a:ext uri="{FF2B5EF4-FFF2-40B4-BE49-F238E27FC236}">
                        <a16:creationId xmlns:a16="http://schemas.microsoft.com/office/drawing/2014/main" id="{2035A30E-371F-407A-B543-BB5D51F99C93}"/>
                      </a:ext>
                    </a:extLst>
                  </p:cNvPr>
                  <p:cNvSpPr/>
                  <p:nvPr/>
                </p:nvSpPr>
                <p:spPr>
                  <a:xfrm>
                    <a:off x="4210872" y="563068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4" name="フリーフォーム 683">
                    <a:extLst>
                      <a:ext uri="{FF2B5EF4-FFF2-40B4-BE49-F238E27FC236}">
                        <a16:creationId xmlns:a16="http://schemas.microsoft.com/office/drawing/2014/main" id="{BB05310E-7394-9959-17BF-71940A04C745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5" name="フリーフォーム 684">
                    <a:extLst>
                      <a:ext uri="{FF2B5EF4-FFF2-40B4-BE49-F238E27FC236}">
                        <a16:creationId xmlns:a16="http://schemas.microsoft.com/office/drawing/2014/main" id="{BE9EBFEA-4CBE-F7C3-FC0B-EAFECB62423F}"/>
                      </a:ext>
                    </a:extLst>
                  </p:cNvPr>
                  <p:cNvSpPr/>
                  <p:nvPr/>
                </p:nvSpPr>
                <p:spPr>
                  <a:xfrm>
                    <a:off x="4118547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6" name="フリーフォーム 685">
                    <a:extLst>
                      <a:ext uri="{FF2B5EF4-FFF2-40B4-BE49-F238E27FC236}">
                        <a16:creationId xmlns:a16="http://schemas.microsoft.com/office/drawing/2014/main" id="{A9E0677B-0479-93C2-309F-AAFC863DCC4C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9383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7" name="フリーフォーム 686">
                    <a:extLst>
                      <a:ext uri="{FF2B5EF4-FFF2-40B4-BE49-F238E27FC236}">
                        <a16:creationId xmlns:a16="http://schemas.microsoft.com/office/drawing/2014/main" id="{CDD753F2-D8FD-C5E4-5452-D03DF64F2EF2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0171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8" name="フリーフォーム 687">
                    <a:extLst>
                      <a:ext uri="{FF2B5EF4-FFF2-40B4-BE49-F238E27FC236}">
                        <a16:creationId xmlns:a16="http://schemas.microsoft.com/office/drawing/2014/main" id="{76EF79EF-8D55-CC5B-673F-02E4FBDA9BEC}"/>
                      </a:ext>
                    </a:extLst>
                  </p:cNvPr>
                  <p:cNvSpPr/>
                  <p:nvPr/>
                </p:nvSpPr>
                <p:spPr>
                  <a:xfrm>
                    <a:off x="4100082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9" name="フリーフォーム 688">
                    <a:extLst>
                      <a:ext uri="{FF2B5EF4-FFF2-40B4-BE49-F238E27FC236}">
                        <a16:creationId xmlns:a16="http://schemas.microsoft.com/office/drawing/2014/main" id="{908C9518-D5DC-A3A5-F3B9-9D5999BBAB59}"/>
                      </a:ext>
                    </a:extLst>
                  </p:cNvPr>
                  <p:cNvSpPr/>
                  <p:nvPr/>
                </p:nvSpPr>
                <p:spPr>
                  <a:xfrm>
                    <a:off x="4173942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0" name="フリーフォーム 689">
                    <a:extLst>
                      <a:ext uri="{FF2B5EF4-FFF2-40B4-BE49-F238E27FC236}">
                        <a16:creationId xmlns:a16="http://schemas.microsoft.com/office/drawing/2014/main" id="{80DC74FF-6C5A-9815-73C0-0FFB75EA700B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74079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1" name="フリーフォーム 690">
                    <a:extLst>
                      <a:ext uri="{FF2B5EF4-FFF2-40B4-BE49-F238E27FC236}">
                        <a16:creationId xmlns:a16="http://schemas.microsoft.com/office/drawing/2014/main" id="{91639803-2A34-25D6-31A2-1DB8502EF9BA}"/>
                      </a:ext>
                    </a:extLst>
                  </p:cNvPr>
                  <p:cNvSpPr/>
                  <p:nvPr/>
                </p:nvSpPr>
                <p:spPr>
                  <a:xfrm>
                    <a:off x="4284732" y="5446444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2" name="フリーフォーム 691">
                    <a:extLst>
                      <a:ext uri="{FF2B5EF4-FFF2-40B4-BE49-F238E27FC236}">
                        <a16:creationId xmlns:a16="http://schemas.microsoft.com/office/drawing/2014/main" id="{9941A91B-FABA-CBDE-6336-1C742D52D3B2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3" name="フリーフォーム 692">
                    <a:extLst>
                      <a:ext uri="{FF2B5EF4-FFF2-40B4-BE49-F238E27FC236}">
                        <a16:creationId xmlns:a16="http://schemas.microsoft.com/office/drawing/2014/main" id="{3AF5C506-1258-B3D5-3A83-8F88B8A7B9E8}"/>
                      </a:ext>
                    </a:extLst>
                  </p:cNvPr>
                  <p:cNvSpPr/>
                  <p:nvPr/>
                </p:nvSpPr>
                <p:spPr>
                  <a:xfrm>
                    <a:off x="3989268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4" name="フリーフォーム 693">
                    <a:extLst>
                      <a:ext uri="{FF2B5EF4-FFF2-40B4-BE49-F238E27FC236}">
                        <a16:creationId xmlns:a16="http://schemas.microsoft.com/office/drawing/2014/main" id="{849A7B50-2029-B84E-3FCF-FDDF4A0F74B1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5" name="フリーフォーム 694">
                    <a:extLst>
                      <a:ext uri="{FF2B5EF4-FFF2-40B4-BE49-F238E27FC236}">
                        <a16:creationId xmlns:a16="http://schemas.microsoft.com/office/drawing/2014/main" id="{21215F77-33DD-B23E-39BB-B6965E82D709}"/>
                      </a:ext>
                    </a:extLst>
                  </p:cNvPr>
                  <p:cNvSpPr/>
                  <p:nvPr/>
                </p:nvSpPr>
                <p:spPr>
                  <a:xfrm>
                    <a:off x="3933886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6" name="フリーフォーム 695">
                    <a:extLst>
                      <a:ext uri="{FF2B5EF4-FFF2-40B4-BE49-F238E27FC236}">
                        <a16:creationId xmlns:a16="http://schemas.microsoft.com/office/drawing/2014/main" id="{933C6491-C447-DAE4-ACD2-9C2B2114F987}"/>
                      </a:ext>
                    </a:extLst>
                  </p:cNvPr>
                  <p:cNvSpPr/>
                  <p:nvPr/>
                </p:nvSpPr>
                <p:spPr>
                  <a:xfrm>
                    <a:off x="3915421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7" name="フリーフォーム 696">
                    <a:extLst>
                      <a:ext uri="{FF2B5EF4-FFF2-40B4-BE49-F238E27FC236}">
                        <a16:creationId xmlns:a16="http://schemas.microsoft.com/office/drawing/2014/main" id="{394CBE08-1A84-EDD8-6BAA-4A1837F91BFD}"/>
                      </a:ext>
                    </a:extLst>
                  </p:cNvPr>
                  <p:cNvSpPr/>
                  <p:nvPr/>
                </p:nvSpPr>
                <p:spPr>
                  <a:xfrm>
                    <a:off x="3989280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8" name="フリーフォーム 697">
                    <a:extLst>
                      <a:ext uri="{FF2B5EF4-FFF2-40B4-BE49-F238E27FC236}">
                        <a16:creationId xmlns:a16="http://schemas.microsoft.com/office/drawing/2014/main" id="{38A07146-2C96-AC6E-26B1-6BB7505B3D52}"/>
                      </a:ext>
                    </a:extLst>
                  </p:cNvPr>
                  <p:cNvSpPr/>
                  <p:nvPr/>
                </p:nvSpPr>
                <p:spPr>
                  <a:xfrm>
                    <a:off x="3878508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9" name="フリーフォーム 698">
                    <a:extLst>
                      <a:ext uri="{FF2B5EF4-FFF2-40B4-BE49-F238E27FC236}">
                        <a16:creationId xmlns:a16="http://schemas.microsoft.com/office/drawing/2014/main" id="{EDBDD19D-AFBA-BF05-000C-5C09F0332DA9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0" name="フリーフォーム 699">
                    <a:extLst>
                      <a:ext uri="{FF2B5EF4-FFF2-40B4-BE49-F238E27FC236}">
                        <a16:creationId xmlns:a16="http://schemas.microsoft.com/office/drawing/2014/main" id="{758ABCE5-D690-D8A9-2348-99A47D1E78B6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1" name="フリーフォーム 700">
                    <a:extLst>
                      <a:ext uri="{FF2B5EF4-FFF2-40B4-BE49-F238E27FC236}">
                        <a16:creationId xmlns:a16="http://schemas.microsoft.com/office/drawing/2014/main" id="{E200A3F6-82F5-D611-560A-F87BB4317D11}"/>
                      </a:ext>
                    </a:extLst>
                  </p:cNvPr>
                  <p:cNvSpPr/>
                  <p:nvPr/>
                </p:nvSpPr>
                <p:spPr>
                  <a:xfrm>
                    <a:off x="4210864" y="568593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2" name="フリーフォーム 701">
                    <a:extLst>
                      <a:ext uri="{FF2B5EF4-FFF2-40B4-BE49-F238E27FC236}">
                        <a16:creationId xmlns:a16="http://schemas.microsoft.com/office/drawing/2014/main" id="{E4E960CD-649F-15B8-A00A-A79A58872F01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7017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3" name="フリーフォーム 702">
                    <a:extLst>
                      <a:ext uri="{FF2B5EF4-FFF2-40B4-BE49-F238E27FC236}">
                        <a16:creationId xmlns:a16="http://schemas.microsoft.com/office/drawing/2014/main" id="{FB092FCE-CC1E-3B43-8031-C6EA7662EA43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4" name="フリーフォーム 703">
                    <a:extLst>
                      <a:ext uri="{FF2B5EF4-FFF2-40B4-BE49-F238E27FC236}">
                        <a16:creationId xmlns:a16="http://schemas.microsoft.com/office/drawing/2014/main" id="{2EE90020-8577-D293-6B6E-D44F2E2C1F3B}"/>
                      </a:ext>
                    </a:extLst>
                  </p:cNvPr>
                  <p:cNvSpPr/>
                  <p:nvPr/>
                </p:nvSpPr>
                <p:spPr>
                  <a:xfrm>
                    <a:off x="3970833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5" name="フリーフォーム 704">
                    <a:extLst>
                      <a:ext uri="{FF2B5EF4-FFF2-40B4-BE49-F238E27FC236}">
                        <a16:creationId xmlns:a16="http://schemas.microsoft.com/office/drawing/2014/main" id="{5875D253-8FC3-6F1C-8933-AB40A617702E}"/>
                      </a:ext>
                    </a:extLst>
                  </p:cNvPr>
                  <p:cNvSpPr/>
                  <p:nvPr/>
                </p:nvSpPr>
                <p:spPr>
                  <a:xfrm>
                    <a:off x="3878508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6" name="フリーフォーム 705">
                    <a:extLst>
                      <a:ext uri="{FF2B5EF4-FFF2-40B4-BE49-F238E27FC236}">
                        <a16:creationId xmlns:a16="http://schemas.microsoft.com/office/drawing/2014/main" id="{80965B21-DD06-F801-6F11-1923B810DE2C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7" name="フリーフォーム 706">
                    <a:extLst>
                      <a:ext uri="{FF2B5EF4-FFF2-40B4-BE49-F238E27FC236}">
                        <a16:creationId xmlns:a16="http://schemas.microsoft.com/office/drawing/2014/main" id="{0C7C4051-E9A1-6798-B0DD-A77DD6110060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3332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8" name="フリーフォーム 707">
                    <a:extLst>
                      <a:ext uri="{FF2B5EF4-FFF2-40B4-BE49-F238E27FC236}">
                        <a16:creationId xmlns:a16="http://schemas.microsoft.com/office/drawing/2014/main" id="{3CFA05A3-1465-8D4C-AC04-40830CA6958F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9" name="フリーフォーム 708">
                    <a:extLst>
                      <a:ext uri="{FF2B5EF4-FFF2-40B4-BE49-F238E27FC236}">
                        <a16:creationId xmlns:a16="http://schemas.microsoft.com/office/drawing/2014/main" id="{70891F87-2C09-2904-4A56-6965C0C87BCD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13568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0" name="フリーフォーム 709">
                    <a:extLst>
                      <a:ext uri="{FF2B5EF4-FFF2-40B4-BE49-F238E27FC236}">
                        <a16:creationId xmlns:a16="http://schemas.microsoft.com/office/drawing/2014/main" id="{BE37F9DF-DDBA-0107-976B-915DC422F126}"/>
                      </a:ext>
                    </a:extLst>
                  </p:cNvPr>
                  <p:cNvSpPr/>
                  <p:nvPr/>
                </p:nvSpPr>
                <p:spPr>
                  <a:xfrm>
                    <a:off x="4137017" y="5685933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1" name="フリーフォーム 710">
                    <a:extLst>
                      <a:ext uri="{FF2B5EF4-FFF2-40B4-BE49-F238E27FC236}">
                        <a16:creationId xmlns:a16="http://schemas.microsoft.com/office/drawing/2014/main" id="{A9C355C3-C287-7381-6D8B-3D27A85F159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2" name="フリーフォーム 711">
                    <a:extLst>
                      <a:ext uri="{FF2B5EF4-FFF2-40B4-BE49-F238E27FC236}">
                        <a16:creationId xmlns:a16="http://schemas.microsoft.com/office/drawing/2014/main" id="{B371F954-9FC5-72AA-2CB6-6D86736331E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3" name="フリーフォーム 712">
                    <a:extLst>
                      <a:ext uri="{FF2B5EF4-FFF2-40B4-BE49-F238E27FC236}">
                        <a16:creationId xmlns:a16="http://schemas.microsoft.com/office/drawing/2014/main" id="{BF1A72BA-2CF6-19F2-B3B7-12E74BE042A0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4" name="フリーフォーム 713">
                    <a:extLst>
                      <a:ext uri="{FF2B5EF4-FFF2-40B4-BE49-F238E27FC236}">
                        <a16:creationId xmlns:a16="http://schemas.microsoft.com/office/drawing/2014/main" id="{0B751289-AC9E-06AB-E99F-767DA05A5952}"/>
                      </a:ext>
                    </a:extLst>
                  </p:cNvPr>
                  <p:cNvSpPr/>
                  <p:nvPr/>
                </p:nvSpPr>
                <p:spPr>
                  <a:xfrm>
                    <a:off x="3786171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5" name="フリーフォーム 714">
                    <a:extLst>
                      <a:ext uri="{FF2B5EF4-FFF2-40B4-BE49-F238E27FC236}">
                        <a16:creationId xmlns:a16="http://schemas.microsoft.com/office/drawing/2014/main" id="{3D6C836C-A04B-839A-CE71-4F5CFAC8F29D}"/>
                      </a:ext>
                    </a:extLst>
                  </p:cNvPr>
                  <p:cNvSpPr/>
                  <p:nvPr/>
                </p:nvSpPr>
                <p:spPr>
                  <a:xfrm>
                    <a:off x="3693847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6" name="フリーフォーム 715">
                    <a:extLst>
                      <a:ext uri="{FF2B5EF4-FFF2-40B4-BE49-F238E27FC236}">
                        <a16:creationId xmlns:a16="http://schemas.microsoft.com/office/drawing/2014/main" id="{9A1BB04E-EDEB-0321-8F63-74229CC9D9A3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7" name="フリーフォーム 716">
                    <a:extLst>
                      <a:ext uri="{FF2B5EF4-FFF2-40B4-BE49-F238E27FC236}">
                        <a16:creationId xmlns:a16="http://schemas.microsoft.com/office/drawing/2014/main" id="{40AC3745-5C0B-DB10-9196-9E2ECCA83D68}"/>
                      </a:ext>
                    </a:extLst>
                  </p:cNvPr>
                  <p:cNvSpPr/>
                  <p:nvPr/>
                </p:nvSpPr>
                <p:spPr>
                  <a:xfrm>
                    <a:off x="4358585" y="563067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8" name="フリーフォーム 717">
                    <a:extLst>
                      <a:ext uri="{FF2B5EF4-FFF2-40B4-BE49-F238E27FC236}">
                        <a16:creationId xmlns:a16="http://schemas.microsoft.com/office/drawing/2014/main" id="{13AF97AC-1A10-123B-9F39-79A3E0571DE4}"/>
                      </a:ext>
                    </a:extLst>
                  </p:cNvPr>
                  <p:cNvSpPr/>
                  <p:nvPr/>
                </p:nvSpPr>
                <p:spPr>
                  <a:xfrm>
                    <a:off x="4210878" y="5814908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9" name="フリーフォーム 718">
                    <a:extLst>
                      <a:ext uri="{FF2B5EF4-FFF2-40B4-BE49-F238E27FC236}">
                        <a16:creationId xmlns:a16="http://schemas.microsoft.com/office/drawing/2014/main" id="{CD7C9440-D051-EF76-1224-E80942906EE0}"/>
                      </a:ext>
                    </a:extLst>
                  </p:cNvPr>
                  <p:cNvSpPr/>
                  <p:nvPr/>
                </p:nvSpPr>
                <p:spPr>
                  <a:xfrm>
                    <a:off x="4210878" y="5778059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0" name="フリーフォーム 719">
                    <a:extLst>
                      <a:ext uri="{FF2B5EF4-FFF2-40B4-BE49-F238E27FC236}">
                        <a16:creationId xmlns:a16="http://schemas.microsoft.com/office/drawing/2014/main" id="{BF659D15-92E3-D47E-4652-04AA22E420B9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85941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1" name="フリーフォーム 720">
                    <a:extLst>
                      <a:ext uri="{FF2B5EF4-FFF2-40B4-BE49-F238E27FC236}">
                        <a16:creationId xmlns:a16="http://schemas.microsoft.com/office/drawing/2014/main" id="{A27EFB64-23F1-88AF-E9DE-A4A339677B38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58306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2" name="フリーフォーム 721">
                    <a:extLst>
                      <a:ext uri="{FF2B5EF4-FFF2-40B4-BE49-F238E27FC236}">
                        <a16:creationId xmlns:a16="http://schemas.microsoft.com/office/drawing/2014/main" id="{896E8C88-C77F-EB29-836E-CD2AFC2FE6CC}"/>
                      </a:ext>
                    </a:extLst>
                  </p:cNvPr>
                  <p:cNvSpPr/>
                  <p:nvPr/>
                </p:nvSpPr>
                <p:spPr>
                  <a:xfrm>
                    <a:off x="4284737" y="5630671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637" name="グラフィックス 1395">
                  <a:extLst>
                    <a:ext uri="{FF2B5EF4-FFF2-40B4-BE49-F238E27FC236}">
                      <a16:creationId xmlns:a16="http://schemas.microsoft.com/office/drawing/2014/main" id="{E4CC0B07-BBEA-59B0-7917-AC07B58140E1}"/>
                    </a:ext>
                  </a:extLst>
                </p:cNvPr>
                <p:cNvGrpSpPr/>
                <p:nvPr/>
              </p:nvGrpSpPr>
              <p:grpSpPr>
                <a:xfrm>
                  <a:off x="3685993" y="5438613"/>
                  <a:ext cx="680451" cy="494654"/>
                  <a:chOff x="3685993" y="5438613"/>
                  <a:chExt cx="680451" cy="494654"/>
                </a:xfrm>
                <a:solidFill>
                  <a:srgbClr val="000000"/>
                </a:solidFill>
              </p:grpSpPr>
              <p:sp>
                <p:nvSpPr>
                  <p:cNvPr id="638" name="フリーフォーム 637">
                    <a:extLst>
                      <a:ext uri="{FF2B5EF4-FFF2-40B4-BE49-F238E27FC236}">
                        <a16:creationId xmlns:a16="http://schemas.microsoft.com/office/drawing/2014/main" id="{8393B5B1-A57A-A943-5490-DAAAB72983B3}"/>
                      </a:ext>
                    </a:extLst>
                  </p:cNvPr>
                  <p:cNvSpPr/>
                  <p:nvPr/>
                </p:nvSpPr>
                <p:spPr>
                  <a:xfrm>
                    <a:off x="4055304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9" name="フリーフォーム 638">
                    <a:extLst>
                      <a:ext uri="{FF2B5EF4-FFF2-40B4-BE49-F238E27FC236}">
                        <a16:creationId xmlns:a16="http://schemas.microsoft.com/office/drawing/2014/main" id="{2084775E-64BB-C1A3-364C-96DEF6C64CFA}"/>
                      </a:ext>
                    </a:extLst>
                  </p:cNvPr>
                  <p:cNvSpPr/>
                  <p:nvPr/>
                </p:nvSpPr>
                <p:spPr>
                  <a:xfrm>
                    <a:off x="3685993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0" name="フリーフォーム 639">
                    <a:extLst>
                      <a:ext uri="{FF2B5EF4-FFF2-40B4-BE49-F238E27FC236}">
                        <a16:creationId xmlns:a16="http://schemas.microsoft.com/office/drawing/2014/main" id="{E201DC46-9B56-7203-52E9-E85415DAF17C}"/>
                      </a:ext>
                    </a:extLst>
                  </p:cNvPr>
                  <p:cNvSpPr/>
                  <p:nvPr/>
                </p:nvSpPr>
                <p:spPr>
                  <a:xfrm>
                    <a:off x="4350743" y="5438613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1" name="フリーフォーム 640">
                    <a:extLst>
                      <a:ext uri="{FF2B5EF4-FFF2-40B4-BE49-F238E27FC236}">
                        <a16:creationId xmlns:a16="http://schemas.microsoft.com/office/drawing/2014/main" id="{D24C8D1B-6C40-0FB1-8A8D-1C8245F2A9F6}"/>
                      </a:ext>
                    </a:extLst>
                  </p:cNvPr>
                  <p:cNvSpPr/>
                  <p:nvPr/>
                </p:nvSpPr>
                <p:spPr>
                  <a:xfrm>
                    <a:off x="3981433" y="5438614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2" name="フリーフォーム 641">
                    <a:extLst>
                      <a:ext uri="{FF2B5EF4-FFF2-40B4-BE49-F238E27FC236}">
                        <a16:creationId xmlns:a16="http://schemas.microsoft.com/office/drawing/2014/main" id="{5E8D52BC-C60B-E332-1992-0A6AC7916370}"/>
                      </a:ext>
                    </a:extLst>
                  </p:cNvPr>
                  <p:cNvSpPr/>
                  <p:nvPr/>
                </p:nvSpPr>
                <p:spPr>
                  <a:xfrm>
                    <a:off x="4055310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3" name="フリーフォーム 642">
                    <a:extLst>
                      <a:ext uri="{FF2B5EF4-FFF2-40B4-BE49-F238E27FC236}">
                        <a16:creationId xmlns:a16="http://schemas.microsoft.com/office/drawing/2014/main" id="{19078654-EAC6-C0AB-D51B-1DBC104D5D77}"/>
                      </a:ext>
                    </a:extLst>
                  </p:cNvPr>
                  <p:cNvSpPr/>
                  <p:nvPr/>
                </p:nvSpPr>
                <p:spPr>
                  <a:xfrm>
                    <a:off x="3685999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4" name="フリーフォーム 643">
                    <a:extLst>
                      <a:ext uri="{FF2B5EF4-FFF2-40B4-BE49-F238E27FC236}">
                        <a16:creationId xmlns:a16="http://schemas.microsoft.com/office/drawing/2014/main" id="{86EE9192-3C1E-4210-4162-3BD7510B080A}"/>
                      </a:ext>
                    </a:extLst>
                  </p:cNvPr>
                  <p:cNvSpPr/>
                  <p:nvPr/>
                </p:nvSpPr>
                <p:spPr>
                  <a:xfrm>
                    <a:off x="4350750" y="580707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FA8D63E6-D31F-D5B9-2104-FEF87B90631F}"/>
                  </a:ext>
                </a:extLst>
              </p:cNvPr>
              <p:cNvGrpSpPr/>
              <p:nvPr/>
            </p:nvGrpSpPr>
            <p:grpSpPr>
              <a:xfrm>
                <a:off x="4480564" y="5568290"/>
                <a:ext cx="672797" cy="239421"/>
                <a:chOff x="4480564" y="5568290"/>
                <a:chExt cx="672797" cy="239421"/>
              </a:xfrm>
            </p:grpSpPr>
            <p:grpSp>
              <p:nvGrpSpPr>
                <p:cNvPr id="580" name="グラフィックス 1396">
                  <a:extLst>
                    <a:ext uri="{FF2B5EF4-FFF2-40B4-BE49-F238E27FC236}">
                      <a16:creationId xmlns:a16="http://schemas.microsoft.com/office/drawing/2014/main" id="{81BC6351-DF8F-3999-49A3-A85B6131D0B0}"/>
                    </a:ext>
                  </a:extLst>
                </p:cNvPr>
                <p:cNvGrpSpPr/>
                <p:nvPr/>
              </p:nvGrpSpPr>
              <p:grpSpPr>
                <a:xfrm>
                  <a:off x="4487924" y="5575637"/>
                  <a:ext cx="658077" cy="224730"/>
                  <a:chOff x="4487924" y="5575637"/>
                  <a:chExt cx="658077" cy="224730"/>
                </a:xfrm>
              </p:grpSpPr>
              <p:sp>
                <p:nvSpPr>
                  <p:cNvPr id="589" name="フリーフォーム 588">
                    <a:extLst>
                      <a:ext uri="{FF2B5EF4-FFF2-40B4-BE49-F238E27FC236}">
                        <a16:creationId xmlns:a16="http://schemas.microsoft.com/office/drawing/2014/main" id="{46D8496C-62C6-4CA4-468D-303F7876104A}"/>
                      </a:ext>
                    </a:extLst>
                  </p:cNvPr>
                  <p:cNvSpPr/>
                  <p:nvPr/>
                </p:nvSpPr>
                <p:spPr>
                  <a:xfrm>
                    <a:off x="483428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0" name="フリーフォーム 589">
                    <a:extLst>
                      <a:ext uri="{FF2B5EF4-FFF2-40B4-BE49-F238E27FC236}">
                        <a16:creationId xmlns:a16="http://schemas.microsoft.com/office/drawing/2014/main" id="{53256C21-AAB8-8A48-A252-D4C9B428B23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1" name="フリーフォーム 590">
                    <a:extLst>
                      <a:ext uri="{FF2B5EF4-FFF2-40B4-BE49-F238E27FC236}">
                        <a16:creationId xmlns:a16="http://schemas.microsoft.com/office/drawing/2014/main" id="{C0611B82-187E-B143-F424-23544F2857CC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2" name="フリーフォーム 591">
                    <a:extLst>
                      <a:ext uri="{FF2B5EF4-FFF2-40B4-BE49-F238E27FC236}">
                        <a16:creationId xmlns:a16="http://schemas.microsoft.com/office/drawing/2014/main" id="{6F132995-0291-2544-7D0B-4EAD039151BB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3" name="フリーフォーム 592">
                    <a:extLst>
                      <a:ext uri="{FF2B5EF4-FFF2-40B4-BE49-F238E27FC236}">
                        <a16:creationId xmlns:a16="http://schemas.microsoft.com/office/drawing/2014/main" id="{3CE082EF-3FCA-9AFA-2581-C5DCCF5ADF59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4" name="フリーフォーム 593">
                    <a:extLst>
                      <a:ext uri="{FF2B5EF4-FFF2-40B4-BE49-F238E27FC236}">
                        <a16:creationId xmlns:a16="http://schemas.microsoft.com/office/drawing/2014/main" id="{BED33B05-2ED2-8CB8-AEAD-84649820B38A}"/>
                      </a:ext>
                    </a:extLst>
                  </p:cNvPr>
                  <p:cNvSpPr/>
                  <p:nvPr/>
                </p:nvSpPr>
                <p:spPr>
                  <a:xfrm>
                    <a:off x="5007458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5" name="フリーフォーム 594">
                    <a:extLst>
                      <a:ext uri="{FF2B5EF4-FFF2-40B4-BE49-F238E27FC236}">
                        <a16:creationId xmlns:a16="http://schemas.microsoft.com/office/drawing/2014/main" id="{97EB4950-ECA4-2B18-B983-E5C378A2F1E9}"/>
                      </a:ext>
                    </a:extLst>
                  </p:cNvPr>
                  <p:cNvSpPr/>
                  <p:nvPr/>
                </p:nvSpPr>
                <p:spPr>
                  <a:xfrm>
                    <a:off x="497281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6" name="フリーフォーム 595">
                    <a:extLst>
                      <a:ext uri="{FF2B5EF4-FFF2-40B4-BE49-F238E27FC236}">
                        <a16:creationId xmlns:a16="http://schemas.microsoft.com/office/drawing/2014/main" id="{9B81AB57-22BC-A1DA-3F3F-BFD0A8AAEF0B}"/>
                      </a:ext>
                    </a:extLst>
                  </p:cNvPr>
                  <p:cNvSpPr/>
                  <p:nvPr/>
                </p:nvSpPr>
                <p:spPr>
                  <a:xfrm>
                    <a:off x="5145989" y="5575641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7" name="フリーフォーム 596">
                    <a:extLst>
                      <a:ext uri="{FF2B5EF4-FFF2-40B4-BE49-F238E27FC236}">
                        <a16:creationId xmlns:a16="http://schemas.microsoft.com/office/drawing/2014/main" id="{63291E1E-DDEB-1BE6-8AE6-551B99380D6E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4850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8" name="フリーフォーム 597">
                    <a:extLst>
                      <a:ext uri="{FF2B5EF4-FFF2-40B4-BE49-F238E27FC236}">
                        <a16:creationId xmlns:a16="http://schemas.microsoft.com/office/drawing/2014/main" id="{3D588468-BF5E-13F8-85A4-4A10A348BB3E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9" name="フリーフォーム 598">
                    <a:extLst>
                      <a:ext uri="{FF2B5EF4-FFF2-40B4-BE49-F238E27FC236}">
                        <a16:creationId xmlns:a16="http://schemas.microsoft.com/office/drawing/2014/main" id="{5ADAD579-1384-EA58-B4BA-69C87DC54A64}"/>
                      </a:ext>
                    </a:extLst>
                  </p:cNvPr>
                  <p:cNvSpPr/>
                  <p:nvPr/>
                </p:nvSpPr>
                <p:spPr>
                  <a:xfrm>
                    <a:off x="492086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0" name="フリーフォーム 599">
                    <a:extLst>
                      <a:ext uri="{FF2B5EF4-FFF2-40B4-BE49-F238E27FC236}">
                        <a16:creationId xmlns:a16="http://schemas.microsoft.com/office/drawing/2014/main" id="{5C51FDB7-ED12-E9D1-F7D1-2A19EF082BA0}"/>
                      </a:ext>
                    </a:extLst>
                  </p:cNvPr>
                  <p:cNvSpPr/>
                  <p:nvPr/>
                </p:nvSpPr>
                <p:spPr>
                  <a:xfrm>
                    <a:off x="483428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1" name="フリーフォーム 600">
                    <a:extLst>
                      <a:ext uri="{FF2B5EF4-FFF2-40B4-BE49-F238E27FC236}">
                        <a16:creationId xmlns:a16="http://schemas.microsoft.com/office/drawing/2014/main" id="{25B2EB21-6C31-4632-8341-E2B1B9E8489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2" name="フリーフォーム 601">
                    <a:extLst>
                      <a:ext uri="{FF2B5EF4-FFF2-40B4-BE49-F238E27FC236}">
                        <a16:creationId xmlns:a16="http://schemas.microsoft.com/office/drawing/2014/main" id="{F2499203-6F0F-682E-BBD8-410C701F5B45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3" name="フリーフォーム 602">
                    <a:extLst>
                      <a:ext uri="{FF2B5EF4-FFF2-40B4-BE49-F238E27FC236}">
                        <a16:creationId xmlns:a16="http://schemas.microsoft.com/office/drawing/2014/main" id="{F7A76FF3-5FB9-CA4A-E6AE-D7236935D2B9}"/>
                      </a:ext>
                    </a:extLst>
                  </p:cNvPr>
                  <p:cNvSpPr/>
                  <p:nvPr/>
                </p:nvSpPr>
                <p:spPr>
                  <a:xfrm>
                    <a:off x="492086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4" name="フリーフォーム 603">
                    <a:extLst>
                      <a:ext uri="{FF2B5EF4-FFF2-40B4-BE49-F238E27FC236}">
                        <a16:creationId xmlns:a16="http://schemas.microsoft.com/office/drawing/2014/main" id="{588ACD27-E9EB-AAE2-B43D-D9EBDAE686C2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13933"/>
                    <a:ext cx="138530" cy="34575"/>
                  </a:xfrm>
                  <a:custGeom>
                    <a:avLst/>
                    <a:gdLst>
                      <a:gd name="connsiteX0" fmla="*/ 138531 w 138530"/>
                      <a:gd name="connsiteY0" fmla="*/ 34575 h 34575"/>
                      <a:gd name="connsiteX1" fmla="*/ 0 w 138530"/>
                      <a:gd name="connsiteY1" fmla="*/ 0 h 34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5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5" name="フリーフォーム 604">
                    <a:extLst>
                      <a:ext uri="{FF2B5EF4-FFF2-40B4-BE49-F238E27FC236}">
                        <a16:creationId xmlns:a16="http://schemas.microsoft.com/office/drawing/2014/main" id="{57D6D27C-63CC-754D-A2F5-821857B7E54D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138530" cy="34574"/>
                  </a:xfrm>
                  <a:custGeom>
                    <a:avLst/>
                    <a:gdLst>
                      <a:gd name="connsiteX0" fmla="*/ 138531 w 138530"/>
                      <a:gd name="connsiteY0" fmla="*/ 34575 h 34574"/>
                      <a:gd name="connsiteX1" fmla="*/ 0 w 138530"/>
                      <a:gd name="connsiteY1" fmla="*/ 0 h 3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4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6" name="フリーフォーム 605">
                    <a:extLst>
                      <a:ext uri="{FF2B5EF4-FFF2-40B4-BE49-F238E27FC236}">
                        <a16:creationId xmlns:a16="http://schemas.microsoft.com/office/drawing/2014/main" id="{FF778496-2FFD-3C53-5C5B-CC87A5F8C8BB}"/>
                      </a:ext>
                    </a:extLst>
                  </p:cNvPr>
                  <p:cNvSpPr/>
                  <p:nvPr/>
                </p:nvSpPr>
                <p:spPr>
                  <a:xfrm>
                    <a:off x="490355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7" name="フリーフォーム 606">
                    <a:extLst>
                      <a:ext uri="{FF2B5EF4-FFF2-40B4-BE49-F238E27FC236}">
                        <a16:creationId xmlns:a16="http://schemas.microsoft.com/office/drawing/2014/main" id="{B69256AF-AC46-2805-BA7A-BB3DB2FF841B}"/>
                      </a:ext>
                    </a:extLst>
                  </p:cNvPr>
                  <p:cNvSpPr/>
                  <p:nvPr/>
                </p:nvSpPr>
                <p:spPr>
                  <a:xfrm>
                    <a:off x="497282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8" name="フリーフォーム 607">
                    <a:extLst>
                      <a:ext uri="{FF2B5EF4-FFF2-40B4-BE49-F238E27FC236}">
                        <a16:creationId xmlns:a16="http://schemas.microsoft.com/office/drawing/2014/main" id="{4BB21DAF-96B8-0768-17DC-CB4B461441BF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01568"/>
                    <a:ext cx="69271" cy="198797"/>
                  </a:xfrm>
                  <a:custGeom>
                    <a:avLst/>
                    <a:gdLst>
                      <a:gd name="connsiteX0" fmla="*/ 0 w 69271"/>
                      <a:gd name="connsiteY0" fmla="*/ 198797 h 198797"/>
                      <a:gd name="connsiteX1" fmla="*/ 69271 w 69271"/>
                      <a:gd name="connsiteY1" fmla="*/ 0 h 198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797">
                        <a:moveTo>
                          <a:pt x="0" y="198797"/>
                        </a:moveTo>
                        <a:lnTo>
                          <a:pt x="692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9" name="フリーフォーム 608">
                    <a:extLst>
                      <a:ext uri="{FF2B5EF4-FFF2-40B4-BE49-F238E27FC236}">
                        <a16:creationId xmlns:a16="http://schemas.microsoft.com/office/drawing/2014/main" id="{914EFA1D-FEB6-903F-C9DC-524FB42BF47A}"/>
                      </a:ext>
                    </a:extLst>
                  </p:cNvPr>
                  <p:cNvSpPr/>
                  <p:nvPr/>
                </p:nvSpPr>
                <p:spPr>
                  <a:xfrm>
                    <a:off x="5076730" y="5575638"/>
                    <a:ext cx="69271" cy="198800"/>
                  </a:xfrm>
                  <a:custGeom>
                    <a:avLst/>
                    <a:gdLst>
                      <a:gd name="connsiteX0" fmla="*/ 69271 w 69271"/>
                      <a:gd name="connsiteY0" fmla="*/ 0 h 198800"/>
                      <a:gd name="connsiteX1" fmla="*/ 0 w 69271"/>
                      <a:gd name="connsiteY1" fmla="*/ 198800 h 198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800">
                        <a:moveTo>
                          <a:pt x="69271" y="0"/>
                        </a:moveTo>
                        <a:lnTo>
                          <a:pt x="0" y="19880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0" name="フリーフォーム 609">
                    <a:extLst>
                      <a:ext uri="{FF2B5EF4-FFF2-40B4-BE49-F238E27FC236}">
                        <a16:creationId xmlns:a16="http://schemas.microsoft.com/office/drawing/2014/main" id="{4E4F2D67-2C21-DF27-AD71-DA7B16A25B9C}"/>
                      </a:ext>
                    </a:extLst>
                  </p:cNvPr>
                  <p:cNvSpPr/>
                  <p:nvPr/>
                </p:nvSpPr>
                <p:spPr>
                  <a:xfrm>
                    <a:off x="466109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1" name="フリーフォーム 610">
                    <a:extLst>
                      <a:ext uri="{FF2B5EF4-FFF2-40B4-BE49-F238E27FC236}">
                        <a16:creationId xmlns:a16="http://schemas.microsoft.com/office/drawing/2014/main" id="{29870724-7D28-C193-BBFB-ECD4EAC74F5D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2" name="フリーフォーム 611">
                    <a:extLst>
                      <a:ext uri="{FF2B5EF4-FFF2-40B4-BE49-F238E27FC236}">
                        <a16:creationId xmlns:a16="http://schemas.microsoft.com/office/drawing/2014/main" id="{1134F1BE-76D3-9B2C-0AE7-DE125A9FC1F6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3" name="フリーフォーム 612">
                    <a:extLst>
                      <a:ext uri="{FF2B5EF4-FFF2-40B4-BE49-F238E27FC236}">
                        <a16:creationId xmlns:a16="http://schemas.microsoft.com/office/drawing/2014/main" id="{09439F33-1EB4-A93D-5E81-D93EF9CF1FA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4" name="フリーフォーム 613">
                    <a:extLst>
                      <a:ext uri="{FF2B5EF4-FFF2-40B4-BE49-F238E27FC236}">
                        <a16:creationId xmlns:a16="http://schemas.microsoft.com/office/drawing/2014/main" id="{DAEEC9AF-1151-6C01-38F0-B4A1C7D314A7}"/>
                      </a:ext>
                    </a:extLst>
                  </p:cNvPr>
                  <p:cNvSpPr/>
                  <p:nvPr/>
                </p:nvSpPr>
                <p:spPr>
                  <a:xfrm>
                    <a:off x="479962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5" name="フリーフォーム 614">
                    <a:extLst>
                      <a:ext uri="{FF2B5EF4-FFF2-40B4-BE49-F238E27FC236}">
                        <a16:creationId xmlns:a16="http://schemas.microsoft.com/office/drawing/2014/main" id="{06481018-AB1A-7C4D-32D1-09572BF6425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6" name="フリーフォーム 615">
                    <a:extLst>
                      <a:ext uri="{FF2B5EF4-FFF2-40B4-BE49-F238E27FC236}">
                        <a16:creationId xmlns:a16="http://schemas.microsoft.com/office/drawing/2014/main" id="{DB211CE5-369D-7C3C-E431-7F29D0273FDE}"/>
                      </a:ext>
                    </a:extLst>
                  </p:cNvPr>
                  <p:cNvSpPr/>
                  <p:nvPr/>
                </p:nvSpPr>
                <p:spPr>
                  <a:xfrm>
                    <a:off x="474767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7" name="フリーフォーム 616">
                    <a:extLst>
                      <a:ext uri="{FF2B5EF4-FFF2-40B4-BE49-F238E27FC236}">
                        <a16:creationId xmlns:a16="http://schemas.microsoft.com/office/drawing/2014/main" id="{C4A39768-F6A1-DFEA-223F-01E5BD79141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8" name="フリーフォーム 617">
                    <a:extLst>
                      <a:ext uri="{FF2B5EF4-FFF2-40B4-BE49-F238E27FC236}">
                        <a16:creationId xmlns:a16="http://schemas.microsoft.com/office/drawing/2014/main" id="{9FD3401F-C28E-6764-A6DD-ED502ACD52C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9" name="フリーフォーム 618">
                    <a:extLst>
                      <a:ext uri="{FF2B5EF4-FFF2-40B4-BE49-F238E27FC236}">
                        <a16:creationId xmlns:a16="http://schemas.microsoft.com/office/drawing/2014/main" id="{821FAEA8-9A42-F589-FBDE-4246968BA669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0" name="フリーフォーム 619">
                    <a:extLst>
                      <a:ext uri="{FF2B5EF4-FFF2-40B4-BE49-F238E27FC236}">
                        <a16:creationId xmlns:a16="http://schemas.microsoft.com/office/drawing/2014/main" id="{CD09DD4F-0519-286F-D475-5298A2FA5937}"/>
                      </a:ext>
                    </a:extLst>
                  </p:cNvPr>
                  <p:cNvSpPr/>
                  <p:nvPr/>
                </p:nvSpPr>
                <p:spPr>
                  <a:xfrm>
                    <a:off x="474767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1" name="フリーフォーム 620">
                    <a:extLst>
                      <a:ext uri="{FF2B5EF4-FFF2-40B4-BE49-F238E27FC236}">
                        <a16:creationId xmlns:a16="http://schemas.microsoft.com/office/drawing/2014/main" id="{C36D6600-067E-D1B1-7392-11556A6C5196}"/>
                      </a:ext>
                    </a:extLst>
                  </p:cNvPr>
                  <p:cNvSpPr/>
                  <p:nvPr/>
                </p:nvSpPr>
                <p:spPr>
                  <a:xfrm>
                    <a:off x="473036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2" name="フリーフォーム 621">
                    <a:extLst>
                      <a:ext uri="{FF2B5EF4-FFF2-40B4-BE49-F238E27FC236}">
                        <a16:creationId xmlns:a16="http://schemas.microsoft.com/office/drawing/2014/main" id="{4C0F3C68-4376-69A7-0A42-AEAA3A937381}"/>
                      </a:ext>
                    </a:extLst>
                  </p:cNvPr>
                  <p:cNvSpPr/>
                  <p:nvPr/>
                </p:nvSpPr>
                <p:spPr>
                  <a:xfrm>
                    <a:off x="479963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3" name="フリーフォーム 622">
                    <a:extLst>
                      <a:ext uri="{FF2B5EF4-FFF2-40B4-BE49-F238E27FC236}">
                        <a16:creationId xmlns:a16="http://schemas.microsoft.com/office/drawing/2014/main" id="{E6D1E398-12FA-6A47-32B4-C92C620FF7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4" name="フリーフォーム 623">
                    <a:extLst>
                      <a:ext uri="{FF2B5EF4-FFF2-40B4-BE49-F238E27FC236}">
                        <a16:creationId xmlns:a16="http://schemas.microsoft.com/office/drawing/2014/main" id="{AB52D496-A3B5-E38C-2BB3-59273953B1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5" name="フリーフォーム 624">
                    <a:extLst>
                      <a:ext uri="{FF2B5EF4-FFF2-40B4-BE49-F238E27FC236}">
                        <a16:creationId xmlns:a16="http://schemas.microsoft.com/office/drawing/2014/main" id="{76AF8EAA-89F5-1122-EDBD-E6DA4C9D29C1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6" name="フリーフォーム 625">
                    <a:extLst>
                      <a:ext uri="{FF2B5EF4-FFF2-40B4-BE49-F238E27FC236}">
                        <a16:creationId xmlns:a16="http://schemas.microsoft.com/office/drawing/2014/main" id="{A2C33376-0E65-34C5-370E-5EE46F97CCB7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7" name="フリーフォーム 626">
                    <a:extLst>
                      <a:ext uri="{FF2B5EF4-FFF2-40B4-BE49-F238E27FC236}">
                        <a16:creationId xmlns:a16="http://schemas.microsoft.com/office/drawing/2014/main" id="{4F870BAA-DE2D-259D-7EE8-DDF33DE0DEB6}"/>
                      </a:ext>
                    </a:extLst>
                  </p:cNvPr>
                  <p:cNvSpPr/>
                  <p:nvPr/>
                </p:nvSpPr>
                <p:spPr>
                  <a:xfrm>
                    <a:off x="4626455" y="5575640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8" name="フリーフォーム 627">
                    <a:extLst>
                      <a:ext uri="{FF2B5EF4-FFF2-40B4-BE49-F238E27FC236}">
                        <a16:creationId xmlns:a16="http://schemas.microsoft.com/office/drawing/2014/main" id="{9BF70C87-C213-2116-7CDA-472E687873A0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9" name="フリーフォーム 628">
                    <a:extLst>
                      <a:ext uri="{FF2B5EF4-FFF2-40B4-BE49-F238E27FC236}">
                        <a16:creationId xmlns:a16="http://schemas.microsoft.com/office/drawing/2014/main" id="{0ECE7F79-121D-10D0-F534-7C07A9627165}"/>
                      </a:ext>
                    </a:extLst>
                  </p:cNvPr>
                  <p:cNvSpPr/>
                  <p:nvPr/>
                </p:nvSpPr>
                <p:spPr>
                  <a:xfrm>
                    <a:off x="4574513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0" name="フリーフォーム 629">
                    <a:extLst>
                      <a:ext uri="{FF2B5EF4-FFF2-40B4-BE49-F238E27FC236}">
                        <a16:creationId xmlns:a16="http://schemas.microsoft.com/office/drawing/2014/main" id="{C7400AE8-2FB2-E38F-89A5-9A9A16874969}"/>
                      </a:ext>
                    </a:extLst>
                  </p:cNvPr>
                  <p:cNvSpPr/>
                  <p:nvPr/>
                </p:nvSpPr>
                <p:spPr>
                  <a:xfrm>
                    <a:off x="4487924" y="5713932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1" name="フリーフォーム 630">
                    <a:extLst>
                      <a:ext uri="{FF2B5EF4-FFF2-40B4-BE49-F238E27FC236}">
                        <a16:creationId xmlns:a16="http://schemas.microsoft.com/office/drawing/2014/main" id="{A91EB506-8282-D5CE-2422-76D9EC70247B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2" name="フリーフォーム 631">
                    <a:extLst>
                      <a:ext uri="{FF2B5EF4-FFF2-40B4-BE49-F238E27FC236}">
                        <a16:creationId xmlns:a16="http://schemas.microsoft.com/office/drawing/2014/main" id="{5A1BD399-E7C8-9D80-DC73-D00E9DB561C5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3" name="フリーフォーム 632">
                    <a:extLst>
                      <a:ext uri="{FF2B5EF4-FFF2-40B4-BE49-F238E27FC236}">
                        <a16:creationId xmlns:a16="http://schemas.microsoft.com/office/drawing/2014/main" id="{83B3FFD1-3F13-C19C-1BA0-040B79BC019C}"/>
                      </a:ext>
                    </a:extLst>
                  </p:cNvPr>
                  <p:cNvSpPr/>
                  <p:nvPr/>
                </p:nvSpPr>
                <p:spPr>
                  <a:xfrm>
                    <a:off x="4574513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4" name="フリーフォーム 633">
                    <a:extLst>
                      <a:ext uri="{FF2B5EF4-FFF2-40B4-BE49-F238E27FC236}">
                        <a16:creationId xmlns:a16="http://schemas.microsoft.com/office/drawing/2014/main" id="{D1DAF33B-E519-A660-01A0-BE8CF48382B0}"/>
                      </a:ext>
                    </a:extLst>
                  </p:cNvPr>
                  <p:cNvSpPr/>
                  <p:nvPr/>
                </p:nvSpPr>
                <p:spPr>
                  <a:xfrm>
                    <a:off x="4557195" y="5601567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5" name="フリーフォーム 634">
                    <a:extLst>
                      <a:ext uri="{FF2B5EF4-FFF2-40B4-BE49-F238E27FC236}">
                        <a16:creationId xmlns:a16="http://schemas.microsoft.com/office/drawing/2014/main" id="{1EA15D66-127E-6DF8-DB9B-60A985160ED5}"/>
                      </a:ext>
                    </a:extLst>
                  </p:cNvPr>
                  <p:cNvSpPr/>
                  <p:nvPr/>
                </p:nvSpPr>
                <p:spPr>
                  <a:xfrm>
                    <a:off x="4626466" y="5575637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81" name="グラフィックス 1396">
                  <a:extLst>
                    <a:ext uri="{FF2B5EF4-FFF2-40B4-BE49-F238E27FC236}">
                      <a16:creationId xmlns:a16="http://schemas.microsoft.com/office/drawing/2014/main" id="{692FFABE-E0C8-2BD6-36DA-CD75B2234C60}"/>
                    </a:ext>
                  </a:extLst>
                </p:cNvPr>
                <p:cNvGrpSpPr/>
                <p:nvPr/>
              </p:nvGrpSpPr>
              <p:grpSpPr>
                <a:xfrm>
                  <a:off x="4480564" y="5568290"/>
                  <a:ext cx="672797" cy="239421"/>
                  <a:chOff x="4480564" y="5568290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582" name="フリーフォーム 581">
                    <a:extLst>
                      <a:ext uri="{FF2B5EF4-FFF2-40B4-BE49-F238E27FC236}">
                        <a16:creationId xmlns:a16="http://schemas.microsoft.com/office/drawing/2014/main" id="{59D71D84-A16E-1EE1-0FDC-B5D472EFDADF}"/>
                      </a:ext>
                    </a:extLst>
                  </p:cNvPr>
                  <p:cNvSpPr/>
                  <p:nvPr/>
                </p:nvSpPr>
                <p:spPr>
                  <a:xfrm>
                    <a:off x="5000098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3" name="フリーフォーム 582">
                    <a:extLst>
                      <a:ext uri="{FF2B5EF4-FFF2-40B4-BE49-F238E27FC236}">
                        <a16:creationId xmlns:a16="http://schemas.microsoft.com/office/drawing/2014/main" id="{44A4EB98-8F9D-A67F-F21D-20C65CA844C5}"/>
                      </a:ext>
                    </a:extLst>
                  </p:cNvPr>
                  <p:cNvSpPr/>
                  <p:nvPr/>
                </p:nvSpPr>
                <p:spPr>
                  <a:xfrm>
                    <a:off x="5138640" y="5568290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4" name="フリーフォーム 583">
                    <a:extLst>
                      <a:ext uri="{FF2B5EF4-FFF2-40B4-BE49-F238E27FC236}">
                        <a16:creationId xmlns:a16="http://schemas.microsoft.com/office/drawing/2014/main" id="{3035BBA5-E1B5-A828-A7C0-7E4BFFA9A305}"/>
                      </a:ext>
                    </a:extLst>
                  </p:cNvPr>
                  <p:cNvSpPr/>
                  <p:nvPr/>
                </p:nvSpPr>
                <p:spPr>
                  <a:xfrm>
                    <a:off x="5138641" y="574115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5" name="フリーフォーム 584">
                    <a:extLst>
                      <a:ext uri="{FF2B5EF4-FFF2-40B4-BE49-F238E27FC236}">
                        <a16:creationId xmlns:a16="http://schemas.microsoft.com/office/drawing/2014/main" id="{7B7EA18F-C099-3A25-1186-4ED2DEE2BD0A}"/>
                      </a:ext>
                    </a:extLst>
                  </p:cNvPr>
                  <p:cNvSpPr/>
                  <p:nvPr/>
                </p:nvSpPr>
                <p:spPr>
                  <a:xfrm>
                    <a:off x="5000098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6" name="フリーフォーム 585">
                    <a:extLst>
                      <a:ext uri="{FF2B5EF4-FFF2-40B4-BE49-F238E27FC236}">
                        <a16:creationId xmlns:a16="http://schemas.microsoft.com/office/drawing/2014/main" id="{BF0628C4-C4C2-602A-953F-A547FC2B5A5C}"/>
                      </a:ext>
                    </a:extLst>
                  </p:cNvPr>
                  <p:cNvSpPr/>
                  <p:nvPr/>
                </p:nvSpPr>
                <p:spPr>
                  <a:xfrm>
                    <a:off x="4480564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7" name="フリーフォーム 586">
                    <a:extLst>
                      <a:ext uri="{FF2B5EF4-FFF2-40B4-BE49-F238E27FC236}">
                        <a16:creationId xmlns:a16="http://schemas.microsoft.com/office/drawing/2014/main" id="{0308B4E8-381D-7D1A-CBCF-DC50600BDC63}"/>
                      </a:ext>
                    </a:extLst>
                  </p:cNvPr>
                  <p:cNvSpPr/>
                  <p:nvPr/>
                </p:nvSpPr>
                <p:spPr>
                  <a:xfrm>
                    <a:off x="4480564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8" name="フリーフォーム 587">
                    <a:extLst>
                      <a:ext uri="{FF2B5EF4-FFF2-40B4-BE49-F238E27FC236}">
                        <a16:creationId xmlns:a16="http://schemas.microsoft.com/office/drawing/2014/main" id="{F6652B48-BFFB-5F9E-2EB3-8ABBC6DB6B3E}"/>
                      </a:ext>
                    </a:extLst>
                  </p:cNvPr>
                  <p:cNvSpPr/>
                  <p:nvPr/>
                </p:nvSpPr>
                <p:spPr>
                  <a:xfrm>
                    <a:off x="4619106" y="556829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445BD694-0C5E-7366-3E01-4270F3A94381}"/>
                  </a:ext>
                </a:extLst>
              </p:cNvPr>
              <p:cNvGrpSpPr/>
              <p:nvPr/>
            </p:nvGrpSpPr>
            <p:grpSpPr>
              <a:xfrm>
                <a:off x="5278945" y="5565520"/>
                <a:ext cx="668491" cy="240633"/>
                <a:chOff x="5278945" y="5565520"/>
                <a:chExt cx="668491" cy="240633"/>
              </a:xfrm>
            </p:grpSpPr>
            <p:grpSp>
              <p:nvGrpSpPr>
                <p:cNvPr id="499" name="グラフィックス 1397">
                  <a:extLst>
                    <a:ext uri="{FF2B5EF4-FFF2-40B4-BE49-F238E27FC236}">
                      <a16:creationId xmlns:a16="http://schemas.microsoft.com/office/drawing/2014/main" id="{8AB9C908-7782-1119-2DA7-567FBA8BE44E}"/>
                    </a:ext>
                  </a:extLst>
                </p:cNvPr>
                <p:cNvGrpSpPr/>
                <p:nvPr/>
              </p:nvGrpSpPr>
              <p:grpSpPr>
                <a:xfrm>
                  <a:off x="5285010" y="5571589"/>
                  <a:ext cx="656362" cy="228497"/>
                  <a:chOff x="5285010" y="5571589"/>
                  <a:chExt cx="656362" cy="228497"/>
                </a:xfrm>
              </p:grpSpPr>
              <p:sp>
                <p:nvSpPr>
                  <p:cNvPr id="508" name="フリーフォーム 507">
                    <a:extLst>
                      <a:ext uri="{FF2B5EF4-FFF2-40B4-BE49-F238E27FC236}">
                        <a16:creationId xmlns:a16="http://schemas.microsoft.com/office/drawing/2014/main" id="{41C97920-230B-75DF-FB56-CCDAB0FBCD54}"/>
                      </a:ext>
                    </a:extLst>
                  </p:cNvPr>
                  <p:cNvSpPr/>
                  <p:nvPr/>
                </p:nvSpPr>
                <p:spPr>
                  <a:xfrm>
                    <a:off x="5570383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9" name="フリーフォーム 508">
                    <a:extLst>
                      <a:ext uri="{FF2B5EF4-FFF2-40B4-BE49-F238E27FC236}">
                        <a16:creationId xmlns:a16="http://schemas.microsoft.com/office/drawing/2014/main" id="{FA850962-9B4A-D415-EAB0-A96835144F6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0" name="フリーフォーム 509">
                    <a:extLst>
                      <a:ext uri="{FF2B5EF4-FFF2-40B4-BE49-F238E27FC236}">
                        <a16:creationId xmlns:a16="http://schemas.microsoft.com/office/drawing/2014/main" id="{0B6E8ED8-2160-05B1-B46C-830AEB43DE64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1" name="フリーフォーム 510">
                    <a:extLst>
                      <a:ext uri="{FF2B5EF4-FFF2-40B4-BE49-F238E27FC236}">
                        <a16:creationId xmlns:a16="http://schemas.microsoft.com/office/drawing/2014/main" id="{B0F35CC6-4407-7825-115F-9CFFB5344E4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2" name="フリーフォーム 511">
                    <a:extLst>
                      <a:ext uri="{FF2B5EF4-FFF2-40B4-BE49-F238E27FC236}">
                        <a16:creationId xmlns:a16="http://schemas.microsoft.com/office/drawing/2014/main" id="{D4625E2C-828F-99A2-613C-05ED190D19F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3" name="フリーフォーム 512">
                    <a:extLst>
                      <a:ext uri="{FF2B5EF4-FFF2-40B4-BE49-F238E27FC236}">
                        <a16:creationId xmlns:a16="http://schemas.microsoft.com/office/drawing/2014/main" id="{4C3F2EF9-7FF0-A869-80F3-62C66F74B81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4" name="フリーフォーム 513">
                    <a:extLst>
                      <a:ext uri="{FF2B5EF4-FFF2-40B4-BE49-F238E27FC236}">
                        <a16:creationId xmlns:a16="http://schemas.microsoft.com/office/drawing/2014/main" id="{0C0FBEA9-1EE1-5CFE-3CC5-DFBB32140FB8}"/>
                      </a:ext>
                    </a:extLst>
                  </p:cNvPr>
                  <p:cNvSpPr/>
                  <p:nvPr/>
                </p:nvSpPr>
                <p:spPr>
                  <a:xfrm>
                    <a:off x="5684522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5" name="フリーフォーム 514">
                    <a:extLst>
                      <a:ext uri="{FF2B5EF4-FFF2-40B4-BE49-F238E27FC236}">
                        <a16:creationId xmlns:a16="http://schemas.microsoft.com/office/drawing/2014/main" id="{9972DB80-4B2D-E2BA-A416-61C149E91E21}"/>
                      </a:ext>
                    </a:extLst>
                  </p:cNvPr>
                  <p:cNvSpPr/>
                  <p:nvPr/>
                </p:nvSpPr>
                <p:spPr>
                  <a:xfrm>
                    <a:off x="5827209" y="5614439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6" name="フリーフォーム 515">
                    <a:extLst>
                      <a:ext uri="{FF2B5EF4-FFF2-40B4-BE49-F238E27FC236}">
                        <a16:creationId xmlns:a16="http://schemas.microsoft.com/office/drawing/2014/main" id="{2D6B712B-B974-E01F-7C23-5CF5CB5CA08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5724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7" name="フリーフォーム 516">
                    <a:extLst>
                      <a:ext uri="{FF2B5EF4-FFF2-40B4-BE49-F238E27FC236}">
                        <a16:creationId xmlns:a16="http://schemas.microsoft.com/office/drawing/2014/main" id="{4872F4BF-592A-7CEB-E817-96ACB7B4F5B6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8" name="フリーフォーム 517">
                    <a:extLst>
                      <a:ext uri="{FF2B5EF4-FFF2-40B4-BE49-F238E27FC236}">
                        <a16:creationId xmlns:a16="http://schemas.microsoft.com/office/drawing/2014/main" id="{F620CEB4-0DD9-0933-852D-E6D5096FBCC3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9" name="フリーフォーム 518">
                    <a:extLst>
                      <a:ext uri="{FF2B5EF4-FFF2-40B4-BE49-F238E27FC236}">
                        <a16:creationId xmlns:a16="http://schemas.microsoft.com/office/drawing/2014/main" id="{52B65A90-F48E-3C99-FCE7-9BF40B77B3AA}"/>
                      </a:ext>
                    </a:extLst>
                  </p:cNvPr>
                  <p:cNvSpPr/>
                  <p:nvPr/>
                </p:nvSpPr>
                <p:spPr>
                  <a:xfrm>
                    <a:off x="5570383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0" name="フリーフォーム 519">
                    <a:extLst>
                      <a:ext uri="{FF2B5EF4-FFF2-40B4-BE49-F238E27FC236}">
                        <a16:creationId xmlns:a16="http://schemas.microsoft.com/office/drawing/2014/main" id="{C1408507-2F2F-FCAE-68F2-4B58DF0888F2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1" name="フリーフォーム 520">
                    <a:extLst>
                      <a:ext uri="{FF2B5EF4-FFF2-40B4-BE49-F238E27FC236}">
                        <a16:creationId xmlns:a16="http://schemas.microsoft.com/office/drawing/2014/main" id="{F4CA7D44-281F-FEDA-29AD-D342540DE0C8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2" name="フリーフォーム 521">
                    <a:extLst>
                      <a:ext uri="{FF2B5EF4-FFF2-40B4-BE49-F238E27FC236}">
                        <a16:creationId xmlns:a16="http://schemas.microsoft.com/office/drawing/2014/main" id="{FD12315F-7E87-8032-BD6C-AD58C0345AC9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3" name="フリーフォーム 522">
                    <a:extLst>
                      <a:ext uri="{FF2B5EF4-FFF2-40B4-BE49-F238E27FC236}">
                        <a16:creationId xmlns:a16="http://schemas.microsoft.com/office/drawing/2014/main" id="{2063707E-B248-218B-F62E-4A124717D68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28682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4" name="フリーフォーム 523">
                    <a:extLst>
                      <a:ext uri="{FF2B5EF4-FFF2-40B4-BE49-F238E27FC236}">
                        <a16:creationId xmlns:a16="http://schemas.microsoft.com/office/drawing/2014/main" id="{004C4F88-6CF8-AE7F-9AD2-FB3EFBCCC959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5" name="フリーフォーム 524">
                    <a:extLst>
                      <a:ext uri="{FF2B5EF4-FFF2-40B4-BE49-F238E27FC236}">
                        <a16:creationId xmlns:a16="http://schemas.microsoft.com/office/drawing/2014/main" id="{C6D0B276-C6B0-D9CF-DB40-0EAB1B340269}"/>
                      </a:ext>
                    </a:extLst>
                  </p:cNvPr>
                  <p:cNvSpPr/>
                  <p:nvPr/>
                </p:nvSpPr>
                <p:spPr>
                  <a:xfrm>
                    <a:off x="5627457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6" name="フリーフォーム 525">
                    <a:extLst>
                      <a:ext uri="{FF2B5EF4-FFF2-40B4-BE49-F238E27FC236}">
                        <a16:creationId xmlns:a16="http://schemas.microsoft.com/office/drawing/2014/main" id="{7DEA5F17-0DC5-EAA5-FA27-3B56F2ED0EA0}"/>
                      </a:ext>
                    </a:extLst>
                  </p:cNvPr>
                  <p:cNvSpPr/>
                  <p:nvPr/>
                </p:nvSpPr>
                <p:spPr>
                  <a:xfrm>
                    <a:off x="5684532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7" name="フリーフォーム 526">
                    <a:extLst>
                      <a:ext uri="{FF2B5EF4-FFF2-40B4-BE49-F238E27FC236}">
                        <a16:creationId xmlns:a16="http://schemas.microsoft.com/office/drawing/2014/main" id="{F9F53770-975E-2FCC-AE45-F7FA8F3D14E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35857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8" name="フリーフォーム 527">
                    <a:extLst>
                      <a:ext uri="{FF2B5EF4-FFF2-40B4-BE49-F238E27FC236}">
                        <a16:creationId xmlns:a16="http://schemas.microsoft.com/office/drawing/2014/main" id="{596A16F7-6D21-262B-42D6-304E398319AC}"/>
                      </a:ext>
                    </a:extLst>
                  </p:cNvPr>
                  <p:cNvSpPr/>
                  <p:nvPr/>
                </p:nvSpPr>
                <p:spPr>
                  <a:xfrm>
                    <a:off x="5770144" y="5614436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9" name="フリーフォーム 528">
                    <a:extLst>
                      <a:ext uri="{FF2B5EF4-FFF2-40B4-BE49-F238E27FC236}">
                        <a16:creationId xmlns:a16="http://schemas.microsoft.com/office/drawing/2014/main" id="{35DA8207-042C-5196-506A-48B513F31CFA}"/>
                      </a:ext>
                    </a:extLst>
                  </p:cNvPr>
                  <p:cNvSpPr/>
                  <p:nvPr/>
                </p:nvSpPr>
                <p:spPr>
                  <a:xfrm>
                    <a:off x="5427686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0" name="フリーフォーム 529">
                    <a:extLst>
                      <a:ext uri="{FF2B5EF4-FFF2-40B4-BE49-F238E27FC236}">
                        <a16:creationId xmlns:a16="http://schemas.microsoft.com/office/drawing/2014/main" id="{58158CB9-FE67-FB75-0D3A-9CFE1E4E888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1" name="フリーフォーム 530">
                    <a:extLst>
                      <a:ext uri="{FF2B5EF4-FFF2-40B4-BE49-F238E27FC236}">
                        <a16:creationId xmlns:a16="http://schemas.microsoft.com/office/drawing/2014/main" id="{B606045B-A6F7-8DBB-A669-7FC4F3C015E8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2" name="フリーフォーム 531">
                    <a:extLst>
                      <a:ext uri="{FF2B5EF4-FFF2-40B4-BE49-F238E27FC236}">
                        <a16:creationId xmlns:a16="http://schemas.microsoft.com/office/drawing/2014/main" id="{ABE972D8-1ABF-C47D-08F7-84E937F59475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3" name="フリーフォーム 532">
                    <a:extLst>
                      <a:ext uri="{FF2B5EF4-FFF2-40B4-BE49-F238E27FC236}">
                        <a16:creationId xmlns:a16="http://schemas.microsoft.com/office/drawing/2014/main" id="{7A2FEA12-11FB-DAC9-B7D4-6519F6A8B5E2}"/>
                      </a:ext>
                    </a:extLst>
                  </p:cNvPr>
                  <p:cNvSpPr/>
                  <p:nvPr/>
                </p:nvSpPr>
                <p:spPr>
                  <a:xfrm>
                    <a:off x="5541826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4" name="フリーフォーム 533">
                    <a:extLst>
                      <a:ext uri="{FF2B5EF4-FFF2-40B4-BE49-F238E27FC236}">
                        <a16:creationId xmlns:a16="http://schemas.microsoft.com/office/drawing/2014/main" id="{D1442CCD-1F19-AAF1-19AE-C5AC1F47CBAD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5" name="フリーフォーム 534">
                    <a:extLst>
                      <a:ext uri="{FF2B5EF4-FFF2-40B4-BE49-F238E27FC236}">
                        <a16:creationId xmlns:a16="http://schemas.microsoft.com/office/drawing/2014/main" id="{B227BDE2-D2A5-BFA9-A2B6-7AD6E6C049EB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6" name="フリーフォーム 535">
                    <a:extLst>
                      <a:ext uri="{FF2B5EF4-FFF2-40B4-BE49-F238E27FC236}">
                        <a16:creationId xmlns:a16="http://schemas.microsoft.com/office/drawing/2014/main" id="{B393DF14-214B-F9EC-2C8E-F5F8A9FCAA9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7" name="フリーフォーム 536">
                    <a:extLst>
                      <a:ext uri="{FF2B5EF4-FFF2-40B4-BE49-F238E27FC236}">
                        <a16:creationId xmlns:a16="http://schemas.microsoft.com/office/drawing/2014/main" id="{7C8AC7A7-0BD2-A041-5B79-DDD0E9856B80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8" name="フリーフォーム 537">
                    <a:extLst>
                      <a:ext uri="{FF2B5EF4-FFF2-40B4-BE49-F238E27FC236}">
                        <a16:creationId xmlns:a16="http://schemas.microsoft.com/office/drawing/2014/main" id="{3CC8050E-BDDD-0980-569F-B829531763DE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9" name="フリーフォーム 538">
                    <a:extLst>
                      <a:ext uri="{FF2B5EF4-FFF2-40B4-BE49-F238E27FC236}">
                        <a16:creationId xmlns:a16="http://schemas.microsoft.com/office/drawing/2014/main" id="{26F70B18-8210-7E1A-1F2A-EA4380765F02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0" name="フリーフォーム 539">
                    <a:extLst>
                      <a:ext uri="{FF2B5EF4-FFF2-40B4-BE49-F238E27FC236}">
                        <a16:creationId xmlns:a16="http://schemas.microsoft.com/office/drawing/2014/main" id="{B52AA8A8-954E-27F9-2A82-72E8117B5071}"/>
                      </a:ext>
                    </a:extLst>
                  </p:cNvPr>
                  <p:cNvSpPr/>
                  <p:nvPr/>
                </p:nvSpPr>
                <p:spPr>
                  <a:xfrm>
                    <a:off x="5484761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1" name="フリーフォーム 540">
                    <a:extLst>
                      <a:ext uri="{FF2B5EF4-FFF2-40B4-BE49-F238E27FC236}">
                        <a16:creationId xmlns:a16="http://schemas.microsoft.com/office/drawing/2014/main" id="{4BF229E4-C548-4753-A042-1DA95FA16D50}"/>
                      </a:ext>
                    </a:extLst>
                  </p:cNvPr>
                  <p:cNvSpPr/>
                  <p:nvPr/>
                </p:nvSpPr>
                <p:spPr>
                  <a:xfrm>
                    <a:off x="5541836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2" name="フリーフォーム 541">
                    <a:extLst>
                      <a:ext uri="{FF2B5EF4-FFF2-40B4-BE49-F238E27FC236}">
                        <a16:creationId xmlns:a16="http://schemas.microsoft.com/office/drawing/2014/main" id="{8FFBA33F-FA86-37D4-59BD-DC52D9A89215}"/>
                      </a:ext>
                    </a:extLst>
                  </p:cNvPr>
                  <p:cNvSpPr/>
                  <p:nvPr/>
                </p:nvSpPr>
                <p:spPr>
                  <a:xfrm>
                    <a:off x="5285010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3" name="フリーフォーム 542">
                    <a:extLst>
                      <a:ext uri="{FF2B5EF4-FFF2-40B4-BE49-F238E27FC236}">
                        <a16:creationId xmlns:a16="http://schemas.microsoft.com/office/drawing/2014/main" id="{FBA13143-3343-0B5E-8E99-43B786C8E812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4" name="フリーフォーム 543">
                    <a:extLst>
                      <a:ext uri="{FF2B5EF4-FFF2-40B4-BE49-F238E27FC236}">
                        <a16:creationId xmlns:a16="http://schemas.microsoft.com/office/drawing/2014/main" id="{CCD4F606-D8C6-D707-4052-262469565170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5" name="フリーフォーム 544">
                    <a:extLst>
                      <a:ext uri="{FF2B5EF4-FFF2-40B4-BE49-F238E27FC236}">
                        <a16:creationId xmlns:a16="http://schemas.microsoft.com/office/drawing/2014/main" id="{EF9D7A45-6CC3-2E03-3FB0-134F634171E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6" name="フリーフォーム 545">
                    <a:extLst>
                      <a:ext uri="{FF2B5EF4-FFF2-40B4-BE49-F238E27FC236}">
                        <a16:creationId xmlns:a16="http://schemas.microsoft.com/office/drawing/2014/main" id="{BC3F9BE7-51D8-1AF8-DF60-077AF3139BE7}"/>
                      </a:ext>
                    </a:extLst>
                  </p:cNvPr>
                  <p:cNvSpPr/>
                  <p:nvPr/>
                </p:nvSpPr>
                <p:spPr>
                  <a:xfrm>
                    <a:off x="5399149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7" name="フリーフォーム 546">
                    <a:extLst>
                      <a:ext uri="{FF2B5EF4-FFF2-40B4-BE49-F238E27FC236}">
                        <a16:creationId xmlns:a16="http://schemas.microsoft.com/office/drawing/2014/main" id="{B98ACDE9-D8C3-D959-4D52-EE07F6A0AE5D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8" name="フリーフォーム 547">
                    <a:extLst>
                      <a:ext uri="{FF2B5EF4-FFF2-40B4-BE49-F238E27FC236}">
                        <a16:creationId xmlns:a16="http://schemas.microsoft.com/office/drawing/2014/main" id="{99077F3C-8670-9BC6-359F-29ED2D93609C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9" name="フリーフォーム 548">
                    <a:extLst>
                      <a:ext uri="{FF2B5EF4-FFF2-40B4-BE49-F238E27FC236}">
                        <a16:creationId xmlns:a16="http://schemas.microsoft.com/office/drawing/2014/main" id="{9B9470B2-BBD8-44EC-22F9-EC47DE1FF9D8}"/>
                      </a:ext>
                    </a:extLst>
                  </p:cNvPr>
                  <p:cNvSpPr/>
                  <p:nvPr/>
                </p:nvSpPr>
                <p:spPr>
                  <a:xfrm>
                    <a:off x="5285010" y="5728682"/>
                    <a:ext cx="142686" cy="71401"/>
                  </a:xfrm>
                  <a:custGeom>
                    <a:avLst/>
                    <a:gdLst>
                      <a:gd name="connsiteX0" fmla="*/ 0 w 142686"/>
                      <a:gd name="connsiteY0" fmla="*/ 0 h 71401"/>
                      <a:gd name="connsiteX1" fmla="*/ 142686 w 142686"/>
                      <a:gd name="connsiteY1" fmla="*/ 71402 h 71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1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0" name="フリーフォーム 549">
                    <a:extLst>
                      <a:ext uri="{FF2B5EF4-FFF2-40B4-BE49-F238E27FC236}">
                        <a16:creationId xmlns:a16="http://schemas.microsoft.com/office/drawing/2014/main" id="{83E146CC-22D0-9C4E-DC9A-EFD49CEC05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1" name="フリーフォーム 550">
                    <a:extLst>
                      <a:ext uri="{FF2B5EF4-FFF2-40B4-BE49-F238E27FC236}">
                        <a16:creationId xmlns:a16="http://schemas.microsoft.com/office/drawing/2014/main" id="{4628E8C3-DAFD-4690-D7EB-6931687E818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2" name="フリーフォーム 551">
                    <a:extLst>
                      <a:ext uri="{FF2B5EF4-FFF2-40B4-BE49-F238E27FC236}">
                        <a16:creationId xmlns:a16="http://schemas.microsoft.com/office/drawing/2014/main" id="{631936A7-488F-B281-785E-6B0DBB4DFA72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3" name="フリーフォーム 552">
                    <a:extLst>
                      <a:ext uri="{FF2B5EF4-FFF2-40B4-BE49-F238E27FC236}">
                        <a16:creationId xmlns:a16="http://schemas.microsoft.com/office/drawing/2014/main" id="{B59BD948-4F56-C393-474C-F2082BA2F16A}"/>
                      </a:ext>
                    </a:extLst>
                  </p:cNvPr>
                  <p:cNvSpPr/>
                  <p:nvPr/>
                </p:nvSpPr>
                <p:spPr>
                  <a:xfrm>
                    <a:off x="5342084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4" name="フリーフォーム 553">
                    <a:extLst>
                      <a:ext uri="{FF2B5EF4-FFF2-40B4-BE49-F238E27FC236}">
                        <a16:creationId xmlns:a16="http://schemas.microsoft.com/office/drawing/2014/main" id="{EA069167-19FC-A36B-D861-D4330102C486}"/>
                      </a:ext>
                    </a:extLst>
                  </p:cNvPr>
                  <p:cNvSpPr/>
                  <p:nvPr/>
                </p:nvSpPr>
                <p:spPr>
                  <a:xfrm>
                    <a:off x="5399159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5" name="フリーフォーム 554">
                    <a:extLst>
                      <a:ext uri="{FF2B5EF4-FFF2-40B4-BE49-F238E27FC236}">
                        <a16:creationId xmlns:a16="http://schemas.microsoft.com/office/drawing/2014/main" id="{6607B05A-377F-84D1-E92C-3EBF57D93C98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6" name="フリーフォーム 555">
                    <a:extLst>
                      <a:ext uri="{FF2B5EF4-FFF2-40B4-BE49-F238E27FC236}">
                        <a16:creationId xmlns:a16="http://schemas.microsoft.com/office/drawing/2014/main" id="{3A852A79-7342-A5AF-1894-76CDEED0AFAA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7" name="フリーフォーム 556">
                    <a:extLst>
                      <a:ext uri="{FF2B5EF4-FFF2-40B4-BE49-F238E27FC236}">
                        <a16:creationId xmlns:a16="http://schemas.microsoft.com/office/drawing/2014/main" id="{07F8BDDC-5116-0A60-FB4B-93A7686A7713}"/>
                      </a:ext>
                    </a:extLst>
                  </p:cNvPr>
                  <p:cNvSpPr/>
                  <p:nvPr/>
                </p:nvSpPr>
                <p:spPr>
                  <a:xfrm>
                    <a:off x="5798676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8" name="フリーフォーム 557">
                    <a:extLst>
                      <a:ext uri="{FF2B5EF4-FFF2-40B4-BE49-F238E27FC236}">
                        <a16:creationId xmlns:a16="http://schemas.microsoft.com/office/drawing/2014/main" id="{480C977D-0F54-B76A-1BFB-92C8B6FF6B72}"/>
                      </a:ext>
                    </a:extLst>
                  </p:cNvPr>
                  <p:cNvSpPr/>
                  <p:nvPr/>
                </p:nvSpPr>
                <p:spPr>
                  <a:xfrm>
                    <a:off x="5941362" y="557159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9" name="フリーフォーム 558">
                    <a:extLst>
                      <a:ext uri="{FF2B5EF4-FFF2-40B4-BE49-F238E27FC236}">
                        <a16:creationId xmlns:a16="http://schemas.microsoft.com/office/drawing/2014/main" id="{0382FCBD-80C4-18E8-6998-74E46ABBB1CC}"/>
                      </a:ext>
                    </a:extLst>
                  </p:cNvPr>
                  <p:cNvSpPr/>
                  <p:nvPr/>
                </p:nvSpPr>
                <p:spPr>
                  <a:xfrm>
                    <a:off x="5827223" y="5714398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0" name="フリーフォーム 559">
                    <a:extLst>
                      <a:ext uri="{FF2B5EF4-FFF2-40B4-BE49-F238E27FC236}">
                        <a16:creationId xmlns:a16="http://schemas.microsoft.com/office/drawing/2014/main" id="{B6E0C392-394C-2161-E74B-2EF5822D74AE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1" name="フリーフォーム 560">
                    <a:extLst>
                      <a:ext uri="{FF2B5EF4-FFF2-40B4-BE49-F238E27FC236}">
                        <a16:creationId xmlns:a16="http://schemas.microsoft.com/office/drawing/2014/main" id="{924965DC-E552-4019-FD20-E4FC6A2FC881}"/>
                      </a:ext>
                    </a:extLst>
                  </p:cNvPr>
                  <p:cNvSpPr/>
                  <p:nvPr/>
                </p:nvSpPr>
                <p:spPr>
                  <a:xfrm>
                    <a:off x="575588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2" name="フリーフォーム 561">
                    <a:extLst>
                      <a:ext uri="{FF2B5EF4-FFF2-40B4-BE49-F238E27FC236}">
                        <a16:creationId xmlns:a16="http://schemas.microsoft.com/office/drawing/2014/main" id="{518808EA-4F41-7B52-5269-162E4E06EB3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85835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3" name="フリーフォーム 562">
                    <a:extLst>
                      <a:ext uri="{FF2B5EF4-FFF2-40B4-BE49-F238E27FC236}">
                        <a16:creationId xmlns:a16="http://schemas.microsoft.com/office/drawing/2014/main" id="{E31BDE55-2ABC-E3AF-21A2-D21F7123697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14431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4" name="フリーフォーム 563">
                    <a:extLst>
                      <a:ext uri="{FF2B5EF4-FFF2-40B4-BE49-F238E27FC236}">
                        <a16:creationId xmlns:a16="http://schemas.microsoft.com/office/drawing/2014/main" id="{0B80A079-7699-EB75-074A-A1BE481A5D01}"/>
                      </a:ext>
                    </a:extLst>
                  </p:cNvPr>
                  <p:cNvSpPr/>
                  <p:nvPr/>
                </p:nvSpPr>
                <p:spPr>
                  <a:xfrm>
                    <a:off x="5741611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5" name="フリーフォーム 564">
                    <a:extLst>
                      <a:ext uri="{FF2B5EF4-FFF2-40B4-BE49-F238E27FC236}">
                        <a16:creationId xmlns:a16="http://schemas.microsoft.com/office/drawing/2014/main" id="{720F3522-DEAC-C3A7-0267-B35BBB396F3D}"/>
                      </a:ext>
                    </a:extLst>
                  </p:cNvPr>
                  <p:cNvSpPr/>
                  <p:nvPr/>
                </p:nvSpPr>
                <p:spPr>
                  <a:xfrm>
                    <a:off x="5798685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6" name="フリーフォーム 565">
                    <a:extLst>
                      <a:ext uri="{FF2B5EF4-FFF2-40B4-BE49-F238E27FC236}">
                        <a16:creationId xmlns:a16="http://schemas.microsoft.com/office/drawing/2014/main" id="{CEF63D15-4F49-58D3-801F-2191D605B57E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93010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7" name="フリーフォーム 566">
                    <a:extLst>
                      <a:ext uri="{FF2B5EF4-FFF2-40B4-BE49-F238E27FC236}">
                        <a16:creationId xmlns:a16="http://schemas.microsoft.com/office/drawing/2014/main" id="{9035678A-66DB-7AA9-3027-7201E1F72C86}"/>
                      </a:ext>
                    </a:extLst>
                  </p:cNvPr>
                  <p:cNvSpPr/>
                  <p:nvPr/>
                </p:nvSpPr>
                <p:spPr>
                  <a:xfrm>
                    <a:off x="5884297" y="5571589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8" name="フリーフォーム 567">
                    <a:extLst>
                      <a:ext uri="{FF2B5EF4-FFF2-40B4-BE49-F238E27FC236}">
                        <a16:creationId xmlns:a16="http://schemas.microsoft.com/office/drawing/2014/main" id="{127128AC-24C5-D602-8423-743E66D9725E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9" name="フリーフォーム 568">
                    <a:extLst>
                      <a:ext uri="{FF2B5EF4-FFF2-40B4-BE49-F238E27FC236}">
                        <a16:creationId xmlns:a16="http://schemas.microsoft.com/office/drawing/2014/main" id="{3EA9BB7C-ADCF-7F19-F3C3-13097A593893}"/>
                      </a:ext>
                    </a:extLst>
                  </p:cNvPr>
                  <p:cNvSpPr/>
                  <p:nvPr/>
                </p:nvSpPr>
                <p:spPr>
                  <a:xfrm>
                    <a:off x="5655980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0" name="フリーフォーム 569">
                    <a:extLst>
                      <a:ext uri="{FF2B5EF4-FFF2-40B4-BE49-F238E27FC236}">
                        <a16:creationId xmlns:a16="http://schemas.microsoft.com/office/drawing/2014/main" id="{782EE9B8-F990-C7BC-2B66-E57D534CD9C5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1" name="フリーフォーム 570">
                    <a:extLst>
                      <a:ext uri="{FF2B5EF4-FFF2-40B4-BE49-F238E27FC236}">
                        <a16:creationId xmlns:a16="http://schemas.microsoft.com/office/drawing/2014/main" id="{4CB59AF9-A2FE-ACC7-73A5-50E74CC78852}"/>
                      </a:ext>
                    </a:extLst>
                  </p:cNvPr>
                  <p:cNvSpPr/>
                  <p:nvPr/>
                </p:nvSpPr>
                <p:spPr>
                  <a:xfrm>
                    <a:off x="561318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2" name="フリーフォーム 571">
                    <a:extLst>
                      <a:ext uri="{FF2B5EF4-FFF2-40B4-BE49-F238E27FC236}">
                        <a16:creationId xmlns:a16="http://schemas.microsoft.com/office/drawing/2014/main" id="{2F00EA60-7FE3-D321-38A5-E69AF0E680EF}"/>
                      </a:ext>
                    </a:extLst>
                  </p:cNvPr>
                  <p:cNvSpPr/>
                  <p:nvPr/>
                </p:nvSpPr>
                <p:spPr>
                  <a:xfrm>
                    <a:off x="5598915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3" name="フリーフォーム 572">
                    <a:extLst>
                      <a:ext uri="{FF2B5EF4-FFF2-40B4-BE49-F238E27FC236}">
                        <a16:creationId xmlns:a16="http://schemas.microsoft.com/office/drawing/2014/main" id="{C9C209C2-CEF0-A4F6-1766-50FC7ECD7301}"/>
                      </a:ext>
                    </a:extLst>
                  </p:cNvPr>
                  <p:cNvSpPr/>
                  <p:nvPr/>
                </p:nvSpPr>
                <p:spPr>
                  <a:xfrm>
                    <a:off x="5655989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4" name="フリーフォーム 573">
                    <a:extLst>
                      <a:ext uri="{FF2B5EF4-FFF2-40B4-BE49-F238E27FC236}">
                        <a16:creationId xmlns:a16="http://schemas.microsoft.com/office/drawing/2014/main" id="{265B7E3F-0275-A2D6-1B40-C6E0592E0F9B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5" name="フリーフォーム 574">
                    <a:extLst>
                      <a:ext uri="{FF2B5EF4-FFF2-40B4-BE49-F238E27FC236}">
                        <a16:creationId xmlns:a16="http://schemas.microsoft.com/office/drawing/2014/main" id="{6DA0B940-05BA-9C06-D934-27244E95D8C8}"/>
                      </a:ext>
                    </a:extLst>
                  </p:cNvPr>
                  <p:cNvSpPr/>
                  <p:nvPr/>
                </p:nvSpPr>
                <p:spPr>
                  <a:xfrm>
                    <a:off x="5513303" y="5571591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6" name="フリーフォーム 575">
                    <a:extLst>
                      <a:ext uri="{FF2B5EF4-FFF2-40B4-BE49-F238E27FC236}">
                        <a16:creationId xmlns:a16="http://schemas.microsoft.com/office/drawing/2014/main" id="{21BA2E41-A582-EBDB-0FEA-916F238B9ED4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7" name="フリーフォーム 576">
                    <a:extLst>
                      <a:ext uri="{FF2B5EF4-FFF2-40B4-BE49-F238E27FC236}">
                        <a16:creationId xmlns:a16="http://schemas.microsoft.com/office/drawing/2014/main" id="{02B8E416-B6F2-456C-FB6A-48A81AA01F60}"/>
                      </a:ext>
                    </a:extLst>
                  </p:cNvPr>
                  <p:cNvSpPr/>
                  <p:nvPr/>
                </p:nvSpPr>
                <p:spPr>
                  <a:xfrm>
                    <a:off x="5470507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8" name="フリーフォーム 577">
                    <a:extLst>
                      <a:ext uri="{FF2B5EF4-FFF2-40B4-BE49-F238E27FC236}">
                        <a16:creationId xmlns:a16="http://schemas.microsoft.com/office/drawing/2014/main" id="{D3E294F2-A773-0774-94F1-5A04A1D903F5}"/>
                      </a:ext>
                    </a:extLst>
                  </p:cNvPr>
                  <p:cNvSpPr/>
                  <p:nvPr/>
                </p:nvSpPr>
                <p:spPr>
                  <a:xfrm>
                    <a:off x="5456238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9" name="フリーフォーム 578">
                    <a:extLst>
                      <a:ext uri="{FF2B5EF4-FFF2-40B4-BE49-F238E27FC236}">
                        <a16:creationId xmlns:a16="http://schemas.microsoft.com/office/drawing/2014/main" id="{BA343FFD-1BA8-D521-208D-AE3A98087987}"/>
                      </a:ext>
                    </a:extLst>
                  </p:cNvPr>
                  <p:cNvSpPr/>
                  <p:nvPr/>
                </p:nvSpPr>
                <p:spPr>
                  <a:xfrm>
                    <a:off x="5513313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00" name="グラフィックス 1397">
                  <a:extLst>
                    <a:ext uri="{FF2B5EF4-FFF2-40B4-BE49-F238E27FC236}">
                      <a16:creationId xmlns:a16="http://schemas.microsoft.com/office/drawing/2014/main" id="{A207EF48-9D6E-7FB7-FE29-D59415A86AAE}"/>
                    </a:ext>
                  </a:extLst>
                </p:cNvPr>
                <p:cNvGrpSpPr/>
                <p:nvPr/>
              </p:nvGrpSpPr>
              <p:grpSpPr>
                <a:xfrm>
                  <a:off x="5278945" y="5565520"/>
                  <a:ext cx="668491" cy="240633"/>
                  <a:chOff x="5278945" y="5565520"/>
                  <a:chExt cx="668491" cy="240633"/>
                </a:xfrm>
                <a:solidFill>
                  <a:srgbClr val="000000"/>
                </a:solidFill>
              </p:grpSpPr>
              <p:sp>
                <p:nvSpPr>
                  <p:cNvPr id="501" name="フリーフォーム 500">
                    <a:extLst>
                      <a:ext uri="{FF2B5EF4-FFF2-40B4-BE49-F238E27FC236}">
                        <a16:creationId xmlns:a16="http://schemas.microsoft.com/office/drawing/2014/main" id="{991A3E4F-B9D4-3FB5-2CE0-D89BC32F647A}"/>
                      </a:ext>
                    </a:extLst>
                  </p:cNvPr>
                  <p:cNvSpPr/>
                  <p:nvPr/>
                </p:nvSpPr>
                <p:spPr>
                  <a:xfrm>
                    <a:off x="570700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2" name="フリーフォーム 501">
                    <a:extLst>
                      <a:ext uri="{FF2B5EF4-FFF2-40B4-BE49-F238E27FC236}">
                        <a16:creationId xmlns:a16="http://schemas.microsoft.com/office/drawing/2014/main" id="{728D6A2A-84C8-DB88-C91F-521BB5AE0BAD}"/>
                      </a:ext>
                    </a:extLst>
                  </p:cNvPr>
                  <p:cNvSpPr/>
                  <p:nvPr/>
                </p:nvSpPr>
                <p:spPr>
                  <a:xfrm>
                    <a:off x="570700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3" name="フリーフォーム 502">
                    <a:extLst>
                      <a:ext uri="{FF2B5EF4-FFF2-40B4-BE49-F238E27FC236}">
                        <a16:creationId xmlns:a16="http://schemas.microsoft.com/office/drawing/2014/main" id="{4153D8F4-F8EF-0057-3B07-2E0615FDF586}"/>
                      </a:ext>
                    </a:extLst>
                  </p:cNvPr>
                  <p:cNvSpPr/>
                  <p:nvPr/>
                </p:nvSpPr>
                <p:spPr>
                  <a:xfrm>
                    <a:off x="527894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4" name="フリーフォーム 503">
                    <a:extLst>
                      <a:ext uri="{FF2B5EF4-FFF2-40B4-BE49-F238E27FC236}">
                        <a16:creationId xmlns:a16="http://schemas.microsoft.com/office/drawing/2014/main" id="{D05A0C9B-CCF4-5397-B324-C9E9870DD660}"/>
                      </a:ext>
                    </a:extLst>
                  </p:cNvPr>
                  <p:cNvSpPr/>
                  <p:nvPr/>
                </p:nvSpPr>
                <p:spPr>
                  <a:xfrm>
                    <a:off x="527894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5" name="フリーフォーム 504">
                    <a:extLst>
                      <a:ext uri="{FF2B5EF4-FFF2-40B4-BE49-F238E27FC236}">
                        <a16:creationId xmlns:a16="http://schemas.microsoft.com/office/drawing/2014/main" id="{F2197954-2FDE-FA5D-742A-3A25B60BAC2D}"/>
                      </a:ext>
                    </a:extLst>
                  </p:cNvPr>
                  <p:cNvSpPr/>
                  <p:nvPr/>
                </p:nvSpPr>
                <p:spPr>
                  <a:xfrm>
                    <a:off x="5935307" y="5565520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6" name="フリーフォーム 505">
                    <a:extLst>
                      <a:ext uri="{FF2B5EF4-FFF2-40B4-BE49-F238E27FC236}">
                        <a16:creationId xmlns:a16="http://schemas.microsoft.com/office/drawing/2014/main" id="{60AA332A-3F8E-CB7C-2E7E-FBF1BB3B81BA}"/>
                      </a:ext>
                    </a:extLst>
                  </p:cNvPr>
                  <p:cNvSpPr/>
                  <p:nvPr/>
                </p:nvSpPr>
                <p:spPr>
                  <a:xfrm>
                    <a:off x="5935308" y="5708326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7" name="フリーフォーム 506">
                    <a:extLst>
                      <a:ext uri="{FF2B5EF4-FFF2-40B4-BE49-F238E27FC236}">
                        <a16:creationId xmlns:a16="http://schemas.microsoft.com/office/drawing/2014/main" id="{8DBD9035-C4E6-A70F-3F2D-FD3B7C27ED49}"/>
                      </a:ext>
                    </a:extLst>
                  </p:cNvPr>
                  <p:cNvSpPr/>
                  <p:nvPr/>
                </p:nvSpPr>
                <p:spPr>
                  <a:xfrm>
                    <a:off x="5507248" y="556552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427B20CE-CD42-45CC-9DA8-321D444B5B46}"/>
                  </a:ext>
                </a:extLst>
              </p:cNvPr>
              <p:cNvGrpSpPr/>
              <p:nvPr/>
            </p:nvGrpSpPr>
            <p:grpSpPr>
              <a:xfrm>
                <a:off x="6061526" y="5491833"/>
                <a:ext cx="679548" cy="388086"/>
                <a:chOff x="6061526" y="5491833"/>
                <a:chExt cx="679548" cy="388086"/>
              </a:xfrm>
            </p:grpSpPr>
            <p:grpSp>
              <p:nvGrpSpPr>
                <p:cNvPr id="387" name="グラフィックス 1398">
                  <a:extLst>
                    <a:ext uri="{FF2B5EF4-FFF2-40B4-BE49-F238E27FC236}">
                      <a16:creationId xmlns:a16="http://schemas.microsoft.com/office/drawing/2014/main" id="{BF099293-B560-5F2D-ABD0-4987DA6EF273}"/>
                    </a:ext>
                  </a:extLst>
                </p:cNvPr>
                <p:cNvGrpSpPr/>
                <p:nvPr/>
              </p:nvGrpSpPr>
              <p:grpSpPr>
                <a:xfrm>
                  <a:off x="6067691" y="5497976"/>
                  <a:ext cx="667219" cy="375803"/>
                  <a:chOff x="6067691" y="5497976"/>
                  <a:chExt cx="667219" cy="375803"/>
                </a:xfrm>
              </p:grpSpPr>
              <p:sp>
                <p:nvSpPr>
                  <p:cNvPr id="396" name="フリーフォーム 395">
                    <a:extLst>
                      <a:ext uri="{FF2B5EF4-FFF2-40B4-BE49-F238E27FC236}">
                        <a16:creationId xmlns:a16="http://schemas.microsoft.com/office/drawing/2014/main" id="{E1034A2B-4C7E-3B74-318F-17A556217B8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7" name="フリーフォーム 396">
                    <a:extLst>
                      <a:ext uri="{FF2B5EF4-FFF2-40B4-BE49-F238E27FC236}">
                        <a16:creationId xmlns:a16="http://schemas.microsoft.com/office/drawing/2014/main" id="{7504097A-B4CE-36EE-C830-3F384FC41053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8" name="フリーフォーム 397">
                    <a:extLst>
                      <a:ext uri="{FF2B5EF4-FFF2-40B4-BE49-F238E27FC236}">
                        <a16:creationId xmlns:a16="http://schemas.microsoft.com/office/drawing/2014/main" id="{79FAB949-4CA1-0455-7FB7-58D1F75D4FD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9" name="フリーフォーム 398">
                    <a:extLst>
                      <a:ext uri="{FF2B5EF4-FFF2-40B4-BE49-F238E27FC236}">
                        <a16:creationId xmlns:a16="http://schemas.microsoft.com/office/drawing/2014/main" id="{F6A27B6E-27B0-ABA5-F5F8-B3DEF6C75B8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0" name="フリーフォーム 399">
                    <a:extLst>
                      <a:ext uri="{FF2B5EF4-FFF2-40B4-BE49-F238E27FC236}">
                        <a16:creationId xmlns:a16="http://schemas.microsoft.com/office/drawing/2014/main" id="{6637CA9A-CA87-47DF-DFC0-171F4992D05A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1" name="フリーフォーム 400">
                    <a:extLst>
                      <a:ext uri="{FF2B5EF4-FFF2-40B4-BE49-F238E27FC236}">
                        <a16:creationId xmlns:a16="http://schemas.microsoft.com/office/drawing/2014/main" id="{1A615A3B-BF3D-BF13-8928-F422A95BA10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2" name="フリーフォーム 401">
                    <a:extLst>
                      <a:ext uri="{FF2B5EF4-FFF2-40B4-BE49-F238E27FC236}">
                        <a16:creationId xmlns:a16="http://schemas.microsoft.com/office/drawing/2014/main" id="{B66728B2-54DC-3273-B639-CA47F515D2A7}"/>
                      </a:ext>
                    </a:extLst>
                  </p:cNvPr>
                  <p:cNvSpPr/>
                  <p:nvPr/>
                </p:nvSpPr>
                <p:spPr>
                  <a:xfrm>
                    <a:off x="6473812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3" name="フリーフォーム 402">
                    <a:extLst>
                      <a:ext uri="{FF2B5EF4-FFF2-40B4-BE49-F238E27FC236}">
                        <a16:creationId xmlns:a16="http://schemas.microsoft.com/office/drawing/2014/main" id="{86C9DCC0-EDC8-6F93-395A-BE5DE01FFE2D}"/>
                      </a:ext>
                    </a:extLst>
                  </p:cNvPr>
                  <p:cNvSpPr/>
                  <p:nvPr/>
                </p:nvSpPr>
                <p:spPr>
                  <a:xfrm>
                    <a:off x="6618858" y="5541344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4" name="フリーフォーム 403">
                    <a:extLst>
                      <a:ext uri="{FF2B5EF4-FFF2-40B4-BE49-F238E27FC236}">
                        <a16:creationId xmlns:a16="http://schemas.microsoft.com/office/drawing/2014/main" id="{17C049E3-002A-832F-1973-5223DAC6497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85878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5" name="フリーフォーム 404">
                    <a:extLst>
                      <a:ext uri="{FF2B5EF4-FFF2-40B4-BE49-F238E27FC236}">
                        <a16:creationId xmlns:a16="http://schemas.microsoft.com/office/drawing/2014/main" id="{749E80AA-0F0C-21C6-7CF6-9777BFD4D6C7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6" name="フリーフォーム 405">
                    <a:extLst>
                      <a:ext uri="{FF2B5EF4-FFF2-40B4-BE49-F238E27FC236}">
                        <a16:creationId xmlns:a16="http://schemas.microsoft.com/office/drawing/2014/main" id="{B74FB23E-C156-0C37-5ED2-0F1194CB62E7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7" name="フリーフォーム 406">
                    <a:extLst>
                      <a:ext uri="{FF2B5EF4-FFF2-40B4-BE49-F238E27FC236}">
                        <a16:creationId xmlns:a16="http://schemas.microsoft.com/office/drawing/2014/main" id="{6170F3D1-20E4-6C27-2789-3C318055D17F}"/>
                      </a:ext>
                    </a:extLst>
                  </p:cNvPr>
                  <p:cNvSpPr/>
                  <p:nvPr/>
                </p:nvSpPr>
                <p:spPr>
                  <a:xfrm>
                    <a:off x="6357784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8" name="フリーフォーム 407">
                    <a:extLst>
                      <a:ext uri="{FF2B5EF4-FFF2-40B4-BE49-F238E27FC236}">
                        <a16:creationId xmlns:a16="http://schemas.microsoft.com/office/drawing/2014/main" id="{A70DB48A-547C-BC94-011A-C0236F00A55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9" name="フリーフォーム 408">
                    <a:extLst>
                      <a:ext uri="{FF2B5EF4-FFF2-40B4-BE49-F238E27FC236}">
                        <a16:creationId xmlns:a16="http://schemas.microsoft.com/office/drawing/2014/main" id="{259A778E-11D1-C9A2-85EF-94BAA86B1390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0" name="フリーフォーム 409">
                    <a:extLst>
                      <a:ext uri="{FF2B5EF4-FFF2-40B4-BE49-F238E27FC236}">
                        <a16:creationId xmlns:a16="http://schemas.microsoft.com/office/drawing/2014/main" id="{CABBBF97-66F1-2504-F1B2-E759295449E8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1" name="フリーフォーム 410">
                    <a:extLst>
                      <a:ext uri="{FF2B5EF4-FFF2-40B4-BE49-F238E27FC236}">
                        <a16:creationId xmlns:a16="http://schemas.microsoft.com/office/drawing/2014/main" id="{F60C0ADA-486B-1352-9A5E-C7BD2D64AF1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5697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2" name="フリーフォーム 411">
                    <a:extLst>
                      <a:ext uri="{FF2B5EF4-FFF2-40B4-BE49-F238E27FC236}">
                        <a16:creationId xmlns:a16="http://schemas.microsoft.com/office/drawing/2014/main" id="{E60284BE-C20E-96E8-BD66-0E78CF885E7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3" name="フリーフォーム 412">
                    <a:extLst>
                      <a:ext uri="{FF2B5EF4-FFF2-40B4-BE49-F238E27FC236}">
                        <a16:creationId xmlns:a16="http://schemas.microsoft.com/office/drawing/2014/main" id="{6CD50F0D-2D67-03B3-0A78-80ABBE1C9F33}"/>
                      </a:ext>
                    </a:extLst>
                  </p:cNvPr>
                  <p:cNvSpPr/>
                  <p:nvPr/>
                </p:nvSpPr>
                <p:spPr>
                  <a:xfrm>
                    <a:off x="6415803" y="5563022"/>
                    <a:ext cx="87027" cy="21680"/>
                  </a:xfrm>
                  <a:custGeom>
                    <a:avLst/>
                    <a:gdLst>
                      <a:gd name="connsiteX0" fmla="*/ 0 w 87027"/>
                      <a:gd name="connsiteY0" fmla="*/ 0 h 21680"/>
                      <a:gd name="connsiteX1" fmla="*/ 87028 w 87027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4" name="フリーフォーム 413">
                    <a:extLst>
                      <a:ext uri="{FF2B5EF4-FFF2-40B4-BE49-F238E27FC236}">
                        <a16:creationId xmlns:a16="http://schemas.microsoft.com/office/drawing/2014/main" id="{F6B83E2D-1904-E169-3569-26E616D1E781}"/>
                      </a:ext>
                    </a:extLst>
                  </p:cNvPr>
                  <p:cNvSpPr/>
                  <p:nvPr/>
                </p:nvSpPr>
                <p:spPr>
                  <a:xfrm>
                    <a:off x="6473822" y="5541342"/>
                    <a:ext cx="87027" cy="21680"/>
                  </a:xfrm>
                  <a:custGeom>
                    <a:avLst/>
                    <a:gdLst>
                      <a:gd name="connsiteX0" fmla="*/ 87028 w 87027"/>
                      <a:gd name="connsiteY0" fmla="*/ 21680 h 21680"/>
                      <a:gd name="connsiteX1" fmla="*/ 0 w 87027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5" name="フリーフォーム 414">
                    <a:extLst>
                      <a:ext uri="{FF2B5EF4-FFF2-40B4-BE49-F238E27FC236}">
                        <a16:creationId xmlns:a16="http://schemas.microsoft.com/office/drawing/2014/main" id="{06F7C729-271A-1712-F5D6-4D609E6A3B1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6302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6" name="フリーフォーム 415">
                    <a:extLst>
                      <a:ext uri="{FF2B5EF4-FFF2-40B4-BE49-F238E27FC236}">
                        <a16:creationId xmlns:a16="http://schemas.microsoft.com/office/drawing/2014/main" id="{DF21CF92-239A-A43F-542E-676F1FCE805E}"/>
                      </a:ext>
                    </a:extLst>
                  </p:cNvPr>
                  <p:cNvSpPr/>
                  <p:nvPr/>
                </p:nvSpPr>
                <p:spPr>
                  <a:xfrm>
                    <a:off x="6560850" y="554134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7" name="フリーフォーム 416">
                    <a:extLst>
                      <a:ext uri="{FF2B5EF4-FFF2-40B4-BE49-F238E27FC236}">
                        <a16:creationId xmlns:a16="http://schemas.microsoft.com/office/drawing/2014/main" id="{FBD53826-8C1C-4124-87EB-73BA8FA7571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8" name="フリーフォーム 417">
                    <a:extLst>
                      <a:ext uri="{FF2B5EF4-FFF2-40B4-BE49-F238E27FC236}">
                        <a16:creationId xmlns:a16="http://schemas.microsoft.com/office/drawing/2014/main" id="{24972B91-5B67-2EBF-D3FA-30B7CEA1ABDF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9" name="フリーフォーム 418">
                    <a:extLst>
                      <a:ext uri="{FF2B5EF4-FFF2-40B4-BE49-F238E27FC236}">
                        <a16:creationId xmlns:a16="http://schemas.microsoft.com/office/drawing/2014/main" id="{26B2F9CE-670A-A2AF-78C1-D5BEA26B77EE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0" name="フリーフォーム 419">
                    <a:extLst>
                      <a:ext uri="{FF2B5EF4-FFF2-40B4-BE49-F238E27FC236}">
                        <a16:creationId xmlns:a16="http://schemas.microsoft.com/office/drawing/2014/main" id="{6CEA27DC-2E57-732F-7996-8A9399466EE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1" name="フリーフォーム 420">
                    <a:extLst>
                      <a:ext uri="{FF2B5EF4-FFF2-40B4-BE49-F238E27FC236}">
                        <a16:creationId xmlns:a16="http://schemas.microsoft.com/office/drawing/2014/main" id="{40A251DF-C711-3F5A-AECE-DD93A566B6D9}"/>
                      </a:ext>
                    </a:extLst>
                  </p:cNvPr>
                  <p:cNvSpPr/>
                  <p:nvPr/>
                </p:nvSpPr>
                <p:spPr>
                  <a:xfrm>
                    <a:off x="6328755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2" name="フリーフォーム 421">
                    <a:extLst>
                      <a:ext uri="{FF2B5EF4-FFF2-40B4-BE49-F238E27FC236}">
                        <a16:creationId xmlns:a16="http://schemas.microsoft.com/office/drawing/2014/main" id="{0F255091-CF1E-18FF-8076-35B8FEF8450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3" name="フリーフォーム 422">
                    <a:extLst>
                      <a:ext uri="{FF2B5EF4-FFF2-40B4-BE49-F238E27FC236}">
                        <a16:creationId xmlns:a16="http://schemas.microsoft.com/office/drawing/2014/main" id="{3357115A-8815-E6BF-5229-C1B1BB228282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4" name="フリーフォーム 423">
                    <a:extLst>
                      <a:ext uri="{FF2B5EF4-FFF2-40B4-BE49-F238E27FC236}">
                        <a16:creationId xmlns:a16="http://schemas.microsoft.com/office/drawing/2014/main" id="{8DF5FC82-FF31-09E7-D6B3-DEDA2618E0A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5" name="フリーフォーム 424">
                    <a:extLst>
                      <a:ext uri="{FF2B5EF4-FFF2-40B4-BE49-F238E27FC236}">
                        <a16:creationId xmlns:a16="http://schemas.microsoft.com/office/drawing/2014/main" id="{649B6BE9-3F4E-E148-4669-6C2DA4504FC7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6" name="フリーフォーム 425">
                    <a:extLst>
                      <a:ext uri="{FF2B5EF4-FFF2-40B4-BE49-F238E27FC236}">
                        <a16:creationId xmlns:a16="http://schemas.microsoft.com/office/drawing/2014/main" id="{A897D941-2DE1-3863-670B-334A9A62638B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7" name="フリーフォーム 426">
                    <a:extLst>
                      <a:ext uri="{FF2B5EF4-FFF2-40B4-BE49-F238E27FC236}">
                        <a16:creationId xmlns:a16="http://schemas.microsoft.com/office/drawing/2014/main" id="{88848305-C6B7-7A1F-1EA6-2D3228E9E398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8" name="フリーフォーム 427">
                    <a:extLst>
                      <a:ext uri="{FF2B5EF4-FFF2-40B4-BE49-F238E27FC236}">
                        <a16:creationId xmlns:a16="http://schemas.microsoft.com/office/drawing/2014/main" id="{9E3C41B5-D714-C3C6-5E53-CE78CF511519}"/>
                      </a:ext>
                    </a:extLst>
                  </p:cNvPr>
                  <p:cNvSpPr/>
                  <p:nvPr/>
                </p:nvSpPr>
                <p:spPr>
                  <a:xfrm>
                    <a:off x="6270746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9" name="フリーフォーム 428">
                    <a:extLst>
                      <a:ext uri="{FF2B5EF4-FFF2-40B4-BE49-F238E27FC236}">
                        <a16:creationId xmlns:a16="http://schemas.microsoft.com/office/drawing/2014/main" id="{D1A22745-954F-771B-C4F3-E8026264ABF1}"/>
                      </a:ext>
                    </a:extLst>
                  </p:cNvPr>
                  <p:cNvSpPr/>
                  <p:nvPr/>
                </p:nvSpPr>
                <p:spPr>
                  <a:xfrm>
                    <a:off x="6328765" y="5541342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0" name="フリーフォーム 429">
                    <a:extLst>
                      <a:ext uri="{FF2B5EF4-FFF2-40B4-BE49-F238E27FC236}">
                        <a16:creationId xmlns:a16="http://schemas.microsoft.com/office/drawing/2014/main" id="{D4CDED71-E112-06DA-4572-C8518827D118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1" name="フリーフォーム 430">
                    <a:extLst>
                      <a:ext uri="{FF2B5EF4-FFF2-40B4-BE49-F238E27FC236}">
                        <a16:creationId xmlns:a16="http://schemas.microsoft.com/office/drawing/2014/main" id="{93B4891C-690D-0050-89FE-C923E27C207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2" name="フリーフォーム 431">
                    <a:extLst>
                      <a:ext uri="{FF2B5EF4-FFF2-40B4-BE49-F238E27FC236}">
                        <a16:creationId xmlns:a16="http://schemas.microsoft.com/office/drawing/2014/main" id="{310B03F3-A4E5-840A-4B8E-6FE21019815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3" name="フリーフォーム 432">
                    <a:extLst>
                      <a:ext uri="{FF2B5EF4-FFF2-40B4-BE49-F238E27FC236}">
                        <a16:creationId xmlns:a16="http://schemas.microsoft.com/office/drawing/2014/main" id="{887A049A-5F35-AB06-DC64-C5D966FFBE2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4" name="フリーフォーム 433">
                    <a:extLst>
                      <a:ext uri="{FF2B5EF4-FFF2-40B4-BE49-F238E27FC236}">
                        <a16:creationId xmlns:a16="http://schemas.microsoft.com/office/drawing/2014/main" id="{0F5E3766-E060-3BAD-F7D3-0DF6D2777F7B}"/>
                      </a:ext>
                    </a:extLst>
                  </p:cNvPr>
                  <p:cNvSpPr/>
                  <p:nvPr/>
                </p:nvSpPr>
                <p:spPr>
                  <a:xfrm>
                    <a:off x="6183718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5" name="フリーフォーム 434">
                    <a:extLst>
                      <a:ext uri="{FF2B5EF4-FFF2-40B4-BE49-F238E27FC236}">
                        <a16:creationId xmlns:a16="http://schemas.microsoft.com/office/drawing/2014/main" id="{1E3063D7-0B8A-5BDF-ED89-AE7D00A052B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6" name="フリーフォーム 435">
                    <a:extLst>
                      <a:ext uri="{FF2B5EF4-FFF2-40B4-BE49-F238E27FC236}">
                        <a16:creationId xmlns:a16="http://schemas.microsoft.com/office/drawing/2014/main" id="{E63DF4EB-F156-0D2A-6FA8-C7A230DCA700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7" name="フリーフォーム 436">
                    <a:extLst>
                      <a:ext uri="{FF2B5EF4-FFF2-40B4-BE49-F238E27FC236}">
                        <a16:creationId xmlns:a16="http://schemas.microsoft.com/office/drawing/2014/main" id="{DBC8D828-BBA7-26BB-C04F-F85EED7E02C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8" name="フリーフォーム 437">
                    <a:extLst>
                      <a:ext uri="{FF2B5EF4-FFF2-40B4-BE49-F238E27FC236}">
                        <a16:creationId xmlns:a16="http://schemas.microsoft.com/office/drawing/2014/main" id="{A3EF1519-D1D8-ABF3-AA29-252233B899BC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9" name="フリーフォーム 438">
                    <a:extLst>
                      <a:ext uri="{FF2B5EF4-FFF2-40B4-BE49-F238E27FC236}">
                        <a16:creationId xmlns:a16="http://schemas.microsoft.com/office/drawing/2014/main" id="{7513E822-6202-5AE6-13A9-40A7ABED33FD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0" name="フリーフォーム 439">
                    <a:extLst>
                      <a:ext uri="{FF2B5EF4-FFF2-40B4-BE49-F238E27FC236}">
                        <a16:creationId xmlns:a16="http://schemas.microsoft.com/office/drawing/2014/main" id="{2AE0E976-92F4-6A56-E3EA-551F9161A8EB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1" name="フリーフォーム 440">
                    <a:extLst>
                      <a:ext uri="{FF2B5EF4-FFF2-40B4-BE49-F238E27FC236}">
                        <a16:creationId xmlns:a16="http://schemas.microsoft.com/office/drawing/2014/main" id="{73DB9AD8-6C0F-9CE1-C197-265F069CC1C0}"/>
                      </a:ext>
                    </a:extLst>
                  </p:cNvPr>
                  <p:cNvSpPr/>
                  <p:nvPr/>
                </p:nvSpPr>
                <p:spPr>
                  <a:xfrm>
                    <a:off x="6125709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2" name="フリーフォーム 441">
                    <a:extLst>
                      <a:ext uri="{FF2B5EF4-FFF2-40B4-BE49-F238E27FC236}">
                        <a16:creationId xmlns:a16="http://schemas.microsoft.com/office/drawing/2014/main" id="{807F89DD-7CAC-1515-5D08-3EF46A622EAB}"/>
                      </a:ext>
                    </a:extLst>
                  </p:cNvPr>
                  <p:cNvSpPr/>
                  <p:nvPr/>
                </p:nvSpPr>
                <p:spPr>
                  <a:xfrm>
                    <a:off x="6183728" y="5541341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3" name="フリーフォーム 442">
                    <a:extLst>
                      <a:ext uri="{FF2B5EF4-FFF2-40B4-BE49-F238E27FC236}">
                        <a16:creationId xmlns:a16="http://schemas.microsoft.com/office/drawing/2014/main" id="{12579442-1272-A132-6B17-19E4F944CA9B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4" name="フリーフォーム 443">
                    <a:extLst>
                      <a:ext uri="{FF2B5EF4-FFF2-40B4-BE49-F238E27FC236}">
                        <a16:creationId xmlns:a16="http://schemas.microsoft.com/office/drawing/2014/main" id="{F9F5CE3E-AB73-15C3-D350-7FAC3A06D6FD}"/>
                      </a:ext>
                    </a:extLst>
                  </p:cNvPr>
                  <p:cNvSpPr/>
                  <p:nvPr/>
                </p:nvSpPr>
                <p:spPr>
                  <a:xfrm>
                    <a:off x="661887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5" name="フリーフォーム 444">
                    <a:extLst>
                      <a:ext uri="{FF2B5EF4-FFF2-40B4-BE49-F238E27FC236}">
                        <a16:creationId xmlns:a16="http://schemas.microsoft.com/office/drawing/2014/main" id="{0C256644-F891-81F3-E717-1ACEDF6571E2}"/>
                      </a:ext>
                    </a:extLst>
                  </p:cNvPr>
                  <p:cNvSpPr/>
                  <p:nvPr/>
                </p:nvSpPr>
                <p:spPr>
                  <a:xfrm>
                    <a:off x="6589854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6" name="フリーフォーム 445">
                    <a:extLst>
                      <a:ext uri="{FF2B5EF4-FFF2-40B4-BE49-F238E27FC236}">
                        <a16:creationId xmlns:a16="http://schemas.microsoft.com/office/drawing/2014/main" id="{B4A03712-E472-D1A5-EB9A-98E784248553}"/>
                      </a:ext>
                    </a:extLst>
                  </p:cNvPr>
                  <p:cNvSpPr/>
                  <p:nvPr/>
                </p:nvSpPr>
                <p:spPr>
                  <a:xfrm>
                    <a:off x="6734900" y="5497978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7" name="フリーフォーム 446">
                    <a:extLst>
                      <a:ext uri="{FF2B5EF4-FFF2-40B4-BE49-F238E27FC236}">
                        <a16:creationId xmlns:a16="http://schemas.microsoft.com/office/drawing/2014/main" id="{72428903-842A-BE8B-B391-6FA30D1E94AE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4251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8" name="フリーフォーム 447">
                    <a:extLst>
                      <a:ext uri="{FF2B5EF4-FFF2-40B4-BE49-F238E27FC236}">
                        <a16:creationId xmlns:a16="http://schemas.microsoft.com/office/drawing/2014/main" id="{8BAB07FA-66AF-4ECD-F448-DFD3BCAEB337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9" name="フリーフォーム 448">
                    <a:extLst>
                      <a:ext uri="{FF2B5EF4-FFF2-40B4-BE49-F238E27FC236}">
                        <a16:creationId xmlns:a16="http://schemas.microsoft.com/office/drawing/2014/main" id="{0EE41412-5B35-4A15-1F45-87C8E79FCFB7}"/>
                      </a:ext>
                    </a:extLst>
                  </p:cNvPr>
                  <p:cNvSpPr/>
                  <p:nvPr/>
                </p:nvSpPr>
                <p:spPr>
                  <a:xfrm>
                    <a:off x="6546349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0" name="フリーフォーム 449">
                    <a:extLst>
                      <a:ext uri="{FF2B5EF4-FFF2-40B4-BE49-F238E27FC236}">
                        <a16:creationId xmlns:a16="http://schemas.microsoft.com/office/drawing/2014/main" id="{605682E5-C81C-87EE-C439-AC51C48981E1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13604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" name="フリーフォーム 450">
                    <a:extLst>
                      <a:ext uri="{FF2B5EF4-FFF2-40B4-BE49-F238E27FC236}">
                        <a16:creationId xmlns:a16="http://schemas.microsoft.com/office/drawing/2014/main" id="{978FA44F-FBCF-4B37-2E2D-23DF15226A15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4133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2" name="フリーフォーム 451">
                    <a:extLst>
                      <a:ext uri="{FF2B5EF4-FFF2-40B4-BE49-F238E27FC236}">
                        <a16:creationId xmlns:a16="http://schemas.microsoft.com/office/drawing/2014/main" id="{45DF31AA-168B-009E-807A-C31F43DE5D23}"/>
                      </a:ext>
                    </a:extLst>
                  </p:cNvPr>
                  <p:cNvSpPr/>
                  <p:nvPr/>
                </p:nvSpPr>
                <p:spPr>
                  <a:xfrm>
                    <a:off x="6531845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3" name="フリーフォーム 452">
                    <a:extLst>
                      <a:ext uri="{FF2B5EF4-FFF2-40B4-BE49-F238E27FC236}">
                        <a16:creationId xmlns:a16="http://schemas.microsoft.com/office/drawing/2014/main" id="{B4307005-84BD-B807-A006-FF6E5736BA72}"/>
                      </a:ext>
                    </a:extLst>
                  </p:cNvPr>
                  <p:cNvSpPr/>
                  <p:nvPr/>
                </p:nvSpPr>
                <p:spPr>
                  <a:xfrm>
                    <a:off x="6589863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4" name="フリーフォーム 453">
                    <a:extLst>
                      <a:ext uri="{FF2B5EF4-FFF2-40B4-BE49-F238E27FC236}">
                        <a16:creationId xmlns:a16="http://schemas.microsoft.com/office/drawing/2014/main" id="{4AD506FA-5DC9-BF57-93D3-F0E30280B59C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1965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5" name="フリーフォーム 454">
                    <a:extLst>
                      <a:ext uri="{FF2B5EF4-FFF2-40B4-BE49-F238E27FC236}">
                        <a16:creationId xmlns:a16="http://schemas.microsoft.com/office/drawing/2014/main" id="{4428C2FA-9438-3E3A-03B7-22467A58505A}"/>
                      </a:ext>
                    </a:extLst>
                  </p:cNvPr>
                  <p:cNvSpPr/>
                  <p:nvPr/>
                </p:nvSpPr>
                <p:spPr>
                  <a:xfrm>
                    <a:off x="6676891" y="549797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6" name="フリーフォーム 455">
                    <a:extLst>
                      <a:ext uri="{FF2B5EF4-FFF2-40B4-BE49-F238E27FC236}">
                        <a16:creationId xmlns:a16="http://schemas.microsoft.com/office/drawing/2014/main" id="{87547D4E-E81D-E8A7-0183-77D87973032C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7" name="フリーフォーム 456">
                    <a:extLst>
                      <a:ext uri="{FF2B5EF4-FFF2-40B4-BE49-F238E27FC236}">
                        <a16:creationId xmlns:a16="http://schemas.microsoft.com/office/drawing/2014/main" id="{F8D9982C-399F-EE3A-AFA9-EADA46310BEC}"/>
                      </a:ext>
                    </a:extLst>
                  </p:cNvPr>
                  <p:cNvSpPr/>
                  <p:nvPr/>
                </p:nvSpPr>
                <p:spPr>
                  <a:xfrm>
                    <a:off x="6444797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8" name="フリーフォーム 457">
                    <a:extLst>
                      <a:ext uri="{FF2B5EF4-FFF2-40B4-BE49-F238E27FC236}">
                        <a16:creationId xmlns:a16="http://schemas.microsoft.com/office/drawing/2014/main" id="{04FD89C1-2DA4-628F-2032-00C1AF25937B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9" name="フリーフォーム 458">
                    <a:extLst>
                      <a:ext uri="{FF2B5EF4-FFF2-40B4-BE49-F238E27FC236}">
                        <a16:creationId xmlns:a16="http://schemas.microsoft.com/office/drawing/2014/main" id="{B411985A-656F-4D97-5A4E-0DC4C5B4C90C}"/>
                      </a:ext>
                    </a:extLst>
                  </p:cNvPr>
                  <p:cNvSpPr/>
                  <p:nvPr/>
                </p:nvSpPr>
                <p:spPr>
                  <a:xfrm>
                    <a:off x="640129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0" name="フリーフォーム 459">
                    <a:extLst>
                      <a:ext uri="{FF2B5EF4-FFF2-40B4-BE49-F238E27FC236}">
                        <a16:creationId xmlns:a16="http://schemas.microsoft.com/office/drawing/2014/main" id="{3D07D569-59C4-5B7A-FFA0-3B02FC752389}"/>
                      </a:ext>
                    </a:extLst>
                  </p:cNvPr>
                  <p:cNvSpPr/>
                  <p:nvPr/>
                </p:nvSpPr>
                <p:spPr>
                  <a:xfrm>
                    <a:off x="6386788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1" name="フリーフォーム 460">
                    <a:extLst>
                      <a:ext uri="{FF2B5EF4-FFF2-40B4-BE49-F238E27FC236}">
                        <a16:creationId xmlns:a16="http://schemas.microsoft.com/office/drawing/2014/main" id="{8397F8B3-CBFB-F773-6464-05C239877D75}"/>
                      </a:ext>
                    </a:extLst>
                  </p:cNvPr>
                  <p:cNvSpPr/>
                  <p:nvPr/>
                </p:nvSpPr>
                <p:spPr>
                  <a:xfrm>
                    <a:off x="6444807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2" name="フリーフォーム 461">
                    <a:extLst>
                      <a:ext uri="{FF2B5EF4-FFF2-40B4-BE49-F238E27FC236}">
                        <a16:creationId xmlns:a16="http://schemas.microsoft.com/office/drawing/2014/main" id="{EE489656-A634-B489-A5ED-C47BA3561268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3" name="フリーフォーム 462">
                    <a:extLst>
                      <a:ext uri="{FF2B5EF4-FFF2-40B4-BE49-F238E27FC236}">
                        <a16:creationId xmlns:a16="http://schemas.microsoft.com/office/drawing/2014/main" id="{32B15461-DD2B-5BFE-FDC3-3336B11FF4B2}"/>
                      </a:ext>
                    </a:extLst>
                  </p:cNvPr>
                  <p:cNvSpPr/>
                  <p:nvPr/>
                </p:nvSpPr>
                <p:spPr>
                  <a:xfrm>
                    <a:off x="6299760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4" name="フリーフォーム 463">
                    <a:extLst>
                      <a:ext uri="{FF2B5EF4-FFF2-40B4-BE49-F238E27FC236}">
                        <a16:creationId xmlns:a16="http://schemas.microsoft.com/office/drawing/2014/main" id="{BE38BF79-50C6-9EAB-C767-E0F3BBFEA08C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5" name="フリーフォーム 464">
                    <a:extLst>
                      <a:ext uri="{FF2B5EF4-FFF2-40B4-BE49-F238E27FC236}">
                        <a16:creationId xmlns:a16="http://schemas.microsoft.com/office/drawing/2014/main" id="{49E1C328-4230-A704-199B-A7D4F00B5777}"/>
                      </a:ext>
                    </a:extLst>
                  </p:cNvPr>
                  <p:cNvSpPr/>
                  <p:nvPr/>
                </p:nvSpPr>
                <p:spPr>
                  <a:xfrm>
                    <a:off x="625625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6" name="フリーフォーム 465">
                    <a:extLst>
                      <a:ext uri="{FF2B5EF4-FFF2-40B4-BE49-F238E27FC236}">
                        <a16:creationId xmlns:a16="http://schemas.microsoft.com/office/drawing/2014/main" id="{ED2B2307-5195-B66A-7B21-2EAA3A642125}"/>
                      </a:ext>
                    </a:extLst>
                  </p:cNvPr>
                  <p:cNvSpPr/>
                  <p:nvPr/>
                </p:nvSpPr>
                <p:spPr>
                  <a:xfrm>
                    <a:off x="6241751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7" name="フリーフォーム 466">
                    <a:extLst>
                      <a:ext uri="{FF2B5EF4-FFF2-40B4-BE49-F238E27FC236}">
                        <a16:creationId xmlns:a16="http://schemas.microsoft.com/office/drawing/2014/main" id="{FE903AED-DD8C-32DE-79A6-EABE49DEAFAF}"/>
                      </a:ext>
                    </a:extLst>
                  </p:cNvPr>
                  <p:cNvSpPr/>
                  <p:nvPr/>
                </p:nvSpPr>
                <p:spPr>
                  <a:xfrm>
                    <a:off x="6299770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8" name="フリーフォーム 467">
                    <a:extLst>
                      <a:ext uri="{FF2B5EF4-FFF2-40B4-BE49-F238E27FC236}">
                        <a16:creationId xmlns:a16="http://schemas.microsoft.com/office/drawing/2014/main" id="{67272592-CE1B-3D77-E319-C3E5DB6D42D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9" name="フリーフォーム 468">
                    <a:extLst>
                      <a:ext uri="{FF2B5EF4-FFF2-40B4-BE49-F238E27FC236}">
                        <a16:creationId xmlns:a16="http://schemas.microsoft.com/office/drawing/2014/main" id="{EE6C47E5-6FEC-49FD-16C5-032AE19B8AA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0" name="フリーフォーム 469">
                    <a:extLst>
                      <a:ext uri="{FF2B5EF4-FFF2-40B4-BE49-F238E27FC236}">
                        <a16:creationId xmlns:a16="http://schemas.microsoft.com/office/drawing/2014/main" id="{D0C0967C-AE74-2A8F-73EC-A3A0CE4F4422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1" name="フリーフォーム 470">
                    <a:extLst>
                      <a:ext uri="{FF2B5EF4-FFF2-40B4-BE49-F238E27FC236}">
                        <a16:creationId xmlns:a16="http://schemas.microsoft.com/office/drawing/2014/main" id="{4A867195-6385-64EE-1008-910D3C7AEAE3}"/>
                      </a:ext>
                    </a:extLst>
                  </p:cNvPr>
                  <p:cNvSpPr/>
                  <p:nvPr/>
                </p:nvSpPr>
                <p:spPr>
                  <a:xfrm>
                    <a:off x="6618858" y="5685885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2" name="フリーフォーム 471">
                    <a:extLst>
                      <a:ext uri="{FF2B5EF4-FFF2-40B4-BE49-F238E27FC236}">
                        <a16:creationId xmlns:a16="http://schemas.microsoft.com/office/drawing/2014/main" id="{B0DF9F84-7EDC-E3F9-A4B3-5E7286AFFBA4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30419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3" name="フリーフォーム 472">
                    <a:extLst>
                      <a:ext uri="{FF2B5EF4-FFF2-40B4-BE49-F238E27FC236}">
                        <a16:creationId xmlns:a16="http://schemas.microsoft.com/office/drawing/2014/main" id="{BAAB8403-9F4B-1434-A2BC-9E46FAA424BB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4" name="フリーフォーム 473">
                    <a:extLst>
                      <a:ext uri="{FF2B5EF4-FFF2-40B4-BE49-F238E27FC236}">
                        <a16:creationId xmlns:a16="http://schemas.microsoft.com/office/drawing/2014/main" id="{E0DFBB7E-B392-50C3-32CC-0A7F938078EF}"/>
                      </a:ext>
                    </a:extLst>
                  </p:cNvPr>
                  <p:cNvSpPr/>
                  <p:nvPr/>
                </p:nvSpPr>
                <p:spPr>
                  <a:xfrm>
                    <a:off x="643030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5" name="フリーフォーム 474">
                    <a:extLst>
                      <a:ext uri="{FF2B5EF4-FFF2-40B4-BE49-F238E27FC236}">
                        <a16:creationId xmlns:a16="http://schemas.microsoft.com/office/drawing/2014/main" id="{3045D6D9-DFBB-4E74-E9EC-E097B2ABB3A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6" name="フリーフォーム 475">
                    <a:extLst>
                      <a:ext uri="{FF2B5EF4-FFF2-40B4-BE49-F238E27FC236}">
                        <a16:creationId xmlns:a16="http://schemas.microsoft.com/office/drawing/2014/main" id="{D69B83AA-80BA-4CD8-755C-FD08D6BB292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7" name="フリーフォーム 476">
                    <a:extLst>
                      <a:ext uri="{FF2B5EF4-FFF2-40B4-BE49-F238E27FC236}">
                        <a16:creationId xmlns:a16="http://schemas.microsoft.com/office/drawing/2014/main" id="{17E4E08E-A588-0439-0D9F-39C709192DE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0151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8" name="フリーフォーム 477">
                    <a:extLst>
                      <a:ext uri="{FF2B5EF4-FFF2-40B4-BE49-F238E27FC236}">
                        <a16:creationId xmlns:a16="http://schemas.microsoft.com/office/drawing/2014/main" id="{C7A3AE1D-C217-F387-8234-863668AC81A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9" name="フリーフォーム 478">
                    <a:extLst>
                      <a:ext uri="{FF2B5EF4-FFF2-40B4-BE49-F238E27FC236}">
                        <a16:creationId xmlns:a16="http://schemas.microsoft.com/office/drawing/2014/main" id="{FAA619D4-B400-B641-E557-320B6859FA7A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0756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0" name="フリーフォーム 479">
                    <a:extLst>
                      <a:ext uri="{FF2B5EF4-FFF2-40B4-BE49-F238E27FC236}">
                        <a16:creationId xmlns:a16="http://schemas.microsoft.com/office/drawing/2014/main" id="{78AA5F05-A4CE-7218-474C-573CFDF1D56B}"/>
                      </a:ext>
                    </a:extLst>
                  </p:cNvPr>
                  <p:cNvSpPr/>
                  <p:nvPr/>
                </p:nvSpPr>
                <p:spPr>
                  <a:xfrm>
                    <a:off x="6560850" y="568588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1" name="フリーフォーム 480">
                    <a:extLst>
                      <a:ext uri="{FF2B5EF4-FFF2-40B4-BE49-F238E27FC236}">
                        <a16:creationId xmlns:a16="http://schemas.microsoft.com/office/drawing/2014/main" id="{95585317-78F7-99D7-6438-A3993B9EC001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2" name="フリーフォーム 481">
                    <a:extLst>
                      <a:ext uri="{FF2B5EF4-FFF2-40B4-BE49-F238E27FC236}">
                        <a16:creationId xmlns:a16="http://schemas.microsoft.com/office/drawing/2014/main" id="{FE147923-426D-E4EE-4459-79FB89892850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3" name="フリーフォーム 482">
                    <a:extLst>
                      <a:ext uri="{FF2B5EF4-FFF2-40B4-BE49-F238E27FC236}">
                        <a16:creationId xmlns:a16="http://schemas.microsoft.com/office/drawing/2014/main" id="{0F86BE0D-B191-0CF5-BC60-9A12F4C1077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4" name="フリーフォーム 483">
                    <a:extLst>
                      <a:ext uri="{FF2B5EF4-FFF2-40B4-BE49-F238E27FC236}">
                        <a16:creationId xmlns:a16="http://schemas.microsoft.com/office/drawing/2014/main" id="{1148418B-33C9-2966-3747-6EAA434311B5}"/>
                      </a:ext>
                    </a:extLst>
                  </p:cNvPr>
                  <p:cNvSpPr/>
                  <p:nvPr/>
                </p:nvSpPr>
                <p:spPr>
                  <a:xfrm>
                    <a:off x="628525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5" name="フリーフォーム 484">
                    <a:extLst>
                      <a:ext uri="{FF2B5EF4-FFF2-40B4-BE49-F238E27FC236}">
                        <a16:creationId xmlns:a16="http://schemas.microsoft.com/office/drawing/2014/main" id="{B1F887D2-F6D3-51D5-89A0-FF03B17D3AD5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6" name="フリーフォーム 485">
                    <a:extLst>
                      <a:ext uri="{FF2B5EF4-FFF2-40B4-BE49-F238E27FC236}">
                        <a16:creationId xmlns:a16="http://schemas.microsoft.com/office/drawing/2014/main" id="{5290A05E-3447-4476-1D5F-46B1C011D92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7" name="フリーフォーム 486">
                    <a:extLst>
                      <a:ext uri="{FF2B5EF4-FFF2-40B4-BE49-F238E27FC236}">
                        <a16:creationId xmlns:a16="http://schemas.microsoft.com/office/drawing/2014/main" id="{38304FA9-4D92-146A-476F-9E459542AA0B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7377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8" name="フリーフォーム 487">
                    <a:extLst>
                      <a:ext uri="{FF2B5EF4-FFF2-40B4-BE49-F238E27FC236}">
                        <a16:creationId xmlns:a16="http://schemas.microsoft.com/office/drawing/2014/main" id="{B88AAEAF-A076-84E9-3CC5-66C8A205459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9" name="フリーフォーム 488">
                    <a:extLst>
                      <a:ext uri="{FF2B5EF4-FFF2-40B4-BE49-F238E27FC236}">
                        <a16:creationId xmlns:a16="http://schemas.microsoft.com/office/drawing/2014/main" id="{301A7750-DD7A-4C64-D01F-4B34B08EB034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0" name="フリーフォーム 489">
                    <a:extLst>
                      <a:ext uri="{FF2B5EF4-FFF2-40B4-BE49-F238E27FC236}">
                        <a16:creationId xmlns:a16="http://schemas.microsoft.com/office/drawing/2014/main" id="{6B210A0A-B4CD-3450-8E8D-8FAFDFCB97E9}"/>
                      </a:ext>
                    </a:extLst>
                  </p:cNvPr>
                  <p:cNvSpPr/>
                  <p:nvPr/>
                </p:nvSpPr>
                <p:spPr>
                  <a:xfrm>
                    <a:off x="614021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1" name="フリーフォーム 490">
                    <a:extLst>
                      <a:ext uri="{FF2B5EF4-FFF2-40B4-BE49-F238E27FC236}">
                        <a16:creationId xmlns:a16="http://schemas.microsoft.com/office/drawing/2014/main" id="{258B09BE-1E3F-4942-F195-4560515E53A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2" name="フリーフォーム 491">
                    <a:extLst>
                      <a:ext uri="{FF2B5EF4-FFF2-40B4-BE49-F238E27FC236}">
                        <a16:creationId xmlns:a16="http://schemas.microsoft.com/office/drawing/2014/main" id="{CE2A5094-F698-1408-CBD2-22964944E07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3" name="フリーフォーム 492">
                    <a:extLst>
                      <a:ext uri="{FF2B5EF4-FFF2-40B4-BE49-F238E27FC236}">
                        <a16:creationId xmlns:a16="http://schemas.microsoft.com/office/drawing/2014/main" id="{039FEE24-6634-DC4A-0CE5-BC936C33659B}"/>
                      </a:ext>
                    </a:extLst>
                  </p:cNvPr>
                  <p:cNvSpPr/>
                  <p:nvPr/>
                </p:nvSpPr>
                <p:spPr>
                  <a:xfrm>
                    <a:off x="6734900" y="5642519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4" name="フリーフォーム 493">
                    <a:extLst>
                      <a:ext uri="{FF2B5EF4-FFF2-40B4-BE49-F238E27FC236}">
                        <a16:creationId xmlns:a16="http://schemas.microsoft.com/office/drawing/2014/main" id="{C1A15EC8-CF20-EA86-3236-913AF690B560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8705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5" name="フリーフォーム 494">
                    <a:extLst>
                      <a:ext uri="{FF2B5EF4-FFF2-40B4-BE49-F238E27FC236}">
                        <a16:creationId xmlns:a16="http://schemas.microsoft.com/office/drawing/2014/main" id="{AF6A3590-37BE-9BCB-DDE9-057352B0AB57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58145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6" name="フリーフォーム 495">
                    <a:extLst>
                      <a:ext uri="{FF2B5EF4-FFF2-40B4-BE49-F238E27FC236}">
                        <a16:creationId xmlns:a16="http://schemas.microsoft.com/office/drawing/2014/main" id="{39D0FDC9-BF03-E533-5F17-36164EEDDD6F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8587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7" name="フリーフォーム 496">
                    <a:extLst>
                      <a:ext uri="{FF2B5EF4-FFF2-40B4-BE49-F238E27FC236}">
                        <a16:creationId xmlns:a16="http://schemas.microsoft.com/office/drawing/2014/main" id="{101B576E-B738-279A-0309-7C0BC2805568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6419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8" name="フリーフォーム 497">
                    <a:extLst>
                      <a:ext uri="{FF2B5EF4-FFF2-40B4-BE49-F238E27FC236}">
                        <a16:creationId xmlns:a16="http://schemas.microsoft.com/office/drawing/2014/main" id="{C300A0D4-19BA-B2EB-EFEE-721A7867F614}"/>
                      </a:ext>
                    </a:extLst>
                  </p:cNvPr>
                  <p:cNvSpPr/>
                  <p:nvPr/>
                </p:nvSpPr>
                <p:spPr>
                  <a:xfrm>
                    <a:off x="6676891" y="564251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88" name="グラフィックス 1398">
                  <a:extLst>
                    <a:ext uri="{FF2B5EF4-FFF2-40B4-BE49-F238E27FC236}">
                      <a16:creationId xmlns:a16="http://schemas.microsoft.com/office/drawing/2014/main" id="{1F88DE4D-A8D3-4C39-D036-8701B08ABA1C}"/>
                    </a:ext>
                  </a:extLst>
                </p:cNvPr>
                <p:cNvGrpSpPr/>
                <p:nvPr/>
              </p:nvGrpSpPr>
              <p:grpSpPr>
                <a:xfrm>
                  <a:off x="6061526" y="5491833"/>
                  <a:ext cx="679548" cy="388086"/>
                  <a:chOff x="6061526" y="5491833"/>
                  <a:chExt cx="679548" cy="388086"/>
                </a:xfrm>
                <a:solidFill>
                  <a:srgbClr val="000000"/>
                </a:solidFill>
              </p:grpSpPr>
              <p:sp>
                <p:nvSpPr>
                  <p:cNvPr id="389" name="フリーフォーム 388">
                    <a:extLst>
                      <a:ext uri="{FF2B5EF4-FFF2-40B4-BE49-F238E27FC236}">
                        <a16:creationId xmlns:a16="http://schemas.microsoft.com/office/drawing/2014/main" id="{768DD175-B681-38B6-0D95-135728083040}"/>
                      </a:ext>
                    </a:extLst>
                  </p:cNvPr>
                  <p:cNvSpPr/>
                  <p:nvPr/>
                </p:nvSpPr>
                <p:spPr>
                  <a:xfrm>
                    <a:off x="649666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0" name="フリーフォーム 389">
                    <a:extLst>
                      <a:ext uri="{FF2B5EF4-FFF2-40B4-BE49-F238E27FC236}">
                        <a16:creationId xmlns:a16="http://schemas.microsoft.com/office/drawing/2014/main" id="{5B4129F6-42A2-69F4-6089-FFB75EACE752}"/>
                      </a:ext>
                    </a:extLst>
                  </p:cNvPr>
                  <p:cNvSpPr/>
                  <p:nvPr/>
                </p:nvSpPr>
                <p:spPr>
                  <a:xfrm>
                    <a:off x="606152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1" name="フリーフォーム 390">
                    <a:extLst>
                      <a:ext uri="{FF2B5EF4-FFF2-40B4-BE49-F238E27FC236}">
                        <a16:creationId xmlns:a16="http://schemas.microsoft.com/office/drawing/2014/main" id="{D664919D-0516-5440-C82B-E6AE1E63BF8C}"/>
                      </a:ext>
                    </a:extLst>
                  </p:cNvPr>
                  <p:cNvSpPr/>
                  <p:nvPr/>
                </p:nvSpPr>
                <p:spPr>
                  <a:xfrm>
                    <a:off x="6728745" y="5491833"/>
                    <a:ext cx="12329" cy="12286"/>
                  </a:xfrm>
                  <a:custGeom>
                    <a:avLst/>
                    <a:gdLst>
                      <a:gd name="connsiteX0" fmla="*/ 12330 w 12329"/>
                      <a:gd name="connsiteY0" fmla="*/ 6143 h 12286"/>
                      <a:gd name="connsiteX1" fmla="*/ 6165 w 12329"/>
                      <a:gd name="connsiteY1" fmla="*/ 12286 h 12286"/>
                      <a:gd name="connsiteX2" fmla="*/ 0 w 12329"/>
                      <a:gd name="connsiteY2" fmla="*/ 6143 h 12286"/>
                      <a:gd name="connsiteX3" fmla="*/ 6165 w 12329"/>
                      <a:gd name="connsiteY3" fmla="*/ 0 h 12286"/>
                      <a:gd name="connsiteX4" fmla="*/ 12330 w 12329"/>
                      <a:gd name="connsiteY4" fmla="*/ 6143 h 1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9" h="12286">
                        <a:moveTo>
                          <a:pt x="12330" y="6143"/>
                        </a:moveTo>
                        <a:cubicBezTo>
                          <a:pt x="12330" y="9536"/>
                          <a:pt x="9570" y="12286"/>
                          <a:pt x="6165" y="12286"/>
                        </a:cubicBezTo>
                        <a:cubicBezTo>
                          <a:pt x="2760" y="12286"/>
                          <a:pt x="0" y="9536"/>
                          <a:pt x="0" y="6143"/>
                        </a:cubicBezTo>
                        <a:cubicBezTo>
                          <a:pt x="0" y="2750"/>
                          <a:pt x="2760" y="0"/>
                          <a:pt x="6165" y="0"/>
                        </a:cubicBezTo>
                        <a:cubicBezTo>
                          <a:pt x="9570" y="0"/>
                          <a:pt x="12330" y="2750"/>
                          <a:pt x="12330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2" name="フリーフォーム 391">
                    <a:extLst>
                      <a:ext uri="{FF2B5EF4-FFF2-40B4-BE49-F238E27FC236}">
                        <a16:creationId xmlns:a16="http://schemas.microsoft.com/office/drawing/2014/main" id="{A3B5D79C-C397-995C-1F70-DDA42FFA67B2}"/>
                      </a:ext>
                    </a:extLst>
                  </p:cNvPr>
                  <p:cNvSpPr/>
                  <p:nvPr/>
                </p:nvSpPr>
                <p:spPr>
                  <a:xfrm>
                    <a:off x="6293606" y="5491833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3" name="フリーフォーム 392">
                    <a:extLst>
                      <a:ext uri="{FF2B5EF4-FFF2-40B4-BE49-F238E27FC236}">
                        <a16:creationId xmlns:a16="http://schemas.microsoft.com/office/drawing/2014/main" id="{144E1B4A-FA11-0597-966E-C29760D23BD6}"/>
                      </a:ext>
                    </a:extLst>
                  </p:cNvPr>
                  <p:cNvSpPr/>
                  <p:nvPr/>
                </p:nvSpPr>
                <p:spPr>
                  <a:xfrm>
                    <a:off x="649666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4" name="フリーフォーム 393">
                    <a:extLst>
                      <a:ext uri="{FF2B5EF4-FFF2-40B4-BE49-F238E27FC236}">
                        <a16:creationId xmlns:a16="http://schemas.microsoft.com/office/drawing/2014/main" id="{07AA247C-9EF2-8000-C107-1A4264D1B64F}"/>
                      </a:ext>
                    </a:extLst>
                  </p:cNvPr>
                  <p:cNvSpPr/>
                  <p:nvPr/>
                </p:nvSpPr>
                <p:spPr>
                  <a:xfrm>
                    <a:off x="606152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5" name="フリーフォーム 394">
                    <a:extLst>
                      <a:ext uri="{FF2B5EF4-FFF2-40B4-BE49-F238E27FC236}">
                        <a16:creationId xmlns:a16="http://schemas.microsoft.com/office/drawing/2014/main" id="{6F5AE17B-59D0-0032-18C9-413B8E3EA315}"/>
                      </a:ext>
                    </a:extLst>
                  </p:cNvPr>
                  <p:cNvSpPr/>
                  <p:nvPr/>
                </p:nvSpPr>
                <p:spPr>
                  <a:xfrm>
                    <a:off x="6728746" y="5780908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106B5446-1E95-B002-1A92-D1C169F2BB52}"/>
                  </a:ext>
                </a:extLst>
              </p:cNvPr>
              <p:cNvGrpSpPr/>
              <p:nvPr/>
            </p:nvGrpSpPr>
            <p:grpSpPr>
              <a:xfrm>
                <a:off x="6857583" y="5500576"/>
                <a:ext cx="679913" cy="369805"/>
                <a:chOff x="6857583" y="5500576"/>
                <a:chExt cx="679913" cy="369805"/>
              </a:xfrm>
            </p:grpSpPr>
            <p:grpSp>
              <p:nvGrpSpPr>
                <p:cNvPr id="244" name="グラフィックス 1399">
                  <a:extLst>
                    <a:ext uri="{FF2B5EF4-FFF2-40B4-BE49-F238E27FC236}">
                      <a16:creationId xmlns:a16="http://schemas.microsoft.com/office/drawing/2014/main" id="{D86A722E-F8E0-56E2-A078-E33CC65B23D1}"/>
                    </a:ext>
                  </a:extLst>
                </p:cNvPr>
                <p:cNvGrpSpPr/>
                <p:nvPr/>
              </p:nvGrpSpPr>
              <p:grpSpPr>
                <a:xfrm>
                  <a:off x="6862852" y="5505841"/>
                  <a:ext cx="669377" cy="359277"/>
                  <a:chOff x="6862852" y="5505841"/>
                  <a:chExt cx="669377" cy="359277"/>
                </a:xfrm>
              </p:grpSpPr>
              <p:sp>
                <p:nvSpPr>
                  <p:cNvPr id="253" name="フリーフォーム 252">
                    <a:extLst>
                      <a:ext uri="{FF2B5EF4-FFF2-40B4-BE49-F238E27FC236}">
                        <a16:creationId xmlns:a16="http://schemas.microsoft.com/office/drawing/2014/main" id="{27FEF45D-A556-1248-5930-349C1B0F8460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4" name="フリーフォーム 253">
                    <a:extLst>
                      <a:ext uri="{FF2B5EF4-FFF2-40B4-BE49-F238E27FC236}">
                        <a16:creationId xmlns:a16="http://schemas.microsoft.com/office/drawing/2014/main" id="{1B05A9DB-4A1F-3712-B4B6-2513F6C3CCD4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5" name="フリーフォーム 254">
                    <a:extLst>
                      <a:ext uri="{FF2B5EF4-FFF2-40B4-BE49-F238E27FC236}">
                        <a16:creationId xmlns:a16="http://schemas.microsoft.com/office/drawing/2014/main" id="{63BA21BF-5E0F-30E3-C3DA-2927741DEB2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6" name="フリーフォーム 255">
                    <a:extLst>
                      <a:ext uri="{FF2B5EF4-FFF2-40B4-BE49-F238E27FC236}">
                        <a16:creationId xmlns:a16="http://schemas.microsoft.com/office/drawing/2014/main" id="{F9FC3891-79CB-0002-146C-436A3B6BBF8B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7" name="フリーフォーム 256">
                    <a:extLst>
                      <a:ext uri="{FF2B5EF4-FFF2-40B4-BE49-F238E27FC236}">
                        <a16:creationId xmlns:a16="http://schemas.microsoft.com/office/drawing/2014/main" id="{9FD7DE9A-1933-922A-0C09-9A9CBAAA598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8" name="フリーフォーム 257">
                    <a:extLst>
                      <a:ext uri="{FF2B5EF4-FFF2-40B4-BE49-F238E27FC236}">
                        <a16:creationId xmlns:a16="http://schemas.microsoft.com/office/drawing/2014/main" id="{50F92E84-75BF-CAB5-9F5C-FA9845CACAD5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9" name="フリーフォーム 258">
                    <a:extLst>
                      <a:ext uri="{FF2B5EF4-FFF2-40B4-BE49-F238E27FC236}">
                        <a16:creationId xmlns:a16="http://schemas.microsoft.com/office/drawing/2014/main" id="{29C54ADD-B2C0-298A-9765-E49A442184F5}"/>
                      </a:ext>
                    </a:extLst>
                  </p:cNvPr>
                  <p:cNvSpPr/>
                  <p:nvPr/>
                </p:nvSpPr>
                <p:spPr>
                  <a:xfrm>
                    <a:off x="7209926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0" name="フリーフォーム 259">
                    <a:extLst>
                      <a:ext uri="{FF2B5EF4-FFF2-40B4-BE49-F238E27FC236}">
                        <a16:creationId xmlns:a16="http://schemas.microsoft.com/office/drawing/2014/main" id="{B46D8658-8614-CB25-5B53-9EC42F0208D9}"/>
                      </a:ext>
                    </a:extLst>
                  </p:cNvPr>
                  <p:cNvSpPr/>
                  <p:nvPr/>
                </p:nvSpPr>
                <p:spPr>
                  <a:xfrm>
                    <a:off x="7333885" y="558017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1" name="フリーフォーム 260">
                    <a:extLst>
                      <a:ext uri="{FF2B5EF4-FFF2-40B4-BE49-F238E27FC236}">
                        <a16:creationId xmlns:a16="http://schemas.microsoft.com/office/drawing/2014/main" id="{4B4726A4-95B5-1880-3F0B-BAA62386A61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0406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2" name="フリーフォーム 261">
                    <a:extLst>
                      <a:ext uri="{FF2B5EF4-FFF2-40B4-BE49-F238E27FC236}">
                        <a16:creationId xmlns:a16="http://schemas.microsoft.com/office/drawing/2014/main" id="{EDA61E5B-1477-07EA-EF94-AF2039040D4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3" name="フリーフォーム 262">
                    <a:extLst>
                      <a:ext uri="{FF2B5EF4-FFF2-40B4-BE49-F238E27FC236}">
                        <a16:creationId xmlns:a16="http://schemas.microsoft.com/office/drawing/2014/main" id="{8F062060-E275-AD86-8FFE-FD8C2EC26509}"/>
                      </a:ext>
                    </a:extLst>
                  </p:cNvPr>
                  <p:cNvSpPr/>
                  <p:nvPr/>
                </p:nvSpPr>
                <p:spPr>
                  <a:xfrm>
                    <a:off x="7172747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4" name="フリーフォーム 263">
                    <a:extLst>
                      <a:ext uri="{FF2B5EF4-FFF2-40B4-BE49-F238E27FC236}">
                        <a16:creationId xmlns:a16="http://schemas.microsoft.com/office/drawing/2014/main" id="{04CCF423-6240-1B09-8C20-73696D976F6A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5" name="フリーフォーム 264">
                    <a:extLst>
                      <a:ext uri="{FF2B5EF4-FFF2-40B4-BE49-F238E27FC236}">
                        <a16:creationId xmlns:a16="http://schemas.microsoft.com/office/drawing/2014/main" id="{450EF51F-A42A-29C6-70F7-0F5CE77AB14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6" name="フリーフォーム 265">
                    <a:extLst>
                      <a:ext uri="{FF2B5EF4-FFF2-40B4-BE49-F238E27FC236}">
                        <a16:creationId xmlns:a16="http://schemas.microsoft.com/office/drawing/2014/main" id="{C1ADEA67-CA64-CAFF-B26F-ADD5E3B77453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7" name="フリーフォーム 266">
                    <a:extLst>
                      <a:ext uri="{FF2B5EF4-FFF2-40B4-BE49-F238E27FC236}">
                        <a16:creationId xmlns:a16="http://schemas.microsoft.com/office/drawing/2014/main" id="{E14BEE6A-8833-9BF5-CD03-0F2600271EF6}"/>
                      </a:ext>
                    </a:extLst>
                  </p:cNvPr>
                  <p:cNvSpPr/>
                  <p:nvPr/>
                </p:nvSpPr>
                <p:spPr>
                  <a:xfrm>
                    <a:off x="7172747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8" name="フリーフォーム 267">
                    <a:extLst>
                      <a:ext uri="{FF2B5EF4-FFF2-40B4-BE49-F238E27FC236}">
                        <a16:creationId xmlns:a16="http://schemas.microsoft.com/office/drawing/2014/main" id="{DEE64123-26AF-0DF1-AFDA-2AF4C46FDCB4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7928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9" name="フリーフォーム 268">
                    <a:extLst>
                      <a:ext uri="{FF2B5EF4-FFF2-40B4-BE49-F238E27FC236}">
                        <a16:creationId xmlns:a16="http://schemas.microsoft.com/office/drawing/2014/main" id="{7C19FBA7-0FA4-8DBA-8945-FB70025CCDF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0" name="フリーフォーム 269">
                    <a:extLst>
                      <a:ext uri="{FF2B5EF4-FFF2-40B4-BE49-F238E27FC236}">
                        <a16:creationId xmlns:a16="http://schemas.microsoft.com/office/drawing/2014/main" id="{12E9D9F5-FB81-CF8D-2B43-B0885E8D7E14}"/>
                      </a:ext>
                    </a:extLst>
                  </p:cNvPr>
                  <p:cNvSpPr/>
                  <p:nvPr/>
                </p:nvSpPr>
                <p:spPr>
                  <a:xfrm>
                    <a:off x="7160351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1" name="フリーフォーム 270">
                    <a:extLst>
                      <a:ext uri="{FF2B5EF4-FFF2-40B4-BE49-F238E27FC236}">
                        <a16:creationId xmlns:a16="http://schemas.microsoft.com/office/drawing/2014/main" id="{77CE1D8B-D6D3-B71C-B20C-2C807847EFBD}"/>
                      </a:ext>
                    </a:extLst>
                  </p:cNvPr>
                  <p:cNvSpPr/>
                  <p:nvPr/>
                </p:nvSpPr>
                <p:spPr>
                  <a:xfrm>
                    <a:off x="7209935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2" name="フリーフォーム 271">
                    <a:extLst>
                      <a:ext uri="{FF2B5EF4-FFF2-40B4-BE49-F238E27FC236}">
                        <a16:creationId xmlns:a16="http://schemas.microsoft.com/office/drawing/2014/main" id="{39498361-ADEA-D2B1-3922-4A749D0780AA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9876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3" name="フリーフォーム 272">
                    <a:extLst>
                      <a:ext uri="{FF2B5EF4-FFF2-40B4-BE49-F238E27FC236}">
                        <a16:creationId xmlns:a16="http://schemas.microsoft.com/office/drawing/2014/main" id="{5E116AE7-C7AA-8662-6B9C-FD7F15E12148}"/>
                      </a:ext>
                    </a:extLst>
                  </p:cNvPr>
                  <p:cNvSpPr/>
                  <p:nvPr/>
                </p:nvSpPr>
                <p:spPr>
                  <a:xfrm>
                    <a:off x="7284310" y="558017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4" name="フリーフォーム 273">
                    <a:extLst>
                      <a:ext uri="{FF2B5EF4-FFF2-40B4-BE49-F238E27FC236}">
                        <a16:creationId xmlns:a16="http://schemas.microsoft.com/office/drawing/2014/main" id="{7C4D9918-B0A4-9087-4501-937717B6CA59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5" name="フリーフォーム 274">
                    <a:extLst>
                      <a:ext uri="{FF2B5EF4-FFF2-40B4-BE49-F238E27FC236}">
                        <a16:creationId xmlns:a16="http://schemas.microsoft.com/office/drawing/2014/main" id="{3767BCB1-AB94-751D-6E4D-E30358A7C86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6" name="フリーフォーム 275">
                    <a:extLst>
                      <a:ext uri="{FF2B5EF4-FFF2-40B4-BE49-F238E27FC236}">
                        <a16:creationId xmlns:a16="http://schemas.microsoft.com/office/drawing/2014/main" id="{988EC5EB-BF3A-88D4-E138-DC2475BDF2E0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7" name="フリーフォーム 276">
                    <a:extLst>
                      <a:ext uri="{FF2B5EF4-FFF2-40B4-BE49-F238E27FC236}">
                        <a16:creationId xmlns:a16="http://schemas.microsoft.com/office/drawing/2014/main" id="{E08BC887-95FA-C0CD-7E55-CAA3A2682D6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8" name="フリーフォーム 277">
                    <a:extLst>
                      <a:ext uri="{FF2B5EF4-FFF2-40B4-BE49-F238E27FC236}">
                        <a16:creationId xmlns:a16="http://schemas.microsoft.com/office/drawing/2014/main" id="{BF428005-1442-3AAD-22DE-2B2CD6765522}"/>
                      </a:ext>
                    </a:extLst>
                  </p:cNvPr>
                  <p:cNvSpPr/>
                  <p:nvPr/>
                </p:nvSpPr>
                <p:spPr>
                  <a:xfrm>
                    <a:off x="708596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9" name="フリーフォーム 278">
                    <a:extLst>
                      <a:ext uri="{FF2B5EF4-FFF2-40B4-BE49-F238E27FC236}">
                        <a16:creationId xmlns:a16="http://schemas.microsoft.com/office/drawing/2014/main" id="{F1F0D1DC-99B7-6308-9808-B847D40517E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0" name="フリーフォーム 279">
                    <a:extLst>
                      <a:ext uri="{FF2B5EF4-FFF2-40B4-BE49-F238E27FC236}">
                        <a16:creationId xmlns:a16="http://schemas.microsoft.com/office/drawing/2014/main" id="{C36C4A5B-FFBB-44F3-7696-D6C8CB8F515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1" name="フリーフォーム 280">
                    <a:extLst>
                      <a:ext uri="{FF2B5EF4-FFF2-40B4-BE49-F238E27FC236}">
                        <a16:creationId xmlns:a16="http://schemas.microsoft.com/office/drawing/2014/main" id="{4DBBA17B-68DD-4149-0350-18625A964C9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2" name="フリーフォーム 281">
                    <a:extLst>
                      <a:ext uri="{FF2B5EF4-FFF2-40B4-BE49-F238E27FC236}">
                        <a16:creationId xmlns:a16="http://schemas.microsoft.com/office/drawing/2014/main" id="{617870E0-8A0E-1893-11CC-B95012B50D1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3" name="フリーフォーム 282">
                    <a:extLst>
                      <a:ext uri="{FF2B5EF4-FFF2-40B4-BE49-F238E27FC236}">
                        <a16:creationId xmlns:a16="http://schemas.microsoft.com/office/drawing/2014/main" id="{854A2C9C-93F9-0F7D-A677-C84C6F2B5E36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4" name="フリーフォーム 283">
                    <a:extLst>
                      <a:ext uri="{FF2B5EF4-FFF2-40B4-BE49-F238E27FC236}">
                        <a16:creationId xmlns:a16="http://schemas.microsoft.com/office/drawing/2014/main" id="{7B6A8CD2-B74E-3E83-5BB3-B1FEBFEC9AE3}"/>
                      </a:ext>
                    </a:extLst>
                  </p:cNvPr>
                  <p:cNvSpPr/>
                  <p:nvPr/>
                </p:nvSpPr>
                <p:spPr>
                  <a:xfrm>
                    <a:off x="704878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5" name="フリーフォーム 284">
                    <a:extLst>
                      <a:ext uri="{FF2B5EF4-FFF2-40B4-BE49-F238E27FC236}">
                        <a16:creationId xmlns:a16="http://schemas.microsoft.com/office/drawing/2014/main" id="{D8050A9B-DBCC-4BD9-14DB-DAE71865F218}"/>
                      </a:ext>
                    </a:extLst>
                  </p:cNvPr>
                  <p:cNvSpPr/>
                  <p:nvPr/>
                </p:nvSpPr>
                <p:spPr>
                  <a:xfrm>
                    <a:off x="7036385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6" name="フリーフォーム 285">
                    <a:extLst>
                      <a:ext uri="{FF2B5EF4-FFF2-40B4-BE49-F238E27FC236}">
                        <a16:creationId xmlns:a16="http://schemas.microsoft.com/office/drawing/2014/main" id="{69570EEC-5F9F-D5D7-6067-E744F2657A15}"/>
                      </a:ext>
                    </a:extLst>
                  </p:cNvPr>
                  <p:cNvSpPr/>
                  <p:nvPr/>
                </p:nvSpPr>
                <p:spPr>
                  <a:xfrm>
                    <a:off x="708596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7" name="フリーフォーム 286">
                    <a:extLst>
                      <a:ext uri="{FF2B5EF4-FFF2-40B4-BE49-F238E27FC236}">
                        <a16:creationId xmlns:a16="http://schemas.microsoft.com/office/drawing/2014/main" id="{403E4528-AF97-A756-A457-C9AAF5F39C98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8" name="フリーフォーム 287">
                    <a:extLst>
                      <a:ext uri="{FF2B5EF4-FFF2-40B4-BE49-F238E27FC236}">
                        <a16:creationId xmlns:a16="http://schemas.microsoft.com/office/drawing/2014/main" id="{AD15D524-BE7C-AEF8-9B18-0E1971D6A11B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9" name="フリーフォーム 288">
                    <a:extLst>
                      <a:ext uri="{FF2B5EF4-FFF2-40B4-BE49-F238E27FC236}">
                        <a16:creationId xmlns:a16="http://schemas.microsoft.com/office/drawing/2014/main" id="{E64AB4D5-9075-87A4-C2B4-119B9D7560D0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0" name="フリーフォーム 289">
                    <a:extLst>
                      <a:ext uri="{FF2B5EF4-FFF2-40B4-BE49-F238E27FC236}">
                        <a16:creationId xmlns:a16="http://schemas.microsoft.com/office/drawing/2014/main" id="{9453F5C1-0E42-FE1A-C165-43A5BF78B826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1" name="フリーフォーム 290">
                    <a:extLst>
                      <a:ext uri="{FF2B5EF4-FFF2-40B4-BE49-F238E27FC236}">
                        <a16:creationId xmlns:a16="http://schemas.microsoft.com/office/drawing/2014/main" id="{1E3DC269-2C85-A1DD-2DD4-F1F2F70D6320}"/>
                      </a:ext>
                    </a:extLst>
                  </p:cNvPr>
                  <p:cNvSpPr/>
                  <p:nvPr/>
                </p:nvSpPr>
                <p:spPr>
                  <a:xfrm>
                    <a:off x="696201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2" name="フリーフォーム 291">
                    <a:extLst>
                      <a:ext uri="{FF2B5EF4-FFF2-40B4-BE49-F238E27FC236}">
                        <a16:creationId xmlns:a16="http://schemas.microsoft.com/office/drawing/2014/main" id="{0B472B7D-CB81-9F7B-1440-F3643568BFD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3" name="フリーフォーム 292">
                    <a:extLst>
                      <a:ext uri="{FF2B5EF4-FFF2-40B4-BE49-F238E27FC236}">
                        <a16:creationId xmlns:a16="http://schemas.microsoft.com/office/drawing/2014/main" id="{73F5EAE7-6262-5C5A-45CF-8780918D292F}"/>
                      </a:ext>
                    </a:extLst>
                  </p:cNvPr>
                  <p:cNvSpPr/>
                  <p:nvPr/>
                </p:nvSpPr>
                <p:spPr>
                  <a:xfrm>
                    <a:off x="692483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4" name="フリーフォーム 293">
                    <a:extLst>
                      <a:ext uri="{FF2B5EF4-FFF2-40B4-BE49-F238E27FC236}">
                        <a16:creationId xmlns:a16="http://schemas.microsoft.com/office/drawing/2014/main" id="{8361C67A-D945-0ED7-9A94-4D2ABD4E970D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7928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5" name="フリーフォーム 294">
                    <a:extLst>
                      <a:ext uri="{FF2B5EF4-FFF2-40B4-BE49-F238E27FC236}">
                        <a16:creationId xmlns:a16="http://schemas.microsoft.com/office/drawing/2014/main" id="{ABE435C6-3424-7ECB-D8EF-5CFCBA228623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6" name="フリーフォーム 295">
                    <a:extLst>
                      <a:ext uri="{FF2B5EF4-FFF2-40B4-BE49-F238E27FC236}">
                        <a16:creationId xmlns:a16="http://schemas.microsoft.com/office/drawing/2014/main" id="{AA8170A9-86CA-E4C3-5A98-597A8C4863D5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7" name="フリーフォーム 296">
                    <a:extLst>
                      <a:ext uri="{FF2B5EF4-FFF2-40B4-BE49-F238E27FC236}">
                        <a16:creationId xmlns:a16="http://schemas.microsoft.com/office/drawing/2014/main" id="{129D32C7-682B-C519-D0FC-953BDD6D259E}"/>
                      </a:ext>
                    </a:extLst>
                  </p:cNvPr>
                  <p:cNvSpPr/>
                  <p:nvPr/>
                </p:nvSpPr>
                <p:spPr>
                  <a:xfrm>
                    <a:off x="692483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8" name="フリーフォーム 297">
                    <a:extLst>
                      <a:ext uri="{FF2B5EF4-FFF2-40B4-BE49-F238E27FC236}">
                        <a16:creationId xmlns:a16="http://schemas.microsoft.com/office/drawing/2014/main" id="{A271F1EC-482D-F365-1B33-0EC4F66B2CB7}"/>
                      </a:ext>
                    </a:extLst>
                  </p:cNvPr>
                  <p:cNvSpPr/>
                  <p:nvPr/>
                </p:nvSpPr>
                <p:spPr>
                  <a:xfrm>
                    <a:off x="6912435" y="559875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" name="フリーフォーム 298">
                    <a:extLst>
                      <a:ext uri="{FF2B5EF4-FFF2-40B4-BE49-F238E27FC236}">
                        <a16:creationId xmlns:a16="http://schemas.microsoft.com/office/drawing/2014/main" id="{B276D837-8FDC-CADB-1C74-980FBB99DE2A}"/>
                      </a:ext>
                    </a:extLst>
                  </p:cNvPr>
                  <p:cNvSpPr/>
                  <p:nvPr/>
                </p:nvSpPr>
                <p:spPr>
                  <a:xfrm>
                    <a:off x="696201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0" name="フリーフォーム 299">
                    <a:extLst>
                      <a:ext uri="{FF2B5EF4-FFF2-40B4-BE49-F238E27FC236}">
                        <a16:creationId xmlns:a16="http://schemas.microsoft.com/office/drawing/2014/main" id="{DF035398-051B-2F8D-F594-39DDA2085D87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1" name="フリーフォーム 300">
                    <a:extLst>
                      <a:ext uri="{FF2B5EF4-FFF2-40B4-BE49-F238E27FC236}">
                        <a16:creationId xmlns:a16="http://schemas.microsoft.com/office/drawing/2014/main" id="{F7230C33-83C5-E1AF-B229-4A2EC66A51D7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2" name="フリーフォーム 301">
                    <a:extLst>
                      <a:ext uri="{FF2B5EF4-FFF2-40B4-BE49-F238E27FC236}">
                        <a16:creationId xmlns:a16="http://schemas.microsoft.com/office/drawing/2014/main" id="{B63DA3E2-57BE-1A53-9662-B8FADB37E8C2}"/>
                      </a:ext>
                    </a:extLst>
                  </p:cNvPr>
                  <p:cNvSpPr/>
                  <p:nvPr/>
                </p:nvSpPr>
                <p:spPr>
                  <a:xfrm>
                    <a:off x="7309097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3" name="フリーフォーム 302">
                    <a:extLst>
                      <a:ext uri="{FF2B5EF4-FFF2-40B4-BE49-F238E27FC236}">
                        <a16:creationId xmlns:a16="http://schemas.microsoft.com/office/drawing/2014/main" id="{5447AC3F-E727-0BDF-172F-31EB062A50BC}"/>
                      </a:ext>
                    </a:extLst>
                  </p:cNvPr>
                  <p:cNvSpPr/>
                  <p:nvPr/>
                </p:nvSpPr>
                <p:spPr>
                  <a:xfrm>
                    <a:off x="7433055" y="554300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4" name="フリーフォーム 303">
                    <a:extLst>
                      <a:ext uri="{FF2B5EF4-FFF2-40B4-BE49-F238E27FC236}">
                        <a16:creationId xmlns:a16="http://schemas.microsoft.com/office/drawing/2014/main" id="{1691DBCA-3B5C-4C3E-97A1-8F06DE3D645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6689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5" name="フリーフォーム 304">
                    <a:extLst>
                      <a:ext uri="{FF2B5EF4-FFF2-40B4-BE49-F238E27FC236}">
                        <a16:creationId xmlns:a16="http://schemas.microsoft.com/office/drawing/2014/main" id="{5AB8550D-AA07-D565-B6D7-AFB94B18DD2E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6" name="フリーフォーム 305">
                    <a:extLst>
                      <a:ext uri="{FF2B5EF4-FFF2-40B4-BE49-F238E27FC236}">
                        <a16:creationId xmlns:a16="http://schemas.microsoft.com/office/drawing/2014/main" id="{8C50F38F-7A60-04FD-7B9B-10258519E4BD}"/>
                      </a:ext>
                    </a:extLst>
                  </p:cNvPr>
                  <p:cNvSpPr/>
                  <p:nvPr/>
                </p:nvSpPr>
                <p:spPr>
                  <a:xfrm>
                    <a:off x="7271918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7" name="フリーフォーム 306">
                    <a:extLst>
                      <a:ext uri="{FF2B5EF4-FFF2-40B4-BE49-F238E27FC236}">
                        <a16:creationId xmlns:a16="http://schemas.microsoft.com/office/drawing/2014/main" id="{8AE7238F-5212-61D4-5C58-03BBBF219CD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4211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8" name="フリーフォーム 307">
                    <a:extLst>
                      <a:ext uri="{FF2B5EF4-FFF2-40B4-BE49-F238E27FC236}">
                        <a16:creationId xmlns:a16="http://schemas.microsoft.com/office/drawing/2014/main" id="{2978A2AC-87A9-8DDC-4E14-19F22FF57883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8017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9" name="フリーフォーム 308">
                    <a:extLst>
                      <a:ext uri="{FF2B5EF4-FFF2-40B4-BE49-F238E27FC236}">
                        <a16:creationId xmlns:a16="http://schemas.microsoft.com/office/drawing/2014/main" id="{EF649354-B2BB-55AE-71B9-27D7E3D0B178}"/>
                      </a:ext>
                    </a:extLst>
                  </p:cNvPr>
                  <p:cNvSpPr/>
                  <p:nvPr/>
                </p:nvSpPr>
                <p:spPr>
                  <a:xfrm>
                    <a:off x="7259522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0" name="フリーフォーム 309">
                    <a:extLst>
                      <a:ext uri="{FF2B5EF4-FFF2-40B4-BE49-F238E27FC236}">
                        <a16:creationId xmlns:a16="http://schemas.microsoft.com/office/drawing/2014/main" id="{F008898E-D5ED-EF5B-BB9B-F147CC86F526}"/>
                      </a:ext>
                    </a:extLst>
                  </p:cNvPr>
                  <p:cNvSpPr/>
                  <p:nvPr/>
                </p:nvSpPr>
                <p:spPr>
                  <a:xfrm>
                    <a:off x="7309105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1" name="フリーフォーム 310">
                    <a:extLst>
                      <a:ext uri="{FF2B5EF4-FFF2-40B4-BE49-F238E27FC236}">
                        <a16:creationId xmlns:a16="http://schemas.microsoft.com/office/drawing/2014/main" id="{B0B82F25-59E1-B451-AD38-FB91C6DF995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6159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2" name="フリーフォーム 311">
                    <a:extLst>
                      <a:ext uri="{FF2B5EF4-FFF2-40B4-BE49-F238E27FC236}">
                        <a16:creationId xmlns:a16="http://schemas.microsoft.com/office/drawing/2014/main" id="{F7736661-5776-2AF4-F047-E35A46AA9405}"/>
                      </a:ext>
                    </a:extLst>
                  </p:cNvPr>
                  <p:cNvSpPr/>
                  <p:nvPr/>
                </p:nvSpPr>
                <p:spPr>
                  <a:xfrm>
                    <a:off x="7383480" y="554300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3" name="フリーフォーム 312">
                    <a:extLst>
                      <a:ext uri="{FF2B5EF4-FFF2-40B4-BE49-F238E27FC236}">
                        <a16:creationId xmlns:a16="http://schemas.microsoft.com/office/drawing/2014/main" id="{71C83AEC-521A-8CB0-BD35-EC081AD9D729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4" name="フリーフォーム 313">
                    <a:extLst>
                      <a:ext uri="{FF2B5EF4-FFF2-40B4-BE49-F238E27FC236}">
                        <a16:creationId xmlns:a16="http://schemas.microsoft.com/office/drawing/2014/main" id="{ADF9DA10-90B6-844C-8B6E-006D8981F581}"/>
                      </a:ext>
                    </a:extLst>
                  </p:cNvPr>
                  <p:cNvSpPr/>
                  <p:nvPr/>
                </p:nvSpPr>
                <p:spPr>
                  <a:xfrm>
                    <a:off x="718513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5" name="フリーフォーム 314">
                    <a:extLst>
                      <a:ext uri="{FF2B5EF4-FFF2-40B4-BE49-F238E27FC236}">
                        <a16:creationId xmlns:a16="http://schemas.microsoft.com/office/drawing/2014/main" id="{615B27D9-7B7D-29CB-21B6-8DFD429F7AF4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6" name="フリーフォーム 315">
                    <a:extLst>
                      <a:ext uri="{FF2B5EF4-FFF2-40B4-BE49-F238E27FC236}">
                        <a16:creationId xmlns:a16="http://schemas.microsoft.com/office/drawing/2014/main" id="{BF5031A0-C722-AF02-66CA-099EDBCF2C6A}"/>
                      </a:ext>
                    </a:extLst>
                  </p:cNvPr>
                  <p:cNvSpPr/>
                  <p:nvPr/>
                </p:nvSpPr>
                <p:spPr>
                  <a:xfrm>
                    <a:off x="714795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7" name="フリーフォーム 316">
                    <a:extLst>
                      <a:ext uri="{FF2B5EF4-FFF2-40B4-BE49-F238E27FC236}">
                        <a16:creationId xmlns:a16="http://schemas.microsoft.com/office/drawing/2014/main" id="{7859AA9D-ED26-E7BB-BB43-F12DB156E43F}"/>
                      </a:ext>
                    </a:extLst>
                  </p:cNvPr>
                  <p:cNvSpPr/>
                  <p:nvPr/>
                </p:nvSpPr>
                <p:spPr>
                  <a:xfrm>
                    <a:off x="7135555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8" name="フリーフォーム 317">
                    <a:extLst>
                      <a:ext uri="{FF2B5EF4-FFF2-40B4-BE49-F238E27FC236}">
                        <a16:creationId xmlns:a16="http://schemas.microsoft.com/office/drawing/2014/main" id="{7BDA9561-C80F-3F7A-1F1F-5E4166876B11}"/>
                      </a:ext>
                    </a:extLst>
                  </p:cNvPr>
                  <p:cNvSpPr/>
                  <p:nvPr/>
                </p:nvSpPr>
                <p:spPr>
                  <a:xfrm>
                    <a:off x="718513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9" name="フリーフォーム 318">
                    <a:extLst>
                      <a:ext uri="{FF2B5EF4-FFF2-40B4-BE49-F238E27FC236}">
                        <a16:creationId xmlns:a16="http://schemas.microsoft.com/office/drawing/2014/main" id="{4C4782C4-F334-67F8-E0D8-3CC04E29CB9E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0" name="フリーフォーム 319">
                    <a:extLst>
                      <a:ext uri="{FF2B5EF4-FFF2-40B4-BE49-F238E27FC236}">
                        <a16:creationId xmlns:a16="http://schemas.microsoft.com/office/drawing/2014/main" id="{2B6D840D-4E47-B3F9-07D3-D8AF2D0D400C}"/>
                      </a:ext>
                    </a:extLst>
                  </p:cNvPr>
                  <p:cNvSpPr/>
                  <p:nvPr/>
                </p:nvSpPr>
                <p:spPr>
                  <a:xfrm>
                    <a:off x="706118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1" name="フリーフォーム 320">
                    <a:extLst>
                      <a:ext uri="{FF2B5EF4-FFF2-40B4-BE49-F238E27FC236}">
                        <a16:creationId xmlns:a16="http://schemas.microsoft.com/office/drawing/2014/main" id="{F67C3138-ED78-4E09-8BEB-1E82A9843913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2" name="フリーフォーム 321">
                    <a:extLst>
                      <a:ext uri="{FF2B5EF4-FFF2-40B4-BE49-F238E27FC236}">
                        <a16:creationId xmlns:a16="http://schemas.microsoft.com/office/drawing/2014/main" id="{6E1FF8D6-6221-830D-3F87-7B323CDDAA29}"/>
                      </a:ext>
                    </a:extLst>
                  </p:cNvPr>
                  <p:cNvSpPr/>
                  <p:nvPr/>
                </p:nvSpPr>
                <p:spPr>
                  <a:xfrm>
                    <a:off x="702400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3" name="フリーフォーム 322">
                    <a:extLst>
                      <a:ext uri="{FF2B5EF4-FFF2-40B4-BE49-F238E27FC236}">
                        <a16:creationId xmlns:a16="http://schemas.microsoft.com/office/drawing/2014/main" id="{35A952C9-BB16-4283-5037-45587F875F20}"/>
                      </a:ext>
                    </a:extLst>
                  </p:cNvPr>
                  <p:cNvSpPr/>
                  <p:nvPr/>
                </p:nvSpPr>
                <p:spPr>
                  <a:xfrm>
                    <a:off x="7011605" y="556158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4" name="フリーフォーム 323">
                    <a:extLst>
                      <a:ext uri="{FF2B5EF4-FFF2-40B4-BE49-F238E27FC236}">
                        <a16:creationId xmlns:a16="http://schemas.microsoft.com/office/drawing/2014/main" id="{4C38E26B-8055-3BE8-F8B7-F6875777488A}"/>
                      </a:ext>
                    </a:extLst>
                  </p:cNvPr>
                  <p:cNvSpPr/>
                  <p:nvPr/>
                </p:nvSpPr>
                <p:spPr>
                  <a:xfrm>
                    <a:off x="706118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5" name="フリーフォーム 324">
                    <a:extLst>
                      <a:ext uri="{FF2B5EF4-FFF2-40B4-BE49-F238E27FC236}">
                        <a16:creationId xmlns:a16="http://schemas.microsoft.com/office/drawing/2014/main" id="{30F8A632-93BF-8A9E-376F-0451319EDEF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6" name="フリーフォーム 325">
                    <a:extLst>
                      <a:ext uri="{FF2B5EF4-FFF2-40B4-BE49-F238E27FC236}">
                        <a16:creationId xmlns:a16="http://schemas.microsoft.com/office/drawing/2014/main" id="{C0E0951F-0A47-AA61-CDF0-36C6F2B3A62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7" name="フリーフォーム 326">
                    <a:extLst>
                      <a:ext uri="{FF2B5EF4-FFF2-40B4-BE49-F238E27FC236}">
                        <a16:creationId xmlns:a16="http://schemas.microsoft.com/office/drawing/2014/main" id="{898D6FF9-FA24-D392-E46F-A2A29B29C018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8" name="フリーフォーム 327">
                    <a:extLst>
                      <a:ext uri="{FF2B5EF4-FFF2-40B4-BE49-F238E27FC236}">
                        <a16:creationId xmlns:a16="http://schemas.microsoft.com/office/drawing/2014/main" id="{A04C4725-4626-A25F-C4E4-082BB699AF1E}"/>
                      </a:ext>
                    </a:extLst>
                  </p:cNvPr>
                  <p:cNvSpPr/>
                  <p:nvPr/>
                </p:nvSpPr>
                <p:spPr>
                  <a:xfrm>
                    <a:off x="7333885" y="570406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9" name="フリーフォーム 328">
                    <a:extLst>
                      <a:ext uri="{FF2B5EF4-FFF2-40B4-BE49-F238E27FC236}">
                        <a16:creationId xmlns:a16="http://schemas.microsoft.com/office/drawing/2014/main" id="{E418625E-BDD6-7236-58B2-7CA560E1DB8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2795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0" name="フリーフォーム 329">
                    <a:extLst>
                      <a:ext uri="{FF2B5EF4-FFF2-40B4-BE49-F238E27FC236}">
                        <a16:creationId xmlns:a16="http://schemas.microsoft.com/office/drawing/2014/main" id="{EA6B087D-8A2E-B15C-AF9D-6930D56A426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1" name="フリーフォーム 330">
                    <a:extLst>
                      <a:ext uri="{FF2B5EF4-FFF2-40B4-BE49-F238E27FC236}">
                        <a16:creationId xmlns:a16="http://schemas.microsoft.com/office/drawing/2014/main" id="{53F2E826-6063-8AF4-59C7-6E4D4FB4E96E}"/>
                      </a:ext>
                    </a:extLst>
                  </p:cNvPr>
                  <p:cNvSpPr/>
                  <p:nvPr/>
                </p:nvSpPr>
                <p:spPr>
                  <a:xfrm>
                    <a:off x="7172747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2" name="フリーフォーム 331">
                    <a:extLst>
                      <a:ext uri="{FF2B5EF4-FFF2-40B4-BE49-F238E27FC236}">
                        <a16:creationId xmlns:a16="http://schemas.microsoft.com/office/drawing/2014/main" id="{AC48801B-24EB-7091-902C-CD35106CE56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3" name="フリーフォーム 332">
                    <a:extLst>
                      <a:ext uri="{FF2B5EF4-FFF2-40B4-BE49-F238E27FC236}">
                        <a16:creationId xmlns:a16="http://schemas.microsoft.com/office/drawing/2014/main" id="{9C1C6ED4-82A4-035F-8127-3CEB1BF0636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4" name="フリーフォーム 333">
                    <a:extLst>
                      <a:ext uri="{FF2B5EF4-FFF2-40B4-BE49-F238E27FC236}">
                        <a16:creationId xmlns:a16="http://schemas.microsoft.com/office/drawing/2014/main" id="{CCD577A0-5367-A7C4-B0F4-49681EB36611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0317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5" name="フリーフォーム 334">
                    <a:extLst>
                      <a:ext uri="{FF2B5EF4-FFF2-40B4-BE49-F238E27FC236}">
                        <a16:creationId xmlns:a16="http://schemas.microsoft.com/office/drawing/2014/main" id="{608D3F9A-D604-265D-6F90-4FC9A9A4FE6F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6" name="フリーフォーム 335">
                    <a:extLst>
                      <a:ext uri="{FF2B5EF4-FFF2-40B4-BE49-F238E27FC236}">
                        <a16:creationId xmlns:a16="http://schemas.microsoft.com/office/drawing/2014/main" id="{7E5C45C6-A60A-24BF-CEF8-60D6A6AE3107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2265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7" name="フリーフォーム 336">
                    <a:extLst>
                      <a:ext uri="{FF2B5EF4-FFF2-40B4-BE49-F238E27FC236}">
                        <a16:creationId xmlns:a16="http://schemas.microsoft.com/office/drawing/2014/main" id="{B427E099-C4F4-F54B-8B02-6C11BBE982D9}"/>
                      </a:ext>
                    </a:extLst>
                  </p:cNvPr>
                  <p:cNvSpPr/>
                  <p:nvPr/>
                </p:nvSpPr>
                <p:spPr>
                  <a:xfrm>
                    <a:off x="7284310" y="570406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8" name="フリーフォーム 337">
                    <a:extLst>
                      <a:ext uri="{FF2B5EF4-FFF2-40B4-BE49-F238E27FC236}">
                        <a16:creationId xmlns:a16="http://schemas.microsoft.com/office/drawing/2014/main" id="{D0ACB218-324D-37C0-4CDB-4CF59FA84253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9" name="フリーフォーム 338">
                    <a:extLst>
                      <a:ext uri="{FF2B5EF4-FFF2-40B4-BE49-F238E27FC236}">
                        <a16:creationId xmlns:a16="http://schemas.microsoft.com/office/drawing/2014/main" id="{A2BD485A-02A8-5554-16C3-D08BFE9A34E5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0" name="フリーフォーム 339">
                    <a:extLst>
                      <a:ext uri="{FF2B5EF4-FFF2-40B4-BE49-F238E27FC236}">
                        <a16:creationId xmlns:a16="http://schemas.microsoft.com/office/drawing/2014/main" id="{3119BD5A-96D7-8EBD-61B6-68FA5E08DED7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1" name="フリーフォーム 340">
                    <a:extLst>
                      <a:ext uri="{FF2B5EF4-FFF2-40B4-BE49-F238E27FC236}">
                        <a16:creationId xmlns:a16="http://schemas.microsoft.com/office/drawing/2014/main" id="{7D6FEE1C-F8E1-C1DF-265F-C647812B41E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2" name="フリーフォーム 341">
                    <a:extLst>
                      <a:ext uri="{FF2B5EF4-FFF2-40B4-BE49-F238E27FC236}">
                        <a16:creationId xmlns:a16="http://schemas.microsoft.com/office/drawing/2014/main" id="{3F591DA0-5E1C-55DF-8BEB-DDDA755FB10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3" name="フリーフォーム 342">
                    <a:extLst>
                      <a:ext uri="{FF2B5EF4-FFF2-40B4-BE49-F238E27FC236}">
                        <a16:creationId xmlns:a16="http://schemas.microsoft.com/office/drawing/2014/main" id="{6E2D9343-A8D6-C7E8-510A-BCD54109B2A8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4" name="フリーフォーム 343">
                    <a:extLst>
                      <a:ext uri="{FF2B5EF4-FFF2-40B4-BE49-F238E27FC236}">
                        <a16:creationId xmlns:a16="http://schemas.microsoft.com/office/drawing/2014/main" id="{D13ADC81-E848-D111-20FF-EA2D6DF6A92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5" name="フリーフォーム 344">
                    <a:extLst>
                      <a:ext uri="{FF2B5EF4-FFF2-40B4-BE49-F238E27FC236}">
                        <a16:creationId xmlns:a16="http://schemas.microsoft.com/office/drawing/2014/main" id="{6127826D-0BA9-E16D-DAB8-88005A559D9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6" name="フリーフォーム 345">
                    <a:extLst>
                      <a:ext uri="{FF2B5EF4-FFF2-40B4-BE49-F238E27FC236}">
                        <a16:creationId xmlns:a16="http://schemas.microsoft.com/office/drawing/2014/main" id="{755F1A4D-12FA-3663-4B2A-0C13FBA7744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7" name="フリーフォーム 346">
                    <a:extLst>
                      <a:ext uri="{FF2B5EF4-FFF2-40B4-BE49-F238E27FC236}">
                        <a16:creationId xmlns:a16="http://schemas.microsoft.com/office/drawing/2014/main" id="{17467CFC-222A-DE8B-D3B7-E061304ADD42}"/>
                      </a:ext>
                    </a:extLst>
                  </p:cNvPr>
                  <p:cNvSpPr/>
                  <p:nvPr/>
                </p:nvSpPr>
                <p:spPr>
                  <a:xfrm>
                    <a:off x="692483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8" name="フリーフォーム 347">
                    <a:extLst>
                      <a:ext uri="{FF2B5EF4-FFF2-40B4-BE49-F238E27FC236}">
                        <a16:creationId xmlns:a16="http://schemas.microsoft.com/office/drawing/2014/main" id="{523196B5-2938-C28F-E3B2-6B13AB5E88F7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0317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9" name="フリーフォーム 348">
                    <a:extLst>
                      <a:ext uri="{FF2B5EF4-FFF2-40B4-BE49-F238E27FC236}">
                        <a16:creationId xmlns:a16="http://schemas.microsoft.com/office/drawing/2014/main" id="{B1CB06AA-B00D-A34F-F90B-80BE0C4951B2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0" name="フリーフォーム 349">
                    <a:extLst>
                      <a:ext uri="{FF2B5EF4-FFF2-40B4-BE49-F238E27FC236}">
                        <a16:creationId xmlns:a16="http://schemas.microsoft.com/office/drawing/2014/main" id="{5EBE6297-E359-D7FE-0A28-62164D653EE3}"/>
                      </a:ext>
                    </a:extLst>
                  </p:cNvPr>
                  <p:cNvSpPr/>
                  <p:nvPr/>
                </p:nvSpPr>
                <p:spPr>
                  <a:xfrm>
                    <a:off x="7433055" y="566689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1" name="フリーフォーム 350">
                    <a:extLst>
                      <a:ext uri="{FF2B5EF4-FFF2-40B4-BE49-F238E27FC236}">
                        <a16:creationId xmlns:a16="http://schemas.microsoft.com/office/drawing/2014/main" id="{2265BE20-C85B-FAB1-14A5-94770DEAE61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9078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2" name="フリーフォーム 351">
                    <a:extLst>
                      <a:ext uri="{FF2B5EF4-FFF2-40B4-BE49-F238E27FC236}">
                        <a16:creationId xmlns:a16="http://schemas.microsoft.com/office/drawing/2014/main" id="{9BC80450-1AE2-4C76-AC23-A5799F206A31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6600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3" name="フリーフォーム 352">
                    <a:extLst>
                      <a:ext uri="{FF2B5EF4-FFF2-40B4-BE49-F238E27FC236}">
                        <a16:creationId xmlns:a16="http://schemas.microsoft.com/office/drawing/2014/main" id="{6D97F6BC-E1A6-376A-F1B4-1C6D38D815C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0406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4" name="フリーフォーム 353">
                    <a:extLst>
                      <a:ext uri="{FF2B5EF4-FFF2-40B4-BE49-F238E27FC236}">
                        <a16:creationId xmlns:a16="http://schemas.microsoft.com/office/drawing/2014/main" id="{F9FB8367-2598-2285-7E38-5CA77B4F72FD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8548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5" name="フリーフォーム 354">
                    <a:extLst>
                      <a:ext uri="{FF2B5EF4-FFF2-40B4-BE49-F238E27FC236}">
                        <a16:creationId xmlns:a16="http://schemas.microsoft.com/office/drawing/2014/main" id="{ACBE4775-6893-74A5-9856-BBFEA9194EF4}"/>
                      </a:ext>
                    </a:extLst>
                  </p:cNvPr>
                  <p:cNvSpPr/>
                  <p:nvPr/>
                </p:nvSpPr>
                <p:spPr>
                  <a:xfrm>
                    <a:off x="7383480" y="566689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6" name="フリーフォーム 355">
                    <a:extLst>
                      <a:ext uri="{FF2B5EF4-FFF2-40B4-BE49-F238E27FC236}">
                        <a16:creationId xmlns:a16="http://schemas.microsoft.com/office/drawing/2014/main" id="{274076F2-242C-A19D-AFAA-4FE1653C9BD5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7" name="フリーフォーム 356">
                    <a:extLst>
                      <a:ext uri="{FF2B5EF4-FFF2-40B4-BE49-F238E27FC236}">
                        <a16:creationId xmlns:a16="http://schemas.microsoft.com/office/drawing/2014/main" id="{166DAC98-8904-9AA7-C7BA-748FA0A5D8C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8" name="フリーフォーム 357">
                    <a:extLst>
                      <a:ext uri="{FF2B5EF4-FFF2-40B4-BE49-F238E27FC236}">
                        <a16:creationId xmlns:a16="http://schemas.microsoft.com/office/drawing/2014/main" id="{20C3CC0B-A9AA-87E1-49C4-91243FF18658}"/>
                      </a:ext>
                    </a:extLst>
                  </p:cNvPr>
                  <p:cNvSpPr/>
                  <p:nvPr/>
                </p:nvSpPr>
                <p:spPr>
                  <a:xfrm>
                    <a:off x="7408262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9" name="フリーフォーム 358">
                    <a:extLst>
                      <a:ext uri="{FF2B5EF4-FFF2-40B4-BE49-F238E27FC236}">
                        <a16:creationId xmlns:a16="http://schemas.microsoft.com/office/drawing/2014/main" id="{9519B9E2-9772-7C83-B6BB-68FCDDCC29C2}"/>
                      </a:ext>
                    </a:extLst>
                  </p:cNvPr>
                  <p:cNvSpPr/>
                  <p:nvPr/>
                </p:nvSpPr>
                <p:spPr>
                  <a:xfrm>
                    <a:off x="7532220" y="550584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0" name="フリーフォーム 359">
                    <a:extLst>
                      <a:ext uri="{FF2B5EF4-FFF2-40B4-BE49-F238E27FC236}">
                        <a16:creationId xmlns:a16="http://schemas.microsoft.com/office/drawing/2014/main" id="{640FFFC2-14CA-11AA-419C-5C4A69E66D4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2972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1" name="フリーフォーム 360">
                    <a:extLst>
                      <a:ext uri="{FF2B5EF4-FFF2-40B4-BE49-F238E27FC236}">
                        <a16:creationId xmlns:a16="http://schemas.microsoft.com/office/drawing/2014/main" id="{C67B26CF-7F91-F8FC-4324-F898EA2B93CB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2" name="フリーフォーム 361">
                    <a:extLst>
                      <a:ext uri="{FF2B5EF4-FFF2-40B4-BE49-F238E27FC236}">
                        <a16:creationId xmlns:a16="http://schemas.microsoft.com/office/drawing/2014/main" id="{6765918B-3C79-777A-75E2-AD7A923C2536}"/>
                      </a:ext>
                    </a:extLst>
                  </p:cNvPr>
                  <p:cNvSpPr/>
                  <p:nvPr/>
                </p:nvSpPr>
                <p:spPr>
                  <a:xfrm>
                    <a:off x="7371083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3" name="フリーフォーム 362">
                    <a:extLst>
                      <a:ext uri="{FF2B5EF4-FFF2-40B4-BE49-F238E27FC236}">
                        <a16:creationId xmlns:a16="http://schemas.microsoft.com/office/drawing/2014/main" id="{75E2B6A9-8B39-2F41-7546-57DB19233B8A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0495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4" name="フリーフォーム 363">
                    <a:extLst>
                      <a:ext uri="{FF2B5EF4-FFF2-40B4-BE49-F238E27FC236}">
                        <a16:creationId xmlns:a16="http://schemas.microsoft.com/office/drawing/2014/main" id="{8D12106C-162A-62D7-F8CC-18435E5CF9CF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4300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5" name="フリーフォーム 364">
                    <a:extLst>
                      <a:ext uri="{FF2B5EF4-FFF2-40B4-BE49-F238E27FC236}">
                        <a16:creationId xmlns:a16="http://schemas.microsoft.com/office/drawing/2014/main" id="{BF178B92-34DE-D3DB-F600-D79D97159E6F}"/>
                      </a:ext>
                    </a:extLst>
                  </p:cNvPr>
                  <p:cNvSpPr/>
                  <p:nvPr/>
                </p:nvSpPr>
                <p:spPr>
                  <a:xfrm>
                    <a:off x="7358687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6" name="フリーフォーム 365">
                    <a:extLst>
                      <a:ext uri="{FF2B5EF4-FFF2-40B4-BE49-F238E27FC236}">
                        <a16:creationId xmlns:a16="http://schemas.microsoft.com/office/drawing/2014/main" id="{7835991B-CE1F-4B2E-9D03-301BD43A09BA}"/>
                      </a:ext>
                    </a:extLst>
                  </p:cNvPr>
                  <p:cNvSpPr/>
                  <p:nvPr/>
                </p:nvSpPr>
                <p:spPr>
                  <a:xfrm>
                    <a:off x="7408270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7" name="フリーフォーム 366">
                    <a:extLst>
                      <a:ext uri="{FF2B5EF4-FFF2-40B4-BE49-F238E27FC236}">
                        <a16:creationId xmlns:a16="http://schemas.microsoft.com/office/drawing/2014/main" id="{AA5B80BF-0421-E5FF-ACE3-D77846A45CE1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2442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8" name="フリーフォーム 367">
                    <a:extLst>
                      <a:ext uri="{FF2B5EF4-FFF2-40B4-BE49-F238E27FC236}">
                        <a16:creationId xmlns:a16="http://schemas.microsoft.com/office/drawing/2014/main" id="{39D0E794-D793-5AD3-96B1-AA33547B003C}"/>
                      </a:ext>
                    </a:extLst>
                  </p:cNvPr>
                  <p:cNvSpPr/>
                  <p:nvPr/>
                </p:nvSpPr>
                <p:spPr>
                  <a:xfrm>
                    <a:off x="7482645" y="550584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9" name="フリーフォーム 368">
                    <a:extLst>
                      <a:ext uri="{FF2B5EF4-FFF2-40B4-BE49-F238E27FC236}">
                        <a16:creationId xmlns:a16="http://schemas.microsoft.com/office/drawing/2014/main" id="{9BF6C1B3-B8C1-4845-FBA4-1D4A20288BD9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0" name="フリーフォーム 369">
                    <a:extLst>
                      <a:ext uri="{FF2B5EF4-FFF2-40B4-BE49-F238E27FC236}">
                        <a16:creationId xmlns:a16="http://schemas.microsoft.com/office/drawing/2014/main" id="{793B7D27-C42B-7982-EE8E-04C4E0E49C3F}"/>
                      </a:ext>
                    </a:extLst>
                  </p:cNvPr>
                  <p:cNvSpPr/>
                  <p:nvPr/>
                </p:nvSpPr>
                <p:spPr>
                  <a:xfrm>
                    <a:off x="728429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1" name="フリーフォーム 370">
                    <a:extLst>
                      <a:ext uri="{FF2B5EF4-FFF2-40B4-BE49-F238E27FC236}">
                        <a16:creationId xmlns:a16="http://schemas.microsoft.com/office/drawing/2014/main" id="{B04923D2-159E-9D7E-3333-65351BB04A90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2" name="フリーフォーム 371">
                    <a:extLst>
                      <a:ext uri="{FF2B5EF4-FFF2-40B4-BE49-F238E27FC236}">
                        <a16:creationId xmlns:a16="http://schemas.microsoft.com/office/drawing/2014/main" id="{9ACD70CE-3AB1-A2D8-1688-63E02F5FED08}"/>
                      </a:ext>
                    </a:extLst>
                  </p:cNvPr>
                  <p:cNvSpPr/>
                  <p:nvPr/>
                </p:nvSpPr>
                <p:spPr>
                  <a:xfrm>
                    <a:off x="7247116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3" name="フリーフォーム 372">
                    <a:extLst>
                      <a:ext uri="{FF2B5EF4-FFF2-40B4-BE49-F238E27FC236}">
                        <a16:creationId xmlns:a16="http://schemas.microsoft.com/office/drawing/2014/main" id="{B35D8E4E-EB50-A54F-A3DE-E1C1F7A1C7D1}"/>
                      </a:ext>
                    </a:extLst>
                  </p:cNvPr>
                  <p:cNvSpPr/>
                  <p:nvPr/>
                </p:nvSpPr>
                <p:spPr>
                  <a:xfrm>
                    <a:off x="723472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4" name="フリーフォーム 373">
                    <a:extLst>
                      <a:ext uri="{FF2B5EF4-FFF2-40B4-BE49-F238E27FC236}">
                        <a16:creationId xmlns:a16="http://schemas.microsoft.com/office/drawing/2014/main" id="{B0275B9B-860B-1A60-2B10-B445D3CEA744}"/>
                      </a:ext>
                    </a:extLst>
                  </p:cNvPr>
                  <p:cNvSpPr/>
                  <p:nvPr/>
                </p:nvSpPr>
                <p:spPr>
                  <a:xfrm>
                    <a:off x="7284304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5" name="フリーフォーム 374">
                    <a:extLst>
                      <a:ext uri="{FF2B5EF4-FFF2-40B4-BE49-F238E27FC236}">
                        <a16:creationId xmlns:a16="http://schemas.microsoft.com/office/drawing/2014/main" id="{3D977CA3-F0A8-45F0-2C4D-D87DC5942ECC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6" name="フリーフォーム 375">
                    <a:extLst>
                      <a:ext uri="{FF2B5EF4-FFF2-40B4-BE49-F238E27FC236}">
                        <a16:creationId xmlns:a16="http://schemas.microsoft.com/office/drawing/2014/main" id="{135689FA-1214-5A5C-B0EC-B18A64F6DBDE}"/>
                      </a:ext>
                    </a:extLst>
                  </p:cNvPr>
                  <p:cNvSpPr/>
                  <p:nvPr/>
                </p:nvSpPr>
                <p:spPr>
                  <a:xfrm>
                    <a:off x="716034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7" name="フリーフォーム 376">
                    <a:extLst>
                      <a:ext uri="{FF2B5EF4-FFF2-40B4-BE49-F238E27FC236}">
                        <a16:creationId xmlns:a16="http://schemas.microsoft.com/office/drawing/2014/main" id="{33C89C1E-9D38-84C4-616F-A68B82D3426D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8" name="フリーフォーム 377">
                    <a:extLst>
                      <a:ext uri="{FF2B5EF4-FFF2-40B4-BE49-F238E27FC236}">
                        <a16:creationId xmlns:a16="http://schemas.microsoft.com/office/drawing/2014/main" id="{C9209383-CA6E-7035-0C53-842E52A133CB}"/>
                      </a:ext>
                    </a:extLst>
                  </p:cNvPr>
                  <p:cNvSpPr/>
                  <p:nvPr/>
                </p:nvSpPr>
                <p:spPr>
                  <a:xfrm>
                    <a:off x="7123166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9" name="フリーフォーム 378">
                    <a:extLst>
                      <a:ext uri="{FF2B5EF4-FFF2-40B4-BE49-F238E27FC236}">
                        <a16:creationId xmlns:a16="http://schemas.microsoft.com/office/drawing/2014/main" id="{23233A3C-0287-5CCA-EA23-43BD78F77DF6}"/>
                      </a:ext>
                    </a:extLst>
                  </p:cNvPr>
                  <p:cNvSpPr/>
                  <p:nvPr/>
                </p:nvSpPr>
                <p:spPr>
                  <a:xfrm>
                    <a:off x="711077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0" name="フリーフォーム 379">
                    <a:extLst>
                      <a:ext uri="{FF2B5EF4-FFF2-40B4-BE49-F238E27FC236}">
                        <a16:creationId xmlns:a16="http://schemas.microsoft.com/office/drawing/2014/main" id="{4D1C642D-659A-AF0A-12DE-0A6CDC641BBD}"/>
                      </a:ext>
                    </a:extLst>
                  </p:cNvPr>
                  <p:cNvSpPr/>
                  <p:nvPr/>
                </p:nvSpPr>
                <p:spPr>
                  <a:xfrm>
                    <a:off x="7160354" y="5505841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1" name="フリーフォーム 380">
                    <a:extLst>
                      <a:ext uri="{FF2B5EF4-FFF2-40B4-BE49-F238E27FC236}">
                        <a16:creationId xmlns:a16="http://schemas.microsoft.com/office/drawing/2014/main" id="{D4953D16-9675-4A0E-70FA-40EE4FB28A64}"/>
                      </a:ext>
                    </a:extLst>
                  </p:cNvPr>
                  <p:cNvSpPr/>
                  <p:nvPr/>
                </p:nvSpPr>
                <p:spPr>
                  <a:xfrm>
                    <a:off x="7532220" y="562973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2" name="フリーフォーム 381">
                    <a:extLst>
                      <a:ext uri="{FF2B5EF4-FFF2-40B4-BE49-F238E27FC236}">
                        <a16:creationId xmlns:a16="http://schemas.microsoft.com/office/drawing/2014/main" id="{EF4C08CC-FFF2-E003-BB61-BB44CB126FCD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5361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3" name="フリーフォーム 382">
                    <a:extLst>
                      <a:ext uri="{FF2B5EF4-FFF2-40B4-BE49-F238E27FC236}">
                        <a16:creationId xmlns:a16="http://schemas.microsoft.com/office/drawing/2014/main" id="{DAEC501D-8DBF-C25F-7556-6E9E9AD49FE4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2884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4" name="フリーフォーム 383">
                    <a:extLst>
                      <a:ext uri="{FF2B5EF4-FFF2-40B4-BE49-F238E27FC236}">
                        <a16:creationId xmlns:a16="http://schemas.microsoft.com/office/drawing/2014/main" id="{26A755DF-CD58-79D1-15C2-1DD62DEEFD9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6689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5" name="フリーフォーム 384">
                    <a:extLst>
                      <a:ext uri="{FF2B5EF4-FFF2-40B4-BE49-F238E27FC236}">
                        <a16:creationId xmlns:a16="http://schemas.microsoft.com/office/drawing/2014/main" id="{99D4F370-8BC3-2ED7-EC52-11CEDBB1A23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4831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6" name="フリーフォーム 385">
                    <a:extLst>
                      <a:ext uri="{FF2B5EF4-FFF2-40B4-BE49-F238E27FC236}">
                        <a16:creationId xmlns:a16="http://schemas.microsoft.com/office/drawing/2014/main" id="{88E6C3DA-F25A-8A81-3599-5EA902C1E7AA}"/>
                      </a:ext>
                    </a:extLst>
                  </p:cNvPr>
                  <p:cNvSpPr/>
                  <p:nvPr/>
                </p:nvSpPr>
                <p:spPr>
                  <a:xfrm>
                    <a:off x="7482645" y="562973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45" name="グラフィックス 1399">
                  <a:extLst>
                    <a:ext uri="{FF2B5EF4-FFF2-40B4-BE49-F238E27FC236}">
                      <a16:creationId xmlns:a16="http://schemas.microsoft.com/office/drawing/2014/main" id="{ACAC339F-E1AC-99F1-E694-D855A88DCF7E}"/>
                    </a:ext>
                  </a:extLst>
                </p:cNvPr>
                <p:cNvGrpSpPr/>
                <p:nvPr/>
              </p:nvGrpSpPr>
              <p:grpSpPr>
                <a:xfrm>
                  <a:off x="6857583" y="5500576"/>
                  <a:ext cx="679913" cy="369805"/>
                  <a:chOff x="6857583" y="5500576"/>
                  <a:chExt cx="679913" cy="369805"/>
                </a:xfrm>
                <a:solidFill>
                  <a:srgbClr val="000000"/>
                </a:solidFill>
              </p:grpSpPr>
              <p:sp>
                <p:nvSpPr>
                  <p:cNvPr id="246" name="フリーフォーム 245">
                    <a:extLst>
                      <a:ext uri="{FF2B5EF4-FFF2-40B4-BE49-F238E27FC236}">
                        <a16:creationId xmlns:a16="http://schemas.microsoft.com/office/drawing/2014/main" id="{4F0544D8-4B6D-C443-4D5F-A257388F7065}"/>
                      </a:ext>
                    </a:extLst>
                  </p:cNvPr>
                  <p:cNvSpPr/>
                  <p:nvPr/>
                </p:nvSpPr>
                <p:spPr>
                  <a:xfrm>
                    <a:off x="7229458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7" name="フリーフォーム 246">
                    <a:extLst>
                      <a:ext uri="{FF2B5EF4-FFF2-40B4-BE49-F238E27FC236}">
                        <a16:creationId xmlns:a16="http://schemas.microsoft.com/office/drawing/2014/main" id="{2CC45A6A-7376-A6A3-4188-953D817667BE}"/>
                      </a:ext>
                    </a:extLst>
                  </p:cNvPr>
                  <p:cNvSpPr/>
                  <p:nvPr/>
                </p:nvSpPr>
                <p:spPr>
                  <a:xfrm>
                    <a:off x="6857583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8" name="フリーフォーム 247">
                    <a:extLst>
                      <a:ext uri="{FF2B5EF4-FFF2-40B4-BE49-F238E27FC236}">
                        <a16:creationId xmlns:a16="http://schemas.microsoft.com/office/drawing/2014/main" id="{4A53A41C-14B2-5B00-28B2-254289966A00}"/>
                      </a:ext>
                    </a:extLst>
                  </p:cNvPr>
                  <p:cNvSpPr/>
                  <p:nvPr/>
                </p:nvSpPr>
                <p:spPr>
                  <a:xfrm>
                    <a:off x="7229458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9" name="フリーフォーム 248">
                    <a:extLst>
                      <a:ext uri="{FF2B5EF4-FFF2-40B4-BE49-F238E27FC236}">
                        <a16:creationId xmlns:a16="http://schemas.microsoft.com/office/drawing/2014/main" id="{98A343B6-CAA1-913C-832E-4CF6B5050CD7}"/>
                      </a:ext>
                    </a:extLst>
                  </p:cNvPr>
                  <p:cNvSpPr/>
                  <p:nvPr/>
                </p:nvSpPr>
                <p:spPr>
                  <a:xfrm>
                    <a:off x="6857583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0" name="フリーフォーム 249">
                    <a:extLst>
                      <a:ext uri="{FF2B5EF4-FFF2-40B4-BE49-F238E27FC236}">
                        <a16:creationId xmlns:a16="http://schemas.microsoft.com/office/drawing/2014/main" id="{1F510A52-BEC4-3577-3430-8FF3B6C77059}"/>
                      </a:ext>
                    </a:extLst>
                  </p:cNvPr>
                  <p:cNvSpPr/>
                  <p:nvPr/>
                </p:nvSpPr>
                <p:spPr>
                  <a:xfrm>
                    <a:off x="7526960" y="5500576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1" name="フリーフォーム 250">
                    <a:extLst>
                      <a:ext uri="{FF2B5EF4-FFF2-40B4-BE49-F238E27FC236}">
                        <a16:creationId xmlns:a16="http://schemas.microsoft.com/office/drawing/2014/main" id="{896E8023-3F40-8479-D5C5-963EE27113BE}"/>
                      </a:ext>
                    </a:extLst>
                  </p:cNvPr>
                  <p:cNvSpPr/>
                  <p:nvPr/>
                </p:nvSpPr>
                <p:spPr>
                  <a:xfrm>
                    <a:off x="7155086" y="55005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2" name="フリーフォーム 251">
                    <a:extLst>
                      <a:ext uri="{FF2B5EF4-FFF2-40B4-BE49-F238E27FC236}">
                        <a16:creationId xmlns:a16="http://schemas.microsoft.com/office/drawing/2014/main" id="{E49D5351-7B1B-8CAF-6BE3-E1A2717CF2B1}"/>
                      </a:ext>
                    </a:extLst>
                  </p:cNvPr>
                  <p:cNvSpPr/>
                  <p:nvPr/>
                </p:nvSpPr>
                <p:spPr>
                  <a:xfrm>
                    <a:off x="7526960" y="5748351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7" name="グループ化 16">
                <a:extLst>
                  <a:ext uri="{FF2B5EF4-FFF2-40B4-BE49-F238E27FC236}">
                    <a16:creationId xmlns:a16="http://schemas.microsoft.com/office/drawing/2014/main" id="{3C1E6D1E-6E34-F3F0-21F8-360373031A36}"/>
                  </a:ext>
                </a:extLst>
              </p:cNvPr>
              <p:cNvGrpSpPr/>
              <p:nvPr/>
            </p:nvGrpSpPr>
            <p:grpSpPr>
              <a:xfrm>
                <a:off x="7641865" y="5436601"/>
                <a:ext cx="687600" cy="498085"/>
                <a:chOff x="7641865" y="5436601"/>
                <a:chExt cx="687600" cy="498085"/>
              </a:xfrm>
            </p:grpSpPr>
            <p:grpSp>
              <p:nvGrpSpPr>
                <p:cNvPr id="18" name="グラフィックス 1400">
                  <a:extLst>
                    <a:ext uri="{FF2B5EF4-FFF2-40B4-BE49-F238E27FC236}">
                      <a16:creationId xmlns:a16="http://schemas.microsoft.com/office/drawing/2014/main" id="{AA85C8E0-C807-5BAC-CD8A-EA5A199FF8EE}"/>
                    </a:ext>
                  </a:extLst>
                </p:cNvPr>
                <p:cNvGrpSpPr/>
                <p:nvPr/>
              </p:nvGrpSpPr>
              <p:grpSpPr>
                <a:xfrm>
                  <a:off x="7647193" y="5441913"/>
                  <a:ext cx="676945" cy="487464"/>
                  <a:chOff x="7647193" y="5441913"/>
                  <a:chExt cx="676945" cy="487464"/>
                </a:xfrm>
              </p:grpSpPr>
              <p:sp>
                <p:nvSpPr>
                  <p:cNvPr id="27" name="フリーフォーム 26">
                    <a:extLst>
                      <a:ext uri="{FF2B5EF4-FFF2-40B4-BE49-F238E27FC236}">
                        <a16:creationId xmlns:a16="http://schemas.microsoft.com/office/drawing/2014/main" id="{11102073-409E-4644-CB51-58CE361753CE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" name="フリーフォーム 27">
                    <a:extLst>
                      <a:ext uri="{FF2B5EF4-FFF2-40B4-BE49-F238E27FC236}">
                        <a16:creationId xmlns:a16="http://schemas.microsoft.com/office/drawing/2014/main" id="{D020813B-9CF7-06F3-E8EB-6DD5F63269A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" name="フリーフォーム 28">
                    <a:extLst>
                      <a:ext uri="{FF2B5EF4-FFF2-40B4-BE49-F238E27FC236}">
                        <a16:creationId xmlns:a16="http://schemas.microsoft.com/office/drawing/2014/main" id="{8516EF26-3CEC-D949-4738-F0C88B94309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" name="フリーフォーム 29">
                    <a:extLst>
                      <a:ext uri="{FF2B5EF4-FFF2-40B4-BE49-F238E27FC236}">
                        <a16:creationId xmlns:a16="http://schemas.microsoft.com/office/drawing/2014/main" id="{DEBEE83E-697B-BF3B-DD3E-C8B3D07C740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" name="フリーフォーム 30">
                    <a:extLst>
                      <a:ext uri="{FF2B5EF4-FFF2-40B4-BE49-F238E27FC236}">
                        <a16:creationId xmlns:a16="http://schemas.microsoft.com/office/drawing/2014/main" id="{F73AAEE9-D035-099F-F341-B6985FB38D0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" name="フリーフォーム 31">
                    <a:extLst>
                      <a:ext uri="{FF2B5EF4-FFF2-40B4-BE49-F238E27FC236}">
                        <a16:creationId xmlns:a16="http://schemas.microsoft.com/office/drawing/2014/main" id="{A32F21C8-33EC-2CA1-B2AA-F8EA77FBDBD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" name="フリーフォーム 32">
                    <a:extLst>
                      <a:ext uri="{FF2B5EF4-FFF2-40B4-BE49-F238E27FC236}">
                        <a16:creationId xmlns:a16="http://schemas.microsoft.com/office/drawing/2014/main" id="{DABB5DA6-5764-3427-1074-FACD3F3000DC}"/>
                      </a:ext>
                    </a:extLst>
                  </p:cNvPr>
                  <p:cNvSpPr/>
                  <p:nvPr/>
                </p:nvSpPr>
                <p:spPr>
                  <a:xfrm>
                    <a:off x="7998190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" name="フリーフォーム 33">
                    <a:extLst>
                      <a:ext uri="{FF2B5EF4-FFF2-40B4-BE49-F238E27FC236}">
                        <a16:creationId xmlns:a16="http://schemas.microsoft.com/office/drawing/2014/main" id="{B6E49E59-7BB4-7094-3F62-3F52355F53EF}"/>
                      </a:ext>
                    </a:extLst>
                  </p:cNvPr>
                  <p:cNvSpPr/>
                  <p:nvPr/>
                </p:nvSpPr>
                <p:spPr>
                  <a:xfrm>
                    <a:off x="8123550" y="551691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" name="フリーフォーム 34">
                    <a:extLst>
                      <a:ext uri="{FF2B5EF4-FFF2-40B4-BE49-F238E27FC236}">
                        <a16:creationId xmlns:a16="http://schemas.microsoft.com/office/drawing/2014/main" id="{0108DE24-609D-ECE6-2DE7-76AB24F328F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4190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" name="フリーフォーム 35">
                    <a:extLst>
                      <a:ext uri="{FF2B5EF4-FFF2-40B4-BE49-F238E27FC236}">
                        <a16:creationId xmlns:a16="http://schemas.microsoft.com/office/drawing/2014/main" id="{EC560026-264E-BC9A-2DDD-F1F467E12B4B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" name="フリーフォーム 36">
                    <a:extLst>
                      <a:ext uri="{FF2B5EF4-FFF2-40B4-BE49-F238E27FC236}">
                        <a16:creationId xmlns:a16="http://schemas.microsoft.com/office/drawing/2014/main" id="{D616E79A-99E5-6E0F-E197-32130F544A7D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" name="フリーフォーム 37">
                    <a:extLst>
                      <a:ext uri="{FF2B5EF4-FFF2-40B4-BE49-F238E27FC236}">
                        <a16:creationId xmlns:a16="http://schemas.microsoft.com/office/drawing/2014/main" id="{E2B53D0E-7DBD-D24D-A268-8C0D834CE611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" name="フリーフォーム 38">
                    <a:extLst>
                      <a:ext uri="{FF2B5EF4-FFF2-40B4-BE49-F238E27FC236}">
                        <a16:creationId xmlns:a16="http://schemas.microsoft.com/office/drawing/2014/main" id="{524F60DA-F418-4831-B2F7-1AFBCE09E58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" name="フリーフォーム 39">
                    <a:extLst>
                      <a:ext uri="{FF2B5EF4-FFF2-40B4-BE49-F238E27FC236}">
                        <a16:creationId xmlns:a16="http://schemas.microsoft.com/office/drawing/2014/main" id="{9958743E-8AA6-51BC-4011-D4FD9663D28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" name="フリーフォーム 40">
                    <a:extLst>
                      <a:ext uri="{FF2B5EF4-FFF2-40B4-BE49-F238E27FC236}">
                        <a16:creationId xmlns:a16="http://schemas.microsoft.com/office/drawing/2014/main" id="{5F008FF9-EF98-3A96-35FD-85E2D0744013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" name="フリーフォーム 41">
                    <a:extLst>
                      <a:ext uri="{FF2B5EF4-FFF2-40B4-BE49-F238E27FC236}">
                        <a16:creationId xmlns:a16="http://schemas.microsoft.com/office/drawing/2014/main" id="{EACE1BA2-7060-5A71-295C-6A4A95FE6340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1690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" name="フリーフォーム 44">
                    <a:extLst>
                      <a:ext uri="{FF2B5EF4-FFF2-40B4-BE49-F238E27FC236}">
                        <a16:creationId xmlns:a16="http://schemas.microsoft.com/office/drawing/2014/main" id="{4DF65A67-F3D9-735C-4949-EA1E5E75B585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" name="フリーフォーム 45">
                    <a:extLst>
                      <a:ext uri="{FF2B5EF4-FFF2-40B4-BE49-F238E27FC236}">
                        <a16:creationId xmlns:a16="http://schemas.microsoft.com/office/drawing/2014/main" id="{CBB86351-AC78-439B-4F8F-EA949BEFCC79}"/>
                      </a:ext>
                    </a:extLst>
                  </p:cNvPr>
                  <p:cNvSpPr/>
                  <p:nvPr/>
                </p:nvSpPr>
                <p:spPr>
                  <a:xfrm>
                    <a:off x="7948055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" name="フリーフォーム 46">
                    <a:extLst>
                      <a:ext uri="{FF2B5EF4-FFF2-40B4-BE49-F238E27FC236}">
                        <a16:creationId xmlns:a16="http://schemas.microsoft.com/office/drawing/2014/main" id="{4C60D859-C325-5BD8-AC1D-79AAB28A228C}"/>
                      </a:ext>
                    </a:extLst>
                  </p:cNvPr>
                  <p:cNvSpPr/>
                  <p:nvPr/>
                </p:nvSpPr>
                <p:spPr>
                  <a:xfrm>
                    <a:off x="7998199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" name="フリーフォーム 49">
                    <a:extLst>
                      <a:ext uri="{FF2B5EF4-FFF2-40B4-BE49-F238E27FC236}">
                        <a16:creationId xmlns:a16="http://schemas.microsoft.com/office/drawing/2014/main" id="{BC15D4BA-BE20-1A8B-570A-5916165D8B3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3565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" name="フリーフォーム 50">
                    <a:extLst>
                      <a:ext uri="{FF2B5EF4-FFF2-40B4-BE49-F238E27FC236}">
                        <a16:creationId xmlns:a16="http://schemas.microsoft.com/office/drawing/2014/main" id="{C7ACB960-0BAC-37A9-4FD8-A6242FF99C0D}"/>
                      </a:ext>
                    </a:extLst>
                  </p:cNvPr>
                  <p:cNvSpPr/>
                  <p:nvPr/>
                </p:nvSpPr>
                <p:spPr>
                  <a:xfrm>
                    <a:off x="8073415" y="551691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" name="フリーフォーム 51">
                    <a:extLst>
                      <a:ext uri="{FF2B5EF4-FFF2-40B4-BE49-F238E27FC236}">
                        <a16:creationId xmlns:a16="http://schemas.microsoft.com/office/drawing/2014/main" id="{30EFB195-19C8-2C3F-FE72-592AD8A6DBD4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" name="フリーフォーム 52">
                    <a:extLst>
                      <a:ext uri="{FF2B5EF4-FFF2-40B4-BE49-F238E27FC236}">
                        <a16:creationId xmlns:a16="http://schemas.microsoft.com/office/drawing/2014/main" id="{A0CF99B8-55EA-4521-B9A3-2675C135706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" name="フリーフォーム 53">
                    <a:extLst>
                      <a:ext uri="{FF2B5EF4-FFF2-40B4-BE49-F238E27FC236}">
                        <a16:creationId xmlns:a16="http://schemas.microsoft.com/office/drawing/2014/main" id="{DB4F0791-F1B2-FAAC-0F26-B73B7E8D7A1A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" name="フリーフォーム 54">
                    <a:extLst>
                      <a:ext uri="{FF2B5EF4-FFF2-40B4-BE49-F238E27FC236}">
                        <a16:creationId xmlns:a16="http://schemas.microsoft.com/office/drawing/2014/main" id="{A8A7E66C-613D-21F6-B03A-425715D388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" name="フリーフォーム 55">
                    <a:extLst>
                      <a:ext uri="{FF2B5EF4-FFF2-40B4-BE49-F238E27FC236}">
                        <a16:creationId xmlns:a16="http://schemas.microsoft.com/office/drawing/2014/main" id="{00930320-F855-5DF9-8AAF-87B85DD0BE9A}"/>
                      </a:ext>
                    </a:extLst>
                  </p:cNvPr>
                  <p:cNvSpPr/>
                  <p:nvPr/>
                </p:nvSpPr>
                <p:spPr>
                  <a:xfrm>
                    <a:off x="7872822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" name="フリーフォーム 56">
                    <a:extLst>
                      <a:ext uri="{FF2B5EF4-FFF2-40B4-BE49-F238E27FC236}">
                        <a16:creationId xmlns:a16="http://schemas.microsoft.com/office/drawing/2014/main" id="{3A3B3487-6F13-0BB3-30C1-3B532A3429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" name="フリーフォーム 57">
                    <a:extLst>
                      <a:ext uri="{FF2B5EF4-FFF2-40B4-BE49-F238E27FC236}">
                        <a16:creationId xmlns:a16="http://schemas.microsoft.com/office/drawing/2014/main" id="{F047BF1C-74CC-730E-C5D0-737546576D5C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" name="フリーフォーム 58">
                    <a:extLst>
                      <a:ext uri="{FF2B5EF4-FFF2-40B4-BE49-F238E27FC236}">
                        <a16:creationId xmlns:a16="http://schemas.microsoft.com/office/drawing/2014/main" id="{C75C3C4D-A57D-355B-ADCB-6084F23D25AE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" name="フリーフォーム 59">
                    <a:extLst>
                      <a:ext uri="{FF2B5EF4-FFF2-40B4-BE49-F238E27FC236}">
                        <a16:creationId xmlns:a16="http://schemas.microsoft.com/office/drawing/2014/main" id="{3C5E1EC0-1D98-A9BF-FBBC-573547E89BE2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" name="フリーフォーム 60">
                    <a:extLst>
                      <a:ext uri="{FF2B5EF4-FFF2-40B4-BE49-F238E27FC236}">
                        <a16:creationId xmlns:a16="http://schemas.microsoft.com/office/drawing/2014/main" id="{7BD1B1F0-D969-BD94-ABD0-A1501F28547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" name="フリーフォーム 61">
                    <a:extLst>
                      <a:ext uri="{FF2B5EF4-FFF2-40B4-BE49-F238E27FC236}">
                        <a16:creationId xmlns:a16="http://schemas.microsoft.com/office/drawing/2014/main" id="{5FE9F39E-9B01-1DEA-A7C1-A01DF8FAAB10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" name="フリーフォーム 62">
                    <a:extLst>
                      <a:ext uri="{FF2B5EF4-FFF2-40B4-BE49-F238E27FC236}">
                        <a16:creationId xmlns:a16="http://schemas.microsoft.com/office/drawing/2014/main" id="{595ABC63-FE5F-11AE-78AC-D91338689BC3}"/>
                      </a:ext>
                    </a:extLst>
                  </p:cNvPr>
                  <p:cNvSpPr/>
                  <p:nvPr/>
                </p:nvSpPr>
                <p:spPr>
                  <a:xfrm>
                    <a:off x="7822687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" name="フリーフォーム 63">
                    <a:extLst>
                      <a:ext uri="{FF2B5EF4-FFF2-40B4-BE49-F238E27FC236}">
                        <a16:creationId xmlns:a16="http://schemas.microsoft.com/office/drawing/2014/main" id="{B1AABA6F-0963-48E0-32CF-C52556864CAF}"/>
                      </a:ext>
                    </a:extLst>
                  </p:cNvPr>
                  <p:cNvSpPr/>
                  <p:nvPr/>
                </p:nvSpPr>
                <p:spPr>
                  <a:xfrm>
                    <a:off x="7872831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" name="フリーフォーム 64">
                    <a:extLst>
                      <a:ext uri="{FF2B5EF4-FFF2-40B4-BE49-F238E27FC236}">
                        <a16:creationId xmlns:a16="http://schemas.microsoft.com/office/drawing/2014/main" id="{CB2FF992-B6A5-13F8-408E-A6A5A330232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" name="フリーフォーム 65">
                    <a:extLst>
                      <a:ext uri="{FF2B5EF4-FFF2-40B4-BE49-F238E27FC236}">
                        <a16:creationId xmlns:a16="http://schemas.microsoft.com/office/drawing/2014/main" id="{44E19C35-049A-2201-B1EB-B4F02B7B244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" name="フリーフォーム 66">
                    <a:extLst>
                      <a:ext uri="{FF2B5EF4-FFF2-40B4-BE49-F238E27FC236}">
                        <a16:creationId xmlns:a16="http://schemas.microsoft.com/office/drawing/2014/main" id="{DEC8DB21-165B-A25C-DC67-21071CB20AE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" name="フリーフォーム 67">
                    <a:extLst>
                      <a:ext uri="{FF2B5EF4-FFF2-40B4-BE49-F238E27FC236}">
                        <a16:creationId xmlns:a16="http://schemas.microsoft.com/office/drawing/2014/main" id="{30BD89B0-FE73-F9C6-92F7-1B118FDC04A1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" name="フリーフォーム 68">
                    <a:extLst>
                      <a:ext uri="{FF2B5EF4-FFF2-40B4-BE49-F238E27FC236}">
                        <a16:creationId xmlns:a16="http://schemas.microsoft.com/office/drawing/2014/main" id="{5DF00485-B36A-5B8D-7FF5-8B9EEDA6387A}"/>
                      </a:ext>
                    </a:extLst>
                  </p:cNvPr>
                  <p:cNvSpPr/>
                  <p:nvPr/>
                </p:nvSpPr>
                <p:spPr>
                  <a:xfrm>
                    <a:off x="7747472" y="55169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" name="フリーフォーム 69">
                    <a:extLst>
                      <a:ext uri="{FF2B5EF4-FFF2-40B4-BE49-F238E27FC236}">
                        <a16:creationId xmlns:a16="http://schemas.microsoft.com/office/drawing/2014/main" id="{6CEC1020-F4DA-4492-17EB-B58997B6FBCE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" name="フリーフォーム 70">
                    <a:extLst>
                      <a:ext uri="{FF2B5EF4-FFF2-40B4-BE49-F238E27FC236}">
                        <a16:creationId xmlns:a16="http://schemas.microsoft.com/office/drawing/2014/main" id="{227B2B8C-490B-9822-240E-AD1CA86289F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" name="フリーフォーム 71">
                    <a:extLst>
                      <a:ext uri="{FF2B5EF4-FFF2-40B4-BE49-F238E27FC236}">
                        <a16:creationId xmlns:a16="http://schemas.microsoft.com/office/drawing/2014/main" id="{90F9C684-C985-5515-950D-7A6BB0FF8E8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" name="フリーフォーム 72">
                    <a:extLst>
                      <a:ext uri="{FF2B5EF4-FFF2-40B4-BE49-F238E27FC236}">
                        <a16:creationId xmlns:a16="http://schemas.microsoft.com/office/drawing/2014/main" id="{DBDF3DD4-8F1C-8989-E60E-CEF7D609761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" name="フリーフォーム 73">
                    <a:extLst>
                      <a:ext uri="{FF2B5EF4-FFF2-40B4-BE49-F238E27FC236}">
                        <a16:creationId xmlns:a16="http://schemas.microsoft.com/office/drawing/2014/main" id="{D1D6A801-1C97-36BF-FE38-6D8659B23698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" name="フリーフォーム 74">
                    <a:extLst>
                      <a:ext uri="{FF2B5EF4-FFF2-40B4-BE49-F238E27FC236}">
                        <a16:creationId xmlns:a16="http://schemas.microsoft.com/office/drawing/2014/main" id="{718F2DEF-317A-47B4-8C3F-433D4C5FC32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" name="フリーフォーム 75">
                    <a:extLst>
                      <a:ext uri="{FF2B5EF4-FFF2-40B4-BE49-F238E27FC236}">
                        <a16:creationId xmlns:a16="http://schemas.microsoft.com/office/drawing/2014/main" id="{11580BB5-7EC4-07FF-B6DC-BF75A6408C0A}"/>
                      </a:ext>
                    </a:extLst>
                  </p:cNvPr>
                  <p:cNvSpPr/>
                  <p:nvPr/>
                </p:nvSpPr>
                <p:spPr>
                  <a:xfrm>
                    <a:off x="7697336" y="55356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" name="フリーフォーム 76">
                    <a:extLst>
                      <a:ext uri="{FF2B5EF4-FFF2-40B4-BE49-F238E27FC236}">
                        <a16:creationId xmlns:a16="http://schemas.microsoft.com/office/drawing/2014/main" id="{98CF1D7E-9FA0-AD06-5F2C-3FE0C707940C}"/>
                      </a:ext>
                    </a:extLst>
                  </p:cNvPr>
                  <p:cNvSpPr/>
                  <p:nvPr/>
                </p:nvSpPr>
                <p:spPr>
                  <a:xfrm>
                    <a:off x="7747480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" name="フリーフォーム 77">
                    <a:extLst>
                      <a:ext uri="{FF2B5EF4-FFF2-40B4-BE49-F238E27FC236}">
                        <a16:creationId xmlns:a16="http://schemas.microsoft.com/office/drawing/2014/main" id="{E9B51DFA-0B9A-46BE-7DF5-0265A472A1FA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" name="フリーフォーム 78">
                    <a:extLst>
                      <a:ext uri="{FF2B5EF4-FFF2-40B4-BE49-F238E27FC236}">
                        <a16:creationId xmlns:a16="http://schemas.microsoft.com/office/drawing/2014/main" id="{EDCDF39E-6F13-EB65-FA8A-4F8E7F977CC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" name="フリーフォーム 79">
                    <a:extLst>
                      <a:ext uri="{FF2B5EF4-FFF2-40B4-BE49-F238E27FC236}">
                        <a16:creationId xmlns:a16="http://schemas.microsoft.com/office/drawing/2014/main" id="{F3ADD0BC-9546-6360-21DA-8A6AF3B29837}"/>
                      </a:ext>
                    </a:extLst>
                  </p:cNvPr>
                  <p:cNvSpPr/>
                  <p:nvPr/>
                </p:nvSpPr>
                <p:spPr>
                  <a:xfrm>
                    <a:off x="8098482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" name="フリーフォーム 82">
                    <a:extLst>
                      <a:ext uri="{FF2B5EF4-FFF2-40B4-BE49-F238E27FC236}">
                        <a16:creationId xmlns:a16="http://schemas.microsoft.com/office/drawing/2014/main" id="{BD7C861D-44A4-CD29-E6AD-40FC461AC804}"/>
                      </a:ext>
                    </a:extLst>
                  </p:cNvPr>
                  <p:cNvSpPr/>
                  <p:nvPr/>
                </p:nvSpPr>
                <p:spPr>
                  <a:xfrm>
                    <a:off x="8223841" y="547941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" name="フリーフォーム 83">
                    <a:extLst>
                      <a:ext uri="{FF2B5EF4-FFF2-40B4-BE49-F238E27FC236}">
                        <a16:creationId xmlns:a16="http://schemas.microsoft.com/office/drawing/2014/main" id="{2A8A80D4-E326-28C4-D83D-31EF3163701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0439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" name="フリーフォーム 84">
                    <a:extLst>
                      <a:ext uri="{FF2B5EF4-FFF2-40B4-BE49-F238E27FC236}">
                        <a16:creationId xmlns:a16="http://schemas.microsoft.com/office/drawing/2014/main" id="{B675BDD4-85FE-C930-74CC-858C12E37AFB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6" name="フリーフォーム 85">
                    <a:extLst>
                      <a:ext uri="{FF2B5EF4-FFF2-40B4-BE49-F238E27FC236}">
                        <a16:creationId xmlns:a16="http://schemas.microsoft.com/office/drawing/2014/main" id="{F7BDBDB6-2226-146E-6645-F58DFBE15EED}"/>
                      </a:ext>
                    </a:extLst>
                  </p:cNvPr>
                  <p:cNvSpPr/>
                  <p:nvPr/>
                </p:nvSpPr>
                <p:spPr>
                  <a:xfrm>
                    <a:off x="806088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" name="フリーフォーム 86">
                    <a:extLst>
                      <a:ext uri="{FF2B5EF4-FFF2-40B4-BE49-F238E27FC236}">
                        <a16:creationId xmlns:a16="http://schemas.microsoft.com/office/drawing/2014/main" id="{2FF9FFC0-11AE-80A5-ACA5-3CCBA6394A36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7940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" name="フリーフォーム 87">
                    <a:extLst>
                      <a:ext uri="{FF2B5EF4-FFF2-40B4-BE49-F238E27FC236}">
                        <a16:creationId xmlns:a16="http://schemas.microsoft.com/office/drawing/2014/main" id="{AD04D97D-F2FC-F3DA-5A0A-70E8085443A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16906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" name="フリーフォーム 88">
                    <a:extLst>
                      <a:ext uri="{FF2B5EF4-FFF2-40B4-BE49-F238E27FC236}">
                        <a16:creationId xmlns:a16="http://schemas.microsoft.com/office/drawing/2014/main" id="{BDA4CEEF-F7C0-A1FE-44D9-5556A4142CB4}"/>
                      </a:ext>
                    </a:extLst>
                  </p:cNvPr>
                  <p:cNvSpPr/>
                  <p:nvPr/>
                </p:nvSpPr>
                <p:spPr>
                  <a:xfrm>
                    <a:off x="8048347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" name="フリーフォーム 89">
                    <a:extLst>
                      <a:ext uri="{FF2B5EF4-FFF2-40B4-BE49-F238E27FC236}">
                        <a16:creationId xmlns:a16="http://schemas.microsoft.com/office/drawing/2014/main" id="{A7CF9947-D086-F02E-A901-E6A7329BFD9D}"/>
                      </a:ext>
                    </a:extLst>
                  </p:cNvPr>
                  <p:cNvSpPr/>
                  <p:nvPr/>
                </p:nvSpPr>
                <p:spPr>
                  <a:xfrm>
                    <a:off x="8098490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" name="フリーフォーム 90">
                    <a:extLst>
                      <a:ext uri="{FF2B5EF4-FFF2-40B4-BE49-F238E27FC236}">
                        <a16:creationId xmlns:a16="http://schemas.microsoft.com/office/drawing/2014/main" id="{36288564-9CD5-9E1A-9DFF-57F6B6E4DC8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98158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" name="フリーフォーム 91">
                    <a:extLst>
                      <a:ext uri="{FF2B5EF4-FFF2-40B4-BE49-F238E27FC236}">
                        <a16:creationId xmlns:a16="http://schemas.microsoft.com/office/drawing/2014/main" id="{B8D37CB1-5560-1B09-E9F6-ABE8688A71FD}"/>
                      </a:ext>
                    </a:extLst>
                  </p:cNvPr>
                  <p:cNvSpPr/>
                  <p:nvPr/>
                </p:nvSpPr>
                <p:spPr>
                  <a:xfrm>
                    <a:off x="8173706" y="5479409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" name="フリーフォーム 128">
                    <a:extLst>
                      <a:ext uri="{FF2B5EF4-FFF2-40B4-BE49-F238E27FC236}">
                        <a16:creationId xmlns:a16="http://schemas.microsoft.com/office/drawing/2014/main" id="{5AAA01A8-0092-9941-3801-740A924DDD58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" name="フリーフォーム 129">
                    <a:extLst>
                      <a:ext uri="{FF2B5EF4-FFF2-40B4-BE49-F238E27FC236}">
                        <a16:creationId xmlns:a16="http://schemas.microsoft.com/office/drawing/2014/main" id="{DDFC8D27-47E7-3149-10FC-1FE9ECDF7F4F}"/>
                      </a:ext>
                    </a:extLst>
                  </p:cNvPr>
                  <p:cNvSpPr/>
                  <p:nvPr/>
                </p:nvSpPr>
                <p:spPr>
                  <a:xfrm>
                    <a:off x="7973114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" name="フリーフォーム 130">
                    <a:extLst>
                      <a:ext uri="{FF2B5EF4-FFF2-40B4-BE49-F238E27FC236}">
                        <a16:creationId xmlns:a16="http://schemas.microsoft.com/office/drawing/2014/main" id="{AAFD8E83-AC21-313C-256D-FDAC0103651A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" name="フリーフォーム 132">
                    <a:extLst>
                      <a:ext uri="{FF2B5EF4-FFF2-40B4-BE49-F238E27FC236}">
                        <a16:creationId xmlns:a16="http://schemas.microsoft.com/office/drawing/2014/main" id="{A91767DA-9847-3DDC-1336-7EFFC28C2D2F}"/>
                      </a:ext>
                    </a:extLst>
                  </p:cNvPr>
                  <p:cNvSpPr/>
                  <p:nvPr/>
                </p:nvSpPr>
                <p:spPr>
                  <a:xfrm>
                    <a:off x="793551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" name="フリーフォーム 133">
                    <a:extLst>
                      <a:ext uri="{FF2B5EF4-FFF2-40B4-BE49-F238E27FC236}">
                        <a16:creationId xmlns:a16="http://schemas.microsoft.com/office/drawing/2014/main" id="{EA68E3F4-CD14-4A2F-3BE6-A69112BF7F2B}"/>
                      </a:ext>
                    </a:extLst>
                  </p:cNvPr>
                  <p:cNvSpPr/>
                  <p:nvPr/>
                </p:nvSpPr>
                <p:spPr>
                  <a:xfrm>
                    <a:off x="7922979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" name="フリーフォーム 134">
                    <a:extLst>
                      <a:ext uri="{FF2B5EF4-FFF2-40B4-BE49-F238E27FC236}">
                        <a16:creationId xmlns:a16="http://schemas.microsoft.com/office/drawing/2014/main" id="{1DF0FEC6-24AD-F449-E979-A655A0C70D69}"/>
                      </a:ext>
                    </a:extLst>
                  </p:cNvPr>
                  <p:cNvSpPr/>
                  <p:nvPr/>
                </p:nvSpPr>
                <p:spPr>
                  <a:xfrm>
                    <a:off x="797312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" name="フリーフォーム 138">
                    <a:extLst>
                      <a:ext uri="{FF2B5EF4-FFF2-40B4-BE49-F238E27FC236}">
                        <a16:creationId xmlns:a16="http://schemas.microsoft.com/office/drawing/2014/main" id="{F2397E36-E7F2-01E6-5CE3-AB9C4B7E9FF3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" name="フリーフォーム 139">
                    <a:extLst>
                      <a:ext uri="{FF2B5EF4-FFF2-40B4-BE49-F238E27FC236}">
                        <a16:creationId xmlns:a16="http://schemas.microsoft.com/office/drawing/2014/main" id="{1DAA3914-F845-8F31-A9AD-86499610A145}"/>
                      </a:ext>
                    </a:extLst>
                  </p:cNvPr>
                  <p:cNvSpPr/>
                  <p:nvPr/>
                </p:nvSpPr>
                <p:spPr>
                  <a:xfrm>
                    <a:off x="7847763" y="547941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" name="フリーフォーム 140">
                    <a:extLst>
                      <a:ext uri="{FF2B5EF4-FFF2-40B4-BE49-F238E27FC236}">
                        <a16:creationId xmlns:a16="http://schemas.microsoft.com/office/drawing/2014/main" id="{810AADDF-EC11-888E-538D-EED534923C2D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" name="フリーフォーム 141">
                    <a:extLst>
                      <a:ext uri="{FF2B5EF4-FFF2-40B4-BE49-F238E27FC236}">
                        <a16:creationId xmlns:a16="http://schemas.microsoft.com/office/drawing/2014/main" id="{2CEAEE1E-1499-6A68-F281-98319214A1F4}"/>
                      </a:ext>
                    </a:extLst>
                  </p:cNvPr>
                  <p:cNvSpPr/>
                  <p:nvPr/>
                </p:nvSpPr>
                <p:spPr>
                  <a:xfrm>
                    <a:off x="781016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" name="フリーフォーム 142">
                    <a:extLst>
                      <a:ext uri="{FF2B5EF4-FFF2-40B4-BE49-F238E27FC236}">
                        <a16:creationId xmlns:a16="http://schemas.microsoft.com/office/drawing/2014/main" id="{B0DFA67B-B940-E9E5-D12D-872AD5D85443}"/>
                      </a:ext>
                    </a:extLst>
                  </p:cNvPr>
                  <p:cNvSpPr/>
                  <p:nvPr/>
                </p:nvSpPr>
                <p:spPr>
                  <a:xfrm>
                    <a:off x="7797628" y="5498157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" name="フリーフォーム 143">
                    <a:extLst>
                      <a:ext uri="{FF2B5EF4-FFF2-40B4-BE49-F238E27FC236}">
                        <a16:creationId xmlns:a16="http://schemas.microsoft.com/office/drawing/2014/main" id="{D38C9B4C-4343-3A9E-D8D8-E1DA58941F0D}"/>
                      </a:ext>
                    </a:extLst>
                  </p:cNvPr>
                  <p:cNvSpPr/>
                  <p:nvPr/>
                </p:nvSpPr>
                <p:spPr>
                  <a:xfrm>
                    <a:off x="784777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" name="フリーフォーム 144">
                    <a:extLst>
                      <a:ext uri="{FF2B5EF4-FFF2-40B4-BE49-F238E27FC236}">
                        <a16:creationId xmlns:a16="http://schemas.microsoft.com/office/drawing/2014/main" id="{81580CA4-1973-59CC-67DE-61FA0C8D922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" name="フリーフォーム 145">
                    <a:extLst>
                      <a:ext uri="{FF2B5EF4-FFF2-40B4-BE49-F238E27FC236}">
                        <a16:creationId xmlns:a16="http://schemas.microsoft.com/office/drawing/2014/main" id="{7908A597-8365-76A2-283E-A460A53DCD23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" name="フリーフォーム 146">
                    <a:extLst>
                      <a:ext uri="{FF2B5EF4-FFF2-40B4-BE49-F238E27FC236}">
                        <a16:creationId xmlns:a16="http://schemas.microsoft.com/office/drawing/2014/main" id="{6C2E721E-00BA-B811-9C55-9CDCCEBE737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" name="フリーフォーム 147">
                    <a:extLst>
                      <a:ext uri="{FF2B5EF4-FFF2-40B4-BE49-F238E27FC236}">
                        <a16:creationId xmlns:a16="http://schemas.microsoft.com/office/drawing/2014/main" id="{9B44D252-E483-7491-6E32-D1A5F2F62185}"/>
                      </a:ext>
                    </a:extLst>
                  </p:cNvPr>
                  <p:cNvSpPr/>
                  <p:nvPr/>
                </p:nvSpPr>
                <p:spPr>
                  <a:xfrm>
                    <a:off x="8123550" y="564190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" name="フリーフォーム 148">
                    <a:extLst>
                      <a:ext uri="{FF2B5EF4-FFF2-40B4-BE49-F238E27FC236}">
                        <a16:creationId xmlns:a16="http://schemas.microsoft.com/office/drawing/2014/main" id="{281B1ED7-879D-FACF-309C-E049A272193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6689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" name="フリーフォーム 149">
                    <a:extLst>
                      <a:ext uri="{FF2B5EF4-FFF2-40B4-BE49-F238E27FC236}">
                        <a16:creationId xmlns:a16="http://schemas.microsoft.com/office/drawing/2014/main" id="{8254D87B-FF73-5936-717A-3A955CDD622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" name="フリーフォーム 150">
                    <a:extLst>
                      <a:ext uri="{FF2B5EF4-FFF2-40B4-BE49-F238E27FC236}">
                        <a16:creationId xmlns:a16="http://schemas.microsoft.com/office/drawing/2014/main" id="{90D2C2D9-B7AF-3DB0-E8DC-3C30B20791C7}"/>
                      </a:ext>
                    </a:extLst>
                  </p:cNvPr>
                  <p:cNvSpPr/>
                  <p:nvPr/>
                </p:nvSpPr>
                <p:spPr>
                  <a:xfrm>
                    <a:off x="796059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" name="フリーフォーム 151">
                    <a:extLst>
                      <a:ext uri="{FF2B5EF4-FFF2-40B4-BE49-F238E27FC236}">
                        <a16:creationId xmlns:a16="http://schemas.microsoft.com/office/drawing/2014/main" id="{6710F1D2-ABE4-5557-ED78-301091AF1807}"/>
                      </a:ext>
                    </a:extLst>
                  </p:cNvPr>
                  <p:cNvSpPr/>
                  <p:nvPr/>
                </p:nvSpPr>
                <p:spPr>
                  <a:xfrm>
                    <a:off x="7897911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" name="フリーフォーム 152">
                    <a:extLst>
                      <a:ext uri="{FF2B5EF4-FFF2-40B4-BE49-F238E27FC236}">
                        <a16:creationId xmlns:a16="http://schemas.microsoft.com/office/drawing/2014/main" id="{EE05DFE8-5049-1FD8-87AE-0ACED29C13BC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" name="フリーフォーム 153">
                    <a:extLst>
                      <a:ext uri="{FF2B5EF4-FFF2-40B4-BE49-F238E27FC236}">
                        <a16:creationId xmlns:a16="http://schemas.microsoft.com/office/drawing/2014/main" id="{6875F589-14F9-55D0-26F1-889968555E5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4189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" name="フリーフォーム 154">
                    <a:extLst>
                      <a:ext uri="{FF2B5EF4-FFF2-40B4-BE49-F238E27FC236}">
                        <a16:creationId xmlns:a16="http://schemas.microsoft.com/office/drawing/2014/main" id="{13F7EE18-3C17-157D-0F1E-54E9B220121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" name="フリーフォーム 155">
                    <a:extLst>
                      <a:ext uri="{FF2B5EF4-FFF2-40B4-BE49-F238E27FC236}">
                        <a16:creationId xmlns:a16="http://schemas.microsoft.com/office/drawing/2014/main" id="{6B971051-C315-BADF-44EC-41FA50B0C95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60651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" name="フリーフォーム 156">
                    <a:extLst>
                      <a:ext uri="{FF2B5EF4-FFF2-40B4-BE49-F238E27FC236}">
                        <a16:creationId xmlns:a16="http://schemas.microsoft.com/office/drawing/2014/main" id="{23BB089D-3E25-2C26-AB3A-2C349B547E35}"/>
                      </a:ext>
                    </a:extLst>
                  </p:cNvPr>
                  <p:cNvSpPr/>
                  <p:nvPr/>
                </p:nvSpPr>
                <p:spPr>
                  <a:xfrm>
                    <a:off x="8073415" y="564190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" name="フリーフォーム 157">
                    <a:extLst>
                      <a:ext uri="{FF2B5EF4-FFF2-40B4-BE49-F238E27FC236}">
                        <a16:creationId xmlns:a16="http://schemas.microsoft.com/office/drawing/2014/main" id="{EFBF9B10-5919-5425-8915-CD45C1539FD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" name="フリーフォーム 158">
                    <a:extLst>
                      <a:ext uri="{FF2B5EF4-FFF2-40B4-BE49-F238E27FC236}">
                        <a16:creationId xmlns:a16="http://schemas.microsoft.com/office/drawing/2014/main" id="{9ECBA6FD-B36E-4F3D-CA9D-28670AC05E3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" name="フリーフォーム 159">
                    <a:extLst>
                      <a:ext uri="{FF2B5EF4-FFF2-40B4-BE49-F238E27FC236}">
                        <a16:creationId xmlns:a16="http://schemas.microsoft.com/office/drawing/2014/main" id="{6B83A678-AEF2-98FC-349A-563EAD7FEC45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" name="フリーフォーム 160">
                    <a:extLst>
                      <a:ext uri="{FF2B5EF4-FFF2-40B4-BE49-F238E27FC236}">
                        <a16:creationId xmlns:a16="http://schemas.microsoft.com/office/drawing/2014/main" id="{6388BE54-6BEE-8F0C-C457-AA8A886DABD7}"/>
                      </a:ext>
                    </a:extLst>
                  </p:cNvPr>
                  <p:cNvSpPr/>
                  <p:nvPr/>
                </p:nvSpPr>
                <p:spPr>
                  <a:xfrm>
                    <a:off x="783522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" name="フリーフォーム 161">
                    <a:extLst>
                      <a:ext uri="{FF2B5EF4-FFF2-40B4-BE49-F238E27FC236}">
                        <a16:creationId xmlns:a16="http://schemas.microsoft.com/office/drawing/2014/main" id="{2D8054B7-49DE-B9F9-0CAC-0EF198FE40E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" name="フリーフォーム 162">
                    <a:extLst>
                      <a:ext uri="{FF2B5EF4-FFF2-40B4-BE49-F238E27FC236}">
                        <a16:creationId xmlns:a16="http://schemas.microsoft.com/office/drawing/2014/main" id="{6E4B0811-C76C-AA0C-206E-A5E9F3C39CDC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" name="フリーフォーム 163">
                    <a:extLst>
                      <a:ext uri="{FF2B5EF4-FFF2-40B4-BE49-F238E27FC236}">
                        <a16:creationId xmlns:a16="http://schemas.microsoft.com/office/drawing/2014/main" id="{4AB75A51-08A8-6FD0-09D0-FDDBC7B4583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" name="フリーフォーム 164">
                    <a:extLst>
                      <a:ext uri="{FF2B5EF4-FFF2-40B4-BE49-F238E27FC236}">
                        <a16:creationId xmlns:a16="http://schemas.microsoft.com/office/drawing/2014/main" id="{BB008380-6592-4E7C-00AD-7E6EEB2C06A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" name="フリーフォーム 165">
                    <a:extLst>
                      <a:ext uri="{FF2B5EF4-FFF2-40B4-BE49-F238E27FC236}">
                        <a16:creationId xmlns:a16="http://schemas.microsoft.com/office/drawing/2014/main" id="{450D87C9-4B6C-CBD7-4D3F-6F2E83085F8D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" name="フリーフォーム 166">
                    <a:extLst>
                      <a:ext uri="{FF2B5EF4-FFF2-40B4-BE49-F238E27FC236}">
                        <a16:creationId xmlns:a16="http://schemas.microsoft.com/office/drawing/2014/main" id="{E8B7F054-4CC4-DDA2-20EA-784BD6534419}"/>
                      </a:ext>
                    </a:extLst>
                  </p:cNvPr>
                  <p:cNvSpPr/>
                  <p:nvPr/>
                </p:nvSpPr>
                <p:spPr>
                  <a:xfrm>
                    <a:off x="7709872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" name="フリーフォーム 167">
                    <a:extLst>
                      <a:ext uri="{FF2B5EF4-FFF2-40B4-BE49-F238E27FC236}">
                        <a16:creationId xmlns:a16="http://schemas.microsoft.com/office/drawing/2014/main" id="{692B777F-563D-E56A-C95B-08FD24A0A00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" name="フリーフォーム 168">
                    <a:extLst>
                      <a:ext uri="{FF2B5EF4-FFF2-40B4-BE49-F238E27FC236}">
                        <a16:creationId xmlns:a16="http://schemas.microsoft.com/office/drawing/2014/main" id="{D7A57AEA-ECB6-A768-3414-1C315CD8263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" name="フリーフォーム 169">
                    <a:extLst>
                      <a:ext uri="{FF2B5EF4-FFF2-40B4-BE49-F238E27FC236}">
                        <a16:creationId xmlns:a16="http://schemas.microsoft.com/office/drawing/2014/main" id="{4F46C5FA-F87A-649C-EE9D-9F4656B07D4C}"/>
                      </a:ext>
                    </a:extLst>
                  </p:cNvPr>
                  <p:cNvSpPr/>
                  <p:nvPr/>
                </p:nvSpPr>
                <p:spPr>
                  <a:xfrm>
                    <a:off x="8223841" y="560440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" name="フリーフォーム 170">
                    <a:extLst>
                      <a:ext uri="{FF2B5EF4-FFF2-40B4-BE49-F238E27FC236}">
                        <a16:creationId xmlns:a16="http://schemas.microsoft.com/office/drawing/2014/main" id="{A6531FBB-9C5C-4666-DFFC-AB0959BE16D1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2939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" name="フリーフォーム 171">
                    <a:extLst>
                      <a:ext uri="{FF2B5EF4-FFF2-40B4-BE49-F238E27FC236}">
                        <a16:creationId xmlns:a16="http://schemas.microsoft.com/office/drawing/2014/main" id="{F34BA31D-5786-3CAE-B042-A32DC9773BCF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04393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" name="フリーフォーム 172">
                    <a:extLst>
                      <a:ext uri="{FF2B5EF4-FFF2-40B4-BE49-F238E27FC236}">
                        <a16:creationId xmlns:a16="http://schemas.microsoft.com/office/drawing/2014/main" id="{C5E9A9A4-F54D-34AE-A594-314F7CE5C01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4189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" name="フリーフォーム 173">
                    <a:extLst>
                      <a:ext uri="{FF2B5EF4-FFF2-40B4-BE49-F238E27FC236}">
                        <a16:creationId xmlns:a16="http://schemas.microsoft.com/office/drawing/2014/main" id="{BB11F1C8-0094-9FE9-A57E-E973799AB105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2315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5" name="フリーフォーム 174">
                    <a:extLst>
                      <a:ext uri="{FF2B5EF4-FFF2-40B4-BE49-F238E27FC236}">
                        <a16:creationId xmlns:a16="http://schemas.microsoft.com/office/drawing/2014/main" id="{41EFB15D-3AE1-A474-1920-7AB6F5C8087B}"/>
                      </a:ext>
                    </a:extLst>
                  </p:cNvPr>
                  <p:cNvSpPr/>
                  <p:nvPr/>
                </p:nvSpPr>
                <p:spPr>
                  <a:xfrm>
                    <a:off x="8173706" y="5604402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6" name="フリーフォーム 175">
                    <a:extLst>
                      <a:ext uri="{FF2B5EF4-FFF2-40B4-BE49-F238E27FC236}">
                        <a16:creationId xmlns:a16="http://schemas.microsoft.com/office/drawing/2014/main" id="{A5D5BBDE-20DE-0A57-CA39-6132F5E75BBE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7" name="フリーフォーム 176">
                    <a:extLst>
                      <a:ext uri="{FF2B5EF4-FFF2-40B4-BE49-F238E27FC236}">
                        <a16:creationId xmlns:a16="http://schemas.microsoft.com/office/drawing/2014/main" id="{E8F76D84-CA28-A262-0D4B-233660DA7E28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8" name="フリーフォーム 177">
                    <a:extLst>
                      <a:ext uri="{FF2B5EF4-FFF2-40B4-BE49-F238E27FC236}">
                        <a16:creationId xmlns:a16="http://schemas.microsoft.com/office/drawing/2014/main" id="{DBCE7C2B-E78F-3A45-2955-F1DB5BB71793}"/>
                      </a:ext>
                    </a:extLst>
                  </p:cNvPr>
                  <p:cNvSpPr/>
                  <p:nvPr/>
                </p:nvSpPr>
                <p:spPr>
                  <a:xfrm>
                    <a:off x="8198768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9" name="フリーフォーム 178">
                    <a:extLst>
                      <a:ext uri="{FF2B5EF4-FFF2-40B4-BE49-F238E27FC236}">
                        <a16:creationId xmlns:a16="http://schemas.microsoft.com/office/drawing/2014/main" id="{AAB5A73C-990D-722B-8FBA-30D83B6C5504}"/>
                      </a:ext>
                    </a:extLst>
                  </p:cNvPr>
                  <p:cNvSpPr/>
                  <p:nvPr/>
                </p:nvSpPr>
                <p:spPr>
                  <a:xfrm>
                    <a:off x="8324127" y="544191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0" name="フリーフォーム 179">
                    <a:extLst>
                      <a:ext uri="{FF2B5EF4-FFF2-40B4-BE49-F238E27FC236}">
                        <a16:creationId xmlns:a16="http://schemas.microsoft.com/office/drawing/2014/main" id="{506666DA-9A37-6BC3-D677-4D62FA8717C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6690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1" name="フリーフォーム 180">
                    <a:extLst>
                      <a:ext uri="{FF2B5EF4-FFF2-40B4-BE49-F238E27FC236}">
                        <a16:creationId xmlns:a16="http://schemas.microsoft.com/office/drawing/2014/main" id="{ECCBD3D1-C574-664F-0C24-F6BF9F123CDB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2" name="フリーフォーム 181">
                    <a:extLst>
                      <a:ext uri="{FF2B5EF4-FFF2-40B4-BE49-F238E27FC236}">
                        <a16:creationId xmlns:a16="http://schemas.microsoft.com/office/drawing/2014/main" id="{638CBFAF-103B-8E53-E57B-1F145D5BFFCE}"/>
                      </a:ext>
                    </a:extLst>
                  </p:cNvPr>
                  <p:cNvSpPr/>
                  <p:nvPr/>
                </p:nvSpPr>
                <p:spPr>
                  <a:xfrm>
                    <a:off x="8161168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3" name="フリーフォーム 182">
                    <a:extLst>
                      <a:ext uri="{FF2B5EF4-FFF2-40B4-BE49-F238E27FC236}">
                        <a16:creationId xmlns:a16="http://schemas.microsoft.com/office/drawing/2014/main" id="{663A940C-31FF-FE4D-464B-CAB0AA8472D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4190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4" name="フリーフォーム 183">
                    <a:extLst>
                      <a:ext uri="{FF2B5EF4-FFF2-40B4-BE49-F238E27FC236}">
                        <a16:creationId xmlns:a16="http://schemas.microsoft.com/office/drawing/2014/main" id="{297D54E9-3CA6-C3B4-87AA-93311DD7A56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7941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5" name="フリーフォーム 184">
                    <a:extLst>
                      <a:ext uri="{FF2B5EF4-FFF2-40B4-BE49-F238E27FC236}">
                        <a16:creationId xmlns:a16="http://schemas.microsoft.com/office/drawing/2014/main" id="{4968D0FE-CA77-02AF-1589-70CFAAC6E670}"/>
                      </a:ext>
                    </a:extLst>
                  </p:cNvPr>
                  <p:cNvSpPr/>
                  <p:nvPr/>
                </p:nvSpPr>
                <p:spPr>
                  <a:xfrm>
                    <a:off x="8148633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6" name="フリーフォーム 185">
                    <a:extLst>
                      <a:ext uri="{FF2B5EF4-FFF2-40B4-BE49-F238E27FC236}">
                        <a16:creationId xmlns:a16="http://schemas.microsoft.com/office/drawing/2014/main" id="{A0C715C3-10D1-31AF-A4FC-74BC59B0AE3B}"/>
                      </a:ext>
                    </a:extLst>
                  </p:cNvPr>
                  <p:cNvSpPr/>
                  <p:nvPr/>
                </p:nvSpPr>
                <p:spPr>
                  <a:xfrm>
                    <a:off x="8198776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7" name="フリーフォーム 186">
                    <a:extLst>
                      <a:ext uri="{FF2B5EF4-FFF2-40B4-BE49-F238E27FC236}">
                        <a16:creationId xmlns:a16="http://schemas.microsoft.com/office/drawing/2014/main" id="{CA46E167-A5E0-B275-9E41-0C35A877287A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60662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8" name="フリーフォーム 187">
                    <a:extLst>
                      <a:ext uri="{FF2B5EF4-FFF2-40B4-BE49-F238E27FC236}">
                        <a16:creationId xmlns:a16="http://schemas.microsoft.com/office/drawing/2014/main" id="{DEE54081-AF8D-058D-59EC-1F9F0D5BF6C3}"/>
                      </a:ext>
                    </a:extLst>
                  </p:cNvPr>
                  <p:cNvSpPr/>
                  <p:nvPr/>
                </p:nvSpPr>
                <p:spPr>
                  <a:xfrm>
                    <a:off x="8273992" y="544191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9" name="フリーフォーム 188">
                    <a:extLst>
                      <a:ext uri="{FF2B5EF4-FFF2-40B4-BE49-F238E27FC236}">
                        <a16:creationId xmlns:a16="http://schemas.microsoft.com/office/drawing/2014/main" id="{0FD5237E-CCEA-7157-8E2D-9966F0F5F2AE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0" name="フリーフォーム 189">
                    <a:extLst>
                      <a:ext uri="{FF2B5EF4-FFF2-40B4-BE49-F238E27FC236}">
                        <a16:creationId xmlns:a16="http://schemas.microsoft.com/office/drawing/2014/main" id="{717C1499-918B-1B68-C1D8-90BD1787868E}"/>
                      </a:ext>
                    </a:extLst>
                  </p:cNvPr>
                  <p:cNvSpPr/>
                  <p:nvPr/>
                </p:nvSpPr>
                <p:spPr>
                  <a:xfrm>
                    <a:off x="8073400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1" name="フリーフォーム 190">
                    <a:extLst>
                      <a:ext uri="{FF2B5EF4-FFF2-40B4-BE49-F238E27FC236}">
                        <a16:creationId xmlns:a16="http://schemas.microsoft.com/office/drawing/2014/main" id="{2324C9FB-3BBC-89EF-6222-E6009BE25BD1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2" name="フリーフォーム 191">
                    <a:extLst>
                      <a:ext uri="{FF2B5EF4-FFF2-40B4-BE49-F238E27FC236}">
                        <a16:creationId xmlns:a16="http://schemas.microsoft.com/office/drawing/2014/main" id="{D6E61DE6-9E56-6D6F-B1BB-EE077C17A434}"/>
                      </a:ext>
                    </a:extLst>
                  </p:cNvPr>
                  <p:cNvSpPr/>
                  <p:nvPr/>
                </p:nvSpPr>
                <p:spPr>
                  <a:xfrm>
                    <a:off x="803580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3" name="フリーフォーム 192">
                    <a:extLst>
                      <a:ext uri="{FF2B5EF4-FFF2-40B4-BE49-F238E27FC236}">
                        <a16:creationId xmlns:a16="http://schemas.microsoft.com/office/drawing/2014/main" id="{4AC73876-31EC-F308-F943-22E9E132F229}"/>
                      </a:ext>
                    </a:extLst>
                  </p:cNvPr>
                  <p:cNvSpPr/>
                  <p:nvPr/>
                </p:nvSpPr>
                <p:spPr>
                  <a:xfrm>
                    <a:off x="8023265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4" name="フリーフォーム 193">
                    <a:extLst>
                      <a:ext uri="{FF2B5EF4-FFF2-40B4-BE49-F238E27FC236}">
                        <a16:creationId xmlns:a16="http://schemas.microsoft.com/office/drawing/2014/main" id="{EB8A2A3E-949B-2F8A-884C-C902CBECCC15}"/>
                      </a:ext>
                    </a:extLst>
                  </p:cNvPr>
                  <p:cNvSpPr/>
                  <p:nvPr/>
                </p:nvSpPr>
                <p:spPr>
                  <a:xfrm>
                    <a:off x="807340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5" name="フリーフォーム 194">
                    <a:extLst>
                      <a:ext uri="{FF2B5EF4-FFF2-40B4-BE49-F238E27FC236}">
                        <a16:creationId xmlns:a16="http://schemas.microsoft.com/office/drawing/2014/main" id="{D2B73142-E957-B047-5C21-8EA6889EDCBF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6" name="フリーフォーム 195">
                    <a:extLst>
                      <a:ext uri="{FF2B5EF4-FFF2-40B4-BE49-F238E27FC236}">
                        <a16:creationId xmlns:a16="http://schemas.microsoft.com/office/drawing/2014/main" id="{7B7AE708-1546-E2FE-26AF-7B13B2C053DF}"/>
                      </a:ext>
                    </a:extLst>
                  </p:cNvPr>
                  <p:cNvSpPr/>
                  <p:nvPr/>
                </p:nvSpPr>
                <p:spPr>
                  <a:xfrm>
                    <a:off x="7948049" y="544191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7" name="フリーフォーム 196">
                    <a:extLst>
                      <a:ext uri="{FF2B5EF4-FFF2-40B4-BE49-F238E27FC236}">
                        <a16:creationId xmlns:a16="http://schemas.microsoft.com/office/drawing/2014/main" id="{6F1E1CDD-28BD-834C-3084-C59D16FC72A6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8" name="フリーフォーム 197">
                    <a:extLst>
                      <a:ext uri="{FF2B5EF4-FFF2-40B4-BE49-F238E27FC236}">
                        <a16:creationId xmlns:a16="http://schemas.microsoft.com/office/drawing/2014/main" id="{B4B81B67-7881-D766-DA43-D1ABAA7C01B7}"/>
                      </a:ext>
                    </a:extLst>
                  </p:cNvPr>
                  <p:cNvSpPr/>
                  <p:nvPr/>
                </p:nvSpPr>
                <p:spPr>
                  <a:xfrm>
                    <a:off x="791045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9" name="フリーフォーム 198">
                    <a:extLst>
                      <a:ext uri="{FF2B5EF4-FFF2-40B4-BE49-F238E27FC236}">
                        <a16:creationId xmlns:a16="http://schemas.microsoft.com/office/drawing/2014/main" id="{54E9A6A0-873D-2310-50FA-8E70C5AEBCEF}"/>
                      </a:ext>
                    </a:extLst>
                  </p:cNvPr>
                  <p:cNvSpPr/>
                  <p:nvPr/>
                </p:nvSpPr>
                <p:spPr>
                  <a:xfrm>
                    <a:off x="7897914" y="5460661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0" name="フリーフォーム 199">
                    <a:extLst>
                      <a:ext uri="{FF2B5EF4-FFF2-40B4-BE49-F238E27FC236}">
                        <a16:creationId xmlns:a16="http://schemas.microsoft.com/office/drawing/2014/main" id="{FEAC6547-8D9E-14B5-C547-096CCE3FE1F2}"/>
                      </a:ext>
                    </a:extLst>
                  </p:cNvPr>
                  <p:cNvSpPr/>
                  <p:nvPr/>
                </p:nvSpPr>
                <p:spPr>
                  <a:xfrm>
                    <a:off x="794805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1" name="フリーフォーム 200">
                    <a:extLst>
                      <a:ext uri="{FF2B5EF4-FFF2-40B4-BE49-F238E27FC236}">
                        <a16:creationId xmlns:a16="http://schemas.microsoft.com/office/drawing/2014/main" id="{DC46C9FD-15A0-B35C-74F5-D840FB13430E}"/>
                      </a:ext>
                    </a:extLst>
                  </p:cNvPr>
                  <p:cNvSpPr/>
                  <p:nvPr/>
                </p:nvSpPr>
                <p:spPr>
                  <a:xfrm>
                    <a:off x="8324127" y="556690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2" name="フリーフォーム 201">
                    <a:extLst>
                      <a:ext uri="{FF2B5EF4-FFF2-40B4-BE49-F238E27FC236}">
                        <a16:creationId xmlns:a16="http://schemas.microsoft.com/office/drawing/2014/main" id="{18D41431-017A-65CA-1A96-A65DF4E30112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9189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3" name="フリーフォーム 202">
                    <a:extLst>
                      <a:ext uri="{FF2B5EF4-FFF2-40B4-BE49-F238E27FC236}">
                        <a16:creationId xmlns:a16="http://schemas.microsoft.com/office/drawing/2014/main" id="{991A8317-3811-F759-40BC-B4B212191D17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6689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4" name="フリーフォーム 203">
                    <a:extLst>
                      <a:ext uri="{FF2B5EF4-FFF2-40B4-BE49-F238E27FC236}">
                        <a16:creationId xmlns:a16="http://schemas.microsoft.com/office/drawing/2014/main" id="{1F1411D7-21E2-1FA9-A90F-20A5994DC9B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0440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5" name="フリーフォーム 204">
                    <a:extLst>
                      <a:ext uri="{FF2B5EF4-FFF2-40B4-BE49-F238E27FC236}">
                        <a16:creationId xmlns:a16="http://schemas.microsoft.com/office/drawing/2014/main" id="{0E587CDE-AF03-4E6D-7FD7-0C92FF6878D3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85654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6" name="フリーフォーム 205">
                    <a:extLst>
                      <a:ext uri="{FF2B5EF4-FFF2-40B4-BE49-F238E27FC236}">
                        <a16:creationId xmlns:a16="http://schemas.microsoft.com/office/drawing/2014/main" id="{B35EA4F8-96C4-557B-7233-67BA97E6CED4}"/>
                      </a:ext>
                    </a:extLst>
                  </p:cNvPr>
                  <p:cNvSpPr/>
                  <p:nvPr/>
                </p:nvSpPr>
                <p:spPr>
                  <a:xfrm>
                    <a:off x="8273992" y="5566906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7" name="フリーフォーム 206">
                    <a:extLst>
                      <a:ext uri="{FF2B5EF4-FFF2-40B4-BE49-F238E27FC236}">
                        <a16:creationId xmlns:a16="http://schemas.microsoft.com/office/drawing/2014/main" id="{15C35D93-6FE9-40AB-6B8A-6982DCBDC04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8" name="フリーフォーム 207">
                    <a:extLst>
                      <a:ext uri="{FF2B5EF4-FFF2-40B4-BE49-F238E27FC236}">
                        <a16:creationId xmlns:a16="http://schemas.microsoft.com/office/drawing/2014/main" id="{9E0E1691-774C-621B-1C9B-CB6EDE38AFA2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9" name="フリーフォーム 208">
                    <a:extLst>
                      <a:ext uri="{FF2B5EF4-FFF2-40B4-BE49-F238E27FC236}">
                        <a16:creationId xmlns:a16="http://schemas.microsoft.com/office/drawing/2014/main" id="{C3C1E6CA-6448-A1AC-08BB-524CD787B163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0" name="フリーフォーム 209">
                    <a:extLst>
                      <a:ext uri="{FF2B5EF4-FFF2-40B4-BE49-F238E27FC236}">
                        <a16:creationId xmlns:a16="http://schemas.microsoft.com/office/drawing/2014/main" id="{C562E6B2-EC6E-2EBB-24E4-F5FDD7DCF1E7}"/>
                      </a:ext>
                    </a:extLst>
                  </p:cNvPr>
                  <p:cNvSpPr/>
                  <p:nvPr/>
                </p:nvSpPr>
                <p:spPr>
                  <a:xfrm>
                    <a:off x="8123552" y="57668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1" name="フリーフォーム 210">
                    <a:extLst>
                      <a:ext uri="{FF2B5EF4-FFF2-40B4-BE49-F238E27FC236}">
                        <a16:creationId xmlns:a16="http://schemas.microsoft.com/office/drawing/2014/main" id="{9E6366ED-E5B2-04D4-576B-5A08DA337495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918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2" name="フリーフォーム 211">
                    <a:extLst>
                      <a:ext uri="{FF2B5EF4-FFF2-40B4-BE49-F238E27FC236}">
                        <a16:creationId xmlns:a16="http://schemas.microsoft.com/office/drawing/2014/main" id="{556DDF44-C710-8F35-C0AF-A5444058AE2A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3" name="フリーフォーム 212">
                    <a:extLst>
                      <a:ext uri="{FF2B5EF4-FFF2-40B4-BE49-F238E27FC236}">
                        <a16:creationId xmlns:a16="http://schemas.microsoft.com/office/drawing/2014/main" id="{490FAD0B-B702-5475-A879-25D4724D45A6}"/>
                      </a:ext>
                    </a:extLst>
                  </p:cNvPr>
                  <p:cNvSpPr/>
                  <p:nvPr/>
                </p:nvSpPr>
                <p:spPr>
                  <a:xfrm>
                    <a:off x="796059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4" name="フリーフォーム 213">
                    <a:extLst>
                      <a:ext uri="{FF2B5EF4-FFF2-40B4-BE49-F238E27FC236}">
                        <a16:creationId xmlns:a16="http://schemas.microsoft.com/office/drawing/2014/main" id="{46A9D23E-9CE4-06B4-6DB0-29DA2DEDEB6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5" name="フリーフォーム 214">
                    <a:extLst>
                      <a:ext uri="{FF2B5EF4-FFF2-40B4-BE49-F238E27FC236}">
                        <a16:creationId xmlns:a16="http://schemas.microsoft.com/office/drawing/2014/main" id="{C436E776-776A-BCD2-1691-401163A1E09F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6" name="フリーフォーム 215">
                    <a:extLst>
                      <a:ext uri="{FF2B5EF4-FFF2-40B4-BE49-F238E27FC236}">
                        <a16:creationId xmlns:a16="http://schemas.microsoft.com/office/drawing/2014/main" id="{FFB68430-0BEC-5C8C-E844-506ACCB611E1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6688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7" name="フリーフォーム 216">
                    <a:extLst>
                      <a:ext uri="{FF2B5EF4-FFF2-40B4-BE49-F238E27FC236}">
                        <a16:creationId xmlns:a16="http://schemas.microsoft.com/office/drawing/2014/main" id="{F0C34FEF-0F11-86D5-42F0-206D34F71600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8" name="フリーフォーム 217">
                    <a:extLst>
                      <a:ext uri="{FF2B5EF4-FFF2-40B4-BE49-F238E27FC236}">
                        <a16:creationId xmlns:a16="http://schemas.microsoft.com/office/drawing/2014/main" id="{23D2EE72-233F-68AA-27E7-8A71628FE90D}"/>
                      </a:ext>
                    </a:extLst>
                  </p:cNvPr>
                  <p:cNvSpPr/>
                  <p:nvPr/>
                </p:nvSpPr>
                <p:spPr>
                  <a:xfrm>
                    <a:off x="8023273" y="578564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9" name="フリーフォーム 218">
                    <a:extLst>
                      <a:ext uri="{FF2B5EF4-FFF2-40B4-BE49-F238E27FC236}">
                        <a16:creationId xmlns:a16="http://schemas.microsoft.com/office/drawing/2014/main" id="{C20AE6BC-F3DC-1C37-FF2E-73C23D166798}"/>
                      </a:ext>
                    </a:extLst>
                  </p:cNvPr>
                  <p:cNvSpPr/>
                  <p:nvPr/>
                </p:nvSpPr>
                <p:spPr>
                  <a:xfrm>
                    <a:off x="8073417" y="5766891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0" name="フリーフォーム 219">
                    <a:extLst>
                      <a:ext uri="{FF2B5EF4-FFF2-40B4-BE49-F238E27FC236}">
                        <a16:creationId xmlns:a16="http://schemas.microsoft.com/office/drawing/2014/main" id="{AA7E2ABE-4A3F-FE98-2201-4ACA3237B10C}"/>
                      </a:ext>
                    </a:extLst>
                  </p:cNvPr>
                  <p:cNvSpPr/>
                  <p:nvPr/>
                </p:nvSpPr>
                <p:spPr>
                  <a:xfrm>
                    <a:off x="7772546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1" name="フリーフォーム 220">
                    <a:extLst>
                      <a:ext uri="{FF2B5EF4-FFF2-40B4-BE49-F238E27FC236}">
                        <a16:creationId xmlns:a16="http://schemas.microsoft.com/office/drawing/2014/main" id="{7CAB350D-EF9F-36DF-1840-2E08F3A48857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2" name="フリーフォーム 221">
                    <a:extLst>
                      <a:ext uri="{FF2B5EF4-FFF2-40B4-BE49-F238E27FC236}">
                        <a16:creationId xmlns:a16="http://schemas.microsoft.com/office/drawing/2014/main" id="{838E57FA-00B3-6305-E72F-BE71D2B199F1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3" name="フリーフォーム 222">
                    <a:extLst>
                      <a:ext uri="{FF2B5EF4-FFF2-40B4-BE49-F238E27FC236}">
                        <a16:creationId xmlns:a16="http://schemas.microsoft.com/office/drawing/2014/main" id="{933C61B4-4EC3-E264-E965-689E08D2B81A}"/>
                      </a:ext>
                    </a:extLst>
                  </p:cNvPr>
                  <p:cNvSpPr/>
                  <p:nvPr/>
                </p:nvSpPr>
                <p:spPr>
                  <a:xfrm>
                    <a:off x="783522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4" name="フリーフォーム 223">
                    <a:extLst>
                      <a:ext uri="{FF2B5EF4-FFF2-40B4-BE49-F238E27FC236}">
                        <a16:creationId xmlns:a16="http://schemas.microsoft.com/office/drawing/2014/main" id="{96CE73A2-089C-2793-4FBC-20EB9E53A96A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5" name="フリーフォーム 224">
                    <a:extLst>
                      <a:ext uri="{FF2B5EF4-FFF2-40B4-BE49-F238E27FC236}">
                        <a16:creationId xmlns:a16="http://schemas.microsoft.com/office/drawing/2014/main" id="{89A687A2-6D7D-81B3-4D45-9F2DE9DD6A18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6" name="フリーフォーム 225">
                    <a:extLst>
                      <a:ext uri="{FF2B5EF4-FFF2-40B4-BE49-F238E27FC236}">
                        <a16:creationId xmlns:a16="http://schemas.microsoft.com/office/drawing/2014/main" id="{C48A2F48-1122-DDA9-7885-F8CBDE6761BB}"/>
                      </a:ext>
                    </a:extLst>
                  </p:cNvPr>
                  <p:cNvSpPr/>
                  <p:nvPr/>
                </p:nvSpPr>
                <p:spPr>
                  <a:xfrm>
                    <a:off x="7647195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7" name="フリーフォーム 226">
                    <a:extLst>
                      <a:ext uri="{FF2B5EF4-FFF2-40B4-BE49-F238E27FC236}">
                        <a16:creationId xmlns:a16="http://schemas.microsoft.com/office/drawing/2014/main" id="{F4C6A981-2200-32C0-94EC-56393130B4EC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8" name="フリーフォーム 227">
                    <a:extLst>
                      <a:ext uri="{FF2B5EF4-FFF2-40B4-BE49-F238E27FC236}">
                        <a16:creationId xmlns:a16="http://schemas.microsoft.com/office/drawing/2014/main" id="{BAF546E5-49C4-7F40-5C24-45C7311EC988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9" name="フリーフォーム 228">
                    <a:extLst>
                      <a:ext uri="{FF2B5EF4-FFF2-40B4-BE49-F238E27FC236}">
                        <a16:creationId xmlns:a16="http://schemas.microsoft.com/office/drawing/2014/main" id="{622A85A1-EBE6-4E86-F7D3-D0D6A2F5A5A2}"/>
                      </a:ext>
                    </a:extLst>
                  </p:cNvPr>
                  <p:cNvSpPr/>
                  <p:nvPr/>
                </p:nvSpPr>
                <p:spPr>
                  <a:xfrm>
                    <a:off x="7709874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0" name="フリーフォーム 229">
                    <a:extLst>
                      <a:ext uri="{FF2B5EF4-FFF2-40B4-BE49-F238E27FC236}">
                        <a16:creationId xmlns:a16="http://schemas.microsoft.com/office/drawing/2014/main" id="{9D1A661B-49AD-A84E-6079-E9D115C31A49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1" name="フリーフォーム 230">
                    <a:extLst>
                      <a:ext uri="{FF2B5EF4-FFF2-40B4-BE49-F238E27FC236}">
                        <a16:creationId xmlns:a16="http://schemas.microsoft.com/office/drawing/2014/main" id="{9A2A8494-5E31-E52A-F8DE-A09ABEDA80C2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2" name="フリーフォーム 231">
                    <a:extLst>
                      <a:ext uri="{FF2B5EF4-FFF2-40B4-BE49-F238E27FC236}">
                        <a16:creationId xmlns:a16="http://schemas.microsoft.com/office/drawing/2014/main" id="{943D2915-8467-98EB-C810-6013277CEBCA}"/>
                      </a:ext>
                    </a:extLst>
                  </p:cNvPr>
                  <p:cNvSpPr/>
                  <p:nvPr/>
                </p:nvSpPr>
                <p:spPr>
                  <a:xfrm>
                    <a:off x="8223843" y="57293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3" name="フリーフォーム 232">
                    <a:extLst>
                      <a:ext uri="{FF2B5EF4-FFF2-40B4-BE49-F238E27FC236}">
                        <a16:creationId xmlns:a16="http://schemas.microsoft.com/office/drawing/2014/main" id="{733BE3EA-C688-594F-52F7-4FACBF0A344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5438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4" name="フリーフォーム 233">
                    <a:extLst>
                      <a:ext uri="{FF2B5EF4-FFF2-40B4-BE49-F238E27FC236}">
                        <a16:creationId xmlns:a16="http://schemas.microsoft.com/office/drawing/2014/main" id="{C00C825F-FE3D-7983-780C-D785822F1BFB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2938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5" name="フリーフォーム 234">
                    <a:extLst>
                      <a:ext uri="{FF2B5EF4-FFF2-40B4-BE49-F238E27FC236}">
                        <a16:creationId xmlns:a16="http://schemas.microsoft.com/office/drawing/2014/main" id="{D2EADF1D-4935-8311-B420-8A1F5FA18EB3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6688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6" name="フリーフォーム 235">
                    <a:extLst>
                      <a:ext uri="{FF2B5EF4-FFF2-40B4-BE49-F238E27FC236}">
                        <a16:creationId xmlns:a16="http://schemas.microsoft.com/office/drawing/2014/main" id="{61BB8ACC-CA09-9F09-AEE9-32ABBEF1C6F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4813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7" name="フリーフォーム 236">
                    <a:extLst>
                      <a:ext uri="{FF2B5EF4-FFF2-40B4-BE49-F238E27FC236}">
                        <a16:creationId xmlns:a16="http://schemas.microsoft.com/office/drawing/2014/main" id="{158D3D93-D107-AD54-BA0C-82616B12C165}"/>
                      </a:ext>
                    </a:extLst>
                  </p:cNvPr>
                  <p:cNvSpPr/>
                  <p:nvPr/>
                </p:nvSpPr>
                <p:spPr>
                  <a:xfrm>
                    <a:off x="8173708" y="572939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8" name="フリーフォーム 237">
                    <a:extLst>
                      <a:ext uri="{FF2B5EF4-FFF2-40B4-BE49-F238E27FC236}">
                        <a16:creationId xmlns:a16="http://schemas.microsoft.com/office/drawing/2014/main" id="{C057CC58-1CD0-E5EA-F0E0-15BEDB4258CA}"/>
                      </a:ext>
                    </a:extLst>
                  </p:cNvPr>
                  <p:cNvSpPr/>
                  <p:nvPr/>
                </p:nvSpPr>
                <p:spPr>
                  <a:xfrm>
                    <a:off x="8324129" y="569189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9" name="フリーフォーム 238">
                    <a:extLst>
                      <a:ext uri="{FF2B5EF4-FFF2-40B4-BE49-F238E27FC236}">
                        <a16:creationId xmlns:a16="http://schemas.microsoft.com/office/drawing/2014/main" id="{D1835A2D-9E94-E21C-71C8-91CCB37D16C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816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0" name="フリーフォーム 239">
                    <a:extLst>
                      <a:ext uri="{FF2B5EF4-FFF2-40B4-BE49-F238E27FC236}">
                        <a16:creationId xmlns:a16="http://schemas.microsoft.com/office/drawing/2014/main" id="{9346AB74-8E81-C6D0-6048-3AEA8CA5D6C8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91885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9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1" name="フリーフォーム 240">
                    <a:extLst>
                      <a:ext uri="{FF2B5EF4-FFF2-40B4-BE49-F238E27FC236}">
                        <a16:creationId xmlns:a16="http://schemas.microsoft.com/office/drawing/2014/main" id="{222F7BF7-596A-3A9D-1947-03968DFDFC2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29391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8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2" name="フリーフォーム 241">
                    <a:extLst>
                      <a:ext uri="{FF2B5EF4-FFF2-40B4-BE49-F238E27FC236}">
                        <a16:creationId xmlns:a16="http://schemas.microsoft.com/office/drawing/2014/main" id="{9CE3FD19-B2BF-D8AB-3D2F-43C1BB48D086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10643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3" name="フリーフォーム 242">
                    <a:extLst>
                      <a:ext uri="{FF2B5EF4-FFF2-40B4-BE49-F238E27FC236}">
                        <a16:creationId xmlns:a16="http://schemas.microsoft.com/office/drawing/2014/main" id="{9D9C479B-C904-02A2-6B00-E2E8CF77CFF4}"/>
                      </a:ext>
                    </a:extLst>
                  </p:cNvPr>
                  <p:cNvSpPr/>
                  <p:nvPr/>
                </p:nvSpPr>
                <p:spPr>
                  <a:xfrm>
                    <a:off x="8273994" y="5691894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9" name="グラフィックス 1400">
                  <a:extLst>
                    <a:ext uri="{FF2B5EF4-FFF2-40B4-BE49-F238E27FC236}">
                      <a16:creationId xmlns:a16="http://schemas.microsoft.com/office/drawing/2014/main" id="{C7CA06DF-8723-B37B-AC20-56D5E03271E0}"/>
                    </a:ext>
                  </a:extLst>
                </p:cNvPr>
                <p:cNvGrpSpPr/>
                <p:nvPr/>
              </p:nvGrpSpPr>
              <p:grpSpPr>
                <a:xfrm>
                  <a:off x="7641865" y="5436601"/>
                  <a:ext cx="687600" cy="498085"/>
                  <a:chOff x="7641865" y="5436601"/>
                  <a:chExt cx="687600" cy="498085"/>
                </a:xfrm>
                <a:solidFill>
                  <a:srgbClr val="000000"/>
                </a:solidFill>
              </p:grpSpPr>
              <p:sp>
                <p:nvSpPr>
                  <p:cNvPr id="20" name="フリーフォーム 19">
                    <a:extLst>
                      <a:ext uri="{FF2B5EF4-FFF2-40B4-BE49-F238E27FC236}">
                        <a16:creationId xmlns:a16="http://schemas.microsoft.com/office/drawing/2014/main" id="{E6944A37-2D6A-30B1-C76F-04C705CBDEBB}"/>
                      </a:ext>
                    </a:extLst>
                  </p:cNvPr>
                  <p:cNvSpPr/>
                  <p:nvPr/>
                </p:nvSpPr>
                <p:spPr>
                  <a:xfrm>
                    <a:off x="8017943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" name="フリーフォーム 20">
                    <a:extLst>
                      <a:ext uri="{FF2B5EF4-FFF2-40B4-BE49-F238E27FC236}">
                        <a16:creationId xmlns:a16="http://schemas.microsoft.com/office/drawing/2014/main" id="{1F59D60A-EB33-D187-D236-93E16D1768DF}"/>
                      </a:ext>
                    </a:extLst>
                  </p:cNvPr>
                  <p:cNvSpPr/>
                  <p:nvPr/>
                </p:nvSpPr>
                <p:spPr>
                  <a:xfrm>
                    <a:off x="7641865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" name="フリーフォーム 21">
                    <a:extLst>
                      <a:ext uri="{FF2B5EF4-FFF2-40B4-BE49-F238E27FC236}">
                        <a16:creationId xmlns:a16="http://schemas.microsoft.com/office/drawing/2014/main" id="{5656DBE5-5C49-7EFA-1FEC-2F9FCCF73A8B}"/>
                      </a:ext>
                    </a:extLst>
                  </p:cNvPr>
                  <p:cNvSpPr/>
                  <p:nvPr/>
                </p:nvSpPr>
                <p:spPr>
                  <a:xfrm>
                    <a:off x="8318808" y="5436601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" name="フリーフォーム 22">
                    <a:extLst>
                      <a:ext uri="{FF2B5EF4-FFF2-40B4-BE49-F238E27FC236}">
                        <a16:creationId xmlns:a16="http://schemas.microsoft.com/office/drawing/2014/main" id="{8316E294-3971-10CC-0E3A-9D935D1E3073}"/>
                      </a:ext>
                    </a:extLst>
                  </p:cNvPr>
                  <p:cNvSpPr/>
                  <p:nvPr/>
                </p:nvSpPr>
                <p:spPr>
                  <a:xfrm>
                    <a:off x="7942730" y="5436601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" name="フリーフォーム 23">
                    <a:extLst>
                      <a:ext uri="{FF2B5EF4-FFF2-40B4-BE49-F238E27FC236}">
                        <a16:creationId xmlns:a16="http://schemas.microsoft.com/office/drawing/2014/main" id="{60986A36-39AC-C298-84C1-464BF9B5CFE6}"/>
                      </a:ext>
                    </a:extLst>
                  </p:cNvPr>
                  <p:cNvSpPr/>
                  <p:nvPr/>
                </p:nvSpPr>
                <p:spPr>
                  <a:xfrm>
                    <a:off x="8017945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" name="フリーフォーム 24">
                    <a:extLst>
                      <a:ext uri="{FF2B5EF4-FFF2-40B4-BE49-F238E27FC236}">
                        <a16:creationId xmlns:a16="http://schemas.microsoft.com/office/drawing/2014/main" id="{8B978ED0-8772-7FA8-27C4-3292DB4F6F8B}"/>
                      </a:ext>
                    </a:extLst>
                  </p:cNvPr>
                  <p:cNvSpPr/>
                  <p:nvPr/>
                </p:nvSpPr>
                <p:spPr>
                  <a:xfrm>
                    <a:off x="7641867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" name="フリーフォーム 25">
                    <a:extLst>
                      <a:ext uri="{FF2B5EF4-FFF2-40B4-BE49-F238E27FC236}">
                        <a16:creationId xmlns:a16="http://schemas.microsoft.com/office/drawing/2014/main" id="{7EE42275-F1F1-BE9A-772C-45970FB359C1}"/>
                      </a:ext>
                    </a:extLst>
                  </p:cNvPr>
                  <p:cNvSpPr/>
                  <p:nvPr/>
                </p:nvSpPr>
                <p:spPr>
                  <a:xfrm>
                    <a:off x="8318810" y="5811570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858" name="グループ化 857">
              <a:extLst>
                <a:ext uri="{FF2B5EF4-FFF2-40B4-BE49-F238E27FC236}">
                  <a16:creationId xmlns:a16="http://schemas.microsoft.com/office/drawing/2014/main" id="{919DE9AC-CBF6-30C3-3847-39123C432B90}"/>
                </a:ext>
              </a:extLst>
            </p:cNvPr>
            <p:cNvGrpSpPr/>
            <p:nvPr/>
          </p:nvGrpSpPr>
          <p:grpSpPr>
            <a:xfrm>
              <a:off x="1326977" y="3079327"/>
              <a:ext cx="7024727" cy="504111"/>
              <a:chOff x="1304633" y="4729572"/>
              <a:chExt cx="7024727" cy="504111"/>
            </a:xfrm>
          </p:grpSpPr>
          <p:grpSp>
            <p:nvGrpSpPr>
              <p:cNvPr id="859" name="グループ化 858">
                <a:extLst>
                  <a:ext uri="{FF2B5EF4-FFF2-40B4-BE49-F238E27FC236}">
                    <a16:creationId xmlns:a16="http://schemas.microsoft.com/office/drawing/2014/main" id="{75883CA4-906D-91B8-7A19-AF5FBCE3CA0A}"/>
                  </a:ext>
                </a:extLst>
              </p:cNvPr>
              <p:cNvGrpSpPr/>
              <p:nvPr/>
            </p:nvGrpSpPr>
            <p:grpSpPr>
              <a:xfrm>
                <a:off x="1304633" y="4734550"/>
                <a:ext cx="677002" cy="499133"/>
                <a:chOff x="1304633" y="4734550"/>
                <a:chExt cx="677002" cy="499133"/>
              </a:xfrm>
            </p:grpSpPr>
            <p:grpSp>
              <p:nvGrpSpPr>
                <p:cNvPr id="1418" name="グラフィックス 296">
                  <a:extLst>
                    <a:ext uri="{FF2B5EF4-FFF2-40B4-BE49-F238E27FC236}">
                      <a16:creationId xmlns:a16="http://schemas.microsoft.com/office/drawing/2014/main" id="{F5BCF304-7D8D-6E9F-D2DE-F1946E3A1A1A}"/>
                    </a:ext>
                  </a:extLst>
                </p:cNvPr>
                <p:cNvGrpSpPr/>
                <p:nvPr/>
              </p:nvGrpSpPr>
              <p:grpSpPr>
                <a:xfrm>
                  <a:off x="1319897" y="4749868"/>
                  <a:ext cx="646473" cy="468506"/>
                  <a:chOff x="1319897" y="4749868"/>
                  <a:chExt cx="646473" cy="468506"/>
                </a:xfrm>
              </p:grpSpPr>
              <p:sp>
                <p:nvSpPr>
                  <p:cNvPr id="1427" name="フリーフォーム 1426">
                    <a:extLst>
                      <a:ext uri="{FF2B5EF4-FFF2-40B4-BE49-F238E27FC236}">
                        <a16:creationId xmlns:a16="http://schemas.microsoft.com/office/drawing/2014/main" id="{F105C0AC-BA7C-ACBC-1962-257C1C3B468F}"/>
                      </a:ext>
                    </a:extLst>
                  </p:cNvPr>
                  <p:cNvSpPr/>
                  <p:nvPr/>
                </p:nvSpPr>
                <p:spPr>
                  <a:xfrm>
                    <a:off x="1319897" y="521836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8" name="フリーフォーム 1427">
                    <a:extLst>
                      <a:ext uri="{FF2B5EF4-FFF2-40B4-BE49-F238E27FC236}">
                        <a16:creationId xmlns:a16="http://schemas.microsoft.com/office/drawing/2014/main" id="{9F6F6E06-9BE6-89DE-6D11-38240032045F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9" name="フリーフォーム 1428">
                    <a:extLst>
                      <a:ext uri="{FF2B5EF4-FFF2-40B4-BE49-F238E27FC236}">
                        <a16:creationId xmlns:a16="http://schemas.microsoft.com/office/drawing/2014/main" id="{7AD3FC2D-7202-C665-3854-906B4DDBDA06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0" name="フリーフォーム 1429">
                    <a:extLst>
                      <a:ext uri="{FF2B5EF4-FFF2-40B4-BE49-F238E27FC236}">
                        <a16:creationId xmlns:a16="http://schemas.microsoft.com/office/drawing/2014/main" id="{886A44EA-D986-4D09-210B-30D673AB973D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1" name="フリーフォーム 1430">
                    <a:extLst>
                      <a:ext uri="{FF2B5EF4-FFF2-40B4-BE49-F238E27FC236}">
                        <a16:creationId xmlns:a16="http://schemas.microsoft.com/office/drawing/2014/main" id="{5E6F0B12-1C26-6740-A178-A77139CC8AB3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2" name="フリーフォーム 1431">
                    <a:extLst>
                      <a:ext uri="{FF2B5EF4-FFF2-40B4-BE49-F238E27FC236}">
                        <a16:creationId xmlns:a16="http://schemas.microsoft.com/office/drawing/2014/main" id="{41C2F660-EF16-E348-171A-50F9B6409CA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3" name="フリーフォーム 1432">
                    <a:extLst>
                      <a:ext uri="{FF2B5EF4-FFF2-40B4-BE49-F238E27FC236}">
                        <a16:creationId xmlns:a16="http://schemas.microsoft.com/office/drawing/2014/main" id="{6926D6BD-1A94-0A50-48CF-56F1E758BF46}"/>
                      </a:ext>
                    </a:extLst>
                  </p:cNvPr>
                  <p:cNvSpPr/>
                  <p:nvPr/>
                </p:nvSpPr>
                <p:spPr>
                  <a:xfrm>
                    <a:off x="1607194" y="474987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4" name="フリーフォーム 1433">
                    <a:extLst>
                      <a:ext uri="{FF2B5EF4-FFF2-40B4-BE49-F238E27FC236}">
                        <a16:creationId xmlns:a16="http://schemas.microsoft.com/office/drawing/2014/main" id="{3C658082-59F9-205B-74D5-5A4FB58D7E33}"/>
                      </a:ext>
                    </a:extLst>
                  </p:cNvPr>
                  <p:cNvSpPr/>
                  <p:nvPr/>
                </p:nvSpPr>
                <p:spPr>
                  <a:xfrm>
                    <a:off x="1966346" y="474987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5" name="フリーフォーム 1434">
                    <a:extLst>
                      <a:ext uri="{FF2B5EF4-FFF2-40B4-BE49-F238E27FC236}">
                        <a16:creationId xmlns:a16="http://schemas.microsoft.com/office/drawing/2014/main" id="{3C2CF62B-E571-5C30-0A0D-4BDAAF2840F4}"/>
                      </a:ext>
                    </a:extLst>
                  </p:cNvPr>
                  <p:cNvSpPr/>
                  <p:nvPr/>
                </p:nvSpPr>
                <p:spPr>
                  <a:xfrm>
                    <a:off x="1679049" y="511025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6" name="フリーフォーム 1435">
                    <a:extLst>
                      <a:ext uri="{FF2B5EF4-FFF2-40B4-BE49-F238E27FC236}">
                        <a16:creationId xmlns:a16="http://schemas.microsoft.com/office/drawing/2014/main" id="{518B2311-8435-02D9-4196-3E395BB39F2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0 w 359151"/>
                      <a:gd name="connsiteY0" fmla="*/ 0 h 360384"/>
                      <a:gd name="connsiteX1" fmla="*/ 359152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0" y="0"/>
                        </a:moveTo>
                        <a:lnTo>
                          <a:pt x="359152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7" name="フリーフォーム 1436">
                    <a:extLst>
                      <a:ext uri="{FF2B5EF4-FFF2-40B4-BE49-F238E27FC236}">
                        <a16:creationId xmlns:a16="http://schemas.microsoft.com/office/drawing/2014/main" id="{5C3D7F16-0730-5DB2-5277-79CEBABF0A17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359152 w 359151"/>
                      <a:gd name="connsiteY0" fmla="*/ 0 h 360384"/>
                      <a:gd name="connsiteX1" fmla="*/ 0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359152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8" name="フリーフォーム 1437">
                    <a:extLst>
                      <a:ext uri="{FF2B5EF4-FFF2-40B4-BE49-F238E27FC236}">
                        <a16:creationId xmlns:a16="http://schemas.microsoft.com/office/drawing/2014/main" id="{58FADFB3-5B1B-D8CB-2855-9C8240BD303C}"/>
                      </a:ext>
                    </a:extLst>
                  </p:cNvPr>
                  <p:cNvSpPr/>
                  <p:nvPr/>
                </p:nvSpPr>
                <p:spPr>
                  <a:xfrm>
                    <a:off x="1607219" y="4749868"/>
                    <a:ext cx="71830" cy="108115"/>
                  </a:xfrm>
                  <a:custGeom>
                    <a:avLst/>
                    <a:gdLst>
                      <a:gd name="connsiteX0" fmla="*/ 0 w 71830"/>
                      <a:gd name="connsiteY0" fmla="*/ 0 h 108115"/>
                      <a:gd name="connsiteX1" fmla="*/ 71830 w 71830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830" h="108115">
                        <a:moveTo>
                          <a:pt x="0" y="0"/>
                        </a:moveTo>
                        <a:lnTo>
                          <a:pt x="7183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9" name="フリーフォーム 1438">
                    <a:extLst>
                      <a:ext uri="{FF2B5EF4-FFF2-40B4-BE49-F238E27FC236}">
                        <a16:creationId xmlns:a16="http://schemas.microsoft.com/office/drawing/2014/main" id="{67A0D83E-C025-D517-93C5-CAB7B1C6071A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646473" cy="108115"/>
                  </a:xfrm>
                  <a:custGeom>
                    <a:avLst/>
                    <a:gdLst>
                      <a:gd name="connsiteX0" fmla="*/ 0 w 646473"/>
                      <a:gd name="connsiteY0" fmla="*/ 108115 h 108115"/>
                      <a:gd name="connsiteX1" fmla="*/ 646473 w 646473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46473" h="108115">
                        <a:moveTo>
                          <a:pt x="0" y="108115"/>
                        </a:moveTo>
                        <a:lnTo>
                          <a:pt x="64647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0" name="フリーフォーム 1439">
                    <a:extLst>
                      <a:ext uri="{FF2B5EF4-FFF2-40B4-BE49-F238E27FC236}">
                        <a16:creationId xmlns:a16="http://schemas.microsoft.com/office/drawing/2014/main" id="{E8667D8E-8DE8-1F7F-DBE7-279B54F6A2E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468500"/>
                  </a:xfrm>
                  <a:custGeom>
                    <a:avLst/>
                    <a:gdLst>
                      <a:gd name="connsiteX0" fmla="*/ 0 w 287321"/>
                      <a:gd name="connsiteY0" fmla="*/ 468500 h 468500"/>
                      <a:gd name="connsiteX1" fmla="*/ 287322 w 287321"/>
                      <a:gd name="connsiteY1" fmla="*/ 0 h 468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468500">
                        <a:moveTo>
                          <a:pt x="0" y="468500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1" name="フリーフォーム 1440">
                    <a:extLst>
                      <a:ext uri="{FF2B5EF4-FFF2-40B4-BE49-F238E27FC236}">
                        <a16:creationId xmlns:a16="http://schemas.microsoft.com/office/drawing/2014/main" id="{50296AB1-B064-C31D-2884-86BBAD5AD60F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287297" cy="252275"/>
                  </a:xfrm>
                  <a:custGeom>
                    <a:avLst/>
                    <a:gdLst>
                      <a:gd name="connsiteX0" fmla="*/ 0 w 287297"/>
                      <a:gd name="connsiteY0" fmla="*/ 0 h 252275"/>
                      <a:gd name="connsiteX1" fmla="*/ 287297 w 287297"/>
                      <a:gd name="connsiteY1" fmla="*/ 252276 h 25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252275">
                        <a:moveTo>
                          <a:pt x="0" y="0"/>
                        </a:moveTo>
                        <a:lnTo>
                          <a:pt x="287297" y="25227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19" name="グラフィックス 296">
                  <a:extLst>
                    <a:ext uri="{FF2B5EF4-FFF2-40B4-BE49-F238E27FC236}">
                      <a16:creationId xmlns:a16="http://schemas.microsoft.com/office/drawing/2014/main" id="{054828C7-CE40-7585-643F-EBBC528E81A4}"/>
                    </a:ext>
                  </a:extLst>
                </p:cNvPr>
                <p:cNvGrpSpPr/>
                <p:nvPr/>
              </p:nvGrpSpPr>
              <p:grpSpPr>
                <a:xfrm>
                  <a:off x="1304633" y="4734550"/>
                  <a:ext cx="677002" cy="499133"/>
                  <a:chOff x="1304633" y="473455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20" name="フリーフォーム 1419">
                    <a:extLst>
                      <a:ext uri="{FF2B5EF4-FFF2-40B4-BE49-F238E27FC236}">
                        <a16:creationId xmlns:a16="http://schemas.microsoft.com/office/drawing/2014/main" id="{CE9412E9-378F-6947-4477-0ADB35871EFD}"/>
                      </a:ext>
                    </a:extLst>
                  </p:cNvPr>
                  <p:cNvSpPr/>
                  <p:nvPr/>
                </p:nvSpPr>
                <p:spPr>
                  <a:xfrm>
                    <a:off x="1663785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1" name="フリーフォーム 1420">
                    <a:extLst>
                      <a:ext uri="{FF2B5EF4-FFF2-40B4-BE49-F238E27FC236}">
                        <a16:creationId xmlns:a16="http://schemas.microsoft.com/office/drawing/2014/main" id="{E23E304C-33F1-A18C-0934-8AB12D29508B}"/>
                      </a:ext>
                    </a:extLst>
                  </p:cNvPr>
                  <p:cNvSpPr/>
                  <p:nvPr/>
                </p:nvSpPr>
                <p:spPr>
                  <a:xfrm>
                    <a:off x="1304633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2" name="フリーフォーム 1421">
                    <a:extLst>
                      <a:ext uri="{FF2B5EF4-FFF2-40B4-BE49-F238E27FC236}">
                        <a16:creationId xmlns:a16="http://schemas.microsoft.com/office/drawing/2014/main" id="{F7243839-0082-83B6-B22D-88826928152E}"/>
                      </a:ext>
                    </a:extLst>
                  </p:cNvPr>
                  <p:cNvSpPr/>
                  <p:nvPr/>
                </p:nvSpPr>
                <p:spPr>
                  <a:xfrm>
                    <a:off x="1304633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3" name="フリーフォーム 1422">
                    <a:extLst>
                      <a:ext uri="{FF2B5EF4-FFF2-40B4-BE49-F238E27FC236}">
                        <a16:creationId xmlns:a16="http://schemas.microsoft.com/office/drawing/2014/main" id="{5728E8AF-7CCE-6BB6-9509-03CFA72B7A65}"/>
                      </a:ext>
                    </a:extLst>
                  </p:cNvPr>
                  <p:cNvSpPr/>
                  <p:nvPr/>
                </p:nvSpPr>
                <p:spPr>
                  <a:xfrm>
                    <a:off x="1951106" y="473455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4" name="フリーフォーム 1423">
                    <a:extLst>
                      <a:ext uri="{FF2B5EF4-FFF2-40B4-BE49-F238E27FC236}">
                        <a16:creationId xmlns:a16="http://schemas.microsoft.com/office/drawing/2014/main" id="{4D8D3D85-8AD3-5784-F3EE-A2F17C55BB76}"/>
                      </a:ext>
                    </a:extLst>
                  </p:cNvPr>
                  <p:cNvSpPr/>
                  <p:nvPr/>
                </p:nvSpPr>
                <p:spPr>
                  <a:xfrm>
                    <a:off x="1951107" y="509493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5" name="フリーフォーム 1424">
                    <a:extLst>
                      <a:ext uri="{FF2B5EF4-FFF2-40B4-BE49-F238E27FC236}">
                        <a16:creationId xmlns:a16="http://schemas.microsoft.com/office/drawing/2014/main" id="{ADA2BC7B-21DB-3953-B501-66A8AC090991}"/>
                      </a:ext>
                    </a:extLst>
                  </p:cNvPr>
                  <p:cNvSpPr/>
                  <p:nvPr/>
                </p:nvSpPr>
                <p:spPr>
                  <a:xfrm>
                    <a:off x="1591955" y="47345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6" name="フリーフォーム 1425">
                    <a:extLst>
                      <a:ext uri="{FF2B5EF4-FFF2-40B4-BE49-F238E27FC236}">
                        <a16:creationId xmlns:a16="http://schemas.microsoft.com/office/drawing/2014/main" id="{16F9F059-6E6B-1924-F8E1-C3B6424AEBA6}"/>
                      </a:ext>
                    </a:extLst>
                  </p:cNvPr>
                  <p:cNvSpPr/>
                  <p:nvPr/>
                </p:nvSpPr>
                <p:spPr>
                  <a:xfrm>
                    <a:off x="1663785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0" name="グループ化 859">
                <a:extLst>
                  <a:ext uri="{FF2B5EF4-FFF2-40B4-BE49-F238E27FC236}">
                    <a16:creationId xmlns:a16="http://schemas.microsoft.com/office/drawing/2014/main" id="{A4914F56-2832-23A4-D43E-A3AF58E5B3F5}"/>
                  </a:ext>
                </a:extLst>
              </p:cNvPr>
              <p:cNvGrpSpPr/>
              <p:nvPr/>
            </p:nvGrpSpPr>
            <p:grpSpPr>
              <a:xfrm>
                <a:off x="2104821" y="4822474"/>
                <a:ext cx="673790" cy="323623"/>
                <a:chOff x="2104821" y="4822474"/>
                <a:chExt cx="673790" cy="323623"/>
              </a:xfrm>
            </p:grpSpPr>
            <p:grpSp>
              <p:nvGrpSpPr>
                <p:cNvPr id="1385" name="グラフィックス 297">
                  <a:extLst>
                    <a:ext uri="{FF2B5EF4-FFF2-40B4-BE49-F238E27FC236}">
                      <a16:creationId xmlns:a16="http://schemas.microsoft.com/office/drawing/2014/main" id="{189EC309-3D4A-F143-BD85-716F06307BB0}"/>
                    </a:ext>
                  </a:extLst>
                </p:cNvPr>
                <p:cNvGrpSpPr/>
                <p:nvPr/>
              </p:nvGrpSpPr>
              <p:grpSpPr>
                <a:xfrm>
                  <a:off x="2114753" y="4832405"/>
                  <a:ext cx="653927" cy="303761"/>
                  <a:chOff x="2114753" y="4832405"/>
                  <a:chExt cx="653927" cy="303761"/>
                </a:xfrm>
              </p:grpSpPr>
              <p:sp>
                <p:nvSpPr>
                  <p:cNvPr id="1394" name="フリーフォーム 1393">
                    <a:extLst>
                      <a:ext uri="{FF2B5EF4-FFF2-40B4-BE49-F238E27FC236}">
                        <a16:creationId xmlns:a16="http://schemas.microsoft.com/office/drawing/2014/main" id="{1EF84F29-648B-C296-298B-539DA74555F0}"/>
                      </a:ext>
                    </a:extLst>
                  </p:cNvPr>
                  <p:cNvSpPr/>
                  <p:nvPr/>
                </p:nvSpPr>
                <p:spPr>
                  <a:xfrm>
                    <a:off x="2348061" y="513615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5" name="フリーフォーム 1394">
                    <a:extLst>
                      <a:ext uri="{FF2B5EF4-FFF2-40B4-BE49-F238E27FC236}">
                        <a16:creationId xmlns:a16="http://schemas.microsoft.com/office/drawing/2014/main" id="{03F06C36-1141-B814-AF47-F5134D92AE0C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6" name="フリーフォーム 1395">
                    <a:extLst>
                      <a:ext uri="{FF2B5EF4-FFF2-40B4-BE49-F238E27FC236}">
                        <a16:creationId xmlns:a16="http://schemas.microsoft.com/office/drawing/2014/main" id="{65DB2B7F-5126-9C32-86DC-8A41C8061AED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7" name="フリーフォーム 1396">
                    <a:extLst>
                      <a:ext uri="{FF2B5EF4-FFF2-40B4-BE49-F238E27FC236}">
                        <a16:creationId xmlns:a16="http://schemas.microsoft.com/office/drawing/2014/main" id="{BFA1567D-C7F2-3F17-E4AA-A0E0B5ED29B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8" name="フリーフォーム 1397">
                    <a:extLst>
                      <a:ext uri="{FF2B5EF4-FFF2-40B4-BE49-F238E27FC236}">
                        <a16:creationId xmlns:a16="http://schemas.microsoft.com/office/drawing/2014/main" id="{62A83FC5-D084-5DF1-50A4-B05E891142C5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9" name="フリーフォーム 1398">
                    <a:extLst>
                      <a:ext uri="{FF2B5EF4-FFF2-40B4-BE49-F238E27FC236}">
                        <a16:creationId xmlns:a16="http://schemas.microsoft.com/office/drawing/2014/main" id="{7B76B7CD-44A5-2457-3DF8-6D7AE768372F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0" name="フリーフォーム 1399">
                    <a:extLst>
                      <a:ext uri="{FF2B5EF4-FFF2-40B4-BE49-F238E27FC236}">
                        <a16:creationId xmlns:a16="http://schemas.microsoft.com/office/drawing/2014/main" id="{F6DC2379-4112-A4AC-9829-C5DD1E8A5222}"/>
                      </a:ext>
                    </a:extLst>
                  </p:cNvPr>
                  <p:cNvSpPr/>
                  <p:nvPr/>
                </p:nvSpPr>
                <p:spPr>
                  <a:xfrm>
                    <a:off x="2534987" y="483240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1" name="フリーフォーム 1400">
                    <a:extLst>
                      <a:ext uri="{FF2B5EF4-FFF2-40B4-BE49-F238E27FC236}">
                        <a16:creationId xmlns:a16="http://schemas.microsoft.com/office/drawing/2014/main" id="{A2F6BC80-B21C-BD71-D66A-1DEE379FF88C}"/>
                      </a:ext>
                    </a:extLst>
                  </p:cNvPr>
                  <p:cNvSpPr/>
                  <p:nvPr/>
                </p:nvSpPr>
                <p:spPr>
                  <a:xfrm>
                    <a:off x="2768664" y="483240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2" name="フリーフォーム 1401">
                    <a:extLst>
                      <a:ext uri="{FF2B5EF4-FFF2-40B4-BE49-F238E27FC236}">
                        <a16:creationId xmlns:a16="http://schemas.microsoft.com/office/drawing/2014/main" id="{6206A912-C0ED-9DEC-207F-00898773ACC2}"/>
                      </a:ext>
                    </a:extLst>
                  </p:cNvPr>
                  <p:cNvSpPr/>
                  <p:nvPr/>
                </p:nvSpPr>
                <p:spPr>
                  <a:xfrm>
                    <a:off x="2581739" y="506606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3" name="フリーフォーム 1402">
                    <a:extLst>
                      <a:ext uri="{FF2B5EF4-FFF2-40B4-BE49-F238E27FC236}">
                        <a16:creationId xmlns:a16="http://schemas.microsoft.com/office/drawing/2014/main" id="{D348DBD2-D7DF-A857-9F0E-9CA7179BFB8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4" name="フリーフォーム 1403">
                    <a:extLst>
                      <a:ext uri="{FF2B5EF4-FFF2-40B4-BE49-F238E27FC236}">
                        <a16:creationId xmlns:a16="http://schemas.microsoft.com/office/drawing/2014/main" id="{2D7796AB-79DE-44D5-3D4F-356CE3391DD0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5" name="フリーフォーム 1404">
                    <a:extLst>
                      <a:ext uri="{FF2B5EF4-FFF2-40B4-BE49-F238E27FC236}">
                        <a16:creationId xmlns:a16="http://schemas.microsoft.com/office/drawing/2014/main" id="{45785228-AAE6-CE21-250D-0059B6029CA6}"/>
                      </a:ext>
                    </a:extLst>
                  </p:cNvPr>
                  <p:cNvSpPr/>
                  <p:nvPr/>
                </p:nvSpPr>
                <p:spPr>
                  <a:xfrm>
                    <a:off x="2535003" y="4832405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6" name="フリーフォーム 1405">
                    <a:extLst>
                      <a:ext uri="{FF2B5EF4-FFF2-40B4-BE49-F238E27FC236}">
                        <a16:creationId xmlns:a16="http://schemas.microsoft.com/office/drawing/2014/main" id="{1B41BE0F-BD94-5BE5-9E85-2054C4541581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7" name="フリーフォーム 1406">
                    <a:extLst>
                      <a:ext uri="{FF2B5EF4-FFF2-40B4-BE49-F238E27FC236}">
                        <a16:creationId xmlns:a16="http://schemas.microsoft.com/office/drawing/2014/main" id="{4233DB7A-9970-3133-A27E-D3C7081EA753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303752"/>
                  </a:xfrm>
                  <a:custGeom>
                    <a:avLst/>
                    <a:gdLst>
                      <a:gd name="connsiteX0" fmla="*/ 0 w 186941"/>
                      <a:gd name="connsiteY0" fmla="*/ 303753 h 303752"/>
                      <a:gd name="connsiteX1" fmla="*/ 186942 w 186941"/>
                      <a:gd name="connsiteY1" fmla="*/ 0 h 303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303752">
                        <a:moveTo>
                          <a:pt x="0" y="303753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8" name="フリーフォーム 1407">
                    <a:extLst>
                      <a:ext uri="{FF2B5EF4-FFF2-40B4-BE49-F238E27FC236}">
                        <a16:creationId xmlns:a16="http://schemas.microsoft.com/office/drawing/2014/main" id="{4B9AD975-66B2-4B0D-C5CA-25FD97F25122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186925" cy="163563"/>
                  </a:xfrm>
                  <a:custGeom>
                    <a:avLst/>
                    <a:gdLst>
                      <a:gd name="connsiteX0" fmla="*/ 0 w 186925"/>
                      <a:gd name="connsiteY0" fmla="*/ 0 h 163563"/>
                      <a:gd name="connsiteX1" fmla="*/ 186926 w 186925"/>
                      <a:gd name="connsiteY1" fmla="*/ 163563 h 163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163563">
                        <a:moveTo>
                          <a:pt x="0" y="0"/>
                        </a:moveTo>
                        <a:lnTo>
                          <a:pt x="186926" y="16356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9" name="フリーフォーム 1408">
                    <a:extLst>
                      <a:ext uri="{FF2B5EF4-FFF2-40B4-BE49-F238E27FC236}">
                        <a16:creationId xmlns:a16="http://schemas.microsoft.com/office/drawing/2014/main" id="{22EF67A1-1F55-6C95-4F66-F316D431ACA5}"/>
                      </a:ext>
                    </a:extLst>
                  </p:cNvPr>
                  <p:cNvSpPr/>
                  <p:nvPr/>
                </p:nvSpPr>
                <p:spPr>
                  <a:xfrm>
                    <a:off x="2114753" y="513616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0" name="フリーフォーム 1409">
                    <a:extLst>
                      <a:ext uri="{FF2B5EF4-FFF2-40B4-BE49-F238E27FC236}">
                        <a16:creationId xmlns:a16="http://schemas.microsoft.com/office/drawing/2014/main" id="{70794DD6-F68E-47F6-9484-20829EF16426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1" name="フリーフォーム 1410">
                    <a:extLst>
                      <a:ext uri="{FF2B5EF4-FFF2-40B4-BE49-F238E27FC236}">
                        <a16:creationId xmlns:a16="http://schemas.microsoft.com/office/drawing/2014/main" id="{FF01CF43-8C83-64D9-9C1C-8D76070A091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2" name="フリーフォーム 1411">
                    <a:extLst>
                      <a:ext uri="{FF2B5EF4-FFF2-40B4-BE49-F238E27FC236}">
                        <a16:creationId xmlns:a16="http://schemas.microsoft.com/office/drawing/2014/main" id="{6B56AC46-7388-2EE9-21AA-0E1D20ADEE37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3" name="フリーフォーム 1412">
                    <a:extLst>
                      <a:ext uri="{FF2B5EF4-FFF2-40B4-BE49-F238E27FC236}">
                        <a16:creationId xmlns:a16="http://schemas.microsoft.com/office/drawing/2014/main" id="{1203E4EF-049E-3496-4CEC-61E898C42045}"/>
                      </a:ext>
                    </a:extLst>
                  </p:cNvPr>
                  <p:cNvSpPr/>
                  <p:nvPr/>
                </p:nvSpPr>
                <p:spPr>
                  <a:xfrm>
                    <a:off x="2301679" y="483241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4" name="フリーフォーム 1413">
                    <a:extLst>
                      <a:ext uri="{FF2B5EF4-FFF2-40B4-BE49-F238E27FC236}">
                        <a16:creationId xmlns:a16="http://schemas.microsoft.com/office/drawing/2014/main" id="{63417329-2699-A3F9-C293-EB97CB55F7E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5" name="フリーフォーム 1414">
                    <a:extLst>
                      <a:ext uri="{FF2B5EF4-FFF2-40B4-BE49-F238E27FC236}">
                        <a16:creationId xmlns:a16="http://schemas.microsoft.com/office/drawing/2014/main" id="{85B82176-FC17-E58B-98B7-5A9BB60467BA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6" name="フリーフォーム 1415">
                    <a:extLst>
                      <a:ext uri="{FF2B5EF4-FFF2-40B4-BE49-F238E27FC236}">
                        <a16:creationId xmlns:a16="http://schemas.microsoft.com/office/drawing/2014/main" id="{EA2AD57C-C51E-B9D1-74AD-87EFD47E29DE}"/>
                      </a:ext>
                    </a:extLst>
                  </p:cNvPr>
                  <p:cNvSpPr/>
                  <p:nvPr/>
                </p:nvSpPr>
                <p:spPr>
                  <a:xfrm>
                    <a:off x="2301694" y="4832414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7" name="フリーフォーム 1416">
                    <a:extLst>
                      <a:ext uri="{FF2B5EF4-FFF2-40B4-BE49-F238E27FC236}">
                        <a16:creationId xmlns:a16="http://schemas.microsoft.com/office/drawing/2014/main" id="{1BB81A67-A82D-39AE-2684-34CB719C888C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86" name="グラフィックス 297">
                  <a:extLst>
                    <a:ext uri="{FF2B5EF4-FFF2-40B4-BE49-F238E27FC236}">
                      <a16:creationId xmlns:a16="http://schemas.microsoft.com/office/drawing/2014/main" id="{DA949D7B-F241-81FF-DCA5-D0DA36A79706}"/>
                    </a:ext>
                  </a:extLst>
                </p:cNvPr>
                <p:cNvGrpSpPr/>
                <p:nvPr/>
              </p:nvGrpSpPr>
              <p:grpSpPr>
                <a:xfrm>
                  <a:off x="2104821" y="4822474"/>
                  <a:ext cx="673790" cy="323623"/>
                  <a:chOff x="2104821" y="4822474"/>
                  <a:chExt cx="673790" cy="323623"/>
                </a:xfrm>
                <a:solidFill>
                  <a:srgbClr val="000000"/>
                </a:solidFill>
              </p:grpSpPr>
              <p:sp>
                <p:nvSpPr>
                  <p:cNvPr id="1387" name="フリーフォーム 1386">
                    <a:extLst>
                      <a:ext uri="{FF2B5EF4-FFF2-40B4-BE49-F238E27FC236}">
                        <a16:creationId xmlns:a16="http://schemas.microsoft.com/office/drawing/2014/main" id="{CA3701CD-0ADE-7C57-1DB6-F81E3F481E3C}"/>
                      </a:ext>
                    </a:extLst>
                  </p:cNvPr>
                  <p:cNvSpPr/>
                  <p:nvPr/>
                </p:nvSpPr>
                <p:spPr>
                  <a:xfrm>
                    <a:off x="2571807" y="512622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8" name="フリーフォーム 1387">
                    <a:extLst>
                      <a:ext uri="{FF2B5EF4-FFF2-40B4-BE49-F238E27FC236}">
                        <a16:creationId xmlns:a16="http://schemas.microsoft.com/office/drawing/2014/main" id="{CD5A6ACD-A757-456C-DB59-35B37002AE32}"/>
                      </a:ext>
                    </a:extLst>
                  </p:cNvPr>
                  <p:cNvSpPr/>
                  <p:nvPr/>
                </p:nvSpPr>
                <p:spPr>
                  <a:xfrm>
                    <a:off x="2758748" y="482247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9" name="フリーフォーム 1388">
                    <a:extLst>
                      <a:ext uri="{FF2B5EF4-FFF2-40B4-BE49-F238E27FC236}">
                        <a16:creationId xmlns:a16="http://schemas.microsoft.com/office/drawing/2014/main" id="{2A74F5AF-D213-A60C-C65A-8350C82EE128}"/>
                      </a:ext>
                    </a:extLst>
                  </p:cNvPr>
                  <p:cNvSpPr/>
                  <p:nvPr/>
                </p:nvSpPr>
                <p:spPr>
                  <a:xfrm>
                    <a:off x="2758749" y="505613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0" name="フリーフォーム 1389">
                    <a:extLst>
                      <a:ext uri="{FF2B5EF4-FFF2-40B4-BE49-F238E27FC236}">
                        <a16:creationId xmlns:a16="http://schemas.microsoft.com/office/drawing/2014/main" id="{F1AFD749-4C06-5FB3-66C8-7D78EA38F6B4}"/>
                      </a:ext>
                    </a:extLst>
                  </p:cNvPr>
                  <p:cNvSpPr/>
                  <p:nvPr/>
                </p:nvSpPr>
                <p:spPr>
                  <a:xfrm>
                    <a:off x="2571807" y="489257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1" name="フリーフォーム 1390">
                    <a:extLst>
                      <a:ext uri="{FF2B5EF4-FFF2-40B4-BE49-F238E27FC236}">
                        <a16:creationId xmlns:a16="http://schemas.microsoft.com/office/drawing/2014/main" id="{367AC095-3261-5E1F-CF40-82CA5A545699}"/>
                      </a:ext>
                    </a:extLst>
                  </p:cNvPr>
                  <p:cNvSpPr/>
                  <p:nvPr/>
                </p:nvSpPr>
                <p:spPr>
                  <a:xfrm>
                    <a:off x="2104821" y="489258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2" name="フリーフォーム 1391">
                    <a:extLst>
                      <a:ext uri="{FF2B5EF4-FFF2-40B4-BE49-F238E27FC236}">
                        <a16:creationId xmlns:a16="http://schemas.microsoft.com/office/drawing/2014/main" id="{07C84432-59F3-8EA4-59A8-AC00E169D252}"/>
                      </a:ext>
                    </a:extLst>
                  </p:cNvPr>
                  <p:cNvSpPr/>
                  <p:nvPr/>
                </p:nvSpPr>
                <p:spPr>
                  <a:xfrm>
                    <a:off x="2104821" y="512623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3" name="フリーフォーム 1392">
                    <a:extLst>
                      <a:ext uri="{FF2B5EF4-FFF2-40B4-BE49-F238E27FC236}">
                        <a16:creationId xmlns:a16="http://schemas.microsoft.com/office/drawing/2014/main" id="{D97214B5-7B51-D3AE-FEDA-BC61BFADFC98}"/>
                      </a:ext>
                    </a:extLst>
                  </p:cNvPr>
                  <p:cNvSpPr/>
                  <p:nvPr/>
                </p:nvSpPr>
                <p:spPr>
                  <a:xfrm>
                    <a:off x="2291763" y="482248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1" name="グループ化 860">
                <a:extLst>
                  <a:ext uri="{FF2B5EF4-FFF2-40B4-BE49-F238E27FC236}">
                    <a16:creationId xmlns:a16="http://schemas.microsoft.com/office/drawing/2014/main" id="{8CB91052-CDB4-1109-3E1B-F365D35E24B9}"/>
                  </a:ext>
                </a:extLst>
              </p:cNvPr>
              <p:cNvGrpSpPr/>
              <p:nvPr/>
            </p:nvGrpSpPr>
            <p:grpSpPr>
              <a:xfrm>
                <a:off x="2895255" y="4831533"/>
                <a:ext cx="669075" cy="306730"/>
                <a:chOff x="2895255" y="4831533"/>
                <a:chExt cx="669075" cy="306730"/>
              </a:xfrm>
            </p:grpSpPr>
            <p:grpSp>
              <p:nvGrpSpPr>
                <p:cNvPr id="1339" name="グラフィックス 298">
                  <a:extLst>
                    <a:ext uri="{FF2B5EF4-FFF2-40B4-BE49-F238E27FC236}">
                      <a16:creationId xmlns:a16="http://schemas.microsoft.com/office/drawing/2014/main" id="{D0B64704-3F8B-EC97-1483-0E5D9FAD2494}"/>
                    </a:ext>
                  </a:extLst>
                </p:cNvPr>
                <p:cNvGrpSpPr/>
                <p:nvPr/>
              </p:nvGrpSpPr>
              <p:grpSpPr>
                <a:xfrm>
                  <a:off x="2902974" y="4839270"/>
                  <a:ext cx="653635" cy="291257"/>
                  <a:chOff x="2902974" y="4839270"/>
                  <a:chExt cx="653635" cy="291257"/>
                </a:xfrm>
              </p:grpSpPr>
              <p:sp>
                <p:nvSpPr>
                  <p:cNvPr id="1348" name="フリーフォーム 1347">
                    <a:extLst>
                      <a:ext uri="{FF2B5EF4-FFF2-40B4-BE49-F238E27FC236}">
                        <a16:creationId xmlns:a16="http://schemas.microsoft.com/office/drawing/2014/main" id="{2E73DABA-9CEE-6F75-42D1-B7071B15EF50}"/>
                      </a:ext>
                    </a:extLst>
                  </p:cNvPr>
                  <p:cNvSpPr/>
                  <p:nvPr/>
                </p:nvSpPr>
                <p:spPr>
                  <a:xfrm>
                    <a:off x="3084333" y="513052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9" name="フリーフォーム 1348">
                    <a:extLst>
                      <a:ext uri="{FF2B5EF4-FFF2-40B4-BE49-F238E27FC236}">
                        <a16:creationId xmlns:a16="http://schemas.microsoft.com/office/drawing/2014/main" id="{B763E8AB-9212-8709-915C-2D28B7783FAA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0" name="フリーフォーム 1349">
                    <a:extLst>
                      <a:ext uri="{FF2B5EF4-FFF2-40B4-BE49-F238E27FC236}">
                        <a16:creationId xmlns:a16="http://schemas.microsoft.com/office/drawing/2014/main" id="{0F0DDB08-3DE0-67D1-24A6-D4C30C83AB6A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1" name="フリーフォーム 1350">
                    <a:extLst>
                      <a:ext uri="{FF2B5EF4-FFF2-40B4-BE49-F238E27FC236}">
                        <a16:creationId xmlns:a16="http://schemas.microsoft.com/office/drawing/2014/main" id="{751B4744-D67E-7B03-347D-B5DDAC4E7741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2" name="フリーフォーム 1351">
                    <a:extLst>
                      <a:ext uri="{FF2B5EF4-FFF2-40B4-BE49-F238E27FC236}">
                        <a16:creationId xmlns:a16="http://schemas.microsoft.com/office/drawing/2014/main" id="{119663C7-B13F-B24E-AA5E-A568BC2BC5A0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3" name="フリーフォーム 1352">
                    <a:extLst>
                      <a:ext uri="{FF2B5EF4-FFF2-40B4-BE49-F238E27FC236}">
                        <a16:creationId xmlns:a16="http://schemas.microsoft.com/office/drawing/2014/main" id="{A3C861BC-B49C-CE89-23D6-CF6832BD00EB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4" name="フリーフォーム 1353">
                    <a:extLst>
                      <a:ext uri="{FF2B5EF4-FFF2-40B4-BE49-F238E27FC236}">
                        <a16:creationId xmlns:a16="http://schemas.microsoft.com/office/drawing/2014/main" id="{336CC251-DAA3-57F4-F38F-3EB2C28EAAEA}"/>
                      </a:ext>
                    </a:extLst>
                  </p:cNvPr>
                  <p:cNvSpPr/>
                  <p:nvPr/>
                </p:nvSpPr>
                <p:spPr>
                  <a:xfrm>
                    <a:off x="3229637" y="489388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5" name="フリーフォーム 1354">
                    <a:extLst>
                      <a:ext uri="{FF2B5EF4-FFF2-40B4-BE49-F238E27FC236}">
                        <a16:creationId xmlns:a16="http://schemas.microsoft.com/office/drawing/2014/main" id="{07AE4C3D-5902-B729-6590-9A3DC79523CA}"/>
                      </a:ext>
                    </a:extLst>
                  </p:cNvPr>
                  <p:cNvSpPr/>
                  <p:nvPr/>
                </p:nvSpPr>
                <p:spPr>
                  <a:xfrm>
                    <a:off x="3411281" y="489388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6" name="フリーフォーム 1355">
                    <a:extLst>
                      <a:ext uri="{FF2B5EF4-FFF2-40B4-BE49-F238E27FC236}">
                        <a16:creationId xmlns:a16="http://schemas.microsoft.com/office/drawing/2014/main" id="{A21FB21B-DA96-E09D-AA4F-7163A9EC3F07}"/>
                      </a:ext>
                    </a:extLst>
                  </p:cNvPr>
                  <p:cNvSpPr/>
                  <p:nvPr/>
                </p:nvSpPr>
                <p:spPr>
                  <a:xfrm>
                    <a:off x="3265978" y="507591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7" name="フリーフォーム 1356">
                    <a:extLst>
                      <a:ext uri="{FF2B5EF4-FFF2-40B4-BE49-F238E27FC236}">
                        <a16:creationId xmlns:a16="http://schemas.microsoft.com/office/drawing/2014/main" id="{29F6C921-4CA7-472F-E887-5601C0BD316D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8" name="フリーフォーム 1357">
                    <a:extLst>
                      <a:ext uri="{FF2B5EF4-FFF2-40B4-BE49-F238E27FC236}">
                        <a16:creationId xmlns:a16="http://schemas.microsoft.com/office/drawing/2014/main" id="{47414989-7C1B-78F9-53EF-A74488299217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9" name="フリーフォーム 1358">
                    <a:extLst>
                      <a:ext uri="{FF2B5EF4-FFF2-40B4-BE49-F238E27FC236}">
                        <a16:creationId xmlns:a16="http://schemas.microsoft.com/office/drawing/2014/main" id="{53DA4623-A9F2-3A0A-0884-E95BE1F94C51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9388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0" name="フリーフォーム 1359">
                    <a:extLst>
                      <a:ext uri="{FF2B5EF4-FFF2-40B4-BE49-F238E27FC236}">
                        <a16:creationId xmlns:a16="http://schemas.microsoft.com/office/drawing/2014/main" id="{B4480E7E-F6B5-00A0-CCFD-C7F74F1ACEA2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1" name="フリーフォーム 1360">
                    <a:extLst>
                      <a:ext uri="{FF2B5EF4-FFF2-40B4-BE49-F238E27FC236}">
                        <a16:creationId xmlns:a16="http://schemas.microsoft.com/office/drawing/2014/main" id="{FD35BB7A-F6A1-0C2A-97FA-50B25F95541E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2" name="フリーフォーム 1361">
                    <a:extLst>
                      <a:ext uri="{FF2B5EF4-FFF2-40B4-BE49-F238E27FC236}">
                        <a16:creationId xmlns:a16="http://schemas.microsoft.com/office/drawing/2014/main" id="{ED4C8267-2629-B134-7D32-4A4E37E8E8A8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3" name="フリーフォーム 1362">
                    <a:extLst>
                      <a:ext uri="{FF2B5EF4-FFF2-40B4-BE49-F238E27FC236}">
                        <a16:creationId xmlns:a16="http://schemas.microsoft.com/office/drawing/2014/main" id="{DF2C036F-15CA-CFD6-220F-753A737051A5}"/>
                      </a:ext>
                    </a:extLst>
                  </p:cNvPr>
                  <p:cNvSpPr/>
                  <p:nvPr/>
                </p:nvSpPr>
                <p:spPr>
                  <a:xfrm>
                    <a:off x="2902974" y="5130527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4" name="フリーフォーム 1363">
                    <a:extLst>
                      <a:ext uri="{FF2B5EF4-FFF2-40B4-BE49-F238E27FC236}">
                        <a16:creationId xmlns:a16="http://schemas.microsoft.com/office/drawing/2014/main" id="{674D46F1-4C6F-D9B9-2DEE-C2538BC863B4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5" name="フリーフォーム 1364">
                    <a:extLst>
                      <a:ext uri="{FF2B5EF4-FFF2-40B4-BE49-F238E27FC236}">
                        <a16:creationId xmlns:a16="http://schemas.microsoft.com/office/drawing/2014/main" id="{D7C83C51-02CC-BE46-ED34-F59506B4CF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6" name="フリーフォーム 1365">
                    <a:extLst>
                      <a:ext uri="{FF2B5EF4-FFF2-40B4-BE49-F238E27FC236}">
                        <a16:creationId xmlns:a16="http://schemas.microsoft.com/office/drawing/2014/main" id="{71984D05-3B19-7336-6EEA-A2569853D1EB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7" name="フリーフォーム 1366">
                    <a:extLst>
                      <a:ext uri="{FF2B5EF4-FFF2-40B4-BE49-F238E27FC236}">
                        <a16:creationId xmlns:a16="http://schemas.microsoft.com/office/drawing/2014/main" id="{0EC32CC6-4110-4647-4A17-4C6E529B39C8}"/>
                      </a:ext>
                    </a:extLst>
                  </p:cNvPr>
                  <p:cNvSpPr/>
                  <p:nvPr/>
                </p:nvSpPr>
                <p:spPr>
                  <a:xfrm>
                    <a:off x="3048278" y="489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8" name="フリーフォーム 1367">
                    <a:extLst>
                      <a:ext uri="{FF2B5EF4-FFF2-40B4-BE49-F238E27FC236}">
                        <a16:creationId xmlns:a16="http://schemas.microsoft.com/office/drawing/2014/main" id="{7CDE21F2-1C8B-119D-A425-4EAD6418CC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9" name="フリーフォーム 1368">
                    <a:extLst>
                      <a:ext uri="{FF2B5EF4-FFF2-40B4-BE49-F238E27FC236}">
                        <a16:creationId xmlns:a16="http://schemas.microsoft.com/office/drawing/2014/main" id="{D8BE8982-4B6B-54CF-28DA-11CB0A4A4ED0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0" name="フリーフォーム 1369">
                    <a:extLst>
                      <a:ext uri="{FF2B5EF4-FFF2-40B4-BE49-F238E27FC236}">
                        <a16:creationId xmlns:a16="http://schemas.microsoft.com/office/drawing/2014/main" id="{4D15A45E-BF9C-6A20-2BF3-250534E9BF69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9388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1" name="フリーフォーム 1370">
                    <a:extLst>
                      <a:ext uri="{FF2B5EF4-FFF2-40B4-BE49-F238E27FC236}">
                        <a16:creationId xmlns:a16="http://schemas.microsoft.com/office/drawing/2014/main" id="{B2C8FE62-DB41-7A7A-69EA-B833DAB894CE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2" name="フリーフォーム 1371">
                    <a:extLst>
                      <a:ext uri="{FF2B5EF4-FFF2-40B4-BE49-F238E27FC236}">
                        <a16:creationId xmlns:a16="http://schemas.microsoft.com/office/drawing/2014/main" id="{8CAD5FF2-B1E3-14A0-CB7D-93E791C3E285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3" name="フリーフォーム 1372">
                    <a:extLst>
                      <a:ext uri="{FF2B5EF4-FFF2-40B4-BE49-F238E27FC236}">
                        <a16:creationId xmlns:a16="http://schemas.microsoft.com/office/drawing/2014/main" id="{7D12AA04-BE2D-B04E-EA52-2B059E2227B4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4" name="フリーフォーム 1373">
                    <a:extLst>
                      <a:ext uri="{FF2B5EF4-FFF2-40B4-BE49-F238E27FC236}">
                        <a16:creationId xmlns:a16="http://schemas.microsoft.com/office/drawing/2014/main" id="{7106AC40-08DC-C886-4CB0-401BA54C1643}"/>
                      </a:ext>
                    </a:extLst>
                  </p:cNvPr>
                  <p:cNvSpPr/>
                  <p:nvPr/>
                </p:nvSpPr>
                <p:spPr>
                  <a:xfrm>
                    <a:off x="3374952" y="483927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5" name="フリーフォーム 1374">
                    <a:extLst>
                      <a:ext uri="{FF2B5EF4-FFF2-40B4-BE49-F238E27FC236}">
                        <a16:creationId xmlns:a16="http://schemas.microsoft.com/office/drawing/2014/main" id="{D68C121A-D8F8-0999-DD2A-B00953FB6B81}"/>
                      </a:ext>
                    </a:extLst>
                  </p:cNvPr>
                  <p:cNvSpPr/>
                  <p:nvPr/>
                </p:nvSpPr>
                <p:spPr>
                  <a:xfrm>
                    <a:off x="3556597" y="483927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6" name="フリーフォーム 1375">
                    <a:extLst>
                      <a:ext uri="{FF2B5EF4-FFF2-40B4-BE49-F238E27FC236}">
                        <a16:creationId xmlns:a16="http://schemas.microsoft.com/office/drawing/2014/main" id="{1AF4D603-8EEA-0D4E-2A9C-434C10C778D9}"/>
                      </a:ext>
                    </a:extLst>
                  </p:cNvPr>
                  <p:cNvSpPr/>
                  <p:nvPr/>
                </p:nvSpPr>
                <p:spPr>
                  <a:xfrm>
                    <a:off x="3411294" y="502130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7" name="フリーフォーム 1376">
                    <a:extLst>
                      <a:ext uri="{FF2B5EF4-FFF2-40B4-BE49-F238E27FC236}">
                        <a16:creationId xmlns:a16="http://schemas.microsoft.com/office/drawing/2014/main" id="{FA84100E-3617-08E8-B730-18BA39136656}"/>
                      </a:ext>
                    </a:extLst>
                  </p:cNvPr>
                  <p:cNvSpPr/>
                  <p:nvPr/>
                </p:nvSpPr>
                <p:spPr>
                  <a:xfrm>
                    <a:off x="3374965" y="483927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8" name="フリーフォーム 1377">
                    <a:extLst>
                      <a:ext uri="{FF2B5EF4-FFF2-40B4-BE49-F238E27FC236}">
                        <a16:creationId xmlns:a16="http://schemas.microsoft.com/office/drawing/2014/main" id="{A946917F-80A8-7293-EC4A-7A92EFC0F13C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9" name="フリーフォーム 1378">
                    <a:extLst>
                      <a:ext uri="{FF2B5EF4-FFF2-40B4-BE49-F238E27FC236}">
                        <a16:creationId xmlns:a16="http://schemas.microsoft.com/office/drawing/2014/main" id="{349056A5-47A3-918D-F917-E8D557C68543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0" name="フリーフォーム 1379">
                    <a:extLst>
                      <a:ext uri="{FF2B5EF4-FFF2-40B4-BE49-F238E27FC236}">
                        <a16:creationId xmlns:a16="http://schemas.microsoft.com/office/drawing/2014/main" id="{E46A024D-F046-C76A-9EB1-A33FC12C0AAC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93880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1" name="フリーフォーム 1380">
                    <a:extLst>
                      <a:ext uri="{FF2B5EF4-FFF2-40B4-BE49-F238E27FC236}">
                        <a16:creationId xmlns:a16="http://schemas.microsoft.com/office/drawing/2014/main" id="{28244B66-2F34-134A-944C-25C647615E35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2" name="フリーフォーム 1381">
                    <a:extLst>
                      <a:ext uri="{FF2B5EF4-FFF2-40B4-BE49-F238E27FC236}">
                        <a16:creationId xmlns:a16="http://schemas.microsoft.com/office/drawing/2014/main" id="{BD7DF8F1-7572-C997-E87C-1CFE56323F02}"/>
                      </a:ext>
                    </a:extLst>
                  </p:cNvPr>
                  <p:cNvSpPr/>
                  <p:nvPr/>
                </p:nvSpPr>
                <p:spPr>
                  <a:xfrm>
                    <a:off x="3193594" y="483928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3" name="フリーフォーム 1382">
                    <a:extLst>
                      <a:ext uri="{FF2B5EF4-FFF2-40B4-BE49-F238E27FC236}">
                        <a16:creationId xmlns:a16="http://schemas.microsoft.com/office/drawing/2014/main" id="{A1EFF7CA-625D-5A94-44BA-D55E0F7339A8}"/>
                      </a:ext>
                    </a:extLst>
                  </p:cNvPr>
                  <p:cNvSpPr/>
                  <p:nvPr/>
                </p:nvSpPr>
                <p:spPr>
                  <a:xfrm>
                    <a:off x="3193606" y="483927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4" name="フリーフォーム 1383">
                    <a:extLst>
                      <a:ext uri="{FF2B5EF4-FFF2-40B4-BE49-F238E27FC236}">
                        <a16:creationId xmlns:a16="http://schemas.microsoft.com/office/drawing/2014/main" id="{2742D5B8-C53E-5BA6-ED8D-73AFD7013820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40" name="グラフィックス 298">
                  <a:extLst>
                    <a:ext uri="{FF2B5EF4-FFF2-40B4-BE49-F238E27FC236}">
                      <a16:creationId xmlns:a16="http://schemas.microsoft.com/office/drawing/2014/main" id="{3531A8A2-FE19-EF7D-9509-4B6A40E006F9}"/>
                    </a:ext>
                  </a:extLst>
                </p:cNvPr>
                <p:cNvGrpSpPr/>
                <p:nvPr/>
              </p:nvGrpSpPr>
              <p:grpSpPr>
                <a:xfrm>
                  <a:off x="2895255" y="4831533"/>
                  <a:ext cx="669075" cy="306730"/>
                  <a:chOff x="2895255" y="4831533"/>
                  <a:chExt cx="669075" cy="306730"/>
                </a:xfrm>
                <a:solidFill>
                  <a:srgbClr val="000000"/>
                </a:solidFill>
              </p:grpSpPr>
              <p:sp>
                <p:nvSpPr>
                  <p:cNvPr id="1341" name="フリーフォーム 1340">
                    <a:extLst>
                      <a:ext uri="{FF2B5EF4-FFF2-40B4-BE49-F238E27FC236}">
                        <a16:creationId xmlns:a16="http://schemas.microsoft.com/office/drawing/2014/main" id="{F51EC5C5-9B51-0BEE-44E9-B788E7D56F3F}"/>
                      </a:ext>
                    </a:extLst>
                  </p:cNvPr>
                  <p:cNvSpPr/>
                  <p:nvPr/>
                </p:nvSpPr>
                <p:spPr>
                  <a:xfrm>
                    <a:off x="3258258" y="512278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2" name="フリーフォーム 1341">
                    <a:extLst>
                      <a:ext uri="{FF2B5EF4-FFF2-40B4-BE49-F238E27FC236}">
                        <a16:creationId xmlns:a16="http://schemas.microsoft.com/office/drawing/2014/main" id="{C626143D-8447-19B9-E719-F134424F196B}"/>
                      </a:ext>
                    </a:extLst>
                  </p:cNvPr>
                  <p:cNvSpPr/>
                  <p:nvPr/>
                </p:nvSpPr>
                <p:spPr>
                  <a:xfrm>
                    <a:off x="3258258" y="494075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3" name="フリーフォーム 1342">
                    <a:extLst>
                      <a:ext uri="{FF2B5EF4-FFF2-40B4-BE49-F238E27FC236}">
                        <a16:creationId xmlns:a16="http://schemas.microsoft.com/office/drawing/2014/main" id="{F7E749BD-54F0-2DFE-85B6-86825734D00D}"/>
                      </a:ext>
                    </a:extLst>
                  </p:cNvPr>
                  <p:cNvSpPr/>
                  <p:nvPr/>
                </p:nvSpPr>
                <p:spPr>
                  <a:xfrm>
                    <a:off x="2895255" y="4940760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4" name="フリーフォーム 1343">
                    <a:extLst>
                      <a:ext uri="{FF2B5EF4-FFF2-40B4-BE49-F238E27FC236}">
                        <a16:creationId xmlns:a16="http://schemas.microsoft.com/office/drawing/2014/main" id="{05A8EFEC-10C5-E187-64C9-AB8CD631443E}"/>
                      </a:ext>
                    </a:extLst>
                  </p:cNvPr>
                  <p:cNvSpPr/>
                  <p:nvPr/>
                </p:nvSpPr>
                <p:spPr>
                  <a:xfrm>
                    <a:off x="2895255" y="512279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5" name="フリーフォーム 1344">
                    <a:extLst>
                      <a:ext uri="{FF2B5EF4-FFF2-40B4-BE49-F238E27FC236}">
                        <a16:creationId xmlns:a16="http://schemas.microsoft.com/office/drawing/2014/main" id="{2084F1DB-F855-995F-9C0D-ED322D1E5E87}"/>
                      </a:ext>
                    </a:extLst>
                  </p:cNvPr>
                  <p:cNvSpPr/>
                  <p:nvPr/>
                </p:nvSpPr>
                <p:spPr>
                  <a:xfrm>
                    <a:off x="3548889" y="483153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6" name="フリーフォーム 1345">
                    <a:extLst>
                      <a:ext uri="{FF2B5EF4-FFF2-40B4-BE49-F238E27FC236}">
                        <a16:creationId xmlns:a16="http://schemas.microsoft.com/office/drawing/2014/main" id="{A7DDFF5D-9EF9-A1DE-7D6D-4A19FF6F6055}"/>
                      </a:ext>
                    </a:extLst>
                  </p:cNvPr>
                  <p:cNvSpPr/>
                  <p:nvPr/>
                </p:nvSpPr>
                <p:spPr>
                  <a:xfrm>
                    <a:off x="3548890" y="501356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7" name="フリーフォーム 1346">
                    <a:extLst>
                      <a:ext uri="{FF2B5EF4-FFF2-40B4-BE49-F238E27FC236}">
                        <a16:creationId xmlns:a16="http://schemas.microsoft.com/office/drawing/2014/main" id="{3D34FE58-48DF-478C-BD37-7822D91A1E69}"/>
                      </a:ext>
                    </a:extLst>
                  </p:cNvPr>
                  <p:cNvSpPr/>
                  <p:nvPr/>
                </p:nvSpPr>
                <p:spPr>
                  <a:xfrm>
                    <a:off x="3185886" y="483154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2" name="グループ化 861">
                <a:extLst>
                  <a:ext uri="{FF2B5EF4-FFF2-40B4-BE49-F238E27FC236}">
                    <a16:creationId xmlns:a16="http://schemas.microsoft.com/office/drawing/2014/main" id="{BC467A27-9310-6465-6295-C8A936D9EC0D}"/>
                  </a:ext>
                </a:extLst>
              </p:cNvPr>
              <p:cNvGrpSpPr/>
              <p:nvPr/>
            </p:nvGrpSpPr>
            <p:grpSpPr>
              <a:xfrm>
                <a:off x="3685993" y="4731584"/>
                <a:ext cx="680141" cy="494612"/>
                <a:chOff x="3685993" y="4731584"/>
                <a:chExt cx="680141" cy="494612"/>
              </a:xfrm>
            </p:grpSpPr>
            <p:grpSp>
              <p:nvGrpSpPr>
                <p:cNvPr id="1276" name="グラフィックス 299">
                  <a:extLst>
                    <a:ext uri="{FF2B5EF4-FFF2-40B4-BE49-F238E27FC236}">
                      <a16:creationId xmlns:a16="http://schemas.microsoft.com/office/drawing/2014/main" id="{857CF90E-4227-3F9B-C0B7-A61E9859D899}"/>
                    </a:ext>
                  </a:extLst>
                </p:cNvPr>
                <p:cNvGrpSpPr/>
                <p:nvPr/>
              </p:nvGrpSpPr>
              <p:grpSpPr>
                <a:xfrm>
                  <a:off x="3693841" y="4739415"/>
                  <a:ext cx="664445" cy="478952"/>
                  <a:chOff x="3693841" y="4739415"/>
                  <a:chExt cx="664445" cy="478952"/>
                </a:xfrm>
              </p:grpSpPr>
              <p:sp>
                <p:nvSpPr>
                  <p:cNvPr id="1285" name="フリーフォーム 1284">
                    <a:extLst>
                      <a:ext uri="{FF2B5EF4-FFF2-40B4-BE49-F238E27FC236}">
                        <a16:creationId xmlns:a16="http://schemas.microsoft.com/office/drawing/2014/main" id="{67A7A1A1-B089-4102-C6C5-3DBF37BE0449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8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6" name="フリーフォーム 1285">
                    <a:extLst>
                      <a:ext uri="{FF2B5EF4-FFF2-40B4-BE49-F238E27FC236}">
                        <a16:creationId xmlns:a16="http://schemas.microsoft.com/office/drawing/2014/main" id="{2ACB407D-B6B4-AD1C-10F3-76D8EAF7290D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7" name="フリーフォーム 1286">
                    <a:extLst>
                      <a:ext uri="{FF2B5EF4-FFF2-40B4-BE49-F238E27FC236}">
                        <a16:creationId xmlns:a16="http://schemas.microsoft.com/office/drawing/2014/main" id="{B1B0D270-AC3A-63A8-C92F-1381FAC15F8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8" name="フリーフォーム 1287">
                    <a:extLst>
                      <a:ext uri="{FF2B5EF4-FFF2-40B4-BE49-F238E27FC236}">
                        <a16:creationId xmlns:a16="http://schemas.microsoft.com/office/drawing/2014/main" id="{FDE0EC47-40CB-295A-D9B7-E61E032F304F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9" name="フリーフォーム 1288">
                    <a:extLst>
                      <a:ext uri="{FF2B5EF4-FFF2-40B4-BE49-F238E27FC236}">
                        <a16:creationId xmlns:a16="http://schemas.microsoft.com/office/drawing/2014/main" id="{F92B6D14-AF9F-1907-BBF1-59B1AA17A961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0" name="フリーフォーム 1289">
                    <a:extLst>
                      <a:ext uri="{FF2B5EF4-FFF2-40B4-BE49-F238E27FC236}">
                        <a16:creationId xmlns:a16="http://schemas.microsoft.com/office/drawing/2014/main" id="{A45DD711-C7AF-0359-81D0-3EED3C3C5C0B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1" name="フリーフォーム 1290">
                    <a:extLst>
                      <a:ext uri="{FF2B5EF4-FFF2-40B4-BE49-F238E27FC236}">
                        <a16:creationId xmlns:a16="http://schemas.microsoft.com/office/drawing/2014/main" id="{267BBC99-C92F-18EE-333D-15C038658EE0}"/>
                      </a:ext>
                    </a:extLst>
                  </p:cNvPr>
                  <p:cNvSpPr/>
                  <p:nvPr/>
                </p:nvSpPr>
                <p:spPr>
                  <a:xfrm>
                    <a:off x="4025906" y="479468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2" name="フリーフォーム 1291">
                    <a:extLst>
                      <a:ext uri="{FF2B5EF4-FFF2-40B4-BE49-F238E27FC236}">
                        <a16:creationId xmlns:a16="http://schemas.microsoft.com/office/drawing/2014/main" id="{E11C0E2F-46AD-918C-4F7E-0A3C24A2C1CC}"/>
                      </a:ext>
                    </a:extLst>
                  </p:cNvPr>
                  <p:cNvSpPr/>
                  <p:nvPr/>
                </p:nvSpPr>
                <p:spPr>
                  <a:xfrm>
                    <a:off x="4210555" y="479468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3" name="フリーフォーム 1292">
                    <a:extLst>
                      <a:ext uri="{FF2B5EF4-FFF2-40B4-BE49-F238E27FC236}">
                        <a16:creationId xmlns:a16="http://schemas.microsoft.com/office/drawing/2014/main" id="{E6B58C4E-4C5B-17DA-D5D5-212CE1D5EFF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9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4" name="フリーフォーム 1293">
                    <a:extLst>
                      <a:ext uri="{FF2B5EF4-FFF2-40B4-BE49-F238E27FC236}">
                        <a16:creationId xmlns:a16="http://schemas.microsoft.com/office/drawing/2014/main" id="{6500A967-93D8-1C68-1F96-58538D434127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5" name="フリーフォーム 1294">
                    <a:extLst>
                      <a:ext uri="{FF2B5EF4-FFF2-40B4-BE49-F238E27FC236}">
                        <a16:creationId xmlns:a16="http://schemas.microsoft.com/office/drawing/2014/main" id="{0E039C4D-8AC5-4B74-F8E8-B294C99CA154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6" name="フリーフォーム 1295">
                    <a:extLst>
                      <a:ext uri="{FF2B5EF4-FFF2-40B4-BE49-F238E27FC236}">
                        <a16:creationId xmlns:a16="http://schemas.microsoft.com/office/drawing/2014/main" id="{58D44309-48AB-A1DD-04CA-FD09E560BA47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9468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7" name="フリーフォーム 1296">
                    <a:extLst>
                      <a:ext uri="{FF2B5EF4-FFF2-40B4-BE49-F238E27FC236}">
                        <a16:creationId xmlns:a16="http://schemas.microsoft.com/office/drawing/2014/main" id="{8CD8A677-6DE8-948A-A46D-398418F24C20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8" name="フリーフォーム 1297">
                    <a:extLst>
                      <a:ext uri="{FF2B5EF4-FFF2-40B4-BE49-F238E27FC236}">
                        <a16:creationId xmlns:a16="http://schemas.microsoft.com/office/drawing/2014/main" id="{496AA156-BF8C-FDAA-7454-F21AB490C512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9" name="フリーフォーム 1298">
                    <a:extLst>
                      <a:ext uri="{FF2B5EF4-FFF2-40B4-BE49-F238E27FC236}">
                        <a16:creationId xmlns:a16="http://schemas.microsoft.com/office/drawing/2014/main" id="{02014B46-A9B2-4126-1726-E3195DEE65F8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0" name="フリーフォーム 1299">
                    <a:extLst>
                      <a:ext uri="{FF2B5EF4-FFF2-40B4-BE49-F238E27FC236}">
                        <a16:creationId xmlns:a16="http://schemas.microsoft.com/office/drawing/2014/main" id="{945F8471-049A-304C-E20C-31C63A7D32F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9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1" name="フリーフォーム 1300">
                    <a:extLst>
                      <a:ext uri="{FF2B5EF4-FFF2-40B4-BE49-F238E27FC236}">
                        <a16:creationId xmlns:a16="http://schemas.microsoft.com/office/drawing/2014/main" id="{CF5DC7E4-FDCA-1426-CD14-222D4F201CEF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2" name="フリーフォーム 1301">
                    <a:extLst>
                      <a:ext uri="{FF2B5EF4-FFF2-40B4-BE49-F238E27FC236}">
                        <a16:creationId xmlns:a16="http://schemas.microsoft.com/office/drawing/2014/main" id="{1F80A11E-812C-662F-6C02-F35A0500FB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3" name="フリーフォーム 1302">
                    <a:extLst>
                      <a:ext uri="{FF2B5EF4-FFF2-40B4-BE49-F238E27FC236}">
                        <a16:creationId xmlns:a16="http://schemas.microsoft.com/office/drawing/2014/main" id="{90DE8474-B91F-9BD6-5C97-0F995A68EAA7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4" name="フリーフォーム 1303">
                    <a:extLst>
                      <a:ext uri="{FF2B5EF4-FFF2-40B4-BE49-F238E27FC236}">
                        <a16:creationId xmlns:a16="http://schemas.microsoft.com/office/drawing/2014/main" id="{2D6FE011-117B-8688-C255-11C60A9F4216}"/>
                      </a:ext>
                    </a:extLst>
                  </p:cNvPr>
                  <p:cNvSpPr/>
                  <p:nvPr/>
                </p:nvSpPr>
                <p:spPr>
                  <a:xfrm>
                    <a:off x="3841548" y="479469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5" name="フリーフォーム 1304">
                    <a:extLst>
                      <a:ext uri="{FF2B5EF4-FFF2-40B4-BE49-F238E27FC236}">
                        <a16:creationId xmlns:a16="http://schemas.microsoft.com/office/drawing/2014/main" id="{F8653353-DE4F-2D1B-9B76-583BA5F8CA01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6" name="フリーフォーム 1305">
                    <a:extLst>
                      <a:ext uri="{FF2B5EF4-FFF2-40B4-BE49-F238E27FC236}">
                        <a16:creationId xmlns:a16="http://schemas.microsoft.com/office/drawing/2014/main" id="{FEBF68EA-1DA4-3AD5-0B97-FE6914447623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7" name="フリーフォーム 1306">
                    <a:extLst>
                      <a:ext uri="{FF2B5EF4-FFF2-40B4-BE49-F238E27FC236}">
                        <a16:creationId xmlns:a16="http://schemas.microsoft.com/office/drawing/2014/main" id="{EC5084DB-A3D6-0FA2-8BD2-0DB513D61AB9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9469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8" name="フリーフォーム 1307">
                    <a:extLst>
                      <a:ext uri="{FF2B5EF4-FFF2-40B4-BE49-F238E27FC236}">
                        <a16:creationId xmlns:a16="http://schemas.microsoft.com/office/drawing/2014/main" id="{5057A70B-585A-8249-573D-AF9C6E0310A4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9" name="フリーフォーム 1308">
                    <a:extLst>
                      <a:ext uri="{FF2B5EF4-FFF2-40B4-BE49-F238E27FC236}">
                        <a16:creationId xmlns:a16="http://schemas.microsoft.com/office/drawing/2014/main" id="{08FCE789-D1E2-42FD-6C62-958B16FCF775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0" name="フリーフォーム 1309">
                    <a:extLst>
                      <a:ext uri="{FF2B5EF4-FFF2-40B4-BE49-F238E27FC236}">
                        <a16:creationId xmlns:a16="http://schemas.microsoft.com/office/drawing/2014/main" id="{3B2E7789-BFD8-09A7-DFF6-8D199F46385E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1" name="フリーフォーム 1310">
                    <a:extLst>
                      <a:ext uri="{FF2B5EF4-FFF2-40B4-BE49-F238E27FC236}">
                        <a16:creationId xmlns:a16="http://schemas.microsoft.com/office/drawing/2014/main" id="{093F06AD-B1EC-CC45-922F-D9A7F839027A}"/>
                      </a:ext>
                    </a:extLst>
                  </p:cNvPr>
                  <p:cNvSpPr/>
                  <p:nvPr/>
                </p:nvSpPr>
                <p:spPr>
                  <a:xfrm>
                    <a:off x="4173625" y="473941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2" name="フリーフォーム 1311">
                    <a:extLst>
                      <a:ext uri="{FF2B5EF4-FFF2-40B4-BE49-F238E27FC236}">
                        <a16:creationId xmlns:a16="http://schemas.microsoft.com/office/drawing/2014/main" id="{EFCEA64E-9922-6D8D-14A0-FC006BD3C74D}"/>
                      </a:ext>
                    </a:extLst>
                  </p:cNvPr>
                  <p:cNvSpPr/>
                  <p:nvPr/>
                </p:nvSpPr>
                <p:spPr>
                  <a:xfrm>
                    <a:off x="4358274" y="473941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3" name="フリーフォーム 1312">
                    <a:extLst>
                      <a:ext uri="{FF2B5EF4-FFF2-40B4-BE49-F238E27FC236}">
                        <a16:creationId xmlns:a16="http://schemas.microsoft.com/office/drawing/2014/main" id="{F07EDE7B-8704-5471-B98A-59786F0079F5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65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4" name="フリーフォーム 1313">
                    <a:extLst>
                      <a:ext uri="{FF2B5EF4-FFF2-40B4-BE49-F238E27FC236}">
                        <a16:creationId xmlns:a16="http://schemas.microsoft.com/office/drawing/2014/main" id="{A9C0CB63-4440-AF3A-B609-A55661A818AA}"/>
                      </a:ext>
                    </a:extLst>
                  </p:cNvPr>
                  <p:cNvSpPr/>
                  <p:nvPr/>
                </p:nvSpPr>
                <p:spPr>
                  <a:xfrm>
                    <a:off x="4173638" y="473941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5" name="フリーフォーム 1314">
                    <a:extLst>
                      <a:ext uri="{FF2B5EF4-FFF2-40B4-BE49-F238E27FC236}">
                        <a16:creationId xmlns:a16="http://schemas.microsoft.com/office/drawing/2014/main" id="{F9C5A064-C101-452F-5E48-6C3B2C5D0554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6" name="フリーフォーム 1315">
                    <a:extLst>
                      <a:ext uri="{FF2B5EF4-FFF2-40B4-BE49-F238E27FC236}">
                        <a16:creationId xmlns:a16="http://schemas.microsoft.com/office/drawing/2014/main" id="{77C838E7-0D6A-C2DD-07CB-DA478983D5DF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7" name="フリーフォーム 1316">
                    <a:extLst>
                      <a:ext uri="{FF2B5EF4-FFF2-40B4-BE49-F238E27FC236}">
                        <a16:creationId xmlns:a16="http://schemas.microsoft.com/office/drawing/2014/main" id="{907FFD9D-DAFF-F56D-C25D-92BD415B8811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9468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8" name="フリーフォーム 1317">
                    <a:extLst>
                      <a:ext uri="{FF2B5EF4-FFF2-40B4-BE49-F238E27FC236}">
                        <a16:creationId xmlns:a16="http://schemas.microsoft.com/office/drawing/2014/main" id="{26E2F240-149F-62DD-D681-037C61D4D5B4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9" name="フリーフォーム 1318">
                    <a:extLst>
                      <a:ext uri="{FF2B5EF4-FFF2-40B4-BE49-F238E27FC236}">
                        <a16:creationId xmlns:a16="http://schemas.microsoft.com/office/drawing/2014/main" id="{FB81DFD2-C510-544E-CE7F-59D2E24A59AA}"/>
                      </a:ext>
                    </a:extLst>
                  </p:cNvPr>
                  <p:cNvSpPr/>
                  <p:nvPr/>
                </p:nvSpPr>
                <p:spPr>
                  <a:xfrm>
                    <a:off x="3989267" y="473942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0" name="フリーフォーム 1319">
                    <a:extLst>
                      <a:ext uri="{FF2B5EF4-FFF2-40B4-BE49-F238E27FC236}">
                        <a16:creationId xmlns:a16="http://schemas.microsoft.com/office/drawing/2014/main" id="{5BB3C0BC-710A-ED03-2FA5-6CC15F0FD9EA}"/>
                      </a:ext>
                    </a:extLst>
                  </p:cNvPr>
                  <p:cNvSpPr/>
                  <p:nvPr/>
                </p:nvSpPr>
                <p:spPr>
                  <a:xfrm>
                    <a:off x="3989279" y="473942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1" name="フリーフォーム 1320">
                    <a:extLst>
                      <a:ext uri="{FF2B5EF4-FFF2-40B4-BE49-F238E27FC236}">
                        <a16:creationId xmlns:a16="http://schemas.microsoft.com/office/drawing/2014/main" id="{9E5640C9-458D-A756-3619-43484E1F267A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2" name="フリーフォーム 1321">
                    <a:extLst>
                      <a:ext uri="{FF2B5EF4-FFF2-40B4-BE49-F238E27FC236}">
                        <a16:creationId xmlns:a16="http://schemas.microsoft.com/office/drawing/2014/main" id="{19B55500-3B61-EDB1-6571-F3B645D069C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218360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3" name="フリーフォーム 1322">
                    <a:extLst>
                      <a:ext uri="{FF2B5EF4-FFF2-40B4-BE49-F238E27FC236}">
                        <a16:creationId xmlns:a16="http://schemas.microsoft.com/office/drawing/2014/main" id="{2305EB09-633A-5B78-903A-776E6188270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4" name="フリーフォーム 1323">
                    <a:extLst>
                      <a:ext uri="{FF2B5EF4-FFF2-40B4-BE49-F238E27FC236}">
                        <a16:creationId xmlns:a16="http://schemas.microsoft.com/office/drawing/2014/main" id="{C11D7B22-D82E-C038-D176-C500F9DF95AE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5" name="フリーフォーム 1324">
                    <a:extLst>
                      <a:ext uri="{FF2B5EF4-FFF2-40B4-BE49-F238E27FC236}">
                        <a16:creationId xmlns:a16="http://schemas.microsoft.com/office/drawing/2014/main" id="{BC1156C9-310E-259A-CB4F-3BB8CD270EF2}"/>
                      </a:ext>
                    </a:extLst>
                  </p:cNvPr>
                  <p:cNvSpPr/>
                  <p:nvPr/>
                </p:nvSpPr>
                <p:spPr>
                  <a:xfrm>
                    <a:off x="4210555" y="497885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6" name="フリーフォーム 1325">
                    <a:extLst>
                      <a:ext uri="{FF2B5EF4-FFF2-40B4-BE49-F238E27FC236}">
                        <a16:creationId xmlns:a16="http://schemas.microsoft.com/office/drawing/2014/main" id="{C0962C79-124D-D8B1-A424-079E9A77EE16}"/>
                      </a:ext>
                    </a:extLst>
                  </p:cNvPr>
                  <p:cNvSpPr/>
                  <p:nvPr/>
                </p:nvSpPr>
                <p:spPr>
                  <a:xfrm>
                    <a:off x="4062848" y="516309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7" name="フリーフォーム 1326">
                    <a:extLst>
                      <a:ext uri="{FF2B5EF4-FFF2-40B4-BE49-F238E27FC236}">
                        <a16:creationId xmlns:a16="http://schemas.microsoft.com/office/drawing/2014/main" id="{A1345757-5544-50C2-6988-493B92E55393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8" name="フリーフォーム 1327">
                    <a:extLst>
                      <a:ext uri="{FF2B5EF4-FFF2-40B4-BE49-F238E27FC236}">
                        <a16:creationId xmlns:a16="http://schemas.microsoft.com/office/drawing/2014/main" id="{CF39BE5D-80DB-0A63-E503-D4482944A8D5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9" name="フリーフォーム 1328">
                    <a:extLst>
                      <a:ext uri="{FF2B5EF4-FFF2-40B4-BE49-F238E27FC236}">
                        <a16:creationId xmlns:a16="http://schemas.microsoft.com/office/drawing/2014/main" id="{6188164B-6BB5-E52B-808F-435726CA7D3F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856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0" name="フリーフォーム 1329">
                    <a:extLst>
                      <a:ext uri="{FF2B5EF4-FFF2-40B4-BE49-F238E27FC236}">
                        <a16:creationId xmlns:a16="http://schemas.microsoft.com/office/drawing/2014/main" id="{7CF5B385-2153-7BDD-D5F5-372B205B5513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1" name="フリーフォーム 1330">
                    <a:extLst>
                      <a:ext uri="{FF2B5EF4-FFF2-40B4-BE49-F238E27FC236}">
                        <a16:creationId xmlns:a16="http://schemas.microsoft.com/office/drawing/2014/main" id="{B6CF2BD1-B559-7712-8207-2BCA9D024F1E}"/>
                      </a:ext>
                    </a:extLst>
                  </p:cNvPr>
                  <p:cNvSpPr/>
                  <p:nvPr/>
                </p:nvSpPr>
                <p:spPr>
                  <a:xfrm>
                    <a:off x="3693841" y="521836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2" name="フリーフォーム 1331">
                    <a:extLst>
                      <a:ext uri="{FF2B5EF4-FFF2-40B4-BE49-F238E27FC236}">
                        <a16:creationId xmlns:a16="http://schemas.microsoft.com/office/drawing/2014/main" id="{D10F5A08-017C-36A0-9119-A0A26B402367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3" name="フリーフォーム 1332">
                    <a:extLst>
                      <a:ext uri="{FF2B5EF4-FFF2-40B4-BE49-F238E27FC236}">
                        <a16:creationId xmlns:a16="http://schemas.microsoft.com/office/drawing/2014/main" id="{1FFEF49E-7035-6B27-EE0A-7292167C8DE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4" name="フリーフォーム 1333">
                    <a:extLst>
                      <a:ext uri="{FF2B5EF4-FFF2-40B4-BE49-F238E27FC236}">
                        <a16:creationId xmlns:a16="http://schemas.microsoft.com/office/drawing/2014/main" id="{B05077A8-2E34-A86B-1BFA-F76C961A79D0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5" name="フリーフォーム 1334">
                    <a:extLst>
                      <a:ext uri="{FF2B5EF4-FFF2-40B4-BE49-F238E27FC236}">
                        <a16:creationId xmlns:a16="http://schemas.microsoft.com/office/drawing/2014/main" id="{4E643E34-DDC6-496B-04B0-0AA5D4E1FE86}"/>
                      </a:ext>
                    </a:extLst>
                  </p:cNvPr>
                  <p:cNvSpPr/>
                  <p:nvPr/>
                </p:nvSpPr>
                <p:spPr>
                  <a:xfrm>
                    <a:off x="4358274" y="492358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6" name="フリーフォーム 1335">
                    <a:extLst>
                      <a:ext uri="{FF2B5EF4-FFF2-40B4-BE49-F238E27FC236}">
                        <a16:creationId xmlns:a16="http://schemas.microsoft.com/office/drawing/2014/main" id="{4DC82411-DF2B-0D1E-1543-D33CFF5575D4}"/>
                      </a:ext>
                    </a:extLst>
                  </p:cNvPr>
                  <p:cNvSpPr/>
                  <p:nvPr/>
                </p:nvSpPr>
                <p:spPr>
                  <a:xfrm>
                    <a:off x="4210567" y="510782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7" name="フリーフォーム 1336">
                    <a:extLst>
                      <a:ext uri="{FF2B5EF4-FFF2-40B4-BE49-F238E27FC236}">
                        <a16:creationId xmlns:a16="http://schemas.microsoft.com/office/drawing/2014/main" id="{2568D655-90BC-32DF-873F-78B724071A06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5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8" name="フリーフォーム 1337">
                    <a:extLst>
                      <a:ext uri="{FF2B5EF4-FFF2-40B4-BE49-F238E27FC236}">
                        <a16:creationId xmlns:a16="http://schemas.microsoft.com/office/drawing/2014/main" id="{385B4149-02B2-0B90-B1F7-92C86DD3150B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7885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77" name="グラフィックス 299">
                  <a:extLst>
                    <a:ext uri="{FF2B5EF4-FFF2-40B4-BE49-F238E27FC236}">
                      <a16:creationId xmlns:a16="http://schemas.microsoft.com/office/drawing/2014/main" id="{4AC35161-518C-0457-DDF2-53BDC2AA012A}"/>
                    </a:ext>
                  </a:extLst>
                </p:cNvPr>
                <p:cNvGrpSpPr/>
                <p:nvPr/>
              </p:nvGrpSpPr>
              <p:grpSpPr>
                <a:xfrm>
                  <a:off x="3685993" y="4731584"/>
                  <a:ext cx="680141" cy="494612"/>
                  <a:chOff x="3685993" y="4731584"/>
                  <a:chExt cx="680141" cy="494612"/>
                </a:xfrm>
                <a:solidFill>
                  <a:srgbClr val="000000"/>
                </a:solidFill>
              </p:grpSpPr>
              <p:sp>
                <p:nvSpPr>
                  <p:cNvPr id="1278" name="フリーフォーム 1277">
                    <a:extLst>
                      <a:ext uri="{FF2B5EF4-FFF2-40B4-BE49-F238E27FC236}">
                        <a16:creationId xmlns:a16="http://schemas.microsoft.com/office/drawing/2014/main" id="{B2F36B5B-03A6-C178-34EF-3AA7D9FDD71B}"/>
                      </a:ext>
                    </a:extLst>
                  </p:cNvPr>
                  <p:cNvSpPr/>
                  <p:nvPr/>
                </p:nvSpPr>
                <p:spPr>
                  <a:xfrm>
                    <a:off x="4055000" y="484212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9" name="フリーフォーム 1278">
                    <a:extLst>
                      <a:ext uri="{FF2B5EF4-FFF2-40B4-BE49-F238E27FC236}">
                        <a16:creationId xmlns:a16="http://schemas.microsoft.com/office/drawing/2014/main" id="{1005BBF3-DD84-31AE-00FF-157954FDA398}"/>
                      </a:ext>
                    </a:extLst>
                  </p:cNvPr>
                  <p:cNvSpPr/>
                  <p:nvPr/>
                </p:nvSpPr>
                <p:spPr>
                  <a:xfrm>
                    <a:off x="3685993" y="484213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0" name="フリーフォーム 1279">
                    <a:extLst>
                      <a:ext uri="{FF2B5EF4-FFF2-40B4-BE49-F238E27FC236}">
                        <a16:creationId xmlns:a16="http://schemas.microsoft.com/office/drawing/2014/main" id="{F9012F57-08A5-182B-D034-D6100732DB91}"/>
                      </a:ext>
                    </a:extLst>
                  </p:cNvPr>
                  <p:cNvSpPr/>
                  <p:nvPr/>
                </p:nvSpPr>
                <p:spPr>
                  <a:xfrm>
                    <a:off x="4350439" y="4731584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1" name="フリーフォーム 1280">
                    <a:extLst>
                      <a:ext uri="{FF2B5EF4-FFF2-40B4-BE49-F238E27FC236}">
                        <a16:creationId xmlns:a16="http://schemas.microsoft.com/office/drawing/2014/main" id="{E751C314-9E33-9FB3-7304-550D789D0257}"/>
                      </a:ext>
                    </a:extLst>
                  </p:cNvPr>
                  <p:cNvSpPr/>
                  <p:nvPr/>
                </p:nvSpPr>
                <p:spPr>
                  <a:xfrm>
                    <a:off x="3981432" y="473159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2" name="フリーフォーム 1281">
                    <a:extLst>
                      <a:ext uri="{FF2B5EF4-FFF2-40B4-BE49-F238E27FC236}">
                        <a16:creationId xmlns:a16="http://schemas.microsoft.com/office/drawing/2014/main" id="{83667AC6-8384-E4E9-8096-9241AFB05B9F}"/>
                      </a:ext>
                    </a:extLst>
                  </p:cNvPr>
                  <p:cNvSpPr/>
                  <p:nvPr/>
                </p:nvSpPr>
                <p:spPr>
                  <a:xfrm>
                    <a:off x="4055000" y="521053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3" name="フリーフォーム 1282">
                    <a:extLst>
                      <a:ext uri="{FF2B5EF4-FFF2-40B4-BE49-F238E27FC236}">
                        <a16:creationId xmlns:a16="http://schemas.microsoft.com/office/drawing/2014/main" id="{36E88FF4-848B-4B1C-D51D-9D9E3FE6EABE}"/>
                      </a:ext>
                    </a:extLst>
                  </p:cNvPr>
                  <p:cNvSpPr/>
                  <p:nvPr/>
                </p:nvSpPr>
                <p:spPr>
                  <a:xfrm>
                    <a:off x="3685993" y="5210537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4" name="フリーフォーム 1283">
                    <a:extLst>
                      <a:ext uri="{FF2B5EF4-FFF2-40B4-BE49-F238E27FC236}">
                        <a16:creationId xmlns:a16="http://schemas.microsoft.com/office/drawing/2014/main" id="{5829309B-5AA1-C9C1-44D4-27B91B77FBA7}"/>
                      </a:ext>
                    </a:extLst>
                  </p:cNvPr>
                  <p:cNvSpPr/>
                  <p:nvPr/>
                </p:nvSpPr>
                <p:spPr>
                  <a:xfrm>
                    <a:off x="4350439" y="509999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3" name="グループ化 862">
                <a:extLst>
                  <a:ext uri="{FF2B5EF4-FFF2-40B4-BE49-F238E27FC236}">
                    <a16:creationId xmlns:a16="http://schemas.microsoft.com/office/drawing/2014/main" id="{B10C6883-EEE9-A928-D28B-A444B26AA287}"/>
                  </a:ext>
                </a:extLst>
              </p:cNvPr>
              <p:cNvGrpSpPr/>
              <p:nvPr/>
            </p:nvGrpSpPr>
            <p:grpSpPr>
              <a:xfrm>
                <a:off x="4472518" y="4858184"/>
                <a:ext cx="688745" cy="245612"/>
                <a:chOff x="4472518" y="4858184"/>
                <a:chExt cx="688745" cy="245612"/>
              </a:xfrm>
            </p:grpSpPr>
            <p:grpSp>
              <p:nvGrpSpPr>
                <p:cNvPr id="1234" name="グラフィックス 300">
                  <a:extLst>
                    <a:ext uri="{FF2B5EF4-FFF2-40B4-BE49-F238E27FC236}">
                      <a16:creationId xmlns:a16="http://schemas.microsoft.com/office/drawing/2014/main" id="{F9EB9DD3-BF0A-5D98-85DC-02996094D802}"/>
                    </a:ext>
                  </a:extLst>
                </p:cNvPr>
                <p:cNvGrpSpPr/>
                <p:nvPr/>
              </p:nvGrpSpPr>
              <p:grpSpPr>
                <a:xfrm>
                  <a:off x="4480055" y="4865721"/>
                  <a:ext cx="673671" cy="230545"/>
                  <a:chOff x="4480055" y="4865721"/>
                  <a:chExt cx="673671" cy="230545"/>
                </a:xfrm>
              </p:grpSpPr>
              <p:sp>
                <p:nvSpPr>
                  <p:cNvPr id="1243" name="フリーフォーム 1242">
                    <a:extLst>
                      <a:ext uri="{FF2B5EF4-FFF2-40B4-BE49-F238E27FC236}">
                        <a16:creationId xmlns:a16="http://schemas.microsoft.com/office/drawing/2014/main" id="{A0C0C870-2BD4-D6C1-17F4-C1C5CFE27CD9}"/>
                      </a:ext>
                    </a:extLst>
                  </p:cNvPr>
                  <p:cNvSpPr/>
                  <p:nvPr/>
                </p:nvSpPr>
                <p:spPr>
                  <a:xfrm>
                    <a:off x="4834518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4" name="フリーフォーム 1243">
                    <a:extLst>
                      <a:ext uri="{FF2B5EF4-FFF2-40B4-BE49-F238E27FC236}">
                        <a16:creationId xmlns:a16="http://schemas.microsoft.com/office/drawing/2014/main" id="{AF0A5094-7DA7-FA7B-33D8-02FF69F1F8F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5" name="フリーフォーム 1244">
                    <a:extLst>
                      <a:ext uri="{FF2B5EF4-FFF2-40B4-BE49-F238E27FC236}">
                        <a16:creationId xmlns:a16="http://schemas.microsoft.com/office/drawing/2014/main" id="{0CF1B91E-3D18-9B48-4B28-1DD0E8C94F77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6" name="フリーフォーム 1245">
                    <a:extLst>
                      <a:ext uri="{FF2B5EF4-FFF2-40B4-BE49-F238E27FC236}">
                        <a16:creationId xmlns:a16="http://schemas.microsoft.com/office/drawing/2014/main" id="{9F7769FC-D82E-4AD2-3234-69AA23E6B927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7" name="フリーフォーム 1246">
                    <a:extLst>
                      <a:ext uri="{FF2B5EF4-FFF2-40B4-BE49-F238E27FC236}">
                        <a16:creationId xmlns:a16="http://schemas.microsoft.com/office/drawing/2014/main" id="{64264B0E-8EAB-138D-99FB-D24F81537CE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8" name="フリーフォーム 1247">
                    <a:extLst>
                      <a:ext uri="{FF2B5EF4-FFF2-40B4-BE49-F238E27FC236}">
                        <a16:creationId xmlns:a16="http://schemas.microsoft.com/office/drawing/2014/main" id="{6CFF1049-A5BF-94D6-79AE-502D96A086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9" name="フリーフォーム 1248">
                    <a:extLst>
                      <a:ext uri="{FF2B5EF4-FFF2-40B4-BE49-F238E27FC236}">
                        <a16:creationId xmlns:a16="http://schemas.microsoft.com/office/drawing/2014/main" id="{258278D1-34C4-F642-7E76-187E1964E60B}"/>
                      </a:ext>
                    </a:extLst>
                  </p:cNvPr>
                  <p:cNvSpPr/>
                  <p:nvPr/>
                </p:nvSpPr>
                <p:spPr>
                  <a:xfrm>
                    <a:off x="4976376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0" name="フリーフォーム 1249">
                    <a:extLst>
                      <a:ext uri="{FF2B5EF4-FFF2-40B4-BE49-F238E27FC236}">
                        <a16:creationId xmlns:a16="http://schemas.microsoft.com/office/drawing/2014/main" id="{67FE5062-8639-E964-5A5E-C7179BFC904C}"/>
                      </a:ext>
                    </a:extLst>
                  </p:cNvPr>
                  <p:cNvSpPr/>
                  <p:nvPr/>
                </p:nvSpPr>
                <p:spPr>
                  <a:xfrm>
                    <a:off x="5153714" y="4865724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1" name="フリーフォーム 1250">
                    <a:extLst>
                      <a:ext uri="{FF2B5EF4-FFF2-40B4-BE49-F238E27FC236}">
                        <a16:creationId xmlns:a16="http://schemas.microsoft.com/office/drawing/2014/main" id="{E838775C-2B37-BE50-ADD1-834C25F8E09B}"/>
                      </a:ext>
                    </a:extLst>
                  </p:cNvPr>
                  <p:cNvSpPr/>
                  <p:nvPr/>
                </p:nvSpPr>
                <p:spPr>
                  <a:xfrm>
                    <a:off x="5011856" y="504306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2" name="フリーフォーム 1251">
                    <a:extLst>
                      <a:ext uri="{FF2B5EF4-FFF2-40B4-BE49-F238E27FC236}">
                        <a16:creationId xmlns:a16="http://schemas.microsoft.com/office/drawing/2014/main" id="{DCAFD66D-F4EA-2313-6EB5-80A1D5389D62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3" name="フリーフォーム 1252">
                    <a:extLst>
                      <a:ext uri="{FF2B5EF4-FFF2-40B4-BE49-F238E27FC236}">
                        <a16:creationId xmlns:a16="http://schemas.microsoft.com/office/drawing/2014/main" id="{7214169C-AB34-D0BA-1479-25696E318A41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4" name="フリーフォーム 1253">
                    <a:extLst>
                      <a:ext uri="{FF2B5EF4-FFF2-40B4-BE49-F238E27FC236}">
                        <a16:creationId xmlns:a16="http://schemas.microsoft.com/office/drawing/2014/main" id="{33930A52-8C80-0974-EA9B-489BB19EE210}"/>
                      </a:ext>
                    </a:extLst>
                  </p:cNvPr>
                  <p:cNvSpPr/>
                  <p:nvPr/>
                </p:nvSpPr>
                <p:spPr>
                  <a:xfrm>
                    <a:off x="4976388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5" name="フリーフォーム 1254">
                    <a:extLst>
                      <a:ext uri="{FF2B5EF4-FFF2-40B4-BE49-F238E27FC236}">
                        <a16:creationId xmlns:a16="http://schemas.microsoft.com/office/drawing/2014/main" id="{A1CBF68F-C7C5-6518-65B3-8183F40E963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6" name="フリーフォーム 1255">
                    <a:extLst>
                      <a:ext uri="{FF2B5EF4-FFF2-40B4-BE49-F238E27FC236}">
                        <a16:creationId xmlns:a16="http://schemas.microsoft.com/office/drawing/2014/main" id="{6E2755FB-BC3D-8EDC-6B73-E10A8FF7F8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230538"/>
                  </a:xfrm>
                  <a:custGeom>
                    <a:avLst/>
                    <a:gdLst>
                      <a:gd name="connsiteX0" fmla="*/ 0 w 141870"/>
                      <a:gd name="connsiteY0" fmla="*/ 230538 h 230538"/>
                      <a:gd name="connsiteX1" fmla="*/ 141870 w 141870"/>
                      <a:gd name="connsiteY1" fmla="*/ 0 h 230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230538">
                        <a:moveTo>
                          <a:pt x="0" y="230538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7" name="フリーフォーム 1256">
                    <a:extLst>
                      <a:ext uri="{FF2B5EF4-FFF2-40B4-BE49-F238E27FC236}">
                        <a16:creationId xmlns:a16="http://schemas.microsoft.com/office/drawing/2014/main" id="{A0D0F8A4-1268-3FFC-C32A-C593F63FCC4C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141858" cy="124139"/>
                  </a:xfrm>
                  <a:custGeom>
                    <a:avLst/>
                    <a:gdLst>
                      <a:gd name="connsiteX0" fmla="*/ 0 w 141858"/>
                      <a:gd name="connsiteY0" fmla="*/ 0 h 124139"/>
                      <a:gd name="connsiteX1" fmla="*/ 141858 w 141858"/>
                      <a:gd name="connsiteY1" fmla="*/ 124139 h 124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58" h="124139">
                        <a:moveTo>
                          <a:pt x="0" y="0"/>
                        </a:moveTo>
                        <a:lnTo>
                          <a:pt x="141858" y="1241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8" name="フリーフォーム 1257">
                    <a:extLst>
                      <a:ext uri="{FF2B5EF4-FFF2-40B4-BE49-F238E27FC236}">
                        <a16:creationId xmlns:a16="http://schemas.microsoft.com/office/drawing/2014/main" id="{DC6CE8E2-961D-B4EA-6486-62B64DBCFF83}"/>
                      </a:ext>
                    </a:extLst>
                  </p:cNvPr>
                  <p:cNvSpPr/>
                  <p:nvPr/>
                </p:nvSpPr>
                <p:spPr>
                  <a:xfrm>
                    <a:off x="4657460" y="5096266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9" name="フリーフォーム 1258">
                    <a:extLst>
                      <a:ext uri="{FF2B5EF4-FFF2-40B4-BE49-F238E27FC236}">
                        <a16:creationId xmlns:a16="http://schemas.microsoft.com/office/drawing/2014/main" id="{D73692F2-7E31-6E4F-055E-8287C3749D6B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0" name="フリーフォーム 1259">
                    <a:extLst>
                      <a:ext uri="{FF2B5EF4-FFF2-40B4-BE49-F238E27FC236}">
                        <a16:creationId xmlns:a16="http://schemas.microsoft.com/office/drawing/2014/main" id="{0DC19889-EF41-9391-E4C3-D5F874036F4C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1" name="フリーフォーム 1260">
                    <a:extLst>
                      <a:ext uri="{FF2B5EF4-FFF2-40B4-BE49-F238E27FC236}">
                        <a16:creationId xmlns:a16="http://schemas.microsoft.com/office/drawing/2014/main" id="{9425383F-B648-83ED-934A-65932D81EAF8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2" name="フリーフォーム 1261">
                    <a:extLst>
                      <a:ext uri="{FF2B5EF4-FFF2-40B4-BE49-F238E27FC236}">
                        <a16:creationId xmlns:a16="http://schemas.microsoft.com/office/drawing/2014/main" id="{4A515792-14D7-6ED0-84C0-35A981007605}"/>
                      </a:ext>
                    </a:extLst>
                  </p:cNvPr>
                  <p:cNvSpPr/>
                  <p:nvPr/>
                </p:nvSpPr>
                <p:spPr>
                  <a:xfrm>
                    <a:off x="4799318" y="4865731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3" name="フリーフォーム 1262">
                    <a:extLst>
                      <a:ext uri="{FF2B5EF4-FFF2-40B4-BE49-F238E27FC236}">
                        <a16:creationId xmlns:a16="http://schemas.microsoft.com/office/drawing/2014/main" id="{D53A661B-1DDD-0556-107F-41E037D10A7E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4" name="フリーフォーム 1263">
                    <a:extLst>
                      <a:ext uri="{FF2B5EF4-FFF2-40B4-BE49-F238E27FC236}">
                        <a16:creationId xmlns:a16="http://schemas.microsoft.com/office/drawing/2014/main" id="{09BAF060-CFED-C77A-2DCA-A6980389C615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5" name="フリーフォーム 1264">
                    <a:extLst>
                      <a:ext uri="{FF2B5EF4-FFF2-40B4-BE49-F238E27FC236}">
                        <a16:creationId xmlns:a16="http://schemas.microsoft.com/office/drawing/2014/main" id="{B27868C9-F3CD-7E7C-3EDA-5B28F1E2EBD9}"/>
                      </a:ext>
                    </a:extLst>
                  </p:cNvPr>
                  <p:cNvSpPr/>
                  <p:nvPr/>
                </p:nvSpPr>
                <p:spPr>
                  <a:xfrm>
                    <a:off x="4799330" y="4865728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6" name="フリーフォーム 1265">
                    <a:extLst>
                      <a:ext uri="{FF2B5EF4-FFF2-40B4-BE49-F238E27FC236}">
                        <a16:creationId xmlns:a16="http://schemas.microsoft.com/office/drawing/2014/main" id="{34724630-1FC9-D2F5-25CF-22CCBEE4EDA6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7" name="フリーフォーム 1266">
                    <a:extLst>
                      <a:ext uri="{FF2B5EF4-FFF2-40B4-BE49-F238E27FC236}">
                        <a16:creationId xmlns:a16="http://schemas.microsoft.com/office/drawing/2014/main" id="{94ACE236-3956-85AD-62E7-1C3D5B63AD2C}"/>
                      </a:ext>
                    </a:extLst>
                  </p:cNvPr>
                  <p:cNvSpPr/>
                  <p:nvPr/>
                </p:nvSpPr>
                <p:spPr>
                  <a:xfrm>
                    <a:off x="4480055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8" name="フリーフォーム 1267">
                    <a:extLst>
                      <a:ext uri="{FF2B5EF4-FFF2-40B4-BE49-F238E27FC236}">
                        <a16:creationId xmlns:a16="http://schemas.microsoft.com/office/drawing/2014/main" id="{2512F66D-5465-8D32-75A3-2E7751D7EC5F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9" name="フリーフォーム 1268">
                    <a:extLst>
                      <a:ext uri="{FF2B5EF4-FFF2-40B4-BE49-F238E27FC236}">
                        <a16:creationId xmlns:a16="http://schemas.microsoft.com/office/drawing/2014/main" id="{F102E44D-0D56-326C-8B3A-EB7178447BF8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0" name="フリーフォーム 1269">
                    <a:extLst>
                      <a:ext uri="{FF2B5EF4-FFF2-40B4-BE49-F238E27FC236}">
                        <a16:creationId xmlns:a16="http://schemas.microsoft.com/office/drawing/2014/main" id="{6FF42F6D-3C21-FC20-9E66-D7D07B5F790B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1" name="フリーフォーム 1270">
                    <a:extLst>
                      <a:ext uri="{FF2B5EF4-FFF2-40B4-BE49-F238E27FC236}">
                        <a16:creationId xmlns:a16="http://schemas.microsoft.com/office/drawing/2014/main" id="{212A59ED-130E-FE1A-728D-AAC27C3C97AF}"/>
                      </a:ext>
                    </a:extLst>
                  </p:cNvPr>
                  <p:cNvSpPr/>
                  <p:nvPr/>
                </p:nvSpPr>
                <p:spPr>
                  <a:xfrm>
                    <a:off x="4621913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2" name="フリーフォーム 1271">
                    <a:extLst>
                      <a:ext uri="{FF2B5EF4-FFF2-40B4-BE49-F238E27FC236}">
                        <a16:creationId xmlns:a16="http://schemas.microsoft.com/office/drawing/2014/main" id="{A39203C9-6A93-0730-3DFC-21681D58B66A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3" name="フリーフォーム 1272">
                    <a:extLst>
                      <a:ext uri="{FF2B5EF4-FFF2-40B4-BE49-F238E27FC236}">
                        <a16:creationId xmlns:a16="http://schemas.microsoft.com/office/drawing/2014/main" id="{B2FA18F9-6CCB-6FCD-3324-03F472B77C31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4" name="フリーフォーム 1273">
                    <a:extLst>
                      <a:ext uri="{FF2B5EF4-FFF2-40B4-BE49-F238E27FC236}">
                        <a16:creationId xmlns:a16="http://schemas.microsoft.com/office/drawing/2014/main" id="{7BBAA0C5-B962-85EE-FBD4-637030866BEB}"/>
                      </a:ext>
                    </a:extLst>
                  </p:cNvPr>
                  <p:cNvSpPr/>
                  <p:nvPr/>
                </p:nvSpPr>
                <p:spPr>
                  <a:xfrm>
                    <a:off x="4621925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5" name="フリーフォーム 1274">
                    <a:extLst>
                      <a:ext uri="{FF2B5EF4-FFF2-40B4-BE49-F238E27FC236}">
                        <a16:creationId xmlns:a16="http://schemas.microsoft.com/office/drawing/2014/main" id="{F6B889D3-0D3A-B0BE-40DC-52D9CBC801FE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35" name="グラフィックス 300">
                  <a:extLst>
                    <a:ext uri="{FF2B5EF4-FFF2-40B4-BE49-F238E27FC236}">
                      <a16:creationId xmlns:a16="http://schemas.microsoft.com/office/drawing/2014/main" id="{50634BFA-765C-8195-91DB-B5416652BB35}"/>
                    </a:ext>
                  </a:extLst>
                </p:cNvPr>
                <p:cNvGrpSpPr/>
                <p:nvPr/>
              </p:nvGrpSpPr>
              <p:grpSpPr>
                <a:xfrm>
                  <a:off x="4472518" y="4858184"/>
                  <a:ext cx="688745" cy="245612"/>
                  <a:chOff x="4472518" y="4858184"/>
                  <a:chExt cx="688745" cy="245612"/>
                </a:xfrm>
                <a:solidFill>
                  <a:srgbClr val="000000"/>
                </a:solidFill>
              </p:grpSpPr>
              <p:sp>
                <p:nvSpPr>
                  <p:cNvPr id="1236" name="フリーフォーム 1235">
                    <a:extLst>
                      <a:ext uri="{FF2B5EF4-FFF2-40B4-BE49-F238E27FC236}">
                        <a16:creationId xmlns:a16="http://schemas.microsoft.com/office/drawing/2014/main" id="{9B32E4E4-97F8-67A8-9978-75BBF7CA63C0}"/>
                      </a:ext>
                    </a:extLst>
                  </p:cNvPr>
                  <p:cNvSpPr/>
                  <p:nvPr/>
                </p:nvSpPr>
                <p:spPr>
                  <a:xfrm>
                    <a:off x="5004319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7" name="フリーフォーム 1236">
                    <a:extLst>
                      <a:ext uri="{FF2B5EF4-FFF2-40B4-BE49-F238E27FC236}">
                        <a16:creationId xmlns:a16="http://schemas.microsoft.com/office/drawing/2014/main" id="{7697BF12-512B-BE19-BE5F-313A2AFF2B74}"/>
                      </a:ext>
                    </a:extLst>
                  </p:cNvPr>
                  <p:cNvSpPr/>
                  <p:nvPr/>
                </p:nvSpPr>
                <p:spPr>
                  <a:xfrm>
                    <a:off x="5146189" y="4858184"/>
                    <a:ext cx="15074" cy="15074"/>
                  </a:xfrm>
                  <a:custGeom>
                    <a:avLst/>
                    <a:gdLst>
                      <a:gd name="connsiteX0" fmla="*/ 15075 w 15074"/>
                      <a:gd name="connsiteY0" fmla="*/ 7537 h 15074"/>
                      <a:gd name="connsiteX1" fmla="*/ 7537 w 15074"/>
                      <a:gd name="connsiteY1" fmla="*/ 15075 h 15074"/>
                      <a:gd name="connsiteX2" fmla="*/ 0 w 15074"/>
                      <a:gd name="connsiteY2" fmla="*/ 7537 h 15074"/>
                      <a:gd name="connsiteX3" fmla="*/ 7537 w 15074"/>
                      <a:gd name="connsiteY3" fmla="*/ 0 h 15074"/>
                      <a:gd name="connsiteX4" fmla="*/ 15075 w 15074"/>
                      <a:gd name="connsiteY4" fmla="*/ 7537 h 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4" h="15074">
                        <a:moveTo>
                          <a:pt x="15075" y="7537"/>
                        </a:moveTo>
                        <a:cubicBezTo>
                          <a:pt x="15075" y="11700"/>
                          <a:pt x="11700" y="15075"/>
                          <a:pt x="7537" y="15075"/>
                        </a:cubicBezTo>
                        <a:cubicBezTo>
                          <a:pt x="3375" y="15075"/>
                          <a:pt x="0" y="11700"/>
                          <a:pt x="0" y="7537"/>
                        </a:cubicBezTo>
                        <a:cubicBezTo>
                          <a:pt x="0" y="3375"/>
                          <a:pt x="3375" y="0"/>
                          <a:pt x="7537" y="0"/>
                        </a:cubicBezTo>
                        <a:cubicBezTo>
                          <a:pt x="11700" y="0"/>
                          <a:pt x="15075" y="3375"/>
                          <a:pt x="15075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8" name="フリーフォーム 1237">
                    <a:extLst>
                      <a:ext uri="{FF2B5EF4-FFF2-40B4-BE49-F238E27FC236}">
                        <a16:creationId xmlns:a16="http://schemas.microsoft.com/office/drawing/2014/main" id="{4EEBB0B9-3D4C-C893-3E29-D188410F55B9}"/>
                      </a:ext>
                    </a:extLst>
                  </p:cNvPr>
                  <p:cNvSpPr/>
                  <p:nvPr/>
                </p:nvSpPr>
                <p:spPr>
                  <a:xfrm>
                    <a:off x="5146189" y="5035521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9" name="フリーフォーム 1238">
                    <a:extLst>
                      <a:ext uri="{FF2B5EF4-FFF2-40B4-BE49-F238E27FC236}">
                        <a16:creationId xmlns:a16="http://schemas.microsoft.com/office/drawing/2014/main" id="{E2EAC3D8-1ED9-AD74-1D5A-C314D5114CBF}"/>
                      </a:ext>
                    </a:extLst>
                  </p:cNvPr>
                  <p:cNvSpPr/>
                  <p:nvPr/>
                </p:nvSpPr>
                <p:spPr>
                  <a:xfrm>
                    <a:off x="5004319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0" name="フリーフォーム 1239">
                    <a:extLst>
                      <a:ext uri="{FF2B5EF4-FFF2-40B4-BE49-F238E27FC236}">
                        <a16:creationId xmlns:a16="http://schemas.microsoft.com/office/drawing/2014/main" id="{27F983D7-0686-BB82-6B6A-58730EA027B2}"/>
                      </a:ext>
                    </a:extLst>
                  </p:cNvPr>
                  <p:cNvSpPr/>
                  <p:nvPr/>
                </p:nvSpPr>
                <p:spPr>
                  <a:xfrm>
                    <a:off x="4472518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1" name="フリーフォーム 1240">
                    <a:extLst>
                      <a:ext uri="{FF2B5EF4-FFF2-40B4-BE49-F238E27FC236}">
                        <a16:creationId xmlns:a16="http://schemas.microsoft.com/office/drawing/2014/main" id="{2937FFD0-2554-67EB-EA3E-3E6268B0C47B}"/>
                      </a:ext>
                    </a:extLst>
                  </p:cNvPr>
                  <p:cNvSpPr/>
                  <p:nvPr/>
                </p:nvSpPr>
                <p:spPr>
                  <a:xfrm>
                    <a:off x="4472518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2" name="フリーフォーム 1241">
                    <a:extLst>
                      <a:ext uri="{FF2B5EF4-FFF2-40B4-BE49-F238E27FC236}">
                        <a16:creationId xmlns:a16="http://schemas.microsoft.com/office/drawing/2014/main" id="{183CB677-E6AE-805B-00F7-BBD010734B4B}"/>
                      </a:ext>
                    </a:extLst>
                  </p:cNvPr>
                  <p:cNvSpPr/>
                  <p:nvPr/>
                </p:nvSpPr>
                <p:spPr>
                  <a:xfrm>
                    <a:off x="4614388" y="4858184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4" name="グループ化 863">
                <a:extLst>
                  <a:ext uri="{FF2B5EF4-FFF2-40B4-BE49-F238E27FC236}">
                    <a16:creationId xmlns:a16="http://schemas.microsoft.com/office/drawing/2014/main" id="{E2B38F74-917B-47F8-3C0F-FA5B52259CC0}"/>
                  </a:ext>
                </a:extLst>
              </p:cNvPr>
              <p:cNvGrpSpPr/>
              <p:nvPr/>
            </p:nvGrpSpPr>
            <p:grpSpPr>
              <a:xfrm>
                <a:off x="5278945" y="4858491"/>
                <a:ext cx="668318" cy="240631"/>
                <a:chOff x="5278945" y="4858491"/>
                <a:chExt cx="668318" cy="240631"/>
              </a:xfrm>
            </p:grpSpPr>
            <p:grpSp>
              <p:nvGrpSpPr>
                <p:cNvPr id="1175" name="グラフィックス 301">
                  <a:extLst>
                    <a:ext uri="{FF2B5EF4-FFF2-40B4-BE49-F238E27FC236}">
                      <a16:creationId xmlns:a16="http://schemas.microsoft.com/office/drawing/2014/main" id="{5DBC7E76-84EF-BFC0-CFF1-8F7DA8E15BD1}"/>
                    </a:ext>
                  </a:extLst>
                </p:cNvPr>
                <p:cNvGrpSpPr/>
                <p:nvPr/>
              </p:nvGrpSpPr>
              <p:grpSpPr>
                <a:xfrm>
                  <a:off x="5285010" y="4864560"/>
                  <a:ext cx="656189" cy="228497"/>
                  <a:chOff x="5285010" y="4864560"/>
                  <a:chExt cx="656189" cy="228497"/>
                </a:xfrm>
              </p:grpSpPr>
              <p:sp>
                <p:nvSpPr>
                  <p:cNvPr id="1184" name="フリーフォーム 1183">
                    <a:extLst>
                      <a:ext uri="{FF2B5EF4-FFF2-40B4-BE49-F238E27FC236}">
                        <a16:creationId xmlns:a16="http://schemas.microsoft.com/office/drawing/2014/main" id="{03080AE4-EA9F-D0CC-BD1F-0A5A9A059F21}"/>
                      </a:ext>
                    </a:extLst>
                  </p:cNvPr>
                  <p:cNvSpPr/>
                  <p:nvPr/>
                </p:nvSpPr>
                <p:spPr>
                  <a:xfrm>
                    <a:off x="5570212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5" name="フリーフォーム 1184">
                    <a:extLst>
                      <a:ext uri="{FF2B5EF4-FFF2-40B4-BE49-F238E27FC236}">
                        <a16:creationId xmlns:a16="http://schemas.microsoft.com/office/drawing/2014/main" id="{524F0589-CDD0-4D73-73C8-D303269A8BD3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6" name="フリーフォーム 1185">
                    <a:extLst>
                      <a:ext uri="{FF2B5EF4-FFF2-40B4-BE49-F238E27FC236}">
                        <a16:creationId xmlns:a16="http://schemas.microsoft.com/office/drawing/2014/main" id="{CBE69F0B-0BE0-3C4B-E1C4-D46987D03D56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7" name="フリーフォーム 1186">
                    <a:extLst>
                      <a:ext uri="{FF2B5EF4-FFF2-40B4-BE49-F238E27FC236}">
                        <a16:creationId xmlns:a16="http://schemas.microsoft.com/office/drawing/2014/main" id="{025E2D05-87D6-DFE9-F4D9-0EBDEF136410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8" name="フリーフォーム 1187">
                    <a:extLst>
                      <a:ext uri="{FF2B5EF4-FFF2-40B4-BE49-F238E27FC236}">
                        <a16:creationId xmlns:a16="http://schemas.microsoft.com/office/drawing/2014/main" id="{5E0AA5A8-BAB2-73D6-BBFB-19E976F0E1F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9" name="フリーフォーム 1188">
                    <a:extLst>
                      <a:ext uri="{FF2B5EF4-FFF2-40B4-BE49-F238E27FC236}">
                        <a16:creationId xmlns:a16="http://schemas.microsoft.com/office/drawing/2014/main" id="{DB1C4875-B9D7-8C33-A587-5D21000CF7B7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0" name="フリーフォーム 1189">
                    <a:extLst>
                      <a:ext uri="{FF2B5EF4-FFF2-40B4-BE49-F238E27FC236}">
                        <a16:creationId xmlns:a16="http://schemas.microsoft.com/office/drawing/2014/main" id="{199FF85C-98DD-3F85-8673-36A218208071}"/>
                      </a:ext>
                    </a:extLst>
                  </p:cNvPr>
                  <p:cNvSpPr/>
                  <p:nvPr/>
                </p:nvSpPr>
                <p:spPr>
                  <a:xfrm>
                    <a:off x="5684352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1" name="フリーフォーム 1190">
                    <a:extLst>
                      <a:ext uri="{FF2B5EF4-FFF2-40B4-BE49-F238E27FC236}">
                        <a16:creationId xmlns:a16="http://schemas.microsoft.com/office/drawing/2014/main" id="{AB9FBB23-891B-E14A-2067-0E3087CB26F7}"/>
                      </a:ext>
                    </a:extLst>
                  </p:cNvPr>
                  <p:cNvSpPr/>
                  <p:nvPr/>
                </p:nvSpPr>
                <p:spPr>
                  <a:xfrm>
                    <a:off x="5827038" y="4907407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2" name="フリーフォーム 1191">
                    <a:extLst>
                      <a:ext uri="{FF2B5EF4-FFF2-40B4-BE49-F238E27FC236}">
                        <a16:creationId xmlns:a16="http://schemas.microsoft.com/office/drawing/2014/main" id="{AE3EFD18-4EA8-468D-CF14-460E65941A29}"/>
                      </a:ext>
                    </a:extLst>
                  </p:cNvPr>
                  <p:cNvSpPr/>
                  <p:nvPr/>
                </p:nvSpPr>
                <p:spPr>
                  <a:xfrm>
                    <a:off x="5712898" y="5050213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3" name="フリーフォーム 1192">
                    <a:extLst>
                      <a:ext uri="{FF2B5EF4-FFF2-40B4-BE49-F238E27FC236}">
                        <a16:creationId xmlns:a16="http://schemas.microsoft.com/office/drawing/2014/main" id="{603ED813-191F-37AE-791D-BB00102878E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7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7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4" name="フリーフォーム 1193">
                    <a:extLst>
                      <a:ext uri="{FF2B5EF4-FFF2-40B4-BE49-F238E27FC236}">
                        <a16:creationId xmlns:a16="http://schemas.microsoft.com/office/drawing/2014/main" id="{8035D993-7F7B-0FA7-C6C7-98B66E4BF739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142687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7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5" name="フリーフォーム 1194">
                    <a:extLst>
                      <a:ext uri="{FF2B5EF4-FFF2-40B4-BE49-F238E27FC236}">
                        <a16:creationId xmlns:a16="http://schemas.microsoft.com/office/drawing/2014/main" id="{B97F8E3A-9227-5FC7-36F0-13524415F14C}"/>
                      </a:ext>
                    </a:extLst>
                  </p:cNvPr>
                  <p:cNvSpPr/>
                  <p:nvPr/>
                </p:nvSpPr>
                <p:spPr>
                  <a:xfrm>
                    <a:off x="5684361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6" name="フリーフォーム 1195">
                    <a:extLst>
                      <a:ext uri="{FF2B5EF4-FFF2-40B4-BE49-F238E27FC236}">
                        <a16:creationId xmlns:a16="http://schemas.microsoft.com/office/drawing/2014/main" id="{A0C547F1-6A7B-223E-D25B-C8C720B2AC3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7" name="フリーフォーム 1196">
                    <a:extLst>
                      <a:ext uri="{FF2B5EF4-FFF2-40B4-BE49-F238E27FC236}">
                        <a16:creationId xmlns:a16="http://schemas.microsoft.com/office/drawing/2014/main" id="{169B545F-0314-AFF1-5575-C128FC4EDFE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8" name="フリーフォーム 1197">
                    <a:extLst>
                      <a:ext uri="{FF2B5EF4-FFF2-40B4-BE49-F238E27FC236}">
                        <a16:creationId xmlns:a16="http://schemas.microsoft.com/office/drawing/2014/main" id="{F4724B04-68F6-8A4B-947C-7263C3C66D9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39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39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9" name="フリーフォーム 1198">
                    <a:extLst>
                      <a:ext uri="{FF2B5EF4-FFF2-40B4-BE49-F238E27FC236}">
                        <a16:creationId xmlns:a16="http://schemas.microsoft.com/office/drawing/2014/main" id="{FCC1E7FC-F3B4-0884-1AA6-953C1D5A3B31}"/>
                      </a:ext>
                    </a:extLst>
                  </p:cNvPr>
                  <p:cNvSpPr/>
                  <p:nvPr/>
                </p:nvSpPr>
                <p:spPr>
                  <a:xfrm>
                    <a:off x="5427750" y="509305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0" name="フリーフォーム 1199">
                    <a:extLst>
                      <a:ext uri="{FF2B5EF4-FFF2-40B4-BE49-F238E27FC236}">
                        <a16:creationId xmlns:a16="http://schemas.microsoft.com/office/drawing/2014/main" id="{F6254727-6574-4B99-00A6-9DB12CECE6BB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1" name="フリーフォーム 1200">
                    <a:extLst>
                      <a:ext uri="{FF2B5EF4-FFF2-40B4-BE49-F238E27FC236}">
                        <a16:creationId xmlns:a16="http://schemas.microsoft.com/office/drawing/2014/main" id="{46C2C09B-A58E-87ED-52EA-67A8EA1CAE25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2" name="フリーフォーム 1201">
                    <a:extLst>
                      <a:ext uri="{FF2B5EF4-FFF2-40B4-BE49-F238E27FC236}">
                        <a16:creationId xmlns:a16="http://schemas.microsoft.com/office/drawing/2014/main" id="{65E606FB-0EAB-31BF-DCCC-C5792EA60CC3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3" name="フリーフォーム 1202">
                    <a:extLst>
                      <a:ext uri="{FF2B5EF4-FFF2-40B4-BE49-F238E27FC236}">
                        <a16:creationId xmlns:a16="http://schemas.microsoft.com/office/drawing/2014/main" id="{D3827FDB-B13C-F2EA-8BC2-1761C293F8DD}"/>
                      </a:ext>
                    </a:extLst>
                  </p:cNvPr>
                  <p:cNvSpPr/>
                  <p:nvPr/>
                </p:nvSpPr>
                <p:spPr>
                  <a:xfrm>
                    <a:off x="5541890" y="49074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4" name="フリーフォーム 1203">
                    <a:extLst>
                      <a:ext uri="{FF2B5EF4-FFF2-40B4-BE49-F238E27FC236}">
                        <a16:creationId xmlns:a16="http://schemas.microsoft.com/office/drawing/2014/main" id="{D20EBC36-FE04-DA75-D55C-F6F27A8CC068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5" name="フリーフォーム 1204">
                    <a:extLst>
                      <a:ext uri="{FF2B5EF4-FFF2-40B4-BE49-F238E27FC236}">
                        <a16:creationId xmlns:a16="http://schemas.microsoft.com/office/drawing/2014/main" id="{A80D9C7B-96AD-C950-AF1B-52F880649BF6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6" name="フリーフォーム 1205">
                    <a:extLst>
                      <a:ext uri="{FF2B5EF4-FFF2-40B4-BE49-F238E27FC236}">
                        <a16:creationId xmlns:a16="http://schemas.microsoft.com/office/drawing/2014/main" id="{8A2A4B6B-0C57-BC06-D886-CF8B7E125A67}"/>
                      </a:ext>
                    </a:extLst>
                  </p:cNvPr>
                  <p:cNvSpPr/>
                  <p:nvPr/>
                </p:nvSpPr>
                <p:spPr>
                  <a:xfrm>
                    <a:off x="5541900" y="490741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7" name="フリーフォーム 1206">
                    <a:extLst>
                      <a:ext uri="{FF2B5EF4-FFF2-40B4-BE49-F238E27FC236}">
                        <a16:creationId xmlns:a16="http://schemas.microsoft.com/office/drawing/2014/main" id="{DD5557B0-5648-953C-6827-8435DE0CBA49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8" name="フリーフォーム 1207">
                    <a:extLst>
                      <a:ext uri="{FF2B5EF4-FFF2-40B4-BE49-F238E27FC236}">
                        <a16:creationId xmlns:a16="http://schemas.microsoft.com/office/drawing/2014/main" id="{894E70CA-F687-829D-24C8-EBB31EBEC94A}"/>
                      </a:ext>
                    </a:extLst>
                  </p:cNvPr>
                  <p:cNvSpPr/>
                  <p:nvPr/>
                </p:nvSpPr>
                <p:spPr>
                  <a:xfrm>
                    <a:off x="5285010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9" name="フリーフォーム 1208">
                    <a:extLst>
                      <a:ext uri="{FF2B5EF4-FFF2-40B4-BE49-F238E27FC236}">
                        <a16:creationId xmlns:a16="http://schemas.microsoft.com/office/drawing/2014/main" id="{487E72CF-E5DA-B62D-7646-96429FB13854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0" name="フリーフォーム 1209">
                    <a:extLst>
                      <a:ext uri="{FF2B5EF4-FFF2-40B4-BE49-F238E27FC236}">
                        <a16:creationId xmlns:a16="http://schemas.microsoft.com/office/drawing/2014/main" id="{5ED5DF51-9911-1345-DA4A-59413317C2FD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1" name="フリーフォーム 1210">
                    <a:extLst>
                      <a:ext uri="{FF2B5EF4-FFF2-40B4-BE49-F238E27FC236}">
                        <a16:creationId xmlns:a16="http://schemas.microsoft.com/office/drawing/2014/main" id="{0797DDD7-C415-42DF-F497-BD9DD8BBCE4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2" name="フリーフォーム 1211">
                    <a:extLst>
                      <a:ext uri="{FF2B5EF4-FFF2-40B4-BE49-F238E27FC236}">
                        <a16:creationId xmlns:a16="http://schemas.microsoft.com/office/drawing/2014/main" id="{1127579E-669A-D1E0-1A54-F4B8E7E606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3" name="フリーフォーム 1212">
                    <a:extLst>
                      <a:ext uri="{FF2B5EF4-FFF2-40B4-BE49-F238E27FC236}">
                        <a16:creationId xmlns:a16="http://schemas.microsoft.com/office/drawing/2014/main" id="{D4BA5A27-08F6-A59D-443B-FD2D3FE8CCDC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4" name="フリーフォーム 1213">
                    <a:extLst>
                      <a:ext uri="{FF2B5EF4-FFF2-40B4-BE49-F238E27FC236}">
                        <a16:creationId xmlns:a16="http://schemas.microsoft.com/office/drawing/2014/main" id="{2B894E59-606A-3D1B-654D-2D5D97107B29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5" name="フリーフォーム 1214">
                    <a:extLst>
                      <a:ext uri="{FF2B5EF4-FFF2-40B4-BE49-F238E27FC236}">
                        <a16:creationId xmlns:a16="http://schemas.microsoft.com/office/drawing/2014/main" id="{F1EF9A7B-B852-8DC7-F776-DBF9660FF357}"/>
                      </a:ext>
                    </a:extLst>
                  </p:cNvPr>
                  <p:cNvSpPr/>
                  <p:nvPr/>
                </p:nvSpPr>
                <p:spPr>
                  <a:xfrm>
                    <a:off x="5399159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6" name="フリーフォーム 1215">
                    <a:extLst>
                      <a:ext uri="{FF2B5EF4-FFF2-40B4-BE49-F238E27FC236}">
                        <a16:creationId xmlns:a16="http://schemas.microsoft.com/office/drawing/2014/main" id="{743FEC76-297C-6AB2-7572-7A225A65BDC8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7" name="フリーフォーム 1216">
                    <a:extLst>
                      <a:ext uri="{FF2B5EF4-FFF2-40B4-BE49-F238E27FC236}">
                        <a16:creationId xmlns:a16="http://schemas.microsoft.com/office/drawing/2014/main" id="{AFD18429-96A8-C0DB-42C3-E0ACE3BBB925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8" name="フリーフォーム 1217">
                    <a:extLst>
                      <a:ext uri="{FF2B5EF4-FFF2-40B4-BE49-F238E27FC236}">
                        <a16:creationId xmlns:a16="http://schemas.microsoft.com/office/drawing/2014/main" id="{76AADC17-300B-50ED-1115-63C30415FBD4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9" name="フリーフォーム 1218">
                    <a:extLst>
                      <a:ext uri="{FF2B5EF4-FFF2-40B4-BE49-F238E27FC236}">
                        <a16:creationId xmlns:a16="http://schemas.microsoft.com/office/drawing/2014/main" id="{088BC27A-B4DD-A1F7-19C4-6AC0CF7E35F9}"/>
                      </a:ext>
                    </a:extLst>
                  </p:cNvPr>
                  <p:cNvSpPr/>
                  <p:nvPr/>
                </p:nvSpPr>
                <p:spPr>
                  <a:xfrm>
                    <a:off x="5798503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0" name="フリーフォーム 1219">
                    <a:extLst>
                      <a:ext uri="{FF2B5EF4-FFF2-40B4-BE49-F238E27FC236}">
                        <a16:creationId xmlns:a16="http://schemas.microsoft.com/office/drawing/2014/main" id="{357284E4-91AE-9B93-314B-15506B2FDCDD}"/>
                      </a:ext>
                    </a:extLst>
                  </p:cNvPr>
                  <p:cNvSpPr/>
                  <p:nvPr/>
                </p:nvSpPr>
                <p:spPr>
                  <a:xfrm>
                    <a:off x="5941189" y="486456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1" name="フリーフォーム 1220">
                    <a:extLst>
                      <a:ext uri="{FF2B5EF4-FFF2-40B4-BE49-F238E27FC236}">
                        <a16:creationId xmlns:a16="http://schemas.microsoft.com/office/drawing/2014/main" id="{F3654F34-D571-E12D-26EB-76E1CA9E8D1B}"/>
                      </a:ext>
                    </a:extLst>
                  </p:cNvPr>
                  <p:cNvSpPr/>
                  <p:nvPr/>
                </p:nvSpPr>
                <p:spPr>
                  <a:xfrm>
                    <a:off x="5827050" y="500736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2" name="フリーフォーム 1221">
                    <a:extLst>
                      <a:ext uri="{FF2B5EF4-FFF2-40B4-BE49-F238E27FC236}">
                        <a16:creationId xmlns:a16="http://schemas.microsoft.com/office/drawing/2014/main" id="{4EBDBDF8-A687-FCD6-18BE-3F036EDD02EA}"/>
                      </a:ext>
                    </a:extLst>
                  </p:cNvPr>
                  <p:cNvSpPr/>
                  <p:nvPr/>
                </p:nvSpPr>
                <p:spPr>
                  <a:xfrm>
                    <a:off x="5798513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3" name="フリーフォーム 1222">
                    <a:extLst>
                      <a:ext uri="{FF2B5EF4-FFF2-40B4-BE49-F238E27FC236}">
                        <a16:creationId xmlns:a16="http://schemas.microsoft.com/office/drawing/2014/main" id="{0BA7CE83-4FA4-0837-FD2B-0D210AB92BEF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4" name="フリーフォーム 1223">
                    <a:extLst>
                      <a:ext uri="{FF2B5EF4-FFF2-40B4-BE49-F238E27FC236}">
                        <a16:creationId xmlns:a16="http://schemas.microsoft.com/office/drawing/2014/main" id="{F7454023-4689-28C9-6AC1-6FC4B1E194B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5" name="フリーフォーム 1224">
                    <a:extLst>
                      <a:ext uri="{FF2B5EF4-FFF2-40B4-BE49-F238E27FC236}">
                        <a16:creationId xmlns:a16="http://schemas.microsoft.com/office/drawing/2014/main" id="{6E270E63-B893-A55D-546B-C275676AA86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907402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40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40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6" name="フリーフォーム 1225">
                    <a:extLst>
                      <a:ext uri="{FF2B5EF4-FFF2-40B4-BE49-F238E27FC236}">
                        <a16:creationId xmlns:a16="http://schemas.microsoft.com/office/drawing/2014/main" id="{5A79ACD5-EEAD-0D5B-6593-D9F8A88BEB3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7" name="フリーフォーム 1226">
                    <a:extLst>
                      <a:ext uri="{FF2B5EF4-FFF2-40B4-BE49-F238E27FC236}">
                        <a16:creationId xmlns:a16="http://schemas.microsoft.com/office/drawing/2014/main" id="{FE356CD4-3BE9-A0C1-BAAE-1B0F12CBFA4A}"/>
                      </a:ext>
                    </a:extLst>
                  </p:cNvPr>
                  <p:cNvSpPr/>
                  <p:nvPr/>
                </p:nvSpPr>
                <p:spPr>
                  <a:xfrm>
                    <a:off x="5656041" y="486456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8" name="フリーフォーム 1227">
                    <a:extLst>
                      <a:ext uri="{FF2B5EF4-FFF2-40B4-BE49-F238E27FC236}">
                        <a16:creationId xmlns:a16="http://schemas.microsoft.com/office/drawing/2014/main" id="{EEBE6692-BDC4-8817-E97C-0598C70076BC}"/>
                      </a:ext>
                    </a:extLst>
                  </p:cNvPr>
                  <p:cNvSpPr/>
                  <p:nvPr/>
                </p:nvSpPr>
                <p:spPr>
                  <a:xfrm>
                    <a:off x="5656051" y="4864566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9" name="フリーフォーム 1228">
                    <a:extLst>
                      <a:ext uri="{FF2B5EF4-FFF2-40B4-BE49-F238E27FC236}">
                        <a16:creationId xmlns:a16="http://schemas.microsoft.com/office/drawing/2014/main" id="{0A812EFF-977E-73E7-4371-EA99D2D5D55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0" name="フリーフォーム 1229">
                    <a:extLst>
                      <a:ext uri="{FF2B5EF4-FFF2-40B4-BE49-F238E27FC236}">
                        <a16:creationId xmlns:a16="http://schemas.microsoft.com/office/drawing/2014/main" id="{B342B5B7-79BA-B2D0-9C0E-D7CE746FB8FF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1" name="フリーフォーム 1230">
                    <a:extLst>
                      <a:ext uri="{FF2B5EF4-FFF2-40B4-BE49-F238E27FC236}">
                        <a16:creationId xmlns:a16="http://schemas.microsoft.com/office/drawing/2014/main" id="{AF76811D-56B5-8AD3-1A1B-EA1E5526157F}"/>
                      </a:ext>
                    </a:extLst>
                  </p:cNvPr>
                  <p:cNvSpPr/>
                  <p:nvPr/>
                </p:nvSpPr>
                <p:spPr>
                  <a:xfrm>
                    <a:off x="5513301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2" name="フリーフォーム 1231">
                    <a:extLst>
                      <a:ext uri="{FF2B5EF4-FFF2-40B4-BE49-F238E27FC236}">
                        <a16:creationId xmlns:a16="http://schemas.microsoft.com/office/drawing/2014/main" id="{3B990D30-4184-79BF-1330-3DF7A34D918B}"/>
                      </a:ext>
                    </a:extLst>
                  </p:cNvPr>
                  <p:cNvSpPr/>
                  <p:nvPr/>
                </p:nvSpPr>
                <p:spPr>
                  <a:xfrm>
                    <a:off x="5513310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3" name="フリーフォーム 1232">
                    <a:extLst>
                      <a:ext uri="{FF2B5EF4-FFF2-40B4-BE49-F238E27FC236}">
                        <a16:creationId xmlns:a16="http://schemas.microsoft.com/office/drawing/2014/main" id="{E50BCAA8-F72E-3CD2-A831-797E9E98CD59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176" name="グラフィックス 301">
                  <a:extLst>
                    <a:ext uri="{FF2B5EF4-FFF2-40B4-BE49-F238E27FC236}">
                      <a16:creationId xmlns:a16="http://schemas.microsoft.com/office/drawing/2014/main" id="{E9270E89-A6C1-D1D8-F313-9B76B61AC4C2}"/>
                    </a:ext>
                  </a:extLst>
                </p:cNvPr>
                <p:cNvGrpSpPr/>
                <p:nvPr/>
              </p:nvGrpSpPr>
              <p:grpSpPr>
                <a:xfrm>
                  <a:off x="5278945" y="4858491"/>
                  <a:ext cx="668318" cy="240631"/>
                  <a:chOff x="5278945" y="4858491"/>
                  <a:chExt cx="668318" cy="240631"/>
                </a:xfrm>
                <a:solidFill>
                  <a:srgbClr val="000000"/>
                </a:solidFill>
              </p:grpSpPr>
              <p:sp>
                <p:nvSpPr>
                  <p:cNvPr id="1177" name="フリーフォーム 1176">
                    <a:extLst>
                      <a:ext uri="{FF2B5EF4-FFF2-40B4-BE49-F238E27FC236}">
                        <a16:creationId xmlns:a16="http://schemas.microsoft.com/office/drawing/2014/main" id="{75F6C3D9-C450-1ACE-8677-34F4FF7E4072}"/>
                      </a:ext>
                    </a:extLst>
                  </p:cNvPr>
                  <p:cNvSpPr/>
                  <p:nvPr/>
                </p:nvSpPr>
                <p:spPr>
                  <a:xfrm>
                    <a:off x="5706834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8" name="フリーフォーム 1177">
                    <a:extLst>
                      <a:ext uri="{FF2B5EF4-FFF2-40B4-BE49-F238E27FC236}">
                        <a16:creationId xmlns:a16="http://schemas.microsoft.com/office/drawing/2014/main" id="{5420833E-1D18-E5EF-73CC-4B7D5BDC3EF7}"/>
                      </a:ext>
                    </a:extLst>
                  </p:cNvPr>
                  <p:cNvSpPr/>
                  <p:nvPr/>
                </p:nvSpPr>
                <p:spPr>
                  <a:xfrm>
                    <a:off x="5706834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9" name="フリーフォーム 1178">
                    <a:extLst>
                      <a:ext uri="{FF2B5EF4-FFF2-40B4-BE49-F238E27FC236}">
                        <a16:creationId xmlns:a16="http://schemas.microsoft.com/office/drawing/2014/main" id="{2E40170A-F08D-9D14-986A-F2DA893C7F1C}"/>
                      </a:ext>
                    </a:extLst>
                  </p:cNvPr>
                  <p:cNvSpPr/>
                  <p:nvPr/>
                </p:nvSpPr>
                <p:spPr>
                  <a:xfrm>
                    <a:off x="5278945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0" name="フリーフォーム 1179">
                    <a:extLst>
                      <a:ext uri="{FF2B5EF4-FFF2-40B4-BE49-F238E27FC236}">
                        <a16:creationId xmlns:a16="http://schemas.microsoft.com/office/drawing/2014/main" id="{556B8AFC-511C-F262-0647-EF45568353D5}"/>
                      </a:ext>
                    </a:extLst>
                  </p:cNvPr>
                  <p:cNvSpPr/>
                  <p:nvPr/>
                </p:nvSpPr>
                <p:spPr>
                  <a:xfrm>
                    <a:off x="5278945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1" name="フリーフォーム 1180">
                    <a:extLst>
                      <a:ext uri="{FF2B5EF4-FFF2-40B4-BE49-F238E27FC236}">
                        <a16:creationId xmlns:a16="http://schemas.microsoft.com/office/drawing/2014/main" id="{239403C3-D232-1C34-87C1-516DC4C531CE}"/>
                      </a:ext>
                    </a:extLst>
                  </p:cNvPr>
                  <p:cNvSpPr/>
                  <p:nvPr/>
                </p:nvSpPr>
                <p:spPr>
                  <a:xfrm>
                    <a:off x="5935135" y="485849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2" name="フリーフォーム 1181">
                    <a:extLst>
                      <a:ext uri="{FF2B5EF4-FFF2-40B4-BE49-F238E27FC236}">
                        <a16:creationId xmlns:a16="http://schemas.microsoft.com/office/drawing/2014/main" id="{54E784FB-A8F1-91ED-D244-ACEF738A3EFB}"/>
                      </a:ext>
                    </a:extLst>
                  </p:cNvPr>
                  <p:cNvSpPr/>
                  <p:nvPr/>
                </p:nvSpPr>
                <p:spPr>
                  <a:xfrm>
                    <a:off x="5935135" y="500129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3" name="フリーフォーム 1182">
                    <a:extLst>
                      <a:ext uri="{FF2B5EF4-FFF2-40B4-BE49-F238E27FC236}">
                        <a16:creationId xmlns:a16="http://schemas.microsoft.com/office/drawing/2014/main" id="{25506E76-C63D-08F4-8A8D-35F397649710}"/>
                      </a:ext>
                    </a:extLst>
                  </p:cNvPr>
                  <p:cNvSpPr/>
                  <p:nvPr/>
                </p:nvSpPr>
                <p:spPr>
                  <a:xfrm>
                    <a:off x="5507246" y="485849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5" name="グループ化 864">
                <a:extLst>
                  <a:ext uri="{FF2B5EF4-FFF2-40B4-BE49-F238E27FC236}">
                    <a16:creationId xmlns:a16="http://schemas.microsoft.com/office/drawing/2014/main" id="{A6358CEA-C0CE-E287-EE02-E827A8B32227}"/>
                  </a:ext>
                </a:extLst>
              </p:cNvPr>
              <p:cNvGrpSpPr/>
              <p:nvPr/>
            </p:nvGrpSpPr>
            <p:grpSpPr>
              <a:xfrm>
                <a:off x="6057243" y="4782252"/>
                <a:ext cx="687987" cy="393230"/>
                <a:chOff x="6057243" y="4782252"/>
                <a:chExt cx="687987" cy="393230"/>
              </a:xfrm>
            </p:grpSpPr>
            <p:grpSp>
              <p:nvGrpSpPr>
                <p:cNvPr id="1095" name="グラフィックス 302">
                  <a:extLst>
                    <a:ext uri="{FF2B5EF4-FFF2-40B4-BE49-F238E27FC236}">
                      <a16:creationId xmlns:a16="http://schemas.microsoft.com/office/drawing/2014/main" id="{4303E2F2-B1D4-9028-FEEA-0E88A84D4323}"/>
                    </a:ext>
                  </a:extLst>
                </p:cNvPr>
                <p:cNvGrpSpPr/>
                <p:nvPr/>
              </p:nvGrpSpPr>
              <p:grpSpPr>
                <a:xfrm>
                  <a:off x="6063485" y="4788476"/>
                  <a:ext cx="675502" cy="380787"/>
                  <a:chOff x="6063485" y="4788476"/>
                  <a:chExt cx="675502" cy="380787"/>
                </a:xfrm>
              </p:grpSpPr>
              <p:sp>
                <p:nvSpPr>
                  <p:cNvPr id="1104" name="フリーフォーム 1103">
                    <a:extLst>
                      <a:ext uri="{FF2B5EF4-FFF2-40B4-BE49-F238E27FC236}">
                        <a16:creationId xmlns:a16="http://schemas.microsoft.com/office/drawing/2014/main" id="{02BFBDB2-E77B-46D7-6412-3B133692AA6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5" name="フリーフォーム 1104">
                    <a:extLst>
                      <a:ext uri="{FF2B5EF4-FFF2-40B4-BE49-F238E27FC236}">
                        <a16:creationId xmlns:a16="http://schemas.microsoft.com/office/drawing/2014/main" id="{CBAF4819-8764-836C-9FBE-52E9B31870EE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6" name="フリーフォーム 1105">
                    <a:extLst>
                      <a:ext uri="{FF2B5EF4-FFF2-40B4-BE49-F238E27FC236}">
                        <a16:creationId xmlns:a16="http://schemas.microsoft.com/office/drawing/2014/main" id="{C59D48B0-8CA7-A60C-5F04-159AD928FC60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7" name="フリーフォーム 1106">
                    <a:extLst>
                      <a:ext uri="{FF2B5EF4-FFF2-40B4-BE49-F238E27FC236}">
                        <a16:creationId xmlns:a16="http://schemas.microsoft.com/office/drawing/2014/main" id="{C8AAAFDF-1B80-14AE-1291-506DCE5DA220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8" name="フリーフォーム 1107">
                    <a:extLst>
                      <a:ext uri="{FF2B5EF4-FFF2-40B4-BE49-F238E27FC236}">
                        <a16:creationId xmlns:a16="http://schemas.microsoft.com/office/drawing/2014/main" id="{77180A27-6C10-1C2B-55C5-45E53450D34D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9" name="フリーフォーム 1108">
                    <a:extLst>
                      <a:ext uri="{FF2B5EF4-FFF2-40B4-BE49-F238E27FC236}">
                        <a16:creationId xmlns:a16="http://schemas.microsoft.com/office/drawing/2014/main" id="{366643D8-EC0F-7439-CBE3-2D74CF081B0B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0" name="フリーフォーム 1109">
                    <a:extLst>
                      <a:ext uri="{FF2B5EF4-FFF2-40B4-BE49-F238E27FC236}">
                        <a16:creationId xmlns:a16="http://schemas.microsoft.com/office/drawing/2014/main" id="{9238226D-5830-BE16-0597-405771589CEE}"/>
                      </a:ext>
                    </a:extLst>
                  </p:cNvPr>
                  <p:cNvSpPr/>
                  <p:nvPr/>
                </p:nvSpPr>
                <p:spPr>
                  <a:xfrm>
                    <a:off x="6474580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1" name="フリーフォーム 1110">
                    <a:extLst>
                      <a:ext uri="{FF2B5EF4-FFF2-40B4-BE49-F238E27FC236}">
                        <a16:creationId xmlns:a16="http://schemas.microsoft.com/office/drawing/2014/main" id="{FC751431-DD32-679D-CB7E-1A88D0ED538A}"/>
                      </a:ext>
                    </a:extLst>
                  </p:cNvPr>
                  <p:cNvSpPr/>
                  <p:nvPr/>
                </p:nvSpPr>
                <p:spPr>
                  <a:xfrm>
                    <a:off x="6621466" y="4832417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2" name="フリーフォーム 1111">
                    <a:extLst>
                      <a:ext uri="{FF2B5EF4-FFF2-40B4-BE49-F238E27FC236}">
                        <a16:creationId xmlns:a16="http://schemas.microsoft.com/office/drawing/2014/main" id="{03ED511E-7340-7B1A-BBD9-D36A5FD7EEF2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3" name="フリーフォーム 1112">
                    <a:extLst>
                      <a:ext uri="{FF2B5EF4-FFF2-40B4-BE49-F238E27FC236}">
                        <a16:creationId xmlns:a16="http://schemas.microsoft.com/office/drawing/2014/main" id="{CC8185B5-3CB9-F6CE-CD1F-7A7082537584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4" name="フリーフォーム 1113">
                    <a:extLst>
                      <a:ext uri="{FF2B5EF4-FFF2-40B4-BE49-F238E27FC236}">
                        <a16:creationId xmlns:a16="http://schemas.microsoft.com/office/drawing/2014/main" id="{FC70CD88-6EDE-49F2-6F87-031796160D87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5" name="フリーフォーム 1114">
                    <a:extLst>
                      <a:ext uri="{FF2B5EF4-FFF2-40B4-BE49-F238E27FC236}">
                        <a16:creationId xmlns:a16="http://schemas.microsoft.com/office/drawing/2014/main" id="{12A371B8-EE1F-A150-FFC9-EF753D6B7F97}"/>
                      </a:ext>
                    </a:extLst>
                  </p:cNvPr>
                  <p:cNvSpPr/>
                  <p:nvPr/>
                </p:nvSpPr>
                <p:spPr>
                  <a:xfrm>
                    <a:off x="6474590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6" name="フリーフォーム 1115">
                    <a:extLst>
                      <a:ext uri="{FF2B5EF4-FFF2-40B4-BE49-F238E27FC236}">
                        <a16:creationId xmlns:a16="http://schemas.microsoft.com/office/drawing/2014/main" id="{EC908171-8E4A-0BAA-90B6-8EEEFDE0C092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7" name="フリーフォーム 1116">
                    <a:extLst>
                      <a:ext uri="{FF2B5EF4-FFF2-40B4-BE49-F238E27FC236}">
                        <a16:creationId xmlns:a16="http://schemas.microsoft.com/office/drawing/2014/main" id="{01C0D677-F6E0-DF45-1083-CAFC2AA3C7A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8" name="フリーフォーム 1117">
                    <a:extLst>
                      <a:ext uri="{FF2B5EF4-FFF2-40B4-BE49-F238E27FC236}">
                        <a16:creationId xmlns:a16="http://schemas.microsoft.com/office/drawing/2014/main" id="{99F52409-0DAA-2E07-ED46-C8E3CF1B742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9" name="フリーフォーム 1118">
                    <a:extLst>
                      <a:ext uri="{FF2B5EF4-FFF2-40B4-BE49-F238E27FC236}">
                        <a16:creationId xmlns:a16="http://schemas.microsoft.com/office/drawing/2014/main" id="{D5155EED-1D93-0489-6049-F7CC37551A5B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0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0" name="フリーフォーム 1119">
                    <a:extLst>
                      <a:ext uri="{FF2B5EF4-FFF2-40B4-BE49-F238E27FC236}">
                        <a16:creationId xmlns:a16="http://schemas.microsoft.com/office/drawing/2014/main" id="{509D4E8D-DD55-02E3-39F1-9114C8D62391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1" name="フリーフォーム 1120">
                    <a:extLst>
                      <a:ext uri="{FF2B5EF4-FFF2-40B4-BE49-F238E27FC236}">
                        <a16:creationId xmlns:a16="http://schemas.microsoft.com/office/drawing/2014/main" id="{3E7A2B18-DB80-3D43-28BE-73FB1DFDA6C9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2" name="フリーフォーム 1121">
                    <a:extLst>
                      <a:ext uri="{FF2B5EF4-FFF2-40B4-BE49-F238E27FC236}">
                        <a16:creationId xmlns:a16="http://schemas.microsoft.com/office/drawing/2014/main" id="{B29C2280-1BFD-56BB-3156-0DEC2F361014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3" name="フリーフォーム 1122">
                    <a:extLst>
                      <a:ext uri="{FF2B5EF4-FFF2-40B4-BE49-F238E27FC236}">
                        <a16:creationId xmlns:a16="http://schemas.microsoft.com/office/drawing/2014/main" id="{83A5D6BC-7BEA-A8F8-7F44-AFAF05413BEB}"/>
                      </a:ext>
                    </a:extLst>
                  </p:cNvPr>
                  <p:cNvSpPr/>
                  <p:nvPr/>
                </p:nvSpPr>
                <p:spPr>
                  <a:xfrm>
                    <a:off x="6327926" y="483242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4" name="フリーフォーム 1123">
                    <a:extLst>
                      <a:ext uri="{FF2B5EF4-FFF2-40B4-BE49-F238E27FC236}">
                        <a16:creationId xmlns:a16="http://schemas.microsoft.com/office/drawing/2014/main" id="{4BD89528-D975-3684-AD90-DBB25F43CD1C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5" name="フリーフォーム 1124">
                    <a:extLst>
                      <a:ext uri="{FF2B5EF4-FFF2-40B4-BE49-F238E27FC236}">
                        <a16:creationId xmlns:a16="http://schemas.microsoft.com/office/drawing/2014/main" id="{B69CCAA4-5AF3-410A-5A52-A25108829E58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6" name="フリーフォーム 1125">
                    <a:extLst>
                      <a:ext uri="{FF2B5EF4-FFF2-40B4-BE49-F238E27FC236}">
                        <a16:creationId xmlns:a16="http://schemas.microsoft.com/office/drawing/2014/main" id="{016F5B8E-4813-2FB4-4B9D-FF3115D88CB8}"/>
                      </a:ext>
                    </a:extLst>
                  </p:cNvPr>
                  <p:cNvSpPr/>
                  <p:nvPr/>
                </p:nvSpPr>
                <p:spPr>
                  <a:xfrm>
                    <a:off x="6327936" y="4832421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7" name="フリーフォーム 1126">
                    <a:extLst>
                      <a:ext uri="{FF2B5EF4-FFF2-40B4-BE49-F238E27FC236}">
                        <a16:creationId xmlns:a16="http://schemas.microsoft.com/office/drawing/2014/main" id="{9C82E41B-FFFF-4239-1713-AE763DF37D76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8" name="フリーフォーム 1127">
                    <a:extLst>
                      <a:ext uri="{FF2B5EF4-FFF2-40B4-BE49-F238E27FC236}">
                        <a16:creationId xmlns:a16="http://schemas.microsoft.com/office/drawing/2014/main" id="{C644C34A-1F0F-808A-0A1D-DFD7902156D1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9" name="フリーフォーム 1128">
                    <a:extLst>
                      <a:ext uri="{FF2B5EF4-FFF2-40B4-BE49-F238E27FC236}">
                        <a16:creationId xmlns:a16="http://schemas.microsoft.com/office/drawing/2014/main" id="{00C70F3D-61D7-8178-5762-F89D296F1DE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0" name="フリーフォーム 1129">
                    <a:extLst>
                      <a:ext uri="{FF2B5EF4-FFF2-40B4-BE49-F238E27FC236}">
                        <a16:creationId xmlns:a16="http://schemas.microsoft.com/office/drawing/2014/main" id="{17A01D0B-666F-9476-7E3C-33C3B5E105AF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1" name="フリーフォーム 1130">
                    <a:extLst>
                      <a:ext uri="{FF2B5EF4-FFF2-40B4-BE49-F238E27FC236}">
                        <a16:creationId xmlns:a16="http://schemas.microsoft.com/office/drawing/2014/main" id="{2B839BD3-70A1-0F1F-8485-738E946FE81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2" name="フリーフォーム 1131">
                    <a:extLst>
                      <a:ext uri="{FF2B5EF4-FFF2-40B4-BE49-F238E27FC236}">
                        <a16:creationId xmlns:a16="http://schemas.microsoft.com/office/drawing/2014/main" id="{4D1B1767-B352-33F1-0FBF-CC7E05EE97E9}"/>
                      </a:ext>
                    </a:extLst>
                  </p:cNvPr>
                  <p:cNvSpPr/>
                  <p:nvPr/>
                </p:nvSpPr>
                <p:spPr>
                  <a:xfrm>
                    <a:off x="6180984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3" name="フリーフォーム 1132">
                    <a:extLst>
                      <a:ext uri="{FF2B5EF4-FFF2-40B4-BE49-F238E27FC236}">
                        <a16:creationId xmlns:a16="http://schemas.microsoft.com/office/drawing/2014/main" id="{CC2959B9-6060-6366-C5F3-0D14C378D240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4" name="フリーフォーム 1133">
                    <a:extLst>
                      <a:ext uri="{FF2B5EF4-FFF2-40B4-BE49-F238E27FC236}">
                        <a16:creationId xmlns:a16="http://schemas.microsoft.com/office/drawing/2014/main" id="{8DAF0A69-E471-49C5-8CB6-E8BE3DA6287C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5" name="フリーフォーム 1134">
                    <a:extLst>
                      <a:ext uri="{FF2B5EF4-FFF2-40B4-BE49-F238E27FC236}">
                        <a16:creationId xmlns:a16="http://schemas.microsoft.com/office/drawing/2014/main" id="{ECD6E3AE-7121-C0AF-DE9F-8A5930CCDB71}"/>
                      </a:ext>
                    </a:extLst>
                  </p:cNvPr>
                  <p:cNvSpPr/>
                  <p:nvPr/>
                </p:nvSpPr>
                <p:spPr>
                  <a:xfrm>
                    <a:off x="6180994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6" name="フリーフォーム 1135">
                    <a:extLst>
                      <a:ext uri="{FF2B5EF4-FFF2-40B4-BE49-F238E27FC236}">
                        <a16:creationId xmlns:a16="http://schemas.microsoft.com/office/drawing/2014/main" id="{0E0F9A8D-D733-8119-93F2-55DFC91FE99E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7" name="フリーフォーム 1136">
                    <a:extLst>
                      <a:ext uri="{FF2B5EF4-FFF2-40B4-BE49-F238E27FC236}">
                        <a16:creationId xmlns:a16="http://schemas.microsoft.com/office/drawing/2014/main" id="{E4B86D93-A8A7-2463-02C1-E5DB13A55386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8" name="フリーフォーム 1137">
                    <a:extLst>
                      <a:ext uri="{FF2B5EF4-FFF2-40B4-BE49-F238E27FC236}">
                        <a16:creationId xmlns:a16="http://schemas.microsoft.com/office/drawing/2014/main" id="{C6BBED2E-C669-E865-17C2-74634C08DB22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9" name="フリーフォーム 1138">
                    <a:extLst>
                      <a:ext uri="{FF2B5EF4-FFF2-40B4-BE49-F238E27FC236}">
                        <a16:creationId xmlns:a16="http://schemas.microsoft.com/office/drawing/2014/main" id="{420D2894-794C-7A2F-AD94-846A00C0797F}"/>
                      </a:ext>
                    </a:extLst>
                  </p:cNvPr>
                  <p:cNvSpPr/>
                  <p:nvPr/>
                </p:nvSpPr>
                <p:spPr>
                  <a:xfrm>
                    <a:off x="6592092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0" name="フリーフォーム 1139">
                    <a:extLst>
                      <a:ext uri="{FF2B5EF4-FFF2-40B4-BE49-F238E27FC236}">
                        <a16:creationId xmlns:a16="http://schemas.microsoft.com/office/drawing/2014/main" id="{F6A048CF-BE18-C059-BC80-C071BECE094F}"/>
                      </a:ext>
                    </a:extLst>
                  </p:cNvPr>
                  <p:cNvSpPr/>
                  <p:nvPr/>
                </p:nvSpPr>
                <p:spPr>
                  <a:xfrm>
                    <a:off x="6738978" y="478847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1" name="フリーフォーム 1140">
                    <a:extLst>
                      <a:ext uri="{FF2B5EF4-FFF2-40B4-BE49-F238E27FC236}">
                        <a16:creationId xmlns:a16="http://schemas.microsoft.com/office/drawing/2014/main" id="{F1F6A2F9-9D4D-52A7-6225-3A2200672E0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2" name="フリーフォーム 1141">
                    <a:extLst>
                      <a:ext uri="{FF2B5EF4-FFF2-40B4-BE49-F238E27FC236}">
                        <a16:creationId xmlns:a16="http://schemas.microsoft.com/office/drawing/2014/main" id="{A86495E6-2413-19AE-2BFE-2AD639DC3959}"/>
                      </a:ext>
                    </a:extLst>
                  </p:cNvPr>
                  <p:cNvSpPr/>
                  <p:nvPr/>
                </p:nvSpPr>
                <p:spPr>
                  <a:xfrm>
                    <a:off x="6592102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3" name="フリーフォーム 1142">
                    <a:extLst>
                      <a:ext uri="{FF2B5EF4-FFF2-40B4-BE49-F238E27FC236}">
                        <a16:creationId xmlns:a16="http://schemas.microsoft.com/office/drawing/2014/main" id="{F196F879-260C-E058-EB5C-CB3F3B729F1D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4" name="フリーフォーム 1143">
                    <a:extLst>
                      <a:ext uri="{FF2B5EF4-FFF2-40B4-BE49-F238E27FC236}">
                        <a16:creationId xmlns:a16="http://schemas.microsoft.com/office/drawing/2014/main" id="{9D31C676-D5C7-A6C8-8BCF-CE9D2A4DE3B4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5" name="フリーフォーム 1144">
                    <a:extLst>
                      <a:ext uri="{FF2B5EF4-FFF2-40B4-BE49-F238E27FC236}">
                        <a16:creationId xmlns:a16="http://schemas.microsoft.com/office/drawing/2014/main" id="{D3CE1268-C889-B629-9600-ABEFE8343489}"/>
                      </a:ext>
                    </a:extLst>
                  </p:cNvPr>
                  <p:cNvSpPr/>
                  <p:nvPr/>
                </p:nvSpPr>
                <p:spPr>
                  <a:xfrm>
                    <a:off x="6621479" y="4832412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6" name="フリーフォーム 1145">
                    <a:extLst>
                      <a:ext uri="{FF2B5EF4-FFF2-40B4-BE49-F238E27FC236}">
                        <a16:creationId xmlns:a16="http://schemas.microsoft.com/office/drawing/2014/main" id="{EA415988-93E2-C946-1DE1-A07933BE4E22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7" name="フリーフォーム 1146">
                    <a:extLst>
                      <a:ext uri="{FF2B5EF4-FFF2-40B4-BE49-F238E27FC236}">
                        <a16:creationId xmlns:a16="http://schemas.microsoft.com/office/drawing/2014/main" id="{6553902C-169D-24D2-164C-90E79366F043}"/>
                      </a:ext>
                    </a:extLst>
                  </p:cNvPr>
                  <p:cNvSpPr/>
                  <p:nvPr/>
                </p:nvSpPr>
                <p:spPr>
                  <a:xfrm>
                    <a:off x="6445437" y="47884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8" name="フリーフォーム 1147">
                    <a:extLst>
                      <a:ext uri="{FF2B5EF4-FFF2-40B4-BE49-F238E27FC236}">
                        <a16:creationId xmlns:a16="http://schemas.microsoft.com/office/drawing/2014/main" id="{41901B4E-6C6E-D57C-E40F-A2D7F2F19DB4}"/>
                      </a:ext>
                    </a:extLst>
                  </p:cNvPr>
                  <p:cNvSpPr/>
                  <p:nvPr/>
                </p:nvSpPr>
                <p:spPr>
                  <a:xfrm>
                    <a:off x="6445447" y="4788482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9" name="フリーフォーム 1148">
                    <a:extLst>
                      <a:ext uri="{FF2B5EF4-FFF2-40B4-BE49-F238E27FC236}">
                        <a16:creationId xmlns:a16="http://schemas.microsoft.com/office/drawing/2014/main" id="{EC0D5316-4684-32BE-78E8-2305C02BB09B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0" name="フリーフォーム 1149">
                    <a:extLst>
                      <a:ext uri="{FF2B5EF4-FFF2-40B4-BE49-F238E27FC236}">
                        <a16:creationId xmlns:a16="http://schemas.microsoft.com/office/drawing/2014/main" id="{6AC9325D-850A-6355-B956-F851FAF34097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1" name="フリーフォーム 1150">
                    <a:extLst>
                      <a:ext uri="{FF2B5EF4-FFF2-40B4-BE49-F238E27FC236}">
                        <a16:creationId xmlns:a16="http://schemas.microsoft.com/office/drawing/2014/main" id="{8FCDDA9D-44CB-9BDE-066C-73EABCC9805B}"/>
                      </a:ext>
                    </a:extLst>
                  </p:cNvPr>
                  <p:cNvSpPr/>
                  <p:nvPr/>
                </p:nvSpPr>
                <p:spPr>
                  <a:xfrm>
                    <a:off x="6298495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2" name="フリーフォーム 1151">
                    <a:extLst>
                      <a:ext uri="{FF2B5EF4-FFF2-40B4-BE49-F238E27FC236}">
                        <a16:creationId xmlns:a16="http://schemas.microsoft.com/office/drawing/2014/main" id="{B7437EF0-CB56-8E1E-5C30-919767AE7131}"/>
                      </a:ext>
                    </a:extLst>
                  </p:cNvPr>
                  <p:cNvSpPr/>
                  <p:nvPr/>
                </p:nvSpPr>
                <p:spPr>
                  <a:xfrm>
                    <a:off x="6298505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3" name="フリーフォーム 1152">
                    <a:extLst>
                      <a:ext uri="{FF2B5EF4-FFF2-40B4-BE49-F238E27FC236}">
                        <a16:creationId xmlns:a16="http://schemas.microsoft.com/office/drawing/2014/main" id="{6B786560-C9BE-4734-DB55-6E4E04D593E1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4" name="フリーフォーム 1153">
                    <a:extLst>
                      <a:ext uri="{FF2B5EF4-FFF2-40B4-BE49-F238E27FC236}">
                        <a16:creationId xmlns:a16="http://schemas.microsoft.com/office/drawing/2014/main" id="{D47D87B6-440A-E566-2884-797AE75FA349}"/>
                      </a:ext>
                    </a:extLst>
                  </p:cNvPr>
                  <p:cNvSpPr/>
                  <p:nvPr/>
                </p:nvSpPr>
                <p:spPr>
                  <a:xfrm>
                    <a:off x="6357082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5" name="フリーフォーム 1154">
                    <a:extLst>
                      <a:ext uri="{FF2B5EF4-FFF2-40B4-BE49-F238E27FC236}">
                        <a16:creationId xmlns:a16="http://schemas.microsoft.com/office/drawing/2014/main" id="{88F2885C-B5ED-66CE-CAC0-F3891FE198A1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6" name="フリーフォーム 1155">
                    <a:extLst>
                      <a:ext uri="{FF2B5EF4-FFF2-40B4-BE49-F238E27FC236}">
                        <a16:creationId xmlns:a16="http://schemas.microsoft.com/office/drawing/2014/main" id="{D3611C21-AFC7-CC17-CEE3-BD72169BEB8F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7" name="フリーフォーム 1156">
                    <a:extLst>
                      <a:ext uri="{FF2B5EF4-FFF2-40B4-BE49-F238E27FC236}">
                        <a16:creationId xmlns:a16="http://schemas.microsoft.com/office/drawing/2014/main" id="{C9F3361F-C014-C15F-AFB4-6A31961F036F}"/>
                      </a:ext>
                    </a:extLst>
                  </p:cNvPr>
                  <p:cNvSpPr/>
                  <p:nvPr/>
                </p:nvSpPr>
                <p:spPr>
                  <a:xfrm>
                    <a:off x="6621466" y="4978873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8" name="フリーフォーム 1157">
                    <a:extLst>
                      <a:ext uri="{FF2B5EF4-FFF2-40B4-BE49-F238E27FC236}">
                        <a16:creationId xmlns:a16="http://schemas.microsoft.com/office/drawing/2014/main" id="{AAD3B333-4CBE-B39D-9E93-0D08C4407C5D}"/>
                      </a:ext>
                    </a:extLst>
                  </p:cNvPr>
                  <p:cNvSpPr/>
                  <p:nvPr/>
                </p:nvSpPr>
                <p:spPr>
                  <a:xfrm>
                    <a:off x="6503968" y="512532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9" name="フリーフォーム 1158">
                    <a:extLst>
                      <a:ext uri="{FF2B5EF4-FFF2-40B4-BE49-F238E27FC236}">
                        <a16:creationId xmlns:a16="http://schemas.microsoft.com/office/drawing/2014/main" id="{28B18691-7CF2-C573-65B4-D57152C6C99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0" name="フリーフォーム 1159">
                    <a:extLst>
                      <a:ext uri="{FF2B5EF4-FFF2-40B4-BE49-F238E27FC236}">
                        <a16:creationId xmlns:a16="http://schemas.microsoft.com/office/drawing/2014/main" id="{C2DF27FD-5990-1638-BFF6-6132ECFBFF72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1" name="フリーフォーム 1160">
                    <a:extLst>
                      <a:ext uri="{FF2B5EF4-FFF2-40B4-BE49-F238E27FC236}">
                        <a16:creationId xmlns:a16="http://schemas.microsoft.com/office/drawing/2014/main" id="{2EB4B5FE-D90C-111F-6E0A-A5E080D4533C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2" name="フリーフォーム 1161">
                    <a:extLst>
                      <a:ext uri="{FF2B5EF4-FFF2-40B4-BE49-F238E27FC236}">
                        <a16:creationId xmlns:a16="http://schemas.microsoft.com/office/drawing/2014/main" id="{5A1A766F-505C-04A6-4CB7-56A9335C65D5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3" name="フリーフォーム 1162">
                    <a:extLst>
                      <a:ext uri="{FF2B5EF4-FFF2-40B4-BE49-F238E27FC236}">
                        <a16:creationId xmlns:a16="http://schemas.microsoft.com/office/drawing/2014/main" id="{5B0517B7-EDCA-F99B-1750-0366B415C9F6}"/>
                      </a:ext>
                    </a:extLst>
                  </p:cNvPr>
                  <p:cNvSpPr/>
                  <p:nvPr/>
                </p:nvSpPr>
                <p:spPr>
                  <a:xfrm>
                    <a:off x="6210427" y="5169264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4" name="フリーフォーム 1163">
                    <a:extLst>
                      <a:ext uri="{FF2B5EF4-FFF2-40B4-BE49-F238E27FC236}">
                        <a16:creationId xmlns:a16="http://schemas.microsoft.com/office/drawing/2014/main" id="{ACC0AB18-B8AF-7FCF-BF24-F48CCD3AC513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5" name="フリーフォーム 1164">
                    <a:extLst>
                      <a:ext uri="{FF2B5EF4-FFF2-40B4-BE49-F238E27FC236}">
                        <a16:creationId xmlns:a16="http://schemas.microsoft.com/office/drawing/2014/main" id="{6400A639-7230-678F-88F1-EE2D5446315E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6" name="フリーフォーム 1165">
                    <a:extLst>
                      <a:ext uri="{FF2B5EF4-FFF2-40B4-BE49-F238E27FC236}">
                        <a16:creationId xmlns:a16="http://schemas.microsoft.com/office/drawing/2014/main" id="{5FBEDD2D-09CB-FE86-4E01-75743EA25300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7" name="フリーフォーム 1166">
                    <a:extLst>
                      <a:ext uri="{FF2B5EF4-FFF2-40B4-BE49-F238E27FC236}">
                        <a16:creationId xmlns:a16="http://schemas.microsoft.com/office/drawing/2014/main" id="{29DC6AF0-3053-57B6-492F-481A01DC36E2}"/>
                      </a:ext>
                    </a:extLst>
                  </p:cNvPr>
                  <p:cNvSpPr/>
                  <p:nvPr/>
                </p:nvSpPr>
                <p:spPr>
                  <a:xfrm>
                    <a:off x="6063485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8" name="フリーフォーム 1167">
                    <a:extLst>
                      <a:ext uri="{FF2B5EF4-FFF2-40B4-BE49-F238E27FC236}">
                        <a16:creationId xmlns:a16="http://schemas.microsoft.com/office/drawing/2014/main" id="{C1ED0C65-836D-47A5-6180-80865B23A7A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9" name="フリーフォーム 1168">
                    <a:extLst>
                      <a:ext uri="{FF2B5EF4-FFF2-40B4-BE49-F238E27FC236}">
                        <a16:creationId xmlns:a16="http://schemas.microsoft.com/office/drawing/2014/main" id="{EAA509A0-D70E-9DA2-631E-D08EB2CAEDC8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0" name="フリーフォーム 1169">
                    <a:extLst>
                      <a:ext uri="{FF2B5EF4-FFF2-40B4-BE49-F238E27FC236}">
                        <a16:creationId xmlns:a16="http://schemas.microsoft.com/office/drawing/2014/main" id="{509D51E2-03AA-338D-A69F-918DD89FDE7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1" name="フリーフォーム 1170">
                    <a:extLst>
                      <a:ext uri="{FF2B5EF4-FFF2-40B4-BE49-F238E27FC236}">
                        <a16:creationId xmlns:a16="http://schemas.microsoft.com/office/drawing/2014/main" id="{DA9F8018-B5D3-9E09-8502-43FFCD49BC88}"/>
                      </a:ext>
                    </a:extLst>
                  </p:cNvPr>
                  <p:cNvSpPr/>
                  <p:nvPr/>
                </p:nvSpPr>
                <p:spPr>
                  <a:xfrm>
                    <a:off x="6738978" y="4934934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2" name="フリーフォーム 1171">
                    <a:extLst>
                      <a:ext uri="{FF2B5EF4-FFF2-40B4-BE49-F238E27FC236}">
                        <a16:creationId xmlns:a16="http://schemas.microsoft.com/office/drawing/2014/main" id="{33F30CF5-93D6-7881-8C5E-0BA8C72E1DF7}"/>
                      </a:ext>
                    </a:extLst>
                  </p:cNvPr>
                  <p:cNvSpPr/>
                  <p:nvPr/>
                </p:nvSpPr>
                <p:spPr>
                  <a:xfrm>
                    <a:off x="6621479" y="508138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3" name="フリーフォーム 1172">
                    <a:extLst>
                      <a:ext uri="{FF2B5EF4-FFF2-40B4-BE49-F238E27FC236}">
                        <a16:creationId xmlns:a16="http://schemas.microsoft.com/office/drawing/2014/main" id="{908FFCCA-F142-6FF8-54D7-DAEB131AE3A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4" name="フリーフォーム 1173">
                    <a:extLst>
                      <a:ext uri="{FF2B5EF4-FFF2-40B4-BE49-F238E27FC236}">
                        <a16:creationId xmlns:a16="http://schemas.microsoft.com/office/drawing/2014/main" id="{6C109EED-B81D-8E4F-88DD-296A6FA09247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78867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96" name="グラフィックス 302">
                  <a:extLst>
                    <a:ext uri="{FF2B5EF4-FFF2-40B4-BE49-F238E27FC236}">
                      <a16:creationId xmlns:a16="http://schemas.microsoft.com/office/drawing/2014/main" id="{66C7BFD7-B415-C967-D41B-1550304A21C4}"/>
                    </a:ext>
                  </a:extLst>
                </p:cNvPr>
                <p:cNvGrpSpPr/>
                <p:nvPr/>
              </p:nvGrpSpPr>
              <p:grpSpPr>
                <a:xfrm>
                  <a:off x="6057243" y="4782252"/>
                  <a:ext cx="687987" cy="393230"/>
                  <a:chOff x="6057243" y="4782252"/>
                  <a:chExt cx="687987" cy="393230"/>
                </a:xfrm>
                <a:solidFill>
                  <a:srgbClr val="000000"/>
                </a:solidFill>
              </p:grpSpPr>
              <p:sp>
                <p:nvSpPr>
                  <p:cNvPr id="1097" name="フリーフォーム 1096">
                    <a:extLst>
                      <a:ext uri="{FF2B5EF4-FFF2-40B4-BE49-F238E27FC236}">
                        <a16:creationId xmlns:a16="http://schemas.microsoft.com/office/drawing/2014/main" id="{1AE3BC91-F61F-2F3C-8968-1807B2D01103}"/>
                      </a:ext>
                    </a:extLst>
                  </p:cNvPr>
                  <p:cNvSpPr/>
                  <p:nvPr/>
                </p:nvSpPr>
                <p:spPr>
                  <a:xfrm>
                    <a:off x="6497725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8" name="フリーフォーム 1097">
                    <a:extLst>
                      <a:ext uri="{FF2B5EF4-FFF2-40B4-BE49-F238E27FC236}">
                        <a16:creationId xmlns:a16="http://schemas.microsoft.com/office/drawing/2014/main" id="{245805A3-06CC-B38D-7894-D7B42E5DB7E0}"/>
                      </a:ext>
                    </a:extLst>
                  </p:cNvPr>
                  <p:cNvSpPr/>
                  <p:nvPr/>
                </p:nvSpPr>
                <p:spPr>
                  <a:xfrm>
                    <a:off x="6057243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9" name="フリーフォーム 1098">
                    <a:extLst>
                      <a:ext uri="{FF2B5EF4-FFF2-40B4-BE49-F238E27FC236}">
                        <a16:creationId xmlns:a16="http://schemas.microsoft.com/office/drawing/2014/main" id="{9D2134E3-E314-BA89-12D2-923989A4A791}"/>
                      </a:ext>
                    </a:extLst>
                  </p:cNvPr>
                  <p:cNvSpPr/>
                  <p:nvPr/>
                </p:nvSpPr>
                <p:spPr>
                  <a:xfrm>
                    <a:off x="6732745" y="478225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0" name="フリーフォーム 1099">
                    <a:extLst>
                      <a:ext uri="{FF2B5EF4-FFF2-40B4-BE49-F238E27FC236}">
                        <a16:creationId xmlns:a16="http://schemas.microsoft.com/office/drawing/2014/main" id="{518C4E75-9794-A70B-F735-96A57EC57CB6}"/>
                      </a:ext>
                    </a:extLst>
                  </p:cNvPr>
                  <p:cNvSpPr/>
                  <p:nvPr/>
                </p:nvSpPr>
                <p:spPr>
                  <a:xfrm>
                    <a:off x="6292263" y="4782252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1" name="フリーフォーム 1100">
                    <a:extLst>
                      <a:ext uri="{FF2B5EF4-FFF2-40B4-BE49-F238E27FC236}">
                        <a16:creationId xmlns:a16="http://schemas.microsoft.com/office/drawing/2014/main" id="{FAA82CFC-C8AB-A7C0-0C8F-D18A81609344}"/>
                      </a:ext>
                    </a:extLst>
                  </p:cNvPr>
                  <p:cNvSpPr/>
                  <p:nvPr/>
                </p:nvSpPr>
                <p:spPr>
                  <a:xfrm>
                    <a:off x="6497725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2" name="フリーフォーム 1101">
                    <a:extLst>
                      <a:ext uri="{FF2B5EF4-FFF2-40B4-BE49-F238E27FC236}">
                        <a16:creationId xmlns:a16="http://schemas.microsoft.com/office/drawing/2014/main" id="{7DD67689-DB2E-EED1-D443-74FF2C9F2A1C}"/>
                      </a:ext>
                    </a:extLst>
                  </p:cNvPr>
                  <p:cNvSpPr/>
                  <p:nvPr/>
                </p:nvSpPr>
                <p:spPr>
                  <a:xfrm>
                    <a:off x="6057243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3" name="フリーフォーム 1102">
                    <a:extLst>
                      <a:ext uri="{FF2B5EF4-FFF2-40B4-BE49-F238E27FC236}">
                        <a16:creationId xmlns:a16="http://schemas.microsoft.com/office/drawing/2014/main" id="{2E212CB6-C86B-2110-85FE-781B1E93A583}"/>
                      </a:ext>
                    </a:extLst>
                  </p:cNvPr>
                  <p:cNvSpPr/>
                  <p:nvPr/>
                </p:nvSpPr>
                <p:spPr>
                  <a:xfrm>
                    <a:off x="6732745" y="507516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78E60E27-B435-D7AF-CBF8-7CF91ED35E64}"/>
                  </a:ext>
                </a:extLst>
              </p:cNvPr>
              <p:cNvGrpSpPr/>
              <p:nvPr/>
            </p:nvGrpSpPr>
            <p:grpSpPr>
              <a:xfrm>
                <a:off x="6853762" y="4791362"/>
                <a:ext cx="687440" cy="374202"/>
                <a:chOff x="6853762" y="4791362"/>
                <a:chExt cx="687440" cy="374202"/>
              </a:xfrm>
            </p:grpSpPr>
            <p:grpSp>
              <p:nvGrpSpPr>
                <p:cNvPr id="994" name="グラフィックス 303">
                  <a:extLst>
                    <a:ext uri="{FF2B5EF4-FFF2-40B4-BE49-F238E27FC236}">
                      <a16:creationId xmlns:a16="http://schemas.microsoft.com/office/drawing/2014/main" id="{70461805-296F-886C-EE1F-79C43BD36B5E}"/>
                    </a:ext>
                  </a:extLst>
                </p:cNvPr>
                <p:cNvGrpSpPr/>
                <p:nvPr/>
              </p:nvGrpSpPr>
              <p:grpSpPr>
                <a:xfrm>
                  <a:off x="6859090" y="4796690"/>
                  <a:ext cx="676784" cy="363551"/>
                  <a:chOff x="6859090" y="4796690"/>
                  <a:chExt cx="676784" cy="363551"/>
                </a:xfrm>
              </p:grpSpPr>
              <p:sp>
                <p:nvSpPr>
                  <p:cNvPr id="1003" name="フリーフォーム 1002">
                    <a:extLst>
                      <a:ext uri="{FF2B5EF4-FFF2-40B4-BE49-F238E27FC236}">
                        <a16:creationId xmlns:a16="http://schemas.microsoft.com/office/drawing/2014/main" id="{6F185D60-9798-5B6E-E35A-700FC8D26ED6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4" name="フリーフォーム 1003">
                    <a:extLst>
                      <a:ext uri="{FF2B5EF4-FFF2-40B4-BE49-F238E27FC236}">
                        <a16:creationId xmlns:a16="http://schemas.microsoft.com/office/drawing/2014/main" id="{F66D52C0-67ED-1406-D529-D78A36956693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5" name="フリーフォーム 1004">
                    <a:extLst>
                      <a:ext uri="{FF2B5EF4-FFF2-40B4-BE49-F238E27FC236}">
                        <a16:creationId xmlns:a16="http://schemas.microsoft.com/office/drawing/2014/main" id="{0369AF9F-005D-6F06-31DE-25ADD35CDE5A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6" name="フリーフォーム 1005">
                    <a:extLst>
                      <a:ext uri="{FF2B5EF4-FFF2-40B4-BE49-F238E27FC236}">
                        <a16:creationId xmlns:a16="http://schemas.microsoft.com/office/drawing/2014/main" id="{B12839E2-C5ED-71CF-AB95-81633D35D151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7" name="フリーフォーム 1006">
                    <a:extLst>
                      <a:ext uri="{FF2B5EF4-FFF2-40B4-BE49-F238E27FC236}">
                        <a16:creationId xmlns:a16="http://schemas.microsoft.com/office/drawing/2014/main" id="{326739C5-A115-0064-C845-59A1FDC48C0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8" name="フリーフォーム 1007">
                    <a:extLst>
                      <a:ext uri="{FF2B5EF4-FFF2-40B4-BE49-F238E27FC236}">
                        <a16:creationId xmlns:a16="http://schemas.microsoft.com/office/drawing/2014/main" id="{BF227794-80C8-033E-54C7-43C2B1068016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9" name="フリーフォーム 1008">
                    <a:extLst>
                      <a:ext uri="{FF2B5EF4-FFF2-40B4-BE49-F238E27FC236}">
                        <a16:creationId xmlns:a16="http://schemas.microsoft.com/office/drawing/2014/main" id="{EECCEC31-7267-18A5-6D88-3FE1F4252C6C}"/>
                      </a:ext>
                    </a:extLst>
                  </p:cNvPr>
                  <p:cNvSpPr/>
                  <p:nvPr/>
                </p:nvSpPr>
                <p:spPr>
                  <a:xfrm>
                    <a:off x="7209938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0" name="フリーフォーム 1009">
                    <a:extLst>
                      <a:ext uri="{FF2B5EF4-FFF2-40B4-BE49-F238E27FC236}">
                        <a16:creationId xmlns:a16="http://schemas.microsoft.com/office/drawing/2014/main" id="{289820C1-DA5F-9FA9-5AF0-4F393FE53EE7}"/>
                      </a:ext>
                    </a:extLst>
                  </p:cNvPr>
                  <p:cNvSpPr/>
                  <p:nvPr/>
                </p:nvSpPr>
                <p:spPr>
                  <a:xfrm>
                    <a:off x="7335297" y="487191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1" name="フリーフォーム 1010">
                    <a:extLst>
                      <a:ext uri="{FF2B5EF4-FFF2-40B4-BE49-F238E27FC236}">
                        <a16:creationId xmlns:a16="http://schemas.microsoft.com/office/drawing/2014/main" id="{3E319442-46BA-D771-A12E-B4603CE3C12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2" name="フリーフォーム 1011">
                    <a:extLst>
                      <a:ext uri="{FF2B5EF4-FFF2-40B4-BE49-F238E27FC236}">
                        <a16:creationId xmlns:a16="http://schemas.microsoft.com/office/drawing/2014/main" id="{D85404D0-41EC-C133-D46A-5FE5F487C164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3" name="フリーフォーム 1012">
                    <a:extLst>
                      <a:ext uri="{FF2B5EF4-FFF2-40B4-BE49-F238E27FC236}">
                        <a16:creationId xmlns:a16="http://schemas.microsoft.com/office/drawing/2014/main" id="{4FA0C721-C08B-B3B7-1A95-E95F2AFF9D4C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4" name="フリーフォーム 1013">
                    <a:extLst>
                      <a:ext uri="{FF2B5EF4-FFF2-40B4-BE49-F238E27FC236}">
                        <a16:creationId xmlns:a16="http://schemas.microsoft.com/office/drawing/2014/main" id="{4330B0BD-5477-395D-D1F0-5C890C5E00F5}"/>
                      </a:ext>
                    </a:extLst>
                  </p:cNvPr>
                  <p:cNvSpPr/>
                  <p:nvPr/>
                </p:nvSpPr>
                <p:spPr>
                  <a:xfrm>
                    <a:off x="7209946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5" name="フリーフォーム 1014">
                    <a:extLst>
                      <a:ext uri="{FF2B5EF4-FFF2-40B4-BE49-F238E27FC236}">
                        <a16:creationId xmlns:a16="http://schemas.microsoft.com/office/drawing/2014/main" id="{3FAFFE09-1B2A-4F63-6B8C-D1D10BA03AD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6" name="フリーフォーム 1015">
                    <a:extLst>
                      <a:ext uri="{FF2B5EF4-FFF2-40B4-BE49-F238E27FC236}">
                        <a16:creationId xmlns:a16="http://schemas.microsoft.com/office/drawing/2014/main" id="{2A2E6575-DD51-F5BE-57EC-95520E6C408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7" name="フリーフォーム 1016">
                    <a:extLst>
                      <a:ext uri="{FF2B5EF4-FFF2-40B4-BE49-F238E27FC236}">
                        <a16:creationId xmlns:a16="http://schemas.microsoft.com/office/drawing/2014/main" id="{35C73EE1-A9BB-C854-7CFB-EEA49F3BC8C0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8" name="フリーフォーム 1017">
                    <a:extLst>
                      <a:ext uri="{FF2B5EF4-FFF2-40B4-BE49-F238E27FC236}">
                        <a16:creationId xmlns:a16="http://schemas.microsoft.com/office/drawing/2014/main" id="{1C904340-47FA-96D4-0134-82CA15BE921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9" name="フリーフォーム 1018">
                    <a:extLst>
                      <a:ext uri="{FF2B5EF4-FFF2-40B4-BE49-F238E27FC236}">
                        <a16:creationId xmlns:a16="http://schemas.microsoft.com/office/drawing/2014/main" id="{13BBA9A2-94F9-11D2-0B98-6707B5FE88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0" name="フリーフォーム 1019">
                    <a:extLst>
                      <a:ext uri="{FF2B5EF4-FFF2-40B4-BE49-F238E27FC236}">
                        <a16:creationId xmlns:a16="http://schemas.microsoft.com/office/drawing/2014/main" id="{D79F0E83-4111-374D-7802-65A7FEE0B57D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1" name="フリーフォーム 1020">
                    <a:extLst>
                      <a:ext uri="{FF2B5EF4-FFF2-40B4-BE49-F238E27FC236}">
                        <a16:creationId xmlns:a16="http://schemas.microsoft.com/office/drawing/2014/main" id="{BC2F310E-85B3-1D38-4229-959776819383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2" name="フリーフォーム 1021">
                    <a:extLst>
                      <a:ext uri="{FF2B5EF4-FFF2-40B4-BE49-F238E27FC236}">
                        <a16:creationId xmlns:a16="http://schemas.microsoft.com/office/drawing/2014/main" id="{7B2C6875-C72F-F6C1-E2BA-76984425DF5E}"/>
                      </a:ext>
                    </a:extLst>
                  </p:cNvPr>
                  <p:cNvSpPr/>
                  <p:nvPr/>
                </p:nvSpPr>
                <p:spPr>
                  <a:xfrm>
                    <a:off x="7084776" y="487191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3" name="フリーフォーム 1022">
                    <a:extLst>
                      <a:ext uri="{FF2B5EF4-FFF2-40B4-BE49-F238E27FC236}">
                        <a16:creationId xmlns:a16="http://schemas.microsoft.com/office/drawing/2014/main" id="{B2A30E02-E99F-72E5-C06E-DB95BB5581F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4" name="フリーフォーム 1023">
                    <a:extLst>
                      <a:ext uri="{FF2B5EF4-FFF2-40B4-BE49-F238E27FC236}">
                        <a16:creationId xmlns:a16="http://schemas.microsoft.com/office/drawing/2014/main" id="{9B2854A1-EA71-724C-CA4A-34BC3E55F0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5" name="フリーフォーム 1024">
                    <a:extLst>
                      <a:ext uri="{FF2B5EF4-FFF2-40B4-BE49-F238E27FC236}">
                        <a16:creationId xmlns:a16="http://schemas.microsoft.com/office/drawing/2014/main" id="{5DF21D91-86AE-CF26-1617-07FF0D69415D}"/>
                      </a:ext>
                    </a:extLst>
                  </p:cNvPr>
                  <p:cNvSpPr/>
                  <p:nvPr/>
                </p:nvSpPr>
                <p:spPr>
                  <a:xfrm>
                    <a:off x="7084784" y="487191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6" name="フリーフォーム 1025">
                    <a:extLst>
                      <a:ext uri="{FF2B5EF4-FFF2-40B4-BE49-F238E27FC236}">
                        <a16:creationId xmlns:a16="http://schemas.microsoft.com/office/drawing/2014/main" id="{AA0CAA56-2C4E-F5DD-4E8A-077456B70E0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7" name="フリーフォーム 1026">
                    <a:extLst>
                      <a:ext uri="{FF2B5EF4-FFF2-40B4-BE49-F238E27FC236}">
                        <a16:creationId xmlns:a16="http://schemas.microsoft.com/office/drawing/2014/main" id="{8BC9E5B2-CEC5-5D32-A79C-0A2589F6A12C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8" name="フリーフォーム 1027">
                    <a:extLst>
                      <a:ext uri="{FF2B5EF4-FFF2-40B4-BE49-F238E27FC236}">
                        <a16:creationId xmlns:a16="http://schemas.microsoft.com/office/drawing/2014/main" id="{5FF4B819-B2DC-235F-F8F9-3CD97741D904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9" name="フリーフォーム 1028">
                    <a:extLst>
                      <a:ext uri="{FF2B5EF4-FFF2-40B4-BE49-F238E27FC236}">
                        <a16:creationId xmlns:a16="http://schemas.microsoft.com/office/drawing/2014/main" id="{7FDE5B35-5FD3-711C-DAE5-BE651554530B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0" name="フリーフォーム 1029">
                    <a:extLst>
                      <a:ext uri="{FF2B5EF4-FFF2-40B4-BE49-F238E27FC236}">
                        <a16:creationId xmlns:a16="http://schemas.microsoft.com/office/drawing/2014/main" id="{143F54F6-2667-6CFE-2371-95721554A799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1" name="フリーフォーム 1030">
                    <a:extLst>
                      <a:ext uri="{FF2B5EF4-FFF2-40B4-BE49-F238E27FC236}">
                        <a16:creationId xmlns:a16="http://schemas.microsoft.com/office/drawing/2014/main" id="{C0CE7AD5-2295-F9F2-37C7-E96DECFD9627}"/>
                      </a:ext>
                    </a:extLst>
                  </p:cNvPr>
                  <p:cNvSpPr/>
                  <p:nvPr/>
                </p:nvSpPr>
                <p:spPr>
                  <a:xfrm>
                    <a:off x="6959369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2" name="フリーフォーム 1031">
                    <a:extLst>
                      <a:ext uri="{FF2B5EF4-FFF2-40B4-BE49-F238E27FC236}">
                        <a16:creationId xmlns:a16="http://schemas.microsoft.com/office/drawing/2014/main" id="{6F56984E-341D-5B2C-C788-FE4D1ADE56D3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3" name="フリーフォーム 1032">
                    <a:extLst>
                      <a:ext uri="{FF2B5EF4-FFF2-40B4-BE49-F238E27FC236}">
                        <a16:creationId xmlns:a16="http://schemas.microsoft.com/office/drawing/2014/main" id="{00C8B611-97E6-DDF8-A8F3-966C80EDEDB0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4" name="フリーフォーム 1033">
                    <a:extLst>
                      <a:ext uri="{FF2B5EF4-FFF2-40B4-BE49-F238E27FC236}">
                        <a16:creationId xmlns:a16="http://schemas.microsoft.com/office/drawing/2014/main" id="{1A1AAF1C-C87E-487E-C0A5-01A8800AD781}"/>
                      </a:ext>
                    </a:extLst>
                  </p:cNvPr>
                  <p:cNvSpPr/>
                  <p:nvPr/>
                </p:nvSpPr>
                <p:spPr>
                  <a:xfrm>
                    <a:off x="6959377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5" name="フリーフォーム 1034">
                    <a:extLst>
                      <a:ext uri="{FF2B5EF4-FFF2-40B4-BE49-F238E27FC236}">
                        <a16:creationId xmlns:a16="http://schemas.microsoft.com/office/drawing/2014/main" id="{63A4810D-C944-0377-B6FB-7C98EFB4A7ED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6" name="フリーフォーム 1035">
                    <a:extLst>
                      <a:ext uri="{FF2B5EF4-FFF2-40B4-BE49-F238E27FC236}">
                        <a16:creationId xmlns:a16="http://schemas.microsoft.com/office/drawing/2014/main" id="{0AAD61FF-D3D6-A3C2-B402-478539D44735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7" name="フリーフォーム 1036">
                    <a:extLst>
                      <a:ext uri="{FF2B5EF4-FFF2-40B4-BE49-F238E27FC236}">
                        <a16:creationId xmlns:a16="http://schemas.microsoft.com/office/drawing/2014/main" id="{AC58F0FE-2A36-7259-9744-5D38B83CECE2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8" name="フリーフォーム 1037">
                    <a:extLst>
                      <a:ext uri="{FF2B5EF4-FFF2-40B4-BE49-F238E27FC236}">
                        <a16:creationId xmlns:a16="http://schemas.microsoft.com/office/drawing/2014/main" id="{55FAA061-69BE-757C-AD84-04C7CE59C4EC}"/>
                      </a:ext>
                    </a:extLst>
                  </p:cNvPr>
                  <p:cNvSpPr/>
                  <p:nvPr/>
                </p:nvSpPr>
                <p:spPr>
                  <a:xfrm>
                    <a:off x="7310227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9" name="フリーフォーム 1038">
                    <a:extLst>
                      <a:ext uri="{FF2B5EF4-FFF2-40B4-BE49-F238E27FC236}">
                        <a16:creationId xmlns:a16="http://schemas.microsoft.com/office/drawing/2014/main" id="{FA41591F-2B84-DCB6-EF11-53E0A445787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30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0" name="フリーフォーム 1039">
                    <a:extLst>
                      <a:ext uri="{FF2B5EF4-FFF2-40B4-BE49-F238E27FC236}">
                        <a16:creationId xmlns:a16="http://schemas.microsoft.com/office/drawing/2014/main" id="{0016AE7E-CE48-F68D-FD03-1284CFA5AF7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1" name="フリーフォーム 1040">
                    <a:extLst>
                      <a:ext uri="{FF2B5EF4-FFF2-40B4-BE49-F238E27FC236}">
                        <a16:creationId xmlns:a16="http://schemas.microsoft.com/office/drawing/2014/main" id="{50A2D008-55F8-7F60-6944-703752B40B21}"/>
                      </a:ext>
                    </a:extLst>
                  </p:cNvPr>
                  <p:cNvSpPr/>
                  <p:nvPr/>
                </p:nvSpPr>
                <p:spPr>
                  <a:xfrm>
                    <a:off x="7310236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2" name="フリーフォーム 1041">
                    <a:extLst>
                      <a:ext uri="{FF2B5EF4-FFF2-40B4-BE49-F238E27FC236}">
                        <a16:creationId xmlns:a16="http://schemas.microsoft.com/office/drawing/2014/main" id="{F4B078AE-D485-4AE6-1176-5A87B3D435CD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3" name="フリーフォーム 1042">
                    <a:extLst>
                      <a:ext uri="{FF2B5EF4-FFF2-40B4-BE49-F238E27FC236}">
                        <a16:creationId xmlns:a16="http://schemas.microsoft.com/office/drawing/2014/main" id="{40F9A4B2-36A2-06D4-2D66-5714E8B90DE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4" name="フリーフォーム 1043">
                    <a:extLst>
                      <a:ext uri="{FF2B5EF4-FFF2-40B4-BE49-F238E27FC236}">
                        <a16:creationId xmlns:a16="http://schemas.microsoft.com/office/drawing/2014/main" id="{57BE74D0-52DC-1328-8E6E-7998DD302BBE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71905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5" name="フリーフォーム 1044">
                    <a:extLst>
                      <a:ext uri="{FF2B5EF4-FFF2-40B4-BE49-F238E27FC236}">
                        <a16:creationId xmlns:a16="http://schemas.microsoft.com/office/drawing/2014/main" id="{1290B480-304D-EF89-E52F-95EAD872EDC8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6" name="フリーフォーム 1045">
                    <a:extLst>
                      <a:ext uri="{FF2B5EF4-FFF2-40B4-BE49-F238E27FC236}">
                        <a16:creationId xmlns:a16="http://schemas.microsoft.com/office/drawing/2014/main" id="{D716C14C-57C5-8CE9-93E3-E7EE881AF5FF}"/>
                      </a:ext>
                    </a:extLst>
                  </p:cNvPr>
                  <p:cNvSpPr/>
                  <p:nvPr/>
                </p:nvSpPr>
                <p:spPr>
                  <a:xfrm>
                    <a:off x="7185065" y="483430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7" name="フリーフォーム 1046">
                    <a:extLst>
                      <a:ext uri="{FF2B5EF4-FFF2-40B4-BE49-F238E27FC236}">
                        <a16:creationId xmlns:a16="http://schemas.microsoft.com/office/drawing/2014/main" id="{0DA9BC7A-7887-19D1-E9ED-432C83CDAEB5}"/>
                      </a:ext>
                    </a:extLst>
                  </p:cNvPr>
                  <p:cNvSpPr/>
                  <p:nvPr/>
                </p:nvSpPr>
                <p:spPr>
                  <a:xfrm>
                    <a:off x="7185074" y="483430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8" name="フリーフォーム 1047">
                    <a:extLst>
                      <a:ext uri="{FF2B5EF4-FFF2-40B4-BE49-F238E27FC236}">
                        <a16:creationId xmlns:a16="http://schemas.microsoft.com/office/drawing/2014/main" id="{817F8E46-709B-C9C7-A428-A22A849DF6AD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9" name="フリーフォーム 1048">
                    <a:extLst>
                      <a:ext uri="{FF2B5EF4-FFF2-40B4-BE49-F238E27FC236}">
                        <a16:creationId xmlns:a16="http://schemas.microsoft.com/office/drawing/2014/main" id="{1AFAAE28-7BC4-F372-208B-D37C418AFC6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0" name="フリーフォーム 1049">
                    <a:extLst>
                      <a:ext uri="{FF2B5EF4-FFF2-40B4-BE49-F238E27FC236}">
                        <a16:creationId xmlns:a16="http://schemas.microsoft.com/office/drawing/2014/main" id="{63F84107-9763-F32B-2E3C-24CC0E3A694B}"/>
                      </a:ext>
                    </a:extLst>
                  </p:cNvPr>
                  <p:cNvSpPr/>
                  <p:nvPr/>
                </p:nvSpPr>
                <p:spPr>
                  <a:xfrm>
                    <a:off x="7059658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1" name="フリーフォーム 1050">
                    <a:extLst>
                      <a:ext uri="{FF2B5EF4-FFF2-40B4-BE49-F238E27FC236}">
                        <a16:creationId xmlns:a16="http://schemas.microsoft.com/office/drawing/2014/main" id="{E7F40D92-CB88-9331-509A-DE65D5DDFF76}"/>
                      </a:ext>
                    </a:extLst>
                  </p:cNvPr>
                  <p:cNvSpPr/>
                  <p:nvPr/>
                </p:nvSpPr>
                <p:spPr>
                  <a:xfrm>
                    <a:off x="7059667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2" name="フリーフォーム 1051">
                    <a:extLst>
                      <a:ext uri="{FF2B5EF4-FFF2-40B4-BE49-F238E27FC236}">
                        <a16:creationId xmlns:a16="http://schemas.microsoft.com/office/drawing/2014/main" id="{FB4C1528-890D-C729-6A47-BE130BCCA38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3" name="フリーフォーム 1052">
                    <a:extLst>
                      <a:ext uri="{FF2B5EF4-FFF2-40B4-BE49-F238E27FC236}">
                        <a16:creationId xmlns:a16="http://schemas.microsoft.com/office/drawing/2014/main" id="{475A4877-A800-81A0-18AD-80C9FCFA2EE7}"/>
                      </a:ext>
                    </a:extLst>
                  </p:cNvPr>
                  <p:cNvSpPr/>
                  <p:nvPr/>
                </p:nvSpPr>
                <p:spPr>
                  <a:xfrm>
                    <a:off x="7109658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4" name="フリーフォーム 1053">
                    <a:extLst>
                      <a:ext uri="{FF2B5EF4-FFF2-40B4-BE49-F238E27FC236}">
                        <a16:creationId xmlns:a16="http://schemas.microsoft.com/office/drawing/2014/main" id="{175E8EBA-D0BA-8E97-7245-D432F0A5BF89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5" name="フリーフォーム 1054">
                    <a:extLst>
                      <a:ext uri="{FF2B5EF4-FFF2-40B4-BE49-F238E27FC236}">
                        <a16:creationId xmlns:a16="http://schemas.microsoft.com/office/drawing/2014/main" id="{CA3B4E64-1DE1-4598-B6F2-55B678CDFBD6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6" name="フリーフォーム 1055">
                    <a:extLst>
                      <a:ext uri="{FF2B5EF4-FFF2-40B4-BE49-F238E27FC236}">
                        <a16:creationId xmlns:a16="http://schemas.microsoft.com/office/drawing/2014/main" id="{886617CA-1711-8EE9-CFB0-4F489B4E2E34}"/>
                      </a:ext>
                    </a:extLst>
                  </p:cNvPr>
                  <p:cNvSpPr/>
                  <p:nvPr/>
                </p:nvSpPr>
                <p:spPr>
                  <a:xfrm>
                    <a:off x="7335297" y="499727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7" name="フリーフォーム 1056">
                    <a:extLst>
                      <a:ext uri="{FF2B5EF4-FFF2-40B4-BE49-F238E27FC236}">
                        <a16:creationId xmlns:a16="http://schemas.microsoft.com/office/drawing/2014/main" id="{AEDE985E-0DA7-ED27-4FA2-C4BF1EA2AAFD}"/>
                      </a:ext>
                    </a:extLst>
                  </p:cNvPr>
                  <p:cNvSpPr/>
                  <p:nvPr/>
                </p:nvSpPr>
                <p:spPr>
                  <a:xfrm>
                    <a:off x="7235018" y="512263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8" name="フリーフォーム 1057">
                    <a:extLst>
                      <a:ext uri="{FF2B5EF4-FFF2-40B4-BE49-F238E27FC236}">
                        <a16:creationId xmlns:a16="http://schemas.microsoft.com/office/drawing/2014/main" id="{B2DBFE34-775A-2F33-C97E-9ABA558BBF92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9" name="フリーフォーム 1058">
                    <a:extLst>
                      <a:ext uri="{FF2B5EF4-FFF2-40B4-BE49-F238E27FC236}">
                        <a16:creationId xmlns:a16="http://schemas.microsoft.com/office/drawing/2014/main" id="{B392D2C8-57D5-3CDE-A9D9-02AAB680D5E1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0" name="フリーフォーム 1059">
                    <a:extLst>
                      <a:ext uri="{FF2B5EF4-FFF2-40B4-BE49-F238E27FC236}">
                        <a16:creationId xmlns:a16="http://schemas.microsoft.com/office/drawing/2014/main" id="{D2170416-076A-63F0-5072-E83C2BA6E41D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1" name="フリーフォーム 1060">
                    <a:extLst>
                      <a:ext uri="{FF2B5EF4-FFF2-40B4-BE49-F238E27FC236}">
                        <a16:creationId xmlns:a16="http://schemas.microsoft.com/office/drawing/2014/main" id="{1462490B-7BB5-03D7-2F7C-F49C8221219A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2" name="フリーフォーム 1061">
                    <a:extLst>
                      <a:ext uri="{FF2B5EF4-FFF2-40B4-BE49-F238E27FC236}">
                        <a16:creationId xmlns:a16="http://schemas.microsoft.com/office/drawing/2014/main" id="{BCB046A6-82D2-3A51-4A6B-B1B0CC55F27E}"/>
                      </a:ext>
                    </a:extLst>
                  </p:cNvPr>
                  <p:cNvSpPr/>
                  <p:nvPr/>
                </p:nvSpPr>
                <p:spPr>
                  <a:xfrm>
                    <a:off x="6984497" y="5160241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3" name="フリーフォーム 1062">
                    <a:extLst>
                      <a:ext uri="{FF2B5EF4-FFF2-40B4-BE49-F238E27FC236}">
                        <a16:creationId xmlns:a16="http://schemas.microsoft.com/office/drawing/2014/main" id="{CD7CA569-F419-52D6-EF3A-7F8B65B5C2A7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4" name="フリーフォーム 1063">
                    <a:extLst>
                      <a:ext uri="{FF2B5EF4-FFF2-40B4-BE49-F238E27FC236}">
                        <a16:creationId xmlns:a16="http://schemas.microsoft.com/office/drawing/2014/main" id="{EA79BE5B-4866-9DA8-CAF4-818C231D357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5" name="フリーフォーム 1064">
                    <a:extLst>
                      <a:ext uri="{FF2B5EF4-FFF2-40B4-BE49-F238E27FC236}">
                        <a16:creationId xmlns:a16="http://schemas.microsoft.com/office/drawing/2014/main" id="{D405D7EA-D2D0-375C-A752-E7BA3F040D81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6" name="フリーフォーム 1065">
                    <a:extLst>
                      <a:ext uri="{FF2B5EF4-FFF2-40B4-BE49-F238E27FC236}">
                        <a16:creationId xmlns:a16="http://schemas.microsoft.com/office/drawing/2014/main" id="{671C3C80-B8C3-47EA-2A3A-8C50261A2DB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7" name="フリーフォーム 1066">
                    <a:extLst>
                      <a:ext uri="{FF2B5EF4-FFF2-40B4-BE49-F238E27FC236}">
                        <a16:creationId xmlns:a16="http://schemas.microsoft.com/office/drawing/2014/main" id="{0B5ECA97-82C7-D44F-AF6C-BA2C09953B50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8" name="フリーフォーム 1067">
                    <a:extLst>
                      <a:ext uri="{FF2B5EF4-FFF2-40B4-BE49-F238E27FC236}">
                        <a16:creationId xmlns:a16="http://schemas.microsoft.com/office/drawing/2014/main" id="{D9369046-C11E-7FF1-FAC5-5A35026F71DF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9" name="フリーフォーム 1068">
                    <a:extLst>
                      <a:ext uri="{FF2B5EF4-FFF2-40B4-BE49-F238E27FC236}">
                        <a16:creationId xmlns:a16="http://schemas.microsoft.com/office/drawing/2014/main" id="{31E20196-F4F9-49A1-9AAD-F0CCF7CAE2F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0" name="フリーフォーム 1069">
                    <a:extLst>
                      <a:ext uri="{FF2B5EF4-FFF2-40B4-BE49-F238E27FC236}">
                        <a16:creationId xmlns:a16="http://schemas.microsoft.com/office/drawing/2014/main" id="{8CA9AD71-EA8A-ECD9-05D3-D8F3B3477C44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6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1" name="フリーフォーム 1070">
                    <a:extLst>
                      <a:ext uri="{FF2B5EF4-FFF2-40B4-BE49-F238E27FC236}">
                        <a16:creationId xmlns:a16="http://schemas.microsoft.com/office/drawing/2014/main" id="{5CD09520-9780-3357-8C42-EEF001D46AF0}"/>
                      </a:ext>
                    </a:extLst>
                  </p:cNvPr>
                  <p:cNvSpPr/>
                  <p:nvPr/>
                </p:nvSpPr>
                <p:spPr>
                  <a:xfrm>
                    <a:off x="7335307" y="508502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2" name="フリーフォーム 1071">
                    <a:extLst>
                      <a:ext uri="{FF2B5EF4-FFF2-40B4-BE49-F238E27FC236}">
                        <a16:creationId xmlns:a16="http://schemas.microsoft.com/office/drawing/2014/main" id="{A04D7FA9-EEF1-4E32-9A6E-2A51BCAD9C4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3" name="フリーフォーム 1072">
                    <a:extLst>
                      <a:ext uri="{FF2B5EF4-FFF2-40B4-BE49-F238E27FC236}">
                        <a16:creationId xmlns:a16="http://schemas.microsoft.com/office/drawing/2014/main" id="{71851582-C60B-8BDB-15F2-523F80F1F51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9726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4" name="フリーフォーム 1073">
                    <a:extLst>
                      <a:ext uri="{FF2B5EF4-FFF2-40B4-BE49-F238E27FC236}">
                        <a16:creationId xmlns:a16="http://schemas.microsoft.com/office/drawing/2014/main" id="{AA05A96A-7AB1-138E-53F6-D59EF231E7BF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5" name="フリーフォーム 1074">
                    <a:extLst>
                      <a:ext uri="{FF2B5EF4-FFF2-40B4-BE49-F238E27FC236}">
                        <a16:creationId xmlns:a16="http://schemas.microsoft.com/office/drawing/2014/main" id="{9276F470-0F5B-6EFD-AE43-B1D82E8DD1D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6" name="フリーフォーム 1075">
                    <a:extLst>
                      <a:ext uri="{FF2B5EF4-FFF2-40B4-BE49-F238E27FC236}">
                        <a16:creationId xmlns:a16="http://schemas.microsoft.com/office/drawing/2014/main" id="{A17F2017-AB32-4D36-83E3-4E2521E3CF5E}"/>
                      </a:ext>
                    </a:extLst>
                  </p:cNvPr>
                  <p:cNvSpPr/>
                  <p:nvPr/>
                </p:nvSpPr>
                <p:spPr>
                  <a:xfrm>
                    <a:off x="7410506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7" name="フリーフォーム 1076">
                    <a:extLst>
                      <a:ext uri="{FF2B5EF4-FFF2-40B4-BE49-F238E27FC236}">
                        <a16:creationId xmlns:a16="http://schemas.microsoft.com/office/drawing/2014/main" id="{D3BA4BD9-FEF9-52BA-2AE7-BA3B4B6803B5}"/>
                      </a:ext>
                    </a:extLst>
                  </p:cNvPr>
                  <p:cNvSpPr/>
                  <p:nvPr/>
                </p:nvSpPr>
                <p:spPr>
                  <a:xfrm>
                    <a:off x="7535865" y="479669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8" name="フリーフォーム 1077">
                    <a:extLst>
                      <a:ext uri="{FF2B5EF4-FFF2-40B4-BE49-F238E27FC236}">
                        <a16:creationId xmlns:a16="http://schemas.microsoft.com/office/drawing/2014/main" id="{2D476683-49D9-53E4-638B-961B90047D65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9" name="フリーフォーム 1078">
                    <a:extLst>
                      <a:ext uri="{FF2B5EF4-FFF2-40B4-BE49-F238E27FC236}">
                        <a16:creationId xmlns:a16="http://schemas.microsoft.com/office/drawing/2014/main" id="{95AD73A7-BA05-87A9-AFA4-E689BC3C4C7F}"/>
                      </a:ext>
                    </a:extLst>
                  </p:cNvPr>
                  <p:cNvSpPr/>
                  <p:nvPr/>
                </p:nvSpPr>
                <p:spPr>
                  <a:xfrm>
                    <a:off x="7410515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0" name="フリーフォーム 1079">
                    <a:extLst>
                      <a:ext uri="{FF2B5EF4-FFF2-40B4-BE49-F238E27FC236}">
                        <a16:creationId xmlns:a16="http://schemas.microsoft.com/office/drawing/2014/main" id="{434A1C40-B6D8-6C5A-53F7-AF74981EE6C1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1" name="フリーフォーム 1080">
                    <a:extLst>
                      <a:ext uri="{FF2B5EF4-FFF2-40B4-BE49-F238E27FC236}">
                        <a16:creationId xmlns:a16="http://schemas.microsoft.com/office/drawing/2014/main" id="{14F743D8-D70B-3395-E240-994363F1B3DC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2" name="フリーフォーム 1081">
                    <a:extLst>
                      <a:ext uri="{FF2B5EF4-FFF2-40B4-BE49-F238E27FC236}">
                        <a16:creationId xmlns:a16="http://schemas.microsoft.com/office/drawing/2014/main" id="{52C73C6D-C24E-F5CB-7607-951F2693C99B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298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3" name="フリーフォーム 1082">
                    <a:extLst>
                      <a:ext uri="{FF2B5EF4-FFF2-40B4-BE49-F238E27FC236}">
                        <a16:creationId xmlns:a16="http://schemas.microsoft.com/office/drawing/2014/main" id="{09C7A927-BCB0-67DB-47E0-0BD6E1286AA9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4" name="フリーフォーム 1083">
                    <a:extLst>
                      <a:ext uri="{FF2B5EF4-FFF2-40B4-BE49-F238E27FC236}">
                        <a16:creationId xmlns:a16="http://schemas.microsoft.com/office/drawing/2014/main" id="{F5D6FA9D-12DC-F1AA-0B96-F2982493D294}"/>
                      </a:ext>
                    </a:extLst>
                  </p:cNvPr>
                  <p:cNvSpPr/>
                  <p:nvPr/>
                </p:nvSpPr>
                <p:spPr>
                  <a:xfrm>
                    <a:off x="7285344" y="4796697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5" name="フリーフォーム 1084">
                    <a:extLst>
                      <a:ext uri="{FF2B5EF4-FFF2-40B4-BE49-F238E27FC236}">
                        <a16:creationId xmlns:a16="http://schemas.microsoft.com/office/drawing/2014/main" id="{32876E3D-E3F1-504B-1D89-CA3CF0A42648}"/>
                      </a:ext>
                    </a:extLst>
                  </p:cNvPr>
                  <p:cNvSpPr/>
                  <p:nvPr/>
                </p:nvSpPr>
                <p:spPr>
                  <a:xfrm>
                    <a:off x="7285353" y="4796695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6" name="フリーフォーム 1085">
                    <a:extLst>
                      <a:ext uri="{FF2B5EF4-FFF2-40B4-BE49-F238E27FC236}">
                        <a16:creationId xmlns:a16="http://schemas.microsoft.com/office/drawing/2014/main" id="{EBB41B5A-B456-A6C6-8080-6A774E183792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7" name="フリーフォーム 1086">
                    <a:extLst>
                      <a:ext uri="{FF2B5EF4-FFF2-40B4-BE49-F238E27FC236}">
                        <a16:creationId xmlns:a16="http://schemas.microsoft.com/office/drawing/2014/main" id="{96DC0ADB-4386-452E-AC91-52EF215A17D2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8" name="フリーフォーム 1087">
                    <a:extLst>
                      <a:ext uri="{FF2B5EF4-FFF2-40B4-BE49-F238E27FC236}">
                        <a16:creationId xmlns:a16="http://schemas.microsoft.com/office/drawing/2014/main" id="{F40A65A9-2A20-D033-445E-1844042B5600}"/>
                      </a:ext>
                    </a:extLst>
                  </p:cNvPr>
                  <p:cNvSpPr/>
                  <p:nvPr/>
                </p:nvSpPr>
                <p:spPr>
                  <a:xfrm>
                    <a:off x="7159937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9" name="フリーフォーム 1088">
                    <a:extLst>
                      <a:ext uri="{FF2B5EF4-FFF2-40B4-BE49-F238E27FC236}">
                        <a16:creationId xmlns:a16="http://schemas.microsoft.com/office/drawing/2014/main" id="{8E8CAD8F-95D5-46EE-FE64-9DFA4316A387}"/>
                      </a:ext>
                    </a:extLst>
                  </p:cNvPr>
                  <p:cNvSpPr/>
                  <p:nvPr/>
                </p:nvSpPr>
                <p:spPr>
                  <a:xfrm>
                    <a:off x="7159946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0" name="フリーフォーム 1089">
                    <a:extLst>
                      <a:ext uri="{FF2B5EF4-FFF2-40B4-BE49-F238E27FC236}">
                        <a16:creationId xmlns:a16="http://schemas.microsoft.com/office/drawing/2014/main" id="{E824A59B-F88F-3F1A-C4A3-C90A926FD89A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1" name="フリーフォーム 1090">
                    <a:extLst>
                      <a:ext uri="{FF2B5EF4-FFF2-40B4-BE49-F238E27FC236}">
                        <a16:creationId xmlns:a16="http://schemas.microsoft.com/office/drawing/2014/main" id="{F3B4D403-0419-DD73-B830-D38D18B0B206}"/>
                      </a:ext>
                    </a:extLst>
                  </p:cNvPr>
                  <p:cNvSpPr/>
                  <p:nvPr/>
                </p:nvSpPr>
                <p:spPr>
                  <a:xfrm>
                    <a:off x="7535865" y="4922054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2" name="フリーフォーム 1091">
                    <a:extLst>
                      <a:ext uri="{FF2B5EF4-FFF2-40B4-BE49-F238E27FC236}">
                        <a16:creationId xmlns:a16="http://schemas.microsoft.com/office/drawing/2014/main" id="{0A008E0A-852D-ABB6-A8B0-C79775BCE29D}"/>
                      </a:ext>
                    </a:extLst>
                  </p:cNvPr>
                  <p:cNvSpPr/>
                  <p:nvPr/>
                </p:nvSpPr>
                <p:spPr>
                  <a:xfrm>
                    <a:off x="7435586" y="50474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3" name="フリーフォーム 1092">
                    <a:extLst>
                      <a:ext uri="{FF2B5EF4-FFF2-40B4-BE49-F238E27FC236}">
                        <a16:creationId xmlns:a16="http://schemas.microsoft.com/office/drawing/2014/main" id="{AB20776D-4397-AEFE-9556-E36BF41023B8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4" name="フリーフォーム 1093">
                    <a:extLst>
                      <a:ext uri="{FF2B5EF4-FFF2-40B4-BE49-F238E27FC236}">
                        <a16:creationId xmlns:a16="http://schemas.microsoft.com/office/drawing/2014/main" id="{6A382D3B-4728-21A7-E462-59FD7B9CD276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59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995" name="グラフィックス 303">
                  <a:extLst>
                    <a:ext uri="{FF2B5EF4-FFF2-40B4-BE49-F238E27FC236}">
                      <a16:creationId xmlns:a16="http://schemas.microsoft.com/office/drawing/2014/main" id="{F19E47B5-CC73-66CC-A878-C1DC38F37594}"/>
                    </a:ext>
                  </a:extLst>
                </p:cNvPr>
                <p:cNvGrpSpPr/>
                <p:nvPr/>
              </p:nvGrpSpPr>
              <p:grpSpPr>
                <a:xfrm>
                  <a:off x="6853762" y="4791362"/>
                  <a:ext cx="687440" cy="374202"/>
                  <a:chOff x="6853762" y="4791362"/>
                  <a:chExt cx="687440" cy="374202"/>
                </a:xfrm>
                <a:solidFill>
                  <a:srgbClr val="000000"/>
                </a:solidFill>
              </p:grpSpPr>
              <p:sp>
                <p:nvSpPr>
                  <p:cNvPr id="996" name="フリーフォーム 995">
                    <a:extLst>
                      <a:ext uri="{FF2B5EF4-FFF2-40B4-BE49-F238E27FC236}">
                        <a16:creationId xmlns:a16="http://schemas.microsoft.com/office/drawing/2014/main" id="{09D8F801-29DC-6FCC-4687-A8AD8A0357CC}"/>
                      </a:ext>
                    </a:extLst>
                  </p:cNvPr>
                  <p:cNvSpPr/>
                  <p:nvPr/>
                </p:nvSpPr>
                <p:spPr>
                  <a:xfrm>
                    <a:off x="7229690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7" name="フリーフォーム 996">
                    <a:extLst>
                      <a:ext uri="{FF2B5EF4-FFF2-40B4-BE49-F238E27FC236}">
                        <a16:creationId xmlns:a16="http://schemas.microsoft.com/office/drawing/2014/main" id="{50C99A8A-FF78-7C3A-4F70-28994F91253E}"/>
                      </a:ext>
                    </a:extLst>
                  </p:cNvPr>
                  <p:cNvSpPr/>
                  <p:nvPr/>
                </p:nvSpPr>
                <p:spPr>
                  <a:xfrm>
                    <a:off x="6853762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8" name="フリーフォーム 997">
                    <a:extLst>
                      <a:ext uri="{FF2B5EF4-FFF2-40B4-BE49-F238E27FC236}">
                        <a16:creationId xmlns:a16="http://schemas.microsoft.com/office/drawing/2014/main" id="{A71AE44E-0738-FDA9-0765-AB68E6928B66}"/>
                      </a:ext>
                    </a:extLst>
                  </p:cNvPr>
                  <p:cNvSpPr/>
                  <p:nvPr/>
                </p:nvSpPr>
                <p:spPr>
                  <a:xfrm>
                    <a:off x="7229690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9" name="フリーフォーム 998">
                    <a:extLst>
                      <a:ext uri="{FF2B5EF4-FFF2-40B4-BE49-F238E27FC236}">
                        <a16:creationId xmlns:a16="http://schemas.microsoft.com/office/drawing/2014/main" id="{F6C81FBF-B669-9968-31C8-DCA47A265B42}"/>
                      </a:ext>
                    </a:extLst>
                  </p:cNvPr>
                  <p:cNvSpPr/>
                  <p:nvPr/>
                </p:nvSpPr>
                <p:spPr>
                  <a:xfrm>
                    <a:off x="6853762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0" name="フリーフォーム 999">
                    <a:extLst>
                      <a:ext uri="{FF2B5EF4-FFF2-40B4-BE49-F238E27FC236}">
                        <a16:creationId xmlns:a16="http://schemas.microsoft.com/office/drawing/2014/main" id="{5B4B299F-7AAE-F415-BEE4-83E6A7889183}"/>
                      </a:ext>
                    </a:extLst>
                  </p:cNvPr>
                  <p:cNvSpPr/>
                  <p:nvPr/>
                </p:nvSpPr>
                <p:spPr>
                  <a:xfrm>
                    <a:off x="7530546" y="4791362"/>
                    <a:ext cx="10656" cy="10656"/>
                  </a:xfrm>
                  <a:custGeom>
                    <a:avLst/>
                    <a:gdLst>
                      <a:gd name="connsiteX0" fmla="*/ 10656 w 10656"/>
                      <a:gd name="connsiteY0" fmla="*/ 5328 h 10656"/>
                      <a:gd name="connsiteX1" fmla="*/ 5328 w 10656"/>
                      <a:gd name="connsiteY1" fmla="*/ 10656 h 10656"/>
                      <a:gd name="connsiteX2" fmla="*/ 0 w 10656"/>
                      <a:gd name="connsiteY2" fmla="*/ 5328 h 10656"/>
                      <a:gd name="connsiteX3" fmla="*/ 5328 w 10656"/>
                      <a:gd name="connsiteY3" fmla="*/ 0 h 10656"/>
                      <a:gd name="connsiteX4" fmla="*/ 10656 w 10656"/>
                      <a:gd name="connsiteY4" fmla="*/ 5328 h 10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56">
                        <a:moveTo>
                          <a:pt x="10656" y="5328"/>
                        </a:moveTo>
                        <a:cubicBezTo>
                          <a:pt x="10656" y="8271"/>
                          <a:pt x="8271" y="10656"/>
                          <a:pt x="5328" y="10656"/>
                        </a:cubicBezTo>
                        <a:cubicBezTo>
                          <a:pt x="2385" y="10656"/>
                          <a:pt x="0" y="8271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1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1" name="フリーフォーム 1000">
                    <a:extLst>
                      <a:ext uri="{FF2B5EF4-FFF2-40B4-BE49-F238E27FC236}">
                        <a16:creationId xmlns:a16="http://schemas.microsoft.com/office/drawing/2014/main" id="{86846C19-40DA-1B33-4D96-B041857449E4}"/>
                      </a:ext>
                    </a:extLst>
                  </p:cNvPr>
                  <p:cNvSpPr/>
                  <p:nvPr/>
                </p:nvSpPr>
                <p:spPr>
                  <a:xfrm>
                    <a:off x="7154618" y="4791362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2" name="フリーフォーム 1001">
                    <a:extLst>
                      <a:ext uri="{FF2B5EF4-FFF2-40B4-BE49-F238E27FC236}">
                        <a16:creationId xmlns:a16="http://schemas.microsoft.com/office/drawing/2014/main" id="{F71C58F4-022F-7966-EA80-977BC13FBC07}"/>
                      </a:ext>
                    </a:extLst>
                  </p:cNvPr>
                  <p:cNvSpPr/>
                  <p:nvPr/>
                </p:nvSpPr>
                <p:spPr>
                  <a:xfrm>
                    <a:off x="7530546" y="5042083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7" name="グループ化 866">
                <a:extLst>
                  <a:ext uri="{FF2B5EF4-FFF2-40B4-BE49-F238E27FC236}">
                    <a16:creationId xmlns:a16="http://schemas.microsoft.com/office/drawing/2014/main" id="{97754245-CAAC-3F79-B678-C5E651DA33D4}"/>
                  </a:ext>
                </a:extLst>
              </p:cNvPr>
              <p:cNvGrpSpPr/>
              <p:nvPr/>
            </p:nvGrpSpPr>
            <p:grpSpPr>
              <a:xfrm>
                <a:off x="7641865" y="4729572"/>
                <a:ext cx="687495" cy="497915"/>
                <a:chOff x="7641865" y="4729572"/>
                <a:chExt cx="687495" cy="497915"/>
              </a:xfrm>
            </p:grpSpPr>
            <p:grpSp>
              <p:nvGrpSpPr>
                <p:cNvPr id="868" name="グラフィックス 304">
                  <a:extLst>
                    <a:ext uri="{FF2B5EF4-FFF2-40B4-BE49-F238E27FC236}">
                      <a16:creationId xmlns:a16="http://schemas.microsoft.com/office/drawing/2014/main" id="{C5F414DC-B7CB-9AA1-7D8F-C314DD154251}"/>
                    </a:ext>
                  </a:extLst>
                </p:cNvPr>
                <p:cNvGrpSpPr/>
                <p:nvPr/>
              </p:nvGrpSpPr>
              <p:grpSpPr>
                <a:xfrm>
                  <a:off x="7647193" y="4734884"/>
                  <a:ext cx="676839" cy="487296"/>
                  <a:chOff x="7647193" y="4734884"/>
                  <a:chExt cx="676839" cy="487296"/>
                </a:xfrm>
              </p:grpSpPr>
              <p:sp>
                <p:nvSpPr>
                  <p:cNvPr id="877" name="フリーフォーム 876">
                    <a:extLst>
                      <a:ext uri="{FF2B5EF4-FFF2-40B4-BE49-F238E27FC236}">
                        <a16:creationId xmlns:a16="http://schemas.microsoft.com/office/drawing/2014/main" id="{331ED7CC-1255-6419-26E4-1214AD14CFA0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8" name="フリーフォーム 877">
                    <a:extLst>
                      <a:ext uri="{FF2B5EF4-FFF2-40B4-BE49-F238E27FC236}">
                        <a16:creationId xmlns:a16="http://schemas.microsoft.com/office/drawing/2014/main" id="{B4F92820-FD8B-B137-81B0-544C03F04E96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9" name="フリーフォーム 878">
                    <a:extLst>
                      <a:ext uri="{FF2B5EF4-FFF2-40B4-BE49-F238E27FC236}">
                        <a16:creationId xmlns:a16="http://schemas.microsoft.com/office/drawing/2014/main" id="{B3C66423-AC08-8DB4-181C-BC23FBC7979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0" name="フリーフォーム 879">
                    <a:extLst>
                      <a:ext uri="{FF2B5EF4-FFF2-40B4-BE49-F238E27FC236}">
                        <a16:creationId xmlns:a16="http://schemas.microsoft.com/office/drawing/2014/main" id="{06C1A8C1-9022-7FE5-AF3C-EBE6337E47DB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" name="フリーフォーム 880">
                    <a:extLst>
                      <a:ext uri="{FF2B5EF4-FFF2-40B4-BE49-F238E27FC236}">
                        <a16:creationId xmlns:a16="http://schemas.microsoft.com/office/drawing/2014/main" id="{51A72F4D-03BA-AFBE-E79E-D9F7737F8ED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" name="フリーフォーム 881">
                    <a:extLst>
                      <a:ext uri="{FF2B5EF4-FFF2-40B4-BE49-F238E27FC236}">
                        <a16:creationId xmlns:a16="http://schemas.microsoft.com/office/drawing/2014/main" id="{B7AA2D6D-6F34-06E7-D324-DE05E06C5BCF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3" name="フリーフォーム 882">
                    <a:extLst>
                      <a:ext uri="{FF2B5EF4-FFF2-40B4-BE49-F238E27FC236}">
                        <a16:creationId xmlns:a16="http://schemas.microsoft.com/office/drawing/2014/main" id="{16A75A02-E43E-F37A-ACDA-986441FF42F9}"/>
                      </a:ext>
                    </a:extLst>
                  </p:cNvPr>
                  <p:cNvSpPr/>
                  <p:nvPr/>
                </p:nvSpPr>
                <p:spPr>
                  <a:xfrm>
                    <a:off x="7998041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4" name="フリーフォーム 883">
                    <a:extLst>
                      <a:ext uri="{FF2B5EF4-FFF2-40B4-BE49-F238E27FC236}">
                        <a16:creationId xmlns:a16="http://schemas.microsoft.com/office/drawing/2014/main" id="{3B160EDC-D8EC-903F-47EE-D3BDEBDF11C1}"/>
                      </a:ext>
                    </a:extLst>
                  </p:cNvPr>
                  <p:cNvSpPr/>
                  <p:nvPr/>
                </p:nvSpPr>
                <p:spPr>
                  <a:xfrm>
                    <a:off x="8123400" y="480988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5" name="フリーフォーム 884">
                    <a:extLst>
                      <a:ext uri="{FF2B5EF4-FFF2-40B4-BE49-F238E27FC236}">
                        <a16:creationId xmlns:a16="http://schemas.microsoft.com/office/drawing/2014/main" id="{179B7808-53B7-ED1D-B408-7FC7956C992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6" name="フリーフォーム 885">
                    <a:extLst>
                      <a:ext uri="{FF2B5EF4-FFF2-40B4-BE49-F238E27FC236}">
                        <a16:creationId xmlns:a16="http://schemas.microsoft.com/office/drawing/2014/main" id="{38EE0DC8-0930-3C83-DD0D-6CAE1610F9A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7" name="フリーフォーム 886">
                    <a:extLst>
                      <a:ext uri="{FF2B5EF4-FFF2-40B4-BE49-F238E27FC236}">
                        <a16:creationId xmlns:a16="http://schemas.microsoft.com/office/drawing/2014/main" id="{8DE89EAE-633F-CDB1-E6A3-9630EB06FAF4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8" name="フリーフォーム 887">
                    <a:extLst>
                      <a:ext uri="{FF2B5EF4-FFF2-40B4-BE49-F238E27FC236}">
                        <a16:creationId xmlns:a16="http://schemas.microsoft.com/office/drawing/2014/main" id="{E5DCC2BD-FBF6-E094-ECD3-77FDB16C91EB}"/>
                      </a:ext>
                    </a:extLst>
                  </p:cNvPr>
                  <p:cNvSpPr/>
                  <p:nvPr/>
                </p:nvSpPr>
                <p:spPr>
                  <a:xfrm>
                    <a:off x="7998049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9" name="フリーフォーム 888">
                    <a:extLst>
                      <a:ext uri="{FF2B5EF4-FFF2-40B4-BE49-F238E27FC236}">
                        <a16:creationId xmlns:a16="http://schemas.microsoft.com/office/drawing/2014/main" id="{12EAFD29-D3D8-387C-B8ED-2CBAB904946E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0" name="フリーフォーム 889">
                    <a:extLst>
                      <a:ext uri="{FF2B5EF4-FFF2-40B4-BE49-F238E27FC236}">
                        <a16:creationId xmlns:a16="http://schemas.microsoft.com/office/drawing/2014/main" id="{593F383E-EC38-A0BB-71DC-D614703BB544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1" name="フリーフォーム 890">
                    <a:extLst>
                      <a:ext uri="{FF2B5EF4-FFF2-40B4-BE49-F238E27FC236}">
                        <a16:creationId xmlns:a16="http://schemas.microsoft.com/office/drawing/2014/main" id="{A37CD379-0DFD-2A01-69C6-19FF9F6DF0FC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2" name="フリーフォーム 891">
                    <a:extLst>
                      <a:ext uri="{FF2B5EF4-FFF2-40B4-BE49-F238E27FC236}">
                        <a16:creationId xmlns:a16="http://schemas.microsoft.com/office/drawing/2014/main" id="{64E2B9BC-CC18-1637-BE2A-F75089DCEE78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6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3" name="フリーフォーム 892">
                    <a:extLst>
                      <a:ext uri="{FF2B5EF4-FFF2-40B4-BE49-F238E27FC236}">
                        <a16:creationId xmlns:a16="http://schemas.microsoft.com/office/drawing/2014/main" id="{13849C53-D4BA-C992-32B6-E74C4ACF4244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4" name="フリーフォーム 893">
                    <a:extLst>
                      <a:ext uri="{FF2B5EF4-FFF2-40B4-BE49-F238E27FC236}">
                        <a16:creationId xmlns:a16="http://schemas.microsoft.com/office/drawing/2014/main" id="{80FDEADA-74F4-F3DB-85C9-20B334BE93B7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5" name="フリーフォーム 894">
                    <a:extLst>
                      <a:ext uri="{FF2B5EF4-FFF2-40B4-BE49-F238E27FC236}">
                        <a16:creationId xmlns:a16="http://schemas.microsoft.com/office/drawing/2014/main" id="{E5D45621-FD76-A923-5B62-B4EECF6CE5F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6" name="フリーフォーム 895">
                    <a:extLst>
                      <a:ext uri="{FF2B5EF4-FFF2-40B4-BE49-F238E27FC236}">
                        <a16:creationId xmlns:a16="http://schemas.microsoft.com/office/drawing/2014/main" id="{446900F2-689E-F749-AD18-A2A30393E4C9}"/>
                      </a:ext>
                    </a:extLst>
                  </p:cNvPr>
                  <p:cNvSpPr/>
                  <p:nvPr/>
                </p:nvSpPr>
                <p:spPr>
                  <a:xfrm>
                    <a:off x="7872879" y="480988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7" name="フリーフォーム 896">
                    <a:extLst>
                      <a:ext uri="{FF2B5EF4-FFF2-40B4-BE49-F238E27FC236}">
                        <a16:creationId xmlns:a16="http://schemas.microsoft.com/office/drawing/2014/main" id="{68F68D71-9C6B-EC00-1A80-85E08250CE5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8" name="フリーフォーム 897">
                    <a:extLst>
                      <a:ext uri="{FF2B5EF4-FFF2-40B4-BE49-F238E27FC236}">
                        <a16:creationId xmlns:a16="http://schemas.microsoft.com/office/drawing/2014/main" id="{BF86AD00-BAEE-0DAD-0254-ABAD6337B52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9" name="フリーフォーム 898">
                    <a:extLst>
                      <a:ext uri="{FF2B5EF4-FFF2-40B4-BE49-F238E27FC236}">
                        <a16:creationId xmlns:a16="http://schemas.microsoft.com/office/drawing/2014/main" id="{5CEE4434-1E01-8E27-CB71-17D6735AEAE4}"/>
                      </a:ext>
                    </a:extLst>
                  </p:cNvPr>
                  <p:cNvSpPr/>
                  <p:nvPr/>
                </p:nvSpPr>
                <p:spPr>
                  <a:xfrm>
                    <a:off x="7872887" y="4809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0" name="フリーフォーム 899">
                    <a:extLst>
                      <a:ext uri="{FF2B5EF4-FFF2-40B4-BE49-F238E27FC236}">
                        <a16:creationId xmlns:a16="http://schemas.microsoft.com/office/drawing/2014/main" id="{32061A5B-A202-3719-07BA-71E765D7B26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1" name="フリーフォーム 900">
                    <a:extLst>
                      <a:ext uri="{FF2B5EF4-FFF2-40B4-BE49-F238E27FC236}">
                        <a16:creationId xmlns:a16="http://schemas.microsoft.com/office/drawing/2014/main" id="{A00AE712-61DD-5322-85B7-367DC7758A44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2" name="フリーフォーム 901">
                    <a:extLst>
                      <a:ext uri="{FF2B5EF4-FFF2-40B4-BE49-F238E27FC236}">
                        <a16:creationId xmlns:a16="http://schemas.microsoft.com/office/drawing/2014/main" id="{A3C86334-5546-D1F6-20FE-E0EB2FB7575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3" name="フリーフォーム 902">
                    <a:extLst>
                      <a:ext uri="{FF2B5EF4-FFF2-40B4-BE49-F238E27FC236}">
                        <a16:creationId xmlns:a16="http://schemas.microsoft.com/office/drawing/2014/main" id="{2907D0CF-7B6C-8794-0457-90A910C53116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4" name="フリーフォーム 903">
                    <a:extLst>
                      <a:ext uri="{FF2B5EF4-FFF2-40B4-BE49-F238E27FC236}">
                        <a16:creationId xmlns:a16="http://schemas.microsoft.com/office/drawing/2014/main" id="{D9DC5891-2CB1-6032-7463-B1F02FE6A0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5" name="フリーフォーム 904">
                    <a:extLst>
                      <a:ext uri="{FF2B5EF4-FFF2-40B4-BE49-F238E27FC236}">
                        <a16:creationId xmlns:a16="http://schemas.microsoft.com/office/drawing/2014/main" id="{B0925E05-88F5-F849-FDD1-B30D719B1570}"/>
                      </a:ext>
                    </a:extLst>
                  </p:cNvPr>
                  <p:cNvSpPr/>
                  <p:nvPr/>
                </p:nvSpPr>
                <p:spPr>
                  <a:xfrm>
                    <a:off x="7747472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6" name="フリーフォーム 905">
                    <a:extLst>
                      <a:ext uri="{FF2B5EF4-FFF2-40B4-BE49-F238E27FC236}">
                        <a16:creationId xmlns:a16="http://schemas.microsoft.com/office/drawing/2014/main" id="{7D178CC9-FC30-28F3-1F8F-85C644F86DE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7" name="フリーフォーム 906">
                    <a:extLst>
                      <a:ext uri="{FF2B5EF4-FFF2-40B4-BE49-F238E27FC236}">
                        <a16:creationId xmlns:a16="http://schemas.microsoft.com/office/drawing/2014/main" id="{90E51AAF-15C0-B9AC-A6F3-401E30DBC51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8" name="フリーフォーム 907">
                    <a:extLst>
                      <a:ext uri="{FF2B5EF4-FFF2-40B4-BE49-F238E27FC236}">
                        <a16:creationId xmlns:a16="http://schemas.microsoft.com/office/drawing/2014/main" id="{5187763C-63C0-1F9E-CCBE-AAFDC68BADEA}"/>
                      </a:ext>
                    </a:extLst>
                  </p:cNvPr>
                  <p:cNvSpPr/>
                  <p:nvPr/>
                </p:nvSpPr>
                <p:spPr>
                  <a:xfrm>
                    <a:off x="7747480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9" name="フリーフォーム 908">
                    <a:extLst>
                      <a:ext uri="{FF2B5EF4-FFF2-40B4-BE49-F238E27FC236}">
                        <a16:creationId xmlns:a16="http://schemas.microsoft.com/office/drawing/2014/main" id="{A2A5C971-6DBD-C8B1-2DAE-1FC6B9BA66B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0" name="フリーフォーム 909">
                    <a:extLst>
                      <a:ext uri="{FF2B5EF4-FFF2-40B4-BE49-F238E27FC236}">
                        <a16:creationId xmlns:a16="http://schemas.microsoft.com/office/drawing/2014/main" id="{8CB18D07-5570-DC27-25CC-35AA6AF4A75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1" name="フリーフォーム 910">
                    <a:extLst>
                      <a:ext uri="{FF2B5EF4-FFF2-40B4-BE49-F238E27FC236}">
                        <a16:creationId xmlns:a16="http://schemas.microsoft.com/office/drawing/2014/main" id="{7D8EC1B9-9D93-AA4C-4F3B-8039120F6CC5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2" name="フリーフォーム 911">
                    <a:extLst>
                      <a:ext uri="{FF2B5EF4-FFF2-40B4-BE49-F238E27FC236}">
                        <a16:creationId xmlns:a16="http://schemas.microsoft.com/office/drawing/2014/main" id="{A1EF897B-0707-001A-A83D-65365208CDB8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3" name="フリーフォーム 912">
                    <a:extLst>
                      <a:ext uri="{FF2B5EF4-FFF2-40B4-BE49-F238E27FC236}">
                        <a16:creationId xmlns:a16="http://schemas.microsoft.com/office/drawing/2014/main" id="{BCB38E91-0669-1220-A7BB-279005435E1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4" name="フリーフォーム 913">
                    <a:extLst>
                      <a:ext uri="{FF2B5EF4-FFF2-40B4-BE49-F238E27FC236}">
                        <a16:creationId xmlns:a16="http://schemas.microsoft.com/office/drawing/2014/main" id="{93B28E19-C76D-F37E-3B85-565DD692C78C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5" name="フリーフォーム 914">
                    <a:extLst>
                      <a:ext uri="{FF2B5EF4-FFF2-40B4-BE49-F238E27FC236}">
                        <a16:creationId xmlns:a16="http://schemas.microsoft.com/office/drawing/2014/main" id="{2EECEC75-BD05-E2C4-5A0E-6738C7655BEA}"/>
                      </a:ext>
                    </a:extLst>
                  </p:cNvPr>
                  <p:cNvSpPr/>
                  <p:nvPr/>
                </p:nvSpPr>
                <p:spPr>
                  <a:xfrm>
                    <a:off x="8098339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6" name="フリーフォーム 915">
                    <a:extLst>
                      <a:ext uri="{FF2B5EF4-FFF2-40B4-BE49-F238E27FC236}">
                        <a16:creationId xmlns:a16="http://schemas.microsoft.com/office/drawing/2014/main" id="{CA9D1A8B-55A1-E25B-A556-14DE5420B4C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7" name="フリーフォーム 916">
                    <a:extLst>
                      <a:ext uri="{FF2B5EF4-FFF2-40B4-BE49-F238E27FC236}">
                        <a16:creationId xmlns:a16="http://schemas.microsoft.com/office/drawing/2014/main" id="{F9228BF1-4D01-1BD6-F641-39877627679F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8" name="フリーフォーム 917">
                    <a:extLst>
                      <a:ext uri="{FF2B5EF4-FFF2-40B4-BE49-F238E27FC236}">
                        <a16:creationId xmlns:a16="http://schemas.microsoft.com/office/drawing/2014/main" id="{528EFD98-B9C4-4FB5-F1EE-6039BA9B23A2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0987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9" name="フリーフォーム 918">
                    <a:extLst>
                      <a:ext uri="{FF2B5EF4-FFF2-40B4-BE49-F238E27FC236}">
                        <a16:creationId xmlns:a16="http://schemas.microsoft.com/office/drawing/2014/main" id="{421B66C5-EBA5-B3EE-7524-7DB53A5E4423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0" name="フリーフォーム 919">
                    <a:extLst>
                      <a:ext uri="{FF2B5EF4-FFF2-40B4-BE49-F238E27FC236}">
                        <a16:creationId xmlns:a16="http://schemas.microsoft.com/office/drawing/2014/main" id="{BF912B38-E90D-9B3E-54F1-1C0F9BF0F007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7238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" name="フリーフォーム 920">
                    <a:extLst>
                      <a:ext uri="{FF2B5EF4-FFF2-40B4-BE49-F238E27FC236}">
                        <a16:creationId xmlns:a16="http://schemas.microsoft.com/office/drawing/2014/main" id="{33410AAF-E9C1-BB70-0ECC-746A1C9E22FE}"/>
                      </a:ext>
                    </a:extLst>
                  </p:cNvPr>
                  <p:cNvSpPr/>
                  <p:nvPr/>
                </p:nvSpPr>
                <p:spPr>
                  <a:xfrm>
                    <a:off x="7973177" y="4772386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" name="フリーフォーム 921">
                    <a:extLst>
                      <a:ext uri="{FF2B5EF4-FFF2-40B4-BE49-F238E27FC236}">
                        <a16:creationId xmlns:a16="http://schemas.microsoft.com/office/drawing/2014/main" id="{0A420017-A8AD-32BD-7728-65922D3CEA98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3" name="フリーフォーム 922">
                    <a:extLst>
                      <a:ext uri="{FF2B5EF4-FFF2-40B4-BE49-F238E27FC236}">
                        <a16:creationId xmlns:a16="http://schemas.microsoft.com/office/drawing/2014/main" id="{58510881-C5E2-4714-188C-4245D849951A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4" name="フリーフォーム 923">
                    <a:extLst>
                      <a:ext uri="{FF2B5EF4-FFF2-40B4-BE49-F238E27FC236}">
                        <a16:creationId xmlns:a16="http://schemas.microsoft.com/office/drawing/2014/main" id="{669FF1A7-23A9-CB47-BB7A-009B9637D770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5" name="フリーフォーム 924">
                    <a:extLst>
                      <a:ext uri="{FF2B5EF4-FFF2-40B4-BE49-F238E27FC236}">
                        <a16:creationId xmlns:a16="http://schemas.microsoft.com/office/drawing/2014/main" id="{B1B17F5D-28E3-2CF3-2AD2-1578EA7A11A4}"/>
                      </a:ext>
                    </a:extLst>
                  </p:cNvPr>
                  <p:cNvSpPr/>
                  <p:nvPr/>
                </p:nvSpPr>
                <p:spPr>
                  <a:xfrm>
                    <a:off x="7847770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6" name="フリーフォーム 925">
                    <a:extLst>
                      <a:ext uri="{FF2B5EF4-FFF2-40B4-BE49-F238E27FC236}">
                        <a16:creationId xmlns:a16="http://schemas.microsoft.com/office/drawing/2014/main" id="{4422E108-D493-07FE-1E3E-2AFC16771970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7" name="フリーフォーム 926">
                    <a:extLst>
                      <a:ext uri="{FF2B5EF4-FFF2-40B4-BE49-F238E27FC236}">
                        <a16:creationId xmlns:a16="http://schemas.microsoft.com/office/drawing/2014/main" id="{6649294D-5D21-24C6-E0EA-7161D1258BE0}"/>
                      </a:ext>
                    </a:extLst>
                  </p:cNvPr>
                  <p:cNvSpPr/>
                  <p:nvPr/>
                </p:nvSpPr>
                <p:spPr>
                  <a:xfrm>
                    <a:off x="7897761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8" name="フリーフォーム 927">
                    <a:extLst>
                      <a:ext uri="{FF2B5EF4-FFF2-40B4-BE49-F238E27FC236}">
                        <a16:creationId xmlns:a16="http://schemas.microsoft.com/office/drawing/2014/main" id="{8F5A8BD7-73A1-EFEF-6F64-F3D80680A331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9" name="フリーフォーム 928">
                    <a:extLst>
                      <a:ext uri="{FF2B5EF4-FFF2-40B4-BE49-F238E27FC236}">
                        <a16:creationId xmlns:a16="http://schemas.microsoft.com/office/drawing/2014/main" id="{7DDC90C4-4FF1-956C-3924-29E62E39473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0" name="フリーフォーム 929">
                    <a:extLst>
                      <a:ext uri="{FF2B5EF4-FFF2-40B4-BE49-F238E27FC236}">
                        <a16:creationId xmlns:a16="http://schemas.microsoft.com/office/drawing/2014/main" id="{A25AFDA2-CE2E-78DB-C406-909EAC22C2AC}"/>
                      </a:ext>
                    </a:extLst>
                  </p:cNvPr>
                  <p:cNvSpPr/>
                  <p:nvPr/>
                </p:nvSpPr>
                <p:spPr>
                  <a:xfrm>
                    <a:off x="8123400" y="4934871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1" name="フリーフォーム 930">
                    <a:extLst>
                      <a:ext uri="{FF2B5EF4-FFF2-40B4-BE49-F238E27FC236}">
                        <a16:creationId xmlns:a16="http://schemas.microsoft.com/office/drawing/2014/main" id="{6FED8206-F099-70CF-6F3B-46E00A7A3857}"/>
                      </a:ext>
                    </a:extLst>
                  </p:cNvPr>
                  <p:cNvSpPr/>
                  <p:nvPr/>
                </p:nvSpPr>
                <p:spPr>
                  <a:xfrm>
                    <a:off x="8023121" y="505985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2" name="フリーフォーム 931">
                    <a:extLst>
                      <a:ext uri="{FF2B5EF4-FFF2-40B4-BE49-F238E27FC236}">
                        <a16:creationId xmlns:a16="http://schemas.microsoft.com/office/drawing/2014/main" id="{762785EB-1B85-3FBA-6073-CF34FB940477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3" name="フリーフォーム 932">
                    <a:extLst>
                      <a:ext uri="{FF2B5EF4-FFF2-40B4-BE49-F238E27FC236}">
                        <a16:creationId xmlns:a16="http://schemas.microsoft.com/office/drawing/2014/main" id="{26AF605D-49F2-D8A1-B66B-5EB0C133014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4" name="フリーフォーム 933">
                    <a:extLst>
                      <a:ext uri="{FF2B5EF4-FFF2-40B4-BE49-F238E27FC236}">
                        <a16:creationId xmlns:a16="http://schemas.microsoft.com/office/drawing/2014/main" id="{375466C7-3753-C963-416E-2E4B33182EA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5" name="フリーフォーム 934">
                    <a:extLst>
                      <a:ext uri="{FF2B5EF4-FFF2-40B4-BE49-F238E27FC236}">
                        <a16:creationId xmlns:a16="http://schemas.microsoft.com/office/drawing/2014/main" id="{0D3508C1-F5F2-CA27-62F1-D937999C9139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6" name="フリーフォーム 935">
                    <a:extLst>
                      <a:ext uri="{FF2B5EF4-FFF2-40B4-BE49-F238E27FC236}">
                        <a16:creationId xmlns:a16="http://schemas.microsoft.com/office/drawing/2014/main" id="{63172B17-6B03-ADF3-31DC-60B03C8D4486}"/>
                      </a:ext>
                    </a:extLst>
                  </p:cNvPr>
                  <p:cNvSpPr/>
                  <p:nvPr/>
                </p:nvSpPr>
                <p:spPr>
                  <a:xfrm>
                    <a:off x="7772600" y="509735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7" name="フリーフォーム 936">
                    <a:extLst>
                      <a:ext uri="{FF2B5EF4-FFF2-40B4-BE49-F238E27FC236}">
                        <a16:creationId xmlns:a16="http://schemas.microsoft.com/office/drawing/2014/main" id="{189D6DF1-222F-BB97-FE91-09834157C5C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8" name="フリーフォーム 937">
                    <a:extLst>
                      <a:ext uri="{FF2B5EF4-FFF2-40B4-BE49-F238E27FC236}">
                        <a16:creationId xmlns:a16="http://schemas.microsoft.com/office/drawing/2014/main" id="{85A6F928-E250-F359-8CC0-C8A2F7E89C1C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9" name="フリーフォーム 938">
                    <a:extLst>
                      <a:ext uri="{FF2B5EF4-FFF2-40B4-BE49-F238E27FC236}">
                        <a16:creationId xmlns:a16="http://schemas.microsoft.com/office/drawing/2014/main" id="{ECE09F95-D2B5-2408-2F84-7368F90C301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0" name="フリーフォーム 939">
                    <a:extLst>
                      <a:ext uri="{FF2B5EF4-FFF2-40B4-BE49-F238E27FC236}">
                        <a16:creationId xmlns:a16="http://schemas.microsoft.com/office/drawing/2014/main" id="{7ABE09D9-1614-EB21-BCF7-247CE1D39DA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1" name="フリーフォーム 940">
                    <a:extLst>
                      <a:ext uri="{FF2B5EF4-FFF2-40B4-BE49-F238E27FC236}">
                        <a16:creationId xmlns:a16="http://schemas.microsoft.com/office/drawing/2014/main" id="{8F99B76B-6446-9D7D-BDF1-43015D4EE152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2" name="フリーフォーム 941">
                    <a:extLst>
                      <a:ext uri="{FF2B5EF4-FFF2-40B4-BE49-F238E27FC236}">
                        <a16:creationId xmlns:a16="http://schemas.microsoft.com/office/drawing/2014/main" id="{D9433A57-D5AF-B119-2B8A-D24A2AFE4E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3" name="フリーフォーム 942">
                    <a:extLst>
                      <a:ext uri="{FF2B5EF4-FFF2-40B4-BE49-F238E27FC236}">
                        <a16:creationId xmlns:a16="http://schemas.microsoft.com/office/drawing/2014/main" id="{701FB75D-B28E-5057-4ED3-DD50F887CDC7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4" name="フリーフォーム 943">
                    <a:extLst>
                      <a:ext uri="{FF2B5EF4-FFF2-40B4-BE49-F238E27FC236}">
                        <a16:creationId xmlns:a16="http://schemas.microsoft.com/office/drawing/2014/main" id="{7B13D87A-6D55-00F6-3D81-59D46ADD1342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5" name="フリーフォーム 944">
                    <a:extLst>
                      <a:ext uri="{FF2B5EF4-FFF2-40B4-BE49-F238E27FC236}">
                        <a16:creationId xmlns:a16="http://schemas.microsoft.com/office/drawing/2014/main" id="{15FD6C0A-F0C6-F6B2-433B-94F87322D126}"/>
                      </a:ext>
                    </a:extLst>
                  </p:cNvPr>
                  <p:cNvSpPr/>
                  <p:nvPr/>
                </p:nvSpPr>
                <p:spPr>
                  <a:xfrm>
                    <a:off x="8123410" y="502236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6" name="フリーフォーム 945">
                    <a:extLst>
                      <a:ext uri="{FF2B5EF4-FFF2-40B4-BE49-F238E27FC236}">
                        <a16:creationId xmlns:a16="http://schemas.microsoft.com/office/drawing/2014/main" id="{98FD3674-7F6F-8DF1-0EBC-D87F88E1D9A7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7" name="フリーフォーム 946">
                    <a:extLst>
                      <a:ext uri="{FF2B5EF4-FFF2-40B4-BE49-F238E27FC236}">
                        <a16:creationId xmlns:a16="http://schemas.microsoft.com/office/drawing/2014/main" id="{F44290B5-1BBA-760A-B284-D3F4CE6102C4}"/>
                      </a:ext>
                    </a:extLst>
                  </p:cNvPr>
                  <p:cNvSpPr/>
                  <p:nvPr/>
                </p:nvSpPr>
                <p:spPr>
                  <a:xfrm>
                    <a:off x="8123410" y="493486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8" name="フリーフォーム 947">
                    <a:extLst>
                      <a:ext uri="{FF2B5EF4-FFF2-40B4-BE49-F238E27FC236}">
                        <a16:creationId xmlns:a16="http://schemas.microsoft.com/office/drawing/2014/main" id="{CC427611-4EB5-A9D6-F4BF-177DF59E7E17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9" name="フリーフォーム 948">
                    <a:extLst>
                      <a:ext uri="{FF2B5EF4-FFF2-40B4-BE49-F238E27FC236}">
                        <a16:creationId xmlns:a16="http://schemas.microsoft.com/office/drawing/2014/main" id="{B3C2322E-76DF-B54E-4679-629B480B2ED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0" name="フリーフォーム 949">
                    <a:extLst>
                      <a:ext uri="{FF2B5EF4-FFF2-40B4-BE49-F238E27FC236}">
                        <a16:creationId xmlns:a16="http://schemas.microsoft.com/office/drawing/2014/main" id="{F612A09A-28FA-53F9-8375-49E56350F7D9}"/>
                      </a:ext>
                    </a:extLst>
                  </p:cNvPr>
                  <p:cNvSpPr/>
                  <p:nvPr/>
                </p:nvSpPr>
                <p:spPr>
                  <a:xfrm>
                    <a:off x="8198609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1" name="フリーフォーム 950">
                    <a:extLst>
                      <a:ext uri="{FF2B5EF4-FFF2-40B4-BE49-F238E27FC236}">
                        <a16:creationId xmlns:a16="http://schemas.microsoft.com/office/drawing/2014/main" id="{C4568517-4C37-D795-8DC1-BADD2A20EA8E}"/>
                      </a:ext>
                    </a:extLst>
                  </p:cNvPr>
                  <p:cNvSpPr/>
                  <p:nvPr/>
                </p:nvSpPr>
                <p:spPr>
                  <a:xfrm>
                    <a:off x="8323968" y="473488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2" name="フリーフォーム 951">
                    <a:extLst>
                      <a:ext uri="{FF2B5EF4-FFF2-40B4-BE49-F238E27FC236}">
                        <a16:creationId xmlns:a16="http://schemas.microsoft.com/office/drawing/2014/main" id="{64A4C19C-4041-5D3C-86EE-D1659625AE4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3" name="フリーフォーム 952">
                    <a:extLst>
                      <a:ext uri="{FF2B5EF4-FFF2-40B4-BE49-F238E27FC236}">
                        <a16:creationId xmlns:a16="http://schemas.microsoft.com/office/drawing/2014/main" id="{97CA30F0-3656-600D-450B-AEEFCF6E4F83}"/>
                      </a:ext>
                    </a:extLst>
                  </p:cNvPr>
                  <p:cNvSpPr/>
                  <p:nvPr/>
                </p:nvSpPr>
                <p:spPr>
                  <a:xfrm>
                    <a:off x="8198618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4" name="フリーフォーム 953">
                    <a:extLst>
                      <a:ext uri="{FF2B5EF4-FFF2-40B4-BE49-F238E27FC236}">
                        <a16:creationId xmlns:a16="http://schemas.microsoft.com/office/drawing/2014/main" id="{73AD0C83-A120-7602-F234-B39372B33405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5" name="フリーフォーム 954">
                    <a:extLst>
                      <a:ext uri="{FF2B5EF4-FFF2-40B4-BE49-F238E27FC236}">
                        <a16:creationId xmlns:a16="http://schemas.microsoft.com/office/drawing/2014/main" id="{C8A655F1-C655-0CA7-EC4A-577ED8C5776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6" name="フリーフォーム 955">
                    <a:extLst>
                      <a:ext uri="{FF2B5EF4-FFF2-40B4-BE49-F238E27FC236}">
                        <a16:creationId xmlns:a16="http://schemas.microsoft.com/office/drawing/2014/main" id="{F0872364-0581-948E-EC71-2C511229423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1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7" name="フリーフォーム 956">
                    <a:extLst>
                      <a:ext uri="{FF2B5EF4-FFF2-40B4-BE49-F238E27FC236}">
                        <a16:creationId xmlns:a16="http://schemas.microsoft.com/office/drawing/2014/main" id="{DC4C3850-BC72-53CE-FAFA-9A8CBF50FF20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8" name="フリーフォーム 957">
                    <a:extLst>
                      <a:ext uri="{FF2B5EF4-FFF2-40B4-BE49-F238E27FC236}">
                        <a16:creationId xmlns:a16="http://schemas.microsoft.com/office/drawing/2014/main" id="{ABA7E196-A797-3B12-A74C-6CC0ECC7209D}"/>
                      </a:ext>
                    </a:extLst>
                  </p:cNvPr>
                  <p:cNvSpPr/>
                  <p:nvPr/>
                </p:nvSpPr>
                <p:spPr>
                  <a:xfrm>
                    <a:off x="8073447" y="473489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9" name="フリーフォーム 958">
                    <a:extLst>
                      <a:ext uri="{FF2B5EF4-FFF2-40B4-BE49-F238E27FC236}">
                        <a16:creationId xmlns:a16="http://schemas.microsoft.com/office/drawing/2014/main" id="{5E216558-EA19-C111-E7BB-8EAD3E7F4635}"/>
                      </a:ext>
                    </a:extLst>
                  </p:cNvPr>
                  <p:cNvSpPr/>
                  <p:nvPr/>
                </p:nvSpPr>
                <p:spPr>
                  <a:xfrm>
                    <a:off x="8073456" y="473488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0" name="フリーフォーム 959">
                    <a:extLst>
                      <a:ext uri="{FF2B5EF4-FFF2-40B4-BE49-F238E27FC236}">
                        <a16:creationId xmlns:a16="http://schemas.microsoft.com/office/drawing/2014/main" id="{BBB3ACA2-3102-854B-AE05-34C602ADD406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1" name="フリーフォーム 960">
                    <a:extLst>
                      <a:ext uri="{FF2B5EF4-FFF2-40B4-BE49-F238E27FC236}">
                        <a16:creationId xmlns:a16="http://schemas.microsoft.com/office/drawing/2014/main" id="{1A43979A-9B10-723D-06A6-82B78D97D6A6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2" name="フリーフォーム 961">
                    <a:extLst>
                      <a:ext uri="{FF2B5EF4-FFF2-40B4-BE49-F238E27FC236}">
                        <a16:creationId xmlns:a16="http://schemas.microsoft.com/office/drawing/2014/main" id="{5D55C94C-504B-D160-D734-B28D26E0631B}"/>
                      </a:ext>
                    </a:extLst>
                  </p:cNvPr>
                  <p:cNvSpPr/>
                  <p:nvPr/>
                </p:nvSpPr>
                <p:spPr>
                  <a:xfrm>
                    <a:off x="7948040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3" name="フリーフォーム 962">
                    <a:extLst>
                      <a:ext uri="{FF2B5EF4-FFF2-40B4-BE49-F238E27FC236}">
                        <a16:creationId xmlns:a16="http://schemas.microsoft.com/office/drawing/2014/main" id="{FFEF67FB-B973-0D14-B200-1C6E7300B72A}"/>
                      </a:ext>
                    </a:extLst>
                  </p:cNvPr>
                  <p:cNvSpPr/>
                  <p:nvPr/>
                </p:nvSpPr>
                <p:spPr>
                  <a:xfrm>
                    <a:off x="7948049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4" name="フリーフォーム 963">
                    <a:extLst>
                      <a:ext uri="{FF2B5EF4-FFF2-40B4-BE49-F238E27FC236}">
                        <a16:creationId xmlns:a16="http://schemas.microsoft.com/office/drawing/2014/main" id="{A86580CC-7867-D3FC-C7E7-5750F06356CC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5" name="フリーフォーム 964">
                    <a:extLst>
                      <a:ext uri="{FF2B5EF4-FFF2-40B4-BE49-F238E27FC236}">
                        <a16:creationId xmlns:a16="http://schemas.microsoft.com/office/drawing/2014/main" id="{E49B6D9D-1112-A2E9-ACA9-C544019315B1}"/>
                      </a:ext>
                    </a:extLst>
                  </p:cNvPr>
                  <p:cNvSpPr/>
                  <p:nvPr/>
                </p:nvSpPr>
                <p:spPr>
                  <a:xfrm>
                    <a:off x="8323968" y="48598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6" name="フリーフォーム 965">
                    <a:extLst>
                      <a:ext uri="{FF2B5EF4-FFF2-40B4-BE49-F238E27FC236}">
                        <a16:creationId xmlns:a16="http://schemas.microsoft.com/office/drawing/2014/main" id="{AEB5CDE4-072C-C1B8-2A1A-B626CC32FDD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98486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7" name="フリーフォーム 966">
                    <a:extLst>
                      <a:ext uri="{FF2B5EF4-FFF2-40B4-BE49-F238E27FC236}">
                        <a16:creationId xmlns:a16="http://schemas.microsoft.com/office/drawing/2014/main" id="{5CE30A7D-2040-0690-DA98-4290B275BF64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8" name="フリーフォーム 967">
                    <a:extLst>
                      <a:ext uri="{FF2B5EF4-FFF2-40B4-BE49-F238E27FC236}">
                        <a16:creationId xmlns:a16="http://schemas.microsoft.com/office/drawing/2014/main" id="{8D20CF3A-DABD-0A35-4897-B8B294908808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9" name="フリーフォーム 968">
                    <a:extLst>
                      <a:ext uri="{FF2B5EF4-FFF2-40B4-BE49-F238E27FC236}">
                        <a16:creationId xmlns:a16="http://schemas.microsoft.com/office/drawing/2014/main" id="{969CB873-1312-2EF6-50E1-2DE8FCF614B1}"/>
                      </a:ext>
                    </a:extLst>
                  </p:cNvPr>
                  <p:cNvSpPr/>
                  <p:nvPr/>
                </p:nvSpPr>
                <p:spPr>
                  <a:xfrm>
                    <a:off x="7897817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0" name="フリーフォーム 969">
                    <a:extLst>
                      <a:ext uri="{FF2B5EF4-FFF2-40B4-BE49-F238E27FC236}">
                        <a16:creationId xmlns:a16="http://schemas.microsoft.com/office/drawing/2014/main" id="{EDA8D7A9-4B61-A6D0-E27B-54C488D4378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1" name="フリーフォーム 970">
                    <a:extLst>
                      <a:ext uri="{FF2B5EF4-FFF2-40B4-BE49-F238E27FC236}">
                        <a16:creationId xmlns:a16="http://schemas.microsoft.com/office/drawing/2014/main" id="{7527B2FC-1760-CB1F-EB09-5728C997508E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2" name="フリーフォーム 971">
                    <a:extLst>
                      <a:ext uri="{FF2B5EF4-FFF2-40B4-BE49-F238E27FC236}">
                        <a16:creationId xmlns:a16="http://schemas.microsoft.com/office/drawing/2014/main" id="{16F22CC6-4E3E-4A0C-E7F4-AA0505F7DC26}"/>
                      </a:ext>
                    </a:extLst>
                  </p:cNvPr>
                  <p:cNvSpPr/>
                  <p:nvPr/>
                </p:nvSpPr>
                <p:spPr>
                  <a:xfrm>
                    <a:off x="8123455" y="50596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3" name="フリーフォーム 972">
                    <a:extLst>
                      <a:ext uri="{FF2B5EF4-FFF2-40B4-BE49-F238E27FC236}">
                        <a16:creationId xmlns:a16="http://schemas.microsoft.com/office/drawing/2014/main" id="{9B52C6EF-C29C-412C-20D2-EC426AF7905A}"/>
                      </a:ext>
                    </a:extLst>
                  </p:cNvPr>
                  <p:cNvSpPr/>
                  <p:nvPr/>
                </p:nvSpPr>
                <p:spPr>
                  <a:xfrm>
                    <a:off x="8023176" y="518468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4" name="フリーフォーム 973">
                    <a:extLst>
                      <a:ext uri="{FF2B5EF4-FFF2-40B4-BE49-F238E27FC236}">
                        <a16:creationId xmlns:a16="http://schemas.microsoft.com/office/drawing/2014/main" id="{5BE80758-9E23-E518-4DE4-73EC22B5DECA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5" name="フリーフォーム 974">
                    <a:extLst>
                      <a:ext uri="{FF2B5EF4-FFF2-40B4-BE49-F238E27FC236}">
                        <a16:creationId xmlns:a16="http://schemas.microsoft.com/office/drawing/2014/main" id="{A8341447-CBE5-93BC-94E3-2E28BFD3C29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6" name="フリーフォーム 975">
                    <a:extLst>
                      <a:ext uri="{FF2B5EF4-FFF2-40B4-BE49-F238E27FC236}">
                        <a16:creationId xmlns:a16="http://schemas.microsoft.com/office/drawing/2014/main" id="{82855C5F-4FDA-02CA-3DC9-809C43744B44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59692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7" name="フリーフォーム 976">
                    <a:extLst>
                      <a:ext uri="{FF2B5EF4-FFF2-40B4-BE49-F238E27FC236}">
                        <a16:creationId xmlns:a16="http://schemas.microsoft.com/office/drawing/2014/main" id="{BC69F078-C22E-0B62-3702-D18BFA4F5547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8" name="フリーフォーム 977">
                    <a:extLst>
                      <a:ext uri="{FF2B5EF4-FFF2-40B4-BE49-F238E27FC236}">
                        <a16:creationId xmlns:a16="http://schemas.microsoft.com/office/drawing/2014/main" id="{CE56A8A0-8693-9D30-E813-E7AA6F97AC91}"/>
                      </a:ext>
                    </a:extLst>
                  </p:cNvPr>
                  <p:cNvSpPr/>
                  <p:nvPr/>
                </p:nvSpPr>
                <p:spPr>
                  <a:xfrm>
                    <a:off x="7772655" y="522218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9" name="フリーフォーム 978">
                    <a:extLst>
                      <a:ext uri="{FF2B5EF4-FFF2-40B4-BE49-F238E27FC236}">
                        <a16:creationId xmlns:a16="http://schemas.microsoft.com/office/drawing/2014/main" id="{0CA4F8CF-C680-7148-AC15-791A1799346C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0" name="フリーフォーム 979">
                    <a:extLst>
                      <a:ext uri="{FF2B5EF4-FFF2-40B4-BE49-F238E27FC236}">
                        <a16:creationId xmlns:a16="http://schemas.microsoft.com/office/drawing/2014/main" id="{3ED1C78C-EE64-B5C4-9BD1-633695262E7F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1" name="フリーフォーム 980">
                    <a:extLst>
                      <a:ext uri="{FF2B5EF4-FFF2-40B4-BE49-F238E27FC236}">
                        <a16:creationId xmlns:a16="http://schemas.microsoft.com/office/drawing/2014/main" id="{801E749E-0BF0-B5FB-95F5-D0E1F6BB1920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2" name="フリーフォーム 981">
                    <a:extLst>
                      <a:ext uri="{FF2B5EF4-FFF2-40B4-BE49-F238E27FC236}">
                        <a16:creationId xmlns:a16="http://schemas.microsoft.com/office/drawing/2014/main" id="{2B8BF9A2-6F77-38D1-3BDE-C2F9FC9982A2}"/>
                      </a:ext>
                    </a:extLst>
                  </p:cNvPr>
                  <p:cNvSpPr/>
                  <p:nvPr/>
                </p:nvSpPr>
                <p:spPr>
                  <a:xfrm>
                    <a:off x="7647248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3" name="フリーフォーム 982">
                    <a:extLst>
                      <a:ext uri="{FF2B5EF4-FFF2-40B4-BE49-F238E27FC236}">
                        <a16:creationId xmlns:a16="http://schemas.microsoft.com/office/drawing/2014/main" id="{5EB07D8F-3FB3-DCE5-0195-D925DA3905B7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4" name="フリーフォーム 983">
                    <a:extLst>
                      <a:ext uri="{FF2B5EF4-FFF2-40B4-BE49-F238E27FC236}">
                        <a16:creationId xmlns:a16="http://schemas.microsoft.com/office/drawing/2014/main" id="{2C84BFB1-ACC9-5ED1-D6B8-44A140148190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5" name="フリーフォーム 984">
                    <a:extLst>
                      <a:ext uri="{FF2B5EF4-FFF2-40B4-BE49-F238E27FC236}">
                        <a16:creationId xmlns:a16="http://schemas.microsoft.com/office/drawing/2014/main" id="{9DB6C3B3-28A8-157A-0F23-24C0B571AC7C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6" name="フリーフォーム 985">
                    <a:extLst>
                      <a:ext uri="{FF2B5EF4-FFF2-40B4-BE49-F238E27FC236}">
                        <a16:creationId xmlns:a16="http://schemas.microsoft.com/office/drawing/2014/main" id="{31AEAC6C-D363-28BA-CB63-3A21FF774E1B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7" name="フリーフォーム 986">
                    <a:extLst>
                      <a:ext uri="{FF2B5EF4-FFF2-40B4-BE49-F238E27FC236}">
                        <a16:creationId xmlns:a16="http://schemas.microsoft.com/office/drawing/2014/main" id="{91FC992E-6446-D4B1-EC5A-9F62B3B5560C}"/>
                      </a:ext>
                    </a:extLst>
                  </p:cNvPr>
                  <p:cNvSpPr/>
                  <p:nvPr/>
                </p:nvSpPr>
                <p:spPr>
                  <a:xfrm>
                    <a:off x="8123466" y="514718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8" name="フリーフォーム 987">
                    <a:extLst>
                      <a:ext uri="{FF2B5EF4-FFF2-40B4-BE49-F238E27FC236}">
                        <a16:creationId xmlns:a16="http://schemas.microsoft.com/office/drawing/2014/main" id="{FB8509CA-E1F8-9BEA-2734-75689C8D004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2219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9" name="フリーフォーム 988">
                    <a:extLst>
                      <a:ext uri="{FF2B5EF4-FFF2-40B4-BE49-F238E27FC236}">
                        <a16:creationId xmlns:a16="http://schemas.microsoft.com/office/drawing/2014/main" id="{DCE09F9C-7B0E-5EEB-1D89-E7EACDEA6C2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5969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0" name="フリーフォーム 989">
                    <a:extLst>
                      <a:ext uri="{FF2B5EF4-FFF2-40B4-BE49-F238E27FC236}">
                        <a16:creationId xmlns:a16="http://schemas.microsoft.com/office/drawing/2014/main" id="{27787D05-37A6-89EB-D9F4-724D0B2F09C2}"/>
                      </a:ext>
                    </a:extLst>
                  </p:cNvPr>
                  <p:cNvSpPr/>
                  <p:nvPr/>
                </p:nvSpPr>
                <p:spPr>
                  <a:xfrm>
                    <a:off x="8324024" y="498470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1" name="フリーフォーム 990">
                    <a:extLst>
                      <a:ext uri="{FF2B5EF4-FFF2-40B4-BE49-F238E27FC236}">
                        <a16:creationId xmlns:a16="http://schemas.microsoft.com/office/drawing/2014/main" id="{30C7732C-23FE-3D7B-9499-14ADCD288724}"/>
                      </a:ext>
                    </a:extLst>
                  </p:cNvPr>
                  <p:cNvSpPr/>
                  <p:nvPr/>
                </p:nvSpPr>
                <p:spPr>
                  <a:xfrm>
                    <a:off x="8223745" y="5109687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2" name="フリーフォーム 991">
                    <a:extLst>
                      <a:ext uri="{FF2B5EF4-FFF2-40B4-BE49-F238E27FC236}">
                        <a16:creationId xmlns:a16="http://schemas.microsoft.com/office/drawing/2014/main" id="{F832B336-DC3B-EFCD-0AAA-75C209149B34}"/>
                      </a:ext>
                    </a:extLst>
                  </p:cNvPr>
                  <p:cNvSpPr/>
                  <p:nvPr/>
                </p:nvSpPr>
                <p:spPr>
                  <a:xfrm>
                    <a:off x="8223745" y="4984697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3" name="フリーフォーム 992">
                    <a:extLst>
                      <a:ext uri="{FF2B5EF4-FFF2-40B4-BE49-F238E27FC236}">
                        <a16:creationId xmlns:a16="http://schemas.microsoft.com/office/drawing/2014/main" id="{2516F348-A9FC-B528-34EF-3F69FF84E44D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4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69" name="グラフィックス 304">
                  <a:extLst>
                    <a:ext uri="{FF2B5EF4-FFF2-40B4-BE49-F238E27FC236}">
                      <a16:creationId xmlns:a16="http://schemas.microsoft.com/office/drawing/2014/main" id="{4C8E371E-4A2C-7738-E60B-7FCFCDE92ED7}"/>
                    </a:ext>
                  </a:extLst>
                </p:cNvPr>
                <p:cNvGrpSpPr/>
                <p:nvPr/>
              </p:nvGrpSpPr>
              <p:grpSpPr>
                <a:xfrm>
                  <a:off x="7641865" y="4729572"/>
                  <a:ext cx="687495" cy="497915"/>
                  <a:chOff x="7641865" y="4729572"/>
                  <a:chExt cx="687495" cy="497915"/>
                </a:xfrm>
                <a:solidFill>
                  <a:srgbClr val="000000"/>
                </a:solidFill>
              </p:grpSpPr>
              <p:sp>
                <p:nvSpPr>
                  <p:cNvPr id="870" name="フリーフォーム 869">
                    <a:extLst>
                      <a:ext uri="{FF2B5EF4-FFF2-40B4-BE49-F238E27FC236}">
                        <a16:creationId xmlns:a16="http://schemas.microsoft.com/office/drawing/2014/main" id="{1414FF35-73B6-204C-BE1F-A30C6D6A3F25}"/>
                      </a:ext>
                    </a:extLst>
                  </p:cNvPr>
                  <p:cNvSpPr/>
                  <p:nvPr/>
                </p:nvSpPr>
                <p:spPr>
                  <a:xfrm>
                    <a:off x="8017793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1" name="フリーフォーム 870">
                    <a:extLst>
                      <a:ext uri="{FF2B5EF4-FFF2-40B4-BE49-F238E27FC236}">
                        <a16:creationId xmlns:a16="http://schemas.microsoft.com/office/drawing/2014/main" id="{37BD19A3-CD34-0CDD-82EC-75993CF2FD58}"/>
                      </a:ext>
                    </a:extLst>
                  </p:cNvPr>
                  <p:cNvSpPr/>
                  <p:nvPr/>
                </p:nvSpPr>
                <p:spPr>
                  <a:xfrm>
                    <a:off x="7641865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2" name="フリーフォーム 871">
                    <a:extLst>
                      <a:ext uri="{FF2B5EF4-FFF2-40B4-BE49-F238E27FC236}">
                        <a16:creationId xmlns:a16="http://schemas.microsoft.com/office/drawing/2014/main" id="{C539FC50-F36A-499B-FA75-C370B57CBBBC}"/>
                      </a:ext>
                    </a:extLst>
                  </p:cNvPr>
                  <p:cNvSpPr/>
                  <p:nvPr/>
                </p:nvSpPr>
                <p:spPr>
                  <a:xfrm>
                    <a:off x="8318649" y="4729572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3" name="フリーフォーム 872">
                    <a:extLst>
                      <a:ext uri="{FF2B5EF4-FFF2-40B4-BE49-F238E27FC236}">
                        <a16:creationId xmlns:a16="http://schemas.microsoft.com/office/drawing/2014/main" id="{E6916F47-DAA7-609F-D80F-25A1565C9C95}"/>
                      </a:ext>
                    </a:extLst>
                  </p:cNvPr>
                  <p:cNvSpPr/>
                  <p:nvPr/>
                </p:nvSpPr>
                <p:spPr>
                  <a:xfrm>
                    <a:off x="7942721" y="4729572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4" name="フリーフォーム 873">
                    <a:extLst>
                      <a:ext uri="{FF2B5EF4-FFF2-40B4-BE49-F238E27FC236}">
                        <a16:creationId xmlns:a16="http://schemas.microsoft.com/office/drawing/2014/main" id="{863ABD5C-A877-F75F-9C9E-39F977652F32}"/>
                      </a:ext>
                    </a:extLst>
                  </p:cNvPr>
                  <p:cNvSpPr/>
                  <p:nvPr/>
                </p:nvSpPr>
                <p:spPr>
                  <a:xfrm>
                    <a:off x="8017849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5" name="フリーフォーム 874">
                    <a:extLst>
                      <a:ext uri="{FF2B5EF4-FFF2-40B4-BE49-F238E27FC236}">
                        <a16:creationId xmlns:a16="http://schemas.microsoft.com/office/drawing/2014/main" id="{B946097B-45DB-065C-6075-372D4E70B4DD}"/>
                      </a:ext>
                    </a:extLst>
                  </p:cNvPr>
                  <p:cNvSpPr/>
                  <p:nvPr/>
                </p:nvSpPr>
                <p:spPr>
                  <a:xfrm>
                    <a:off x="7641920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6" name="フリーフォーム 875">
                    <a:extLst>
                      <a:ext uri="{FF2B5EF4-FFF2-40B4-BE49-F238E27FC236}">
                        <a16:creationId xmlns:a16="http://schemas.microsoft.com/office/drawing/2014/main" id="{00A07D59-AA0F-F1DD-CB98-CFAF0E58C345}"/>
                      </a:ext>
                    </a:extLst>
                  </p:cNvPr>
                  <p:cNvSpPr/>
                  <p:nvPr/>
                </p:nvSpPr>
                <p:spPr>
                  <a:xfrm>
                    <a:off x="8318705" y="510437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1442" name="グループ化 1441">
              <a:extLst>
                <a:ext uri="{FF2B5EF4-FFF2-40B4-BE49-F238E27FC236}">
                  <a16:creationId xmlns:a16="http://schemas.microsoft.com/office/drawing/2014/main" id="{E94F7BD6-3F83-500D-6EB9-21520AD1EE9E}"/>
                </a:ext>
              </a:extLst>
            </p:cNvPr>
            <p:cNvGrpSpPr/>
            <p:nvPr/>
          </p:nvGrpSpPr>
          <p:grpSpPr>
            <a:xfrm>
              <a:off x="1331884" y="1849602"/>
              <a:ext cx="7019821" cy="505156"/>
              <a:chOff x="1304633" y="4021897"/>
              <a:chExt cx="7019821" cy="505156"/>
            </a:xfrm>
          </p:grpSpPr>
          <p:grpSp>
            <p:nvGrpSpPr>
              <p:cNvPr id="1443" name="グループ化 1442">
                <a:extLst>
                  <a:ext uri="{FF2B5EF4-FFF2-40B4-BE49-F238E27FC236}">
                    <a16:creationId xmlns:a16="http://schemas.microsoft.com/office/drawing/2014/main" id="{2CA11010-6F63-95DD-6D94-2FC36C82075D}"/>
                  </a:ext>
                </a:extLst>
              </p:cNvPr>
              <p:cNvGrpSpPr/>
              <p:nvPr/>
            </p:nvGrpSpPr>
            <p:grpSpPr>
              <a:xfrm>
                <a:off x="1304633" y="4027920"/>
                <a:ext cx="677002" cy="499133"/>
                <a:chOff x="1304633" y="4027920"/>
                <a:chExt cx="677002" cy="499133"/>
              </a:xfrm>
            </p:grpSpPr>
            <p:grpSp>
              <p:nvGrpSpPr>
                <p:cNvPr id="1731" name="グラフィックス 331">
                  <a:extLst>
                    <a:ext uri="{FF2B5EF4-FFF2-40B4-BE49-F238E27FC236}">
                      <a16:creationId xmlns:a16="http://schemas.microsoft.com/office/drawing/2014/main" id="{75E20C90-2126-D5F2-EE85-376F49416D77}"/>
                    </a:ext>
                  </a:extLst>
                </p:cNvPr>
                <p:cNvGrpSpPr/>
                <p:nvPr/>
              </p:nvGrpSpPr>
              <p:grpSpPr>
                <a:xfrm>
                  <a:off x="1319897" y="4043238"/>
                  <a:ext cx="646473" cy="468506"/>
                  <a:chOff x="1319897" y="4043238"/>
                  <a:chExt cx="646473" cy="468506"/>
                </a:xfrm>
              </p:grpSpPr>
              <p:sp>
                <p:nvSpPr>
                  <p:cNvPr id="1740" name="フリーフォーム 1739">
                    <a:extLst>
                      <a:ext uri="{FF2B5EF4-FFF2-40B4-BE49-F238E27FC236}">
                        <a16:creationId xmlns:a16="http://schemas.microsoft.com/office/drawing/2014/main" id="{88248919-326C-90BC-6C57-0E0A9A6FF7E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51173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1" name="フリーフォーム 1740">
                    <a:extLst>
                      <a:ext uri="{FF2B5EF4-FFF2-40B4-BE49-F238E27FC236}">
                        <a16:creationId xmlns:a16="http://schemas.microsoft.com/office/drawing/2014/main" id="{94E5C3D9-1745-7ECF-8039-946973A5230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2" name="フリーフォーム 1741">
                    <a:extLst>
                      <a:ext uri="{FF2B5EF4-FFF2-40B4-BE49-F238E27FC236}">
                        <a16:creationId xmlns:a16="http://schemas.microsoft.com/office/drawing/2014/main" id="{1A7AB209-2A08-B4C7-C67F-794F4980605D}"/>
                      </a:ext>
                    </a:extLst>
                  </p:cNvPr>
                  <p:cNvSpPr/>
                  <p:nvPr/>
                </p:nvSpPr>
                <p:spPr>
                  <a:xfrm>
                    <a:off x="1679049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3" name="フリーフォーム 1742">
                    <a:extLst>
                      <a:ext uri="{FF2B5EF4-FFF2-40B4-BE49-F238E27FC236}">
                        <a16:creationId xmlns:a16="http://schemas.microsoft.com/office/drawing/2014/main" id="{FB6B7F26-7851-D289-3D54-767909AB96D8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4" name="フリーフォーム 1743">
                    <a:extLst>
                      <a:ext uri="{FF2B5EF4-FFF2-40B4-BE49-F238E27FC236}">
                        <a16:creationId xmlns:a16="http://schemas.microsoft.com/office/drawing/2014/main" id="{70499F71-D63D-A85C-8D6A-6C7CEEE817D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5" name="フリーフォーム 1744">
                    <a:extLst>
                      <a:ext uri="{FF2B5EF4-FFF2-40B4-BE49-F238E27FC236}">
                        <a16:creationId xmlns:a16="http://schemas.microsoft.com/office/drawing/2014/main" id="{735B9047-466F-9C3C-1476-48FE48A47194}"/>
                      </a:ext>
                    </a:extLst>
                  </p:cNvPr>
                  <p:cNvSpPr/>
                  <p:nvPr/>
                </p:nvSpPr>
                <p:spPr>
                  <a:xfrm>
                    <a:off x="1679049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6" name="フリーフォーム 1745">
                    <a:extLst>
                      <a:ext uri="{FF2B5EF4-FFF2-40B4-BE49-F238E27FC236}">
                        <a16:creationId xmlns:a16="http://schemas.microsoft.com/office/drawing/2014/main" id="{9AA4F720-E001-9AFF-4B87-0BAC5585D53C}"/>
                      </a:ext>
                    </a:extLst>
                  </p:cNvPr>
                  <p:cNvSpPr/>
                  <p:nvPr/>
                </p:nvSpPr>
                <p:spPr>
                  <a:xfrm>
                    <a:off x="1607194" y="404324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7" name="フリーフォーム 1746">
                    <a:extLst>
                      <a:ext uri="{FF2B5EF4-FFF2-40B4-BE49-F238E27FC236}">
                        <a16:creationId xmlns:a16="http://schemas.microsoft.com/office/drawing/2014/main" id="{23A0E916-1AFC-8BB0-B4BE-B23BA58856A5}"/>
                      </a:ext>
                    </a:extLst>
                  </p:cNvPr>
                  <p:cNvSpPr/>
                  <p:nvPr/>
                </p:nvSpPr>
                <p:spPr>
                  <a:xfrm>
                    <a:off x="1966346" y="404324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8" name="フリーフォーム 1747">
                    <a:extLst>
                      <a:ext uri="{FF2B5EF4-FFF2-40B4-BE49-F238E27FC236}">
                        <a16:creationId xmlns:a16="http://schemas.microsoft.com/office/drawing/2014/main" id="{90A66D18-420F-936A-372A-572592F5D578}"/>
                      </a:ext>
                    </a:extLst>
                  </p:cNvPr>
                  <p:cNvSpPr/>
                  <p:nvPr/>
                </p:nvSpPr>
                <p:spPr>
                  <a:xfrm>
                    <a:off x="1679049" y="440362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32" name="グラフィックス 331">
                  <a:extLst>
                    <a:ext uri="{FF2B5EF4-FFF2-40B4-BE49-F238E27FC236}">
                      <a16:creationId xmlns:a16="http://schemas.microsoft.com/office/drawing/2014/main" id="{94521651-AF32-50D8-7D97-F68B224E9B2E}"/>
                    </a:ext>
                  </a:extLst>
                </p:cNvPr>
                <p:cNvGrpSpPr/>
                <p:nvPr/>
              </p:nvGrpSpPr>
              <p:grpSpPr>
                <a:xfrm>
                  <a:off x="1304633" y="4027920"/>
                  <a:ext cx="677002" cy="499133"/>
                  <a:chOff x="1304633" y="402792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733" name="フリーフォーム 1732">
                    <a:extLst>
                      <a:ext uri="{FF2B5EF4-FFF2-40B4-BE49-F238E27FC236}">
                        <a16:creationId xmlns:a16="http://schemas.microsoft.com/office/drawing/2014/main" id="{2B301B86-41F0-AC27-780B-F6EF11B8983F}"/>
                      </a:ext>
                    </a:extLst>
                  </p:cNvPr>
                  <p:cNvSpPr/>
                  <p:nvPr/>
                </p:nvSpPr>
                <p:spPr>
                  <a:xfrm>
                    <a:off x="1663785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4" name="フリーフォーム 1733">
                    <a:extLst>
                      <a:ext uri="{FF2B5EF4-FFF2-40B4-BE49-F238E27FC236}">
                        <a16:creationId xmlns:a16="http://schemas.microsoft.com/office/drawing/2014/main" id="{784B80A1-029D-9021-F1A8-5B6F58BA617D}"/>
                      </a:ext>
                    </a:extLst>
                  </p:cNvPr>
                  <p:cNvSpPr/>
                  <p:nvPr/>
                </p:nvSpPr>
                <p:spPr>
                  <a:xfrm>
                    <a:off x="1304633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5" name="フリーフォーム 1734">
                    <a:extLst>
                      <a:ext uri="{FF2B5EF4-FFF2-40B4-BE49-F238E27FC236}">
                        <a16:creationId xmlns:a16="http://schemas.microsoft.com/office/drawing/2014/main" id="{C98A6E9C-894E-B501-354C-DE98686CE3CE}"/>
                      </a:ext>
                    </a:extLst>
                  </p:cNvPr>
                  <p:cNvSpPr/>
                  <p:nvPr/>
                </p:nvSpPr>
                <p:spPr>
                  <a:xfrm>
                    <a:off x="1304633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6" name="フリーフォーム 1735">
                    <a:extLst>
                      <a:ext uri="{FF2B5EF4-FFF2-40B4-BE49-F238E27FC236}">
                        <a16:creationId xmlns:a16="http://schemas.microsoft.com/office/drawing/2014/main" id="{2B967936-D80B-72E2-E438-70AB12731190}"/>
                      </a:ext>
                    </a:extLst>
                  </p:cNvPr>
                  <p:cNvSpPr/>
                  <p:nvPr/>
                </p:nvSpPr>
                <p:spPr>
                  <a:xfrm>
                    <a:off x="1951106" y="402792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7" name="フリーフォーム 1736">
                    <a:extLst>
                      <a:ext uri="{FF2B5EF4-FFF2-40B4-BE49-F238E27FC236}">
                        <a16:creationId xmlns:a16="http://schemas.microsoft.com/office/drawing/2014/main" id="{BEF2120B-68B6-A271-BAE5-1B3A05863A47}"/>
                      </a:ext>
                    </a:extLst>
                  </p:cNvPr>
                  <p:cNvSpPr/>
                  <p:nvPr/>
                </p:nvSpPr>
                <p:spPr>
                  <a:xfrm>
                    <a:off x="1951107" y="438830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8" name="フリーフォーム 1737">
                    <a:extLst>
                      <a:ext uri="{FF2B5EF4-FFF2-40B4-BE49-F238E27FC236}">
                        <a16:creationId xmlns:a16="http://schemas.microsoft.com/office/drawing/2014/main" id="{00A71931-2041-13DE-975A-C61AD9511219}"/>
                      </a:ext>
                    </a:extLst>
                  </p:cNvPr>
                  <p:cNvSpPr/>
                  <p:nvPr/>
                </p:nvSpPr>
                <p:spPr>
                  <a:xfrm>
                    <a:off x="1591955" y="40279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9" name="フリーフォーム 1738">
                    <a:extLst>
                      <a:ext uri="{FF2B5EF4-FFF2-40B4-BE49-F238E27FC236}">
                        <a16:creationId xmlns:a16="http://schemas.microsoft.com/office/drawing/2014/main" id="{8F62E159-B902-2139-C70A-54E2C4A42561}"/>
                      </a:ext>
                    </a:extLst>
                  </p:cNvPr>
                  <p:cNvSpPr/>
                  <p:nvPr/>
                </p:nvSpPr>
                <p:spPr>
                  <a:xfrm>
                    <a:off x="1663785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4" name="グループ化 1443">
                <a:extLst>
                  <a:ext uri="{FF2B5EF4-FFF2-40B4-BE49-F238E27FC236}">
                    <a16:creationId xmlns:a16="http://schemas.microsoft.com/office/drawing/2014/main" id="{45BD5773-60DA-456C-28CF-C689F5E60D68}"/>
                  </a:ext>
                </a:extLst>
              </p:cNvPr>
              <p:cNvGrpSpPr/>
              <p:nvPr/>
            </p:nvGrpSpPr>
            <p:grpSpPr>
              <a:xfrm>
                <a:off x="2104822" y="4115844"/>
                <a:ext cx="674159" cy="323614"/>
                <a:chOff x="2104822" y="4115844"/>
                <a:chExt cx="674159" cy="323614"/>
              </a:xfrm>
            </p:grpSpPr>
            <p:grpSp>
              <p:nvGrpSpPr>
                <p:cNvPr id="1708" name="グラフィックス 332">
                  <a:extLst>
                    <a:ext uri="{FF2B5EF4-FFF2-40B4-BE49-F238E27FC236}">
                      <a16:creationId xmlns:a16="http://schemas.microsoft.com/office/drawing/2014/main" id="{F1086CC3-EB47-46CF-6CA8-BD8B4B64B8C9}"/>
                    </a:ext>
                  </a:extLst>
                </p:cNvPr>
                <p:cNvGrpSpPr/>
                <p:nvPr/>
              </p:nvGrpSpPr>
              <p:grpSpPr>
                <a:xfrm>
                  <a:off x="2114754" y="4125775"/>
                  <a:ext cx="657027" cy="306500"/>
                  <a:chOff x="2114754" y="4125775"/>
                  <a:chExt cx="657027" cy="306500"/>
                </a:xfrm>
              </p:grpSpPr>
              <p:sp>
                <p:nvSpPr>
                  <p:cNvPr id="1717" name="フリーフォーム 1716">
                    <a:extLst>
                      <a:ext uri="{FF2B5EF4-FFF2-40B4-BE49-F238E27FC236}">
                        <a16:creationId xmlns:a16="http://schemas.microsoft.com/office/drawing/2014/main" id="{24D8E80A-E8D1-A89D-D3E1-81A783E44383}"/>
                      </a:ext>
                    </a:extLst>
                  </p:cNvPr>
                  <p:cNvSpPr/>
                  <p:nvPr/>
                </p:nvSpPr>
                <p:spPr>
                  <a:xfrm>
                    <a:off x="2348431" y="442952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8" name="フリーフォーム 1717">
                    <a:extLst>
                      <a:ext uri="{FF2B5EF4-FFF2-40B4-BE49-F238E27FC236}">
                        <a16:creationId xmlns:a16="http://schemas.microsoft.com/office/drawing/2014/main" id="{762B5578-5054-F7CF-4D5B-71DEF6292E58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9" name="フリーフォーム 1718">
                    <a:extLst>
                      <a:ext uri="{FF2B5EF4-FFF2-40B4-BE49-F238E27FC236}">
                        <a16:creationId xmlns:a16="http://schemas.microsoft.com/office/drawing/2014/main" id="{A4D110E2-FCBA-E651-A57E-A3A178745E41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0" name="フリーフォーム 1719">
                    <a:extLst>
                      <a:ext uri="{FF2B5EF4-FFF2-40B4-BE49-F238E27FC236}">
                        <a16:creationId xmlns:a16="http://schemas.microsoft.com/office/drawing/2014/main" id="{65B2AAFF-40B5-2C67-C113-9A3C5E88D1BD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1" name="フリーフォーム 1720">
                    <a:extLst>
                      <a:ext uri="{FF2B5EF4-FFF2-40B4-BE49-F238E27FC236}">
                        <a16:creationId xmlns:a16="http://schemas.microsoft.com/office/drawing/2014/main" id="{907681F0-E8F9-5AD4-2477-E7DBCA8DDB45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2" name="フリーフォーム 1721">
                    <a:extLst>
                      <a:ext uri="{FF2B5EF4-FFF2-40B4-BE49-F238E27FC236}">
                        <a16:creationId xmlns:a16="http://schemas.microsoft.com/office/drawing/2014/main" id="{5278BFB3-FDCD-D4EE-B6B4-2372A7E311D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3" name="フリーフォーム 1722">
                    <a:extLst>
                      <a:ext uri="{FF2B5EF4-FFF2-40B4-BE49-F238E27FC236}">
                        <a16:creationId xmlns:a16="http://schemas.microsoft.com/office/drawing/2014/main" id="{110D9CE9-DDFF-784A-030D-F02F2FED3A9B}"/>
                      </a:ext>
                    </a:extLst>
                  </p:cNvPr>
                  <p:cNvSpPr/>
                  <p:nvPr/>
                </p:nvSpPr>
                <p:spPr>
                  <a:xfrm>
                    <a:off x="2535357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4" name="フリーフォーム 1723">
                    <a:extLst>
                      <a:ext uri="{FF2B5EF4-FFF2-40B4-BE49-F238E27FC236}">
                        <a16:creationId xmlns:a16="http://schemas.microsoft.com/office/drawing/2014/main" id="{0E9F591D-7BF0-A805-989A-60D01899C8CC}"/>
                      </a:ext>
                    </a:extLst>
                  </p:cNvPr>
                  <p:cNvSpPr/>
                  <p:nvPr/>
                </p:nvSpPr>
                <p:spPr>
                  <a:xfrm>
                    <a:off x="2769034" y="412577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5" name="フリーフォーム 1724">
                    <a:extLst>
                      <a:ext uri="{FF2B5EF4-FFF2-40B4-BE49-F238E27FC236}">
                        <a16:creationId xmlns:a16="http://schemas.microsoft.com/office/drawing/2014/main" id="{23A100E1-BBB2-1DC1-D9D9-B19249C3012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35943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6" name="フリーフォーム 1725">
                    <a:extLst>
                      <a:ext uri="{FF2B5EF4-FFF2-40B4-BE49-F238E27FC236}">
                        <a16:creationId xmlns:a16="http://schemas.microsoft.com/office/drawing/2014/main" id="{592FD566-4454-1FEB-DBAF-78BDDDEBC2F4}"/>
                      </a:ext>
                    </a:extLst>
                  </p:cNvPr>
                  <p:cNvSpPr/>
                  <p:nvPr/>
                </p:nvSpPr>
                <p:spPr>
                  <a:xfrm>
                    <a:off x="2114754" y="442952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7" name="フリーフォーム 1726">
                    <a:extLst>
                      <a:ext uri="{FF2B5EF4-FFF2-40B4-BE49-F238E27FC236}">
                        <a16:creationId xmlns:a16="http://schemas.microsoft.com/office/drawing/2014/main" id="{CFEE2AF9-0AA3-F447-8D0D-58C57769E85B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8" name="フリーフォーム 1727">
                    <a:extLst>
                      <a:ext uri="{FF2B5EF4-FFF2-40B4-BE49-F238E27FC236}">
                        <a16:creationId xmlns:a16="http://schemas.microsoft.com/office/drawing/2014/main" id="{C2060227-A31C-2EE3-8F58-500BD0F494F0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9" name="フリーフォーム 1728">
                    <a:extLst>
                      <a:ext uri="{FF2B5EF4-FFF2-40B4-BE49-F238E27FC236}">
                        <a16:creationId xmlns:a16="http://schemas.microsoft.com/office/drawing/2014/main" id="{1E1C44F1-D403-B3B2-9045-F236F1F7B2E3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0" name="フリーフォーム 1729">
                    <a:extLst>
                      <a:ext uri="{FF2B5EF4-FFF2-40B4-BE49-F238E27FC236}">
                        <a16:creationId xmlns:a16="http://schemas.microsoft.com/office/drawing/2014/main" id="{3049A0E6-3937-6E5D-230F-A4EABCCAE865}"/>
                      </a:ext>
                    </a:extLst>
                  </p:cNvPr>
                  <p:cNvSpPr/>
                  <p:nvPr/>
                </p:nvSpPr>
                <p:spPr>
                  <a:xfrm>
                    <a:off x="2301680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09" name="グラフィックス 332">
                  <a:extLst>
                    <a:ext uri="{FF2B5EF4-FFF2-40B4-BE49-F238E27FC236}">
                      <a16:creationId xmlns:a16="http://schemas.microsoft.com/office/drawing/2014/main" id="{55ADBCC2-D215-388A-C0A4-80EF024F66A1}"/>
                    </a:ext>
                  </a:extLst>
                </p:cNvPr>
                <p:cNvGrpSpPr/>
                <p:nvPr/>
              </p:nvGrpSpPr>
              <p:grpSpPr>
                <a:xfrm>
                  <a:off x="2104822" y="4115844"/>
                  <a:ext cx="674159" cy="323614"/>
                  <a:chOff x="2104822" y="4115844"/>
                  <a:chExt cx="674159" cy="323614"/>
                </a:xfrm>
                <a:solidFill>
                  <a:srgbClr val="000000"/>
                </a:solidFill>
              </p:grpSpPr>
              <p:sp>
                <p:nvSpPr>
                  <p:cNvPr id="1710" name="フリーフォーム 1709">
                    <a:extLst>
                      <a:ext uri="{FF2B5EF4-FFF2-40B4-BE49-F238E27FC236}">
                        <a16:creationId xmlns:a16="http://schemas.microsoft.com/office/drawing/2014/main" id="{32891237-426A-B43F-67BF-6F9E611D33EC}"/>
                      </a:ext>
                    </a:extLst>
                  </p:cNvPr>
                  <p:cNvSpPr/>
                  <p:nvPr/>
                </p:nvSpPr>
                <p:spPr>
                  <a:xfrm>
                    <a:off x="2572177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1" name="フリーフォーム 1710">
                    <a:extLst>
                      <a:ext uri="{FF2B5EF4-FFF2-40B4-BE49-F238E27FC236}">
                        <a16:creationId xmlns:a16="http://schemas.microsoft.com/office/drawing/2014/main" id="{6ACAE11F-FD64-8995-E53E-81CF29BD742B}"/>
                      </a:ext>
                    </a:extLst>
                  </p:cNvPr>
                  <p:cNvSpPr/>
                  <p:nvPr/>
                </p:nvSpPr>
                <p:spPr>
                  <a:xfrm>
                    <a:off x="2759118" y="411584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2" name="フリーフォーム 1711">
                    <a:extLst>
                      <a:ext uri="{FF2B5EF4-FFF2-40B4-BE49-F238E27FC236}">
                        <a16:creationId xmlns:a16="http://schemas.microsoft.com/office/drawing/2014/main" id="{23CF260E-888C-3A9B-7764-3DAD6647214F}"/>
                      </a:ext>
                    </a:extLst>
                  </p:cNvPr>
                  <p:cNvSpPr/>
                  <p:nvPr/>
                </p:nvSpPr>
                <p:spPr>
                  <a:xfrm>
                    <a:off x="2759118" y="434950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3" name="フリーフォーム 1712">
                    <a:extLst>
                      <a:ext uri="{FF2B5EF4-FFF2-40B4-BE49-F238E27FC236}">
                        <a16:creationId xmlns:a16="http://schemas.microsoft.com/office/drawing/2014/main" id="{4AA37543-70BA-1B98-31B7-BAE5EBB3C376}"/>
                      </a:ext>
                    </a:extLst>
                  </p:cNvPr>
                  <p:cNvSpPr/>
                  <p:nvPr/>
                </p:nvSpPr>
                <p:spPr>
                  <a:xfrm>
                    <a:off x="2572177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4" name="フリーフォーム 1713">
                    <a:extLst>
                      <a:ext uri="{FF2B5EF4-FFF2-40B4-BE49-F238E27FC236}">
                        <a16:creationId xmlns:a16="http://schemas.microsoft.com/office/drawing/2014/main" id="{55012EB4-8685-23D3-B820-D10E5FC0DEEC}"/>
                      </a:ext>
                    </a:extLst>
                  </p:cNvPr>
                  <p:cNvSpPr/>
                  <p:nvPr/>
                </p:nvSpPr>
                <p:spPr>
                  <a:xfrm>
                    <a:off x="2104822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5" name="フリーフォーム 1714">
                    <a:extLst>
                      <a:ext uri="{FF2B5EF4-FFF2-40B4-BE49-F238E27FC236}">
                        <a16:creationId xmlns:a16="http://schemas.microsoft.com/office/drawing/2014/main" id="{E3F279A8-C13E-1FD5-0F79-023259A60782}"/>
                      </a:ext>
                    </a:extLst>
                  </p:cNvPr>
                  <p:cNvSpPr/>
                  <p:nvPr/>
                </p:nvSpPr>
                <p:spPr>
                  <a:xfrm>
                    <a:off x="2104822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6" name="フリーフォーム 1715">
                    <a:extLst>
                      <a:ext uri="{FF2B5EF4-FFF2-40B4-BE49-F238E27FC236}">
                        <a16:creationId xmlns:a16="http://schemas.microsoft.com/office/drawing/2014/main" id="{AB16768D-07B7-F44D-6389-68D04AB130C6}"/>
                      </a:ext>
                    </a:extLst>
                  </p:cNvPr>
                  <p:cNvSpPr/>
                  <p:nvPr/>
                </p:nvSpPr>
                <p:spPr>
                  <a:xfrm>
                    <a:off x="2291764" y="411584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5" name="グループ化 1444">
                <a:extLst>
                  <a:ext uri="{FF2B5EF4-FFF2-40B4-BE49-F238E27FC236}">
                    <a16:creationId xmlns:a16="http://schemas.microsoft.com/office/drawing/2014/main" id="{89E0A374-EE6F-5282-1551-E502375B8F08}"/>
                  </a:ext>
                </a:extLst>
              </p:cNvPr>
              <p:cNvGrpSpPr/>
              <p:nvPr/>
            </p:nvGrpSpPr>
            <p:grpSpPr>
              <a:xfrm>
                <a:off x="2895255" y="4124903"/>
                <a:ext cx="669361" cy="306723"/>
                <a:chOff x="2895255" y="4124903"/>
                <a:chExt cx="669361" cy="306723"/>
              </a:xfrm>
            </p:grpSpPr>
            <p:grpSp>
              <p:nvGrpSpPr>
                <p:cNvPr id="1678" name="グラフィックス 333">
                  <a:extLst>
                    <a:ext uri="{FF2B5EF4-FFF2-40B4-BE49-F238E27FC236}">
                      <a16:creationId xmlns:a16="http://schemas.microsoft.com/office/drawing/2014/main" id="{5D61DAF9-8858-1F20-58E5-01BA1B4CF560}"/>
                    </a:ext>
                  </a:extLst>
                </p:cNvPr>
                <p:cNvGrpSpPr/>
                <p:nvPr/>
              </p:nvGrpSpPr>
              <p:grpSpPr>
                <a:xfrm>
                  <a:off x="2902974" y="4132640"/>
                  <a:ext cx="653921" cy="291253"/>
                  <a:chOff x="2902974" y="4132640"/>
                  <a:chExt cx="653921" cy="291253"/>
                </a:xfrm>
              </p:grpSpPr>
              <p:sp>
                <p:nvSpPr>
                  <p:cNvPr id="1687" name="フリーフォーム 1686">
                    <a:extLst>
                      <a:ext uri="{FF2B5EF4-FFF2-40B4-BE49-F238E27FC236}">
                        <a16:creationId xmlns:a16="http://schemas.microsoft.com/office/drawing/2014/main" id="{2F6D4796-2FD6-9EDE-2418-FEB1D3FB0F43}"/>
                      </a:ext>
                    </a:extLst>
                  </p:cNvPr>
                  <p:cNvSpPr/>
                  <p:nvPr/>
                </p:nvSpPr>
                <p:spPr>
                  <a:xfrm>
                    <a:off x="3084619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8" name="フリーフォーム 1687">
                    <a:extLst>
                      <a:ext uri="{FF2B5EF4-FFF2-40B4-BE49-F238E27FC236}">
                        <a16:creationId xmlns:a16="http://schemas.microsoft.com/office/drawing/2014/main" id="{903054F8-EBD8-BD7E-FAC1-9825D22E56AC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9" name="フリーフォーム 1688">
                    <a:extLst>
                      <a:ext uri="{FF2B5EF4-FFF2-40B4-BE49-F238E27FC236}">
                        <a16:creationId xmlns:a16="http://schemas.microsoft.com/office/drawing/2014/main" id="{FBE56578-954F-DD24-E111-EEABAFEE083F}"/>
                      </a:ext>
                    </a:extLst>
                  </p:cNvPr>
                  <p:cNvSpPr/>
                  <p:nvPr/>
                </p:nvSpPr>
                <p:spPr>
                  <a:xfrm>
                    <a:off x="326626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0" name="フリーフォーム 1689">
                    <a:extLst>
                      <a:ext uri="{FF2B5EF4-FFF2-40B4-BE49-F238E27FC236}">
                        <a16:creationId xmlns:a16="http://schemas.microsoft.com/office/drawing/2014/main" id="{11207FE5-3090-571C-814E-F48BF17DF7C7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1" name="フリーフォーム 1690">
                    <a:extLst>
                      <a:ext uri="{FF2B5EF4-FFF2-40B4-BE49-F238E27FC236}">
                        <a16:creationId xmlns:a16="http://schemas.microsoft.com/office/drawing/2014/main" id="{15F2252D-59F9-B8CA-1DFC-ACB9F3357DDF}"/>
                      </a:ext>
                    </a:extLst>
                  </p:cNvPr>
                  <p:cNvSpPr/>
                  <p:nvPr/>
                </p:nvSpPr>
                <p:spPr>
                  <a:xfrm>
                    <a:off x="3084619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2" name="フリーフォーム 1691">
                    <a:extLst>
                      <a:ext uri="{FF2B5EF4-FFF2-40B4-BE49-F238E27FC236}">
                        <a16:creationId xmlns:a16="http://schemas.microsoft.com/office/drawing/2014/main" id="{88D9ED5C-47FC-151F-60CD-9C2F706A315B}"/>
                      </a:ext>
                    </a:extLst>
                  </p:cNvPr>
                  <p:cNvSpPr/>
                  <p:nvPr/>
                </p:nvSpPr>
                <p:spPr>
                  <a:xfrm>
                    <a:off x="3266264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3" name="フリーフォーム 1692">
                    <a:extLst>
                      <a:ext uri="{FF2B5EF4-FFF2-40B4-BE49-F238E27FC236}">
                        <a16:creationId xmlns:a16="http://schemas.microsoft.com/office/drawing/2014/main" id="{349CFAC0-06E3-4196-233A-FB5DE79AD21A}"/>
                      </a:ext>
                    </a:extLst>
                  </p:cNvPr>
                  <p:cNvSpPr/>
                  <p:nvPr/>
                </p:nvSpPr>
                <p:spPr>
                  <a:xfrm>
                    <a:off x="3229923" y="418725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4" name="フリーフォーム 1693">
                    <a:extLst>
                      <a:ext uri="{FF2B5EF4-FFF2-40B4-BE49-F238E27FC236}">
                        <a16:creationId xmlns:a16="http://schemas.microsoft.com/office/drawing/2014/main" id="{8B24E349-5C57-2274-4655-F0B39285A5D4}"/>
                      </a:ext>
                    </a:extLst>
                  </p:cNvPr>
                  <p:cNvSpPr/>
                  <p:nvPr/>
                </p:nvSpPr>
                <p:spPr>
                  <a:xfrm>
                    <a:off x="3411568" y="418725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5" name="フリーフォーム 1694">
                    <a:extLst>
                      <a:ext uri="{FF2B5EF4-FFF2-40B4-BE49-F238E27FC236}">
                        <a16:creationId xmlns:a16="http://schemas.microsoft.com/office/drawing/2014/main" id="{DB38C127-5FAF-B566-3E59-85A45D0740AA}"/>
                      </a:ext>
                    </a:extLst>
                  </p:cNvPr>
                  <p:cNvSpPr/>
                  <p:nvPr/>
                </p:nvSpPr>
                <p:spPr>
                  <a:xfrm>
                    <a:off x="3266264" y="436928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6" name="フリーフォーム 1695">
                    <a:extLst>
                      <a:ext uri="{FF2B5EF4-FFF2-40B4-BE49-F238E27FC236}">
                        <a16:creationId xmlns:a16="http://schemas.microsoft.com/office/drawing/2014/main" id="{2FC79FF2-C6B4-6D1D-68FD-61603A8D1CF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7" name="フリーフォーム 1696">
                    <a:extLst>
                      <a:ext uri="{FF2B5EF4-FFF2-40B4-BE49-F238E27FC236}">
                        <a16:creationId xmlns:a16="http://schemas.microsoft.com/office/drawing/2014/main" id="{5A60B5AE-2D10-3C92-06C9-A2F8157C33A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8" name="フリーフォーム 1697">
                    <a:extLst>
                      <a:ext uri="{FF2B5EF4-FFF2-40B4-BE49-F238E27FC236}">
                        <a16:creationId xmlns:a16="http://schemas.microsoft.com/office/drawing/2014/main" id="{3C3814D0-3DFB-2EFF-845D-09ACBD133526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9" name="フリーフォーム 1698">
                    <a:extLst>
                      <a:ext uri="{FF2B5EF4-FFF2-40B4-BE49-F238E27FC236}">
                        <a16:creationId xmlns:a16="http://schemas.microsoft.com/office/drawing/2014/main" id="{AB0256C3-A286-5A41-CB8F-0A620D707E98}"/>
                      </a:ext>
                    </a:extLst>
                  </p:cNvPr>
                  <p:cNvSpPr/>
                  <p:nvPr/>
                </p:nvSpPr>
                <p:spPr>
                  <a:xfrm>
                    <a:off x="2902974" y="418724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0" name="フリーフォーム 1699">
                    <a:extLst>
                      <a:ext uri="{FF2B5EF4-FFF2-40B4-BE49-F238E27FC236}">
                        <a16:creationId xmlns:a16="http://schemas.microsoft.com/office/drawing/2014/main" id="{174B7DAF-530C-3948-96E5-50E6FCD9DDA0}"/>
                      </a:ext>
                    </a:extLst>
                  </p:cNvPr>
                  <p:cNvSpPr/>
                  <p:nvPr/>
                </p:nvSpPr>
                <p:spPr>
                  <a:xfrm>
                    <a:off x="3048278" y="418725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1" name="フリーフォーム 1700">
                    <a:extLst>
                      <a:ext uri="{FF2B5EF4-FFF2-40B4-BE49-F238E27FC236}">
                        <a16:creationId xmlns:a16="http://schemas.microsoft.com/office/drawing/2014/main" id="{50B74D3A-2AAD-53AF-EC8E-F712C39FE990}"/>
                      </a:ext>
                    </a:extLst>
                  </p:cNvPr>
                  <p:cNvSpPr/>
                  <p:nvPr/>
                </p:nvSpPr>
                <p:spPr>
                  <a:xfrm>
                    <a:off x="3229935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2" name="フリーフォーム 1701">
                    <a:extLst>
                      <a:ext uri="{FF2B5EF4-FFF2-40B4-BE49-F238E27FC236}">
                        <a16:creationId xmlns:a16="http://schemas.microsoft.com/office/drawing/2014/main" id="{3807F1EC-A9B0-7702-7C11-B1779EE8253A}"/>
                      </a:ext>
                    </a:extLst>
                  </p:cNvPr>
                  <p:cNvSpPr/>
                  <p:nvPr/>
                </p:nvSpPr>
                <p:spPr>
                  <a:xfrm>
                    <a:off x="3411580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3" name="フリーフォーム 1702">
                    <a:extLst>
                      <a:ext uri="{FF2B5EF4-FFF2-40B4-BE49-F238E27FC236}">
                        <a16:creationId xmlns:a16="http://schemas.microsoft.com/office/drawing/2014/main" id="{6EB61F4F-9BBA-7214-A3DD-C495303CB951}"/>
                      </a:ext>
                    </a:extLst>
                  </p:cNvPr>
                  <p:cNvSpPr/>
                  <p:nvPr/>
                </p:nvSpPr>
                <p:spPr>
                  <a:xfrm>
                    <a:off x="3375239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4" name="フリーフォーム 1703">
                    <a:extLst>
                      <a:ext uri="{FF2B5EF4-FFF2-40B4-BE49-F238E27FC236}">
                        <a16:creationId xmlns:a16="http://schemas.microsoft.com/office/drawing/2014/main" id="{63E3585B-72A2-9458-2FEE-BA2076935978}"/>
                      </a:ext>
                    </a:extLst>
                  </p:cNvPr>
                  <p:cNvSpPr/>
                  <p:nvPr/>
                </p:nvSpPr>
                <p:spPr>
                  <a:xfrm>
                    <a:off x="3556884" y="413264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5" name="フリーフォーム 1704">
                    <a:extLst>
                      <a:ext uri="{FF2B5EF4-FFF2-40B4-BE49-F238E27FC236}">
                        <a16:creationId xmlns:a16="http://schemas.microsoft.com/office/drawing/2014/main" id="{5BF592D8-7FDB-5D7D-E5EB-5C675F2F205D}"/>
                      </a:ext>
                    </a:extLst>
                  </p:cNvPr>
                  <p:cNvSpPr/>
                  <p:nvPr/>
                </p:nvSpPr>
                <p:spPr>
                  <a:xfrm>
                    <a:off x="3411580" y="431467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6" name="フリーフォーム 1705">
                    <a:extLst>
                      <a:ext uri="{FF2B5EF4-FFF2-40B4-BE49-F238E27FC236}">
                        <a16:creationId xmlns:a16="http://schemas.microsoft.com/office/drawing/2014/main" id="{14E772F5-BD09-93EE-9FC9-056001BB0F2E}"/>
                      </a:ext>
                    </a:extLst>
                  </p:cNvPr>
                  <p:cNvSpPr/>
                  <p:nvPr/>
                </p:nvSpPr>
                <p:spPr>
                  <a:xfrm>
                    <a:off x="3048303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7" name="フリーフォーム 1706">
                    <a:extLst>
                      <a:ext uri="{FF2B5EF4-FFF2-40B4-BE49-F238E27FC236}">
                        <a16:creationId xmlns:a16="http://schemas.microsoft.com/office/drawing/2014/main" id="{43DEED4B-6C97-03B7-3AEF-C0F7D4A8DC12}"/>
                      </a:ext>
                    </a:extLst>
                  </p:cNvPr>
                  <p:cNvSpPr/>
                  <p:nvPr/>
                </p:nvSpPr>
                <p:spPr>
                  <a:xfrm>
                    <a:off x="3193606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79" name="グラフィックス 333">
                  <a:extLst>
                    <a:ext uri="{FF2B5EF4-FFF2-40B4-BE49-F238E27FC236}">
                      <a16:creationId xmlns:a16="http://schemas.microsoft.com/office/drawing/2014/main" id="{C4D91434-CE85-17BA-64C4-32EE4159310E}"/>
                    </a:ext>
                  </a:extLst>
                </p:cNvPr>
                <p:cNvGrpSpPr/>
                <p:nvPr/>
              </p:nvGrpSpPr>
              <p:grpSpPr>
                <a:xfrm>
                  <a:off x="2895255" y="4124903"/>
                  <a:ext cx="669361" cy="306723"/>
                  <a:chOff x="2895255" y="4124903"/>
                  <a:chExt cx="669361" cy="306723"/>
                </a:xfrm>
                <a:solidFill>
                  <a:srgbClr val="000000"/>
                </a:solidFill>
              </p:grpSpPr>
              <p:sp>
                <p:nvSpPr>
                  <p:cNvPr id="1680" name="フリーフォーム 1679">
                    <a:extLst>
                      <a:ext uri="{FF2B5EF4-FFF2-40B4-BE49-F238E27FC236}">
                        <a16:creationId xmlns:a16="http://schemas.microsoft.com/office/drawing/2014/main" id="{AAF368EE-BF25-21FF-5139-2AF241F8DC92}"/>
                      </a:ext>
                    </a:extLst>
                  </p:cNvPr>
                  <p:cNvSpPr/>
                  <p:nvPr/>
                </p:nvSpPr>
                <p:spPr>
                  <a:xfrm>
                    <a:off x="3258544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1" name="フリーフォーム 1680">
                    <a:extLst>
                      <a:ext uri="{FF2B5EF4-FFF2-40B4-BE49-F238E27FC236}">
                        <a16:creationId xmlns:a16="http://schemas.microsoft.com/office/drawing/2014/main" id="{5B7B1A88-3204-9374-554E-D3BD5A69F8EA}"/>
                      </a:ext>
                    </a:extLst>
                  </p:cNvPr>
                  <p:cNvSpPr/>
                  <p:nvPr/>
                </p:nvSpPr>
                <p:spPr>
                  <a:xfrm>
                    <a:off x="3258544" y="423412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2" name="フリーフォーム 1681">
                    <a:extLst>
                      <a:ext uri="{FF2B5EF4-FFF2-40B4-BE49-F238E27FC236}">
                        <a16:creationId xmlns:a16="http://schemas.microsoft.com/office/drawing/2014/main" id="{CB8EC5E9-2616-0DBE-7853-ABE448BE72D2}"/>
                      </a:ext>
                    </a:extLst>
                  </p:cNvPr>
                  <p:cNvSpPr/>
                  <p:nvPr/>
                </p:nvSpPr>
                <p:spPr>
                  <a:xfrm>
                    <a:off x="2895255" y="4234122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3" name="フリーフォーム 1682">
                    <a:extLst>
                      <a:ext uri="{FF2B5EF4-FFF2-40B4-BE49-F238E27FC236}">
                        <a16:creationId xmlns:a16="http://schemas.microsoft.com/office/drawing/2014/main" id="{7BB06BCE-B8FE-FBBB-9120-FC50D8CBF19C}"/>
                      </a:ext>
                    </a:extLst>
                  </p:cNvPr>
                  <p:cNvSpPr/>
                  <p:nvPr/>
                </p:nvSpPr>
                <p:spPr>
                  <a:xfrm>
                    <a:off x="2895255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4" name="フリーフォーム 1683">
                    <a:extLst>
                      <a:ext uri="{FF2B5EF4-FFF2-40B4-BE49-F238E27FC236}">
                        <a16:creationId xmlns:a16="http://schemas.microsoft.com/office/drawing/2014/main" id="{ED886D7B-D6B1-3A3C-8F2A-5A0F86EF659F}"/>
                      </a:ext>
                    </a:extLst>
                  </p:cNvPr>
                  <p:cNvSpPr/>
                  <p:nvPr/>
                </p:nvSpPr>
                <p:spPr>
                  <a:xfrm>
                    <a:off x="3549176" y="412490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5" name="フリーフォーム 1684">
                    <a:extLst>
                      <a:ext uri="{FF2B5EF4-FFF2-40B4-BE49-F238E27FC236}">
                        <a16:creationId xmlns:a16="http://schemas.microsoft.com/office/drawing/2014/main" id="{6D764BD2-8F60-809D-63E5-8757464E3495}"/>
                      </a:ext>
                    </a:extLst>
                  </p:cNvPr>
                  <p:cNvSpPr/>
                  <p:nvPr/>
                </p:nvSpPr>
                <p:spPr>
                  <a:xfrm>
                    <a:off x="3549176" y="430693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6" name="フリーフォーム 1685">
                    <a:extLst>
                      <a:ext uri="{FF2B5EF4-FFF2-40B4-BE49-F238E27FC236}">
                        <a16:creationId xmlns:a16="http://schemas.microsoft.com/office/drawing/2014/main" id="{D82C42FF-4972-3C7F-21D0-7995B43688F0}"/>
                      </a:ext>
                    </a:extLst>
                  </p:cNvPr>
                  <p:cNvSpPr/>
                  <p:nvPr/>
                </p:nvSpPr>
                <p:spPr>
                  <a:xfrm>
                    <a:off x="3185899" y="412490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6" name="グループ化 1445">
                <a:extLst>
                  <a:ext uri="{FF2B5EF4-FFF2-40B4-BE49-F238E27FC236}">
                    <a16:creationId xmlns:a16="http://schemas.microsoft.com/office/drawing/2014/main" id="{ECB60074-5987-D928-1DCD-2D987B82CC51}"/>
                  </a:ext>
                </a:extLst>
              </p:cNvPr>
              <p:cNvGrpSpPr/>
              <p:nvPr/>
            </p:nvGrpSpPr>
            <p:grpSpPr>
              <a:xfrm>
                <a:off x="3687939" y="4021897"/>
                <a:ext cx="677002" cy="499133"/>
                <a:chOff x="3687939" y="4021897"/>
                <a:chExt cx="677002" cy="499133"/>
              </a:xfrm>
            </p:grpSpPr>
            <p:grpSp>
              <p:nvGrpSpPr>
                <p:cNvPr id="1654" name="グラフィックス 334">
                  <a:extLst>
                    <a:ext uri="{FF2B5EF4-FFF2-40B4-BE49-F238E27FC236}">
                      <a16:creationId xmlns:a16="http://schemas.microsoft.com/office/drawing/2014/main" id="{35F92511-1C96-DEBB-9737-51702EB2E930}"/>
                    </a:ext>
                  </a:extLst>
                </p:cNvPr>
                <p:cNvGrpSpPr/>
                <p:nvPr/>
              </p:nvGrpSpPr>
              <p:grpSpPr>
                <a:xfrm>
                  <a:off x="3703203" y="4037215"/>
                  <a:ext cx="646473" cy="468506"/>
                  <a:chOff x="3703203" y="4037215"/>
                  <a:chExt cx="646473" cy="468506"/>
                </a:xfrm>
              </p:grpSpPr>
              <p:sp>
                <p:nvSpPr>
                  <p:cNvPr id="1663" name="フリーフォーム 1662">
                    <a:extLst>
                      <a:ext uri="{FF2B5EF4-FFF2-40B4-BE49-F238E27FC236}">
                        <a16:creationId xmlns:a16="http://schemas.microsoft.com/office/drawing/2014/main" id="{03FE8746-8BEA-C9A3-5FD4-D4B96F935189}"/>
                      </a:ext>
                    </a:extLst>
                  </p:cNvPr>
                  <p:cNvSpPr/>
                  <p:nvPr/>
                </p:nvSpPr>
                <p:spPr>
                  <a:xfrm>
                    <a:off x="3703203" y="450571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4" name="フリーフォーム 1663">
                    <a:extLst>
                      <a:ext uri="{FF2B5EF4-FFF2-40B4-BE49-F238E27FC236}">
                        <a16:creationId xmlns:a16="http://schemas.microsoft.com/office/drawing/2014/main" id="{E6FE3034-C2E3-775D-16F1-D617839FD7D3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5" name="フリーフォーム 1664">
                    <a:extLst>
                      <a:ext uri="{FF2B5EF4-FFF2-40B4-BE49-F238E27FC236}">
                        <a16:creationId xmlns:a16="http://schemas.microsoft.com/office/drawing/2014/main" id="{335FFB93-0F3B-56EF-ECCE-A598664CE60C}"/>
                      </a:ext>
                    </a:extLst>
                  </p:cNvPr>
                  <p:cNvSpPr/>
                  <p:nvPr/>
                </p:nvSpPr>
                <p:spPr>
                  <a:xfrm>
                    <a:off x="4062355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6" name="フリーフォーム 1665">
                    <a:extLst>
                      <a:ext uri="{FF2B5EF4-FFF2-40B4-BE49-F238E27FC236}">
                        <a16:creationId xmlns:a16="http://schemas.microsoft.com/office/drawing/2014/main" id="{EE8333B8-A1D3-C659-FC24-3B83AF539A1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7" name="フリーフォーム 1666">
                    <a:extLst>
                      <a:ext uri="{FF2B5EF4-FFF2-40B4-BE49-F238E27FC236}">
                        <a16:creationId xmlns:a16="http://schemas.microsoft.com/office/drawing/2014/main" id="{3E5E9CE5-B673-9A52-BCBA-2FE3565E12FB}"/>
                      </a:ext>
                    </a:extLst>
                  </p:cNvPr>
                  <p:cNvSpPr/>
                  <p:nvPr/>
                </p:nvSpPr>
                <p:spPr>
                  <a:xfrm>
                    <a:off x="3703203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8" name="フリーフォーム 1667">
                    <a:extLst>
                      <a:ext uri="{FF2B5EF4-FFF2-40B4-BE49-F238E27FC236}">
                        <a16:creationId xmlns:a16="http://schemas.microsoft.com/office/drawing/2014/main" id="{F83A5703-90EC-E3CF-E165-FA2B94B3B087}"/>
                      </a:ext>
                    </a:extLst>
                  </p:cNvPr>
                  <p:cNvSpPr/>
                  <p:nvPr/>
                </p:nvSpPr>
                <p:spPr>
                  <a:xfrm>
                    <a:off x="4062355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9" name="フリーフォーム 1668">
                    <a:extLst>
                      <a:ext uri="{FF2B5EF4-FFF2-40B4-BE49-F238E27FC236}">
                        <a16:creationId xmlns:a16="http://schemas.microsoft.com/office/drawing/2014/main" id="{9E253A56-1B98-D64A-A91D-6E86E95BE660}"/>
                      </a:ext>
                    </a:extLst>
                  </p:cNvPr>
                  <p:cNvSpPr/>
                  <p:nvPr/>
                </p:nvSpPr>
                <p:spPr>
                  <a:xfrm>
                    <a:off x="3990500" y="403722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0" name="フリーフォーム 1669">
                    <a:extLst>
                      <a:ext uri="{FF2B5EF4-FFF2-40B4-BE49-F238E27FC236}">
                        <a16:creationId xmlns:a16="http://schemas.microsoft.com/office/drawing/2014/main" id="{7802FE18-A7FD-7E31-BD55-31209D188F2D}"/>
                      </a:ext>
                    </a:extLst>
                  </p:cNvPr>
                  <p:cNvSpPr/>
                  <p:nvPr/>
                </p:nvSpPr>
                <p:spPr>
                  <a:xfrm>
                    <a:off x="4349652" y="4037221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1" name="フリーフォーム 1670">
                    <a:extLst>
                      <a:ext uri="{FF2B5EF4-FFF2-40B4-BE49-F238E27FC236}">
                        <a16:creationId xmlns:a16="http://schemas.microsoft.com/office/drawing/2014/main" id="{F38FD308-EFC4-CE4F-1316-AE318B962AC0}"/>
                      </a:ext>
                    </a:extLst>
                  </p:cNvPr>
                  <p:cNvSpPr/>
                  <p:nvPr/>
                </p:nvSpPr>
                <p:spPr>
                  <a:xfrm>
                    <a:off x="4062355" y="4397606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2" name="フリーフォーム 1671">
                    <a:extLst>
                      <a:ext uri="{FF2B5EF4-FFF2-40B4-BE49-F238E27FC236}">
                        <a16:creationId xmlns:a16="http://schemas.microsoft.com/office/drawing/2014/main" id="{03D9B063-38CD-7FFD-F7D4-6120618BB626}"/>
                      </a:ext>
                    </a:extLst>
                  </p:cNvPr>
                  <p:cNvSpPr/>
                  <p:nvPr/>
                </p:nvSpPr>
                <p:spPr>
                  <a:xfrm>
                    <a:off x="3846864" y="409127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3" name="フリーフォーム 1672">
                    <a:extLst>
                      <a:ext uri="{FF2B5EF4-FFF2-40B4-BE49-F238E27FC236}">
                        <a16:creationId xmlns:a16="http://schemas.microsoft.com/office/drawing/2014/main" id="{3745EEBC-3444-CA2B-D666-D39C7EE14A0E}"/>
                      </a:ext>
                    </a:extLst>
                  </p:cNvPr>
                  <p:cNvSpPr/>
                  <p:nvPr/>
                </p:nvSpPr>
                <p:spPr>
                  <a:xfrm>
                    <a:off x="3882779" y="4037215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4" name="フリーフォーム 1673">
                    <a:extLst>
                      <a:ext uri="{FF2B5EF4-FFF2-40B4-BE49-F238E27FC236}">
                        <a16:creationId xmlns:a16="http://schemas.microsoft.com/office/drawing/2014/main" id="{8D3278E2-DCDA-C8E4-5F4C-8DC801605409}"/>
                      </a:ext>
                    </a:extLst>
                  </p:cNvPr>
                  <p:cNvSpPr/>
                  <p:nvPr/>
                </p:nvSpPr>
                <p:spPr>
                  <a:xfrm>
                    <a:off x="3882779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5" name="フリーフォーム 1674">
                    <a:extLst>
                      <a:ext uri="{FF2B5EF4-FFF2-40B4-BE49-F238E27FC236}">
                        <a16:creationId xmlns:a16="http://schemas.microsoft.com/office/drawing/2014/main" id="{3E316480-8AF0-001F-07EE-516CC028670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32552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6" name="フリーフォーム 1675">
                    <a:extLst>
                      <a:ext uri="{FF2B5EF4-FFF2-40B4-BE49-F238E27FC236}">
                        <a16:creationId xmlns:a16="http://schemas.microsoft.com/office/drawing/2014/main" id="{77F5A97E-980C-8434-D199-239697B72856}"/>
                      </a:ext>
                    </a:extLst>
                  </p:cNvPr>
                  <p:cNvSpPr/>
                  <p:nvPr/>
                </p:nvSpPr>
                <p:spPr>
                  <a:xfrm>
                    <a:off x="4062355" y="4217409"/>
                    <a:ext cx="287297" cy="108115"/>
                  </a:xfrm>
                  <a:custGeom>
                    <a:avLst/>
                    <a:gdLst>
                      <a:gd name="connsiteX0" fmla="*/ 287297 w 287297"/>
                      <a:gd name="connsiteY0" fmla="*/ 0 h 108115"/>
                      <a:gd name="connsiteX1" fmla="*/ 0 w 2872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108115">
                        <a:moveTo>
                          <a:pt x="2872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7" name="フリーフォーム 1676">
                    <a:extLst>
                      <a:ext uri="{FF2B5EF4-FFF2-40B4-BE49-F238E27FC236}">
                        <a16:creationId xmlns:a16="http://schemas.microsoft.com/office/drawing/2014/main" id="{60583C48-779E-C112-E07C-6D9E72BDF771}"/>
                      </a:ext>
                    </a:extLst>
                  </p:cNvPr>
                  <p:cNvSpPr/>
                  <p:nvPr/>
                </p:nvSpPr>
                <p:spPr>
                  <a:xfrm>
                    <a:off x="4206016" y="4091272"/>
                    <a:ext cx="4223" cy="360391"/>
                  </a:xfrm>
                  <a:custGeom>
                    <a:avLst/>
                    <a:gdLst>
                      <a:gd name="connsiteX0" fmla="*/ 0 w 4223"/>
                      <a:gd name="connsiteY0" fmla="*/ 0 h 360391"/>
                      <a:gd name="connsiteX1" fmla="*/ 0 w 4223"/>
                      <a:gd name="connsiteY1" fmla="*/ 360391 h 360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91">
                        <a:moveTo>
                          <a:pt x="0" y="0"/>
                        </a:moveTo>
                        <a:lnTo>
                          <a:pt x="0" y="36039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55" name="グラフィックス 334">
                  <a:extLst>
                    <a:ext uri="{FF2B5EF4-FFF2-40B4-BE49-F238E27FC236}">
                      <a16:creationId xmlns:a16="http://schemas.microsoft.com/office/drawing/2014/main" id="{D68E47E6-9F2A-722F-40FD-3040422D714E}"/>
                    </a:ext>
                  </a:extLst>
                </p:cNvPr>
                <p:cNvGrpSpPr/>
                <p:nvPr/>
              </p:nvGrpSpPr>
              <p:grpSpPr>
                <a:xfrm>
                  <a:off x="3687939" y="4021897"/>
                  <a:ext cx="677002" cy="499133"/>
                  <a:chOff x="3687939" y="4021897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656" name="フリーフォーム 1655">
                    <a:extLst>
                      <a:ext uri="{FF2B5EF4-FFF2-40B4-BE49-F238E27FC236}">
                        <a16:creationId xmlns:a16="http://schemas.microsoft.com/office/drawing/2014/main" id="{264E3D13-C1EA-359D-16B9-6999E30DE5EB}"/>
                      </a:ext>
                    </a:extLst>
                  </p:cNvPr>
                  <p:cNvSpPr/>
                  <p:nvPr/>
                </p:nvSpPr>
                <p:spPr>
                  <a:xfrm>
                    <a:off x="4047091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7" name="フリーフォーム 1656">
                    <a:extLst>
                      <a:ext uri="{FF2B5EF4-FFF2-40B4-BE49-F238E27FC236}">
                        <a16:creationId xmlns:a16="http://schemas.microsoft.com/office/drawing/2014/main" id="{BB80BC30-F395-CCEB-3EE7-35C9020CCF80}"/>
                      </a:ext>
                    </a:extLst>
                  </p:cNvPr>
                  <p:cNvSpPr/>
                  <p:nvPr/>
                </p:nvSpPr>
                <p:spPr>
                  <a:xfrm>
                    <a:off x="3687939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8" name="フリーフォーム 1657">
                    <a:extLst>
                      <a:ext uri="{FF2B5EF4-FFF2-40B4-BE49-F238E27FC236}">
                        <a16:creationId xmlns:a16="http://schemas.microsoft.com/office/drawing/2014/main" id="{6D793EF1-4481-E504-6D30-A8AC92EEDBAD}"/>
                      </a:ext>
                    </a:extLst>
                  </p:cNvPr>
                  <p:cNvSpPr/>
                  <p:nvPr/>
                </p:nvSpPr>
                <p:spPr>
                  <a:xfrm>
                    <a:off x="3687939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9" name="フリーフォーム 1658">
                    <a:extLst>
                      <a:ext uri="{FF2B5EF4-FFF2-40B4-BE49-F238E27FC236}">
                        <a16:creationId xmlns:a16="http://schemas.microsoft.com/office/drawing/2014/main" id="{F90B201D-73F1-04DE-B3C0-77F51422CAD4}"/>
                      </a:ext>
                    </a:extLst>
                  </p:cNvPr>
                  <p:cNvSpPr/>
                  <p:nvPr/>
                </p:nvSpPr>
                <p:spPr>
                  <a:xfrm>
                    <a:off x="4334412" y="4021897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0" name="フリーフォーム 1659">
                    <a:extLst>
                      <a:ext uri="{FF2B5EF4-FFF2-40B4-BE49-F238E27FC236}">
                        <a16:creationId xmlns:a16="http://schemas.microsoft.com/office/drawing/2014/main" id="{B96B845D-5319-DA40-221E-41C5CED90D24}"/>
                      </a:ext>
                    </a:extLst>
                  </p:cNvPr>
                  <p:cNvSpPr/>
                  <p:nvPr/>
                </p:nvSpPr>
                <p:spPr>
                  <a:xfrm>
                    <a:off x="4334413" y="438228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1" name="フリーフォーム 1660">
                    <a:extLst>
                      <a:ext uri="{FF2B5EF4-FFF2-40B4-BE49-F238E27FC236}">
                        <a16:creationId xmlns:a16="http://schemas.microsoft.com/office/drawing/2014/main" id="{D61EF1F1-B6CD-C14B-6B73-E80617489994}"/>
                      </a:ext>
                    </a:extLst>
                  </p:cNvPr>
                  <p:cNvSpPr/>
                  <p:nvPr/>
                </p:nvSpPr>
                <p:spPr>
                  <a:xfrm>
                    <a:off x="3975261" y="40218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2" name="フリーフォーム 1661">
                    <a:extLst>
                      <a:ext uri="{FF2B5EF4-FFF2-40B4-BE49-F238E27FC236}">
                        <a16:creationId xmlns:a16="http://schemas.microsoft.com/office/drawing/2014/main" id="{34460F1A-2A66-0660-ADE8-AD777E6BA7AA}"/>
                      </a:ext>
                    </a:extLst>
                  </p:cNvPr>
                  <p:cNvSpPr/>
                  <p:nvPr/>
                </p:nvSpPr>
                <p:spPr>
                  <a:xfrm>
                    <a:off x="4047091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7" name="グループ化 1446">
                <a:extLst>
                  <a:ext uri="{FF2B5EF4-FFF2-40B4-BE49-F238E27FC236}">
                    <a16:creationId xmlns:a16="http://schemas.microsoft.com/office/drawing/2014/main" id="{A9ABE28B-5787-EB71-7952-4E666BBBE977}"/>
                  </a:ext>
                </a:extLst>
              </p:cNvPr>
              <p:cNvGrpSpPr/>
              <p:nvPr/>
            </p:nvGrpSpPr>
            <p:grpSpPr>
              <a:xfrm>
                <a:off x="4480564" y="4154631"/>
                <a:ext cx="672797" cy="239421"/>
                <a:chOff x="4480564" y="4154631"/>
                <a:chExt cx="672797" cy="239421"/>
              </a:xfrm>
            </p:grpSpPr>
            <p:grpSp>
              <p:nvGrpSpPr>
                <p:cNvPr id="1626" name="グラフィックス 335">
                  <a:extLst>
                    <a:ext uri="{FF2B5EF4-FFF2-40B4-BE49-F238E27FC236}">
                      <a16:creationId xmlns:a16="http://schemas.microsoft.com/office/drawing/2014/main" id="{570CD77D-00C8-1B34-AABF-7110CB4DFB7D}"/>
                    </a:ext>
                  </a:extLst>
                </p:cNvPr>
                <p:cNvGrpSpPr/>
                <p:nvPr/>
              </p:nvGrpSpPr>
              <p:grpSpPr>
                <a:xfrm>
                  <a:off x="4487924" y="4161978"/>
                  <a:ext cx="658077" cy="224730"/>
                  <a:chOff x="4487924" y="4161978"/>
                  <a:chExt cx="658077" cy="224730"/>
                </a:xfrm>
              </p:grpSpPr>
              <p:sp>
                <p:nvSpPr>
                  <p:cNvPr id="1635" name="フリーフォーム 1634">
                    <a:extLst>
                      <a:ext uri="{FF2B5EF4-FFF2-40B4-BE49-F238E27FC236}">
                        <a16:creationId xmlns:a16="http://schemas.microsoft.com/office/drawing/2014/main" id="{7F076DAC-1B90-619D-C783-292E3BC6C310}"/>
                      </a:ext>
                    </a:extLst>
                  </p:cNvPr>
                  <p:cNvSpPr/>
                  <p:nvPr/>
                </p:nvSpPr>
                <p:spPr>
                  <a:xfrm>
                    <a:off x="4834280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6" name="フリーフォーム 1635">
                    <a:extLst>
                      <a:ext uri="{FF2B5EF4-FFF2-40B4-BE49-F238E27FC236}">
                        <a16:creationId xmlns:a16="http://schemas.microsoft.com/office/drawing/2014/main" id="{AFCF2B22-7DF0-DAA5-9546-B52CFA6133E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7" name="フリーフォーム 1636">
                    <a:extLst>
                      <a:ext uri="{FF2B5EF4-FFF2-40B4-BE49-F238E27FC236}">
                        <a16:creationId xmlns:a16="http://schemas.microsoft.com/office/drawing/2014/main" id="{C8641C76-0A47-A58B-44C0-4E7BB4E63C50}"/>
                      </a:ext>
                    </a:extLst>
                  </p:cNvPr>
                  <p:cNvSpPr/>
                  <p:nvPr/>
                </p:nvSpPr>
                <p:spPr>
                  <a:xfrm>
                    <a:off x="5007458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8" name="フリーフォーム 1637">
                    <a:extLst>
                      <a:ext uri="{FF2B5EF4-FFF2-40B4-BE49-F238E27FC236}">
                        <a16:creationId xmlns:a16="http://schemas.microsoft.com/office/drawing/2014/main" id="{9C636D71-3CB8-A070-488F-78B4D3C0BC75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9" name="フリーフォーム 1638">
                    <a:extLst>
                      <a:ext uri="{FF2B5EF4-FFF2-40B4-BE49-F238E27FC236}">
                        <a16:creationId xmlns:a16="http://schemas.microsoft.com/office/drawing/2014/main" id="{C37E0FF8-DDAA-B9ED-B67B-4AD3DFB9E49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0" name="フリーフォーム 1639">
                    <a:extLst>
                      <a:ext uri="{FF2B5EF4-FFF2-40B4-BE49-F238E27FC236}">
                        <a16:creationId xmlns:a16="http://schemas.microsoft.com/office/drawing/2014/main" id="{80DB0ABC-3644-3226-8EF8-3CFF42935367}"/>
                      </a:ext>
                    </a:extLst>
                  </p:cNvPr>
                  <p:cNvSpPr/>
                  <p:nvPr/>
                </p:nvSpPr>
                <p:spPr>
                  <a:xfrm>
                    <a:off x="5007458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1" name="フリーフォーム 1640">
                    <a:extLst>
                      <a:ext uri="{FF2B5EF4-FFF2-40B4-BE49-F238E27FC236}">
                        <a16:creationId xmlns:a16="http://schemas.microsoft.com/office/drawing/2014/main" id="{D597075E-7672-5AFB-1E4E-8D2FE41A3626}"/>
                      </a:ext>
                    </a:extLst>
                  </p:cNvPr>
                  <p:cNvSpPr/>
                  <p:nvPr/>
                </p:nvSpPr>
                <p:spPr>
                  <a:xfrm>
                    <a:off x="4972811" y="4161982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2" name="フリーフォーム 1641">
                    <a:extLst>
                      <a:ext uri="{FF2B5EF4-FFF2-40B4-BE49-F238E27FC236}">
                        <a16:creationId xmlns:a16="http://schemas.microsoft.com/office/drawing/2014/main" id="{F92F31CE-19CA-6DEE-FD19-97DF4C298FBE}"/>
                      </a:ext>
                    </a:extLst>
                  </p:cNvPr>
                  <p:cNvSpPr/>
                  <p:nvPr/>
                </p:nvSpPr>
                <p:spPr>
                  <a:xfrm>
                    <a:off x="5145989" y="4161982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3" name="フリーフォーム 1642">
                    <a:extLst>
                      <a:ext uri="{FF2B5EF4-FFF2-40B4-BE49-F238E27FC236}">
                        <a16:creationId xmlns:a16="http://schemas.microsoft.com/office/drawing/2014/main" id="{CBA2D236-566F-9723-3CB6-B5BABA354F2E}"/>
                      </a:ext>
                    </a:extLst>
                  </p:cNvPr>
                  <p:cNvSpPr/>
                  <p:nvPr/>
                </p:nvSpPr>
                <p:spPr>
                  <a:xfrm>
                    <a:off x="5007458" y="433484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4" name="フリーフォーム 1643">
                    <a:extLst>
                      <a:ext uri="{FF2B5EF4-FFF2-40B4-BE49-F238E27FC236}">
                        <a16:creationId xmlns:a16="http://schemas.microsoft.com/office/drawing/2014/main" id="{5D761B7A-0CDB-90E1-7C80-9F2A84D693C5}"/>
                      </a:ext>
                    </a:extLst>
                  </p:cNvPr>
                  <p:cNvSpPr/>
                  <p:nvPr/>
                </p:nvSpPr>
                <p:spPr>
                  <a:xfrm>
                    <a:off x="4661102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5" name="フリーフォーム 1644">
                    <a:extLst>
                      <a:ext uri="{FF2B5EF4-FFF2-40B4-BE49-F238E27FC236}">
                        <a16:creationId xmlns:a16="http://schemas.microsoft.com/office/drawing/2014/main" id="{739C3803-6C66-AC9F-AE7A-1B483DE04AB0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6" name="フリーフォーム 1645">
                    <a:extLst>
                      <a:ext uri="{FF2B5EF4-FFF2-40B4-BE49-F238E27FC236}">
                        <a16:creationId xmlns:a16="http://schemas.microsoft.com/office/drawing/2014/main" id="{B469039A-4DD0-B270-6BA7-DA0C80B5079D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7" name="フリーフォーム 1646">
                    <a:extLst>
                      <a:ext uri="{FF2B5EF4-FFF2-40B4-BE49-F238E27FC236}">
                        <a16:creationId xmlns:a16="http://schemas.microsoft.com/office/drawing/2014/main" id="{C916BFDC-7427-DE79-DBB5-52CC39839556}"/>
                      </a:ext>
                    </a:extLst>
                  </p:cNvPr>
                  <p:cNvSpPr/>
                  <p:nvPr/>
                </p:nvSpPr>
                <p:spPr>
                  <a:xfrm>
                    <a:off x="4661102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8" name="フリーフォーム 1647">
                    <a:extLst>
                      <a:ext uri="{FF2B5EF4-FFF2-40B4-BE49-F238E27FC236}">
                        <a16:creationId xmlns:a16="http://schemas.microsoft.com/office/drawing/2014/main" id="{E524A8BE-8287-A36B-AF76-0150877A4C10}"/>
                      </a:ext>
                    </a:extLst>
                  </p:cNvPr>
                  <p:cNvSpPr/>
                  <p:nvPr/>
                </p:nvSpPr>
                <p:spPr>
                  <a:xfrm>
                    <a:off x="4799633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9" name="フリーフォーム 1648">
                    <a:extLst>
                      <a:ext uri="{FF2B5EF4-FFF2-40B4-BE49-F238E27FC236}">
                        <a16:creationId xmlns:a16="http://schemas.microsoft.com/office/drawing/2014/main" id="{31CBCE37-4C83-C5DB-2465-23279E1510E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0" name="フリーフォーム 1649">
                    <a:extLst>
                      <a:ext uri="{FF2B5EF4-FFF2-40B4-BE49-F238E27FC236}">
                        <a16:creationId xmlns:a16="http://schemas.microsoft.com/office/drawing/2014/main" id="{65B099AD-2B85-88E5-5920-1F930B08E23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1" name="フリーフォーム 1650">
                    <a:extLst>
                      <a:ext uri="{FF2B5EF4-FFF2-40B4-BE49-F238E27FC236}">
                        <a16:creationId xmlns:a16="http://schemas.microsoft.com/office/drawing/2014/main" id="{1BD9A607-F302-07C0-E856-68A71AA7C098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2" name="フリーフォーム 1651">
                    <a:extLst>
                      <a:ext uri="{FF2B5EF4-FFF2-40B4-BE49-F238E27FC236}">
                        <a16:creationId xmlns:a16="http://schemas.microsoft.com/office/drawing/2014/main" id="{B5E63A5F-E82F-5096-CF24-CFE4DA738DE7}"/>
                      </a:ext>
                    </a:extLst>
                  </p:cNvPr>
                  <p:cNvSpPr/>
                  <p:nvPr/>
                </p:nvSpPr>
                <p:spPr>
                  <a:xfrm>
                    <a:off x="4487924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3" name="フリーフォーム 1652">
                    <a:extLst>
                      <a:ext uri="{FF2B5EF4-FFF2-40B4-BE49-F238E27FC236}">
                        <a16:creationId xmlns:a16="http://schemas.microsoft.com/office/drawing/2014/main" id="{BCE3C643-8CD2-356C-DE79-3A978597E1DD}"/>
                      </a:ext>
                    </a:extLst>
                  </p:cNvPr>
                  <p:cNvSpPr/>
                  <p:nvPr/>
                </p:nvSpPr>
                <p:spPr>
                  <a:xfrm>
                    <a:off x="4626455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27" name="グラフィックス 335">
                  <a:extLst>
                    <a:ext uri="{FF2B5EF4-FFF2-40B4-BE49-F238E27FC236}">
                      <a16:creationId xmlns:a16="http://schemas.microsoft.com/office/drawing/2014/main" id="{65FA727B-C565-F442-DD49-20264843917B}"/>
                    </a:ext>
                  </a:extLst>
                </p:cNvPr>
                <p:cNvGrpSpPr/>
                <p:nvPr/>
              </p:nvGrpSpPr>
              <p:grpSpPr>
                <a:xfrm>
                  <a:off x="4480564" y="4154631"/>
                  <a:ext cx="672797" cy="239421"/>
                  <a:chOff x="4480564" y="4154631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1628" name="フリーフォーム 1627">
                    <a:extLst>
                      <a:ext uri="{FF2B5EF4-FFF2-40B4-BE49-F238E27FC236}">
                        <a16:creationId xmlns:a16="http://schemas.microsoft.com/office/drawing/2014/main" id="{8EAC83F7-786F-E234-747F-ACF33F49B9E5}"/>
                      </a:ext>
                    </a:extLst>
                  </p:cNvPr>
                  <p:cNvSpPr/>
                  <p:nvPr/>
                </p:nvSpPr>
                <p:spPr>
                  <a:xfrm>
                    <a:off x="5000098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9" name="フリーフォーム 1628">
                    <a:extLst>
                      <a:ext uri="{FF2B5EF4-FFF2-40B4-BE49-F238E27FC236}">
                        <a16:creationId xmlns:a16="http://schemas.microsoft.com/office/drawing/2014/main" id="{746576C8-33C6-4D48-62EB-F523231D1576}"/>
                      </a:ext>
                    </a:extLst>
                  </p:cNvPr>
                  <p:cNvSpPr/>
                  <p:nvPr/>
                </p:nvSpPr>
                <p:spPr>
                  <a:xfrm>
                    <a:off x="5138640" y="4154631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0" name="フリーフォーム 1629">
                    <a:extLst>
                      <a:ext uri="{FF2B5EF4-FFF2-40B4-BE49-F238E27FC236}">
                        <a16:creationId xmlns:a16="http://schemas.microsoft.com/office/drawing/2014/main" id="{813ACC33-0C9D-3D12-7C2B-869EC2C35093}"/>
                      </a:ext>
                    </a:extLst>
                  </p:cNvPr>
                  <p:cNvSpPr/>
                  <p:nvPr/>
                </p:nvSpPr>
                <p:spPr>
                  <a:xfrm>
                    <a:off x="5138641" y="432749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1" name="フリーフォーム 1630">
                    <a:extLst>
                      <a:ext uri="{FF2B5EF4-FFF2-40B4-BE49-F238E27FC236}">
                        <a16:creationId xmlns:a16="http://schemas.microsoft.com/office/drawing/2014/main" id="{E5DC875F-D090-47BE-3CA6-2339414CBF74}"/>
                      </a:ext>
                    </a:extLst>
                  </p:cNvPr>
                  <p:cNvSpPr/>
                  <p:nvPr/>
                </p:nvSpPr>
                <p:spPr>
                  <a:xfrm>
                    <a:off x="5000098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2" name="フリーフォーム 1631">
                    <a:extLst>
                      <a:ext uri="{FF2B5EF4-FFF2-40B4-BE49-F238E27FC236}">
                        <a16:creationId xmlns:a16="http://schemas.microsoft.com/office/drawing/2014/main" id="{7B7B405B-26FE-FFFB-524A-E702F4AFC726}"/>
                      </a:ext>
                    </a:extLst>
                  </p:cNvPr>
                  <p:cNvSpPr/>
                  <p:nvPr/>
                </p:nvSpPr>
                <p:spPr>
                  <a:xfrm>
                    <a:off x="4480564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3" name="フリーフォーム 1632">
                    <a:extLst>
                      <a:ext uri="{FF2B5EF4-FFF2-40B4-BE49-F238E27FC236}">
                        <a16:creationId xmlns:a16="http://schemas.microsoft.com/office/drawing/2014/main" id="{87299B9B-4B3E-36EB-53F2-C78887988B9B}"/>
                      </a:ext>
                    </a:extLst>
                  </p:cNvPr>
                  <p:cNvSpPr/>
                  <p:nvPr/>
                </p:nvSpPr>
                <p:spPr>
                  <a:xfrm>
                    <a:off x="4480564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4" name="フリーフォーム 1633">
                    <a:extLst>
                      <a:ext uri="{FF2B5EF4-FFF2-40B4-BE49-F238E27FC236}">
                        <a16:creationId xmlns:a16="http://schemas.microsoft.com/office/drawing/2014/main" id="{917B3117-39F7-89D6-2BF6-1E42B36C293F}"/>
                      </a:ext>
                    </a:extLst>
                  </p:cNvPr>
                  <p:cNvSpPr/>
                  <p:nvPr/>
                </p:nvSpPr>
                <p:spPr>
                  <a:xfrm>
                    <a:off x="4619106" y="415463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8" name="グループ化 1447">
                <a:extLst>
                  <a:ext uri="{FF2B5EF4-FFF2-40B4-BE49-F238E27FC236}">
                    <a16:creationId xmlns:a16="http://schemas.microsoft.com/office/drawing/2014/main" id="{E0C974F0-C6E5-F136-4239-F25AADED4A3A}"/>
                  </a:ext>
                </a:extLst>
              </p:cNvPr>
              <p:cNvGrpSpPr/>
              <p:nvPr/>
            </p:nvGrpSpPr>
            <p:grpSpPr>
              <a:xfrm>
                <a:off x="5278945" y="4151861"/>
                <a:ext cx="668476" cy="240628"/>
                <a:chOff x="5278945" y="4151861"/>
                <a:chExt cx="668476" cy="240628"/>
              </a:xfrm>
            </p:grpSpPr>
            <p:grpSp>
              <p:nvGrpSpPr>
                <p:cNvPr id="1589" name="グラフィックス 336">
                  <a:extLst>
                    <a:ext uri="{FF2B5EF4-FFF2-40B4-BE49-F238E27FC236}">
                      <a16:creationId xmlns:a16="http://schemas.microsoft.com/office/drawing/2014/main" id="{3E45FFEC-2A0D-9D41-C73D-015A6C265612}"/>
                    </a:ext>
                  </a:extLst>
                </p:cNvPr>
                <p:cNvGrpSpPr/>
                <p:nvPr/>
              </p:nvGrpSpPr>
              <p:grpSpPr>
                <a:xfrm>
                  <a:off x="5285010" y="4157930"/>
                  <a:ext cx="658015" cy="230169"/>
                  <a:chOff x="5285010" y="4157930"/>
                  <a:chExt cx="658015" cy="230169"/>
                </a:xfrm>
              </p:grpSpPr>
              <p:sp>
                <p:nvSpPr>
                  <p:cNvPr id="1598" name="フリーフォーム 1597">
                    <a:extLst>
                      <a:ext uri="{FF2B5EF4-FFF2-40B4-BE49-F238E27FC236}">
                        <a16:creationId xmlns:a16="http://schemas.microsoft.com/office/drawing/2014/main" id="{FB6AF085-CB4F-EF51-D665-B2703D043F6D}"/>
                      </a:ext>
                    </a:extLst>
                  </p:cNvPr>
                  <p:cNvSpPr/>
                  <p:nvPr/>
                </p:nvSpPr>
                <p:spPr>
                  <a:xfrm>
                    <a:off x="5570373" y="4386420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9" name="フリーフォーム 1598">
                    <a:extLst>
                      <a:ext uri="{FF2B5EF4-FFF2-40B4-BE49-F238E27FC236}">
                        <a16:creationId xmlns:a16="http://schemas.microsoft.com/office/drawing/2014/main" id="{FF9B9D80-AD1C-AE5A-CBBD-09C92D2F0EA1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0" name="フリーフォーム 1599">
                    <a:extLst>
                      <a:ext uri="{FF2B5EF4-FFF2-40B4-BE49-F238E27FC236}">
                        <a16:creationId xmlns:a16="http://schemas.microsoft.com/office/drawing/2014/main" id="{93D4F30F-837A-B531-FD7F-68BDFDE20F1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1" name="フリーフォーム 1600">
                    <a:extLst>
                      <a:ext uri="{FF2B5EF4-FFF2-40B4-BE49-F238E27FC236}">
                        <a16:creationId xmlns:a16="http://schemas.microsoft.com/office/drawing/2014/main" id="{107766AA-446B-0C3A-7B78-0AD57E7E0FC7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2" name="フリーフォーム 1601">
                    <a:extLst>
                      <a:ext uri="{FF2B5EF4-FFF2-40B4-BE49-F238E27FC236}">
                        <a16:creationId xmlns:a16="http://schemas.microsoft.com/office/drawing/2014/main" id="{89F32095-CF56-AC08-09C8-6FE817029593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3" name="フリーフォーム 1602">
                    <a:extLst>
                      <a:ext uri="{FF2B5EF4-FFF2-40B4-BE49-F238E27FC236}">
                        <a16:creationId xmlns:a16="http://schemas.microsoft.com/office/drawing/2014/main" id="{313082C4-0DBA-C200-32C8-C37B596ECDB9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4" name="フリーフォーム 1603">
                    <a:extLst>
                      <a:ext uri="{FF2B5EF4-FFF2-40B4-BE49-F238E27FC236}">
                        <a16:creationId xmlns:a16="http://schemas.microsoft.com/office/drawing/2014/main" id="{8534B6EC-2A32-A212-CF88-3994B9A3F3BB}"/>
                      </a:ext>
                    </a:extLst>
                  </p:cNvPr>
                  <p:cNvSpPr/>
                  <p:nvPr/>
                </p:nvSpPr>
                <p:spPr>
                  <a:xfrm>
                    <a:off x="5684512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5" name="フリーフォーム 1604">
                    <a:extLst>
                      <a:ext uri="{FF2B5EF4-FFF2-40B4-BE49-F238E27FC236}">
                        <a16:creationId xmlns:a16="http://schemas.microsoft.com/office/drawing/2014/main" id="{C1519BAD-CD01-9167-ACA2-7261067A03EE}"/>
                      </a:ext>
                    </a:extLst>
                  </p:cNvPr>
                  <p:cNvSpPr/>
                  <p:nvPr/>
                </p:nvSpPr>
                <p:spPr>
                  <a:xfrm>
                    <a:off x="5827199" y="420077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6" name="フリーフォーム 1605">
                    <a:extLst>
                      <a:ext uri="{FF2B5EF4-FFF2-40B4-BE49-F238E27FC236}">
                        <a16:creationId xmlns:a16="http://schemas.microsoft.com/office/drawing/2014/main" id="{4E192333-577A-C6E9-B6C0-5209B8825ED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34358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7" name="フリーフォーム 1606">
                    <a:extLst>
                      <a:ext uri="{FF2B5EF4-FFF2-40B4-BE49-F238E27FC236}">
                        <a16:creationId xmlns:a16="http://schemas.microsoft.com/office/drawing/2014/main" id="{F499B8A5-4E0E-E295-CAE5-0BA6A7A6ECA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8" name="フリーフォーム 1607">
                    <a:extLst>
                      <a:ext uri="{FF2B5EF4-FFF2-40B4-BE49-F238E27FC236}">
                        <a16:creationId xmlns:a16="http://schemas.microsoft.com/office/drawing/2014/main" id="{7CA78114-69C8-5B7D-9921-E20879A5E544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9" name="フリーフォーム 1608">
                    <a:extLst>
                      <a:ext uri="{FF2B5EF4-FFF2-40B4-BE49-F238E27FC236}">
                        <a16:creationId xmlns:a16="http://schemas.microsoft.com/office/drawing/2014/main" id="{EE35D230-AA68-9A74-BBAC-AF3BF093C38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0" name="フリーフォーム 1609">
                    <a:extLst>
                      <a:ext uri="{FF2B5EF4-FFF2-40B4-BE49-F238E27FC236}">
                        <a16:creationId xmlns:a16="http://schemas.microsoft.com/office/drawing/2014/main" id="{A7DB0258-40C6-7171-DCFA-626A0A5500E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1" name="フリーフォーム 1610">
                    <a:extLst>
                      <a:ext uri="{FF2B5EF4-FFF2-40B4-BE49-F238E27FC236}">
                        <a16:creationId xmlns:a16="http://schemas.microsoft.com/office/drawing/2014/main" id="{765567A3-A3D7-61C8-97A5-34B7464149E8}"/>
                      </a:ext>
                    </a:extLst>
                  </p:cNvPr>
                  <p:cNvSpPr/>
                  <p:nvPr/>
                </p:nvSpPr>
                <p:spPr>
                  <a:xfrm>
                    <a:off x="5541826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2" name="フリーフォーム 1611">
                    <a:extLst>
                      <a:ext uri="{FF2B5EF4-FFF2-40B4-BE49-F238E27FC236}">
                        <a16:creationId xmlns:a16="http://schemas.microsoft.com/office/drawing/2014/main" id="{6167FD38-438A-56DA-7B26-FCE171D3FAAC}"/>
                      </a:ext>
                    </a:extLst>
                  </p:cNvPr>
                  <p:cNvSpPr/>
                  <p:nvPr/>
                </p:nvSpPr>
                <p:spPr>
                  <a:xfrm>
                    <a:off x="5684522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3" name="フリーフォーム 1612">
                    <a:extLst>
                      <a:ext uri="{FF2B5EF4-FFF2-40B4-BE49-F238E27FC236}">
                        <a16:creationId xmlns:a16="http://schemas.microsoft.com/office/drawing/2014/main" id="{0BA0A9A8-2E49-DB62-B915-34A3B5D601FE}"/>
                      </a:ext>
                    </a:extLst>
                  </p:cNvPr>
                  <p:cNvSpPr/>
                  <p:nvPr/>
                </p:nvSpPr>
                <p:spPr>
                  <a:xfrm>
                    <a:off x="5827209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4" name="フリーフォーム 1613">
                    <a:extLst>
                      <a:ext uri="{FF2B5EF4-FFF2-40B4-BE49-F238E27FC236}">
                        <a16:creationId xmlns:a16="http://schemas.microsoft.com/office/drawing/2014/main" id="{26DB22C4-C5C6-B5D1-5189-63237841B758}"/>
                      </a:ext>
                    </a:extLst>
                  </p:cNvPr>
                  <p:cNvSpPr/>
                  <p:nvPr/>
                </p:nvSpPr>
                <p:spPr>
                  <a:xfrm>
                    <a:off x="5798662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5" name="フリーフォーム 1614">
                    <a:extLst>
                      <a:ext uri="{FF2B5EF4-FFF2-40B4-BE49-F238E27FC236}">
                        <a16:creationId xmlns:a16="http://schemas.microsoft.com/office/drawing/2014/main" id="{32227BF6-05B1-4DFD-57CB-BEF90B92EFE9}"/>
                      </a:ext>
                    </a:extLst>
                  </p:cNvPr>
                  <p:cNvSpPr/>
                  <p:nvPr/>
                </p:nvSpPr>
                <p:spPr>
                  <a:xfrm>
                    <a:off x="5941348" y="415793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6" name="フリーフォーム 1615">
                    <a:extLst>
                      <a:ext uri="{FF2B5EF4-FFF2-40B4-BE49-F238E27FC236}">
                        <a16:creationId xmlns:a16="http://schemas.microsoft.com/office/drawing/2014/main" id="{199F05F0-FCD9-E482-3419-B44E03B93E09}"/>
                      </a:ext>
                    </a:extLst>
                  </p:cNvPr>
                  <p:cNvSpPr/>
                  <p:nvPr/>
                </p:nvSpPr>
                <p:spPr>
                  <a:xfrm>
                    <a:off x="5827209" y="430073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7" name="フリーフォーム 1616">
                    <a:extLst>
                      <a:ext uri="{FF2B5EF4-FFF2-40B4-BE49-F238E27FC236}">
                        <a16:creationId xmlns:a16="http://schemas.microsoft.com/office/drawing/2014/main" id="{AC0E867F-9C5C-A842-9DC4-CE1B435D626E}"/>
                      </a:ext>
                    </a:extLst>
                  </p:cNvPr>
                  <p:cNvSpPr/>
                  <p:nvPr/>
                </p:nvSpPr>
                <p:spPr>
                  <a:xfrm>
                    <a:off x="5541845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8" name="フリーフォーム 1617">
                    <a:extLst>
                      <a:ext uri="{FF2B5EF4-FFF2-40B4-BE49-F238E27FC236}">
                        <a16:creationId xmlns:a16="http://schemas.microsoft.com/office/drawing/2014/main" id="{85CA09DB-57FD-C27B-F866-6A5A3F696DD4}"/>
                      </a:ext>
                    </a:extLst>
                  </p:cNvPr>
                  <p:cNvSpPr/>
                  <p:nvPr/>
                </p:nvSpPr>
                <p:spPr>
                  <a:xfrm>
                    <a:off x="5655985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9" name="フリーフォーム 1618">
                    <a:extLst>
                      <a:ext uri="{FF2B5EF4-FFF2-40B4-BE49-F238E27FC236}">
                        <a16:creationId xmlns:a16="http://schemas.microsoft.com/office/drawing/2014/main" id="{41FC5020-AE3E-8C03-7FE2-BA5CE007F9EA}"/>
                      </a:ext>
                    </a:extLst>
                  </p:cNvPr>
                  <p:cNvSpPr/>
                  <p:nvPr/>
                </p:nvSpPr>
                <p:spPr>
                  <a:xfrm>
                    <a:off x="5285010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0" name="フリーフォーム 1619">
                    <a:extLst>
                      <a:ext uri="{FF2B5EF4-FFF2-40B4-BE49-F238E27FC236}">
                        <a16:creationId xmlns:a16="http://schemas.microsoft.com/office/drawing/2014/main" id="{39444807-D188-D733-7B29-827E938E65D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1" name="フリーフォーム 1620">
                    <a:extLst>
                      <a:ext uri="{FF2B5EF4-FFF2-40B4-BE49-F238E27FC236}">
                        <a16:creationId xmlns:a16="http://schemas.microsoft.com/office/drawing/2014/main" id="{F6DFCA09-F4D6-F7D2-3F47-E72AA2659741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2" name="フリーフォーム 1621">
                    <a:extLst>
                      <a:ext uri="{FF2B5EF4-FFF2-40B4-BE49-F238E27FC236}">
                        <a16:creationId xmlns:a16="http://schemas.microsoft.com/office/drawing/2014/main" id="{07732552-00EA-7E29-DB27-25356D84C7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3" name="フリーフォーム 1622">
                    <a:extLst>
                      <a:ext uri="{FF2B5EF4-FFF2-40B4-BE49-F238E27FC236}">
                        <a16:creationId xmlns:a16="http://schemas.microsoft.com/office/drawing/2014/main" id="{48DA6B7F-A6B7-0581-7BEF-C2F951B67C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4" name="フリーフォーム 1623">
                    <a:extLst>
                      <a:ext uri="{FF2B5EF4-FFF2-40B4-BE49-F238E27FC236}">
                        <a16:creationId xmlns:a16="http://schemas.microsoft.com/office/drawing/2014/main" id="{EAE95E80-2E7D-E551-1E78-515B338AEA11}"/>
                      </a:ext>
                    </a:extLst>
                  </p:cNvPr>
                  <p:cNvSpPr/>
                  <p:nvPr/>
                </p:nvSpPr>
                <p:spPr>
                  <a:xfrm>
                    <a:off x="5399168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5" name="フリーフォーム 1624">
                    <a:extLst>
                      <a:ext uri="{FF2B5EF4-FFF2-40B4-BE49-F238E27FC236}">
                        <a16:creationId xmlns:a16="http://schemas.microsoft.com/office/drawing/2014/main" id="{3FB66DE0-6FFC-5862-9117-5ABAB56315CF}"/>
                      </a:ext>
                    </a:extLst>
                  </p:cNvPr>
                  <p:cNvSpPr/>
                  <p:nvPr/>
                </p:nvSpPr>
                <p:spPr>
                  <a:xfrm>
                    <a:off x="5513308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90" name="グラフィックス 336">
                  <a:extLst>
                    <a:ext uri="{FF2B5EF4-FFF2-40B4-BE49-F238E27FC236}">
                      <a16:creationId xmlns:a16="http://schemas.microsoft.com/office/drawing/2014/main" id="{61B43F88-7C1B-6686-0C6C-958AA0D9684D}"/>
                    </a:ext>
                  </a:extLst>
                </p:cNvPr>
                <p:cNvGrpSpPr/>
                <p:nvPr/>
              </p:nvGrpSpPr>
              <p:grpSpPr>
                <a:xfrm>
                  <a:off x="5278945" y="4151861"/>
                  <a:ext cx="668476" cy="240628"/>
                  <a:chOff x="5278945" y="4151861"/>
                  <a:chExt cx="668476" cy="240628"/>
                </a:xfrm>
                <a:solidFill>
                  <a:srgbClr val="000000"/>
                </a:solidFill>
              </p:grpSpPr>
              <p:sp>
                <p:nvSpPr>
                  <p:cNvPr id="1591" name="フリーフォーム 1590">
                    <a:extLst>
                      <a:ext uri="{FF2B5EF4-FFF2-40B4-BE49-F238E27FC236}">
                        <a16:creationId xmlns:a16="http://schemas.microsoft.com/office/drawing/2014/main" id="{D999F335-781D-6BB9-3F12-3EBEBCABFD58}"/>
                      </a:ext>
                    </a:extLst>
                  </p:cNvPr>
                  <p:cNvSpPr/>
                  <p:nvPr/>
                </p:nvSpPr>
                <p:spPr>
                  <a:xfrm>
                    <a:off x="570699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2" name="フリーフォーム 1591">
                    <a:extLst>
                      <a:ext uri="{FF2B5EF4-FFF2-40B4-BE49-F238E27FC236}">
                        <a16:creationId xmlns:a16="http://schemas.microsoft.com/office/drawing/2014/main" id="{D9253A04-FA1C-C769-3D6A-0F0C2762CCA6}"/>
                      </a:ext>
                    </a:extLst>
                  </p:cNvPr>
                  <p:cNvSpPr/>
                  <p:nvPr/>
                </p:nvSpPr>
                <p:spPr>
                  <a:xfrm>
                    <a:off x="570699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3" name="フリーフォーム 1592">
                    <a:extLst>
                      <a:ext uri="{FF2B5EF4-FFF2-40B4-BE49-F238E27FC236}">
                        <a16:creationId xmlns:a16="http://schemas.microsoft.com/office/drawing/2014/main" id="{F69C10B9-650C-4708-E3A0-4F7D35F017DE}"/>
                      </a:ext>
                    </a:extLst>
                  </p:cNvPr>
                  <p:cNvSpPr/>
                  <p:nvPr/>
                </p:nvSpPr>
                <p:spPr>
                  <a:xfrm>
                    <a:off x="5935293" y="415186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4" name="フリーフォーム 1593">
                    <a:extLst>
                      <a:ext uri="{FF2B5EF4-FFF2-40B4-BE49-F238E27FC236}">
                        <a16:creationId xmlns:a16="http://schemas.microsoft.com/office/drawing/2014/main" id="{9A84A07B-8A13-C34A-CF68-765352AED8A2}"/>
                      </a:ext>
                    </a:extLst>
                  </p:cNvPr>
                  <p:cNvSpPr/>
                  <p:nvPr/>
                </p:nvSpPr>
                <p:spPr>
                  <a:xfrm>
                    <a:off x="5935294" y="429466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5" name="フリーフォーム 1594">
                    <a:extLst>
                      <a:ext uri="{FF2B5EF4-FFF2-40B4-BE49-F238E27FC236}">
                        <a16:creationId xmlns:a16="http://schemas.microsoft.com/office/drawing/2014/main" id="{8871C61F-C421-D9BA-30BA-1610BF543923}"/>
                      </a:ext>
                    </a:extLst>
                  </p:cNvPr>
                  <p:cNvSpPr/>
                  <p:nvPr/>
                </p:nvSpPr>
                <p:spPr>
                  <a:xfrm>
                    <a:off x="527894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6" name="フリーフォーム 1595">
                    <a:extLst>
                      <a:ext uri="{FF2B5EF4-FFF2-40B4-BE49-F238E27FC236}">
                        <a16:creationId xmlns:a16="http://schemas.microsoft.com/office/drawing/2014/main" id="{5823B04C-08AB-B08C-C3CC-57CF1988E459}"/>
                      </a:ext>
                    </a:extLst>
                  </p:cNvPr>
                  <p:cNvSpPr/>
                  <p:nvPr/>
                </p:nvSpPr>
                <p:spPr>
                  <a:xfrm>
                    <a:off x="527894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7" name="フリーフォーム 1596">
                    <a:extLst>
                      <a:ext uri="{FF2B5EF4-FFF2-40B4-BE49-F238E27FC236}">
                        <a16:creationId xmlns:a16="http://schemas.microsoft.com/office/drawing/2014/main" id="{6106279A-670B-6854-772D-602AF5E5E14F}"/>
                      </a:ext>
                    </a:extLst>
                  </p:cNvPr>
                  <p:cNvSpPr/>
                  <p:nvPr/>
                </p:nvSpPr>
                <p:spPr>
                  <a:xfrm>
                    <a:off x="5507253" y="415186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9" name="グループ化 1448">
                <a:extLst>
                  <a:ext uri="{FF2B5EF4-FFF2-40B4-BE49-F238E27FC236}">
                    <a16:creationId xmlns:a16="http://schemas.microsoft.com/office/drawing/2014/main" id="{F27E84B4-62E5-367E-DACE-D14F9D3AA0F3}"/>
                  </a:ext>
                </a:extLst>
              </p:cNvPr>
              <p:cNvGrpSpPr/>
              <p:nvPr/>
            </p:nvGrpSpPr>
            <p:grpSpPr>
              <a:xfrm>
                <a:off x="6057243" y="4075622"/>
                <a:ext cx="688210" cy="393207"/>
                <a:chOff x="6057243" y="4075622"/>
                <a:chExt cx="688210" cy="393207"/>
              </a:xfrm>
            </p:grpSpPr>
            <p:grpSp>
              <p:nvGrpSpPr>
                <p:cNvPr id="1541" name="グラフィックス 337">
                  <a:extLst>
                    <a:ext uri="{FF2B5EF4-FFF2-40B4-BE49-F238E27FC236}">
                      <a16:creationId xmlns:a16="http://schemas.microsoft.com/office/drawing/2014/main" id="{665A7D61-BC5B-5521-EF32-AAF5C56510B1}"/>
                    </a:ext>
                  </a:extLst>
                </p:cNvPr>
                <p:cNvGrpSpPr/>
                <p:nvPr/>
              </p:nvGrpSpPr>
              <p:grpSpPr>
                <a:xfrm>
                  <a:off x="6063485" y="4081846"/>
                  <a:ext cx="675724" cy="380758"/>
                  <a:chOff x="6063485" y="4081846"/>
                  <a:chExt cx="675724" cy="380758"/>
                </a:xfrm>
              </p:grpSpPr>
              <p:sp>
                <p:nvSpPr>
                  <p:cNvPr id="1550" name="フリーフォーム 1549">
                    <a:extLst>
                      <a:ext uri="{FF2B5EF4-FFF2-40B4-BE49-F238E27FC236}">
                        <a16:creationId xmlns:a16="http://schemas.microsoft.com/office/drawing/2014/main" id="{3E7A6871-E5CE-9807-F3A1-2D8305BAA6E4}"/>
                      </a:ext>
                    </a:extLst>
                  </p:cNvPr>
                  <p:cNvSpPr/>
                  <p:nvPr/>
                </p:nvSpPr>
                <p:spPr>
                  <a:xfrm>
                    <a:off x="6357306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1" name="フリーフォーム 1550">
                    <a:extLst>
                      <a:ext uri="{FF2B5EF4-FFF2-40B4-BE49-F238E27FC236}">
                        <a16:creationId xmlns:a16="http://schemas.microsoft.com/office/drawing/2014/main" id="{4BB8B5BA-7766-8935-C34A-A61831BE4E1F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2" name="フリーフォーム 1551">
                    <a:extLst>
                      <a:ext uri="{FF2B5EF4-FFF2-40B4-BE49-F238E27FC236}">
                        <a16:creationId xmlns:a16="http://schemas.microsoft.com/office/drawing/2014/main" id="{EE380B08-DFF0-9B5D-33A3-0ECEA5C6B90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3" name="フリーフォーム 1552">
                    <a:extLst>
                      <a:ext uri="{FF2B5EF4-FFF2-40B4-BE49-F238E27FC236}">
                        <a16:creationId xmlns:a16="http://schemas.microsoft.com/office/drawing/2014/main" id="{C2F096B8-588A-717C-C1F1-83798AFA5356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4" name="フリーフォーム 1553">
                    <a:extLst>
                      <a:ext uri="{FF2B5EF4-FFF2-40B4-BE49-F238E27FC236}">
                        <a16:creationId xmlns:a16="http://schemas.microsoft.com/office/drawing/2014/main" id="{36509E70-4E0F-93E1-DA5A-4F98A424A18E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5" name="フリーフォーム 1554">
                    <a:extLst>
                      <a:ext uri="{FF2B5EF4-FFF2-40B4-BE49-F238E27FC236}">
                        <a16:creationId xmlns:a16="http://schemas.microsoft.com/office/drawing/2014/main" id="{A375A2BC-8F7F-AFDD-647B-26507C4BA26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6" name="フリーフォーム 1555">
                    <a:extLst>
                      <a:ext uri="{FF2B5EF4-FFF2-40B4-BE49-F238E27FC236}">
                        <a16:creationId xmlns:a16="http://schemas.microsoft.com/office/drawing/2014/main" id="{64A22985-65DC-1186-00E8-8FD3A0B75217}"/>
                      </a:ext>
                    </a:extLst>
                  </p:cNvPr>
                  <p:cNvSpPr/>
                  <p:nvPr/>
                </p:nvSpPr>
                <p:spPr>
                  <a:xfrm>
                    <a:off x="6474805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7" name="フリーフォーム 1556">
                    <a:extLst>
                      <a:ext uri="{FF2B5EF4-FFF2-40B4-BE49-F238E27FC236}">
                        <a16:creationId xmlns:a16="http://schemas.microsoft.com/office/drawing/2014/main" id="{02E09590-94D9-DEF8-9BA1-40298B3A85F7}"/>
                      </a:ext>
                    </a:extLst>
                  </p:cNvPr>
                  <p:cNvSpPr/>
                  <p:nvPr/>
                </p:nvSpPr>
                <p:spPr>
                  <a:xfrm>
                    <a:off x="6621691" y="4125785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8" name="フリーフォーム 1557">
                    <a:extLst>
                      <a:ext uri="{FF2B5EF4-FFF2-40B4-BE49-F238E27FC236}">
                        <a16:creationId xmlns:a16="http://schemas.microsoft.com/office/drawing/2014/main" id="{792A9FB3-3EDF-B5C3-B157-F4758B34920D}"/>
                      </a:ext>
                    </a:extLst>
                  </p:cNvPr>
                  <p:cNvSpPr/>
                  <p:nvPr/>
                </p:nvSpPr>
                <p:spPr>
                  <a:xfrm>
                    <a:off x="6504192" y="4272238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9" name="フリーフォーム 1558">
                    <a:extLst>
                      <a:ext uri="{FF2B5EF4-FFF2-40B4-BE49-F238E27FC236}">
                        <a16:creationId xmlns:a16="http://schemas.microsoft.com/office/drawing/2014/main" id="{5A5160A4-D6FB-DE5A-357B-B9FD7FBAA03F}"/>
                      </a:ext>
                    </a:extLst>
                  </p:cNvPr>
                  <p:cNvSpPr/>
                  <p:nvPr/>
                </p:nvSpPr>
                <p:spPr>
                  <a:xfrm>
                    <a:off x="6210420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0" name="フリーフォーム 1559">
                    <a:extLst>
                      <a:ext uri="{FF2B5EF4-FFF2-40B4-BE49-F238E27FC236}">
                        <a16:creationId xmlns:a16="http://schemas.microsoft.com/office/drawing/2014/main" id="{D9017F01-BA0E-CD4F-72A3-713832D034A3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1" name="フリーフォーム 1560">
                    <a:extLst>
                      <a:ext uri="{FF2B5EF4-FFF2-40B4-BE49-F238E27FC236}">
                        <a16:creationId xmlns:a16="http://schemas.microsoft.com/office/drawing/2014/main" id="{1C693471-AD1A-C1CA-CD10-56F041171D5D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2" name="フリーフォーム 1561">
                    <a:extLst>
                      <a:ext uri="{FF2B5EF4-FFF2-40B4-BE49-F238E27FC236}">
                        <a16:creationId xmlns:a16="http://schemas.microsoft.com/office/drawing/2014/main" id="{0A94065D-9264-92FA-C606-0194CCC39D8B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3" name="フリーフォーム 1562">
                    <a:extLst>
                      <a:ext uri="{FF2B5EF4-FFF2-40B4-BE49-F238E27FC236}">
                        <a16:creationId xmlns:a16="http://schemas.microsoft.com/office/drawing/2014/main" id="{D2B49DF6-321F-7415-58C1-5A3F3579DB5E}"/>
                      </a:ext>
                    </a:extLst>
                  </p:cNvPr>
                  <p:cNvSpPr/>
                  <p:nvPr/>
                </p:nvSpPr>
                <p:spPr>
                  <a:xfrm>
                    <a:off x="6327919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4" name="フリーフォーム 1563">
                    <a:extLst>
                      <a:ext uri="{FF2B5EF4-FFF2-40B4-BE49-F238E27FC236}">
                        <a16:creationId xmlns:a16="http://schemas.microsoft.com/office/drawing/2014/main" id="{3F44BC00-9916-69B8-79C4-ADF44B4A5194}"/>
                      </a:ext>
                    </a:extLst>
                  </p:cNvPr>
                  <p:cNvSpPr/>
                  <p:nvPr/>
                </p:nvSpPr>
                <p:spPr>
                  <a:xfrm>
                    <a:off x="6474815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5" name="フリーフォーム 1564">
                    <a:extLst>
                      <a:ext uri="{FF2B5EF4-FFF2-40B4-BE49-F238E27FC236}">
                        <a16:creationId xmlns:a16="http://schemas.microsoft.com/office/drawing/2014/main" id="{1D6D0B85-E716-4164-20C4-A9544AF02E63}"/>
                      </a:ext>
                    </a:extLst>
                  </p:cNvPr>
                  <p:cNvSpPr/>
                  <p:nvPr/>
                </p:nvSpPr>
                <p:spPr>
                  <a:xfrm>
                    <a:off x="6621701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6" name="フリーフォーム 1565">
                    <a:extLst>
                      <a:ext uri="{FF2B5EF4-FFF2-40B4-BE49-F238E27FC236}">
                        <a16:creationId xmlns:a16="http://schemas.microsoft.com/office/drawing/2014/main" id="{E8C418EF-CE01-BB4D-A452-A9CCDEE42624}"/>
                      </a:ext>
                    </a:extLst>
                  </p:cNvPr>
                  <p:cNvSpPr/>
                  <p:nvPr/>
                </p:nvSpPr>
                <p:spPr>
                  <a:xfrm>
                    <a:off x="6592314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7" name="フリーフォーム 1566">
                    <a:extLst>
                      <a:ext uri="{FF2B5EF4-FFF2-40B4-BE49-F238E27FC236}">
                        <a16:creationId xmlns:a16="http://schemas.microsoft.com/office/drawing/2014/main" id="{35C28001-714D-9E40-75AF-F68D83E8FAAE}"/>
                      </a:ext>
                    </a:extLst>
                  </p:cNvPr>
                  <p:cNvSpPr/>
                  <p:nvPr/>
                </p:nvSpPr>
                <p:spPr>
                  <a:xfrm>
                    <a:off x="6739200" y="40818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8" name="フリーフォーム 1567">
                    <a:extLst>
                      <a:ext uri="{FF2B5EF4-FFF2-40B4-BE49-F238E27FC236}">
                        <a16:creationId xmlns:a16="http://schemas.microsoft.com/office/drawing/2014/main" id="{8D588C03-ACE3-DEA6-F223-52F69FB7306A}"/>
                      </a:ext>
                    </a:extLst>
                  </p:cNvPr>
                  <p:cNvSpPr/>
                  <p:nvPr/>
                </p:nvSpPr>
                <p:spPr>
                  <a:xfrm>
                    <a:off x="6621701" y="422830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9" name="フリーフォーム 1568">
                    <a:extLst>
                      <a:ext uri="{FF2B5EF4-FFF2-40B4-BE49-F238E27FC236}">
                        <a16:creationId xmlns:a16="http://schemas.microsoft.com/office/drawing/2014/main" id="{9F1AC0CF-633D-1597-8480-85BC31E7B8BC}"/>
                      </a:ext>
                    </a:extLst>
                  </p:cNvPr>
                  <p:cNvSpPr/>
                  <p:nvPr/>
                </p:nvSpPr>
                <p:spPr>
                  <a:xfrm>
                    <a:off x="6327939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0" name="フリーフォーム 1569">
                    <a:extLst>
                      <a:ext uri="{FF2B5EF4-FFF2-40B4-BE49-F238E27FC236}">
                        <a16:creationId xmlns:a16="http://schemas.microsoft.com/office/drawing/2014/main" id="{DE3DEDFA-12F0-AAE2-1703-7B4D80F7A8BA}"/>
                      </a:ext>
                    </a:extLst>
                  </p:cNvPr>
                  <p:cNvSpPr/>
                  <p:nvPr/>
                </p:nvSpPr>
                <p:spPr>
                  <a:xfrm>
                    <a:off x="6445438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1" name="フリーフォーム 1570">
                    <a:extLst>
                      <a:ext uri="{FF2B5EF4-FFF2-40B4-BE49-F238E27FC236}">
                        <a16:creationId xmlns:a16="http://schemas.microsoft.com/office/drawing/2014/main" id="{5E94000D-3C2D-9C0E-767A-9E4206BE8025}"/>
                      </a:ext>
                    </a:extLst>
                  </p:cNvPr>
                  <p:cNvSpPr/>
                  <p:nvPr/>
                </p:nvSpPr>
                <p:spPr>
                  <a:xfrm>
                    <a:off x="6063534" y="431617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2" name="フリーフォーム 1571">
                    <a:extLst>
                      <a:ext uri="{FF2B5EF4-FFF2-40B4-BE49-F238E27FC236}">
                        <a16:creationId xmlns:a16="http://schemas.microsoft.com/office/drawing/2014/main" id="{15D5E9EB-718A-E189-D3B4-885044F0B6D8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3" name="フリーフォーム 1572">
                    <a:extLst>
                      <a:ext uri="{FF2B5EF4-FFF2-40B4-BE49-F238E27FC236}">
                        <a16:creationId xmlns:a16="http://schemas.microsoft.com/office/drawing/2014/main" id="{B511737F-F815-C061-E2FD-F2CDA0DDF844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4" name="フリーフォーム 1573">
                    <a:extLst>
                      <a:ext uri="{FF2B5EF4-FFF2-40B4-BE49-F238E27FC236}">
                        <a16:creationId xmlns:a16="http://schemas.microsoft.com/office/drawing/2014/main" id="{000612A5-43E8-1EC9-0968-307DAD873A7F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2578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5" name="フリーフォーム 1574">
                    <a:extLst>
                      <a:ext uri="{FF2B5EF4-FFF2-40B4-BE49-F238E27FC236}">
                        <a16:creationId xmlns:a16="http://schemas.microsoft.com/office/drawing/2014/main" id="{90345854-1324-9D0E-5CB4-F6C23EF8F864}"/>
                      </a:ext>
                    </a:extLst>
                  </p:cNvPr>
                  <p:cNvSpPr/>
                  <p:nvPr/>
                </p:nvSpPr>
                <p:spPr>
                  <a:xfrm>
                    <a:off x="6181033" y="412578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6" name="フリーフォーム 1575">
                    <a:extLst>
                      <a:ext uri="{FF2B5EF4-FFF2-40B4-BE49-F238E27FC236}">
                        <a16:creationId xmlns:a16="http://schemas.microsoft.com/office/drawing/2014/main" id="{6ACD9C81-5EC1-F5B8-0D1C-5B657E3A9DC0}"/>
                      </a:ext>
                    </a:extLst>
                  </p:cNvPr>
                  <p:cNvSpPr/>
                  <p:nvPr/>
                </p:nvSpPr>
                <p:spPr>
                  <a:xfrm>
                    <a:off x="6181053" y="408184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7" name="フリーフォーム 1576">
                    <a:extLst>
                      <a:ext uri="{FF2B5EF4-FFF2-40B4-BE49-F238E27FC236}">
                        <a16:creationId xmlns:a16="http://schemas.microsoft.com/office/drawing/2014/main" id="{9EDBD9A3-DCB8-C382-310E-CA3E1173FD0E}"/>
                      </a:ext>
                    </a:extLst>
                  </p:cNvPr>
                  <p:cNvSpPr/>
                  <p:nvPr/>
                </p:nvSpPr>
                <p:spPr>
                  <a:xfrm>
                    <a:off x="6298552" y="408185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8" name="フリーフォーム 1577">
                    <a:extLst>
                      <a:ext uri="{FF2B5EF4-FFF2-40B4-BE49-F238E27FC236}">
                        <a16:creationId xmlns:a16="http://schemas.microsoft.com/office/drawing/2014/main" id="{D525A72D-E7AA-B98F-A701-5B648853FA1A}"/>
                      </a:ext>
                    </a:extLst>
                  </p:cNvPr>
                  <p:cNvSpPr/>
                  <p:nvPr/>
                </p:nvSpPr>
                <p:spPr>
                  <a:xfrm>
                    <a:off x="6357257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9" name="フリーフォーム 1578">
                    <a:extLst>
                      <a:ext uri="{FF2B5EF4-FFF2-40B4-BE49-F238E27FC236}">
                        <a16:creationId xmlns:a16="http://schemas.microsoft.com/office/drawing/2014/main" id="{33E6BDE0-E5A4-C34E-1E9D-2E6C5CFFDC72}"/>
                      </a:ext>
                    </a:extLst>
                  </p:cNvPr>
                  <p:cNvSpPr/>
                  <p:nvPr/>
                </p:nvSpPr>
                <p:spPr>
                  <a:xfrm>
                    <a:off x="6357257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0" name="フリーフォーム 1579">
                    <a:extLst>
                      <a:ext uri="{FF2B5EF4-FFF2-40B4-BE49-F238E27FC236}">
                        <a16:creationId xmlns:a16="http://schemas.microsoft.com/office/drawing/2014/main" id="{DA1B2411-0067-C526-06AB-6CA21F9525B6}"/>
                      </a:ext>
                    </a:extLst>
                  </p:cNvPr>
                  <p:cNvSpPr/>
                  <p:nvPr/>
                </p:nvSpPr>
                <p:spPr>
                  <a:xfrm>
                    <a:off x="6504143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1" name="フリーフォーム 1580">
                    <a:extLst>
                      <a:ext uri="{FF2B5EF4-FFF2-40B4-BE49-F238E27FC236}">
                        <a16:creationId xmlns:a16="http://schemas.microsoft.com/office/drawing/2014/main" id="{3EBC7E42-BCC6-74FE-F814-CCB5A80487C1}"/>
                      </a:ext>
                    </a:extLst>
                  </p:cNvPr>
                  <p:cNvSpPr/>
                  <p:nvPr/>
                </p:nvSpPr>
                <p:spPr>
                  <a:xfrm>
                    <a:off x="6621642" y="427221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2" name="フリーフォーム 1581">
                    <a:extLst>
                      <a:ext uri="{FF2B5EF4-FFF2-40B4-BE49-F238E27FC236}">
                        <a16:creationId xmlns:a16="http://schemas.microsoft.com/office/drawing/2014/main" id="{BC930B02-950C-ED0F-05BA-352D893B3173}"/>
                      </a:ext>
                    </a:extLst>
                  </p:cNvPr>
                  <p:cNvSpPr/>
                  <p:nvPr/>
                </p:nvSpPr>
                <p:spPr>
                  <a:xfrm>
                    <a:off x="6504143" y="441866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3" name="フリーフォーム 1582">
                    <a:extLst>
                      <a:ext uri="{FF2B5EF4-FFF2-40B4-BE49-F238E27FC236}">
                        <a16:creationId xmlns:a16="http://schemas.microsoft.com/office/drawing/2014/main" id="{BB5EDEA8-1373-4EA8-7CB8-302A5B58E4F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4" name="フリーフォーム 1583">
                    <a:extLst>
                      <a:ext uri="{FF2B5EF4-FFF2-40B4-BE49-F238E27FC236}">
                        <a16:creationId xmlns:a16="http://schemas.microsoft.com/office/drawing/2014/main" id="{4A8F9635-71D6-62B0-5089-553F42A9C6C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5" name="フリーフォーム 1584">
                    <a:extLst>
                      <a:ext uri="{FF2B5EF4-FFF2-40B4-BE49-F238E27FC236}">
                        <a16:creationId xmlns:a16="http://schemas.microsoft.com/office/drawing/2014/main" id="{D2347F20-90C8-91E1-6202-339DCFEAFD9D}"/>
                      </a:ext>
                    </a:extLst>
                  </p:cNvPr>
                  <p:cNvSpPr/>
                  <p:nvPr/>
                </p:nvSpPr>
                <p:spPr>
                  <a:xfrm>
                    <a:off x="6739151" y="4228280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6" name="フリーフォーム 1585">
                    <a:extLst>
                      <a:ext uri="{FF2B5EF4-FFF2-40B4-BE49-F238E27FC236}">
                        <a16:creationId xmlns:a16="http://schemas.microsoft.com/office/drawing/2014/main" id="{D716CF87-16AE-0EB4-7F6F-F1657054FE38}"/>
                      </a:ext>
                    </a:extLst>
                  </p:cNvPr>
                  <p:cNvSpPr/>
                  <p:nvPr/>
                </p:nvSpPr>
                <p:spPr>
                  <a:xfrm>
                    <a:off x="6621652" y="4374733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7" name="フリーフォーム 1586">
                    <a:extLst>
                      <a:ext uri="{FF2B5EF4-FFF2-40B4-BE49-F238E27FC236}">
                        <a16:creationId xmlns:a16="http://schemas.microsoft.com/office/drawing/2014/main" id="{07E1FD39-D03A-C8CF-3E20-A676EE014C39}"/>
                      </a:ext>
                    </a:extLst>
                  </p:cNvPr>
                  <p:cNvSpPr/>
                  <p:nvPr/>
                </p:nvSpPr>
                <p:spPr>
                  <a:xfrm>
                    <a:off x="6063485" y="446260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8" name="フリーフォーム 1587">
                    <a:extLst>
                      <a:ext uri="{FF2B5EF4-FFF2-40B4-BE49-F238E27FC236}">
                        <a16:creationId xmlns:a16="http://schemas.microsoft.com/office/drawing/2014/main" id="{8F6D9C13-6023-223C-D25A-BC5B045E249A}"/>
                      </a:ext>
                    </a:extLst>
                  </p:cNvPr>
                  <p:cNvSpPr/>
                  <p:nvPr/>
                </p:nvSpPr>
                <p:spPr>
                  <a:xfrm>
                    <a:off x="6063485" y="4316152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42" name="グラフィックス 337">
                  <a:extLst>
                    <a:ext uri="{FF2B5EF4-FFF2-40B4-BE49-F238E27FC236}">
                      <a16:creationId xmlns:a16="http://schemas.microsoft.com/office/drawing/2014/main" id="{04A6C606-833B-4AD8-A681-933534D265CB}"/>
                    </a:ext>
                  </a:extLst>
                </p:cNvPr>
                <p:cNvGrpSpPr/>
                <p:nvPr/>
              </p:nvGrpSpPr>
              <p:grpSpPr>
                <a:xfrm>
                  <a:off x="6057243" y="4075622"/>
                  <a:ext cx="688210" cy="393207"/>
                  <a:chOff x="6057243" y="4075622"/>
                  <a:chExt cx="688210" cy="393207"/>
                </a:xfrm>
                <a:solidFill>
                  <a:srgbClr val="000000"/>
                </a:solidFill>
              </p:grpSpPr>
              <p:sp>
                <p:nvSpPr>
                  <p:cNvPr id="1543" name="フリーフォーム 1542">
                    <a:extLst>
                      <a:ext uri="{FF2B5EF4-FFF2-40B4-BE49-F238E27FC236}">
                        <a16:creationId xmlns:a16="http://schemas.microsoft.com/office/drawing/2014/main" id="{1787D353-298D-E22B-FA6D-49292BA421C1}"/>
                      </a:ext>
                    </a:extLst>
                  </p:cNvPr>
                  <p:cNvSpPr/>
                  <p:nvPr/>
                </p:nvSpPr>
                <p:spPr>
                  <a:xfrm>
                    <a:off x="6497949" y="416349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4" name="フリーフォーム 1543">
                    <a:extLst>
                      <a:ext uri="{FF2B5EF4-FFF2-40B4-BE49-F238E27FC236}">
                        <a16:creationId xmlns:a16="http://schemas.microsoft.com/office/drawing/2014/main" id="{F78207FA-8A6C-C4E3-3F57-A7B96A7E1101}"/>
                      </a:ext>
                    </a:extLst>
                  </p:cNvPr>
                  <p:cNvSpPr/>
                  <p:nvPr/>
                </p:nvSpPr>
                <p:spPr>
                  <a:xfrm>
                    <a:off x="6732967" y="407562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5" name="フリーフォーム 1544">
                    <a:extLst>
                      <a:ext uri="{FF2B5EF4-FFF2-40B4-BE49-F238E27FC236}">
                        <a16:creationId xmlns:a16="http://schemas.microsoft.com/office/drawing/2014/main" id="{7D637016-736C-8320-71DB-C5FF94F0E7E9}"/>
                      </a:ext>
                    </a:extLst>
                  </p:cNvPr>
                  <p:cNvSpPr/>
                  <p:nvPr/>
                </p:nvSpPr>
                <p:spPr>
                  <a:xfrm>
                    <a:off x="6057292" y="416349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6" name="フリーフォーム 1545">
                    <a:extLst>
                      <a:ext uri="{FF2B5EF4-FFF2-40B4-BE49-F238E27FC236}">
                        <a16:creationId xmlns:a16="http://schemas.microsoft.com/office/drawing/2014/main" id="{5D580042-6B41-6616-EF75-0B8709972C8D}"/>
                      </a:ext>
                    </a:extLst>
                  </p:cNvPr>
                  <p:cNvSpPr/>
                  <p:nvPr/>
                </p:nvSpPr>
                <p:spPr>
                  <a:xfrm>
                    <a:off x="6292319" y="4075625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7" name="フリーフォーム 1546">
                    <a:extLst>
                      <a:ext uri="{FF2B5EF4-FFF2-40B4-BE49-F238E27FC236}">
                        <a16:creationId xmlns:a16="http://schemas.microsoft.com/office/drawing/2014/main" id="{CF749DC6-04ED-8AED-F633-7F8AED79AD98}"/>
                      </a:ext>
                    </a:extLst>
                  </p:cNvPr>
                  <p:cNvSpPr/>
                  <p:nvPr/>
                </p:nvSpPr>
                <p:spPr>
                  <a:xfrm>
                    <a:off x="6497901" y="4456378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8" name="フリーフォーム 1547">
                    <a:extLst>
                      <a:ext uri="{FF2B5EF4-FFF2-40B4-BE49-F238E27FC236}">
                        <a16:creationId xmlns:a16="http://schemas.microsoft.com/office/drawing/2014/main" id="{D05F269E-5CDA-405C-887C-567C07477FD1}"/>
                      </a:ext>
                    </a:extLst>
                  </p:cNvPr>
                  <p:cNvSpPr/>
                  <p:nvPr/>
                </p:nvSpPr>
                <p:spPr>
                  <a:xfrm>
                    <a:off x="6732918" y="436850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9" name="フリーフォーム 1548">
                    <a:extLst>
                      <a:ext uri="{FF2B5EF4-FFF2-40B4-BE49-F238E27FC236}">
                        <a16:creationId xmlns:a16="http://schemas.microsoft.com/office/drawing/2014/main" id="{B3B6A87B-31D4-4128-619A-FB0D62B40446}"/>
                      </a:ext>
                    </a:extLst>
                  </p:cNvPr>
                  <p:cNvSpPr/>
                  <p:nvPr/>
                </p:nvSpPr>
                <p:spPr>
                  <a:xfrm>
                    <a:off x="6057243" y="445638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0" name="グループ化 1449">
                <a:extLst>
                  <a:ext uri="{FF2B5EF4-FFF2-40B4-BE49-F238E27FC236}">
                    <a16:creationId xmlns:a16="http://schemas.microsoft.com/office/drawing/2014/main" id="{3255579C-8705-78EC-7BE9-C9B01BC89766}"/>
                  </a:ext>
                </a:extLst>
              </p:cNvPr>
              <p:cNvGrpSpPr/>
              <p:nvPr/>
            </p:nvGrpSpPr>
            <p:grpSpPr>
              <a:xfrm>
                <a:off x="6857583" y="4086917"/>
                <a:ext cx="679829" cy="369788"/>
                <a:chOff x="6857583" y="4086917"/>
                <a:chExt cx="679829" cy="369788"/>
              </a:xfrm>
            </p:grpSpPr>
            <p:grpSp>
              <p:nvGrpSpPr>
                <p:cNvPr id="1482" name="グラフィックス 338">
                  <a:extLst>
                    <a:ext uri="{FF2B5EF4-FFF2-40B4-BE49-F238E27FC236}">
                      <a16:creationId xmlns:a16="http://schemas.microsoft.com/office/drawing/2014/main" id="{48882FC0-1D37-1907-8EB0-E19DA31C1077}"/>
                    </a:ext>
                  </a:extLst>
                </p:cNvPr>
                <p:cNvGrpSpPr/>
                <p:nvPr/>
              </p:nvGrpSpPr>
              <p:grpSpPr>
                <a:xfrm>
                  <a:off x="6862852" y="4092183"/>
                  <a:ext cx="669292" cy="359258"/>
                  <a:chOff x="6862852" y="4092183"/>
                  <a:chExt cx="669292" cy="359258"/>
                </a:xfrm>
              </p:grpSpPr>
              <p:sp>
                <p:nvSpPr>
                  <p:cNvPr id="1491" name="フリーフォーム 1490">
                    <a:extLst>
                      <a:ext uri="{FF2B5EF4-FFF2-40B4-BE49-F238E27FC236}">
                        <a16:creationId xmlns:a16="http://schemas.microsoft.com/office/drawing/2014/main" id="{7A275592-E7D4-26A4-96E4-8BB885EDFD62}"/>
                      </a:ext>
                    </a:extLst>
                  </p:cNvPr>
                  <p:cNvSpPr/>
                  <p:nvPr/>
                </p:nvSpPr>
                <p:spPr>
                  <a:xfrm>
                    <a:off x="7110809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2" name="フリーフォーム 1491">
                    <a:extLst>
                      <a:ext uri="{FF2B5EF4-FFF2-40B4-BE49-F238E27FC236}">
                        <a16:creationId xmlns:a16="http://schemas.microsoft.com/office/drawing/2014/main" id="{3F3F1F17-198C-E30C-E852-8D262651A849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3" name="フリーフォーム 1492">
                    <a:extLst>
                      <a:ext uri="{FF2B5EF4-FFF2-40B4-BE49-F238E27FC236}">
                        <a16:creationId xmlns:a16="http://schemas.microsoft.com/office/drawing/2014/main" id="{6B0D3C25-3501-08D3-AB17-3DA74185AF28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4" name="フリーフォーム 1493">
                    <a:extLst>
                      <a:ext uri="{FF2B5EF4-FFF2-40B4-BE49-F238E27FC236}">
                        <a16:creationId xmlns:a16="http://schemas.microsoft.com/office/drawing/2014/main" id="{D1BF197D-AC2A-89EF-8BFF-C7E1B6AED1A7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5" name="フリーフォーム 1494">
                    <a:extLst>
                      <a:ext uri="{FF2B5EF4-FFF2-40B4-BE49-F238E27FC236}">
                        <a16:creationId xmlns:a16="http://schemas.microsoft.com/office/drawing/2014/main" id="{D87F1E56-2B1E-8F98-A9FF-7D1EB93A4EB8}"/>
                      </a:ext>
                    </a:extLst>
                  </p:cNvPr>
                  <p:cNvSpPr/>
                  <p:nvPr/>
                </p:nvSpPr>
                <p:spPr>
                  <a:xfrm>
                    <a:off x="7110809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6" name="フリーフォーム 1495">
                    <a:extLst>
                      <a:ext uri="{FF2B5EF4-FFF2-40B4-BE49-F238E27FC236}">
                        <a16:creationId xmlns:a16="http://schemas.microsoft.com/office/drawing/2014/main" id="{C35AA0BA-5716-C97C-AB70-46E6E5D85963}"/>
                      </a:ext>
                    </a:extLst>
                  </p:cNvPr>
                  <p:cNvSpPr/>
                  <p:nvPr/>
                </p:nvSpPr>
                <p:spPr>
                  <a:xfrm>
                    <a:off x="7234768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7" name="フリーフォーム 1496">
                    <a:extLst>
                      <a:ext uri="{FF2B5EF4-FFF2-40B4-BE49-F238E27FC236}">
                        <a16:creationId xmlns:a16="http://schemas.microsoft.com/office/drawing/2014/main" id="{6211490F-D815-D81F-F7E3-29779ED04BBC}"/>
                      </a:ext>
                    </a:extLst>
                  </p:cNvPr>
                  <p:cNvSpPr/>
                  <p:nvPr/>
                </p:nvSpPr>
                <p:spPr>
                  <a:xfrm>
                    <a:off x="7209968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8" name="フリーフォーム 1497">
                    <a:extLst>
                      <a:ext uri="{FF2B5EF4-FFF2-40B4-BE49-F238E27FC236}">
                        <a16:creationId xmlns:a16="http://schemas.microsoft.com/office/drawing/2014/main" id="{1915CE84-5BB3-ACA7-1F9C-26FD3BDEBC1D}"/>
                      </a:ext>
                    </a:extLst>
                  </p:cNvPr>
                  <p:cNvSpPr/>
                  <p:nvPr/>
                </p:nvSpPr>
                <p:spPr>
                  <a:xfrm>
                    <a:off x="7333926" y="416652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9" name="フリーフォーム 1498">
                    <a:extLst>
                      <a:ext uri="{FF2B5EF4-FFF2-40B4-BE49-F238E27FC236}">
                        <a16:creationId xmlns:a16="http://schemas.microsoft.com/office/drawing/2014/main" id="{CD0D0336-4337-8699-ACD6-47ACC8F551F9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9040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0" name="フリーフォーム 1499">
                    <a:extLst>
                      <a:ext uri="{FF2B5EF4-FFF2-40B4-BE49-F238E27FC236}">
                        <a16:creationId xmlns:a16="http://schemas.microsoft.com/office/drawing/2014/main" id="{DC26D24A-8139-6DA3-3820-D4E67E5689AE}"/>
                      </a:ext>
                    </a:extLst>
                  </p:cNvPr>
                  <p:cNvSpPr/>
                  <p:nvPr/>
                </p:nvSpPr>
                <p:spPr>
                  <a:xfrm>
                    <a:off x="6986851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1" name="フリーフォーム 1500">
                    <a:extLst>
                      <a:ext uri="{FF2B5EF4-FFF2-40B4-BE49-F238E27FC236}">
                        <a16:creationId xmlns:a16="http://schemas.microsoft.com/office/drawing/2014/main" id="{BB61CBBC-27D4-1369-4794-6C8714480ED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2" name="フリーフォーム 1501">
                    <a:extLst>
                      <a:ext uri="{FF2B5EF4-FFF2-40B4-BE49-F238E27FC236}">
                        <a16:creationId xmlns:a16="http://schemas.microsoft.com/office/drawing/2014/main" id="{16F0522D-4BC2-211E-E5C3-B71C7923668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3" name="フリーフォーム 1502">
                    <a:extLst>
                      <a:ext uri="{FF2B5EF4-FFF2-40B4-BE49-F238E27FC236}">
                        <a16:creationId xmlns:a16="http://schemas.microsoft.com/office/drawing/2014/main" id="{75A6346E-0C41-BFC1-8B7A-22B6D2AF0483}"/>
                      </a:ext>
                    </a:extLst>
                  </p:cNvPr>
                  <p:cNvSpPr/>
                  <p:nvPr/>
                </p:nvSpPr>
                <p:spPr>
                  <a:xfrm>
                    <a:off x="6986851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4" name="フリーフォーム 1503">
                    <a:extLst>
                      <a:ext uri="{FF2B5EF4-FFF2-40B4-BE49-F238E27FC236}">
                        <a16:creationId xmlns:a16="http://schemas.microsoft.com/office/drawing/2014/main" id="{76B5CE98-F68F-1DAD-4B29-53F36EC290A0}"/>
                      </a:ext>
                    </a:extLst>
                  </p:cNvPr>
                  <p:cNvSpPr/>
                  <p:nvPr/>
                </p:nvSpPr>
                <p:spPr>
                  <a:xfrm>
                    <a:off x="7086009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5" name="フリーフォーム 1504">
                    <a:extLst>
                      <a:ext uri="{FF2B5EF4-FFF2-40B4-BE49-F238E27FC236}">
                        <a16:creationId xmlns:a16="http://schemas.microsoft.com/office/drawing/2014/main" id="{AEE2DFC8-DF00-390A-2217-A1842DA6C40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32757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6" name="フリーフォーム 1505">
                    <a:extLst>
                      <a:ext uri="{FF2B5EF4-FFF2-40B4-BE49-F238E27FC236}">
                        <a16:creationId xmlns:a16="http://schemas.microsoft.com/office/drawing/2014/main" id="{E7D3FF25-EF23-B6F7-5010-F4891887BF8F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7" name="フリーフォーム 1506">
                    <a:extLst>
                      <a:ext uri="{FF2B5EF4-FFF2-40B4-BE49-F238E27FC236}">
                        <a16:creationId xmlns:a16="http://schemas.microsoft.com/office/drawing/2014/main" id="{778E6EF7-49A6-8A83-00CB-69E200D8EDC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8" name="フリーフォーム 1507">
                    <a:extLst>
                      <a:ext uri="{FF2B5EF4-FFF2-40B4-BE49-F238E27FC236}">
                        <a16:creationId xmlns:a16="http://schemas.microsoft.com/office/drawing/2014/main" id="{5A42EB28-8228-E5AC-7ECB-A891D68C90BB}"/>
                      </a:ext>
                    </a:extLst>
                  </p:cNvPr>
                  <p:cNvSpPr/>
                  <p:nvPr/>
                </p:nvSpPr>
                <p:spPr>
                  <a:xfrm>
                    <a:off x="6862893" y="416652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9" name="フリーフォーム 1508">
                    <a:extLst>
                      <a:ext uri="{FF2B5EF4-FFF2-40B4-BE49-F238E27FC236}">
                        <a16:creationId xmlns:a16="http://schemas.microsoft.com/office/drawing/2014/main" id="{F99325D9-54E6-2D5D-DDBB-F50A768CF33F}"/>
                      </a:ext>
                    </a:extLst>
                  </p:cNvPr>
                  <p:cNvSpPr/>
                  <p:nvPr/>
                </p:nvSpPr>
                <p:spPr>
                  <a:xfrm>
                    <a:off x="6962051" y="41665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0" name="フリーフォーム 1509">
                    <a:extLst>
                      <a:ext uri="{FF2B5EF4-FFF2-40B4-BE49-F238E27FC236}">
                        <a16:creationId xmlns:a16="http://schemas.microsoft.com/office/drawing/2014/main" id="{A6C04679-3657-D16F-9D43-9A0C5DB93AAE}"/>
                      </a:ext>
                    </a:extLst>
                  </p:cNvPr>
                  <p:cNvSpPr/>
                  <p:nvPr/>
                </p:nvSpPr>
                <p:spPr>
                  <a:xfrm>
                    <a:off x="7110768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1" name="フリーフォーム 1510">
                    <a:extLst>
                      <a:ext uri="{FF2B5EF4-FFF2-40B4-BE49-F238E27FC236}">
                        <a16:creationId xmlns:a16="http://schemas.microsoft.com/office/drawing/2014/main" id="{03349D40-9CAF-7E78-22DC-5858F39B3FA1}"/>
                      </a:ext>
                    </a:extLst>
                  </p:cNvPr>
                  <p:cNvSpPr/>
                  <p:nvPr/>
                </p:nvSpPr>
                <p:spPr>
                  <a:xfrm>
                    <a:off x="7110768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2" name="フリーフォーム 1511">
                    <a:extLst>
                      <a:ext uri="{FF2B5EF4-FFF2-40B4-BE49-F238E27FC236}">
                        <a16:creationId xmlns:a16="http://schemas.microsoft.com/office/drawing/2014/main" id="{69BEE5C4-E993-2C48-4F5A-A640AD6F4192}"/>
                      </a:ext>
                    </a:extLst>
                  </p:cNvPr>
                  <p:cNvSpPr/>
                  <p:nvPr/>
                </p:nvSpPr>
                <p:spPr>
                  <a:xfrm>
                    <a:off x="7234726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3" name="フリーフォーム 1512">
                    <a:extLst>
                      <a:ext uri="{FF2B5EF4-FFF2-40B4-BE49-F238E27FC236}">
                        <a16:creationId xmlns:a16="http://schemas.microsoft.com/office/drawing/2014/main" id="{08B0FACB-6267-C99B-8210-697C5BBC964E}"/>
                      </a:ext>
                    </a:extLst>
                  </p:cNvPr>
                  <p:cNvSpPr/>
                  <p:nvPr/>
                </p:nvSpPr>
                <p:spPr>
                  <a:xfrm>
                    <a:off x="7333885" y="429039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4" name="フリーフォーム 1513">
                    <a:extLst>
                      <a:ext uri="{FF2B5EF4-FFF2-40B4-BE49-F238E27FC236}">
                        <a16:creationId xmlns:a16="http://schemas.microsoft.com/office/drawing/2014/main" id="{8F2E9B73-189F-341E-71FC-0F6AB4BA912A}"/>
                      </a:ext>
                    </a:extLst>
                  </p:cNvPr>
                  <p:cNvSpPr/>
                  <p:nvPr/>
                </p:nvSpPr>
                <p:spPr>
                  <a:xfrm>
                    <a:off x="7234726" y="441427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5" name="フリーフォーム 1514">
                    <a:extLst>
                      <a:ext uri="{FF2B5EF4-FFF2-40B4-BE49-F238E27FC236}">
                        <a16:creationId xmlns:a16="http://schemas.microsoft.com/office/drawing/2014/main" id="{FC0A9D14-0B8B-CF73-0348-B316CE2CC40C}"/>
                      </a:ext>
                    </a:extLst>
                  </p:cNvPr>
                  <p:cNvSpPr/>
                  <p:nvPr/>
                </p:nvSpPr>
                <p:spPr>
                  <a:xfrm>
                    <a:off x="6986810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6" name="フリーフォーム 1515">
                    <a:extLst>
                      <a:ext uri="{FF2B5EF4-FFF2-40B4-BE49-F238E27FC236}">
                        <a16:creationId xmlns:a16="http://schemas.microsoft.com/office/drawing/2014/main" id="{23A45B8C-696E-86AE-D74F-A752D670A582}"/>
                      </a:ext>
                    </a:extLst>
                  </p:cNvPr>
                  <p:cNvSpPr/>
                  <p:nvPr/>
                </p:nvSpPr>
                <p:spPr>
                  <a:xfrm>
                    <a:off x="6986810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7" name="フリーフォーム 1516">
                    <a:extLst>
                      <a:ext uri="{FF2B5EF4-FFF2-40B4-BE49-F238E27FC236}">
                        <a16:creationId xmlns:a16="http://schemas.microsoft.com/office/drawing/2014/main" id="{B125E1EE-E417-38C0-8CD1-4CF9C7C92542}"/>
                      </a:ext>
                    </a:extLst>
                  </p:cNvPr>
                  <p:cNvSpPr/>
                  <p:nvPr/>
                </p:nvSpPr>
                <p:spPr>
                  <a:xfrm>
                    <a:off x="720989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8" name="フリーフォーム 1517">
                    <a:extLst>
                      <a:ext uri="{FF2B5EF4-FFF2-40B4-BE49-F238E27FC236}">
                        <a16:creationId xmlns:a16="http://schemas.microsoft.com/office/drawing/2014/main" id="{F2648B16-8683-9976-B896-8981EDD917FA}"/>
                      </a:ext>
                    </a:extLst>
                  </p:cNvPr>
                  <p:cNvSpPr/>
                  <p:nvPr/>
                </p:nvSpPr>
                <p:spPr>
                  <a:xfrm>
                    <a:off x="7333851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9" name="フリーフォーム 1518">
                    <a:extLst>
                      <a:ext uri="{FF2B5EF4-FFF2-40B4-BE49-F238E27FC236}">
                        <a16:creationId xmlns:a16="http://schemas.microsoft.com/office/drawing/2014/main" id="{ED18EB71-2A81-0A2D-E78C-A6EE5E17E7EA}"/>
                      </a:ext>
                    </a:extLst>
                  </p:cNvPr>
                  <p:cNvSpPr/>
                  <p:nvPr/>
                </p:nvSpPr>
                <p:spPr>
                  <a:xfrm>
                    <a:off x="730905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0" name="フリーフォーム 1519">
                    <a:extLst>
                      <a:ext uri="{FF2B5EF4-FFF2-40B4-BE49-F238E27FC236}">
                        <a16:creationId xmlns:a16="http://schemas.microsoft.com/office/drawing/2014/main" id="{2AB7AA14-A09C-EE77-FB6C-F2FF421D7755}"/>
                      </a:ext>
                    </a:extLst>
                  </p:cNvPr>
                  <p:cNvSpPr/>
                  <p:nvPr/>
                </p:nvSpPr>
                <p:spPr>
                  <a:xfrm>
                    <a:off x="7433009" y="412938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1" name="フリーフォーム 1520">
                    <a:extLst>
                      <a:ext uri="{FF2B5EF4-FFF2-40B4-BE49-F238E27FC236}">
                        <a16:creationId xmlns:a16="http://schemas.microsoft.com/office/drawing/2014/main" id="{316A904F-1F2E-0CE4-3CDD-D56BCC1BC595}"/>
                      </a:ext>
                    </a:extLst>
                  </p:cNvPr>
                  <p:cNvSpPr/>
                  <p:nvPr/>
                </p:nvSpPr>
                <p:spPr>
                  <a:xfrm>
                    <a:off x="7333851" y="425326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2" name="フリーフォーム 1521">
                    <a:extLst>
                      <a:ext uri="{FF2B5EF4-FFF2-40B4-BE49-F238E27FC236}">
                        <a16:creationId xmlns:a16="http://schemas.microsoft.com/office/drawing/2014/main" id="{3A946A1D-D9FF-5628-9AA1-1FB0F1DAF010}"/>
                      </a:ext>
                    </a:extLst>
                  </p:cNvPr>
                  <p:cNvSpPr/>
                  <p:nvPr/>
                </p:nvSpPr>
                <p:spPr>
                  <a:xfrm>
                    <a:off x="708594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3" name="フリーフォーム 1522">
                    <a:extLst>
                      <a:ext uri="{FF2B5EF4-FFF2-40B4-BE49-F238E27FC236}">
                        <a16:creationId xmlns:a16="http://schemas.microsoft.com/office/drawing/2014/main" id="{17D96EB9-1BD5-9C36-607E-4B752AF69397}"/>
                      </a:ext>
                    </a:extLst>
                  </p:cNvPr>
                  <p:cNvSpPr/>
                  <p:nvPr/>
                </p:nvSpPr>
                <p:spPr>
                  <a:xfrm>
                    <a:off x="718510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4" name="フリーフォーム 1523">
                    <a:extLst>
                      <a:ext uri="{FF2B5EF4-FFF2-40B4-BE49-F238E27FC236}">
                        <a16:creationId xmlns:a16="http://schemas.microsoft.com/office/drawing/2014/main" id="{D546B6CF-B59E-0FB6-82CB-2929FA6D7B72}"/>
                      </a:ext>
                    </a:extLst>
                  </p:cNvPr>
                  <p:cNvSpPr/>
                  <p:nvPr/>
                </p:nvSpPr>
                <p:spPr>
                  <a:xfrm>
                    <a:off x="6961984" y="412938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5" name="フリーフォーム 1524">
                    <a:extLst>
                      <a:ext uri="{FF2B5EF4-FFF2-40B4-BE49-F238E27FC236}">
                        <a16:creationId xmlns:a16="http://schemas.microsoft.com/office/drawing/2014/main" id="{D1E9DE4E-672F-B72B-7079-C0B34B156196}"/>
                      </a:ext>
                    </a:extLst>
                  </p:cNvPr>
                  <p:cNvSpPr/>
                  <p:nvPr/>
                </p:nvSpPr>
                <p:spPr>
                  <a:xfrm>
                    <a:off x="7061142" y="412938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6" name="フリーフォーム 1525">
                    <a:extLst>
                      <a:ext uri="{FF2B5EF4-FFF2-40B4-BE49-F238E27FC236}">
                        <a16:creationId xmlns:a16="http://schemas.microsoft.com/office/drawing/2014/main" id="{1D115420-AE10-BBB2-C8D5-F07D1D433401}"/>
                      </a:ext>
                    </a:extLst>
                  </p:cNvPr>
                  <p:cNvSpPr/>
                  <p:nvPr/>
                </p:nvSpPr>
                <p:spPr>
                  <a:xfrm>
                    <a:off x="7432968" y="425324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7" name="フリーフォーム 1526">
                    <a:extLst>
                      <a:ext uri="{FF2B5EF4-FFF2-40B4-BE49-F238E27FC236}">
                        <a16:creationId xmlns:a16="http://schemas.microsoft.com/office/drawing/2014/main" id="{0C5C3167-1DD5-5170-D0B6-137FF23B8AE0}"/>
                      </a:ext>
                    </a:extLst>
                  </p:cNvPr>
                  <p:cNvSpPr/>
                  <p:nvPr/>
                </p:nvSpPr>
                <p:spPr>
                  <a:xfrm>
                    <a:off x="7333809" y="437713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8" name="フリーフォーム 1527">
                    <a:extLst>
                      <a:ext uri="{FF2B5EF4-FFF2-40B4-BE49-F238E27FC236}">
                        <a16:creationId xmlns:a16="http://schemas.microsoft.com/office/drawing/2014/main" id="{A5F7B001-8140-06E5-C664-EF8C6EF5E664}"/>
                      </a:ext>
                    </a:extLst>
                  </p:cNvPr>
                  <p:cNvSpPr/>
                  <p:nvPr/>
                </p:nvSpPr>
                <p:spPr>
                  <a:xfrm>
                    <a:off x="6862852" y="4451441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9" name="フリーフォーム 1528">
                    <a:extLst>
                      <a:ext uri="{FF2B5EF4-FFF2-40B4-BE49-F238E27FC236}">
                        <a16:creationId xmlns:a16="http://schemas.microsoft.com/office/drawing/2014/main" id="{4A922DF4-CFAD-C2DC-25CD-95453DB335D3}"/>
                      </a:ext>
                    </a:extLst>
                  </p:cNvPr>
                  <p:cNvSpPr/>
                  <p:nvPr/>
                </p:nvSpPr>
                <p:spPr>
                  <a:xfrm>
                    <a:off x="6862852" y="432755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0" name="フリーフォーム 1529">
                    <a:extLst>
                      <a:ext uri="{FF2B5EF4-FFF2-40B4-BE49-F238E27FC236}">
                        <a16:creationId xmlns:a16="http://schemas.microsoft.com/office/drawing/2014/main" id="{8AE4F3C7-4A1B-84E7-A88D-7786B80D0675}"/>
                      </a:ext>
                    </a:extLst>
                  </p:cNvPr>
                  <p:cNvSpPr/>
                  <p:nvPr/>
                </p:nvSpPr>
                <p:spPr>
                  <a:xfrm>
                    <a:off x="7309019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1" name="フリーフォーム 1530">
                    <a:extLst>
                      <a:ext uri="{FF2B5EF4-FFF2-40B4-BE49-F238E27FC236}">
                        <a16:creationId xmlns:a16="http://schemas.microsoft.com/office/drawing/2014/main" id="{F6853C92-E723-A019-2BE7-9A1AA304BF4F}"/>
                      </a:ext>
                    </a:extLst>
                  </p:cNvPr>
                  <p:cNvSpPr/>
                  <p:nvPr/>
                </p:nvSpPr>
                <p:spPr>
                  <a:xfrm>
                    <a:off x="7432978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2" name="フリーフォーム 1531">
                    <a:extLst>
                      <a:ext uri="{FF2B5EF4-FFF2-40B4-BE49-F238E27FC236}">
                        <a16:creationId xmlns:a16="http://schemas.microsoft.com/office/drawing/2014/main" id="{38A31143-351B-C4C5-3C3B-E8DE7606CA58}"/>
                      </a:ext>
                    </a:extLst>
                  </p:cNvPr>
                  <p:cNvSpPr/>
                  <p:nvPr/>
                </p:nvSpPr>
                <p:spPr>
                  <a:xfrm>
                    <a:off x="740817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3" name="フリーフォーム 1532">
                    <a:extLst>
                      <a:ext uri="{FF2B5EF4-FFF2-40B4-BE49-F238E27FC236}">
                        <a16:creationId xmlns:a16="http://schemas.microsoft.com/office/drawing/2014/main" id="{57D85F2C-3907-94CA-EB87-815009AF9504}"/>
                      </a:ext>
                    </a:extLst>
                  </p:cNvPr>
                  <p:cNvSpPr/>
                  <p:nvPr/>
                </p:nvSpPr>
                <p:spPr>
                  <a:xfrm>
                    <a:off x="7532136" y="4092185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4" name="フリーフォーム 1533">
                    <a:extLst>
                      <a:ext uri="{FF2B5EF4-FFF2-40B4-BE49-F238E27FC236}">
                        <a16:creationId xmlns:a16="http://schemas.microsoft.com/office/drawing/2014/main" id="{1CE304A8-C1D6-4CAC-392F-ED2AA9703F12}"/>
                      </a:ext>
                    </a:extLst>
                  </p:cNvPr>
                  <p:cNvSpPr/>
                  <p:nvPr/>
                </p:nvSpPr>
                <p:spPr>
                  <a:xfrm>
                    <a:off x="7432978" y="421607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5" name="フリーフォーム 1534">
                    <a:extLst>
                      <a:ext uri="{FF2B5EF4-FFF2-40B4-BE49-F238E27FC236}">
                        <a16:creationId xmlns:a16="http://schemas.microsoft.com/office/drawing/2014/main" id="{1C658515-7835-63C5-1CFA-06557D097318}"/>
                      </a:ext>
                    </a:extLst>
                  </p:cNvPr>
                  <p:cNvSpPr/>
                  <p:nvPr/>
                </p:nvSpPr>
                <p:spPr>
                  <a:xfrm>
                    <a:off x="7185070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6" name="フリーフォーム 1535">
                    <a:extLst>
                      <a:ext uri="{FF2B5EF4-FFF2-40B4-BE49-F238E27FC236}">
                        <a16:creationId xmlns:a16="http://schemas.microsoft.com/office/drawing/2014/main" id="{BFC68A85-B565-5B90-B4E0-F66AE4CA035B}"/>
                      </a:ext>
                    </a:extLst>
                  </p:cNvPr>
                  <p:cNvSpPr/>
                  <p:nvPr/>
                </p:nvSpPr>
                <p:spPr>
                  <a:xfrm>
                    <a:off x="728422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7" name="フリーフォーム 1536">
                    <a:extLst>
                      <a:ext uri="{FF2B5EF4-FFF2-40B4-BE49-F238E27FC236}">
                        <a16:creationId xmlns:a16="http://schemas.microsoft.com/office/drawing/2014/main" id="{19E3101B-47EC-8B6D-2A16-4A7E03A53C21}"/>
                      </a:ext>
                    </a:extLst>
                  </p:cNvPr>
                  <p:cNvSpPr/>
                  <p:nvPr/>
                </p:nvSpPr>
                <p:spPr>
                  <a:xfrm>
                    <a:off x="7061111" y="409218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8" name="フリーフォーム 1537">
                    <a:extLst>
                      <a:ext uri="{FF2B5EF4-FFF2-40B4-BE49-F238E27FC236}">
                        <a16:creationId xmlns:a16="http://schemas.microsoft.com/office/drawing/2014/main" id="{18D346F3-DFA9-6883-A922-4D44B90E4484}"/>
                      </a:ext>
                    </a:extLst>
                  </p:cNvPr>
                  <p:cNvSpPr/>
                  <p:nvPr/>
                </p:nvSpPr>
                <p:spPr>
                  <a:xfrm>
                    <a:off x="7160270" y="40921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9" name="フリーフォーム 1538">
                    <a:extLst>
                      <a:ext uri="{FF2B5EF4-FFF2-40B4-BE49-F238E27FC236}">
                        <a16:creationId xmlns:a16="http://schemas.microsoft.com/office/drawing/2014/main" id="{749272C4-296E-2AC7-7852-6391513B74CF}"/>
                      </a:ext>
                    </a:extLst>
                  </p:cNvPr>
                  <p:cNvSpPr/>
                  <p:nvPr/>
                </p:nvSpPr>
                <p:spPr>
                  <a:xfrm>
                    <a:off x="7532095" y="421605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0" name="フリーフォーム 1539">
                    <a:extLst>
                      <a:ext uri="{FF2B5EF4-FFF2-40B4-BE49-F238E27FC236}">
                        <a16:creationId xmlns:a16="http://schemas.microsoft.com/office/drawing/2014/main" id="{1E859435-5343-474B-EC7A-5EF783D88480}"/>
                      </a:ext>
                    </a:extLst>
                  </p:cNvPr>
                  <p:cNvSpPr/>
                  <p:nvPr/>
                </p:nvSpPr>
                <p:spPr>
                  <a:xfrm>
                    <a:off x="7432936" y="433993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83" name="グラフィックス 338">
                  <a:extLst>
                    <a:ext uri="{FF2B5EF4-FFF2-40B4-BE49-F238E27FC236}">
                      <a16:creationId xmlns:a16="http://schemas.microsoft.com/office/drawing/2014/main" id="{8F7E1E1A-3785-0344-0F5C-D9141DE13B68}"/>
                    </a:ext>
                  </a:extLst>
                </p:cNvPr>
                <p:cNvGrpSpPr/>
                <p:nvPr/>
              </p:nvGrpSpPr>
              <p:grpSpPr>
                <a:xfrm>
                  <a:off x="6857583" y="4086917"/>
                  <a:ext cx="679829" cy="369788"/>
                  <a:chOff x="6857583" y="4086917"/>
                  <a:chExt cx="679829" cy="369788"/>
                </a:xfrm>
                <a:solidFill>
                  <a:srgbClr val="000000"/>
                </a:solidFill>
              </p:grpSpPr>
              <p:sp>
                <p:nvSpPr>
                  <p:cNvPr id="1484" name="フリーフォーム 1483">
                    <a:extLst>
                      <a:ext uri="{FF2B5EF4-FFF2-40B4-BE49-F238E27FC236}">
                        <a16:creationId xmlns:a16="http://schemas.microsoft.com/office/drawing/2014/main" id="{7A2F3B35-7646-48D6-AB0E-9B142F5DC02F}"/>
                      </a:ext>
                    </a:extLst>
                  </p:cNvPr>
                  <p:cNvSpPr/>
                  <p:nvPr/>
                </p:nvSpPr>
                <p:spPr>
                  <a:xfrm>
                    <a:off x="7229499" y="4198423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5" name="フリーフォーム 1484">
                    <a:extLst>
                      <a:ext uri="{FF2B5EF4-FFF2-40B4-BE49-F238E27FC236}">
                        <a16:creationId xmlns:a16="http://schemas.microsoft.com/office/drawing/2014/main" id="{96746CEC-2F08-E8CE-49F8-9D04173EC0D9}"/>
                      </a:ext>
                    </a:extLst>
                  </p:cNvPr>
                  <p:cNvSpPr/>
                  <p:nvPr/>
                </p:nvSpPr>
                <p:spPr>
                  <a:xfrm>
                    <a:off x="6857625" y="4198425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6" name="フリーフォーム 1485">
                    <a:extLst>
                      <a:ext uri="{FF2B5EF4-FFF2-40B4-BE49-F238E27FC236}">
                        <a16:creationId xmlns:a16="http://schemas.microsoft.com/office/drawing/2014/main" id="{98D08B27-20FB-E15C-762A-FA88FB88E297}"/>
                      </a:ext>
                    </a:extLst>
                  </p:cNvPr>
                  <p:cNvSpPr/>
                  <p:nvPr/>
                </p:nvSpPr>
                <p:spPr>
                  <a:xfrm>
                    <a:off x="7229458" y="4446174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7" name="フリーフォーム 1486">
                    <a:extLst>
                      <a:ext uri="{FF2B5EF4-FFF2-40B4-BE49-F238E27FC236}">
                        <a16:creationId xmlns:a16="http://schemas.microsoft.com/office/drawing/2014/main" id="{E45E33C1-2422-DE54-F075-DEB4FDEF25B1}"/>
                      </a:ext>
                    </a:extLst>
                  </p:cNvPr>
                  <p:cNvSpPr/>
                  <p:nvPr/>
                </p:nvSpPr>
                <p:spPr>
                  <a:xfrm>
                    <a:off x="6857583" y="44461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8" name="フリーフォーム 1487">
                    <a:extLst>
                      <a:ext uri="{FF2B5EF4-FFF2-40B4-BE49-F238E27FC236}">
                        <a16:creationId xmlns:a16="http://schemas.microsoft.com/office/drawing/2014/main" id="{F80FB144-1781-4DFE-66CC-2B7107EE4048}"/>
                      </a:ext>
                    </a:extLst>
                  </p:cNvPr>
                  <p:cNvSpPr/>
                  <p:nvPr/>
                </p:nvSpPr>
                <p:spPr>
                  <a:xfrm>
                    <a:off x="7526876" y="4086917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9" name="フリーフォーム 1488">
                    <a:extLst>
                      <a:ext uri="{FF2B5EF4-FFF2-40B4-BE49-F238E27FC236}">
                        <a16:creationId xmlns:a16="http://schemas.microsoft.com/office/drawing/2014/main" id="{205BAA00-C178-D17B-4771-BE8FA4F21391}"/>
                      </a:ext>
                    </a:extLst>
                  </p:cNvPr>
                  <p:cNvSpPr/>
                  <p:nvPr/>
                </p:nvSpPr>
                <p:spPr>
                  <a:xfrm>
                    <a:off x="7155010" y="4086920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0" name="フリーフォーム 1489">
                    <a:extLst>
                      <a:ext uri="{FF2B5EF4-FFF2-40B4-BE49-F238E27FC236}">
                        <a16:creationId xmlns:a16="http://schemas.microsoft.com/office/drawing/2014/main" id="{CEB233CE-F84E-C920-2229-4B3609495EC2}"/>
                      </a:ext>
                    </a:extLst>
                  </p:cNvPr>
                  <p:cNvSpPr/>
                  <p:nvPr/>
                </p:nvSpPr>
                <p:spPr>
                  <a:xfrm>
                    <a:off x="7526835" y="4334669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1" name="グループ化 1450">
                <a:extLst>
                  <a:ext uri="{FF2B5EF4-FFF2-40B4-BE49-F238E27FC236}">
                    <a16:creationId xmlns:a16="http://schemas.microsoft.com/office/drawing/2014/main" id="{23926D18-3356-56FF-EE47-2E27E1F7082F}"/>
                  </a:ext>
                </a:extLst>
              </p:cNvPr>
              <p:cNvGrpSpPr/>
              <p:nvPr/>
            </p:nvGrpSpPr>
            <p:grpSpPr>
              <a:xfrm>
                <a:off x="7647452" y="4022016"/>
                <a:ext cx="677002" cy="499133"/>
                <a:chOff x="7647452" y="4022016"/>
                <a:chExt cx="677002" cy="499133"/>
              </a:xfrm>
            </p:grpSpPr>
            <p:grpSp>
              <p:nvGrpSpPr>
                <p:cNvPr id="1452" name="グラフィックス 339">
                  <a:extLst>
                    <a:ext uri="{FF2B5EF4-FFF2-40B4-BE49-F238E27FC236}">
                      <a16:creationId xmlns:a16="http://schemas.microsoft.com/office/drawing/2014/main" id="{9533273D-0AF3-2910-2C1B-819B88174FC5}"/>
                    </a:ext>
                  </a:extLst>
                </p:cNvPr>
                <p:cNvGrpSpPr/>
                <p:nvPr/>
              </p:nvGrpSpPr>
              <p:grpSpPr>
                <a:xfrm>
                  <a:off x="7662716" y="4037334"/>
                  <a:ext cx="646473" cy="468506"/>
                  <a:chOff x="7662716" y="4037334"/>
                  <a:chExt cx="646473" cy="468506"/>
                </a:xfrm>
              </p:grpSpPr>
              <p:sp>
                <p:nvSpPr>
                  <p:cNvPr id="1461" name="フリーフォーム 1460">
                    <a:extLst>
                      <a:ext uri="{FF2B5EF4-FFF2-40B4-BE49-F238E27FC236}">
                        <a16:creationId xmlns:a16="http://schemas.microsoft.com/office/drawing/2014/main" id="{1FE6F402-3E13-C732-C38C-F81AA6BE4F8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50583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2" name="フリーフォーム 1461">
                    <a:extLst>
                      <a:ext uri="{FF2B5EF4-FFF2-40B4-BE49-F238E27FC236}">
                        <a16:creationId xmlns:a16="http://schemas.microsoft.com/office/drawing/2014/main" id="{C54BA240-BDB1-E104-C68F-616820D904B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3" name="フリーフォーム 1462">
                    <a:extLst>
                      <a:ext uri="{FF2B5EF4-FFF2-40B4-BE49-F238E27FC236}">
                        <a16:creationId xmlns:a16="http://schemas.microsoft.com/office/drawing/2014/main" id="{4E995E61-950C-41AE-C118-3CD3103341F5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4" name="フリーフォーム 1463">
                    <a:extLst>
                      <a:ext uri="{FF2B5EF4-FFF2-40B4-BE49-F238E27FC236}">
                        <a16:creationId xmlns:a16="http://schemas.microsoft.com/office/drawing/2014/main" id="{177D2898-A8B7-0F52-8FC0-A486E9FA472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5" name="フリーフォーム 1464">
                    <a:extLst>
                      <a:ext uri="{FF2B5EF4-FFF2-40B4-BE49-F238E27FC236}">
                        <a16:creationId xmlns:a16="http://schemas.microsoft.com/office/drawing/2014/main" id="{DB9A42AB-665D-C228-A75E-DE70C17396A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6" name="フリーフォーム 1465">
                    <a:extLst>
                      <a:ext uri="{FF2B5EF4-FFF2-40B4-BE49-F238E27FC236}">
                        <a16:creationId xmlns:a16="http://schemas.microsoft.com/office/drawing/2014/main" id="{4B5D2FB8-CFB7-1543-8E72-77E04D809FF3}"/>
                      </a:ext>
                    </a:extLst>
                  </p:cNvPr>
                  <p:cNvSpPr/>
                  <p:nvPr/>
                </p:nvSpPr>
                <p:spPr>
                  <a:xfrm>
                    <a:off x="8021868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7" name="フリーフォーム 1466">
                    <a:extLst>
                      <a:ext uri="{FF2B5EF4-FFF2-40B4-BE49-F238E27FC236}">
                        <a16:creationId xmlns:a16="http://schemas.microsoft.com/office/drawing/2014/main" id="{F3E6C858-15D5-7A04-A78C-A4D8B2421423}"/>
                      </a:ext>
                    </a:extLst>
                  </p:cNvPr>
                  <p:cNvSpPr/>
                  <p:nvPr/>
                </p:nvSpPr>
                <p:spPr>
                  <a:xfrm>
                    <a:off x="7950013" y="403734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8" name="フリーフォーム 1467">
                    <a:extLst>
                      <a:ext uri="{FF2B5EF4-FFF2-40B4-BE49-F238E27FC236}">
                        <a16:creationId xmlns:a16="http://schemas.microsoft.com/office/drawing/2014/main" id="{EABC01C0-75AB-79B2-1DD7-80F8CAA444C6}"/>
                      </a:ext>
                    </a:extLst>
                  </p:cNvPr>
                  <p:cNvSpPr/>
                  <p:nvPr/>
                </p:nvSpPr>
                <p:spPr>
                  <a:xfrm>
                    <a:off x="8309165" y="40373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9" name="フリーフォーム 1468">
                    <a:extLst>
                      <a:ext uri="{FF2B5EF4-FFF2-40B4-BE49-F238E27FC236}">
                        <a16:creationId xmlns:a16="http://schemas.microsoft.com/office/drawing/2014/main" id="{2F28A853-350B-8A37-765B-29A25B25A479}"/>
                      </a:ext>
                    </a:extLst>
                  </p:cNvPr>
                  <p:cNvSpPr/>
                  <p:nvPr/>
                </p:nvSpPr>
                <p:spPr>
                  <a:xfrm>
                    <a:off x="8021868" y="43977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0" name="フリーフォーム 1469">
                    <a:extLst>
                      <a:ext uri="{FF2B5EF4-FFF2-40B4-BE49-F238E27FC236}">
                        <a16:creationId xmlns:a16="http://schemas.microsoft.com/office/drawing/2014/main" id="{40D1CDFE-89E8-3387-D52B-3D2E59E6B41E}"/>
                      </a:ext>
                    </a:extLst>
                  </p:cNvPr>
                  <p:cNvSpPr/>
                  <p:nvPr/>
                </p:nvSpPr>
                <p:spPr>
                  <a:xfrm>
                    <a:off x="7782433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1" name="フリーフォーム 1470">
                    <a:extLst>
                      <a:ext uri="{FF2B5EF4-FFF2-40B4-BE49-F238E27FC236}">
                        <a16:creationId xmlns:a16="http://schemas.microsoft.com/office/drawing/2014/main" id="{73AC39E3-7A99-7BFB-6307-2B411C21A6AF}"/>
                      </a:ext>
                    </a:extLst>
                  </p:cNvPr>
                  <p:cNvSpPr/>
                  <p:nvPr/>
                </p:nvSpPr>
                <p:spPr>
                  <a:xfrm>
                    <a:off x="7902151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2" name="フリーフォーム 1471">
                    <a:extLst>
                      <a:ext uri="{FF2B5EF4-FFF2-40B4-BE49-F238E27FC236}">
                        <a16:creationId xmlns:a16="http://schemas.microsoft.com/office/drawing/2014/main" id="{AAB8852E-1E1C-43D2-B1C6-8320A8259532}"/>
                      </a:ext>
                    </a:extLst>
                  </p:cNvPr>
                  <p:cNvSpPr/>
                  <p:nvPr/>
                </p:nvSpPr>
                <p:spPr>
                  <a:xfrm>
                    <a:off x="7662716" y="4385707"/>
                    <a:ext cx="359151" cy="4237"/>
                  </a:xfrm>
                  <a:custGeom>
                    <a:avLst/>
                    <a:gdLst>
                      <a:gd name="connsiteX0" fmla="*/ 359152 w 359151"/>
                      <a:gd name="connsiteY0" fmla="*/ 0 h 4237"/>
                      <a:gd name="connsiteX1" fmla="*/ 0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359152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3" name="フリーフォーム 1472">
                    <a:extLst>
                      <a:ext uri="{FF2B5EF4-FFF2-40B4-BE49-F238E27FC236}">
                        <a16:creationId xmlns:a16="http://schemas.microsoft.com/office/drawing/2014/main" id="{F7FCD8A2-85D2-81AC-81D4-5A947CB860F8}"/>
                      </a:ext>
                    </a:extLst>
                  </p:cNvPr>
                  <p:cNvSpPr/>
                  <p:nvPr/>
                </p:nvSpPr>
                <p:spPr>
                  <a:xfrm>
                    <a:off x="7662716" y="426558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4" name="フリーフォーム 1473">
                    <a:extLst>
                      <a:ext uri="{FF2B5EF4-FFF2-40B4-BE49-F238E27FC236}">
                        <a16:creationId xmlns:a16="http://schemas.microsoft.com/office/drawing/2014/main" id="{7DD32E69-0F08-FC41-8A68-986293099542}"/>
                      </a:ext>
                    </a:extLst>
                  </p:cNvPr>
                  <p:cNvSpPr/>
                  <p:nvPr/>
                </p:nvSpPr>
                <p:spPr>
                  <a:xfrm>
                    <a:off x="7782433" y="4037334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5" name="フリーフォーム 1474">
                    <a:extLst>
                      <a:ext uri="{FF2B5EF4-FFF2-40B4-BE49-F238E27FC236}">
                        <a16:creationId xmlns:a16="http://schemas.microsoft.com/office/drawing/2014/main" id="{02DDF67C-453B-E888-1EA7-737D397EAC30}"/>
                      </a:ext>
                    </a:extLst>
                  </p:cNvPr>
                  <p:cNvSpPr/>
                  <p:nvPr/>
                </p:nvSpPr>
                <p:spPr>
                  <a:xfrm>
                    <a:off x="7902151" y="4037340"/>
                    <a:ext cx="287321" cy="108109"/>
                  </a:xfrm>
                  <a:custGeom>
                    <a:avLst/>
                    <a:gdLst>
                      <a:gd name="connsiteX0" fmla="*/ 287322 w 287321"/>
                      <a:gd name="connsiteY0" fmla="*/ 0 h 108109"/>
                      <a:gd name="connsiteX1" fmla="*/ 0 w 287321"/>
                      <a:gd name="connsiteY1" fmla="*/ 108109 h 108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09">
                        <a:moveTo>
                          <a:pt x="287322" y="0"/>
                        </a:moveTo>
                        <a:lnTo>
                          <a:pt x="0" y="1081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6" name="フリーフォーム 1475">
                    <a:extLst>
                      <a:ext uri="{FF2B5EF4-FFF2-40B4-BE49-F238E27FC236}">
                        <a16:creationId xmlns:a16="http://schemas.microsoft.com/office/drawing/2014/main" id="{07A35297-4727-B348-F7EC-5336B1E3F62D}"/>
                      </a:ext>
                    </a:extLst>
                  </p:cNvPr>
                  <p:cNvSpPr/>
                  <p:nvPr/>
                </p:nvSpPr>
                <p:spPr>
                  <a:xfrm>
                    <a:off x="7758490" y="4109413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7" name="フリーフォーム 1476">
                    <a:extLst>
                      <a:ext uri="{FF2B5EF4-FFF2-40B4-BE49-F238E27FC236}">
                        <a16:creationId xmlns:a16="http://schemas.microsoft.com/office/drawing/2014/main" id="{9838254F-9C9E-0E1F-EB23-AA15C464F344}"/>
                      </a:ext>
                    </a:extLst>
                  </p:cNvPr>
                  <p:cNvSpPr/>
                  <p:nvPr/>
                </p:nvSpPr>
                <p:spPr>
                  <a:xfrm>
                    <a:off x="7854264" y="4073375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8" name="フリーフォーム 1477">
                    <a:extLst>
                      <a:ext uri="{FF2B5EF4-FFF2-40B4-BE49-F238E27FC236}">
                        <a16:creationId xmlns:a16="http://schemas.microsoft.com/office/drawing/2014/main" id="{C5BCB740-F5A5-8FF6-C5F1-9473B232FC13}"/>
                      </a:ext>
                    </a:extLst>
                  </p:cNvPr>
                  <p:cNvSpPr/>
                  <p:nvPr/>
                </p:nvSpPr>
                <p:spPr>
                  <a:xfrm>
                    <a:off x="8117642" y="4109414"/>
                    <a:ext cx="8" cy="360384"/>
                  </a:xfrm>
                  <a:custGeom>
                    <a:avLst/>
                    <a:gdLst>
                      <a:gd name="connsiteX0" fmla="*/ 0 w 8"/>
                      <a:gd name="connsiteY0" fmla="*/ 0 h 360384"/>
                      <a:gd name="connsiteX1" fmla="*/ 8 w 8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" h="360384">
                        <a:moveTo>
                          <a:pt x="0" y="0"/>
                        </a:moveTo>
                        <a:lnTo>
                          <a:pt x="8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9" name="フリーフォーム 1478">
                    <a:extLst>
                      <a:ext uri="{FF2B5EF4-FFF2-40B4-BE49-F238E27FC236}">
                        <a16:creationId xmlns:a16="http://schemas.microsoft.com/office/drawing/2014/main" id="{64A78278-4287-8584-3816-66C5E497943E}"/>
                      </a:ext>
                    </a:extLst>
                  </p:cNvPr>
                  <p:cNvSpPr/>
                  <p:nvPr/>
                </p:nvSpPr>
                <p:spPr>
                  <a:xfrm>
                    <a:off x="8213416" y="4073375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0" name="フリーフォーム 1479">
                    <a:extLst>
                      <a:ext uri="{FF2B5EF4-FFF2-40B4-BE49-F238E27FC236}">
                        <a16:creationId xmlns:a16="http://schemas.microsoft.com/office/drawing/2014/main" id="{D2FDBDDD-8866-5315-7FBD-C5374F31DAAD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5746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1" name="フリーフォーム 1480">
                    <a:extLst>
                      <a:ext uri="{FF2B5EF4-FFF2-40B4-BE49-F238E27FC236}">
                        <a16:creationId xmlns:a16="http://schemas.microsoft.com/office/drawing/2014/main" id="{D56CD0D1-F822-8269-B10A-3B26FB1210F8}"/>
                      </a:ext>
                    </a:extLst>
                  </p:cNvPr>
                  <p:cNvSpPr/>
                  <p:nvPr/>
                </p:nvSpPr>
                <p:spPr>
                  <a:xfrm>
                    <a:off x="8021868" y="4277592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53" name="グラフィックス 339">
                  <a:extLst>
                    <a:ext uri="{FF2B5EF4-FFF2-40B4-BE49-F238E27FC236}">
                      <a16:creationId xmlns:a16="http://schemas.microsoft.com/office/drawing/2014/main" id="{B016EA85-DFA4-AD96-222F-BEA132293C3C}"/>
                    </a:ext>
                  </a:extLst>
                </p:cNvPr>
                <p:cNvGrpSpPr/>
                <p:nvPr/>
              </p:nvGrpSpPr>
              <p:grpSpPr>
                <a:xfrm>
                  <a:off x="7647452" y="4022016"/>
                  <a:ext cx="677002" cy="499133"/>
                  <a:chOff x="7647452" y="4022016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54" name="フリーフォーム 1453">
                    <a:extLst>
                      <a:ext uri="{FF2B5EF4-FFF2-40B4-BE49-F238E27FC236}">
                        <a16:creationId xmlns:a16="http://schemas.microsoft.com/office/drawing/2014/main" id="{DDF794CA-DE72-82FF-9B8F-A18EFC4A2FD6}"/>
                      </a:ext>
                    </a:extLst>
                  </p:cNvPr>
                  <p:cNvSpPr/>
                  <p:nvPr/>
                </p:nvSpPr>
                <p:spPr>
                  <a:xfrm>
                    <a:off x="8006604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5" name="フリーフォーム 1454">
                    <a:extLst>
                      <a:ext uri="{FF2B5EF4-FFF2-40B4-BE49-F238E27FC236}">
                        <a16:creationId xmlns:a16="http://schemas.microsoft.com/office/drawing/2014/main" id="{C0AE2BF0-92F0-5B0D-E063-B95DAD4F9C8A}"/>
                      </a:ext>
                    </a:extLst>
                  </p:cNvPr>
                  <p:cNvSpPr/>
                  <p:nvPr/>
                </p:nvSpPr>
                <p:spPr>
                  <a:xfrm>
                    <a:off x="7647452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6" name="フリーフォーム 1455">
                    <a:extLst>
                      <a:ext uri="{FF2B5EF4-FFF2-40B4-BE49-F238E27FC236}">
                        <a16:creationId xmlns:a16="http://schemas.microsoft.com/office/drawing/2014/main" id="{C35324D4-A70A-D1C7-F1DD-9ABDE45EBAEF}"/>
                      </a:ext>
                    </a:extLst>
                  </p:cNvPr>
                  <p:cNvSpPr/>
                  <p:nvPr/>
                </p:nvSpPr>
                <p:spPr>
                  <a:xfrm>
                    <a:off x="7647452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7" name="フリーフォーム 1456">
                    <a:extLst>
                      <a:ext uri="{FF2B5EF4-FFF2-40B4-BE49-F238E27FC236}">
                        <a16:creationId xmlns:a16="http://schemas.microsoft.com/office/drawing/2014/main" id="{E38D5F11-4DD8-C585-2318-1B372E583B2C}"/>
                      </a:ext>
                    </a:extLst>
                  </p:cNvPr>
                  <p:cNvSpPr/>
                  <p:nvPr/>
                </p:nvSpPr>
                <p:spPr>
                  <a:xfrm>
                    <a:off x="8293925" y="4022016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8" name="フリーフォーム 1457">
                    <a:extLst>
                      <a:ext uri="{FF2B5EF4-FFF2-40B4-BE49-F238E27FC236}">
                        <a16:creationId xmlns:a16="http://schemas.microsoft.com/office/drawing/2014/main" id="{80F2B2A5-8920-7711-0C45-1CB4939B90CC}"/>
                      </a:ext>
                    </a:extLst>
                  </p:cNvPr>
                  <p:cNvSpPr/>
                  <p:nvPr/>
                </p:nvSpPr>
                <p:spPr>
                  <a:xfrm>
                    <a:off x="8293926" y="4382402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9" name="フリーフォーム 1458">
                    <a:extLst>
                      <a:ext uri="{FF2B5EF4-FFF2-40B4-BE49-F238E27FC236}">
                        <a16:creationId xmlns:a16="http://schemas.microsoft.com/office/drawing/2014/main" id="{A0D1BF41-B13B-C483-72D2-0DC4A2C03577}"/>
                      </a:ext>
                    </a:extLst>
                  </p:cNvPr>
                  <p:cNvSpPr/>
                  <p:nvPr/>
                </p:nvSpPr>
                <p:spPr>
                  <a:xfrm>
                    <a:off x="7934774" y="40220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0" name="フリーフォーム 1459">
                    <a:extLst>
                      <a:ext uri="{FF2B5EF4-FFF2-40B4-BE49-F238E27FC236}">
                        <a16:creationId xmlns:a16="http://schemas.microsoft.com/office/drawing/2014/main" id="{C46673C4-F288-95EB-220E-AE9B61670A88}"/>
                      </a:ext>
                    </a:extLst>
                  </p:cNvPr>
                  <p:cNvSpPr/>
                  <p:nvPr/>
                </p:nvSpPr>
                <p:spPr>
                  <a:xfrm>
                    <a:off x="8006604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</p:grpSp>
      <p:grpSp>
        <p:nvGrpSpPr>
          <p:cNvPr id="1765" name="グループ化 1764">
            <a:extLst>
              <a:ext uri="{FF2B5EF4-FFF2-40B4-BE49-F238E27FC236}">
                <a16:creationId xmlns:a16="http://schemas.microsoft.com/office/drawing/2014/main" id="{F44E0AE7-06A8-EDEA-E2E6-595720730F8A}"/>
              </a:ext>
            </a:extLst>
          </p:cNvPr>
          <p:cNvGrpSpPr/>
          <p:nvPr/>
        </p:nvGrpSpPr>
        <p:grpSpPr>
          <a:xfrm>
            <a:off x="1324887" y="2410878"/>
            <a:ext cx="7466686" cy="582364"/>
            <a:chOff x="1324887" y="2410878"/>
            <a:chExt cx="7466686" cy="582364"/>
          </a:xfrm>
        </p:grpSpPr>
        <p:sp>
          <p:nvSpPr>
            <p:cNvPr id="1761" name="正方形/長方形 1760">
              <a:extLst>
                <a:ext uri="{FF2B5EF4-FFF2-40B4-BE49-F238E27FC236}">
                  <a16:creationId xmlns:a16="http://schemas.microsoft.com/office/drawing/2014/main" id="{97199BA2-866D-69CF-DAFE-169C131FD48C}"/>
                </a:ext>
              </a:extLst>
            </p:cNvPr>
            <p:cNvSpPr/>
            <p:nvPr/>
          </p:nvSpPr>
          <p:spPr>
            <a:xfrm>
              <a:off x="1324887" y="2416554"/>
              <a:ext cx="684000" cy="564742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(</a:t>
              </a:r>
              <a:r>
                <a:rPr kumimoji="1" lang="ja-JP" altLang="en-US" sz="1000" b="1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自明</a:t>
              </a: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)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2" name="正方形/長方形 1761">
              <a:extLst>
                <a:ext uri="{FF2B5EF4-FFF2-40B4-BE49-F238E27FC236}">
                  <a16:creationId xmlns:a16="http://schemas.microsoft.com/office/drawing/2014/main" id="{58FF00E0-5C61-4AD4-F892-BE6C5AE02416}"/>
                </a:ext>
              </a:extLst>
            </p:cNvPr>
            <p:cNvSpPr/>
            <p:nvPr/>
          </p:nvSpPr>
          <p:spPr>
            <a:xfrm>
              <a:off x="2123821" y="2839004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※1</a:t>
              </a:r>
              <a:endParaRPr kumimoji="1" lang="ja-JP" altLang="en-US" sz="1000" b="1" baseline="30000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3" name="正方形/長方形 1762">
              <a:extLst>
                <a:ext uri="{FF2B5EF4-FFF2-40B4-BE49-F238E27FC236}">
                  <a16:creationId xmlns:a16="http://schemas.microsoft.com/office/drawing/2014/main" id="{204157C5-511B-078C-F6E3-2D0217769C84}"/>
                </a:ext>
              </a:extLst>
            </p:cNvPr>
            <p:cNvSpPr/>
            <p:nvPr/>
          </p:nvSpPr>
          <p:spPr>
            <a:xfrm>
              <a:off x="3708192" y="2835226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※2</a:t>
              </a:r>
              <a:endParaRPr kumimoji="1" lang="ja-JP" altLang="en-US" sz="10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4" name="正方形/長方形 1763">
              <a:extLst>
                <a:ext uri="{FF2B5EF4-FFF2-40B4-BE49-F238E27FC236}">
                  <a16:creationId xmlns:a16="http://schemas.microsoft.com/office/drawing/2014/main" id="{41A86575-61D6-A42E-6EC2-19C6422341EB}"/>
                </a:ext>
              </a:extLst>
            </p:cNvPr>
            <p:cNvSpPr/>
            <p:nvPr/>
          </p:nvSpPr>
          <p:spPr>
            <a:xfrm>
              <a:off x="4496296" y="2410878"/>
              <a:ext cx="4295277" cy="564741"/>
            </a:xfrm>
            <a:prstGeom prst="rect">
              <a:avLst/>
            </a:prstGeom>
            <a:solidFill>
              <a:srgbClr val="FFF4FF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1×1×𝑧 (𝑧≥3)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で表せるものは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宇野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,2008] 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それ以外は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上原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 2008]</a:t>
              </a:r>
              <a:endParaRPr kumimoji="1" lang="ja-JP" altLang="en-US" sz="10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66" name="角丸四角形 1765">
            <a:extLst>
              <a:ext uri="{FF2B5EF4-FFF2-40B4-BE49-F238E27FC236}">
                <a16:creationId xmlns:a16="http://schemas.microsoft.com/office/drawing/2014/main" id="{5ED90FDB-DB56-3200-D068-F9AFA4575DD2}"/>
              </a:ext>
            </a:extLst>
          </p:cNvPr>
          <p:cNvSpPr/>
          <p:nvPr/>
        </p:nvSpPr>
        <p:spPr>
          <a:xfrm>
            <a:off x="7287206" y="405558"/>
            <a:ext cx="1697325" cy="604255"/>
          </a:xfrm>
          <a:prstGeom prst="roundRect">
            <a:avLst/>
          </a:prstGeom>
          <a:ln w="19050">
            <a:solidFill>
              <a:srgbClr val="3437C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72000" tIns="0" rIns="0" bIns="36000" rtlCol="0" anchor="ctr"/>
          <a:lstStyle/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※1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[R.Hearn,2018]</a:t>
            </a:r>
          </a:p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※2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[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杉浦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,2018]</a:t>
            </a:r>
          </a:p>
        </p:txBody>
      </p:sp>
      <p:grpSp>
        <p:nvGrpSpPr>
          <p:cNvPr id="1776" name="グループ化 1775">
            <a:extLst>
              <a:ext uri="{FF2B5EF4-FFF2-40B4-BE49-F238E27FC236}">
                <a16:creationId xmlns:a16="http://schemas.microsoft.com/office/drawing/2014/main" id="{2BC34A59-974B-775C-272B-4F6ED381EDDA}"/>
              </a:ext>
            </a:extLst>
          </p:cNvPr>
          <p:cNvGrpSpPr/>
          <p:nvPr/>
        </p:nvGrpSpPr>
        <p:grpSpPr>
          <a:xfrm>
            <a:off x="1324887" y="2416554"/>
            <a:ext cx="7466684" cy="4003781"/>
            <a:chOff x="1324887" y="2416554"/>
            <a:chExt cx="7466684" cy="4003781"/>
          </a:xfrm>
        </p:grpSpPr>
        <p:sp>
          <p:nvSpPr>
            <p:cNvPr id="1777" name="正方形/長方形 1776">
              <a:extLst>
                <a:ext uri="{FF2B5EF4-FFF2-40B4-BE49-F238E27FC236}">
                  <a16:creationId xmlns:a16="http://schemas.microsoft.com/office/drawing/2014/main" id="{D4C0F7F4-9F91-8AAC-5FC4-C14C525CBE73}"/>
                </a:ext>
              </a:extLst>
            </p:cNvPr>
            <p:cNvSpPr/>
            <p:nvPr/>
          </p:nvSpPr>
          <p:spPr>
            <a:xfrm>
              <a:off x="2123821" y="3635715"/>
              <a:ext cx="6667750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8" name="正方形/長方形 1777">
              <a:extLst>
                <a:ext uri="{FF2B5EF4-FFF2-40B4-BE49-F238E27FC236}">
                  <a16:creationId xmlns:a16="http://schemas.microsoft.com/office/drawing/2014/main" id="{B2777B32-286B-AB85-B63E-D696B0DC2CCE}"/>
                </a:ext>
              </a:extLst>
            </p:cNvPr>
            <p:cNvSpPr/>
            <p:nvPr/>
          </p:nvSpPr>
          <p:spPr>
            <a:xfrm>
              <a:off x="1335718" y="4893970"/>
              <a:ext cx="7455853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9" name="正方形/長方形 1778">
              <a:extLst>
                <a:ext uri="{FF2B5EF4-FFF2-40B4-BE49-F238E27FC236}">
                  <a16:creationId xmlns:a16="http://schemas.microsoft.com/office/drawing/2014/main" id="{826177F0-AFF2-B3FB-0E5F-38E6E3AD074C}"/>
                </a:ext>
              </a:extLst>
            </p:cNvPr>
            <p:cNvSpPr/>
            <p:nvPr/>
          </p:nvSpPr>
          <p:spPr>
            <a:xfrm>
              <a:off x="1336807" y="5848712"/>
              <a:ext cx="7454764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0" name="正方形/長方形 1779">
              <a:extLst>
                <a:ext uri="{FF2B5EF4-FFF2-40B4-BE49-F238E27FC236}">
                  <a16:creationId xmlns:a16="http://schemas.microsoft.com/office/drawing/2014/main" id="{6B6DF39D-9256-3FCE-E071-DDD6044D6CC2}"/>
                </a:ext>
              </a:extLst>
            </p:cNvPr>
            <p:cNvSpPr/>
            <p:nvPr/>
          </p:nvSpPr>
          <p:spPr>
            <a:xfrm>
              <a:off x="2909233" y="2422118"/>
              <a:ext cx="1478179" cy="367598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1" name="正方形/長方形 1780">
              <a:extLst>
                <a:ext uri="{FF2B5EF4-FFF2-40B4-BE49-F238E27FC236}">
                  <a16:creationId xmlns:a16="http://schemas.microsoft.com/office/drawing/2014/main" id="{60CBABDF-8331-BB32-E808-02FFE211C88A}"/>
                </a:ext>
              </a:extLst>
            </p:cNvPr>
            <p:cNvSpPr/>
            <p:nvPr/>
          </p:nvSpPr>
          <p:spPr>
            <a:xfrm>
              <a:off x="2126488" y="2416554"/>
              <a:ext cx="681334" cy="154237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05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2" name="正方形/長方形 1781">
              <a:extLst>
                <a:ext uri="{FF2B5EF4-FFF2-40B4-BE49-F238E27FC236}">
                  <a16:creationId xmlns:a16="http://schemas.microsoft.com/office/drawing/2014/main" id="{FCD5241A-E4FA-6117-8B51-E783329E62FD}"/>
                </a:ext>
              </a:extLst>
            </p:cNvPr>
            <p:cNvSpPr/>
            <p:nvPr/>
          </p:nvSpPr>
          <p:spPr>
            <a:xfrm>
              <a:off x="2123821" y="2627358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3" name="正方形/長方形 1782">
              <a:extLst>
                <a:ext uri="{FF2B5EF4-FFF2-40B4-BE49-F238E27FC236}">
                  <a16:creationId xmlns:a16="http://schemas.microsoft.com/office/drawing/2014/main" id="{1372D3E0-0038-84A7-6D2D-AF64A9CC224A}"/>
                </a:ext>
              </a:extLst>
            </p:cNvPr>
            <p:cNvSpPr/>
            <p:nvPr/>
          </p:nvSpPr>
          <p:spPr>
            <a:xfrm>
              <a:off x="2908298" y="2836359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4" name="正方形/長方形 1783">
              <a:extLst>
                <a:ext uri="{FF2B5EF4-FFF2-40B4-BE49-F238E27FC236}">
                  <a16:creationId xmlns:a16="http://schemas.microsoft.com/office/drawing/2014/main" id="{4D49BF98-3909-B72E-A3B2-B795214684DA}"/>
                </a:ext>
              </a:extLst>
            </p:cNvPr>
            <p:cNvSpPr/>
            <p:nvPr/>
          </p:nvSpPr>
          <p:spPr>
            <a:xfrm>
              <a:off x="1324887" y="3641121"/>
              <a:ext cx="683999" cy="571623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97" name="正方形/長方形 1796">
            <a:extLst>
              <a:ext uri="{FF2B5EF4-FFF2-40B4-BE49-F238E27FC236}">
                <a16:creationId xmlns:a16="http://schemas.microsoft.com/office/drawing/2014/main" id="{E21B6E3D-1168-E324-1AD9-1ADEA30B000E}"/>
              </a:ext>
            </a:extLst>
          </p:cNvPr>
          <p:cNvSpPr/>
          <p:nvPr/>
        </p:nvSpPr>
        <p:spPr>
          <a:xfrm>
            <a:off x="2073044" y="1814225"/>
            <a:ext cx="2383021" cy="1212581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正方形/長方形 1797">
            <a:extLst>
              <a:ext uri="{FF2B5EF4-FFF2-40B4-BE49-F238E27FC236}">
                <a16:creationId xmlns:a16="http://schemas.microsoft.com/office/drawing/2014/main" id="{0BD09486-0990-A314-A967-CFB2E5209B43}"/>
              </a:ext>
            </a:extLst>
          </p:cNvPr>
          <p:cNvSpPr/>
          <p:nvPr/>
        </p:nvSpPr>
        <p:spPr>
          <a:xfrm>
            <a:off x="1304411" y="3040853"/>
            <a:ext cx="768633" cy="1212581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99" name="グループ化 98">
            <a:extLst>
              <a:ext uri="{FF2B5EF4-FFF2-40B4-BE49-F238E27FC236}">
                <a16:creationId xmlns:a16="http://schemas.microsoft.com/office/drawing/2014/main" id="{01767762-5E71-84C4-7E15-67F9AB0EA5BD}"/>
              </a:ext>
            </a:extLst>
          </p:cNvPr>
          <p:cNvGrpSpPr/>
          <p:nvPr/>
        </p:nvGrpSpPr>
        <p:grpSpPr>
          <a:xfrm>
            <a:off x="255722" y="5068397"/>
            <a:ext cx="8586626" cy="1394480"/>
            <a:chOff x="255722" y="5068397"/>
            <a:chExt cx="8586626" cy="1394480"/>
          </a:xfrm>
        </p:grpSpPr>
        <p:sp>
          <p:nvSpPr>
            <p:cNvPr id="100" name="正方形/長方形 99">
              <a:extLst>
                <a:ext uri="{FF2B5EF4-FFF2-40B4-BE49-F238E27FC236}">
                  <a16:creationId xmlns:a16="http://schemas.microsoft.com/office/drawing/2014/main" id="{B7649F21-5973-5CE7-A37D-BD52CD7865AC}"/>
                </a:ext>
              </a:extLst>
            </p:cNvPr>
            <p:cNvSpPr/>
            <p:nvPr/>
          </p:nvSpPr>
          <p:spPr>
            <a:xfrm>
              <a:off x="255722" y="5068397"/>
              <a:ext cx="8586626" cy="139448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テキスト ボックス 100">
              <a:extLst>
                <a:ext uri="{FF2B5EF4-FFF2-40B4-BE49-F238E27FC236}">
                  <a16:creationId xmlns:a16="http://schemas.microsoft.com/office/drawing/2014/main" id="{E96B9FA3-74F3-E0ED-F487-CC6C02D2F7DD}"/>
                </a:ext>
              </a:extLst>
            </p:cNvPr>
            <p:cNvSpPr txBox="1"/>
            <p:nvPr/>
          </p:nvSpPr>
          <p:spPr>
            <a:xfrm>
              <a:off x="393385" y="5099724"/>
              <a:ext cx="7639923" cy="11546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buClr>
                  <a:srgbClr val="1E219C"/>
                </a:buClr>
              </a:pPr>
              <a:r>
                <a:rPr kumimoji="1"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今後の課題</a:t>
              </a:r>
              <a:r>
                <a:rPr kumimoji="1"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…</a:t>
              </a:r>
              <a:br>
                <a:rPr kumimoji="1" lang="en-US" altLang="ja-JP" sz="16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</a:br>
              <a:r>
                <a:rPr kumimoji="1"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　立方格子から作ることができる六面体（直方体）</a:t>
              </a:r>
              <a:r>
                <a:rPr kumimoji="1" lang="en-US" altLang="ja-JP" sz="1600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</a:t>
              </a:r>
              <a:r>
                <a:rPr kumimoji="1"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を対象</a:t>
              </a:r>
              <a:br>
                <a:rPr kumimoji="1" lang="en-US" altLang="ja-JP" sz="1600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</a:br>
              <a:r>
                <a:rPr kumimoji="1" lang="ja-JP" altLang="en-US" sz="160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　　➡︎</a:t>
              </a:r>
              <a:r>
                <a:rPr kumimoji="1" lang="en-US" altLang="ja-JP" sz="1600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</a:t>
              </a:r>
              <a:r>
                <a:rPr kumimoji="1"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三角格子から作ることができる四面体や八面体へと拡張していく．</a:t>
              </a:r>
              <a:endParaRPr lang="en-US" altLang="ja-JP" sz="1600" dirty="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grpSp>
          <p:nvGrpSpPr>
            <p:cNvPr id="102" name="グループ化 101">
              <a:extLst>
                <a:ext uri="{FF2B5EF4-FFF2-40B4-BE49-F238E27FC236}">
                  <a16:creationId xmlns:a16="http://schemas.microsoft.com/office/drawing/2014/main" id="{6494B319-C940-D485-01BC-28334AA94B24}"/>
                </a:ext>
              </a:extLst>
            </p:cNvPr>
            <p:cNvGrpSpPr/>
            <p:nvPr/>
          </p:nvGrpSpPr>
          <p:grpSpPr>
            <a:xfrm>
              <a:off x="7357119" y="5156990"/>
              <a:ext cx="1354996" cy="1302584"/>
              <a:chOff x="7330537" y="5158537"/>
              <a:chExt cx="1354996" cy="1302584"/>
            </a:xfrm>
          </p:grpSpPr>
          <p:pic>
            <p:nvPicPr>
              <p:cNvPr id="103" name="グラフィックス 102">
                <a:extLst>
                  <a:ext uri="{FF2B5EF4-FFF2-40B4-BE49-F238E27FC236}">
                    <a16:creationId xmlns:a16="http://schemas.microsoft.com/office/drawing/2014/main" id="{2AA670C5-BB0D-7239-163B-5F206EAF83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7330537" y="5158537"/>
                <a:ext cx="1354996" cy="994807"/>
              </a:xfrm>
              <a:prstGeom prst="rect">
                <a:avLst/>
              </a:prstGeom>
            </p:spPr>
          </p:pic>
          <p:sp>
            <p:nvSpPr>
              <p:cNvPr id="104" name="テキスト ボックス 103">
                <a:extLst>
                  <a:ext uri="{FF2B5EF4-FFF2-40B4-BE49-F238E27FC236}">
                    <a16:creationId xmlns:a16="http://schemas.microsoft.com/office/drawing/2014/main" id="{3169A89E-B1BD-4DDC-C830-9609FC4780A5}"/>
                  </a:ext>
                </a:extLst>
              </p:cNvPr>
              <p:cNvSpPr txBox="1"/>
              <p:nvPr/>
            </p:nvSpPr>
            <p:spPr>
              <a:xfrm>
                <a:off x="7466861" y="6153344"/>
                <a:ext cx="108234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ja-JP" altLang="en-US" sz="14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格子四面体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9848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7" grpId="0" animBg="1"/>
      <p:bldP spid="179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C9B6C49E-04F2-C795-284B-A0FB0916CA27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>
                <a:normAutofit/>
              </a:bodyPr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ja-JP" b="1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b="1" i="1" smtClean="0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𝟐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b="1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/>
                  <a:t>の格子直方体における重なり方の確認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C9B6C49E-04F2-C795-284B-A0FB0916CA27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t="-10811" b="-324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77EEE9CF-DD25-C288-A792-556503B01B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23</a:t>
            </a:fld>
            <a:endParaRPr kumimoji="1" lang="ja-JP" altLang="en-US"/>
          </a:p>
        </p:txBody>
      </p:sp>
      <p:pic>
        <p:nvPicPr>
          <p:cNvPr id="6" name="図 5" descr="文字の書かれた紙&#10;&#10;自動的に生成された説明">
            <a:extLst>
              <a:ext uri="{FF2B5EF4-FFF2-40B4-BE49-F238E27FC236}">
                <a16:creationId xmlns:a16="http://schemas.microsoft.com/office/drawing/2014/main" id="{72B78C11-E306-820D-E91C-BA608A8957C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12541" y="3823124"/>
            <a:ext cx="3092335" cy="2207968"/>
          </a:xfrm>
          <a:prstGeom prst="rect">
            <a:avLst/>
          </a:prstGeom>
        </p:spPr>
      </p:pic>
      <p:pic>
        <p:nvPicPr>
          <p:cNvPr id="8" name="図 7" descr="グリーン, 大きい, テーブル, 籠 が含まれている画像&#10;&#10;自動的に生成された説明">
            <a:extLst>
              <a:ext uri="{FF2B5EF4-FFF2-40B4-BE49-F238E27FC236}">
                <a16:creationId xmlns:a16="http://schemas.microsoft.com/office/drawing/2014/main" id="{14E554B2-C040-1478-7080-DD6F8F9CE84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3357" y="1353251"/>
            <a:ext cx="4927089" cy="3518007"/>
          </a:xfrm>
          <a:prstGeom prst="rect">
            <a:avLst/>
          </a:prstGeom>
        </p:spPr>
      </p:pic>
      <p:grpSp>
        <p:nvGrpSpPr>
          <p:cNvPr id="250" name="グループ化 249">
            <a:extLst>
              <a:ext uri="{FF2B5EF4-FFF2-40B4-BE49-F238E27FC236}">
                <a16:creationId xmlns:a16="http://schemas.microsoft.com/office/drawing/2014/main" id="{9320D4BE-8518-F8CB-01B2-2FB75EE3E31B}"/>
              </a:ext>
            </a:extLst>
          </p:cNvPr>
          <p:cNvGrpSpPr/>
          <p:nvPr/>
        </p:nvGrpSpPr>
        <p:grpSpPr>
          <a:xfrm>
            <a:off x="6208149" y="1802258"/>
            <a:ext cx="1542352" cy="1117320"/>
            <a:chOff x="2298879" y="3935772"/>
            <a:chExt cx="1542352" cy="1117320"/>
          </a:xfrm>
        </p:grpSpPr>
        <p:grpSp>
          <p:nvGrpSpPr>
            <p:cNvPr id="251" name="グラフィックス 2260">
              <a:extLst>
                <a:ext uri="{FF2B5EF4-FFF2-40B4-BE49-F238E27FC236}">
                  <a16:creationId xmlns:a16="http://schemas.microsoft.com/office/drawing/2014/main" id="{DF4248F5-DD3F-7D6D-C3FE-0BEF6CCFD975}"/>
                </a:ext>
              </a:extLst>
            </p:cNvPr>
            <p:cNvGrpSpPr/>
            <p:nvPr/>
          </p:nvGrpSpPr>
          <p:grpSpPr>
            <a:xfrm>
              <a:off x="2298879" y="4095403"/>
              <a:ext cx="478909" cy="159603"/>
              <a:chOff x="2305833" y="3911323"/>
              <a:chExt cx="478909" cy="159603"/>
            </a:xfrm>
          </p:grpSpPr>
          <p:sp>
            <p:nvSpPr>
              <p:cNvPr id="261" name="フリーフォーム 260">
                <a:extLst>
                  <a:ext uri="{FF2B5EF4-FFF2-40B4-BE49-F238E27FC236}">
                    <a16:creationId xmlns:a16="http://schemas.microsoft.com/office/drawing/2014/main" id="{E026609A-9881-96F9-297E-BAC81625B1B4}"/>
                  </a:ext>
                </a:extLst>
              </p:cNvPr>
              <p:cNvSpPr/>
              <p:nvPr/>
            </p:nvSpPr>
            <p:spPr>
              <a:xfrm>
                <a:off x="2305833" y="3911323"/>
                <a:ext cx="478909" cy="159603"/>
              </a:xfrm>
              <a:custGeom>
                <a:avLst/>
                <a:gdLst>
                  <a:gd name="connsiteX0" fmla="*/ 0 w 478909"/>
                  <a:gd name="connsiteY0" fmla="*/ 79803 h 159603"/>
                  <a:gd name="connsiteX1" fmla="*/ 53240 w 478909"/>
                  <a:gd name="connsiteY1" fmla="*/ 159603 h 159603"/>
                  <a:gd name="connsiteX2" fmla="*/ 478910 w 478909"/>
                  <a:gd name="connsiteY2" fmla="*/ 0 h 15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8909" h="159603">
                    <a:moveTo>
                      <a:pt x="0" y="79803"/>
                    </a:moveTo>
                    <a:lnTo>
                      <a:pt x="53240" y="159603"/>
                    </a:lnTo>
                    <a:lnTo>
                      <a:pt x="478910" y="0"/>
                    </a:lnTo>
                    <a:close/>
                  </a:path>
                </a:pathLst>
              </a:custGeom>
              <a:solidFill>
                <a:srgbClr val="C5DCC5"/>
              </a:solidFill>
              <a:ln w="62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62" name="フリーフォーム 261">
                <a:extLst>
                  <a:ext uri="{FF2B5EF4-FFF2-40B4-BE49-F238E27FC236}">
                    <a16:creationId xmlns:a16="http://schemas.microsoft.com/office/drawing/2014/main" id="{FB8C527B-9F2B-B178-FD72-2AD9616EC137}"/>
                  </a:ext>
                </a:extLst>
              </p:cNvPr>
              <p:cNvSpPr/>
              <p:nvPr/>
            </p:nvSpPr>
            <p:spPr>
              <a:xfrm>
                <a:off x="2305833" y="3911323"/>
                <a:ext cx="478834" cy="159603"/>
              </a:xfrm>
              <a:custGeom>
                <a:avLst/>
                <a:gdLst>
                  <a:gd name="connsiteX0" fmla="*/ 478835 w 478834"/>
                  <a:gd name="connsiteY0" fmla="*/ 0 h 159603"/>
                  <a:gd name="connsiteX1" fmla="*/ 0 w 478834"/>
                  <a:gd name="connsiteY1" fmla="*/ 79803 h 159603"/>
                  <a:gd name="connsiteX2" fmla="*/ 53209 w 478834"/>
                  <a:gd name="connsiteY2" fmla="*/ 159603 h 15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8834" h="159603">
                    <a:moveTo>
                      <a:pt x="478835" y="0"/>
                    </a:moveTo>
                    <a:lnTo>
                      <a:pt x="0" y="79803"/>
                    </a:lnTo>
                    <a:lnTo>
                      <a:pt x="53209" y="159603"/>
                    </a:lnTo>
                  </a:path>
                </a:pathLst>
              </a:custGeom>
              <a:noFill/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252" name="グラフィックス 2260">
              <a:extLst>
                <a:ext uri="{FF2B5EF4-FFF2-40B4-BE49-F238E27FC236}">
                  <a16:creationId xmlns:a16="http://schemas.microsoft.com/office/drawing/2014/main" id="{3EFF251C-0E10-FE9A-D476-9BBA6B489881}"/>
                </a:ext>
              </a:extLst>
            </p:cNvPr>
            <p:cNvGrpSpPr/>
            <p:nvPr/>
          </p:nvGrpSpPr>
          <p:grpSpPr>
            <a:xfrm>
              <a:off x="2777807" y="3935772"/>
              <a:ext cx="1063424" cy="159641"/>
              <a:chOff x="2784761" y="3751692"/>
              <a:chExt cx="1063424" cy="159641"/>
            </a:xfrm>
          </p:grpSpPr>
          <p:sp>
            <p:nvSpPr>
              <p:cNvPr id="256" name="フリーフォーム 255">
                <a:extLst>
                  <a:ext uri="{FF2B5EF4-FFF2-40B4-BE49-F238E27FC236}">
                    <a16:creationId xmlns:a16="http://schemas.microsoft.com/office/drawing/2014/main" id="{DA86276B-C0AB-CA4F-60E2-D2BE9351F12E}"/>
                  </a:ext>
                </a:extLst>
              </p:cNvPr>
              <p:cNvSpPr/>
              <p:nvPr/>
            </p:nvSpPr>
            <p:spPr>
              <a:xfrm>
                <a:off x="2784761" y="3751692"/>
                <a:ext cx="1063424" cy="159635"/>
              </a:xfrm>
              <a:custGeom>
                <a:avLst/>
                <a:gdLst>
                  <a:gd name="connsiteX0" fmla="*/ 956950 w 1063424"/>
                  <a:gd name="connsiteY0" fmla="*/ 0 h 159635"/>
                  <a:gd name="connsiteX1" fmla="*/ 0 w 1063424"/>
                  <a:gd name="connsiteY1" fmla="*/ 159636 h 159635"/>
                  <a:gd name="connsiteX2" fmla="*/ 1063424 w 1063424"/>
                  <a:gd name="connsiteY2" fmla="*/ 159568 h 15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3424" h="159635">
                    <a:moveTo>
                      <a:pt x="956950" y="0"/>
                    </a:moveTo>
                    <a:lnTo>
                      <a:pt x="0" y="159636"/>
                    </a:lnTo>
                    <a:lnTo>
                      <a:pt x="1063424" y="159568"/>
                    </a:lnTo>
                    <a:close/>
                  </a:path>
                </a:pathLst>
              </a:custGeom>
              <a:solidFill>
                <a:srgbClr val="C2E0E9"/>
              </a:solidFill>
              <a:ln w="62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57" name="フリーフォーム 256">
                <a:extLst>
                  <a:ext uri="{FF2B5EF4-FFF2-40B4-BE49-F238E27FC236}">
                    <a16:creationId xmlns:a16="http://schemas.microsoft.com/office/drawing/2014/main" id="{42CCA668-7D59-6601-AD68-1CF673023086}"/>
                  </a:ext>
                </a:extLst>
              </p:cNvPr>
              <p:cNvSpPr/>
              <p:nvPr/>
            </p:nvSpPr>
            <p:spPr>
              <a:xfrm>
                <a:off x="3316855" y="3751702"/>
                <a:ext cx="424819" cy="159632"/>
              </a:xfrm>
              <a:custGeom>
                <a:avLst/>
                <a:gdLst>
                  <a:gd name="connsiteX0" fmla="*/ 424819 w 424819"/>
                  <a:gd name="connsiteY0" fmla="*/ 0 h 159632"/>
                  <a:gd name="connsiteX1" fmla="*/ 0 w 424819"/>
                  <a:gd name="connsiteY1" fmla="*/ 159632 h 15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4819" h="159632">
                    <a:moveTo>
                      <a:pt x="424819" y="0"/>
                    </a:moveTo>
                    <a:lnTo>
                      <a:pt x="0" y="159632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58" name="フリーフォーム 257">
                <a:extLst>
                  <a:ext uri="{FF2B5EF4-FFF2-40B4-BE49-F238E27FC236}">
                    <a16:creationId xmlns:a16="http://schemas.microsoft.com/office/drawing/2014/main" id="{BDD979C7-E67C-4E6D-1650-56AF850930BE}"/>
                  </a:ext>
                </a:extLst>
              </p:cNvPr>
              <p:cNvSpPr/>
              <p:nvPr/>
            </p:nvSpPr>
            <p:spPr>
              <a:xfrm>
                <a:off x="3316855" y="3831438"/>
                <a:ext cx="478434" cy="79896"/>
              </a:xfrm>
              <a:custGeom>
                <a:avLst/>
                <a:gdLst>
                  <a:gd name="connsiteX0" fmla="*/ 478434 w 478434"/>
                  <a:gd name="connsiteY0" fmla="*/ 0 h 79896"/>
                  <a:gd name="connsiteX1" fmla="*/ 0 w 478434"/>
                  <a:gd name="connsiteY1" fmla="*/ 79896 h 79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8434" h="79896">
                    <a:moveTo>
                      <a:pt x="478434" y="0"/>
                    </a:moveTo>
                    <a:lnTo>
                      <a:pt x="0" y="79896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59" name="フリーフォーム 258">
                <a:extLst>
                  <a:ext uri="{FF2B5EF4-FFF2-40B4-BE49-F238E27FC236}">
                    <a16:creationId xmlns:a16="http://schemas.microsoft.com/office/drawing/2014/main" id="{F42CEDC8-3243-1E90-8042-A870ACF869DB}"/>
                  </a:ext>
                </a:extLst>
              </p:cNvPr>
              <p:cNvSpPr/>
              <p:nvPr/>
            </p:nvSpPr>
            <p:spPr>
              <a:xfrm>
                <a:off x="3263678" y="3831520"/>
                <a:ext cx="53177" cy="79813"/>
              </a:xfrm>
              <a:custGeom>
                <a:avLst/>
                <a:gdLst>
                  <a:gd name="connsiteX0" fmla="*/ 53177 w 53177"/>
                  <a:gd name="connsiteY0" fmla="*/ 79814 h 79813"/>
                  <a:gd name="connsiteX1" fmla="*/ 0 w 53177"/>
                  <a:gd name="connsiteY1" fmla="*/ 0 h 79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177" h="79813">
                    <a:moveTo>
                      <a:pt x="53177" y="79814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60" name="フリーフォーム 259">
                <a:extLst>
                  <a:ext uri="{FF2B5EF4-FFF2-40B4-BE49-F238E27FC236}">
                    <a16:creationId xmlns:a16="http://schemas.microsoft.com/office/drawing/2014/main" id="{AA985FFC-97C9-99A9-A9BB-A66BE2312636}"/>
                  </a:ext>
                </a:extLst>
              </p:cNvPr>
              <p:cNvSpPr/>
              <p:nvPr/>
            </p:nvSpPr>
            <p:spPr>
              <a:xfrm>
                <a:off x="2784799" y="3751713"/>
                <a:ext cx="1063330" cy="159614"/>
              </a:xfrm>
              <a:custGeom>
                <a:avLst/>
                <a:gdLst>
                  <a:gd name="connsiteX0" fmla="*/ 0 w 1063330"/>
                  <a:gd name="connsiteY0" fmla="*/ 159615 h 159614"/>
                  <a:gd name="connsiteX1" fmla="*/ 957751 w 1063330"/>
                  <a:gd name="connsiteY1" fmla="*/ 0 h 159614"/>
                  <a:gd name="connsiteX2" fmla="*/ 1063330 w 1063330"/>
                  <a:gd name="connsiteY2" fmla="*/ 159594 h 15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3330" h="159614">
                    <a:moveTo>
                      <a:pt x="0" y="159615"/>
                    </a:moveTo>
                    <a:lnTo>
                      <a:pt x="957751" y="0"/>
                    </a:lnTo>
                    <a:lnTo>
                      <a:pt x="1063330" y="159594"/>
                    </a:lnTo>
                  </a:path>
                </a:pathLst>
              </a:custGeom>
              <a:noFill/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253" name="グラフィックス 2260">
              <a:extLst>
                <a:ext uri="{FF2B5EF4-FFF2-40B4-BE49-F238E27FC236}">
                  <a16:creationId xmlns:a16="http://schemas.microsoft.com/office/drawing/2014/main" id="{9B82DFE5-2AF0-E1FD-B718-ED352223BFC8}"/>
                </a:ext>
              </a:extLst>
            </p:cNvPr>
            <p:cNvGrpSpPr/>
            <p:nvPr/>
          </p:nvGrpSpPr>
          <p:grpSpPr>
            <a:xfrm>
              <a:off x="2883399" y="4787047"/>
              <a:ext cx="532081" cy="266045"/>
              <a:chOff x="2890353" y="4602967"/>
              <a:chExt cx="532081" cy="266045"/>
            </a:xfrm>
          </p:grpSpPr>
          <p:sp>
            <p:nvSpPr>
              <p:cNvPr id="254" name="フリーフォーム 253">
                <a:extLst>
                  <a:ext uri="{FF2B5EF4-FFF2-40B4-BE49-F238E27FC236}">
                    <a16:creationId xmlns:a16="http://schemas.microsoft.com/office/drawing/2014/main" id="{EB609465-AF20-040C-BCAE-23A2BF3D8477}"/>
                  </a:ext>
                </a:extLst>
              </p:cNvPr>
              <p:cNvSpPr/>
              <p:nvPr/>
            </p:nvSpPr>
            <p:spPr>
              <a:xfrm>
                <a:off x="2891185" y="4602967"/>
                <a:ext cx="531242" cy="265570"/>
              </a:xfrm>
              <a:custGeom>
                <a:avLst/>
                <a:gdLst>
                  <a:gd name="connsiteX0" fmla="*/ 0 w 531242"/>
                  <a:gd name="connsiteY0" fmla="*/ 19 h 265570"/>
                  <a:gd name="connsiteX1" fmla="*/ 265205 w 531242"/>
                  <a:gd name="connsiteY1" fmla="*/ 265570 h 265570"/>
                  <a:gd name="connsiteX2" fmla="*/ 531243 w 531242"/>
                  <a:gd name="connsiteY2" fmla="*/ 0 h 26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1242" h="265570">
                    <a:moveTo>
                      <a:pt x="0" y="19"/>
                    </a:moveTo>
                    <a:lnTo>
                      <a:pt x="265205" y="265570"/>
                    </a:lnTo>
                    <a:lnTo>
                      <a:pt x="531243" y="0"/>
                    </a:lnTo>
                    <a:close/>
                  </a:path>
                </a:pathLst>
              </a:custGeom>
              <a:solidFill>
                <a:srgbClr val="F3DCEA"/>
              </a:solidFill>
              <a:ln w="62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55" name="フリーフォーム 254">
                <a:extLst>
                  <a:ext uri="{FF2B5EF4-FFF2-40B4-BE49-F238E27FC236}">
                    <a16:creationId xmlns:a16="http://schemas.microsoft.com/office/drawing/2014/main" id="{6F7B3725-F308-41CF-FE1D-4CDC3262E95F}"/>
                  </a:ext>
                </a:extLst>
              </p:cNvPr>
              <p:cNvSpPr/>
              <p:nvPr/>
            </p:nvSpPr>
            <p:spPr>
              <a:xfrm>
                <a:off x="2890353" y="4602986"/>
                <a:ext cx="532081" cy="266026"/>
              </a:xfrm>
              <a:custGeom>
                <a:avLst/>
                <a:gdLst>
                  <a:gd name="connsiteX0" fmla="*/ 532081 w 532081"/>
                  <a:gd name="connsiteY0" fmla="*/ 0 h 266026"/>
                  <a:gd name="connsiteX1" fmla="*/ 266038 w 532081"/>
                  <a:gd name="connsiteY1" fmla="*/ 266027 h 266026"/>
                  <a:gd name="connsiteX2" fmla="*/ 0 w 532081"/>
                  <a:gd name="connsiteY2" fmla="*/ 0 h 26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081" h="266026">
                    <a:moveTo>
                      <a:pt x="532081" y="0"/>
                    </a:moveTo>
                    <a:lnTo>
                      <a:pt x="266038" y="266027"/>
                    </a:lnTo>
                    <a:lnTo>
                      <a:pt x="0" y="0"/>
                    </a:lnTo>
                  </a:path>
                </a:pathLst>
              </a:custGeom>
              <a:noFill/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</p:grpSp>
      <p:grpSp>
        <p:nvGrpSpPr>
          <p:cNvPr id="263" name="グラフィックス 2260">
            <a:extLst>
              <a:ext uri="{FF2B5EF4-FFF2-40B4-BE49-F238E27FC236}">
                <a16:creationId xmlns:a16="http://schemas.microsoft.com/office/drawing/2014/main" id="{BD2E8E26-F205-FAF3-848E-F058759E0E66}"/>
              </a:ext>
            </a:extLst>
          </p:cNvPr>
          <p:cNvGrpSpPr/>
          <p:nvPr/>
        </p:nvGrpSpPr>
        <p:grpSpPr>
          <a:xfrm>
            <a:off x="6261420" y="1961879"/>
            <a:ext cx="1488993" cy="691685"/>
            <a:chOff x="2359104" y="3911313"/>
            <a:chExt cx="1488993" cy="691685"/>
          </a:xfrm>
        </p:grpSpPr>
        <p:sp>
          <p:nvSpPr>
            <p:cNvPr id="264" name="フリーフォーム 263">
              <a:extLst>
                <a:ext uri="{FF2B5EF4-FFF2-40B4-BE49-F238E27FC236}">
                  <a16:creationId xmlns:a16="http://schemas.microsoft.com/office/drawing/2014/main" id="{7CE7E701-3DD8-93F5-45B0-FDED6528C737}"/>
                </a:ext>
              </a:extLst>
            </p:cNvPr>
            <p:cNvSpPr/>
            <p:nvPr/>
          </p:nvSpPr>
          <p:spPr>
            <a:xfrm>
              <a:off x="2890353" y="4602980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5" name="フリーフォーム 264">
              <a:extLst>
                <a:ext uri="{FF2B5EF4-FFF2-40B4-BE49-F238E27FC236}">
                  <a16:creationId xmlns:a16="http://schemas.microsoft.com/office/drawing/2014/main" id="{20F68053-A59E-648C-6726-A5D6330481A4}"/>
                </a:ext>
              </a:extLst>
            </p:cNvPr>
            <p:cNvSpPr/>
            <p:nvPr/>
          </p:nvSpPr>
          <p:spPr>
            <a:xfrm>
              <a:off x="2890353" y="4070926"/>
              <a:ext cx="6256" cy="532053"/>
            </a:xfrm>
            <a:custGeom>
              <a:avLst/>
              <a:gdLst>
                <a:gd name="connsiteX0" fmla="*/ 0 w 6256"/>
                <a:gd name="connsiteY0" fmla="*/ 532054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" name="フリーフォーム 265">
              <a:extLst>
                <a:ext uri="{FF2B5EF4-FFF2-40B4-BE49-F238E27FC236}">
                  <a16:creationId xmlns:a16="http://schemas.microsoft.com/office/drawing/2014/main" id="{57141FC7-AF0A-D3F5-385F-736A666B0AF7}"/>
                </a:ext>
              </a:extLst>
            </p:cNvPr>
            <p:cNvSpPr/>
            <p:nvPr/>
          </p:nvSpPr>
          <p:spPr>
            <a:xfrm>
              <a:off x="3422434" y="4070926"/>
              <a:ext cx="6256" cy="532053"/>
            </a:xfrm>
            <a:custGeom>
              <a:avLst/>
              <a:gdLst>
                <a:gd name="connsiteX0" fmla="*/ 0 w 6256"/>
                <a:gd name="connsiteY0" fmla="*/ 532054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7" name="フリーフォーム 266">
              <a:extLst>
                <a:ext uri="{FF2B5EF4-FFF2-40B4-BE49-F238E27FC236}">
                  <a16:creationId xmlns:a16="http://schemas.microsoft.com/office/drawing/2014/main" id="{3072FD93-1A84-BF4D-1DD4-4517A3ECAEF1}"/>
                </a:ext>
              </a:extLst>
            </p:cNvPr>
            <p:cNvSpPr/>
            <p:nvPr/>
          </p:nvSpPr>
          <p:spPr>
            <a:xfrm>
              <a:off x="2890353" y="4070926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" name="フリーフォーム 267">
              <a:extLst>
                <a:ext uri="{FF2B5EF4-FFF2-40B4-BE49-F238E27FC236}">
                  <a16:creationId xmlns:a16="http://schemas.microsoft.com/office/drawing/2014/main" id="{218D2FF4-E6F7-DB82-F8E5-6DEE023CA94A}"/>
                </a:ext>
              </a:extLst>
            </p:cNvPr>
            <p:cNvSpPr/>
            <p:nvPr/>
          </p:nvSpPr>
          <p:spPr>
            <a:xfrm>
              <a:off x="2890353" y="3911313"/>
              <a:ext cx="425663" cy="159612"/>
            </a:xfrm>
            <a:custGeom>
              <a:avLst/>
              <a:gdLst>
                <a:gd name="connsiteX0" fmla="*/ 0 w 425663"/>
                <a:gd name="connsiteY0" fmla="*/ 159612 h 159612"/>
                <a:gd name="connsiteX1" fmla="*/ 425664 w 425663"/>
                <a:gd name="connsiteY1" fmla="*/ 0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159612">
                  <a:moveTo>
                    <a:pt x="0" y="159612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9" name="フリーフォーム 268">
              <a:extLst>
                <a:ext uri="{FF2B5EF4-FFF2-40B4-BE49-F238E27FC236}">
                  <a16:creationId xmlns:a16="http://schemas.microsoft.com/office/drawing/2014/main" id="{46FB4C75-4215-C311-22ED-2B746A6C74A3}"/>
                </a:ext>
              </a:extLst>
            </p:cNvPr>
            <p:cNvSpPr/>
            <p:nvPr/>
          </p:nvSpPr>
          <p:spPr>
            <a:xfrm>
              <a:off x="3422434" y="3911313"/>
              <a:ext cx="425663" cy="159612"/>
            </a:xfrm>
            <a:custGeom>
              <a:avLst/>
              <a:gdLst>
                <a:gd name="connsiteX0" fmla="*/ 0 w 425663"/>
                <a:gd name="connsiteY0" fmla="*/ 159612 h 159612"/>
                <a:gd name="connsiteX1" fmla="*/ 425664 w 425663"/>
                <a:gd name="connsiteY1" fmla="*/ 0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159612">
                  <a:moveTo>
                    <a:pt x="0" y="159612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" name="フリーフォーム 269">
              <a:extLst>
                <a:ext uri="{FF2B5EF4-FFF2-40B4-BE49-F238E27FC236}">
                  <a16:creationId xmlns:a16="http://schemas.microsoft.com/office/drawing/2014/main" id="{9CC2C1B0-7F5D-2BF4-BB3E-33266AC710D5}"/>
                </a:ext>
              </a:extLst>
            </p:cNvPr>
            <p:cNvSpPr/>
            <p:nvPr/>
          </p:nvSpPr>
          <p:spPr>
            <a:xfrm>
              <a:off x="3315979" y="3911323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7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7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1" name="フリーフォーム 270">
              <a:extLst>
                <a:ext uri="{FF2B5EF4-FFF2-40B4-BE49-F238E27FC236}">
                  <a16:creationId xmlns:a16="http://schemas.microsoft.com/office/drawing/2014/main" id="{F5F3D19D-6929-71C8-CECC-097BADD7D2B4}"/>
                </a:ext>
              </a:extLst>
            </p:cNvPr>
            <p:cNvSpPr/>
            <p:nvPr/>
          </p:nvSpPr>
          <p:spPr>
            <a:xfrm>
              <a:off x="3848067" y="3911323"/>
              <a:ext cx="6256" cy="532053"/>
            </a:xfrm>
            <a:custGeom>
              <a:avLst/>
              <a:gdLst>
                <a:gd name="connsiteX0" fmla="*/ 0 w 6256"/>
                <a:gd name="connsiteY0" fmla="*/ 532053 h 532053"/>
                <a:gd name="connsiteX1" fmla="*/ 0 w 6256"/>
                <a:gd name="connsiteY1" fmla="*/ 0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53">
                  <a:moveTo>
                    <a:pt x="0" y="532053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2" name="フリーフォーム 271">
              <a:extLst>
                <a:ext uri="{FF2B5EF4-FFF2-40B4-BE49-F238E27FC236}">
                  <a16:creationId xmlns:a16="http://schemas.microsoft.com/office/drawing/2014/main" id="{308AEF03-8043-637F-AC8B-1CE66E670D8C}"/>
                </a:ext>
              </a:extLst>
            </p:cNvPr>
            <p:cNvSpPr/>
            <p:nvPr/>
          </p:nvSpPr>
          <p:spPr>
            <a:xfrm>
              <a:off x="3422434" y="4443376"/>
              <a:ext cx="425663" cy="159609"/>
            </a:xfrm>
            <a:custGeom>
              <a:avLst/>
              <a:gdLst>
                <a:gd name="connsiteX0" fmla="*/ 0 w 425663"/>
                <a:gd name="connsiteY0" fmla="*/ 159610 h 159609"/>
                <a:gd name="connsiteX1" fmla="*/ 425664 w 425663"/>
                <a:gd name="connsiteY1" fmla="*/ 0 h 159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159609">
                  <a:moveTo>
                    <a:pt x="0" y="159610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3" name="フリーフォーム 272">
              <a:extLst>
                <a:ext uri="{FF2B5EF4-FFF2-40B4-BE49-F238E27FC236}">
                  <a16:creationId xmlns:a16="http://schemas.microsoft.com/office/drawing/2014/main" id="{D9797F7A-8503-91E1-68DB-8C73F58AC433}"/>
                </a:ext>
              </a:extLst>
            </p:cNvPr>
            <p:cNvSpPr/>
            <p:nvPr/>
          </p:nvSpPr>
          <p:spPr>
            <a:xfrm>
              <a:off x="2890353" y="4070926"/>
              <a:ext cx="532081" cy="532053"/>
            </a:xfrm>
            <a:custGeom>
              <a:avLst/>
              <a:gdLst>
                <a:gd name="connsiteX0" fmla="*/ 0 w 532081"/>
                <a:gd name="connsiteY0" fmla="*/ 0 h 532053"/>
                <a:gd name="connsiteX1" fmla="*/ 532081 w 532081"/>
                <a:gd name="connsiteY1" fmla="*/ 532054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532053">
                  <a:moveTo>
                    <a:pt x="0" y="0"/>
                  </a:moveTo>
                  <a:lnTo>
                    <a:pt x="532081" y="53205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4" name="フリーフォーム 273">
              <a:extLst>
                <a:ext uri="{FF2B5EF4-FFF2-40B4-BE49-F238E27FC236}">
                  <a16:creationId xmlns:a16="http://schemas.microsoft.com/office/drawing/2014/main" id="{46DCDAB7-7DD8-DE8A-861C-E9E703EEC568}"/>
                </a:ext>
              </a:extLst>
            </p:cNvPr>
            <p:cNvSpPr/>
            <p:nvPr/>
          </p:nvSpPr>
          <p:spPr>
            <a:xfrm>
              <a:off x="3316017" y="3911313"/>
              <a:ext cx="106417" cy="159612"/>
            </a:xfrm>
            <a:custGeom>
              <a:avLst/>
              <a:gdLst>
                <a:gd name="connsiteX0" fmla="*/ 0 w 106417"/>
                <a:gd name="connsiteY0" fmla="*/ 0 h 159612"/>
                <a:gd name="connsiteX1" fmla="*/ 106417 w 106417"/>
                <a:gd name="connsiteY1" fmla="*/ 159612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417" h="159612">
                  <a:moveTo>
                    <a:pt x="0" y="0"/>
                  </a:moveTo>
                  <a:lnTo>
                    <a:pt x="106417" y="159612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5" name="フリーフォーム 274">
              <a:extLst>
                <a:ext uri="{FF2B5EF4-FFF2-40B4-BE49-F238E27FC236}">
                  <a16:creationId xmlns:a16="http://schemas.microsoft.com/office/drawing/2014/main" id="{440AF3EE-722A-2AFD-294B-A2AA4763B8FA}"/>
                </a:ext>
              </a:extLst>
            </p:cNvPr>
            <p:cNvSpPr/>
            <p:nvPr/>
          </p:nvSpPr>
          <p:spPr>
            <a:xfrm>
              <a:off x="2890353" y="3911313"/>
              <a:ext cx="957744" cy="159612"/>
            </a:xfrm>
            <a:custGeom>
              <a:avLst/>
              <a:gdLst>
                <a:gd name="connsiteX0" fmla="*/ 0 w 957744"/>
                <a:gd name="connsiteY0" fmla="*/ 159612 h 159612"/>
                <a:gd name="connsiteX1" fmla="*/ 957745 w 957744"/>
                <a:gd name="connsiteY1" fmla="*/ 0 h 15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7744" h="159612">
                  <a:moveTo>
                    <a:pt x="0" y="159612"/>
                  </a:moveTo>
                  <a:lnTo>
                    <a:pt x="957745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6" name="フリーフォーム 275">
              <a:extLst>
                <a:ext uri="{FF2B5EF4-FFF2-40B4-BE49-F238E27FC236}">
                  <a16:creationId xmlns:a16="http://schemas.microsoft.com/office/drawing/2014/main" id="{BC28DDD0-81CA-372E-9FAC-29EAA6155DA4}"/>
                </a:ext>
              </a:extLst>
            </p:cNvPr>
            <p:cNvSpPr/>
            <p:nvPr/>
          </p:nvSpPr>
          <p:spPr>
            <a:xfrm>
              <a:off x="3422434" y="3911313"/>
              <a:ext cx="425663" cy="691666"/>
            </a:xfrm>
            <a:custGeom>
              <a:avLst/>
              <a:gdLst>
                <a:gd name="connsiteX0" fmla="*/ 0 w 425663"/>
                <a:gd name="connsiteY0" fmla="*/ 691666 h 691666"/>
                <a:gd name="connsiteX1" fmla="*/ 425664 w 425663"/>
                <a:gd name="connsiteY1" fmla="*/ 0 h 69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3" h="691666">
                  <a:moveTo>
                    <a:pt x="0" y="691666"/>
                  </a:moveTo>
                  <a:lnTo>
                    <a:pt x="42566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7" name="フリーフォーム 276">
              <a:extLst>
                <a:ext uri="{FF2B5EF4-FFF2-40B4-BE49-F238E27FC236}">
                  <a16:creationId xmlns:a16="http://schemas.microsoft.com/office/drawing/2014/main" id="{7C5DFC83-06B6-475F-2CA2-4771AF4AC51E}"/>
                </a:ext>
              </a:extLst>
            </p:cNvPr>
            <p:cNvSpPr/>
            <p:nvPr/>
          </p:nvSpPr>
          <p:spPr>
            <a:xfrm>
              <a:off x="3422434" y="4070926"/>
              <a:ext cx="425632" cy="372450"/>
            </a:xfrm>
            <a:custGeom>
              <a:avLst/>
              <a:gdLst>
                <a:gd name="connsiteX0" fmla="*/ 0 w 425632"/>
                <a:gd name="connsiteY0" fmla="*/ 0 h 372450"/>
                <a:gd name="connsiteX1" fmla="*/ 425632 w 425632"/>
                <a:gd name="connsiteY1" fmla="*/ 372450 h 37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32" h="372450">
                  <a:moveTo>
                    <a:pt x="0" y="0"/>
                  </a:moveTo>
                  <a:lnTo>
                    <a:pt x="425632" y="37245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8" name="フリーフォーム 277">
              <a:extLst>
                <a:ext uri="{FF2B5EF4-FFF2-40B4-BE49-F238E27FC236}">
                  <a16:creationId xmlns:a16="http://schemas.microsoft.com/office/drawing/2014/main" id="{D88CCF11-8D0A-AC4E-860E-C16748104664}"/>
                </a:ext>
              </a:extLst>
            </p:cNvPr>
            <p:cNvSpPr/>
            <p:nvPr/>
          </p:nvSpPr>
          <p:spPr>
            <a:xfrm>
              <a:off x="2359104" y="4602998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7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7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9" name="フリーフォーム 278">
              <a:extLst>
                <a:ext uri="{FF2B5EF4-FFF2-40B4-BE49-F238E27FC236}">
                  <a16:creationId xmlns:a16="http://schemas.microsoft.com/office/drawing/2014/main" id="{A1312A80-F032-F03F-518F-91A8C1412405}"/>
                </a:ext>
              </a:extLst>
            </p:cNvPr>
            <p:cNvSpPr/>
            <p:nvPr/>
          </p:nvSpPr>
          <p:spPr>
            <a:xfrm>
              <a:off x="2359104" y="4070951"/>
              <a:ext cx="6256" cy="532047"/>
            </a:xfrm>
            <a:custGeom>
              <a:avLst/>
              <a:gdLst>
                <a:gd name="connsiteX0" fmla="*/ 0 w 6256"/>
                <a:gd name="connsiteY0" fmla="*/ 532048 h 532047"/>
                <a:gd name="connsiteX1" fmla="*/ 0 w 6256"/>
                <a:gd name="connsiteY1" fmla="*/ 0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56" h="532047">
                  <a:moveTo>
                    <a:pt x="0" y="532048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80" name="フリーフォーム 279">
              <a:extLst>
                <a:ext uri="{FF2B5EF4-FFF2-40B4-BE49-F238E27FC236}">
                  <a16:creationId xmlns:a16="http://schemas.microsoft.com/office/drawing/2014/main" id="{46E5750C-FE29-ECE4-1A92-935399753F88}"/>
                </a:ext>
              </a:extLst>
            </p:cNvPr>
            <p:cNvSpPr/>
            <p:nvPr/>
          </p:nvSpPr>
          <p:spPr>
            <a:xfrm>
              <a:off x="2359104" y="4070951"/>
              <a:ext cx="532087" cy="6256"/>
            </a:xfrm>
            <a:custGeom>
              <a:avLst/>
              <a:gdLst>
                <a:gd name="connsiteX0" fmla="*/ 0 w 532087"/>
                <a:gd name="connsiteY0" fmla="*/ 0 h 6256"/>
                <a:gd name="connsiteX1" fmla="*/ 532087 w 532087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6256">
                  <a:moveTo>
                    <a:pt x="0" y="0"/>
                  </a:moveTo>
                  <a:lnTo>
                    <a:pt x="532087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81" name="フリーフォーム 280">
              <a:extLst>
                <a:ext uri="{FF2B5EF4-FFF2-40B4-BE49-F238E27FC236}">
                  <a16:creationId xmlns:a16="http://schemas.microsoft.com/office/drawing/2014/main" id="{A0E17EB5-EF01-852C-FEEA-0745306F6DEA}"/>
                </a:ext>
              </a:extLst>
            </p:cNvPr>
            <p:cNvSpPr/>
            <p:nvPr/>
          </p:nvSpPr>
          <p:spPr>
            <a:xfrm>
              <a:off x="2359104" y="3911334"/>
              <a:ext cx="425669" cy="159616"/>
            </a:xfrm>
            <a:custGeom>
              <a:avLst/>
              <a:gdLst>
                <a:gd name="connsiteX0" fmla="*/ 0 w 425669"/>
                <a:gd name="connsiteY0" fmla="*/ 159617 h 159616"/>
                <a:gd name="connsiteX1" fmla="*/ 425670 w 425669"/>
                <a:gd name="connsiteY1" fmla="*/ 0 h 15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69" h="159616">
                  <a:moveTo>
                    <a:pt x="0" y="159617"/>
                  </a:moveTo>
                  <a:lnTo>
                    <a:pt x="425670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82" name="フリーフォーム 281">
              <a:extLst>
                <a:ext uri="{FF2B5EF4-FFF2-40B4-BE49-F238E27FC236}">
                  <a16:creationId xmlns:a16="http://schemas.microsoft.com/office/drawing/2014/main" id="{4D50A73D-480E-879F-F8AF-F645FC5194FA}"/>
                </a:ext>
              </a:extLst>
            </p:cNvPr>
            <p:cNvSpPr/>
            <p:nvPr/>
          </p:nvSpPr>
          <p:spPr>
            <a:xfrm>
              <a:off x="2784736" y="3911343"/>
              <a:ext cx="532081" cy="6256"/>
            </a:xfrm>
            <a:custGeom>
              <a:avLst/>
              <a:gdLst>
                <a:gd name="connsiteX0" fmla="*/ 0 w 532081"/>
                <a:gd name="connsiteY0" fmla="*/ 0 h 6256"/>
                <a:gd name="connsiteX1" fmla="*/ 532081 w 532081"/>
                <a:gd name="connsiteY1" fmla="*/ 0 h 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6256">
                  <a:moveTo>
                    <a:pt x="0" y="0"/>
                  </a:moveTo>
                  <a:lnTo>
                    <a:pt x="532081" y="0"/>
                  </a:lnTo>
                </a:path>
              </a:pathLst>
            </a:custGeom>
            <a:ln w="15875" cap="flat">
              <a:solidFill>
                <a:srgbClr val="00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83" name="フリーフォーム 282">
              <a:extLst>
                <a:ext uri="{FF2B5EF4-FFF2-40B4-BE49-F238E27FC236}">
                  <a16:creationId xmlns:a16="http://schemas.microsoft.com/office/drawing/2014/main" id="{53647518-3E8A-90EF-4845-2372FF79CAA5}"/>
                </a:ext>
              </a:extLst>
            </p:cNvPr>
            <p:cNvSpPr/>
            <p:nvPr/>
          </p:nvSpPr>
          <p:spPr>
            <a:xfrm>
              <a:off x="2359104" y="4070951"/>
              <a:ext cx="532087" cy="532047"/>
            </a:xfrm>
            <a:custGeom>
              <a:avLst/>
              <a:gdLst>
                <a:gd name="connsiteX0" fmla="*/ 0 w 532087"/>
                <a:gd name="connsiteY0" fmla="*/ 0 h 532047"/>
                <a:gd name="connsiteX1" fmla="*/ 532087 w 532087"/>
                <a:gd name="connsiteY1" fmla="*/ 532048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532047">
                  <a:moveTo>
                    <a:pt x="0" y="0"/>
                  </a:moveTo>
                  <a:lnTo>
                    <a:pt x="532087" y="53204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84" name="フリーフォーム 283">
              <a:extLst>
                <a:ext uri="{FF2B5EF4-FFF2-40B4-BE49-F238E27FC236}">
                  <a16:creationId xmlns:a16="http://schemas.microsoft.com/office/drawing/2014/main" id="{D7E699AF-1B26-2E2A-17DB-824D977344B3}"/>
                </a:ext>
              </a:extLst>
            </p:cNvPr>
            <p:cNvSpPr/>
            <p:nvPr/>
          </p:nvSpPr>
          <p:spPr>
            <a:xfrm>
              <a:off x="2359104" y="4070951"/>
              <a:ext cx="532087" cy="532047"/>
            </a:xfrm>
            <a:custGeom>
              <a:avLst/>
              <a:gdLst>
                <a:gd name="connsiteX0" fmla="*/ 532087 w 532087"/>
                <a:gd name="connsiteY0" fmla="*/ 0 h 532047"/>
                <a:gd name="connsiteX1" fmla="*/ 0 w 532087"/>
                <a:gd name="connsiteY1" fmla="*/ 532048 h 532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7" h="532047">
                  <a:moveTo>
                    <a:pt x="532087" y="0"/>
                  </a:moveTo>
                  <a:lnTo>
                    <a:pt x="0" y="53204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85" name="フリーフォーム 284">
              <a:extLst>
                <a:ext uri="{FF2B5EF4-FFF2-40B4-BE49-F238E27FC236}">
                  <a16:creationId xmlns:a16="http://schemas.microsoft.com/office/drawing/2014/main" id="{E9B98121-AB89-0622-FDDC-D72102C9EBF0}"/>
                </a:ext>
              </a:extLst>
            </p:cNvPr>
            <p:cNvSpPr/>
            <p:nvPr/>
          </p:nvSpPr>
          <p:spPr>
            <a:xfrm>
              <a:off x="2784774" y="3911334"/>
              <a:ext cx="106417" cy="159616"/>
            </a:xfrm>
            <a:custGeom>
              <a:avLst/>
              <a:gdLst>
                <a:gd name="connsiteX0" fmla="*/ 0 w 106417"/>
                <a:gd name="connsiteY0" fmla="*/ 0 h 159616"/>
                <a:gd name="connsiteX1" fmla="*/ 106417 w 106417"/>
                <a:gd name="connsiteY1" fmla="*/ 159617 h 15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417" h="159616">
                  <a:moveTo>
                    <a:pt x="0" y="0"/>
                  </a:moveTo>
                  <a:lnTo>
                    <a:pt x="106417" y="159617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86" name="フリーフォーム 285">
              <a:extLst>
                <a:ext uri="{FF2B5EF4-FFF2-40B4-BE49-F238E27FC236}">
                  <a16:creationId xmlns:a16="http://schemas.microsoft.com/office/drawing/2014/main" id="{8A69667D-E287-3135-8D6C-9080BEC9E009}"/>
                </a:ext>
              </a:extLst>
            </p:cNvPr>
            <p:cNvSpPr/>
            <p:nvPr/>
          </p:nvSpPr>
          <p:spPr>
            <a:xfrm>
              <a:off x="2359104" y="3911334"/>
              <a:ext cx="957751" cy="159616"/>
            </a:xfrm>
            <a:custGeom>
              <a:avLst/>
              <a:gdLst>
                <a:gd name="connsiteX0" fmla="*/ 0 w 957751"/>
                <a:gd name="connsiteY0" fmla="*/ 159617 h 159616"/>
                <a:gd name="connsiteX1" fmla="*/ 957751 w 957751"/>
                <a:gd name="connsiteY1" fmla="*/ 0 h 15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7751" h="159616">
                  <a:moveTo>
                    <a:pt x="0" y="159617"/>
                  </a:moveTo>
                  <a:lnTo>
                    <a:pt x="957751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87" name="フリーフォーム 286">
              <a:extLst>
                <a:ext uri="{FF2B5EF4-FFF2-40B4-BE49-F238E27FC236}">
                  <a16:creationId xmlns:a16="http://schemas.microsoft.com/office/drawing/2014/main" id="{C0A07590-0CDA-018E-00E7-9953FE4F6810}"/>
                </a:ext>
              </a:extLst>
            </p:cNvPr>
            <p:cNvSpPr/>
            <p:nvPr/>
          </p:nvSpPr>
          <p:spPr>
            <a:xfrm>
              <a:off x="2890353" y="4070926"/>
              <a:ext cx="532081" cy="532053"/>
            </a:xfrm>
            <a:custGeom>
              <a:avLst/>
              <a:gdLst>
                <a:gd name="connsiteX0" fmla="*/ 532081 w 532081"/>
                <a:gd name="connsiteY0" fmla="*/ 0 h 532053"/>
                <a:gd name="connsiteX1" fmla="*/ 0 w 532081"/>
                <a:gd name="connsiteY1" fmla="*/ 532054 h 5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2081" h="532053">
                  <a:moveTo>
                    <a:pt x="532081" y="0"/>
                  </a:moveTo>
                  <a:lnTo>
                    <a:pt x="0" y="53205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88" name="グラフィックス 2260">
            <a:extLst>
              <a:ext uri="{FF2B5EF4-FFF2-40B4-BE49-F238E27FC236}">
                <a16:creationId xmlns:a16="http://schemas.microsoft.com/office/drawing/2014/main" id="{8ACD4722-3CDD-9BBF-B742-BE06099B7E0B}"/>
              </a:ext>
            </a:extLst>
          </p:cNvPr>
          <p:cNvGrpSpPr/>
          <p:nvPr/>
        </p:nvGrpSpPr>
        <p:grpSpPr>
          <a:xfrm>
            <a:off x="6261420" y="1961879"/>
            <a:ext cx="1488993" cy="691666"/>
            <a:chOff x="2359104" y="3911313"/>
            <a:chExt cx="1488993" cy="691666"/>
          </a:xfrm>
          <a:noFill/>
        </p:grpSpPr>
        <p:sp>
          <p:nvSpPr>
            <p:cNvPr id="289" name="フリーフォーム 288">
              <a:extLst>
                <a:ext uri="{FF2B5EF4-FFF2-40B4-BE49-F238E27FC236}">
                  <a16:creationId xmlns:a16="http://schemas.microsoft.com/office/drawing/2014/main" id="{43523F4E-A640-081D-7DF5-81B919B4D2FD}"/>
                </a:ext>
              </a:extLst>
            </p:cNvPr>
            <p:cNvSpPr/>
            <p:nvPr/>
          </p:nvSpPr>
          <p:spPr>
            <a:xfrm>
              <a:off x="2837983" y="3911313"/>
              <a:ext cx="1010115" cy="691666"/>
            </a:xfrm>
            <a:custGeom>
              <a:avLst/>
              <a:gdLst>
                <a:gd name="connsiteX0" fmla="*/ 1010115 w 1010115"/>
                <a:gd name="connsiteY0" fmla="*/ 0 h 691666"/>
                <a:gd name="connsiteX1" fmla="*/ 584452 w 1010115"/>
                <a:gd name="connsiteY1" fmla="*/ 691666 h 691666"/>
                <a:gd name="connsiteX2" fmla="*/ 52370 w 1010115"/>
                <a:gd name="connsiteY2" fmla="*/ 159612 h 691666"/>
                <a:gd name="connsiteX3" fmla="*/ 0 w 1010115"/>
                <a:gd name="connsiteY3" fmla="*/ 79833 h 691666"/>
                <a:gd name="connsiteX4" fmla="*/ 478034 w 1010115"/>
                <a:gd name="connsiteY4" fmla="*/ 0 h 691666"/>
                <a:gd name="connsiteX5" fmla="*/ 584452 w 1010115"/>
                <a:gd name="connsiteY5" fmla="*/ 159612 h 69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0115" h="691666">
                  <a:moveTo>
                    <a:pt x="1010115" y="0"/>
                  </a:moveTo>
                  <a:lnTo>
                    <a:pt x="584452" y="691666"/>
                  </a:lnTo>
                  <a:lnTo>
                    <a:pt x="52370" y="159612"/>
                  </a:lnTo>
                  <a:lnTo>
                    <a:pt x="0" y="79833"/>
                  </a:lnTo>
                  <a:lnTo>
                    <a:pt x="478034" y="0"/>
                  </a:lnTo>
                  <a:lnTo>
                    <a:pt x="584452" y="159612"/>
                  </a:lnTo>
                </a:path>
              </a:pathLst>
            </a:custGeom>
            <a:noFill/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90" name="フリーフォーム 289">
              <a:extLst>
                <a:ext uri="{FF2B5EF4-FFF2-40B4-BE49-F238E27FC236}">
                  <a16:creationId xmlns:a16="http://schemas.microsoft.com/office/drawing/2014/main" id="{0FECFB17-86AD-EEF2-4DD5-6BA944A293CE}"/>
                </a:ext>
              </a:extLst>
            </p:cNvPr>
            <p:cNvSpPr/>
            <p:nvPr/>
          </p:nvSpPr>
          <p:spPr>
            <a:xfrm>
              <a:off x="2359104" y="4070951"/>
              <a:ext cx="531249" cy="532028"/>
            </a:xfrm>
            <a:custGeom>
              <a:avLst/>
              <a:gdLst>
                <a:gd name="connsiteX0" fmla="*/ 0 w 531249"/>
                <a:gd name="connsiteY0" fmla="*/ 0 h 532028"/>
                <a:gd name="connsiteX1" fmla="*/ 531249 w 531249"/>
                <a:gd name="connsiteY1" fmla="*/ 532029 h 53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1249" h="532028">
                  <a:moveTo>
                    <a:pt x="0" y="0"/>
                  </a:moveTo>
                  <a:lnTo>
                    <a:pt x="531249" y="532029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91" name="グラフィックス 2260">
            <a:extLst>
              <a:ext uri="{FF2B5EF4-FFF2-40B4-BE49-F238E27FC236}">
                <a16:creationId xmlns:a16="http://schemas.microsoft.com/office/drawing/2014/main" id="{F862E06F-D7A0-BAF1-4EE3-9931A57C5CF7}"/>
              </a:ext>
            </a:extLst>
          </p:cNvPr>
          <p:cNvGrpSpPr/>
          <p:nvPr/>
        </p:nvGrpSpPr>
        <p:grpSpPr>
          <a:xfrm>
            <a:off x="6238807" y="1939266"/>
            <a:ext cx="1534222" cy="736910"/>
            <a:chOff x="2336491" y="3888700"/>
            <a:chExt cx="1534222" cy="736910"/>
          </a:xfrm>
          <a:solidFill>
            <a:srgbClr val="000000"/>
          </a:solidFill>
        </p:grpSpPr>
        <p:sp>
          <p:nvSpPr>
            <p:cNvPr id="292" name="フリーフォーム 291">
              <a:extLst>
                <a:ext uri="{FF2B5EF4-FFF2-40B4-BE49-F238E27FC236}">
                  <a16:creationId xmlns:a16="http://schemas.microsoft.com/office/drawing/2014/main" id="{64D48DC9-A664-E8A8-8B51-B8888EFE0E0B}"/>
                </a:ext>
              </a:extLst>
            </p:cNvPr>
            <p:cNvSpPr/>
            <p:nvPr/>
          </p:nvSpPr>
          <p:spPr>
            <a:xfrm>
              <a:off x="2336491" y="4048339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93" name="フリーフォーム 292">
              <a:extLst>
                <a:ext uri="{FF2B5EF4-FFF2-40B4-BE49-F238E27FC236}">
                  <a16:creationId xmlns:a16="http://schemas.microsoft.com/office/drawing/2014/main" id="{A3F9930A-8E16-E171-A528-6B681D246366}"/>
                </a:ext>
              </a:extLst>
            </p:cNvPr>
            <p:cNvSpPr/>
            <p:nvPr/>
          </p:nvSpPr>
          <p:spPr>
            <a:xfrm>
              <a:off x="2336491" y="4580386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94" name="フリーフォーム 293">
              <a:extLst>
                <a:ext uri="{FF2B5EF4-FFF2-40B4-BE49-F238E27FC236}">
                  <a16:creationId xmlns:a16="http://schemas.microsoft.com/office/drawing/2014/main" id="{0A9D637C-20E9-35A2-FC35-B084FAEE357F}"/>
                </a:ext>
              </a:extLst>
            </p:cNvPr>
            <p:cNvSpPr/>
            <p:nvPr/>
          </p:nvSpPr>
          <p:spPr>
            <a:xfrm>
              <a:off x="2762160" y="3888722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95" name="フリーフォーム 294">
              <a:extLst>
                <a:ext uri="{FF2B5EF4-FFF2-40B4-BE49-F238E27FC236}">
                  <a16:creationId xmlns:a16="http://schemas.microsoft.com/office/drawing/2014/main" id="{CCDC251B-6643-B40B-1563-9ED793619DFD}"/>
                </a:ext>
              </a:extLst>
            </p:cNvPr>
            <p:cNvSpPr/>
            <p:nvPr/>
          </p:nvSpPr>
          <p:spPr>
            <a:xfrm>
              <a:off x="3399821" y="4580368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96" name="フリーフォーム 295">
              <a:extLst>
                <a:ext uri="{FF2B5EF4-FFF2-40B4-BE49-F238E27FC236}">
                  <a16:creationId xmlns:a16="http://schemas.microsoft.com/office/drawing/2014/main" id="{7C182286-6578-EACA-CF15-3CDE46B81CE2}"/>
                </a:ext>
              </a:extLst>
            </p:cNvPr>
            <p:cNvSpPr/>
            <p:nvPr/>
          </p:nvSpPr>
          <p:spPr>
            <a:xfrm>
              <a:off x="3825483" y="3888700"/>
              <a:ext cx="45229" cy="45227"/>
            </a:xfrm>
            <a:custGeom>
              <a:avLst/>
              <a:gdLst>
                <a:gd name="connsiteX0" fmla="*/ 45230 w 45229"/>
                <a:gd name="connsiteY0" fmla="*/ 22614 h 45227"/>
                <a:gd name="connsiteX1" fmla="*/ 22615 w 45229"/>
                <a:gd name="connsiteY1" fmla="*/ 45227 h 45227"/>
                <a:gd name="connsiteX2" fmla="*/ 0 w 45229"/>
                <a:gd name="connsiteY2" fmla="*/ 22614 h 45227"/>
                <a:gd name="connsiteX3" fmla="*/ 22615 w 45229"/>
                <a:gd name="connsiteY3" fmla="*/ 0 h 45227"/>
                <a:gd name="connsiteX4" fmla="*/ 45230 w 45229"/>
                <a:gd name="connsiteY4" fmla="*/ 22614 h 4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9" h="45227">
                  <a:moveTo>
                    <a:pt x="45230" y="22614"/>
                  </a:moveTo>
                  <a:cubicBezTo>
                    <a:pt x="45230" y="35103"/>
                    <a:pt x="35105" y="45227"/>
                    <a:pt x="22615" y="45227"/>
                  </a:cubicBezTo>
                  <a:cubicBezTo>
                    <a:pt x="10125" y="45227"/>
                    <a:pt x="0" y="35103"/>
                    <a:pt x="0" y="22614"/>
                  </a:cubicBezTo>
                  <a:cubicBezTo>
                    <a:pt x="0" y="10124"/>
                    <a:pt x="10125" y="0"/>
                    <a:pt x="22615" y="0"/>
                  </a:cubicBezTo>
                  <a:cubicBezTo>
                    <a:pt x="35105" y="0"/>
                    <a:pt x="45230" y="10124"/>
                    <a:pt x="45230" y="22614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97" name="フリーフォーム 296">
              <a:extLst>
                <a:ext uri="{FF2B5EF4-FFF2-40B4-BE49-F238E27FC236}">
                  <a16:creationId xmlns:a16="http://schemas.microsoft.com/office/drawing/2014/main" id="{817FFC19-6BA6-CCE4-ED2B-266A8613FCAF}"/>
                </a:ext>
              </a:extLst>
            </p:cNvPr>
            <p:cNvSpPr/>
            <p:nvPr/>
          </p:nvSpPr>
          <p:spPr>
            <a:xfrm>
              <a:off x="3825484" y="4420751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4 w 45227"/>
                <a:gd name="connsiteY1" fmla="*/ 45224 h 45224"/>
                <a:gd name="connsiteX2" fmla="*/ 0 w 45227"/>
                <a:gd name="connsiteY2" fmla="*/ 22612 h 45224"/>
                <a:gd name="connsiteX3" fmla="*/ 22614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3" y="45224"/>
                    <a:pt x="22614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5" y="0"/>
                    <a:pt x="22614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98" name="フリーフォーム 297">
              <a:extLst>
                <a:ext uri="{FF2B5EF4-FFF2-40B4-BE49-F238E27FC236}">
                  <a16:creationId xmlns:a16="http://schemas.microsoft.com/office/drawing/2014/main" id="{00849572-DC0B-5765-822B-AB4E43BCAF01}"/>
                </a:ext>
              </a:extLst>
            </p:cNvPr>
            <p:cNvSpPr/>
            <p:nvPr/>
          </p:nvSpPr>
          <p:spPr>
            <a:xfrm>
              <a:off x="3399821" y="4048314"/>
              <a:ext cx="45227" cy="45224"/>
            </a:xfrm>
            <a:custGeom>
              <a:avLst/>
              <a:gdLst>
                <a:gd name="connsiteX0" fmla="*/ 45227 w 45227"/>
                <a:gd name="connsiteY0" fmla="*/ 22612 h 45224"/>
                <a:gd name="connsiteX1" fmla="*/ 22613 w 45227"/>
                <a:gd name="connsiteY1" fmla="*/ 45224 h 45224"/>
                <a:gd name="connsiteX2" fmla="*/ 0 w 45227"/>
                <a:gd name="connsiteY2" fmla="*/ 22612 h 45224"/>
                <a:gd name="connsiteX3" fmla="*/ 22613 w 45227"/>
                <a:gd name="connsiteY3" fmla="*/ 0 h 45224"/>
                <a:gd name="connsiteX4" fmla="*/ 45227 w 45227"/>
                <a:gd name="connsiteY4" fmla="*/ 22612 h 45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7" h="45224">
                  <a:moveTo>
                    <a:pt x="45227" y="22612"/>
                  </a:moveTo>
                  <a:cubicBezTo>
                    <a:pt x="45227" y="35100"/>
                    <a:pt x="35102" y="45224"/>
                    <a:pt x="22613" y="45224"/>
                  </a:cubicBezTo>
                  <a:cubicBezTo>
                    <a:pt x="10124" y="45224"/>
                    <a:pt x="0" y="35100"/>
                    <a:pt x="0" y="22612"/>
                  </a:cubicBezTo>
                  <a:cubicBezTo>
                    <a:pt x="0" y="10124"/>
                    <a:pt x="10124" y="0"/>
                    <a:pt x="22613" y="0"/>
                  </a:cubicBezTo>
                  <a:cubicBezTo>
                    <a:pt x="35103" y="0"/>
                    <a:pt x="45227" y="10124"/>
                    <a:pt x="45227" y="22612"/>
                  </a:cubicBezTo>
                  <a:close/>
                </a:path>
              </a:pathLst>
            </a:custGeom>
            <a:solidFill>
              <a:srgbClr val="000000"/>
            </a:solidFill>
            <a:ln w="285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300" name="テキスト ボックス 299">
            <a:extLst>
              <a:ext uri="{FF2B5EF4-FFF2-40B4-BE49-F238E27FC236}">
                <a16:creationId xmlns:a16="http://schemas.microsoft.com/office/drawing/2014/main" id="{374DB3FB-6A10-F391-DC68-70891932ABF0}"/>
              </a:ext>
            </a:extLst>
          </p:cNvPr>
          <p:cNvSpPr txBox="1"/>
          <p:nvPr/>
        </p:nvSpPr>
        <p:spPr>
          <a:xfrm>
            <a:off x="1170733" y="4927108"/>
            <a:ext cx="309233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ja-JP" altLang="en-US" sz="18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お配りしたサンプルの内容</a:t>
            </a:r>
            <a:endParaRPr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1" name="テキスト ボックス 300">
                <a:extLst>
                  <a:ext uri="{FF2B5EF4-FFF2-40B4-BE49-F238E27FC236}">
                    <a16:creationId xmlns:a16="http://schemas.microsoft.com/office/drawing/2014/main" id="{85D52F9A-D992-0A0E-F578-28C9D289A6A8}"/>
                  </a:ext>
                </a:extLst>
              </p:cNvPr>
              <p:cNvSpPr txBox="1"/>
              <p:nvPr/>
            </p:nvSpPr>
            <p:spPr>
              <a:xfrm>
                <a:off x="5708463" y="3068350"/>
                <a:ext cx="2594074" cy="36260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ja-JP" sz="1600" i="1" smtClean="0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sz="1600" b="0" i="0" smtClean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</m:rad>
                    <m:r>
                      <a:rPr lang="en-US" altLang="ja-JP" sz="1600" b="0" i="0" smtClean="0">
                        <a:latin typeface="Cambria Math" panose="02040503050406030204" pitchFamily="18" charset="0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sz="1600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sz="1600" b="0" i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</m:rad>
                    <m:r>
                      <a:rPr lang="en-US" altLang="ja-JP" sz="1600" b="0" i="0" smtClean="0">
                        <a:latin typeface="Cambria Math" panose="02040503050406030204" pitchFamily="18" charset="0"/>
                      </a:rPr>
                      <m:t>×2</m:t>
                    </m:r>
                    <m:rad>
                      <m:radPr>
                        <m:degHide m:val="on"/>
                        <m:ctrlPr>
                          <a:rPr lang="en-US" altLang="ja-JP" sz="1600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sz="1600" b="0" i="0">
                            <a:latin typeface="Cambria Math" panose="02040503050406030204" pitchFamily="18" charset="0"/>
                          </a:rPr>
                          <m:t>2</m:t>
                        </m:r>
                      </m:e>
                    </m:rad>
                    <m:r>
                      <a:rPr lang="en-US" altLang="ja-JP" sz="1600" b="0" i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</a:t>
                </a:r>
              </a:p>
            </p:txBody>
          </p:sp>
        </mc:Choice>
        <mc:Fallback xmlns="">
          <p:sp>
            <p:nvSpPr>
              <p:cNvPr id="301" name="テキスト ボックス 300">
                <a:extLst>
                  <a:ext uri="{FF2B5EF4-FFF2-40B4-BE49-F238E27FC236}">
                    <a16:creationId xmlns:a16="http://schemas.microsoft.com/office/drawing/2014/main" id="{85D52F9A-D992-0A0E-F578-28C9D289A6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08463" y="3068350"/>
                <a:ext cx="2594074" cy="362600"/>
              </a:xfrm>
              <a:prstGeom prst="rect">
                <a:avLst/>
              </a:prstGeom>
              <a:blipFill>
                <a:blip r:embed="rId5"/>
                <a:stretch>
                  <a:fillRect r="-1463" b="-16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02" name="テキスト ボックス 301">
            <a:extLst>
              <a:ext uri="{FF2B5EF4-FFF2-40B4-BE49-F238E27FC236}">
                <a16:creationId xmlns:a16="http://schemas.microsoft.com/office/drawing/2014/main" id="{45ED146C-5E4D-03CC-7632-3322B869BC18}"/>
              </a:ext>
            </a:extLst>
          </p:cNvPr>
          <p:cNvSpPr txBox="1"/>
          <p:nvPr/>
        </p:nvSpPr>
        <p:spPr>
          <a:xfrm>
            <a:off x="6131839" y="6053934"/>
            <a:ext cx="185373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1" lang="ja-JP" altLang="en-US" sz="18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完成イメージ</a:t>
            </a: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31464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C497521D-382F-61AD-A63A-181549EF5686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𝟐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/>
                  <a:t>の格子直方体における重なり方の確認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C497521D-382F-61AD-A63A-181549EF568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4"/>
                <a:stretch>
                  <a:fillRect t="-10811" b="-324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08A2705B-EBBB-7C75-828A-512C0E3C78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24</a:t>
            </a:fld>
            <a:endParaRPr kumimoji="1" lang="ja-JP" altLang="en-US"/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9D01AF46-1851-9870-7759-C51FE1CB8C8B}"/>
              </a:ext>
            </a:extLst>
          </p:cNvPr>
          <p:cNvSpPr txBox="1"/>
          <p:nvPr/>
        </p:nvSpPr>
        <p:spPr>
          <a:xfrm>
            <a:off x="2464090" y="1820858"/>
            <a:ext cx="421581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動画は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HP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の方から確認してください</a:t>
            </a:r>
          </a:p>
        </p:txBody>
      </p:sp>
    </p:spTree>
    <p:extLst>
      <p:ext uri="{BB962C8B-B14F-4D97-AF65-F5344CB8AC3E}">
        <p14:creationId xmlns:p14="http://schemas.microsoft.com/office/powerpoint/2010/main" val="233323874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C497521D-382F-61AD-A63A-181549EF5686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𝟐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/>
                  <a:t>の格子直方体における重なり方の確認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C497521D-382F-61AD-A63A-181549EF568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4"/>
                <a:stretch>
                  <a:fillRect t="-10811" b="-324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08A2705B-EBBB-7C75-828A-512C0E3C78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25</a:t>
            </a:fld>
            <a:endParaRPr kumimoji="1" lang="ja-JP" altLang="en-US"/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0F0D66A7-3D5F-0CA3-65A5-2EC7B3C5092D}"/>
              </a:ext>
            </a:extLst>
          </p:cNvPr>
          <p:cNvSpPr txBox="1"/>
          <p:nvPr/>
        </p:nvSpPr>
        <p:spPr>
          <a:xfrm>
            <a:off x="2464090" y="1820858"/>
            <a:ext cx="421581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動画は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HP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の方から確認してください</a:t>
            </a:r>
          </a:p>
        </p:txBody>
      </p:sp>
    </p:spTree>
    <p:extLst>
      <p:ext uri="{BB962C8B-B14F-4D97-AF65-F5344CB8AC3E}">
        <p14:creationId xmlns:p14="http://schemas.microsoft.com/office/powerpoint/2010/main" val="152935010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C497521D-382F-61AD-A63A-181549EF5686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𝟐</m:t>
                    </m:r>
                    <m:rad>
                      <m:radPr>
                        <m:degHide m:val="on"/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𝟐</m:t>
                        </m:r>
                      </m:e>
                    </m:rad>
                    <m:r>
                      <a:rPr lang="en-US" altLang="ja-JP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/>
                  <a:t>の格子直方体における重なり方の確認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C497521D-382F-61AD-A63A-181549EF568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5"/>
                <a:stretch>
                  <a:fillRect t="-10811" b="-324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08A2705B-EBBB-7C75-828A-512C0E3C78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26</a:t>
            </a:fld>
            <a:endParaRPr kumimoji="1"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4B37D65A-DFE5-A45E-9DA5-CB73BFDFE948}"/>
              </a:ext>
            </a:extLst>
          </p:cNvPr>
          <p:cNvGrpSpPr/>
          <p:nvPr/>
        </p:nvGrpSpPr>
        <p:grpSpPr>
          <a:xfrm>
            <a:off x="4927734" y="3025832"/>
            <a:ext cx="3823855" cy="3125586"/>
            <a:chOff x="847898" y="1886989"/>
            <a:chExt cx="3823855" cy="3125586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2DFCFD76-7EA5-D0A2-9BCB-E22E3D018364}"/>
                </a:ext>
              </a:extLst>
            </p:cNvPr>
            <p:cNvSpPr/>
            <p:nvPr/>
          </p:nvSpPr>
          <p:spPr>
            <a:xfrm>
              <a:off x="847898" y="1886989"/>
              <a:ext cx="3823855" cy="312558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pic>
          <p:nvPicPr>
            <p:cNvPr id="9" name="図 8" descr="ダイアグラム が含まれている画像&#10;&#10;自動的に生成された説明">
              <a:extLst>
                <a:ext uri="{FF2B5EF4-FFF2-40B4-BE49-F238E27FC236}">
                  <a16:creationId xmlns:a16="http://schemas.microsoft.com/office/drawing/2014/main" id="{D2E297E0-AD90-6745-59E8-983F7D9EE32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165959" y="2163711"/>
              <a:ext cx="3123405" cy="2230152"/>
            </a:xfrm>
            <a:prstGeom prst="rect">
              <a:avLst/>
            </a:prstGeom>
          </p:spPr>
        </p:pic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388EF080-9D13-9336-C73C-8CFBAF47C007}"/>
                </a:ext>
              </a:extLst>
            </p:cNvPr>
            <p:cNvSpPr txBox="1"/>
            <p:nvPr/>
          </p:nvSpPr>
          <p:spPr>
            <a:xfrm>
              <a:off x="1552944" y="4518553"/>
              <a:ext cx="234943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kumimoji="1" lang="ja-JP" altLang="en-US" sz="18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オプションのパーツ</a:t>
              </a:r>
              <a:endParaRPr lang="ja-JP" altLang="en-US"/>
            </a:p>
          </p:txBody>
        </p:sp>
      </p:grp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B89F2CB0-D18C-88FF-E0B6-510ADB54F469}"/>
              </a:ext>
            </a:extLst>
          </p:cNvPr>
          <p:cNvSpPr txBox="1"/>
          <p:nvPr/>
        </p:nvSpPr>
        <p:spPr>
          <a:xfrm>
            <a:off x="2464090" y="1820858"/>
            <a:ext cx="421581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動画は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HP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の方から確認してください</a:t>
            </a:r>
          </a:p>
        </p:txBody>
      </p:sp>
    </p:spTree>
    <p:extLst>
      <p:ext uri="{BB962C8B-B14F-4D97-AF65-F5344CB8AC3E}">
        <p14:creationId xmlns:p14="http://schemas.microsoft.com/office/powerpoint/2010/main" val="3894066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03D5D74C-9584-FF52-D6DD-7610F7144161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>
                <a:normAutofit fontScale="90000"/>
              </a:bodyPr>
              <a:lstStyle/>
              <a:p>
                <a:r>
                  <a:rPr lang="en-US" altLang="ja-JP" dirty="0"/>
                  <a:t>【</a:t>
                </a:r>
                <a:r>
                  <a:rPr lang="ja-JP" altLang="en-US"/>
                  <a:t>補足</a:t>
                </a:r>
                <a:r>
                  <a:rPr lang="en-US" altLang="ja-JP" dirty="0"/>
                  <a:t>】</a:t>
                </a:r>
                <a:r>
                  <a:rPr lang="ja-JP" altLang="en-US"/>
                  <a:t>格子直方体</a:t>
                </a:r>
                <a14:m>
                  <m:oMath xmlns:m="http://schemas.openxmlformats.org/officeDocument/2006/math">
                    <m:r>
                      <a:rPr lang="en-US" altLang="ja-JP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𝒙</m:t>
                    </m:r>
                    <m:sSup>
                      <m:sSup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p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𝒚</m:t>
                    </m:r>
                    <m:sSup>
                      <m:sSup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p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𝒛</m:t>
                    </m:r>
                    <m:sSup>
                      <m:sSup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p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lang="en-US" altLang="ja-JP" i="1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𝑳</m:t>
                            </m:r>
                          </m:e>
                          <m:sup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≥</m:t>
                        </m:r>
                        <m:rad>
                          <m:radPr>
                            <m:degHide m:val="on"/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en-US" altLang="ja-JP" b="1" i="1" smtClean="0">
                                <a:latin typeface="Cambria Math" panose="02040503050406030204" pitchFamily="18" charset="0"/>
                              </a:rPr>
                              <m:t>𝟏𝟑</m:t>
                            </m:r>
                          </m:e>
                        </m:rad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/>
                  <a:t>における重なり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03D5D74C-9584-FF52-D6DD-7610F7144161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075" t="-5405" b="-2162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10702E00-8C30-B92D-452E-5F5B4C24E4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27</a:t>
            </a:fld>
            <a:endParaRPr kumimoji="1" lang="ja-JP" altLang="en-US"/>
          </a:p>
        </p:txBody>
      </p:sp>
      <p:cxnSp>
        <p:nvCxnSpPr>
          <p:cNvPr id="404" name="直線コネクタ 403">
            <a:extLst>
              <a:ext uri="{FF2B5EF4-FFF2-40B4-BE49-F238E27FC236}">
                <a16:creationId xmlns:a16="http://schemas.microsoft.com/office/drawing/2014/main" id="{AF1EBA59-836B-3369-74F0-E79E9D5D2F66}"/>
              </a:ext>
            </a:extLst>
          </p:cNvPr>
          <p:cNvCxnSpPr>
            <a:cxnSpLocks/>
          </p:cNvCxnSpPr>
          <p:nvPr/>
        </p:nvCxnSpPr>
        <p:spPr>
          <a:xfrm>
            <a:off x="143358" y="147737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08" name="テキスト ボックス 407">
                <a:extLst>
                  <a:ext uri="{FF2B5EF4-FFF2-40B4-BE49-F238E27FC236}">
                    <a16:creationId xmlns:a16="http://schemas.microsoft.com/office/drawing/2014/main" id="{2E74F92B-0755-5B5D-E4AD-E12AB8E194BA}"/>
                  </a:ext>
                </a:extLst>
              </p:cNvPr>
              <p:cNvSpPr txBox="1"/>
              <p:nvPr/>
            </p:nvSpPr>
            <p:spPr>
              <a:xfrm>
                <a:off x="143358" y="2649100"/>
                <a:ext cx="583807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sz="1600" b="1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【</a:t>
                </a:r>
                <a:r>
                  <a:rPr kumimoji="1" lang="ja-JP" altLang="en-US" sz="1600" b="1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証明</a:t>
                </a:r>
                <a:r>
                  <a:rPr kumimoji="1" lang="en-US" altLang="ja-JP" sz="1600" b="1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】</a:t>
                </a:r>
                <a:r>
                  <a:rPr lang="en-US" altLang="ja-JP" sz="1600" b="0" dirty="0">
                    <a:ea typeface="Hiragino Kaku Gothic Pro W3" panose="020B0300000000000000" pitchFamily="34" charset="-128"/>
                  </a:rPr>
                  <a:t> </a:t>
                </a:r>
                <a:r>
                  <a:rPr lang="ja-JP" altLang="en-US" sz="1600">
                    <a:ea typeface="Hiragino Kaku Gothic Pro W3" panose="020B0300000000000000" pitchFamily="34" charset="-128"/>
                  </a:rPr>
                  <a:t>次に</a:t>
                </a:r>
                <a:r>
                  <a:rPr lang="ja-JP" altLang="en-US" sz="1600" b="0">
                    <a:ea typeface="Hiragino Kaku Gothic Pro W3" panose="020B0300000000000000" pitchFamily="34" charset="-128"/>
                  </a:rPr>
                  <a:t>示す面どうしが重なる格子展開図</a:t>
                </a:r>
                <a14:m>
                  <m:oMath xmlns:m="http://schemas.openxmlformats.org/officeDocument/2006/math">
                    <m:r>
                      <a:rPr lang="en-US" altLang="ja-JP" sz="1600" b="0" i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sz="1600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𝑄</m:t>
                    </m:r>
                    <m:r>
                      <a:rPr lang="en-US" altLang="ja-JP" sz="1600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 sz="1600" b="0">
                    <a:ea typeface="Hiragino Kaku Gothic Pro W3" panose="020B0300000000000000" pitchFamily="34" charset="-128"/>
                  </a:rPr>
                  <a:t>を</a:t>
                </a:r>
                <a:r>
                  <a:rPr kumimoji="1" lang="ja-JP" altLang="en-US" sz="16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考える</a:t>
                </a:r>
              </a:p>
            </p:txBody>
          </p:sp>
        </mc:Choice>
        <mc:Fallback xmlns="">
          <p:sp>
            <p:nvSpPr>
              <p:cNvPr id="408" name="テキスト ボックス 407">
                <a:extLst>
                  <a:ext uri="{FF2B5EF4-FFF2-40B4-BE49-F238E27FC236}">
                    <a16:creationId xmlns:a16="http://schemas.microsoft.com/office/drawing/2014/main" id="{2E74F92B-0755-5B5D-E4AD-E12AB8E194B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358" y="2649100"/>
                <a:ext cx="5838073" cy="338554"/>
              </a:xfrm>
              <a:prstGeom prst="rect">
                <a:avLst/>
              </a:prstGeom>
              <a:blipFill>
                <a:blip r:embed="rId3"/>
                <a:stretch>
                  <a:fillRect l="-652" t="-7143" b="-1785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24" name="グラフィックス 523">
            <a:extLst>
              <a:ext uri="{FF2B5EF4-FFF2-40B4-BE49-F238E27FC236}">
                <a16:creationId xmlns:a16="http://schemas.microsoft.com/office/drawing/2014/main" id="{D5C1ABCC-0757-32C6-816E-F7B6EF0419F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734559" y="3518378"/>
            <a:ext cx="2338252" cy="1706825"/>
          </a:xfrm>
          <a:prstGeom prst="rect">
            <a:avLst/>
          </a:prstGeom>
        </p:spPr>
      </p:pic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A0CB5F03-C7B8-4364-7E36-69694108EFDA}"/>
              </a:ext>
            </a:extLst>
          </p:cNvPr>
          <p:cNvGrpSpPr/>
          <p:nvPr/>
        </p:nvGrpSpPr>
        <p:grpSpPr>
          <a:xfrm>
            <a:off x="2793178" y="3141979"/>
            <a:ext cx="6089530" cy="2184514"/>
            <a:chOff x="2793178" y="3141979"/>
            <a:chExt cx="6089530" cy="2184514"/>
          </a:xfrm>
        </p:grpSpPr>
        <p:grpSp>
          <p:nvGrpSpPr>
            <p:cNvPr id="605" name="グループ化 604">
              <a:extLst>
                <a:ext uri="{FF2B5EF4-FFF2-40B4-BE49-F238E27FC236}">
                  <a16:creationId xmlns:a16="http://schemas.microsoft.com/office/drawing/2014/main" id="{A65BA7E1-82FF-8933-EEFF-5DB249D05511}"/>
                </a:ext>
              </a:extLst>
            </p:cNvPr>
            <p:cNvGrpSpPr/>
            <p:nvPr/>
          </p:nvGrpSpPr>
          <p:grpSpPr>
            <a:xfrm>
              <a:off x="5447422" y="3361148"/>
              <a:ext cx="2905819" cy="1746175"/>
              <a:chOff x="982488" y="3296680"/>
              <a:chExt cx="3028910" cy="1820143"/>
            </a:xfrm>
          </p:grpSpPr>
          <p:sp>
            <p:nvSpPr>
              <p:cNvPr id="606" name="フリーフォーム 605">
                <a:extLst>
                  <a:ext uri="{FF2B5EF4-FFF2-40B4-BE49-F238E27FC236}">
                    <a16:creationId xmlns:a16="http://schemas.microsoft.com/office/drawing/2014/main" id="{DF67134B-80FA-1277-12F0-50E74D146404}"/>
                  </a:ext>
                </a:extLst>
              </p:cNvPr>
              <p:cNvSpPr/>
              <p:nvPr/>
            </p:nvSpPr>
            <p:spPr>
              <a:xfrm>
                <a:off x="3262846" y="3670971"/>
                <a:ext cx="45719" cy="1445852"/>
              </a:xfrm>
              <a:custGeom>
                <a:avLst/>
                <a:gdLst>
                  <a:gd name="connsiteX0" fmla="*/ 0 w 15114"/>
                  <a:gd name="connsiteY0" fmla="*/ 2567217 h 2567216"/>
                  <a:gd name="connsiteX1" fmla="*/ 0 w 15114"/>
                  <a:gd name="connsiteY1" fmla="*/ 0 h 2567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14" h="2567216">
                    <a:moveTo>
                      <a:pt x="0" y="2567217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07" name="フリーフォーム 606">
                <a:extLst>
                  <a:ext uri="{FF2B5EF4-FFF2-40B4-BE49-F238E27FC236}">
                    <a16:creationId xmlns:a16="http://schemas.microsoft.com/office/drawing/2014/main" id="{B6094E94-B03E-9D7B-371D-4E184E5F21B4}"/>
                  </a:ext>
                </a:extLst>
              </p:cNvPr>
              <p:cNvSpPr/>
              <p:nvPr/>
            </p:nvSpPr>
            <p:spPr>
              <a:xfrm>
                <a:off x="1198583" y="3677789"/>
                <a:ext cx="1980000" cy="15092"/>
              </a:xfrm>
              <a:custGeom>
                <a:avLst/>
                <a:gdLst>
                  <a:gd name="connsiteX0" fmla="*/ 0 w 2569416"/>
                  <a:gd name="connsiteY0" fmla="*/ 0 h 15092"/>
                  <a:gd name="connsiteX1" fmla="*/ 2569416 w 2569416"/>
                  <a:gd name="connsiteY1" fmla="*/ 0 h 15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69416" h="15092">
                    <a:moveTo>
                      <a:pt x="0" y="0"/>
                    </a:moveTo>
                    <a:lnTo>
                      <a:pt x="2569416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08" name="フリーフォーム 607">
                <a:extLst>
                  <a:ext uri="{FF2B5EF4-FFF2-40B4-BE49-F238E27FC236}">
                    <a16:creationId xmlns:a16="http://schemas.microsoft.com/office/drawing/2014/main" id="{B7D3794F-738B-EF3C-EA66-74255068FAAD}"/>
                  </a:ext>
                </a:extLst>
              </p:cNvPr>
              <p:cNvSpPr/>
              <p:nvPr/>
            </p:nvSpPr>
            <p:spPr>
              <a:xfrm>
                <a:off x="3293451" y="3402327"/>
                <a:ext cx="717947" cy="268644"/>
              </a:xfrm>
              <a:custGeom>
                <a:avLst/>
                <a:gdLst>
                  <a:gd name="connsiteX0" fmla="*/ 0 w 2057044"/>
                  <a:gd name="connsiteY0" fmla="*/ 769712 h 769712"/>
                  <a:gd name="connsiteX1" fmla="*/ 2057044 w 2057044"/>
                  <a:gd name="connsiteY1" fmla="*/ 0 h 769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57044" h="769712">
                    <a:moveTo>
                      <a:pt x="0" y="769712"/>
                    </a:moveTo>
                    <a:lnTo>
                      <a:pt x="2057044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custDash>
                  <a:ds d="300000" sp="30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09" name="フリーフォーム 608">
                <a:extLst>
                  <a:ext uri="{FF2B5EF4-FFF2-40B4-BE49-F238E27FC236}">
                    <a16:creationId xmlns:a16="http://schemas.microsoft.com/office/drawing/2014/main" id="{AF721114-A83F-519B-912F-D1340520111D}"/>
                  </a:ext>
                </a:extLst>
              </p:cNvPr>
              <p:cNvSpPr/>
              <p:nvPr/>
            </p:nvSpPr>
            <p:spPr>
              <a:xfrm>
                <a:off x="2008743" y="3331392"/>
                <a:ext cx="1189488" cy="339578"/>
              </a:xfrm>
              <a:custGeom>
                <a:avLst/>
                <a:gdLst>
                  <a:gd name="connsiteX0" fmla="*/ 0 w 1189488"/>
                  <a:gd name="connsiteY0" fmla="*/ 339579 h 339578"/>
                  <a:gd name="connsiteX1" fmla="*/ 1189489 w 1189488"/>
                  <a:gd name="connsiteY1" fmla="*/ 0 h 33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89488" h="339578">
                    <a:moveTo>
                      <a:pt x="0" y="339579"/>
                    </a:moveTo>
                    <a:lnTo>
                      <a:pt x="1189489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0" name="フリーフォーム 609">
                <a:extLst>
                  <a:ext uri="{FF2B5EF4-FFF2-40B4-BE49-F238E27FC236}">
                    <a16:creationId xmlns:a16="http://schemas.microsoft.com/office/drawing/2014/main" id="{401EAABB-C64F-4DB2-B572-0C157E00838E}"/>
                  </a:ext>
                </a:extLst>
              </p:cNvPr>
              <p:cNvSpPr/>
              <p:nvPr/>
            </p:nvSpPr>
            <p:spPr>
              <a:xfrm>
                <a:off x="1153278" y="3779637"/>
                <a:ext cx="773847" cy="191673"/>
              </a:xfrm>
              <a:custGeom>
                <a:avLst/>
                <a:gdLst>
                  <a:gd name="connsiteX0" fmla="*/ 0 w 773847"/>
                  <a:gd name="connsiteY0" fmla="*/ 0 h 191673"/>
                  <a:gd name="connsiteX1" fmla="*/ 773848 w 773847"/>
                  <a:gd name="connsiteY1" fmla="*/ 191673 h 191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73847" h="191673">
                    <a:moveTo>
                      <a:pt x="0" y="0"/>
                    </a:moveTo>
                    <a:lnTo>
                      <a:pt x="773848" y="191673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1" name="フリーフォーム 610">
                <a:extLst>
                  <a:ext uri="{FF2B5EF4-FFF2-40B4-BE49-F238E27FC236}">
                    <a16:creationId xmlns:a16="http://schemas.microsoft.com/office/drawing/2014/main" id="{9CE8047C-2F14-E2D5-6B7C-9642A83E05B1}"/>
                  </a:ext>
                </a:extLst>
              </p:cNvPr>
              <p:cNvSpPr/>
              <p:nvPr/>
            </p:nvSpPr>
            <p:spPr>
              <a:xfrm>
                <a:off x="1366389" y="3296680"/>
                <a:ext cx="1308890" cy="374291"/>
              </a:xfrm>
              <a:custGeom>
                <a:avLst/>
                <a:gdLst>
                  <a:gd name="connsiteX0" fmla="*/ 0 w 1308890"/>
                  <a:gd name="connsiteY0" fmla="*/ 374291 h 374291"/>
                  <a:gd name="connsiteX1" fmla="*/ 1308891 w 1308890"/>
                  <a:gd name="connsiteY1" fmla="*/ 0 h 374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08890" h="374291">
                    <a:moveTo>
                      <a:pt x="0" y="374291"/>
                    </a:moveTo>
                    <a:lnTo>
                      <a:pt x="1308891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2" name="フリーフォーム 611">
                <a:extLst>
                  <a:ext uri="{FF2B5EF4-FFF2-40B4-BE49-F238E27FC236}">
                    <a16:creationId xmlns:a16="http://schemas.microsoft.com/office/drawing/2014/main" id="{C36A220A-F239-7900-1EA9-3CB1BE76ED60}"/>
                  </a:ext>
                </a:extLst>
              </p:cNvPr>
              <p:cNvSpPr/>
              <p:nvPr/>
            </p:nvSpPr>
            <p:spPr>
              <a:xfrm>
                <a:off x="3502027" y="3477789"/>
                <a:ext cx="305307" cy="1639034"/>
              </a:xfrm>
              <a:custGeom>
                <a:avLst/>
                <a:gdLst>
                  <a:gd name="connsiteX0" fmla="*/ 305307 w 305307"/>
                  <a:gd name="connsiteY0" fmla="*/ 0 h 1639034"/>
                  <a:gd name="connsiteX1" fmla="*/ 0 w 305307"/>
                  <a:gd name="connsiteY1" fmla="*/ 1639035 h 163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5307" h="1639034">
                    <a:moveTo>
                      <a:pt x="305307" y="0"/>
                    </a:moveTo>
                    <a:lnTo>
                      <a:pt x="0" y="1639035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3" name="フリーフォーム 612">
                <a:extLst>
                  <a:ext uri="{FF2B5EF4-FFF2-40B4-BE49-F238E27FC236}">
                    <a16:creationId xmlns:a16="http://schemas.microsoft.com/office/drawing/2014/main" id="{2D77EC2A-581E-C564-001C-99D02C99B5EF}"/>
                  </a:ext>
                </a:extLst>
              </p:cNvPr>
              <p:cNvSpPr/>
              <p:nvPr/>
            </p:nvSpPr>
            <p:spPr>
              <a:xfrm>
                <a:off x="2651097" y="3390253"/>
                <a:ext cx="980912" cy="280718"/>
              </a:xfrm>
              <a:custGeom>
                <a:avLst/>
                <a:gdLst>
                  <a:gd name="connsiteX0" fmla="*/ 980912 w 980912"/>
                  <a:gd name="connsiteY0" fmla="*/ 0 h 280718"/>
                  <a:gd name="connsiteX1" fmla="*/ 0 w 980912"/>
                  <a:gd name="connsiteY1" fmla="*/ 280719 h 280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80912" h="280718">
                    <a:moveTo>
                      <a:pt x="980912" y="0"/>
                    </a:moveTo>
                    <a:lnTo>
                      <a:pt x="0" y="280719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4" name="フリーフォーム 613">
                <a:extLst>
                  <a:ext uri="{FF2B5EF4-FFF2-40B4-BE49-F238E27FC236}">
                    <a16:creationId xmlns:a16="http://schemas.microsoft.com/office/drawing/2014/main" id="{4CF54A20-8E4C-F639-452D-DABE4247F65A}"/>
                  </a:ext>
                </a:extLst>
              </p:cNvPr>
              <p:cNvSpPr/>
              <p:nvPr/>
            </p:nvSpPr>
            <p:spPr>
              <a:xfrm>
                <a:off x="2341255" y="3670971"/>
                <a:ext cx="309841" cy="1237576"/>
              </a:xfrm>
              <a:custGeom>
                <a:avLst/>
                <a:gdLst>
                  <a:gd name="connsiteX0" fmla="*/ 309841 w 309841"/>
                  <a:gd name="connsiteY0" fmla="*/ 0 h 1237576"/>
                  <a:gd name="connsiteX1" fmla="*/ 0 w 309841"/>
                  <a:gd name="connsiteY1" fmla="*/ 1237577 h 123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09841" h="1237576">
                    <a:moveTo>
                      <a:pt x="309841" y="0"/>
                    </a:moveTo>
                    <a:lnTo>
                      <a:pt x="0" y="1237577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5" name="フリーフォーム 614">
                <a:extLst>
                  <a:ext uri="{FF2B5EF4-FFF2-40B4-BE49-F238E27FC236}">
                    <a16:creationId xmlns:a16="http://schemas.microsoft.com/office/drawing/2014/main" id="{5BD41BAD-3AAD-1815-B88C-1395D0FE5817}"/>
                  </a:ext>
                </a:extLst>
              </p:cNvPr>
              <p:cNvSpPr/>
              <p:nvPr/>
            </p:nvSpPr>
            <p:spPr>
              <a:xfrm>
                <a:off x="1727618" y="3965273"/>
                <a:ext cx="202530" cy="807443"/>
              </a:xfrm>
              <a:custGeom>
                <a:avLst/>
                <a:gdLst>
                  <a:gd name="connsiteX0" fmla="*/ 202530 w 202530"/>
                  <a:gd name="connsiteY0" fmla="*/ 0 h 807443"/>
                  <a:gd name="connsiteX1" fmla="*/ 0 w 202530"/>
                  <a:gd name="connsiteY1" fmla="*/ 807443 h 80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2530" h="807443">
                    <a:moveTo>
                      <a:pt x="202530" y="0"/>
                    </a:moveTo>
                    <a:lnTo>
                      <a:pt x="0" y="807443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6" name="フリーフォーム 615">
                <a:extLst>
                  <a:ext uri="{FF2B5EF4-FFF2-40B4-BE49-F238E27FC236}">
                    <a16:creationId xmlns:a16="http://schemas.microsoft.com/office/drawing/2014/main" id="{E0165B86-F90C-8920-88C9-02FB5D3E10FE}"/>
                  </a:ext>
                </a:extLst>
              </p:cNvPr>
              <p:cNvSpPr/>
              <p:nvPr/>
            </p:nvSpPr>
            <p:spPr>
              <a:xfrm>
                <a:off x="2950358" y="3670971"/>
                <a:ext cx="343092" cy="1373408"/>
              </a:xfrm>
              <a:custGeom>
                <a:avLst/>
                <a:gdLst>
                  <a:gd name="connsiteX0" fmla="*/ 343093 w 343092"/>
                  <a:gd name="connsiteY0" fmla="*/ 0 h 1373408"/>
                  <a:gd name="connsiteX1" fmla="*/ 0 w 343092"/>
                  <a:gd name="connsiteY1" fmla="*/ 1373408 h 137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3092" h="1373408">
                    <a:moveTo>
                      <a:pt x="343093" y="0"/>
                    </a:moveTo>
                    <a:lnTo>
                      <a:pt x="0" y="1373408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7" name="フリーフォーム 616">
                <a:extLst>
                  <a:ext uri="{FF2B5EF4-FFF2-40B4-BE49-F238E27FC236}">
                    <a16:creationId xmlns:a16="http://schemas.microsoft.com/office/drawing/2014/main" id="{585F0DFC-BA1A-C817-8F30-754161D6DF60}"/>
                  </a:ext>
                </a:extLst>
              </p:cNvPr>
              <p:cNvSpPr/>
              <p:nvPr/>
            </p:nvSpPr>
            <p:spPr>
              <a:xfrm>
                <a:off x="982488" y="4378805"/>
                <a:ext cx="194973" cy="46786"/>
              </a:xfrm>
              <a:custGeom>
                <a:avLst/>
                <a:gdLst>
                  <a:gd name="connsiteX0" fmla="*/ 0 w 194973"/>
                  <a:gd name="connsiteY0" fmla="*/ 0 h 46786"/>
                  <a:gd name="connsiteX1" fmla="*/ 194973 w 194973"/>
                  <a:gd name="connsiteY1" fmla="*/ 46786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4973" h="46786">
                    <a:moveTo>
                      <a:pt x="0" y="0"/>
                    </a:moveTo>
                    <a:lnTo>
                      <a:pt x="194973" y="46786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8" name="フリーフォーム 617">
                <a:extLst>
                  <a:ext uri="{FF2B5EF4-FFF2-40B4-BE49-F238E27FC236}">
                    <a16:creationId xmlns:a16="http://schemas.microsoft.com/office/drawing/2014/main" id="{2D170916-4A0F-678D-40ED-C6ADBC283A6C}"/>
                  </a:ext>
                </a:extLst>
              </p:cNvPr>
              <p:cNvSpPr/>
              <p:nvPr/>
            </p:nvSpPr>
            <p:spPr>
              <a:xfrm>
                <a:off x="1129096" y="4425591"/>
                <a:ext cx="48365" cy="191673"/>
              </a:xfrm>
              <a:custGeom>
                <a:avLst/>
                <a:gdLst>
                  <a:gd name="connsiteX0" fmla="*/ 0 w 48365"/>
                  <a:gd name="connsiteY0" fmla="*/ 191673 h 191673"/>
                  <a:gd name="connsiteX1" fmla="*/ 48365 w 48365"/>
                  <a:gd name="connsiteY1" fmla="*/ 0 h 191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365" h="191673">
                    <a:moveTo>
                      <a:pt x="0" y="191673"/>
                    </a:moveTo>
                    <a:lnTo>
                      <a:pt x="48365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9" name="フリーフォーム 618">
                <a:extLst>
                  <a:ext uri="{FF2B5EF4-FFF2-40B4-BE49-F238E27FC236}">
                    <a16:creationId xmlns:a16="http://schemas.microsoft.com/office/drawing/2014/main" id="{DB824904-57C0-D25E-99D4-737D707FD602}"/>
                  </a:ext>
                </a:extLst>
              </p:cNvPr>
              <p:cNvSpPr/>
              <p:nvPr/>
            </p:nvSpPr>
            <p:spPr>
              <a:xfrm>
                <a:off x="1668673" y="3518538"/>
                <a:ext cx="657468" cy="61878"/>
              </a:xfrm>
              <a:custGeom>
                <a:avLst/>
                <a:gdLst>
                  <a:gd name="connsiteX0" fmla="*/ 0 w 657468"/>
                  <a:gd name="connsiteY0" fmla="*/ 0 h 61878"/>
                  <a:gd name="connsiteX1" fmla="*/ 657468 w 657468"/>
                  <a:gd name="connsiteY1" fmla="*/ 61879 h 61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468" h="61878">
                    <a:moveTo>
                      <a:pt x="0" y="0"/>
                    </a:moveTo>
                    <a:lnTo>
                      <a:pt x="657468" y="61879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0" name="フリーフォーム 619">
                <a:extLst>
                  <a:ext uri="{FF2B5EF4-FFF2-40B4-BE49-F238E27FC236}">
                    <a16:creationId xmlns:a16="http://schemas.microsoft.com/office/drawing/2014/main" id="{5727C801-EF91-1A18-9668-37F422C5BBCF}"/>
                  </a:ext>
                </a:extLst>
              </p:cNvPr>
              <p:cNvSpPr/>
              <p:nvPr/>
            </p:nvSpPr>
            <p:spPr>
              <a:xfrm>
                <a:off x="3293451" y="4928168"/>
                <a:ext cx="423197" cy="25657"/>
              </a:xfrm>
              <a:custGeom>
                <a:avLst/>
                <a:gdLst>
                  <a:gd name="connsiteX0" fmla="*/ 0 w 423197"/>
                  <a:gd name="connsiteY0" fmla="*/ 25657 h 25657"/>
                  <a:gd name="connsiteX1" fmla="*/ 423198 w 423197"/>
                  <a:gd name="connsiteY1" fmla="*/ 0 h 2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3197" h="25657">
                    <a:moveTo>
                      <a:pt x="0" y="25657"/>
                    </a:moveTo>
                    <a:lnTo>
                      <a:pt x="423198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1" name="フリーフォーム 620">
                <a:extLst>
                  <a:ext uri="{FF2B5EF4-FFF2-40B4-BE49-F238E27FC236}">
                    <a16:creationId xmlns:a16="http://schemas.microsoft.com/office/drawing/2014/main" id="{D891EBF1-B981-7D54-3DBC-2B2EDB5DC968}"/>
                  </a:ext>
                </a:extLst>
              </p:cNvPr>
              <p:cNvSpPr/>
              <p:nvPr/>
            </p:nvSpPr>
            <p:spPr>
              <a:xfrm>
                <a:off x="3293451" y="4279195"/>
                <a:ext cx="533531" cy="34712"/>
              </a:xfrm>
              <a:custGeom>
                <a:avLst/>
                <a:gdLst>
                  <a:gd name="connsiteX0" fmla="*/ 0 w 533531"/>
                  <a:gd name="connsiteY0" fmla="*/ 34713 h 34712"/>
                  <a:gd name="connsiteX1" fmla="*/ 533532 w 533531"/>
                  <a:gd name="connsiteY1" fmla="*/ 0 h 3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3531" h="34712">
                    <a:moveTo>
                      <a:pt x="0" y="34713"/>
                    </a:moveTo>
                    <a:lnTo>
                      <a:pt x="533532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2" name="フリーフォーム 621">
                <a:extLst>
                  <a:ext uri="{FF2B5EF4-FFF2-40B4-BE49-F238E27FC236}">
                    <a16:creationId xmlns:a16="http://schemas.microsoft.com/office/drawing/2014/main" id="{D2B4A839-80AA-F799-3AB5-A06431271E36}"/>
                  </a:ext>
                </a:extLst>
              </p:cNvPr>
              <p:cNvSpPr/>
              <p:nvPr/>
            </p:nvSpPr>
            <p:spPr>
              <a:xfrm>
                <a:off x="3293451" y="3630222"/>
                <a:ext cx="649911" cy="40749"/>
              </a:xfrm>
              <a:custGeom>
                <a:avLst/>
                <a:gdLst>
                  <a:gd name="connsiteX0" fmla="*/ 0 w 649911"/>
                  <a:gd name="connsiteY0" fmla="*/ 40749 h 40749"/>
                  <a:gd name="connsiteX1" fmla="*/ 649911 w 649911"/>
                  <a:gd name="connsiteY1" fmla="*/ 0 h 40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9911" h="40749">
                    <a:moveTo>
                      <a:pt x="0" y="40749"/>
                    </a:moveTo>
                    <a:lnTo>
                      <a:pt x="649911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3" name="フリーフォーム 622">
                <a:extLst>
                  <a:ext uri="{FF2B5EF4-FFF2-40B4-BE49-F238E27FC236}">
                    <a16:creationId xmlns:a16="http://schemas.microsoft.com/office/drawing/2014/main" id="{10B41EB0-3DAA-C282-5A71-33566CF3822B}"/>
                  </a:ext>
                </a:extLst>
              </p:cNvPr>
              <p:cNvSpPr/>
              <p:nvPr/>
            </p:nvSpPr>
            <p:spPr>
              <a:xfrm>
                <a:off x="2326141" y="3580417"/>
                <a:ext cx="967309" cy="90554"/>
              </a:xfrm>
              <a:custGeom>
                <a:avLst/>
                <a:gdLst>
                  <a:gd name="connsiteX0" fmla="*/ 0 w 967309"/>
                  <a:gd name="connsiteY0" fmla="*/ 0 h 90554"/>
                  <a:gd name="connsiteX1" fmla="*/ 967310 w 967309"/>
                  <a:gd name="connsiteY1" fmla="*/ 90554 h 9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67309" h="90554">
                    <a:moveTo>
                      <a:pt x="0" y="0"/>
                    </a:moveTo>
                    <a:lnTo>
                      <a:pt x="967310" y="90554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4" name="フリーフォーム 623">
                <a:extLst>
                  <a:ext uri="{FF2B5EF4-FFF2-40B4-BE49-F238E27FC236}">
                    <a16:creationId xmlns:a16="http://schemas.microsoft.com/office/drawing/2014/main" id="{E454C566-47FC-D1EC-C017-22AAB57BA415}"/>
                  </a:ext>
                </a:extLst>
              </p:cNvPr>
              <p:cNvSpPr/>
              <p:nvPr/>
            </p:nvSpPr>
            <p:spPr>
              <a:xfrm>
                <a:off x="1927126" y="3670971"/>
                <a:ext cx="74059" cy="300338"/>
              </a:xfrm>
              <a:custGeom>
                <a:avLst/>
                <a:gdLst>
                  <a:gd name="connsiteX0" fmla="*/ 0 w 74059"/>
                  <a:gd name="connsiteY0" fmla="*/ 300339 h 300338"/>
                  <a:gd name="connsiteX1" fmla="*/ 74060 w 74059"/>
                  <a:gd name="connsiteY1" fmla="*/ 0 h 30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059" h="300338">
                    <a:moveTo>
                      <a:pt x="0" y="300339"/>
                    </a:moveTo>
                    <a:lnTo>
                      <a:pt x="74060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5" name="フリーフォーム 624">
                <a:extLst>
                  <a:ext uri="{FF2B5EF4-FFF2-40B4-BE49-F238E27FC236}">
                    <a16:creationId xmlns:a16="http://schemas.microsoft.com/office/drawing/2014/main" id="{3E3DD9F6-D42B-E669-CEC2-FD2C8EDBE11C}"/>
                  </a:ext>
                </a:extLst>
              </p:cNvPr>
              <p:cNvSpPr/>
              <p:nvPr/>
            </p:nvSpPr>
            <p:spPr>
              <a:xfrm>
                <a:off x="2001186" y="3578908"/>
                <a:ext cx="329489" cy="92063"/>
              </a:xfrm>
              <a:custGeom>
                <a:avLst/>
                <a:gdLst>
                  <a:gd name="connsiteX0" fmla="*/ 329490 w 329489"/>
                  <a:gd name="connsiteY0" fmla="*/ 0 h 92063"/>
                  <a:gd name="connsiteX1" fmla="*/ 0 w 329489"/>
                  <a:gd name="connsiteY1" fmla="*/ 92064 h 92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9489" h="92063">
                    <a:moveTo>
                      <a:pt x="329490" y="0"/>
                    </a:moveTo>
                    <a:lnTo>
                      <a:pt x="0" y="92064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6" name="フリーフォーム 625">
                <a:extLst>
                  <a:ext uri="{FF2B5EF4-FFF2-40B4-BE49-F238E27FC236}">
                    <a16:creationId xmlns:a16="http://schemas.microsoft.com/office/drawing/2014/main" id="{C0E20B2D-15B0-5A5D-BD37-DFE73C8EC228}"/>
                  </a:ext>
                </a:extLst>
              </p:cNvPr>
              <p:cNvSpPr/>
              <p:nvPr/>
            </p:nvSpPr>
            <p:spPr>
              <a:xfrm>
                <a:off x="1927126" y="3971310"/>
                <a:ext cx="1366324" cy="341088"/>
              </a:xfrm>
              <a:custGeom>
                <a:avLst/>
                <a:gdLst>
                  <a:gd name="connsiteX0" fmla="*/ 1366325 w 1366324"/>
                  <a:gd name="connsiteY0" fmla="*/ 341088 h 341088"/>
                  <a:gd name="connsiteX1" fmla="*/ 0 w 1366324"/>
                  <a:gd name="connsiteY1" fmla="*/ 0 h 341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66324" h="341088">
                    <a:moveTo>
                      <a:pt x="1366325" y="341088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7" name="フリーフォーム 626">
                <a:extLst>
                  <a:ext uri="{FF2B5EF4-FFF2-40B4-BE49-F238E27FC236}">
                    <a16:creationId xmlns:a16="http://schemas.microsoft.com/office/drawing/2014/main" id="{09308162-5A98-22BB-FA9A-8CC34E359AC7}"/>
                  </a:ext>
                </a:extLst>
              </p:cNvPr>
              <p:cNvSpPr/>
              <p:nvPr/>
            </p:nvSpPr>
            <p:spPr>
              <a:xfrm>
                <a:off x="3293451" y="4289760"/>
                <a:ext cx="362741" cy="22638"/>
              </a:xfrm>
              <a:custGeom>
                <a:avLst/>
                <a:gdLst>
                  <a:gd name="connsiteX0" fmla="*/ 362741 w 362741"/>
                  <a:gd name="connsiteY0" fmla="*/ 0 h 22638"/>
                  <a:gd name="connsiteX1" fmla="*/ 0 w 362741"/>
                  <a:gd name="connsiteY1" fmla="*/ 22639 h 2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741" h="22638">
                    <a:moveTo>
                      <a:pt x="362741" y="0"/>
                    </a:moveTo>
                    <a:lnTo>
                      <a:pt x="0" y="22639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8" name="フリーフォーム 627">
                <a:extLst>
                  <a:ext uri="{FF2B5EF4-FFF2-40B4-BE49-F238E27FC236}">
                    <a16:creationId xmlns:a16="http://schemas.microsoft.com/office/drawing/2014/main" id="{A8B907A2-96EC-D14F-E3B1-0C181356EE66}"/>
                  </a:ext>
                </a:extLst>
              </p:cNvPr>
              <p:cNvSpPr/>
              <p:nvPr/>
            </p:nvSpPr>
            <p:spPr>
              <a:xfrm>
                <a:off x="3535278" y="3477789"/>
                <a:ext cx="272055" cy="1460944"/>
              </a:xfrm>
              <a:custGeom>
                <a:avLst/>
                <a:gdLst>
                  <a:gd name="connsiteX0" fmla="*/ 272056 w 272055"/>
                  <a:gd name="connsiteY0" fmla="*/ 0 h 1460944"/>
                  <a:gd name="connsiteX1" fmla="*/ 0 w 272055"/>
                  <a:gd name="connsiteY1" fmla="*/ 1460944 h 1460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2055" h="1460944">
                    <a:moveTo>
                      <a:pt x="272056" y="0"/>
                    </a:moveTo>
                    <a:lnTo>
                      <a:pt x="0" y="1460944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9" name="フリーフォーム 628">
                <a:extLst>
                  <a:ext uri="{FF2B5EF4-FFF2-40B4-BE49-F238E27FC236}">
                    <a16:creationId xmlns:a16="http://schemas.microsoft.com/office/drawing/2014/main" id="{10D02016-A750-4AF8-7D88-6777AE2220B5}"/>
                  </a:ext>
                </a:extLst>
              </p:cNvPr>
              <p:cNvSpPr/>
              <p:nvPr/>
            </p:nvSpPr>
            <p:spPr>
              <a:xfrm>
                <a:off x="2477283" y="3354031"/>
                <a:ext cx="1330050" cy="123757"/>
              </a:xfrm>
              <a:custGeom>
                <a:avLst/>
                <a:gdLst>
                  <a:gd name="connsiteX0" fmla="*/ 1330051 w 1330050"/>
                  <a:gd name="connsiteY0" fmla="*/ 123758 h 123757"/>
                  <a:gd name="connsiteX1" fmla="*/ 0 w 1330050"/>
                  <a:gd name="connsiteY1" fmla="*/ 0 h 12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30050" h="123757">
                    <a:moveTo>
                      <a:pt x="1330051" y="123758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30" name="フリーフォーム 629">
                <a:extLst>
                  <a:ext uri="{FF2B5EF4-FFF2-40B4-BE49-F238E27FC236}">
                    <a16:creationId xmlns:a16="http://schemas.microsoft.com/office/drawing/2014/main" id="{A1FA0217-682D-68F6-41D1-5568C7C04A48}"/>
                  </a:ext>
                </a:extLst>
              </p:cNvPr>
              <p:cNvSpPr/>
              <p:nvPr/>
            </p:nvSpPr>
            <p:spPr>
              <a:xfrm>
                <a:off x="1366389" y="3354031"/>
                <a:ext cx="1110894" cy="316940"/>
              </a:xfrm>
              <a:custGeom>
                <a:avLst/>
                <a:gdLst>
                  <a:gd name="connsiteX0" fmla="*/ 1110895 w 1110894"/>
                  <a:gd name="connsiteY0" fmla="*/ 0 h 316940"/>
                  <a:gd name="connsiteX1" fmla="*/ 0 w 1110894"/>
                  <a:gd name="connsiteY1" fmla="*/ 316940 h 31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0894" h="316940">
                    <a:moveTo>
                      <a:pt x="1110895" y="0"/>
                    </a:moveTo>
                    <a:lnTo>
                      <a:pt x="0" y="31694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31" name="フリーフォーム 630">
                <a:extLst>
                  <a:ext uri="{FF2B5EF4-FFF2-40B4-BE49-F238E27FC236}">
                    <a16:creationId xmlns:a16="http://schemas.microsoft.com/office/drawing/2014/main" id="{5C11FB89-2A02-2D29-CC6A-AA5E05763244}"/>
                  </a:ext>
                </a:extLst>
              </p:cNvPr>
              <p:cNvSpPr/>
              <p:nvPr/>
            </p:nvSpPr>
            <p:spPr>
              <a:xfrm>
                <a:off x="1177461" y="3670971"/>
                <a:ext cx="188927" cy="754619"/>
              </a:xfrm>
              <a:custGeom>
                <a:avLst/>
                <a:gdLst>
                  <a:gd name="connsiteX0" fmla="*/ 0 w 188927"/>
                  <a:gd name="connsiteY0" fmla="*/ 754620 h 754619"/>
                  <a:gd name="connsiteX1" fmla="*/ 188928 w 188927"/>
                  <a:gd name="connsiteY1" fmla="*/ 0 h 75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8927" h="754619">
                    <a:moveTo>
                      <a:pt x="0" y="754620"/>
                    </a:moveTo>
                    <a:lnTo>
                      <a:pt x="188928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32" name="フリーフォーム 631">
                <a:extLst>
                  <a:ext uri="{FF2B5EF4-FFF2-40B4-BE49-F238E27FC236}">
                    <a16:creationId xmlns:a16="http://schemas.microsoft.com/office/drawing/2014/main" id="{D07A09A5-E741-9D12-A3A1-766E1C96F25D}"/>
                  </a:ext>
                </a:extLst>
              </p:cNvPr>
              <p:cNvSpPr/>
              <p:nvPr/>
            </p:nvSpPr>
            <p:spPr>
              <a:xfrm>
                <a:off x="1177461" y="4425591"/>
                <a:ext cx="2115989" cy="528233"/>
              </a:xfrm>
              <a:custGeom>
                <a:avLst/>
                <a:gdLst>
                  <a:gd name="connsiteX0" fmla="*/ 2115990 w 2115989"/>
                  <a:gd name="connsiteY0" fmla="*/ 528234 h 528233"/>
                  <a:gd name="connsiteX1" fmla="*/ 0 w 2115989"/>
                  <a:gd name="connsiteY1" fmla="*/ 0 h 528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15989" h="528233">
                    <a:moveTo>
                      <a:pt x="2115990" y="528234"/>
                    </a:moveTo>
                    <a:lnTo>
                      <a:pt x="0" y="0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33" name="フリーフォーム 632">
                <a:extLst>
                  <a:ext uri="{FF2B5EF4-FFF2-40B4-BE49-F238E27FC236}">
                    <a16:creationId xmlns:a16="http://schemas.microsoft.com/office/drawing/2014/main" id="{2DF06F04-3DBE-BAD9-8A8E-1E67209D07B1}"/>
                  </a:ext>
                </a:extLst>
              </p:cNvPr>
              <p:cNvSpPr/>
              <p:nvPr/>
            </p:nvSpPr>
            <p:spPr>
              <a:xfrm>
                <a:off x="3293451" y="4938733"/>
                <a:ext cx="241827" cy="15092"/>
              </a:xfrm>
              <a:custGeom>
                <a:avLst/>
                <a:gdLst>
                  <a:gd name="connsiteX0" fmla="*/ 241827 w 241827"/>
                  <a:gd name="connsiteY0" fmla="*/ 0 h 15092"/>
                  <a:gd name="connsiteX1" fmla="*/ 0 w 241827"/>
                  <a:gd name="connsiteY1" fmla="*/ 15092 h 15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1827" h="15092">
                    <a:moveTo>
                      <a:pt x="241827" y="0"/>
                    </a:moveTo>
                    <a:lnTo>
                      <a:pt x="0" y="15092"/>
                    </a:lnTo>
                  </a:path>
                </a:pathLst>
              </a:custGeom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34" name="フリーフォーム 633">
                <a:extLst>
                  <a:ext uri="{FF2B5EF4-FFF2-40B4-BE49-F238E27FC236}">
                    <a16:creationId xmlns:a16="http://schemas.microsoft.com/office/drawing/2014/main" id="{4EE4E2E5-E363-E071-B7ED-975CB6FD4A8F}"/>
                  </a:ext>
                </a:extLst>
              </p:cNvPr>
              <p:cNvSpPr/>
              <p:nvPr/>
            </p:nvSpPr>
            <p:spPr>
              <a:xfrm>
                <a:off x="3228460" y="3606074"/>
                <a:ext cx="129982" cy="129794"/>
              </a:xfrm>
              <a:custGeom>
                <a:avLst/>
                <a:gdLst>
                  <a:gd name="connsiteX0" fmla="*/ 129982 w 129982"/>
                  <a:gd name="connsiteY0" fmla="*/ 64897 h 129794"/>
                  <a:gd name="connsiteX1" fmla="*/ 64991 w 129982"/>
                  <a:gd name="connsiteY1" fmla="*/ 129795 h 129794"/>
                  <a:gd name="connsiteX2" fmla="*/ 0 w 129982"/>
                  <a:gd name="connsiteY2" fmla="*/ 64897 h 129794"/>
                  <a:gd name="connsiteX3" fmla="*/ 64991 w 129982"/>
                  <a:gd name="connsiteY3" fmla="*/ 0 h 129794"/>
                  <a:gd name="connsiteX4" fmla="*/ 129982 w 129982"/>
                  <a:gd name="connsiteY4" fmla="*/ 64897 h 12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982" h="129794">
                    <a:moveTo>
                      <a:pt x="129982" y="64897"/>
                    </a:moveTo>
                    <a:cubicBezTo>
                      <a:pt x="129982" y="100739"/>
                      <a:pt x="100885" y="129795"/>
                      <a:pt x="64991" y="129795"/>
                    </a:cubicBezTo>
                    <a:cubicBezTo>
                      <a:pt x="29098" y="129795"/>
                      <a:pt x="0" y="100739"/>
                      <a:pt x="0" y="64897"/>
                    </a:cubicBezTo>
                    <a:cubicBezTo>
                      <a:pt x="0" y="29056"/>
                      <a:pt x="29097" y="0"/>
                      <a:pt x="64991" y="0"/>
                    </a:cubicBezTo>
                    <a:cubicBezTo>
                      <a:pt x="100885" y="0"/>
                      <a:pt x="129982" y="29056"/>
                      <a:pt x="129982" y="648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8575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43" name="グループ化 42">
              <a:extLst>
                <a:ext uri="{FF2B5EF4-FFF2-40B4-BE49-F238E27FC236}">
                  <a16:creationId xmlns:a16="http://schemas.microsoft.com/office/drawing/2014/main" id="{331012C0-C63D-CBAA-96B7-2F3E31DC4CC7}"/>
                </a:ext>
              </a:extLst>
            </p:cNvPr>
            <p:cNvGrpSpPr/>
            <p:nvPr/>
          </p:nvGrpSpPr>
          <p:grpSpPr>
            <a:xfrm>
              <a:off x="2793178" y="3141979"/>
              <a:ext cx="6089530" cy="2184514"/>
              <a:chOff x="2793178" y="3141979"/>
              <a:chExt cx="6089530" cy="2184514"/>
            </a:xfrm>
          </p:grpSpPr>
          <p:sp>
            <p:nvSpPr>
              <p:cNvPr id="595" name="円/楕円 594">
                <a:extLst>
                  <a:ext uri="{FF2B5EF4-FFF2-40B4-BE49-F238E27FC236}">
                    <a16:creationId xmlns:a16="http://schemas.microsoft.com/office/drawing/2014/main" id="{9FB04057-34E9-FD3C-CB64-5B131CABFA62}"/>
                  </a:ext>
                </a:extLst>
              </p:cNvPr>
              <p:cNvSpPr/>
              <p:nvPr/>
            </p:nvSpPr>
            <p:spPr>
              <a:xfrm>
                <a:off x="2793178" y="3608546"/>
                <a:ext cx="1820675" cy="1132338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597" name="直線コネクタ 596">
                <a:extLst>
                  <a:ext uri="{FF2B5EF4-FFF2-40B4-BE49-F238E27FC236}">
                    <a16:creationId xmlns:a16="http://schemas.microsoft.com/office/drawing/2014/main" id="{630D2BA2-59C4-A824-D708-EC01049506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490957" y="4740884"/>
                <a:ext cx="3280228" cy="565534"/>
              </a:xfrm>
              <a:prstGeom prst="line">
                <a:avLst/>
              </a:prstGeom>
              <a:ln w="19050">
                <a:prstDash val="sysDash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98" name="直線コネクタ 597">
                <a:extLst>
                  <a:ext uri="{FF2B5EF4-FFF2-40B4-BE49-F238E27FC236}">
                    <a16:creationId xmlns:a16="http://schemas.microsoft.com/office/drawing/2014/main" id="{096EC15C-5475-A215-31BF-C6B640FC6AC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98065" y="3141979"/>
                <a:ext cx="3554040" cy="488473"/>
              </a:xfrm>
              <a:prstGeom prst="line">
                <a:avLst/>
              </a:prstGeom>
              <a:ln w="19050">
                <a:prstDash val="sysDash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635" name="円/楕円 634">
                <a:extLst>
                  <a:ext uri="{FF2B5EF4-FFF2-40B4-BE49-F238E27FC236}">
                    <a16:creationId xmlns:a16="http://schemas.microsoft.com/office/drawing/2014/main" id="{B8EC7066-5534-EC10-AC35-832B762ED163}"/>
                  </a:ext>
                </a:extLst>
              </p:cNvPr>
              <p:cNvSpPr/>
              <p:nvPr/>
            </p:nvSpPr>
            <p:spPr>
              <a:xfrm>
                <a:off x="5370251" y="3141979"/>
                <a:ext cx="3512457" cy="2184514"/>
              </a:xfrm>
              <a:prstGeom prst="ellipse">
                <a:avLst/>
              </a:prstGeom>
              <a:noFill/>
              <a:ln w="19050"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8ED1C63F-B636-7EED-575F-F2D546FD1484}"/>
              </a:ext>
            </a:extLst>
          </p:cNvPr>
          <p:cNvGrpSpPr/>
          <p:nvPr/>
        </p:nvGrpSpPr>
        <p:grpSpPr>
          <a:xfrm>
            <a:off x="6947525" y="3506386"/>
            <a:ext cx="1214686" cy="835249"/>
            <a:chOff x="4864454" y="4596342"/>
            <a:chExt cx="1214686" cy="835249"/>
          </a:xfrm>
        </p:grpSpPr>
        <p:sp>
          <p:nvSpPr>
            <p:cNvPr id="3" name="六角形 2">
              <a:extLst>
                <a:ext uri="{FF2B5EF4-FFF2-40B4-BE49-F238E27FC236}">
                  <a16:creationId xmlns:a16="http://schemas.microsoft.com/office/drawing/2014/main" id="{DA419A9E-DCEE-B225-A192-4D9845AD42A0}"/>
                </a:ext>
              </a:extLst>
            </p:cNvPr>
            <p:cNvSpPr/>
            <p:nvPr/>
          </p:nvSpPr>
          <p:spPr>
            <a:xfrm>
              <a:off x="4864454" y="4596342"/>
              <a:ext cx="1214686" cy="835249"/>
            </a:xfrm>
            <a:custGeom>
              <a:avLst/>
              <a:gdLst>
                <a:gd name="connsiteX0" fmla="*/ 0 w 1017921"/>
                <a:gd name="connsiteY0" fmla="*/ 492237 h 984474"/>
                <a:gd name="connsiteX1" fmla="*/ 246119 w 1017921"/>
                <a:gd name="connsiteY1" fmla="*/ 0 h 984474"/>
                <a:gd name="connsiteX2" fmla="*/ 771803 w 1017921"/>
                <a:gd name="connsiteY2" fmla="*/ 0 h 984474"/>
                <a:gd name="connsiteX3" fmla="*/ 1017921 w 1017921"/>
                <a:gd name="connsiteY3" fmla="*/ 492237 h 984474"/>
                <a:gd name="connsiteX4" fmla="*/ 771803 w 1017921"/>
                <a:gd name="connsiteY4" fmla="*/ 984474 h 984474"/>
                <a:gd name="connsiteX5" fmla="*/ 246119 w 1017921"/>
                <a:gd name="connsiteY5" fmla="*/ 984474 h 984474"/>
                <a:gd name="connsiteX6" fmla="*/ 0 w 1017921"/>
                <a:gd name="connsiteY6" fmla="*/ 492237 h 984474"/>
                <a:gd name="connsiteX0" fmla="*/ 0 w 1017921"/>
                <a:gd name="connsiteY0" fmla="*/ 492237 h 984474"/>
                <a:gd name="connsiteX1" fmla="*/ 744594 w 1017921"/>
                <a:gd name="connsiteY1" fmla="*/ 269875 h 984474"/>
                <a:gd name="connsiteX2" fmla="*/ 771803 w 1017921"/>
                <a:gd name="connsiteY2" fmla="*/ 0 h 984474"/>
                <a:gd name="connsiteX3" fmla="*/ 1017921 w 1017921"/>
                <a:gd name="connsiteY3" fmla="*/ 492237 h 984474"/>
                <a:gd name="connsiteX4" fmla="*/ 771803 w 1017921"/>
                <a:gd name="connsiteY4" fmla="*/ 984474 h 984474"/>
                <a:gd name="connsiteX5" fmla="*/ 246119 w 1017921"/>
                <a:gd name="connsiteY5" fmla="*/ 984474 h 984474"/>
                <a:gd name="connsiteX6" fmla="*/ 0 w 1017921"/>
                <a:gd name="connsiteY6" fmla="*/ 492237 h 984474"/>
                <a:gd name="connsiteX0" fmla="*/ 0 w 1111528"/>
                <a:gd name="connsiteY0" fmla="*/ 222362 h 714599"/>
                <a:gd name="connsiteX1" fmla="*/ 744594 w 1111528"/>
                <a:gd name="connsiteY1" fmla="*/ 0 h 714599"/>
                <a:gd name="connsiteX2" fmla="*/ 1111528 w 1111528"/>
                <a:gd name="connsiteY2" fmla="*/ 34925 h 714599"/>
                <a:gd name="connsiteX3" fmla="*/ 1017921 w 1111528"/>
                <a:gd name="connsiteY3" fmla="*/ 222362 h 714599"/>
                <a:gd name="connsiteX4" fmla="*/ 771803 w 1111528"/>
                <a:gd name="connsiteY4" fmla="*/ 714599 h 714599"/>
                <a:gd name="connsiteX5" fmla="*/ 246119 w 1111528"/>
                <a:gd name="connsiteY5" fmla="*/ 714599 h 714599"/>
                <a:gd name="connsiteX6" fmla="*/ 0 w 1111528"/>
                <a:gd name="connsiteY6" fmla="*/ 222362 h 714599"/>
                <a:gd name="connsiteX0" fmla="*/ 0 w 1111528"/>
                <a:gd name="connsiteY0" fmla="*/ 222362 h 809737"/>
                <a:gd name="connsiteX1" fmla="*/ 744594 w 1111528"/>
                <a:gd name="connsiteY1" fmla="*/ 0 h 809737"/>
                <a:gd name="connsiteX2" fmla="*/ 1111528 w 1111528"/>
                <a:gd name="connsiteY2" fmla="*/ 34925 h 809737"/>
                <a:gd name="connsiteX3" fmla="*/ 967121 w 1111528"/>
                <a:gd name="connsiteY3" fmla="*/ 809737 h 809737"/>
                <a:gd name="connsiteX4" fmla="*/ 771803 w 1111528"/>
                <a:gd name="connsiteY4" fmla="*/ 714599 h 809737"/>
                <a:gd name="connsiteX5" fmla="*/ 246119 w 1111528"/>
                <a:gd name="connsiteY5" fmla="*/ 714599 h 809737"/>
                <a:gd name="connsiteX6" fmla="*/ 0 w 1111528"/>
                <a:gd name="connsiteY6" fmla="*/ 222362 h 809737"/>
                <a:gd name="connsiteX0" fmla="*/ 0 w 1111528"/>
                <a:gd name="connsiteY0" fmla="*/ 222362 h 835249"/>
                <a:gd name="connsiteX1" fmla="*/ 744594 w 1111528"/>
                <a:gd name="connsiteY1" fmla="*/ 0 h 835249"/>
                <a:gd name="connsiteX2" fmla="*/ 1111528 w 1111528"/>
                <a:gd name="connsiteY2" fmla="*/ 34925 h 835249"/>
                <a:gd name="connsiteX3" fmla="*/ 967121 w 1111528"/>
                <a:gd name="connsiteY3" fmla="*/ 809737 h 835249"/>
                <a:gd name="connsiteX4" fmla="*/ 600353 w 1111528"/>
                <a:gd name="connsiteY4" fmla="*/ 835249 h 835249"/>
                <a:gd name="connsiteX5" fmla="*/ 246119 w 1111528"/>
                <a:gd name="connsiteY5" fmla="*/ 714599 h 835249"/>
                <a:gd name="connsiteX6" fmla="*/ 0 w 1111528"/>
                <a:gd name="connsiteY6" fmla="*/ 222362 h 835249"/>
                <a:gd name="connsiteX0" fmla="*/ 103158 w 1214686"/>
                <a:gd name="connsiteY0" fmla="*/ 222362 h 835249"/>
                <a:gd name="connsiteX1" fmla="*/ 847752 w 1214686"/>
                <a:gd name="connsiteY1" fmla="*/ 0 h 835249"/>
                <a:gd name="connsiteX2" fmla="*/ 1214686 w 1214686"/>
                <a:gd name="connsiteY2" fmla="*/ 34925 h 835249"/>
                <a:gd name="connsiteX3" fmla="*/ 1070279 w 1214686"/>
                <a:gd name="connsiteY3" fmla="*/ 809737 h 835249"/>
                <a:gd name="connsiteX4" fmla="*/ 703511 w 1214686"/>
                <a:gd name="connsiteY4" fmla="*/ 835249 h 835249"/>
                <a:gd name="connsiteX5" fmla="*/ 0 w 1214686"/>
                <a:gd name="connsiteY5" fmla="*/ 651807 h 835249"/>
                <a:gd name="connsiteX6" fmla="*/ 103158 w 1214686"/>
                <a:gd name="connsiteY6" fmla="*/ 222362 h 835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4686" h="835249">
                  <a:moveTo>
                    <a:pt x="103158" y="222362"/>
                  </a:moveTo>
                  <a:lnTo>
                    <a:pt x="847752" y="0"/>
                  </a:lnTo>
                  <a:lnTo>
                    <a:pt x="1214686" y="34925"/>
                  </a:lnTo>
                  <a:lnTo>
                    <a:pt x="1070279" y="809737"/>
                  </a:lnTo>
                  <a:lnTo>
                    <a:pt x="703511" y="835249"/>
                  </a:lnTo>
                  <a:lnTo>
                    <a:pt x="0" y="651807"/>
                  </a:lnTo>
                  <a:lnTo>
                    <a:pt x="103158" y="222362"/>
                  </a:lnTo>
                  <a:close/>
                </a:path>
              </a:pathLst>
            </a:custGeom>
            <a:noFill/>
            <a:ln w="38100">
              <a:solidFill>
                <a:srgbClr val="3437C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9115549C-62CF-C3C3-C838-1E5CF1AA3C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146510" y="4761576"/>
              <a:ext cx="363020" cy="44161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線コネクタ 7">
              <a:extLst>
                <a:ext uri="{FF2B5EF4-FFF2-40B4-BE49-F238E27FC236}">
                  <a16:creationId xmlns:a16="http://schemas.microsoft.com/office/drawing/2014/main" id="{41ACFF65-68E7-583D-607C-B34E21ACFB9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435674" y="4891403"/>
              <a:ext cx="126212" cy="512422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線コネクタ 11">
              <a:extLst>
                <a:ext uri="{FF2B5EF4-FFF2-40B4-BE49-F238E27FC236}">
                  <a16:creationId xmlns:a16="http://schemas.microsoft.com/office/drawing/2014/main" id="{F51CC6CD-7375-E51B-D6E3-95A24804C8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66052" y="4781003"/>
              <a:ext cx="398308" cy="24734"/>
            </a:xfrm>
            <a:prstGeom prst="line">
              <a:avLst/>
            </a:prstGeom>
            <a:ln w="38100">
              <a:solidFill>
                <a:srgbClr val="3437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テキスト ボックス 16">
                <a:extLst>
                  <a:ext uri="{FF2B5EF4-FFF2-40B4-BE49-F238E27FC236}">
                    <a16:creationId xmlns:a16="http://schemas.microsoft.com/office/drawing/2014/main" id="{1B726D3D-6768-181A-789E-EFA3921E7D08}"/>
                  </a:ext>
                </a:extLst>
              </p:cNvPr>
              <p:cNvSpPr txBox="1"/>
              <p:nvPr/>
            </p:nvSpPr>
            <p:spPr>
              <a:xfrm>
                <a:off x="7693905" y="3710419"/>
                <a:ext cx="179515" cy="276999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800" i="1" dirty="0" smtClean="0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𝑣</m:t>
                      </m:r>
                    </m:oMath>
                  </m:oMathPara>
                </a14:m>
                <a:endParaRPr lang="ja-JP" altLang="en-US"/>
              </a:p>
            </p:txBody>
          </p:sp>
        </mc:Choice>
        <mc:Fallback xmlns="">
          <p:sp>
            <p:nvSpPr>
              <p:cNvPr id="17" name="テキスト ボックス 16">
                <a:extLst>
                  <a:ext uri="{FF2B5EF4-FFF2-40B4-BE49-F238E27FC236}">
                    <a16:creationId xmlns:a16="http://schemas.microsoft.com/office/drawing/2014/main" id="{1B726D3D-6768-181A-789E-EFA3921E7D0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93905" y="3710419"/>
                <a:ext cx="179515" cy="276999"/>
              </a:xfrm>
              <a:prstGeom prst="rect">
                <a:avLst/>
              </a:prstGeom>
              <a:blipFill>
                <a:blip r:embed="rId6"/>
                <a:stretch>
                  <a:fillRect l="-18750" r="-125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雲形吹き出し 17">
                <a:extLst>
                  <a:ext uri="{FF2B5EF4-FFF2-40B4-BE49-F238E27FC236}">
                    <a16:creationId xmlns:a16="http://schemas.microsoft.com/office/drawing/2014/main" id="{316D62E0-7B77-16A4-6776-18B06EB3B7A7}"/>
                  </a:ext>
                </a:extLst>
              </p:cNvPr>
              <p:cNvSpPr/>
              <p:nvPr/>
            </p:nvSpPr>
            <p:spPr>
              <a:xfrm>
                <a:off x="5499162" y="4502715"/>
                <a:ext cx="2590146" cy="751961"/>
              </a:xfrm>
              <a:prstGeom prst="cloudCallout">
                <a:avLst>
                  <a:gd name="adj1" fmla="val 19707"/>
                  <a:gd name="adj2" fmla="val -83367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120000"/>
                  </a:lnSpc>
                </a:pPr>
                <a:r>
                  <a:rPr kumimoji="1" lang="ja-JP" altLang="en-US" sz="110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単位正方形が３つ集まって</a:t>
                </a:r>
                <a:endParaRPr kumimoji="1" lang="en-US" altLang="ja-JP" sz="1100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kumimoji="1" lang="ja-JP" altLang="en-US" sz="110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頂点</a:t>
                </a:r>
                <a14:m>
                  <m:oMath xmlns:m="http://schemas.openxmlformats.org/officeDocument/2006/math">
                    <m:r>
                      <a:rPr kumimoji="1" lang="en-US" altLang="ja-JP" sz="11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kumimoji="1" lang="en-US" altLang="ja-JP" sz="11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𝑣</m:t>
                    </m:r>
                    <m:r>
                      <a:rPr kumimoji="1" lang="en-US" altLang="ja-JP" sz="11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kumimoji="1" lang="ja-JP" altLang="en-US" sz="110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を作っている</a:t>
                </a:r>
                <a:endParaRPr kumimoji="1" lang="en-US" altLang="ja-JP" sz="1100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18" name="雲形吹き出し 17">
                <a:extLst>
                  <a:ext uri="{FF2B5EF4-FFF2-40B4-BE49-F238E27FC236}">
                    <a16:creationId xmlns:a16="http://schemas.microsoft.com/office/drawing/2014/main" id="{316D62E0-7B77-16A4-6776-18B06EB3B7A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99162" y="4502715"/>
                <a:ext cx="2590146" cy="751961"/>
              </a:xfrm>
              <a:prstGeom prst="cloudCallout">
                <a:avLst>
                  <a:gd name="adj1" fmla="val 19707"/>
                  <a:gd name="adj2" fmla="val -83367"/>
                </a:avLst>
              </a:prstGeom>
              <a:blipFill>
                <a:blip r:embed="rId7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テキスト ボックス 4">
                <a:extLst>
                  <a:ext uri="{FF2B5EF4-FFF2-40B4-BE49-F238E27FC236}">
                    <a16:creationId xmlns:a16="http://schemas.microsoft.com/office/drawing/2014/main" id="{E6B2B679-9465-2AB7-9E69-EB6111E3F6D5}"/>
                  </a:ext>
                </a:extLst>
              </p:cNvPr>
              <p:cNvSpPr txBox="1"/>
              <p:nvPr/>
            </p:nvSpPr>
            <p:spPr>
              <a:xfrm>
                <a:off x="253482" y="1599055"/>
                <a:ext cx="8623312" cy="8545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en-US" altLang="ja-JP" b="0" dirty="0">
                    <a:ea typeface="Hiragino Kaku Gothic Pro W3" panose="020B0300000000000000" pitchFamily="34" charset="-128"/>
                  </a:rPr>
                  <a:t> 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𝐿</m:t>
                            </m:r>
                          </m:e>
                          <m:sup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≥</m:t>
                        </m:r>
                        <m:rad>
                          <m:radPr>
                            <m:degHide m:val="on"/>
                            <m:ctrlP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13</m:t>
                            </m:r>
                          </m:e>
                        </m:rad>
                      </m:e>
                    </m:d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の格子立方体の手前半分には，面どうしが重なる格子展開図が存在する．また，辺および頂点が接触する格子展開図が存在する．</a:t>
                </a:r>
              </a:p>
            </p:txBody>
          </p:sp>
        </mc:Choice>
        <mc:Fallback xmlns="">
          <p:sp>
            <p:nvSpPr>
              <p:cNvPr id="5" name="テキスト ボックス 4">
                <a:extLst>
                  <a:ext uri="{FF2B5EF4-FFF2-40B4-BE49-F238E27FC236}">
                    <a16:creationId xmlns:a16="http://schemas.microsoft.com/office/drawing/2014/main" id="{E6B2B679-9465-2AB7-9E69-EB6111E3F6D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3482" y="1599055"/>
                <a:ext cx="8623312" cy="854529"/>
              </a:xfrm>
              <a:prstGeom prst="rect">
                <a:avLst/>
              </a:prstGeom>
              <a:blipFill>
                <a:blip r:embed="rId8"/>
                <a:stretch>
                  <a:fillRect l="-736" r="-589" b="-8824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" name="直線コネクタ 6">
            <a:extLst>
              <a:ext uri="{FF2B5EF4-FFF2-40B4-BE49-F238E27FC236}">
                <a16:creationId xmlns:a16="http://schemas.microsoft.com/office/drawing/2014/main" id="{D2BB44B0-6EB8-0B50-9C43-CE157C0B64E7}"/>
              </a:ext>
            </a:extLst>
          </p:cNvPr>
          <p:cNvCxnSpPr>
            <a:cxnSpLocks/>
          </p:cNvCxnSpPr>
          <p:nvPr/>
        </p:nvCxnSpPr>
        <p:spPr>
          <a:xfrm>
            <a:off x="133672" y="2449772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8CDBE3E4-7E32-BB37-B8A5-FB40AD3F45B8}"/>
              </a:ext>
            </a:extLst>
          </p:cNvPr>
          <p:cNvSpPr txBox="1"/>
          <p:nvPr/>
        </p:nvSpPr>
        <p:spPr>
          <a:xfrm>
            <a:off x="315854" y="1277315"/>
            <a:ext cx="999140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補題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3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テキスト ボックス 12">
                <a:extLst>
                  <a:ext uri="{FF2B5EF4-FFF2-40B4-BE49-F238E27FC236}">
                    <a16:creationId xmlns:a16="http://schemas.microsoft.com/office/drawing/2014/main" id="{74303FEA-9AC4-5393-91DD-3EC55A79CF03}"/>
                  </a:ext>
                </a:extLst>
              </p:cNvPr>
              <p:cNvSpPr txBox="1"/>
              <p:nvPr/>
            </p:nvSpPr>
            <p:spPr>
              <a:xfrm>
                <a:off x="701249" y="4743348"/>
                <a:ext cx="1298652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ja-JP" altLang="en-US" sz="14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格子展開図</a:t>
                </a:r>
                <a14:m>
                  <m:oMath xmlns:m="http://schemas.openxmlformats.org/officeDocument/2006/math">
                    <m:r>
                      <a:rPr lang="en-US" altLang="ja-JP" sz="1400" b="0" i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sz="1400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𝑄</m:t>
                    </m:r>
                    <m:r>
                      <a:rPr lang="en-US" altLang="ja-JP" sz="1400" b="0" i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endParaRPr lang="ja-JP" altLang="en-US" sz="14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13" name="テキスト ボックス 12">
                <a:extLst>
                  <a:ext uri="{FF2B5EF4-FFF2-40B4-BE49-F238E27FC236}">
                    <a16:creationId xmlns:a16="http://schemas.microsoft.com/office/drawing/2014/main" id="{74303FEA-9AC4-5393-91DD-3EC55A79CF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249" y="4743348"/>
                <a:ext cx="1298652" cy="307777"/>
              </a:xfrm>
              <a:prstGeom prst="rect">
                <a:avLst/>
              </a:prstGeom>
              <a:blipFill>
                <a:blip r:embed="rId9"/>
                <a:stretch>
                  <a:fillRect l="-971" t="-4000" b="-2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09" name="グループ化 408">
            <a:extLst>
              <a:ext uri="{FF2B5EF4-FFF2-40B4-BE49-F238E27FC236}">
                <a16:creationId xmlns:a16="http://schemas.microsoft.com/office/drawing/2014/main" id="{E83B8B13-6B05-7CA7-7BF8-7D9473CB6F48}"/>
              </a:ext>
            </a:extLst>
          </p:cNvPr>
          <p:cNvGrpSpPr/>
          <p:nvPr/>
        </p:nvGrpSpPr>
        <p:grpSpPr>
          <a:xfrm rot="16200000" flipV="1">
            <a:off x="684569" y="3411016"/>
            <a:ext cx="1327011" cy="1010774"/>
            <a:chOff x="3466185" y="5147703"/>
            <a:chExt cx="1218555" cy="928164"/>
          </a:xfrm>
        </p:grpSpPr>
        <p:sp>
          <p:nvSpPr>
            <p:cNvPr id="410" name="正方形/長方形 409">
              <a:extLst>
                <a:ext uri="{FF2B5EF4-FFF2-40B4-BE49-F238E27FC236}">
                  <a16:creationId xmlns:a16="http://schemas.microsoft.com/office/drawing/2014/main" id="{46DC16D4-3057-3094-972C-DB77E218C8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72734" y="5767033"/>
              <a:ext cx="304002" cy="3040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11" name="正方形/長方形 410">
              <a:extLst>
                <a:ext uri="{FF2B5EF4-FFF2-40B4-BE49-F238E27FC236}">
                  <a16:creationId xmlns:a16="http://schemas.microsoft.com/office/drawing/2014/main" id="{5C35E02E-0E49-004C-FA92-26800F2DA7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68731" y="5463032"/>
              <a:ext cx="304002" cy="3040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grpSp>
          <p:nvGrpSpPr>
            <p:cNvPr id="412" name="グループ化 411">
              <a:extLst>
                <a:ext uri="{FF2B5EF4-FFF2-40B4-BE49-F238E27FC236}">
                  <a16:creationId xmlns:a16="http://schemas.microsoft.com/office/drawing/2014/main" id="{053D4196-14BC-86A4-1027-7D0C9622E3FB}"/>
                </a:ext>
              </a:extLst>
            </p:cNvPr>
            <p:cNvGrpSpPr/>
            <p:nvPr/>
          </p:nvGrpSpPr>
          <p:grpSpPr>
            <a:xfrm>
              <a:off x="3466185" y="5767526"/>
              <a:ext cx="310203" cy="308341"/>
              <a:chOff x="5186155" y="3636325"/>
              <a:chExt cx="385698" cy="383382"/>
            </a:xfrm>
            <a:solidFill>
              <a:schemeClr val="bg1">
                <a:lumMod val="65000"/>
              </a:schemeClr>
            </a:solidFill>
          </p:grpSpPr>
          <p:sp>
            <p:nvSpPr>
              <p:cNvPr id="431" name="正方形/長方形 430">
                <a:extLst>
                  <a:ext uri="{FF2B5EF4-FFF2-40B4-BE49-F238E27FC236}">
                    <a16:creationId xmlns:a16="http://schemas.microsoft.com/office/drawing/2014/main" id="{B89BCDC4-F7EF-4DD1-8237-79B29124B53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92486" y="3636325"/>
                <a:ext cx="377988" cy="377988"/>
              </a:xfrm>
              <a:prstGeom prst="rect">
                <a:avLst/>
              </a:pr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cxnSp>
            <p:nvCxnSpPr>
              <p:cNvPr id="432" name="直線コネクタ 431">
                <a:extLst>
                  <a:ext uri="{FF2B5EF4-FFF2-40B4-BE49-F238E27FC236}">
                    <a16:creationId xmlns:a16="http://schemas.microsoft.com/office/drawing/2014/main" id="{8FBC6D98-D1C3-583F-56BC-A56C7EDE79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89320" y="3638280"/>
                <a:ext cx="382533" cy="381427"/>
              </a:xfrm>
              <a:prstGeom prst="line">
                <a:avLst/>
              </a:prstGeom>
              <a:grpFill/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433" name="直線コネクタ 432">
                <a:extLst>
                  <a:ext uri="{FF2B5EF4-FFF2-40B4-BE49-F238E27FC236}">
                    <a16:creationId xmlns:a16="http://schemas.microsoft.com/office/drawing/2014/main" id="{1744E4A3-E344-D694-8234-2DFC6BA5924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186155" y="3642465"/>
                <a:ext cx="381153" cy="375368"/>
              </a:xfrm>
              <a:prstGeom prst="line">
                <a:avLst/>
              </a:prstGeom>
              <a:grpFill/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413" name="正方形/長方形 412">
              <a:extLst>
                <a:ext uri="{FF2B5EF4-FFF2-40B4-BE49-F238E27FC236}">
                  <a16:creationId xmlns:a16="http://schemas.microsoft.com/office/drawing/2014/main" id="{9C3D1461-49D2-D331-03DB-6934998858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76736" y="5767033"/>
              <a:ext cx="304002" cy="3040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14" name="正方形/長方形 413">
              <a:extLst>
                <a:ext uri="{FF2B5EF4-FFF2-40B4-BE49-F238E27FC236}">
                  <a16:creationId xmlns:a16="http://schemas.microsoft.com/office/drawing/2014/main" id="{9737A711-869A-3C58-71E8-02BCF48B1F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80738" y="5767033"/>
              <a:ext cx="304002" cy="3040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15" name="正方形/長方形 414">
              <a:extLst>
                <a:ext uri="{FF2B5EF4-FFF2-40B4-BE49-F238E27FC236}">
                  <a16:creationId xmlns:a16="http://schemas.microsoft.com/office/drawing/2014/main" id="{6BF6A12B-2A3A-2F83-2777-390EC4F80A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80738" y="5463032"/>
              <a:ext cx="304002" cy="3040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16" name="正方形/長方形 415">
              <a:extLst>
                <a:ext uri="{FF2B5EF4-FFF2-40B4-BE49-F238E27FC236}">
                  <a16:creationId xmlns:a16="http://schemas.microsoft.com/office/drawing/2014/main" id="{607D620B-9030-DAC7-DA4F-29FEDD4385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80738" y="5159029"/>
              <a:ext cx="304002" cy="3040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17" name="正方形/長方形 416">
              <a:extLst>
                <a:ext uri="{FF2B5EF4-FFF2-40B4-BE49-F238E27FC236}">
                  <a16:creationId xmlns:a16="http://schemas.microsoft.com/office/drawing/2014/main" id="{A67C235B-23CD-4B73-DC53-57A7A81516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76736" y="5159029"/>
              <a:ext cx="304002" cy="3040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18" name="正方形/長方形 417">
              <a:extLst>
                <a:ext uri="{FF2B5EF4-FFF2-40B4-BE49-F238E27FC236}">
                  <a16:creationId xmlns:a16="http://schemas.microsoft.com/office/drawing/2014/main" id="{DCC37C4B-1AE5-C2FD-5A92-3850A936B2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72734" y="5159029"/>
              <a:ext cx="304002" cy="3040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19" name="正方形/長方形 418">
              <a:extLst>
                <a:ext uri="{FF2B5EF4-FFF2-40B4-BE49-F238E27FC236}">
                  <a16:creationId xmlns:a16="http://schemas.microsoft.com/office/drawing/2014/main" id="{C90C86A0-51E9-29B2-6DFE-C577CF09FB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68731" y="5159029"/>
              <a:ext cx="304002" cy="3040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cxnSp>
          <p:nvCxnSpPr>
            <p:cNvPr id="420" name="直線コネクタ 419">
              <a:extLst>
                <a:ext uri="{FF2B5EF4-FFF2-40B4-BE49-F238E27FC236}">
                  <a16:creationId xmlns:a16="http://schemas.microsoft.com/office/drawing/2014/main" id="{8D6748E8-43DB-7936-205E-C819ED455C6E}"/>
                </a:ext>
              </a:extLst>
            </p:cNvPr>
            <p:cNvCxnSpPr>
              <a:cxnSpLocks/>
            </p:cNvCxnSpPr>
            <p:nvPr/>
          </p:nvCxnSpPr>
          <p:spPr>
            <a:xfrm>
              <a:off x="3772734" y="6069015"/>
              <a:ext cx="912006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直線コネクタ 420">
              <a:extLst>
                <a:ext uri="{FF2B5EF4-FFF2-40B4-BE49-F238E27FC236}">
                  <a16:creationId xmlns:a16="http://schemas.microsoft.com/office/drawing/2014/main" id="{3E94F353-B3D5-4BE0-C759-0B23BD166B32}"/>
                </a:ext>
              </a:extLst>
            </p:cNvPr>
            <p:cNvCxnSpPr>
              <a:cxnSpLocks/>
            </p:cNvCxnSpPr>
            <p:nvPr/>
          </p:nvCxnSpPr>
          <p:spPr>
            <a:xfrm>
              <a:off x="3468731" y="5154197"/>
              <a:ext cx="1216009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直線コネクタ 421">
              <a:extLst>
                <a:ext uri="{FF2B5EF4-FFF2-40B4-BE49-F238E27FC236}">
                  <a16:creationId xmlns:a16="http://schemas.microsoft.com/office/drawing/2014/main" id="{BFC2E24D-BC64-E7DF-A422-EAEB76DC6ACC}"/>
                </a:ext>
              </a:extLst>
            </p:cNvPr>
            <p:cNvCxnSpPr>
              <a:cxnSpLocks/>
            </p:cNvCxnSpPr>
            <p:nvPr/>
          </p:nvCxnSpPr>
          <p:spPr>
            <a:xfrm>
              <a:off x="3468731" y="5154197"/>
              <a:ext cx="0" cy="612836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直線コネクタ 422">
              <a:extLst>
                <a:ext uri="{FF2B5EF4-FFF2-40B4-BE49-F238E27FC236}">
                  <a16:creationId xmlns:a16="http://schemas.microsoft.com/office/drawing/2014/main" id="{F86EEE5C-9AFD-E06C-EB0A-73EA3F45420E}"/>
                </a:ext>
              </a:extLst>
            </p:cNvPr>
            <p:cNvCxnSpPr>
              <a:cxnSpLocks/>
            </p:cNvCxnSpPr>
            <p:nvPr/>
          </p:nvCxnSpPr>
          <p:spPr>
            <a:xfrm>
              <a:off x="4684740" y="5147703"/>
              <a:ext cx="0" cy="921312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直線コネクタ 423">
              <a:extLst>
                <a:ext uri="{FF2B5EF4-FFF2-40B4-BE49-F238E27FC236}">
                  <a16:creationId xmlns:a16="http://schemas.microsoft.com/office/drawing/2014/main" id="{9B7E70F4-480A-203C-7C28-1AF02134327E}"/>
                </a:ext>
              </a:extLst>
            </p:cNvPr>
            <p:cNvCxnSpPr>
              <a:cxnSpLocks/>
            </p:cNvCxnSpPr>
            <p:nvPr/>
          </p:nvCxnSpPr>
          <p:spPr>
            <a:xfrm>
              <a:off x="3468731" y="6069015"/>
              <a:ext cx="304002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直線コネクタ 424">
              <a:extLst>
                <a:ext uri="{FF2B5EF4-FFF2-40B4-BE49-F238E27FC236}">
                  <a16:creationId xmlns:a16="http://schemas.microsoft.com/office/drawing/2014/main" id="{C58828CE-D5FC-6486-8CE3-4C2EF7F063DD}"/>
                </a:ext>
              </a:extLst>
            </p:cNvPr>
            <p:cNvCxnSpPr>
              <a:cxnSpLocks/>
            </p:cNvCxnSpPr>
            <p:nvPr/>
          </p:nvCxnSpPr>
          <p:spPr>
            <a:xfrm>
              <a:off x="3772733" y="5767983"/>
              <a:ext cx="608005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6" name="直線コネクタ 425">
              <a:extLst>
                <a:ext uri="{FF2B5EF4-FFF2-40B4-BE49-F238E27FC236}">
                  <a16:creationId xmlns:a16="http://schemas.microsoft.com/office/drawing/2014/main" id="{7EA5FFC7-06E6-8910-E4D0-2D059CFEBE13}"/>
                </a:ext>
              </a:extLst>
            </p:cNvPr>
            <p:cNvCxnSpPr>
              <a:cxnSpLocks/>
            </p:cNvCxnSpPr>
            <p:nvPr/>
          </p:nvCxnSpPr>
          <p:spPr>
            <a:xfrm>
              <a:off x="3772733" y="5459707"/>
              <a:ext cx="608005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7" name="直線コネクタ 426">
              <a:extLst>
                <a:ext uri="{FF2B5EF4-FFF2-40B4-BE49-F238E27FC236}">
                  <a16:creationId xmlns:a16="http://schemas.microsoft.com/office/drawing/2014/main" id="{3DDE6D63-82D8-84A9-2E9E-600B5F6F1317}"/>
                </a:ext>
              </a:extLst>
            </p:cNvPr>
            <p:cNvCxnSpPr>
              <a:cxnSpLocks/>
            </p:cNvCxnSpPr>
            <p:nvPr/>
          </p:nvCxnSpPr>
          <p:spPr>
            <a:xfrm>
              <a:off x="3776389" y="5452170"/>
              <a:ext cx="0" cy="31486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8" name="直線コネクタ 427">
              <a:extLst>
                <a:ext uri="{FF2B5EF4-FFF2-40B4-BE49-F238E27FC236}">
                  <a16:creationId xmlns:a16="http://schemas.microsoft.com/office/drawing/2014/main" id="{C541871B-475D-00B9-27A7-D0ABB58033DA}"/>
                </a:ext>
              </a:extLst>
            </p:cNvPr>
            <p:cNvCxnSpPr>
              <a:cxnSpLocks/>
            </p:cNvCxnSpPr>
            <p:nvPr/>
          </p:nvCxnSpPr>
          <p:spPr>
            <a:xfrm>
              <a:off x="4380738" y="5457601"/>
              <a:ext cx="0" cy="314863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直線コネクタ 428">
              <a:extLst>
                <a:ext uri="{FF2B5EF4-FFF2-40B4-BE49-F238E27FC236}">
                  <a16:creationId xmlns:a16="http://schemas.microsoft.com/office/drawing/2014/main" id="{70A65717-6517-EFA5-188C-BBD5BB6735C3}"/>
                </a:ext>
              </a:extLst>
            </p:cNvPr>
            <p:cNvCxnSpPr>
              <a:cxnSpLocks/>
            </p:cNvCxnSpPr>
            <p:nvPr/>
          </p:nvCxnSpPr>
          <p:spPr>
            <a:xfrm>
              <a:off x="3468730" y="5767033"/>
              <a:ext cx="1" cy="301982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直線コネクタ 429">
              <a:extLst>
                <a:ext uri="{FF2B5EF4-FFF2-40B4-BE49-F238E27FC236}">
                  <a16:creationId xmlns:a16="http://schemas.microsoft.com/office/drawing/2014/main" id="{9FB291CA-DB6D-8278-AF7D-05878E6F32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772733" y="5759497"/>
              <a:ext cx="2408" cy="309519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36C1FEA-6C17-6934-1FB6-EBC35B60B912}"/>
              </a:ext>
            </a:extLst>
          </p:cNvPr>
          <p:cNvGrpSpPr/>
          <p:nvPr/>
        </p:nvGrpSpPr>
        <p:grpSpPr>
          <a:xfrm>
            <a:off x="1184830" y="3917195"/>
            <a:ext cx="652879" cy="655142"/>
            <a:chOff x="6752953" y="3025319"/>
            <a:chExt cx="825096" cy="827955"/>
          </a:xfrm>
        </p:grpSpPr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A7072840-BF93-42F8-9213-3020BECA8684}"/>
                </a:ext>
              </a:extLst>
            </p:cNvPr>
            <p:cNvGrpSpPr/>
            <p:nvPr/>
          </p:nvGrpSpPr>
          <p:grpSpPr>
            <a:xfrm>
              <a:off x="6752953" y="3025319"/>
              <a:ext cx="825096" cy="827955"/>
              <a:chOff x="6797692" y="4902928"/>
              <a:chExt cx="825096" cy="827955"/>
            </a:xfrm>
          </p:grpSpPr>
          <p:grpSp>
            <p:nvGrpSpPr>
              <p:cNvPr id="35" name="グループ化 34">
                <a:extLst>
                  <a:ext uri="{FF2B5EF4-FFF2-40B4-BE49-F238E27FC236}">
                    <a16:creationId xmlns:a16="http://schemas.microsoft.com/office/drawing/2014/main" id="{483DBE8E-4CE4-B3B5-4638-A9F4935BF33C}"/>
                  </a:ext>
                </a:extLst>
              </p:cNvPr>
              <p:cNvGrpSpPr/>
              <p:nvPr/>
            </p:nvGrpSpPr>
            <p:grpSpPr>
              <a:xfrm rot="5400000">
                <a:off x="6796262" y="4904358"/>
                <a:ext cx="827955" cy="825096"/>
                <a:chOff x="7208064" y="4839320"/>
                <a:chExt cx="1001042" cy="997585"/>
              </a:xfrm>
            </p:grpSpPr>
            <p:sp>
              <p:nvSpPr>
                <p:cNvPr id="40" name="正方形/長方形 39">
                  <a:extLst>
                    <a:ext uri="{FF2B5EF4-FFF2-40B4-BE49-F238E27FC236}">
                      <a16:creationId xmlns:a16="http://schemas.microsoft.com/office/drawing/2014/main" id="{BECC4CF7-A377-A947-97C8-B2C131BF7E0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208064" y="4842798"/>
                  <a:ext cx="499718" cy="499718"/>
                </a:xfrm>
                <a:prstGeom prst="rect">
                  <a:avLst/>
                </a:prstGeom>
                <a:noFill/>
                <a:ln w="28575">
                  <a:solidFill>
                    <a:srgbClr val="3437C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1" name="正方形/長方形 40">
                  <a:extLst>
                    <a:ext uri="{FF2B5EF4-FFF2-40B4-BE49-F238E27FC236}">
                      <a16:creationId xmlns:a16="http://schemas.microsoft.com/office/drawing/2014/main" id="{B9C37A45-BC14-E7C2-455C-E23E998490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09388" y="5337187"/>
                  <a:ext cx="499718" cy="499718"/>
                </a:xfrm>
                <a:prstGeom prst="rect">
                  <a:avLst/>
                </a:prstGeom>
                <a:noFill/>
                <a:ln w="28575">
                  <a:solidFill>
                    <a:srgbClr val="3437C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42" name="正方形/長方形 41">
                  <a:extLst>
                    <a:ext uri="{FF2B5EF4-FFF2-40B4-BE49-F238E27FC236}">
                      <a16:creationId xmlns:a16="http://schemas.microsoft.com/office/drawing/2014/main" id="{A84476FE-20B5-E4D0-EE56-CC3E087335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09388" y="4839320"/>
                  <a:ext cx="499718" cy="499718"/>
                </a:xfrm>
                <a:prstGeom prst="rect">
                  <a:avLst/>
                </a:prstGeom>
                <a:noFill/>
                <a:ln w="28575">
                  <a:solidFill>
                    <a:srgbClr val="3437C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</p:grp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CCA34E91-D5E7-E96F-9678-199D61CE0FAE}"/>
                  </a:ext>
                </a:extLst>
              </p:cNvPr>
              <p:cNvSpPr/>
              <p:nvPr/>
            </p:nvSpPr>
            <p:spPr>
              <a:xfrm rot="5400000">
                <a:off x="7168930" y="5277717"/>
                <a:ext cx="82620" cy="82785"/>
              </a:xfrm>
              <a:custGeom>
                <a:avLst/>
                <a:gdLst>
                  <a:gd name="connsiteX0" fmla="*/ 42059 w 42059"/>
                  <a:gd name="connsiteY0" fmla="*/ 21072 h 42143"/>
                  <a:gd name="connsiteX1" fmla="*/ 21030 w 42059"/>
                  <a:gd name="connsiteY1" fmla="*/ 42143 h 42143"/>
                  <a:gd name="connsiteX2" fmla="*/ 0 w 42059"/>
                  <a:gd name="connsiteY2" fmla="*/ 21072 h 42143"/>
                  <a:gd name="connsiteX3" fmla="*/ 21030 w 42059"/>
                  <a:gd name="connsiteY3" fmla="*/ 0 h 42143"/>
                  <a:gd name="connsiteX4" fmla="*/ 42059 w 42059"/>
                  <a:gd name="connsiteY4" fmla="*/ 21072 h 4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59" h="42143">
                    <a:moveTo>
                      <a:pt x="42059" y="21072"/>
                    </a:moveTo>
                    <a:cubicBezTo>
                      <a:pt x="42059" y="32709"/>
                      <a:pt x="32644" y="42143"/>
                      <a:pt x="21030" y="42143"/>
                    </a:cubicBezTo>
                    <a:cubicBezTo>
                      <a:pt x="9415" y="42143"/>
                      <a:pt x="0" y="32709"/>
                      <a:pt x="0" y="21072"/>
                    </a:cubicBezTo>
                    <a:cubicBezTo>
                      <a:pt x="0" y="9434"/>
                      <a:pt x="9415" y="0"/>
                      <a:pt x="21030" y="0"/>
                    </a:cubicBezTo>
                    <a:cubicBezTo>
                      <a:pt x="32644" y="0"/>
                      <a:pt x="42059" y="9434"/>
                      <a:pt x="42059" y="210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477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cxnSp>
            <p:nvCxnSpPr>
              <p:cNvPr id="37" name="直線コネクタ 36">
                <a:extLst>
                  <a:ext uri="{FF2B5EF4-FFF2-40B4-BE49-F238E27FC236}">
                    <a16:creationId xmlns:a16="http://schemas.microsoft.com/office/drawing/2014/main" id="{28A635CB-7E0E-746C-CA5E-BA4DE48AF53E}"/>
                  </a:ext>
                </a:extLst>
              </p:cNvPr>
              <p:cNvCxnSpPr>
                <a:cxnSpLocks/>
                <a:stCxn id="40" idx="1"/>
                <a:endCxn id="41" idx="3"/>
              </p:cNvCxnSpPr>
              <p:nvPr/>
            </p:nvCxnSpPr>
            <p:spPr>
              <a:xfrm flipH="1">
                <a:off x="7004348" y="4902928"/>
                <a:ext cx="408905" cy="827955"/>
              </a:xfrm>
              <a:prstGeom prst="line">
                <a:avLst/>
              </a:prstGeom>
              <a:ln w="19050">
                <a:prstDash val="sysDash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8" name="直線コネクタ 37">
                <a:extLst>
                  <a:ext uri="{FF2B5EF4-FFF2-40B4-BE49-F238E27FC236}">
                    <a16:creationId xmlns:a16="http://schemas.microsoft.com/office/drawing/2014/main" id="{F10C802A-2EAA-7F1B-A456-E615263F94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7205792" y="5316241"/>
                <a:ext cx="410437" cy="199738"/>
              </a:xfrm>
              <a:prstGeom prst="line">
                <a:avLst/>
              </a:prstGeom>
              <a:ln w="19050">
                <a:prstDash val="sysDash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39" name="フレーム (半分) 38">
                <a:extLst>
                  <a:ext uri="{FF2B5EF4-FFF2-40B4-BE49-F238E27FC236}">
                    <a16:creationId xmlns:a16="http://schemas.microsoft.com/office/drawing/2014/main" id="{402CB908-695D-45CB-4F8F-0322C95346F5}"/>
                  </a:ext>
                </a:extLst>
              </p:cNvPr>
              <p:cNvSpPr/>
              <p:nvPr/>
            </p:nvSpPr>
            <p:spPr>
              <a:xfrm rot="12330346">
                <a:off x="7171735" y="5338199"/>
                <a:ext cx="130351" cy="125320"/>
              </a:xfrm>
              <a:prstGeom prst="halfFrame">
                <a:avLst>
                  <a:gd name="adj1" fmla="val 0"/>
                  <a:gd name="adj2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テキスト ボックス 33">
                  <a:extLst>
                    <a:ext uri="{FF2B5EF4-FFF2-40B4-BE49-F238E27FC236}">
                      <a16:creationId xmlns:a16="http://schemas.microsoft.com/office/drawing/2014/main" id="{D343F7BC-9D2D-3D4A-923C-C6080815F5F4}"/>
                    </a:ext>
                  </a:extLst>
                </p:cNvPr>
                <p:cNvSpPr txBox="1"/>
                <p:nvPr/>
              </p:nvSpPr>
              <p:spPr>
                <a:xfrm>
                  <a:off x="6939507" y="3063749"/>
                  <a:ext cx="179515" cy="27699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ja-JP" sz="180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𝑣</m:t>
                        </m:r>
                      </m:oMath>
                    </m:oMathPara>
                  </a14:m>
                  <a:endParaRPr lang="ja-JP" altLang="en-US"/>
                </a:p>
              </p:txBody>
            </p:sp>
          </mc:Choice>
          <mc:Fallback xmlns="">
            <p:sp>
              <p:nvSpPr>
                <p:cNvPr id="34" name="テキスト ボックス 33">
                  <a:extLst>
                    <a:ext uri="{FF2B5EF4-FFF2-40B4-BE49-F238E27FC236}">
                      <a16:creationId xmlns:a16="http://schemas.microsoft.com/office/drawing/2014/main" id="{D343F7BC-9D2D-3D4A-923C-C6080815F5F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39507" y="3063749"/>
                  <a:ext cx="179515" cy="276999"/>
                </a:xfrm>
                <a:prstGeom prst="rect">
                  <a:avLst/>
                </a:prstGeom>
                <a:blipFill>
                  <a:blip r:embed="rId10"/>
                  <a:stretch>
                    <a:fillRect l="-41667" r="-33333" b="-22222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5" name="右矢印 44">
            <a:extLst>
              <a:ext uri="{FF2B5EF4-FFF2-40B4-BE49-F238E27FC236}">
                <a16:creationId xmlns:a16="http://schemas.microsoft.com/office/drawing/2014/main" id="{04CA9E7D-8052-82DC-D8AD-1A9DA961CB9C}"/>
              </a:ext>
            </a:extLst>
          </p:cNvPr>
          <p:cNvSpPr/>
          <p:nvPr/>
        </p:nvSpPr>
        <p:spPr>
          <a:xfrm rot="5400000">
            <a:off x="6768974" y="5337520"/>
            <a:ext cx="261239" cy="195131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テキスト ボックス 45">
                <a:extLst>
                  <a:ext uri="{FF2B5EF4-FFF2-40B4-BE49-F238E27FC236}">
                    <a16:creationId xmlns:a16="http://schemas.microsoft.com/office/drawing/2014/main" id="{DA1C8CC4-62C3-AFA5-0CDC-50214D29A72B}"/>
                  </a:ext>
                </a:extLst>
              </p:cNvPr>
              <p:cNvSpPr txBox="1"/>
              <p:nvPr/>
            </p:nvSpPr>
            <p:spPr>
              <a:xfrm>
                <a:off x="5891784" y="5642810"/>
                <a:ext cx="2015617" cy="743217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txBody>
              <a:bodyPr wrap="square" lIns="36000" rIns="3600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ja-JP" altLang="en-US" sz="1200" b="0" dirty="0">
                    <a:ea typeface="Hiragino Kaku Gothic Pro W3" panose="020B0300000000000000" pitchFamily="34" charset="-128"/>
                  </a:rPr>
                  <a:t>頂点</a:t>
                </a:r>
                <a14:m>
                  <m:oMath xmlns:m="http://schemas.openxmlformats.org/officeDocument/2006/math">
                    <m:r>
                      <a:rPr lang="en-US" altLang="ja-JP" sz="12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sz="12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𝑣</m:t>
                    </m:r>
                    <m:r>
                      <a:rPr lang="en-US" altLang="ja-JP" sz="12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 sz="12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の周りには</a:t>
                </a:r>
                <a:endParaRPr lang="en-US" altLang="ja-JP" sz="12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algn="ctr">
                  <a:lnSpc>
                    <a:spcPct val="120000"/>
                  </a:lnSpc>
                </a:pPr>
                <a14:m>
                  <m:oMath xmlns:m="http://schemas.openxmlformats.org/officeDocument/2006/math">
                    <m:r>
                      <a:rPr kumimoji="1" lang="en-US" altLang="ja-JP" sz="120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3</m:t>
                    </m:r>
                  </m:oMath>
                </a14:m>
                <a:r>
                  <a:rPr kumimoji="1" lang="ja-JP" altLang="en-US" sz="12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つの単位正方形が</a:t>
                </a:r>
                <a:endParaRPr kumimoji="1" lang="en-US" altLang="ja-JP" sz="12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kumimoji="1" lang="ja-JP" altLang="en-US" sz="12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配置されている</a:t>
                </a:r>
                <a:endParaRPr lang="ja-JP" altLang="en-US" sz="1200"/>
              </a:p>
            </p:txBody>
          </p:sp>
        </mc:Choice>
        <mc:Fallback xmlns="">
          <p:sp>
            <p:nvSpPr>
              <p:cNvPr id="46" name="テキスト ボックス 45">
                <a:extLst>
                  <a:ext uri="{FF2B5EF4-FFF2-40B4-BE49-F238E27FC236}">
                    <a16:creationId xmlns:a16="http://schemas.microsoft.com/office/drawing/2014/main" id="{DA1C8CC4-62C3-AFA5-0CDC-50214D29A7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91784" y="5642810"/>
                <a:ext cx="2015617" cy="743217"/>
              </a:xfrm>
              <a:prstGeom prst="rect">
                <a:avLst/>
              </a:prstGeom>
              <a:blipFill>
                <a:blip r:embed="rId11"/>
                <a:stretch>
                  <a:fillRect b="-1639"/>
                </a:stretch>
              </a:blipFill>
              <a:ln w="1905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9" name="円形吹き出し 48">
            <a:extLst>
              <a:ext uri="{FF2B5EF4-FFF2-40B4-BE49-F238E27FC236}">
                <a16:creationId xmlns:a16="http://schemas.microsoft.com/office/drawing/2014/main" id="{87FEF9B7-F6D1-4E42-573A-AFB6F96564C4}"/>
              </a:ext>
            </a:extLst>
          </p:cNvPr>
          <p:cNvSpPr/>
          <p:nvPr/>
        </p:nvSpPr>
        <p:spPr>
          <a:xfrm>
            <a:off x="1085644" y="4623631"/>
            <a:ext cx="2600051" cy="677344"/>
          </a:xfrm>
          <a:prstGeom prst="wedgeEllipseCallout">
            <a:avLst>
              <a:gd name="adj1" fmla="val -35150"/>
              <a:gd name="adj2" fmla="val -68026"/>
            </a:avLst>
          </a:prstGeom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tIns="0" rIns="0" bIns="36000" rtlCol="0" anchor="ctr"/>
          <a:lstStyle/>
          <a:p>
            <a:pPr algn="ctr">
              <a:lnSpc>
                <a:spcPct val="120000"/>
              </a:lnSpc>
            </a:pPr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ここの</a:t>
            </a:r>
            <a:r>
              <a:rPr kumimoji="1" lang="en-US" altLang="ja-JP" sz="120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3</a:t>
            </a:r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つの面は</a:t>
            </a:r>
            <a:endParaRPr kumimoji="1" lang="en-US" altLang="ja-JP" sz="1200" dirty="0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  <a:p>
            <a:pPr algn="ctr">
              <a:lnSpc>
                <a:spcPct val="120000"/>
              </a:lnSpc>
            </a:pPr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必ず埋め込むことができる</a:t>
            </a:r>
          </a:p>
        </p:txBody>
      </p:sp>
      <p:grpSp>
        <p:nvGrpSpPr>
          <p:cNvPr id="544" name="グループ化 543">
            <a:extLst>
              <a:ext uri="{FF2B5EF4-FFF2-40B4-BE49-F238E27FC236}">
                <a16:creationId xmlns:a16="http://schemas.microsoft.com/office/drawing/2014/main" id="{99220AE5-163C-B0E2-D4CF-68C34F1C015B}"/>
              </a:ext>
            </a:extLst>
          </p:cNvPr>
          <p:cNvGrpSpPr/>
          <p:nvPr/>
        </p:nvGrpSpPr>
        <p:grpSpPr>
          <a:xfrm>
            <a:off x="2217103" y="5493874"/>
            <a:ext cx="3047523" cy="892153"/>
            <a:chOff x="824051" y="5484164"/>
            <a:chExt cx="3047523" cy="892153"/>
          </a:xfrm>
        </p:grpSpPr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5B789E50-543F-E7EE-7E40-4A3D323CD4D0}"/>
                </a:ext>
              </a:extLst>
            </p:cNvPr>
            <p:cNvGrpSpPr/>
            <p:nvPr/>
          </p:nvGrpSpPr>
          <p:grpSpPr>
            <a:xfrm>
              <a:off x="824051" y="5487396"/>
              <a:ext cx="825096" cy="827955"/>
              <a:chOff x="6752953" y="3025319"/>
              <a:chExt cx="825096" cy="827955"/>
            </a:xfrm>
          </p:grpSpPr>
          <p:grpSp>
            <p:nvGrpSpPr>
              <p:cNvPr id="19" name="グループ化 18">
                <a:extLst>
                  <a:ext uri="{FF2B5EF4-FFF2-40B4-BE49-F238E27FC236}">
                    <a16:creationId xmlns:a16="http://schemas.microsoft.com/office/drawing/2014/main" id="{88977D96-5D1C-C989-30A9-E773B8CC8E55}"/>
                  </a:ext>
                </a:extLst>
              </p:cNvPr>
              <p:cNvGrpSpPr/>
              <p:nvPr/>
            </p:nvGrpSpPr>
            <p:grpSpPr>
              <a:xfrm>
                <a:off x="6752953" y="3025319"/>
                <a:ext cx="825096" cy="827955"/>
                <a:chOff x="6797692" y="4902928"/>
                <a:chExt cx="825096" cy="827955"/>
              </a:xfrm>
            </p:grpSpPr>
            <p:grpSp>
              <p:nvGrpSpPr>
                <p:cNvPr id="20" name="グループ化 19">
                  <a:extLst>
                    <a:ext uri="{FF2B5EF4-FFF2-40B4-BE49-F238E27FC236}">
                      <a16:creationId xmlns:a16="http://schemas.microsoft.com/office/drawing/2014/main" id="{D8C313EF-CFEE-1E46-815D-E09BBC1BBAF4}"/>
                    </a:ext>
                  </a:extLst>
                </p:cNvPr>
                <p:cNvGrpSpPr/>
                <p:nvPr/>
              </p:nvGrpSpPr>
              <p:grpSpPr>
                <a:xfrm rot="5400000">
                  <a:off x="6796262" y="4904358"/>
                  <a:ext cx="827955" cy="825096"/>
                  <a:chOff x="7208064" y="4839320"/>
                  <a:chExt cx="1001042" cy="997585"/>
                </a:xfrm>
              </p:grpSpPr>
              <p:sp>
                <p:nvSpPr>
                  <p:cNvPr id="25" name="正方形/長方形 24">
                    <a:extLst>
                      <a:ext uri="{FF2B5EF4-FFF2-40B4-BE49-F238E27FC236}">
                        <a16:creationId xmlns:a16="http://schemas.microsoft.com/office/drawing/2014/main" id="{EEDC5ED2-A73A-0E38-2748-3430D2DC7FA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7208064" y="4842798"/>
                    <a:ext cx="499718" cy="499718"/>
                  </a:xfrm>
                  <a:prstGeom prst="rect">
                    <a:avLst/>
                  </a:prstGeom>
                  <a:noFill/>
                  <a:ln w="28575">
                    <a:solidFill>
                      <a:srgbClr val="3437C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6" name="正方形/長方形 25">
                    <a:extLst>
                      <a:ext uri="{FF2B5EF4-FFF2-40B4-BE49-F238E27FC236}">
                        <a16:creationId xmlns:a16="http://schemas.microsoft.com/office/drawing/2014/main" id="{FB2C08E8-5E6F-EC98-724A-562744926FB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7709388" y="5337187"/>
                    <a:ext cx="499718" cy="499718"/>
                  </a:xfrm>
                  <a:prstGeom prst="rect">
                    <a:avLst/>
                  </a:prstGeom>
                  <a:noFill/>
                  <a:ln w="28575">
                    <a:solidFill>
                      <a:srgbClr val="3437C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  <p:sp>
                <p:nvSpPr>
                  <p:cNvPr id="27" name="正方形/長方形 26">
                    <a:extLst>
                      <a:ext uri="{FF2B5EF4-FFF2-40B4-BE49-F238E27FC236}">
                        <a16:creationId xmlns:a16="http://schemas.microsoft.com/office/drawing/2014/main" id="{52F51057-17BF-A0D4-ACFF-0E0E80B66B1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7709388" y="4839320"/>
                    <a:ext cx="499718" cy="499718"/>
                  </a:xfrm>
                  <a:prstGeom prst="rect">
                    <a:avLst/>
                  </a:prstGeom>
                  <a:noFill/>
                  <a:ln w="28575">
                    <a:solidFill>
                      <a:srgbClr val="3437C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ja-JP" altLang="en-US" sz="1350"/>
                  </a:p>
                </p:txBody>
              </p:sp>
            </p:grpSp>
            <p:sp>
              <p:nvSpPr>
                <p:cNvPr id="21" name="フリーフォーム 20">
                  <a:extLst>
                    <a:ext uri="{FF2B5EF4-FFF2-40B4-BE49-F238E27FC236}">
                      <a16:creationId xmlns:a16="http://schemas.microsoft.com/office/drawing/2014/main" id="{4A03014C-6E9F-E7B0-1A1A-EE2AF5B7FACA}"/>
                    </a:ext>
                  </a:extLst>
                </p:cNvPr>
                <p:cNvSpPr/>
                <p:nvPr/>
              </p:nvSpPr>
              <p:spPr>
                <a:xfrm rot="5400000">
                  <a:off x="7168930" y="5277717"/>
                  <a:ext cx="82620" cy="82785"/>
                </a:xfrm>
                <a:custGeom>
                  <a:avLst/>
                  <a:gdLst>
                    <a:gd name="connsiteX0" fmla="*/ 42059 w 42059"/>
                    <a:gd name="connsiteY0" fmla="*/ 21072 h 42143"/>
                    <a:gd name="connsiteX1" fmla="*/ 21030 w 42059"/>
                    <a:gd name="connsiteY1" fmla="*/ 42143 h 42143"/>
                    <a:gd name="connsiteX2" fmla="*/ 0 w 42059"/>
                    <a:gd name="connsiteY2" fmla="*/ 21072 h 42143"/>
                    <a:gd name="connsiteX3" fmla="*/ 21030 w 42059"/>
                    <a:gd name="connsiteY3" fmla="*/ 0 h 42143"/>
                    <a:gd name="connsiteX4" fmla="*/ 42059 w 42059"/>
                    <a:gd name="connsiteY4" fmla="*/ 21072 h 4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59" h="42143">
                      <a:moveTo>
                        <a:pt x="42059" y="21072"/>
                      </a:moveTo>
                      <a:cubicBezTo>
                        <a:pt x="42059" y="32709"/>
                        <a:pt x="32644" y="42143"/>
                        <a:pt x="21030" y="42143"/>
                      </a:cubicBezTo>
                      <a:cubicBezTo>
                        <a:pt x="9415" y="42143"/>
                        <a:pt x="0" y="32709"/>
                        <a:pt x="0" y="21072"/>
                      </a:cubicBezTo>
                      <a:cubicBezTo>
                        <a:pt x="0" y="9434"/>
                        <a:pt x="9415" y="0"/>
                        <a:pt x="21030" y="0"/>
                      </a:cubicBezTo>
                      <a:cubicBezTo>
                        <a:pt x="32644" y="0"/>
                        <a:pt x="42059" y="9434"/>
                        <a:pt x="42059" y="2107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477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cxnSp>
              <p:nvCxnSpPr>
                <p:cNvPr id="22" name="直線コネクタ 21">
                  <a:extLst>
                    <a:ext uri="{FF2B5EF4-FFF2-40B4-BE49-F238E27FC236}">
                      <a16:creationId xmlns:a16="http://schemas.microsoft.com/office/drawing/2014/main" id="{6B3131CA-4A8D-5105-2323-9956FDC7224A}"/>
                    </a:ext>
                  </a:extLst>
                </p:cNvPr>
                <p:cNvCxnSpPr>
                  <a:cxnSpLocks/>
                  <a:stCxn id="25" idx="1"/>
                  <a:endCxn id="26" idx="3"/>
                </p:cNvCxnSpPr>
                <p:nvPr/>
              </p:nvCxnSpPr>
              <p:spPr>
                <a:xfrm flipH="1">
                  <a:off x="7004348" y="4902928"/>
                  <a:ext cx="408905" cy="827955"/>
                </a:xfrm>
                <a:prstGeom prst="line">
                  <a:avLst/>
                </a:prstGeom>
                <a:ln w="19050">
                  <a:prstDash val="sysDash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直線コネクタ 22">
                  <a:extLst>
                    <a:ext uri="{FF2B5EF4-FFF2-40B4-BE49-F238E27FC236}">
                      <a16:creationId xmlns:a16="http://schemas.microsoft.com/office/drawing/2014/main" id="{71DDEA7A-568C-6AEB-99F1-F8BB6E6D17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7205792" y="5316241"/>
                  <a:ext cx="410437" cy="199738"/>
                </a:xfrm>
                <a:prstGeom prst="line">
                  <a:avLst/>
                </a:prstGeom>
                <a:ln w="19050">
                  <a:prstDash val="sysDash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24" name="フレーム (半分) 23">
                  <a:extLst>
                    <a:ext uri="{FF2B5EF4-FFF2-40B4-BE49-F238E27FC236}">
                      <a16:creationId xmlns:a16="http://schemas.microsoft.com/office/drawing/2014/main" id="{F87EAECC-E004-CAED-407F-E284A7C6241B}"/>
                    </a:ext>
                  </a:extLst>
                </p:cNvPr>
                <p:cNvSpPr/>
                <p:nvPr/>
              </p:nvSpPr>
              <p:spPr>
                <a:xfrm rot="12330346">
                  <a:off x="7171735" y="5338199"/>
                  <a:ext cx="130351" cy="125320"/>
                </a:xfrm>
                <a:prstGeom prst="halfFrame">
                  <a:avLst>
                    <a:gd name="adj1" fmla="val 0"/>
                    <a:gd name="adj2" fmla="val 0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" name="テキスト ボックス 27">
                    <a:extLst>
                      <a:ext uri="{FF2B5EF4-FFF2-40B4-BE49-F238E27FC236}">
                        <a16:creationId xmlns:a16="http://schemas.microsoft.com/office/drawing/2014/main" id="{C72175E6-DE3E-EAB1-B124-DFF8304E68A4}"/>
                      </a:ext>
                    </a:extLst>
                  </p:cNvPr>
                  <p:cNvSpPr txBox="1"/>
                  <p:nvPr/>
                </p:nvSpPr>
                <p:spPr>
                  <a:xfrm>
                    <a:off x="6961759" y="3165619"/>
                    <a:ext cx="179515" cy="276999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ja-JP" sz="1800" i="1" dirty="0" smtClean="0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𝑣</m:t>
                          </m:r>
                        </m:oMath>
                      </m:oMathPara>
                    </a14:m>
                    <a:endParaRPr lang="ja-JP" altLang="en-US"/>
                  </a:p>
                </p:txBody>
              </p:sp>
            </mc:Choice>
            <mc:Fallback xmlns="">
              <p:sp>
                <p:nvSpPr>
                  <p:cNvPr id="28" name="テキスト ボックス 27">
                    <a:extLst>
                      <a:ext uri="{FF2B5EF4-FFF2-40B4-BE49-F238E27FC236}">
                        <a16:creationId xmlns:a16="http://schemas.microsoft.com/office/drawing/2014/main" id="{C72175E6-DE3E-EAB1-B124-DFF8304E68A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961759" y="3165619"/>
                    <a:ext cx="179515" cy="276999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l="-20000" r="-13333"/>
                    </a:stretch>
                  </a:blipFill>
                </p:spPr>
                <p:txBody>
                  <a:bodyPr/>
                  <a:lstStyle/>
                  <a:p>
                    <a:r>
                      <a:rPr lang="ja-JP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542" name="グループ化 541">
              <a:extLst>
                <a:ext uri="{FF2B5EF4-FFF2-40B4-BE49-F238E27FC236}">
                  <a16:creationId xmlns:a16="http://schemas.microsoft.com/office/drawing/2014/main" id="{24E2A9BA-E2E2-7968-CD2D-53861B97873C}"/>
                </a:ext>
              </a:extLst>
            </p:cNvPr>
            <p:cNvGrpSpPr/>
            <p:nvPr/>
          </p:nvGrpSpPr>
          <p:grpSpPr>
            <a:xfrm>
              <a:off x="1925769" y="5487396"/>
              <a:ext cx="825095" cy="827955"/>
              <a:chOff x="1909463" y="5487396"/>
              <a:chExt cx="825095" cy="827955"/>
            </a:xfrm>
          </p:grpSpPr>
          <p:sp>
            <p:nvSpPr>
              <p:cNvPr id="60" name="正方形/長方形 59">
                <a:extLst>
                  <a:ext uri="{FF2B5EF4-FFF2-40B4-BE49-F238E27FC236}">
                    <a16:creationId xmlns:a16="http://schemas.microsoft.com/office/drawing/2014/main" id="{5CC8188B-31B0-6C52-678D-5E055A54BA3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2321245" y="5902038"/>
                <a:ext cx="413313" cy="413313"/>
              </a:xfrm>
              <a:prstGeom prst="rect">
                <a:avLst/>
              </a:prstGeom>
              <a:noFill/>
              <a:ln w="28575">
                <a:solidFill>
                  <a:srgbClr val="3437C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8" name="正方形/長方形 57">
                <a:extLst>
                  <a:ext uri="{FF2B5EF4-FFF2-40B4-BE49-F238E27FC236}">
                    <a16:creationId xmlns:a16="http://schemas.microsoft.com/office/drawing/2014/main" id="{5CF475EE-7561-C479-C169-EBDE114B696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2318368" y="5487396"/>
                <a:ext cx="413313" cy="413313"/>
              </a:xfrm>
              <a:prstGeom prst="rect">
                <a:avLst/>
              </a:prstGeom>
              <a:noFill/>
              <a:ln w="28575">
                <a:solidFill>
                  <a:srgbClr val="3437C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9" name="正方形/長方形 58">
                <a:extLst>
                  <a:ext uri="{FF2B5EF4-FFF2-40B4-BE49-F238E27FC236}">
                    <a16:creationId xmlns:a16="http://schemas.microsoft.com/office/drawing/2014/main" id="{F29FCC54-ACDA-3877-E141-1B87D50D9CF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5400000">
                <a:off x="1909463" y="5902038"/>
                <a:ext cx="413313" cy="413313"/>
              </a:xfrm>
              <a:prstGeom prst="rect">
                <a:avLst/>
              </a:prstGeom>
              <a:noFill/>
              <a:ln w="28575">
                <a:solidFill>
                  <a:srgbClr val="3437C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7A93D9F8-8648-D82D-2BDB-4767A40A3323}"/>
                  </a:ext>
                </a:extLst>
              </p:cNvPr>
              <p:cNvSpPr/>
              <p:nvPr/>
            </p:nvSpPr>
            <p:spPr>
              <a:xfrm rot="5400000">
                <a:off x="2280701" y="5862185"/>
                <a:ext cx="82620" cy="82785"/>
              </a:xfrm>
              <a:custGeom>
                <a:avLst/>
                <a:gdLst>
                  <a:gd name="connsiteX0" fmla="*/ 42059 w 42059"/>
                  <a:gd name="connsiteY0" fmla="*/ 21072 h 42143"/>
                  <a:gd name="connsiteX1" fmla="*/ 21030 w 42059"/>
                  <a:gd name="connsiteY1" fmla="*/ 42143 h 42143"/>
                  <a:gd name="connsiteX2" fmla="*/ 0 w 42059"/>
                  <a:gd name="connsiteY2" fmla="*/ 21072 h 42143"/>
                  <a:gd name="connsiteX3" fmla="*/ 21030 w 42059"/>
                  <a:gd name="connsiteY3" fmla="*/ 0 h 42143"/>
                  <a:gd name="connsiteX4" fmla="*/ 42059 w 42059"/>
                  <a:gd name="connsiteY4" fmla="*/ 21072 h 4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59" h="42143">
                    <a:moveTo>
                      <a:pt x="42059" y="21072"/>
                    </a:moveTo>
                    <a:cubicBezTo>
                      <a:pt x="42059" y="32709"/>
                      <a:pt x="32644" y="42143"/>
                      <a:pt x="21030" y="42143"/>
                    </a:cubicBezTo>
                    <a:cubicBezTo>
                      <a:pt x="9415" y="42143"/>
                      <a:pt x="0" y="32709"/>
                      <a:pt x="0" y="21072"/>
                    </a:cubicBezTo>
                    <a:cubicBezTo>
                      <a:pt x="0" y="9434"/>
                      <a:pt x="9415" y="0"/>
                      <a:pt x="21030" y="0"/>
                    </a:cubicBezTo>
                    <a:cubicBezTo>
                      <a:pt x="32644" y="0"/>
                      <a:pt x="42059" y="9434"/>
                      <a:pt x="42059" y="210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4772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cxnSp>
            <p:nvCxnSpPr>
              <p:cNvPr id="55" name="直線コネクタ 54">
                <a:extLst>
                  <a:ext uri="{FF2B5EF4-FFF2-40B4-BE49-F238E27FC236}">
                    <a16:creationId xmlns:a16="http://schemas.microsoft.com/office/drawing/2014/main" id="{27C1EF96-66AE-9DC6-951C-51AA74112B7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957908" y="5487396"/>
                <a:ext cx="716783" cy="827955"/>
              </a:xfrm>
              <a:prstGeom prst="line">
                <a:avLst/>
              </a:prstGeom>
              <a:ln w="19050">
                <a:prstDash val="sysDash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6" name="直線コネクタ 55">
                <a:extLst>
                  <a:ext uri="{FF2B5EF4-FFF2-40B4-BE49-F238E27FC236}">
                    <a16:creationId xmlns:a16="http://schemas.microsoft.com/office/drawing/2014/main" id="{3726D606-B069-79C2-9E84-F79A91AFA15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317757" y="5899222"/>
                <a:ext cx="413924" cy="344413"/>
              </a:xfrm>
              <a:prstGeom prst="line">
                <a:avLst/>
              </a:prstGeom>
              <a:ln w="19050">
                <a:prstDash val="sysDash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57" name="フレーム (半分) 56">
                <a:extLst>
                  <a:ext uri="{FF2B5EF4-FFF2-40B4-BE49-F238E27FC236}">
                    <a16:creationId xmlns:a16="http://schemas.microsoft.com/office/drawing/2014/main" id="{548B2F8D-D84F-5D6D-09FA-C1AFFF509A3D}"/>
                  </a:ext>
                </a:extLst>
              </p:cNvPr>
              <p:cNvSpPr/>
              <p:nvPr/>
            </p:nvSpPr>
            <p:spPr>
              <a:xfrm rot="13303760">
                <a:off x="2266578" y="5925627"/>
                <a:ext cx="130351" cy="125320"/>
              </a:xfrm>
              <a:prstGeom prst="halfFrame">
                <a:avLst>
                  <a:gd name="adj1" fmla="val 0"/>
                  <a:gd name="adj2" fmla="val 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2" name="テキスト ボックス 51">
                    <a:extLst>
                      <a:ext uri="{FF2B5EF4-FFF2-40B4-BE49-F238E27FC236}">
                        <a16:creationId xmlns:a16="http://schemas.microsoft.com/office/drawing/2014/main" id="{9F209B80-287F-BFC5-F20B-3DFF11426078}"/>
                      </a:ext>
                    </a:extLst>
                  </p:cNvPr>
                  <p:cNvSpPr txBox="1"/>
                  <p:nvPr/>
                </p:nvSpPr>
                <p:spPr>
                  <a:xfrm>
                    <a:off x="2118269" y="5627696"/>
                    <a:ext cx="179515" cy="276999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en-US" altLang="ja-JP" sz="1800" i="1" dirty="0" smtClean="0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𝑣</m:t>
                          </m:r>
                        </m:oMath>
                      </m:oMathPara>
                    </a14:m>
                    <a:endParaRPr lang="ja-JP" altLang="en-US"/>
                  </a:p>
                </p:txBody>
              </p:sp>
            </mc:Choice>
            <mc:Fallback xmlns="">
              <p:sp>
                <p:nvSpPr>
                  <p:cNvPr id="52" name="テキスト ボックス 51">
                    <a:extLst>
                      <a:ext uri="{FF2B5EF4-FFF2-40B4-BE49-F238E27FC236}">
                        <a16:creationId xmlns:a16="http://schemas.microsoft.com/office/drawing/2014/main" id="{9F209B80-287F-BFC5-F20B-3DFF11426078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118269" y="5627696"/>
                    <a:ext cx="179515" cy="276999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l="-13333" r="-20000"/>
                    </a:stretch>
                  </a:blipFill>
                </p:spPr>
                <p:txBody>
                  <a:bodyPr/>
                  <a:lstStyle/>
                  <a:p>
                    <a:r>
                      <a:rPr lang="ja-JP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543" name="グループ化 542">
              <a:extLst>
                <a:ext uri="{FF2B5EF4-FFF2-40B4-BE49-F238E27FC236}">
                  <a16:creationId xmlns:a16="http://schemas.microsoft.com/office/drawing/2014/main" id="{AA366DDC-0B99-3467-1182-816759657F4D}"/>
                </a:ext>
              </a:extLst>
            </p:cNvPr>
            <p:cNvGrpSpPr/>
            <p:nvPr/>
          </p:nvGrpSpPr>
          <p:grpSpPr>
            <a:xfrm>
              <a:off x="3039668" y="5484164"/>
              <a:ext cx="831906" cy="892153"/>
              <a:chOff x="3039668" y="5484164"/>
              <a:chExt cx="831906" cy="892153"/>
            </a:xfrm>
          </p:grpSpPr>
          <p:grpSp>
            <p:nvGrpSpPr>
              <p:cNvPr id="529" name="グループ化 528">
                <a:extLst>
                  <a:ext uri="{FF2B5EF4-FFF2-40B4-BE49-F238E27FC236}">
                    <a16:creationId xmlns:a16="http://schemas.microsoft.com/office/drawing/2014/main" id="{C18990EF-6314-FFA3-313C-B93D983C77B0}"/>
                  </a:ext>
                </a:extLst>
              </p:cNvPr>
              <p:cNvGrpSpPr/>
              <p:nvPr/>
            </p:nvGrpSpPr>
            <p:grpSpPr>
              <a:xfrm rot="1983321">
                <a:off x="3227274" y="5548362"/>
                <a:ext cx="644300" cy="827955"/>
                <a:chOff x="2083700" y="5518766"/>
                <a:chExt cx="644300" cy="827955"/>
              </a:xfrm>
            </p:grpSpPr>
            <p:cxnSp>
              <p:nvCxnSpPr>
                <p:cNvPr id="531" name="直線コネクタ 530">
                  <a:extLst>
                    <a:ext uri="{FF2B5EF4-FFF2-40B4-BE49-F238E27FC236}">
                      <a16:creationId xmlns:a16="http://schemas.microsoft.com/office/drawing/2014/main" id="{76257F45-0E3D-5260-9583-CF4C7E094D9E}"/>
                    </a:ext>
                  </a:extLst>
                </p:cNvPr>
                <p:cNvCxnSpPr>
                  <a:cxnSpLocks/>
                  <a:stCxn id="526" idx="1"/>
                  <a:endCxn id="527" idx="3"/>
                </p:cNvCxnSpPr>
                <p:nvPr/>
              </p:nvCxnSpPr>
              <p:spPr>
                <a:xfrm flipH="1">
                  <a:off x="2083700" y="5518766"/>
                  <a:ext cx="408905" cy="827955"/>
                </a:xfrm>
                <a:prstGeom prst="line">
                  <a:avLst/>
                </a:prstGeom>
                <a:ln w="19050">
                  <a:prstDash val="sysDash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532" name="直線コネクタ 531">
                  <a:extLst>
                    <a:ext uri="{FF2B5EF4-FFF2-40B4-BE49-F238E27FC236}">
                      <a16:creationId xmlns:a16="http://schemas.microsoft.com/office/drawing/2014/main" id="{6A39AA84-3378-2177-5E3B-3CA6948B89D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317563" y="5900709"/>
                  <a:ext cx="410437" cy="199738"/>
                </a:xfrm>
                <a:prstGeom prst="line">
                  <a:avLst/>
                </a:prstGeom>
                <a:ln w="19050">
                  <a:prstDash val="sysDash"/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533" name="フレーム (半分) 532">
                  <a:extLst>
                    <a:ext uri="{FF2B5EF4-FFF2-40B4-BE49-F238E27FC236}">
                      <a16:creationId xmlns:a16="http://schemas.microsoft.com/office/drawing/2014/main" id="{1A5D2005-62FD-22C2-711A-801CCEEF2C54}"/>
                    </a:ext>
                  </a:extLst>
                </p:cNvPr>
                <p:cNvSpPr/>
                <p:nvPr/>
              </p:nvSpPr>
              <p:spPr>
                <a:xfrm rot="12330346">
                  <a:off x="2283506" y="5922667"/>
                  <a:ext cx="130351" cy="125320"/>
                </a:xfrm>
                <a:prstGeom prst="halfFrame">
                  <a:avLst>
                    <a:gd name="adj1" fmla="val 0"/>
                    <a:gd name="adj2" fmla="val 0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41" name="グループ化 540">
                <a:extLst>
                  <a:ext uri="{FF2B5EF4-FFF2-40B4-BE49-F238E27FC236}">
                    <a16:creationId xmlns:a16="http://schemas.microsoft.com/office/drawing/2014/main" id="{66C4D475-D55F-43B1-7D31-A0A57089C81A}"/>
                  </a:ext>
                </a:extLst>
              </p:cNvPr>
              <p:cNvGrpSpPr/>
              <p:nvPr/>
            </p:nvGrpSpPr>
            <p:grpSpPr>
              <a:xfrm>
                <a:off x="3039668" y="5484164"/>
                <a:ext cx="825095" cy="827955"/>
                <a:chOff x="3076293" y="5468492"/>
                <a:chExt cx="825095" cy="827955"/>
              </a:xfrm>
            </p:grpSpPr>
            <p:sp>
              <p:nvSpPr>
                <p:cNvPr id="525" name="正方形/長方形 524">
                  <a:extLst>
                    <a:ext uri="{FF2B5EF4-FFF2-40B4-BE49-F238E27FC236}">
                      <a16:creationId xmlns:a16="http://schemas.microsoft.com/office/drawing/2014/main" id="{372AFF3D-79D8-8A5C-DCD4-EA9A25C899A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3488075" y="5883134"/>
                  <a:ext cx="413313" cy="413313"/>
                </a:xfrm>
                <a:prstGeom prst="rect">
                  <a:avLst/>
                </a:prstGeom>
                <a:noFill/>
                <a:ln w="28575">
                  <a:solidFill>
                    <a:srgbClr val="3437C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526" name="正方形/長方形 525">
                  <a:extLst>
                    <a:ext uri="{FF2B5EF4-FFF2-40B4-BE49-F238E27FC236}">
                      <a16:creationId xmlns:a16="http://schemas.microsoft.com/office/drawing/2014/main" id="{CDF65C0B-A108-A212-9B80-BEC2D622E49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3485198" y="5468492"/>
                  <a:ext cx="413313" cy="413313"/>
                </a:xfrm>
                <a:prstGeom prst="rect">
                  <a:avLst/>
                </a:prstGeom>
                <a:noFill/>
                <a:ln w="28575">
                  <a:solidFill>
                    <a:srgbClr val="3437C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527" name="正方形/長方形 526">
                  <a:extLst>
                    <a:ext uri="{FF2B5EF4-FFF2-40B4-BE49-F238E27FC236}">
                      <a16:creationId xmlns:a16="http://schemas.microsoft.com/office/drawing/2014/main" id="{832C5AE4-411D-ABE2-2ECD-1EF500D212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3076293" y="5883134"/>
                  <a:ext cx="413313" cy="413313"/>
                </a:xfrm>
                <a:prstGeom prst="rect">
                  <a:avLst/>
                </a:prstGeom>
                <a:noFill/>
                <a:ln w="28575">
                  <a:solidFill>
                    <a:srgbClr val="3437C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ja-JP" altLang="en-US" sz="1350"/>
                </a:p>
              </p:txBody>
            </p:sp>
            <p:sp>
              <p:nvSpPr>
                <p:cNvPr id="528" name="フリーフォーム 527">
                  <a:extLst>
                    <a:ext uri="{FF2B5EF4-FFF2-40B4-BE49-F238E27FC236}">
                      <a16:creationId xmlns:a16="http://schemas.microsoft.com/office/drawing/2014/main" id="{612EFFA6-4930-672E-DDCD-F6A16A165C70}"/>
                    </a:ext>
                  </a:extLst>
                </p:cNvPr>
                <p:cNvSpPr/>
                <p:nvPr/>
              </p:nvSpPr>
              <p:spPr>
                <a:xfrm rot="5400000">
                  <a:off x="3447531" y="5843281"/>
                  <a:ext cx="82620" cy="82785"/>
                </a:xfrm>
                <a:custGeom>
                  <a:avLst/>
                  <a:gdLst>
                    <a:gd name="connsiteX0" fmla="*/ 42059 w 42059"/>
                    <a:gd name="connsiteY0" fmla="*/ 21072 h 42143"/>
                    <a:gd name="connsiteX1" fmla="*/ 21030 w 42059"/>
                    <a:gd name="connsiteY1" fmla="*/ 42143 h 42143"/>
                    <a:gd name="connsiteX2" fmla="*/ 0 w 42059"/>
                    <a:gd name="connsiteY2" fmla="*/ 21072 h 42143"/>
                    <a:gd name="connsiteX3" fmla="*/ 21030 w 42059"/>
                    <a:gd name="connsiteY3" fmla="*/ 0 h 42143"/>
                    <a:gd name="connsiteX4" fmla="*/ 42059 w 42059"/>
                    <a:gd name="connsiteY4" fmla="*/ 21072 h 4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059" h="42143">
                      <a:moveTo>
                        <a:pt x="42059" y="21072"/>
                      </a:moveTo>
                      <a:cubicBezTo>
                        <a:pt x="42059" y="32709"/>
                        <a:pt x="32644" y="42143"/>
                        <a:pt x="21030" y="42143"/>
                      </a:cubicBezTo>
                      <a:cubicBezTo>
                        <a:pt x="9415" y="42143"/>
                        <a:pt x="0" y="32709"/>
                        <a:pt x="0" y="21072"/>
                      </a:cubicBezTo>
                      <a:cubicBezTo>
                        <a:pt x="0" y="9434"/>
                        <a:pt x="9415" y="0"/>
                        <a:pt x="21030" y="0"/>
                      </a:cubicBezTo>
                      <a:cubicBezTo>
                        <a:pt x="32644" y="0"/>
                        <a:pt x="42059" y="9434"/>
                        <a:pt x="42059" y="2107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4772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530" name="テキスト ボックス 529">
                      <a:extLst>
                        <a:ext uri="{FF2B5EF4-FFF2-40B4-BE49-F238E27FC236}">
                          <a16:creationId xmlns:a16="http://schemas.microsoft.com/office/drawing/2014/main" id="{43E4567E-AFAB-B16D-FBCA-6ECBC171071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285099" y="5608792"/>
                      <a:ext cx="179515" cy="276999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r>
                              <a:rPr lang="en-US" altLang="ja-JP" sz="1800" i="1" dirty="0" smtClean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𝑣</m:t>
                            </m:r>
                          </m:oMath>
                        </m:oMathPara>
                      </a14:m>
                      <a:endParaRPr lang="ja-JP" altLang="en-US"/>
                    </a:p>
                  </p:txBody>
                </p:sp>
              </mc:Choice>
              <mc:Fallback xmlns="">
                <p:sp>
                  <p:nvSpPr>
                    <p:cNvPr id="530" name="テキスト ボックス 529">
                      <a:extLst>
                        <a:ext uri="{FF2B5EF4-FFF2-40B4-BE49-F238E27FC236}">
                          <a16:creationId xmlns:a16="http://schemas.microsoft.com/office/drawing/2014/main" id="{43E4567E-AFAB-B16D-FBCA-6ECBC1710717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3285099" y="5608792"/>
                      <a:ext cx="179515" cy="276999"/>
                    </a:xfrm>
                    <a:prstGeom prst="rect">
                      <a:avLst/>
                    </a:prstGeom>
                    <a:blipFill>
                      <a:blip r:embed="rId14"/>
                      <a:stretch>
                        <a:fillRect l="-20000" r="-200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ja-JP" alt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</p:grpSp>
      </p:grp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B00B847D-A871-6290-21A4-8B30B6185DBB}"/>
              </a:ext>
            </a:extLst>
          </p:cNvPr>
          <p:cNvSpPr txBox="1"/>
          <p:nvPr/>
        </p:nvSpPr>
        <p:spPr>
          <a:xfrm>
            <a:off x="384003" y="5379612"/>
            <a:ext cx="2255742" cy="4799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kumimoji="1" lang="ja-JP" altLang="en-US" sz="11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どのような角度でも</a:t>
            </a:r>
            <a:br>
              <a:rPr kumimoji="1" lang="en-US" altLang="ja-JP" sz="11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</a:br>
            <a:r>
              <a:rPr kumimoji="1" lang="ja-JP" altLang="en-US" sz="11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　　配置することができる</a:t>
            </a:r>
            <a:endParaRPr kumimoji="1" lang="en-US" altLang="ja-JP" sz="1100" dirty="0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67425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animBg="1"/>
      <p:bldP spid="45" grpId="0" animBg="1"/>
      <p:bldP spid="46" grpId="0" animBg="1"/>
      <p:bldP spid="49" grpId="0" animBg="1"/>
      <p:bldP spid="1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4A3F2BA1-BFEE-7B37-61D8-E03C6982016F}"/>
              </a:ext>
            </a:extLst>
          </p:cNvPr>
          <p:cNvSpPr/>
          <p:nvPr/>
        </p:nvSpPr>
        <p:spPr>
          <a:xfrm rot="5400000">
            <a:off x="2127663" y="5082726"/>
            <a:ext cx="88140" cy="88316"/>
          </a:xfrm>
          <a:custGeom>
            <a:avLst/>
            <a:gdLst>
              <a:gd name="connsiteX0" fmla="*/ 42059 w 42059"/>
              <a:gd name="connsiteY0" fmla="*/ 21072 h 42143"/>
              <a:gd name="connsiteX1" fmla="*/ 21030 w 42059"/>
              <a:gd name="connsiteY1" fmla="*/ 42143 h 42143"/>
              <a:gd name="connsiteX2" fmla="*/ 0 w 42059"/>
              <a:gd name="connsiteY2" fmla="*/ 21072 h 42143"/>
              <a:gd name="connsiteX3" fmla="*/ 21030 w 42059"/>
              <a:gd name="connsiteY3" fmla="*/ 0 h 42143"/>
              <a:gd name="connsiteX4" fmla="*/ 42059 w 42059"/>
              <a:gd name="connsiteY4" fmla="*/ 21072 h 42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59" h="42143">
                <a:moveTo>
                  <a:pt x="42059" y="21072"/>
                </a:moveTo>
                <a:cubicBezTo>
                  <a:pt x="42059" y="32709"/>
                  <a:pt x="32644" y="42143"/>
                  <a:pt x="21030" y="42143"/>
                </a:cubicBezTo>
                <a:cubicBezTo>
                  <a:pt x="9415" y="42143"/>
                  <a:pt x="0" y="32709"/>
                  <a:pt x="0" y="21072"/>
                </a:cubicBezTo>
                <a:cubicBezTo>
                  <a:pt x="0" y="9434"/>
                  <a:pt x="9415" y="0"/>
                  <a:pt x="21030" y="0"/>
                </a:cubicBezTo>
                <a:cubicBezTo>
                  <a:pt x="32644" y="0"/>
                  <a:pt x="42059" y="9434"/>
                  <a:pt x="42059" y="21072"/>
                </a:cubicBezTo>
                <a:close/>
              </a:path>
            </a:pathLst>
          </a:custGeom>
          <a:solidFill>
            <a:srgbClr val="000000"/>
          </a:solidFill>
          <a:ln w="14772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05ABF75F-E734-FBFD-B824-5CDECAA5E446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>
                <a:normAutofit fontScale="90000"/>
              </a:bodyPr>
              <a:lstStyle/>
              <a:p>
                <a:r>
                  <a:rPr lang="en-US" altLang="ja-JP" dirty="0"/>
                  <a:t>【</a:t>
                </a:r>
                <a:r>
                  <a:rPr lang="ja-JP" altLang="en-US"/>
                  <a:t>補足</a:t>
                </a:r>
                <a:r>
                  <a:rPr lang="en-US" altLang="ja-JP" dirty="0"/>
                  <a:t>】</a:t>
                </a:r>
                <a:r>
                  <a:rPr lang="ja-JP" altLang="en-US"/>
                  <a:t>格子直方体</a:t>
                </a:r>
                <a14:m>
                  <m:oMath xmlns:m="http://schemas.openxmlformats.org/officeDocument/2006/math">
                    <m:r>
                      <a:rPr lang="en-US" altLang="ja-JP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𝒙</m:t>
                    </m:r>
                    <m:sSup>
                      <m:sSup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p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𝒚</m:t>
                    </m:r>
                    <m:sSup>
                      <m:sSup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p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𝒛</m:t>
                    </m:r>
                    <m:sSup>
                      <m:sSup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𝑳</m:t>
                        </m:r>
                      </m:e>
                      <m:sup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lang="en-US" altLang="ja-JP" i="1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ctrlPr>
                          <a:rPr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𝑳</m:t>
                            </m:r>
                          </m:e>
                          <m:sup>
                            <m:r>
                              <a:rPr lang="en-US" altLang="ja-JP" i="1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lang="en-US" altLang="ja-JP" i="1">
                            <a:latin typeface="Cambria Math" panose="02040503050406030204" pitchFamily="18" charset="0"/>
                          </a:rPr>
                          <m:t>≥</m:t>
                        </m:r>
                        <m:rad>
                          <m:radPr>
                            <m:degHide m:val="on"/>
                            <m:ctrlPr>
                              <a:rPr lang="en-US" altLang="ja-JP" i="1"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en-US" altLang="ja-JP" b="1" i="1" smtClean="0">
                                <a:latin typeface="Cambria Math" panose="02040503050406030204" pitchFamily="18" charset="0"/>
                              </a:rPr>
                              <m:t>𝟏𝟑</m:t>
                            </m:r>
                          </m:e>
                        </m:rad>
                      </m:e>
                    </m:d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/>
                  <a:t>における重なり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05ABF75F-E734-FBFD-B824-5CDECAA5E446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075" t="-5405" b="-2162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D2FB4A9F-0FA8-B041-D82F-D9424959F9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28</a:t>
            </a:fld>
            <a:endParaRPr kumimoji="1" lang="ja-JP" altLang="en-US"/>
          </a:p>
        </p:txBody>
      </p:sp>
      <p:cxnSp>
        <p:nvCxnSpPr>
          <p:cNvPr id="3" name="直線コネクタ 2">
            <a:extLst>
              <a:ext uri="{FF2B5EF4-FFF2-40B4-BE49-F238E27FC236}">
                <a16:creationId xmlns:a16="http://schemas.microsoft.com/office/drawing/2014/main" id="{EF14F33E-F972-6096-136F-B643034679DE}"/>
              </a:ext>
            </a:extLst>
          </p:cNvPr>
          <p:cNvCxnSpPr>
            <a:cxnSpLocks/>
          </p:cNvCxnSpPr>
          <p:nvPr/>
        </p:nvCxnSpPr>
        <p:spPr>
          <a:xfrm>
            <a:off x="143358" y="147737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テキスト ボックス 4">
                <a:extLst>
                  <a:ext uri="{FF2B5EF4-FFF2-40B4-BE49-F238E27FC236}">
                    <a16:creationId xmlns:a16="http://schemas.microsoft.com/office/drawing/2014/main" id="{840DC97D-5AFA-4C3D-B86E-625C812A0AD0}"/>
                  </a:ext>
                </a:extLst>
              </p:cNvPr>
              <p:cNvSpPr txBox="1"/>
              <p:nvPr/>
            </p:nvSpPr>
            <p:spPr>
              <a:xfrm>
                <a:off x="253482" y="1599055"/>
                <a:ext cx="8623312" cy="8545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en-US" altLang="ja-JP" b="0" dirty="0">
                    <a:ea typeface="Hiragino Kaku Gothic Pro W3" panose="020B0300000000000000" pitchFamily="34" charset="-128"/>
                  </a:rPr>
                  <a:t> 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kumimoji="1" lang="en-US" altLang="ja-JP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r>
                      <a:rPr kumimoji="1" lang="en-US" altLang="ja-JP" b="0" i="1">
                        <a:latin typeface="Cambria Math" panose="02040503050406030204" pitchFamily="18" charset="0"/>
                      </a:rPr>
                      <m:t>×</m:t>
                    </m:r>
                    <m:sSup>
                      <m:sSup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𝐿</m:t>
                            </m:r>
                          </m:e>
                          <m:sup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  <m:r>
                          <a:rPr kumimoji="1" lang="en-US" altLang="ja-JP" b="0" i="1">
                            <a:latin typeface="Cambria Math" panose="02040503050406030204" pitchFamily="18" charset="0"/>
                          </a:rPr>
                          <m:t>≥</m:t>
                        </m:r>
                        <m:rad>
                          <m:radPr>
                            <m:degHide m:val="on"/>
                            <m:ctrlP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b="0" i="1" smtClean="0">
                                <a:latin typeface="Cambria Math" panose="02040503050406030204" pitchFamily="18" charset="0"/>
                              </a:rPr>
                              <m:t>13</m:t>
                            </m:r>
                          </m:e>
                        </m:rad>
                      </m:e>
                    </m:d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の格子立方体の手前半分には，面どうしが重なる格子展開図が存在する．また，辺および頂点が接触する格子展開図が存在する．</a:t>
                </a:r>
              </a:p>
            </p:txBody>
          </p:sp>
        </mc:Choice>
        <mc:Fallback xmlns="">
          <p:sp>
            <p:nvSpPr>
              <p:cNvPr id="5" name="テキスト ボックス 4">
                <a:extLst>
                  <a:ext uri="{FF2B5EF4-FFF2-40B4-BE49-F238E27FC236}">
                    <a16:creationId xmlns:a16="http://schemas.microsoft.com/office/drawing/2014/main" id="{840DC97D-5AFA-4C3D-B86E-625C812A0A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3482" y="1599055"/>
                <a:ext cx="8623312" cy="854529"/>
              </a:xfrm>
              <a:prstGeom prst="rect">
                <a:avLst/>
              </a:prstGeom>
              <a:blipFill>
                <a:blip r:embed="rId3"/>
                <a:stretch>
                  <a:fillRect l="-736" r="-589" b="-8824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直線コネクタ 5">
            <a:extLst>
              <a:ext uri="{FF2B5EF4-FFF2-40B4-BE49-F238E27FC236}">
                <a16:creationId xmlns:a16="http://schemas.microsoft.com/office/drawing/2014/main" id="{6264DD7F-D534-A395-EBA0-D6611C14EAAC}"/>
              </a:ext>
            </a:extLst>
          </p:cNvPr>
          <p:cNvCxnSpPr>
            <a:cxnSpLocks/>
          </p:cNvCxnSpPr>
          <p:nvPr/>
        </p:nvCxnSpPr>
        <p:spPr>
          <a:xfrm>
            <a:off x="133672" y="2449772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3B3EE04F-42A5-A008-ABCB-EBD8ABB6BD9A}"/>
              </a:ext>
            </a:extLst>
          </p:cNvPr>
          <p:cNvSpPr txBox="1"/>
          <p:nvPr/>
        </p:nvSpPr>
        <p:spPr>
          <a:xfrm>
            <a:off x="315854" y="1277315"/>
            <a:ext cx="999140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補題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3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0706BF05-BC5D-326C-2DFA-3767546C7BA7}"/>
              </a:ext>
            </a:extLst>
          </p:cNvPr>
          <p:cNvGrpSpPr/>
          <p:nvPr/>
        </p:nvGrpSpPr>
        <p:grpSpPr>
          <a:xfrm flipH="1">
            <a:off x="982907" y="2775690"/>
            <a:ext cx="1799143" cy="1799143"/>
            <a:chOff x="654522" y="2767843"/>
            <a:chExt cx="2312453" cy="2312453"/>
          </a:xfrm>
        </p:grpSpPr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55D22B47-8087-9F18-CB9D-FDC40635CAAF}"/>
                </a:ext>
              </a:extLst>
            </p:cNvPr>
            <p:cNvGrpSpPr/>
            <p:nvPr/>
          </p:nvGrpSpPr>
          <p:grpSpPr>
            <a:xfrm>
              <a:off x="654522" y="2767843"/>
              <a:ext cx="2312453" cy="2312453"/>
              <a:chOff x="654522" y="2767843"/>
              <a:chExt cx="2312453" cy="2312453"/>
            </a:xfrm>
          </p:grpSpPr>
          <p:sp>
            <p:nvSpPr>
              <p:cNvPr id="32" name="パイ 31">
                <a:extLst>
                  <a:ext uri="{FF2B5EF4-FFF2-40B4-BE49-F238E27FC236}">
                    <a16:creationId xmlns:a16="http://schemas.microsoft.com/office/drawing/2014/main" id="{B5FE3F77-24B0-D4D0-E080-EF0DC4C9ADCC}"/>
                  </a:ext>
                </a:extLst>
              </p:cNvPr>
              <p:cNvSpPr/>
              <p:nvPr/>
            </p:nvSpPr>
            <p:spPr>
              <a:xfrm>
                <a:off x="1663174" y="3765991"/>
                <a:ext cx="295147" cy="295147"/>
              </a:xfrm>
              <a:prstGeom prst="pie">
                <a:avLst/>
              </a:prstGeom>
              <a:solidFill>
                <a:srgbClr val="3437C1"/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パイ 30">
                <a:extLst>
                  <a:ext uri="{FF2B5EF4-FFF2-40B4-BE49-F238E27FC236}">
                    <a16:creationId xmlns:a16="http://schemas.microsoft.com/office/drawing/2014/main" id="{9E75E60B-45CD-D995-9AF0-C02C689E9C6C}"/>
                  </a:ext>
                </a:extLst>
              </p:cNvPr>
              <p:cNvSpPr/>
              <p:nvPr/>
            </p:nvSpPr>
            <p:spPr>
              <a:xfrm>
                <a:off x="654522" y="2767843"/>
                <a:ext cx="2312453" cy="2312453"/>
              </a:xfrm>
              <a:prstGeom prst="pie">
                <a:avLst/>
              </a:prstGeom>
              <a:noFill/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テキスト ボックス 33">
                  <a:extLst>
                    <a:ext uri="{FF2B5EF4-FFF2-40B4-BE49-F238E27FC236}">
                      <a16:creationId xmlns:a16="http://schemas.microsoft.com/office/drawing/2014/main" id="{F0620048-E1A4-D6D7-F3CA-B22738EE4B01}"/>
                    </a:ext>
                  </a:extLst>
                </p:cNvPr>
                <p:cNvSpPr txBox="1"/>
                <p:nvPr/>
              </p:nvSpPr>
              <p:spPr>
                <a:xfrm>
                  <a:off x="1449913" y="4080304"/>
                  <a:ext cx="72167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</a:rPr>
                          <m:t>270</m:t>
                        </m:r>
                        <m:r>
                          <a:rPr kumimoji="1" lang="en-US" altLang="ja-JP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°</m:t>
                        </m:r>
                      </m:oMath>
                    </m:oMathPara>
                  </a14:m>
                  <a:endParaRPr kumimoji="1" lang="ja-JP" altLang="en-US"/>
                </a:p>
              </p:txBody>
            </p:sp>
          </mc:Choice>
          <mc:Fallback xmlns="">
            <p:sp>
              <p:nvSpPr>
                <p:cNvPr id="34" name="テキスト ボックス 33">
                  <a:extLst>
                    <a:ext uri="{FF2B5EF4-FFF2-40B4-BE49-F238E27FC236}">
                      <a16:creationId xmlns:a16="http://schemas.microsoft.com/office/drawing/2014/main" id="{F0620048-E1A4-D6D7-F3CA-B22738EE4B0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449913" y="4080304"/>
                  <a:ext cx="721672" cy="369332"/>
                </a:xfrm>
                <a:prstGeom prst="rect">
                  <a:avLst/>
                </a:prstGeom>
                <a:blipFill>
                  <a:blip r:embed="rId4"/>
                  <a:stretch>
                    <a:fillRect r="-13333" b="-17391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6" name="右矢印 35">
            <a:extLst>
              <a:ext uri="{FF2B5EF4-FFF2-40B4-BE49-F238E27FC236}">
                <a16:creationId xmlns:a16="http://schemas.microsoft.com/office/drawing/2014/main" id="{2E0DAA02-0893-A77E-7239-AACA4931E4AA}"/>
              </a:ext>
            </a:extLst>
          </p:cNvPr>
          <p:cNvSpPr/>
          <p:nvPr/>
        </p:nvSpPr>
        <p:spPr>
          <a:xfrm>
            <a:off x="3006896" y="3585897"/>
            <a:ext cx="423296" cy="257466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02" name="グループ化 101">
            <a:extLst>
              <a:ext uri="{FF2B5EF4-FFF2-40B4-BE49-F238E27FC236}">
                <a16:creationId xmlns:a16="http://schemas.microsoft.com/office/drawing/2014/main" id="{0CA5C50E-06B3-3301-BAC5-3645808C88E6}"/>
              </a:ext>
            </a:extLst>
          </p:cNvPr>
          <p:cNvGrpSpPr/>
          <p:nvPr/>
        </p:nvGrpSpPr>
        <p:grpSpPr>
          <a:xfrm>
            <a:off x="6671053" y="2598777"/>
            <a:ext cx="1362746" cy="1789105"/>
            <a:chOff x="6663181" y="2772862"/>
            <a:chExt cx="1362746" cy="1789105"/>
          </a:xfrm>
        </p:grpSpPr>
        <p:sp>
          <p:nvSpPr>
            <p:cNvPr id="38" name="正方形/長方形 37">
              <a:extLst>
                <a:ext uri="{FF2B5EF4-FFF2-40B4-BE49-F238E27FC236}">
                  <a16:creationId xmlns:a16="http://schemas.microsoft.com/office/drawing/2014/main" id="{88B6E4FA-7922-1ABD-7629-E27346DDC969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6670275" y="3665545"/>
              <a:ext cx="446341" cy="4463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39" name="正方形/長方形 38">
              <a:extLst>
                <a:ext uri="{FF2B5EF4-FFF2-40B4-BE49-F238E27FC236}">
                  <a16:creationId xmlns:a16="http://schemas.microsoft.com/office/drawing/2014/main" id="{FC4EB55D-F3D5-9D05-1B03-E7A02C3B19C4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7116615" y="4111887"/>
              <a:ext cx="446341" cy="4463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grpSp>
          <p:nvGrpSpPr>
            <p:cNvPr id="40" name="グループ化 39">
              <a:extLst>
                <a:ext uri="{FF2B5EF4-FFF2-40B4-BE49-F238E27FC236}">
                  <a16:creationId xmlns:a16="http://schemas.microsoft.com/office/drawing/2014/main" id="{EE6726B6-C1AB-CEB7-8255-031801FD9319}"/>
                </a:ext>
              </a:extLst>
            </p:cNvPr>
            <p:cNvGrpSpPr/>
            <p:nvPr/>
          </p:nvGrpSpPr>
          <p:grpSpPr>
            <a:xfrm rot="16200000" flipV="1">
              <a:off x="6661814" y="4107888"/>
              <a:ext cx="455446" cy="452712"/>
              <a:chOff x="5186155" y="3636325"/>
              <a:chExt cx="385698" cy="383382"/>
            </a:xfrm>
            <a:solidFill>
              <a:schemeClr val="bg1">
                <a:lumMod val="65000"/>
              </a:schemeClr>
            </a:solidFill>
          </p:grpSpPr>
          <p:sp>
            <p:nvSpPr>
              <p:cNvPr id="59" name="正方形/長方形 58">
                <a:extLst>
                  <a:ext uri="{FF2B5EF4-FFF2-40B4-BE49-F238E27FC236}">
                    <a16:creationId xmlns:a16="http://schemas.microsoft.com/office/drawing/2014/main" id="{2872361D-3AFA-44B8-CC59-C7E0041D27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92486" y="3636325"/>
                <a:ext cx="377988" cy="377988"/>
              </a:xfrm>
              <a:prstGeom prst="rect">
                <a:avLst/>
              </a:prstGeom>
              <a:grp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cxnSp>
            <p:nvCxnSpPr>
              <p:cNvPr id="60" name="直線コネクタ 59">
                <a:extLst>
                  <a:ext uri="{FF2B5EF4-FFF2-40B4-BE49-F238E27FC236}">
                    <a16:creationId xmlns:a16="http://schemas.microsoft.com/office/drawing/2014/main" id="{FA7AAB4F-FF4C-F5B6-C5E5-75CB7D70260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89320" y="3638280"/>
                <a:ext cx="382533" cy="381427"/>
              </a:xfrm>
              <a:prstGeom prst="line">
                <a:avLst/>
              </a:prstGeom>
              <a:grpFill/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1" name="直線コネクタ 60">
                <a:extLst>
                  <a:ext uri="{FF2B5EF4-FFF2-40B4-BE49-F238E27FC236}">
                    <a16:creationId xmlns:a16="http://schemas.microsoft.com/office/drawing/2014/main" id="{E77916CF-9B33-862D-0079-9E43D47E80A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186155" y="3642465"/>
                <a:ext cx="381153" cy="375368"/>
              </a:xfrm>
              <a:prstGeom prst="line">
                <a:avLst/>
              </a:prstGeom>
              <a:grpFill/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41" name="正方形/長方形 40">
              <a:extLst>
                <a:ext uri="{FF2B5EF4-FFF2-40B4-BE49-F238E27FC236}">
                  <a16:creationId xmlns:a16="http://schemas.microsoft.com/office/drawing/2014/main" id="{AED542AE-9A16-7907-AFD5-44078C3EF2E2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6670275" y="3219204"/>
              <a:ext cx="446341" cy="4463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2" name="正方形/長方形 41">
              <a:extLst>
                <a:ext uri="{FF2B5EF4-FFF2-40B4-BE49-F238E27FC236}">
                  <a16:creationId xmlns:a16="http://schemas.microsoft.com/office/drawing/2014/main" id="{7D9C5275-2AFD-30A1-9671-5EF6B997B3FF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6670275" y="2772862"/>
              <a:ext cx="446341" cy="4463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3" name="正方形/長方形 42">
              <a:extLst>
                <a:ext uri="{FF2B5EF4-FFF2-40B4-BE49-F238E27FC236}">
                  <a16:creationId xmlns:a16="http://schemas.microsoft.com/office/drawing/2014/main" id="{ED1145F1-C68A-BD94-D61C-BCADB8AF62E2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7116615" y="2772862"/>
              <a:ext cx="446341" cy="4463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4" name="正方形/長方形 43">
              <a:extLst>
                <a:ext uri="{FF2B5EF4-FFF2-40B4-BE49-F238E27FC236}">
                  <a16:creationId xmlns:a16="http://schemas.microsoft.com/office/drawing/2014/main" id="{96DC7822-3578-4273-7FA2-19A6EE8D2C00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7562957" y="2772862"/>
              <a:ext cx="446341" cy="4463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5" name="正方形/長方形 44">
              <a:extLst>
                <a:ext uri="{FF2B5EF4-FFF2-40B4-BE49-F238E27FC236}">
                  <a16:creationId xmlns:a16="http://schemas.microsoft.com/office/drawing/2014/main" id="{E4A4A9AD-2851-E92F-D7B3-29066C33F36B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7562957" y="3219204"/>
              <a:ext cx="446341" cy="4463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6" name="正方形/長方形 45">
              <a:extLst>
                <a:ext uri="{FF2B5EF4-FFF2-40B4-BE49-F238E27FC236}">
                  <a16:creationId xmlns:a16="http://schemas.microsoft.com/office/drawing/2014/main" id="{EB253D0C-8A89-CF0E-BB8B-3D3055368F09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7562957" y="3665545"/>
              <a:ext cx="446341" cy="4463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sp>
          <p:nvSpPr>
            <p:cNvPr id="47" name="正方形/長方形 46">
              <a:extLst>
                <a:ext uri="{FF2B5EF4-FFF2-40B4-BE49-F238E27FC236}">
                  <a16:creationId xmlns:a16="http://schemas.microsoft.com/office/drawing/2014/main" id="{17919C3E-B363-80D6-AF33-D63C062D25E8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7562957" y="4111887"/>
              <a:ext cx="446341" cy="44634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sz="1350"/>
            </a:p>
          </p:txBody>
        </p: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B30A602D-DCF7-2652-9A7F-A2073993BAD9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6003729" y="3442374"/>
              <a:ext cx="1339023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5FE10243-392C-D2F5-C5B6-B4D46DE3F0F5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7123710" y="3665545"/>
              <a:ext cx="1785366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BC7D2FF7-4FB1-CA4A-1FBD-A287DC1CB70D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7566505" y="4108340"/>
              <a:ext cx="0" cy="899777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線コネクタ 50">
              <a:extLst>
                <a:ext uri="{FF2B5EF4-FFF2-40B4-BE49-F238E27FC236}">
                  <a16:creationId xmlns:a16="http://schemas.microsoft.com/office/drawing/2014/main" id="{2F90E275-EC66-9F57-4A11-CD5B113FE954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7349584" y="2096519"/>
              <a:ext cx="0" cy="1352687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コネクタ 51">
              <a:extLst>
                <a:ext uri="{FF2B5EF4-FFF2-40B4-BE49-F238E27FC236}">
                  <a16:creationId xmlns:a16="http://schemas.microsoft.com/office/drawing/2014/main" id="{2CAC6C51-3C49-4C8B-68E8-231EB4213F97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6450070" y="4335058"/>
              <a:ext cx="446341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34D5FB00-1016-A840-C67F-6DF198D48839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6668879" y="3665545"/>
              <a:ext cx="892684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2D99C25C-4366-3524-157D-5877066D7E40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7121496" y="3665545"/>
              <a:ext cx="892684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3677DE9F-C3D0-7705-4DE0-2519F7BA1DE6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7347760" y="3875376"/>
              <a:ext cx="0" cy="462287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4F90AA23-E157-B882-6CCA-E7B0F01C2C4D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7339786" y="2988060"/>
              <a:ext cx="0" cy="462287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9115BAF0-DE80-2732-4608-FF5E0AA126A4}"/>
                </a:ext>
              </a:extLst>
            </p:cNvPr>
            <p:cNvCxnSpPr>
              <a:cxnSpLocks/>
            </p:cNvCxnSpPr>
            <p:nvPr/>
          </p:nvCxnSpPr>
          <p:spPr>
            <a:xfrm rot="16200000" flipV="1">
              <a:off x="6894928" y="4336541"/>
              <a:ext cx="1" cy="443375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3429E5AF-2D3B-C88C-D5D9-36A0A3BC3503}"/>
                </a:ext>
              </a:extLst>
            </p:cNvPr>
            <p:cNvCxnSpPr>
              <a:cxnSpLocks/>
            </p:cNvCxnSpPr>
            <p:nvPr/>
          </p:nvCxnSpPr>
          <p:spPr>
            <a:xfrm rot="16200000" flipH="1" flipV="1">
              <a:off x="6898692" y="3882899"/>
              <a:ext cx="3535" cy="454441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5" name="グループ化 64">
              <a:extLst>
                <a:ext uri="{FF2B5EF4-FFF2-40B4-BE49-F238E27FC236}">
                  <a16:creationId xmlns:a16="http://schemas.microsoft.com/office/drawing/2014/main" id="{3BD04FCA-0B37-4F80-1767-30659CDB2DF8}"/>
                </a:ext>
              </a:extLst>
            </p:cNvPr>
            <p:cNvGrpSpPr/>
            <p:nvPr/>
          </p:nvGrpSpPr>
          <p:grpSpPr>
            <a:xfrm rot="5400000">
              <a:off x="7122938" y="3670008"/>
              <a:ext cx="883276" cy="880225"/>
              <a:chOff x="7208064" y="4839320"/>
              <a:chExt cx="1001042" cy="997585"/>
            </a:xfrm>
          </p:grpSpPr>
          <p:sp>
            <p:nvSpPr>
              <p:cNvPr id="70" name="正方形/長方形 69">
                <a:extLst>
                  <a:ext uri="{FF2B5EF4-FFF2-40B4-BE49-F238E27FC236}">
                    <a16:creationId xmlns:a16="http://schemas.microsoft.com/office/drawing/2014/main" id="{E874C17C-50DD-B746-435D-B846A9C1BA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08064" y="4842798"/>
                <a:ext cx="499718" cy="499718"/>
              </a:xfrm>
              <a:prstGeom prst="rect">
                <a:avLst/>
              </a:prstGeom>
              <a:noFill/>
              <a:ln w="28575">
                <a:solidFill>
                  <a:srgbClr val="3437C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71" name="正方形/長方形 70">
                <a:extLst>
                  <a:ext uri="{FF2B5EF4-FFF2-40B4-BE49-F238E27FC236}">
                    <a16:creationId xmlns:a16="http://schemas.microsoft.com/office/drawing/2014/main" id="{D63DEF95-C327-36D3-16AF-CA08D9545F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09388" y="5337187"/>
                <a:ext cx="499718" cy="499718"/>
              </a:xfrm>
              <a:prstGeom prst="rect">
                <a:avLst/>
              </a:prstGeom>
              <a:noFill/>
              <a:ln w="28575">
                <a:solidFill>
                  <a:srgbClr val="3437C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  <p:sp>
            <p:nvSpPr>
              <p:cNvPr id="72" name="正方形/長方形 71">
                <a:extLst>
                  <a:ext uri="{FF2B5EF4-FFF2-40B4-BE49-F238E27FC236}">
                    <a16:creationId xmlns:a16="http://schemas.microsoft.com/office/drawing/2014/main" id="{83BD7370-C76D-AB7A-DF89-F28D195EA95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09388" y="4839320"/>
                <a:ext cx="499718" cy="499718"/>
              </a:xfrm>
              <a:prstGeom prst="rect">
                <a:avLst/>
              </a:prstGeom>
              <a:noFill/>
              <a:ln w="28575">
                <a:solidFill>
                  <a:srgbClr val="3437C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sz="1350"/>
              </a:p>
            </p:txBody>
          </p:sp>
        </p:grp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7954F62-0EF6-1D45-F1E2-06DD2CA28FF7}"/>
                </a:ext>
              </a:extLst>
            </p:cNvPr>
            <p:cNvSpPr/>
            <p:nvPr/>
          </p:nvSpPr>
          <p:spPr>
            <a:xfrm rot="5400000">
              <a:off x="7520506" y="4068313"/>
              <a:ext cx="88140" cy="88316"/>
            </a:xfrm>
            <a:custGeom>
              <a:avLst/>
              <a:gdLst>
                <a:gd name="connsiteX0" fmla="*/ 42059 w 42059"/>
                <a:gd name="connsiteY0" fmla="*/ 21072 h 42143"/>
                <a:gd name="connsiteX1" fmla="*/ 21030 w 42059"/>
                <a:gd name="connsiteY1" fmla="*/ 42143 h 42143"/>
                <a:gd name="connsiteX2" fmla="*/ 0 w 42059"/>
                <a:gd name="connsiteY2" fmla="*/ 21072 h 42143"/>
                <a:gd name="connsiteX3" fmla="*/ 21030 w 42059"/>
                <a:gd name="connsiteY3" fmla="*/ 0 h 42143"/>
                <a:gd name="connsiteX4" fmla="*/ 42059 w 42059"/>
                <a:gd name="connsiteY4" fmla="*/ 21072 h 4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59" h="42143">
                  <a:moveTo>
                    <a:pt x="42059" y="21072"/>
                  </a:moveTo>
                  <a:cubicBezTo>
                    <a:pt x="42059" y="32709"/>
                    <a:pt x="32644" y="42143"/>
                    <a:pt x="21030" y="42143"/>
                  </a:cubicBezTo>
                  <a:cubicBezTo>
                    <a:pt x="9415" y="42143"/>
                    <a:pt x="0" y="32709"/>
                    <a:pt x="0" y="21072"/>
                  </a:cubicBezTo>
                  <a:cubicBezTo>
                    <a:pt x="0" y="9434"/>
                    <a:pt x="9415" y="0"/>
                    <a:pt x="21030" y="0"/>
                  </a:cubicBezTo>
                  <a:cubicBezTo>
                    <a:pt x="32644" y="0"/>
                    <a:pt x="42059" y="9434"/>
                    <a:pt x="42059" y="21072"/>
                  </a:cubicBezTo>
                  <a:close/>
                </a:path>
              </a:pathLst>
            </a:custGeom>
            <a:solidFill>
              <a:srgbClr val="000000"/>
            </a:solidFill>
            <a:ln w="1477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テキスト ボックス 63">
                  <a:extLst>
                    <a:ext uri="{FF2B5EF4-FFF2-40B4-BE49-F238E27FC236}">
                      <a16:creationId xmlns:a16="http://schemas.microsoft.com/office/drawing/2014/main" id="{86DAADB1-1962-70BC-6AEE-A69185C3F185}"/>
                    </a:ext>
                  </a:extLst>
                </p:cNvPr>
                <p:cNvSpPr txBox="1"/>
                <p:nvPr/>
              </p:nvSpPr>
              <p:spPr>
                <a:xfrm>
                  <a:off x="7339785" y="3831424"/>
                  <a:ext cx="191509" cy="29550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ja-JP" sz="1800" i="1" dirty="0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𝑣</m:t>
                        </m:r>
                      </m:oMath>
                    </m:oMathPara>
                  </a14:m>
                  <a:endParaRPr lang="ja-JP" altLang="en-US"/>
                </a:p>
              </p:txBody>
            </p:sp>
          </mc:Choice>
          <mc:Fallback xmlns="">
            <p:sp>
              <p:nvSpPr>
                <p:cNvPr id="64" name="テキスト ボックス 63">
                  <a:extLst>
                    <a:ext uri="{FF2B5EF4-FFF2-40B4-BE49-F238E27FC236}">
                      <a16:creationId xmlns:a16="http://schemas.microsoft.com/office/drawing/2014/main" id="{86DAADB1-1962-70BC-6AEE-A69185C3F18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39785" y="3831424"/>
                  <a:ext cx="191509" cy="295507"/>
                </a:xfrm>
                <a:prstGeom prst="rect">
                  <a:avLst/>
                </a:prstGeom>
                <a:blipFill>
                  <a:blip r:embed="rId5"/>
                  <a:stretch>
                    <a:fillRect l="-12500" r="-12500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4" name="テキスト ボックス 73">
                <a:extLst>
                  <a:ext uri="{FF2B5EF4-FFF2-40B4-BE49-F238E27FC236}">
                    <a16:creationId xmlns:a16="http://schemas.microsoft.com/office/drawing/2014/main" id="{8753BCBD-1F32-6D25-10A2-F33684920A9A}"/>
                  </a:ext>
                </a:extLst>
              </p:cNvPr>
              <p:cNvSpPr txBox="1"/>
              <p:nvPr/>
            </p:nvSpPr>
            <p:spPr>
              <a:xfrm>
                <a:off x="4670099" y="2515587"/>
                <a:ext cx="191509" cy="29550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800" i="1" dirty="0" smtClean="0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𝑣</m:t>
                      </m:r>
                    </m:oMath>
                  </m:oMathPara>
                </a14:m>
                <a:endParaRPr lang="ja-JP" altLang="en-US"/>
              </a:p>
            </p:txBody>
          </p:sp>
        </mc:Choice>
        <mc:Fallback xmlns="">
          <p:sp>
            <p:nvSpPr>
              <p:cNvPr id="74" name="テキスト ボックス 73">
                <a:extLst>
                  <a:ext uri="{FF2B5EF4-FFF2-40B4-BE49-F238E27FC236}">
                    <a16:creationId xmlns:a16="http://schemas.microsoft.com/office/drawing/2014/main" id="{8753BCBD-1F32-6D25-10A2-F33684920A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0099" y="2515587"/>
                <a:ext cx="191509" cy="295507"/>
              </a:xfrm>
              <a:prstGeom prst="rect">
                <a:avLst/>
              </a:prstGeom>
              <a:blipFill>
                <a:blip r:embed="rId6"/>
                <a:stretch>
                  <a:fillRect l="-11765" r="-588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8" name="グラフィックス 75">
            <a:extLst>
              <a:ext uri="{FF2B5EF4-FFF2-40B4-BE49-F238E27FC236}">
                <a16:creationId xmlns:a16="http://schemas.microsoft.com/office/drawing/2014/main" id="{2F9070C2-81B9-A214-5F90-E38E5D4C4AA6}"/>
              </a:ext>
            </a:extLst>
          </p:cNvPr>
          <p:cNvGrpSpPr/>
          <p:nvPr/>
        </p:nvGrpSpPr>
        <p:grpSpPr>
          <a:xfrm>
            <a:off x="3777139" y="2787069"/>
            <a:ext cx="1990382" cy="1620524"/>
            <a:chOff x="3481699" y="2940823"/>
            <a:chExt cx="1990382" cy="1620524"/>
          </a:xfrm>
          <a:noFill/>
        </p:grpSpPr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07E4D1BE-DAE5-456B-02B3-5CD247C1469E}"/>
                </a:ext>
              </a:extLst>
            </p:cNvPr>
            <p:cNvSpPr/>
            <p:nvPr/>
          </p:nvSpPr>
          <p:spPr>
            <a:xfrm>
              <a:off x="3481699" y="3829225"/>
              <a:ext cx="1990382" cy="732122"/>
            </a:xfrm>
            <a:custGeom>
              <a:avLst/>
              <a:gdLst>
                <a:gd name="connsiteX0" fmla="*/ 1900485 w 1990382"/>
                <a:gd name="connsiteY0" fmla="*/ 0 h 732122"/>
                <a:gd name="connsiteX1" fmla="*/ 1990383 w 1990382"/>
                <a:gd name="connsiteY1" fmla="*/ 215413 h 732122"/>
                <a:gd name="connsiteX2" fmla="*/ 994489 w 1990382"/>
                <a:gd name="connsiteY2" fmla="*/ 732122 h 732122"/>
                <a:gd name="connsiteX3" fmla="*/ 0 w 1990382"/>
                <a:gd name="connsiteY3" fmla="*/ 215413 h 732122"/>
                <a:gd name="connsiteX4" fmla="*/ 89897 w 1990382"/>
                <a:gd name="connsiteY4" fmla="*/ 0 h 73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382" h="732122">
                  <a:moveTo>
                    <a:pt x="1900485" y="0"/>
                  </a:moveTo>
                  <a:cubicBezTo>
                    <a:pt x="1958076" y="66173"/>
                    <a:pt x="1990383" y="137977"/>
                    <a:pt x="1990383" y="215413"/>
                  </a:cubicBezTo>
                  <a:cubicBezTo>
                    <a:pt x="1990383" y="501222"/>
                    <a:pt x="1545110" y="732122"/>
                    <a:pt x="994489" y="732122"/>
                  </a:cubicBezTo>
                  <a:cubicBezTo>
                    <a:pt x="443868" y="732122"/>
                    <a:pt x="0" y="501222"/>
                    <a:pt x="0" y="215413"/>
                  </a:cubicBezTo>
                  <a:cubicBezTo>
                    <a:pt x="0" y="137977"/>
                    <a:pt x="32307" y="66173"/>
                    <a:pt x="89897" y="0"/>
                  </a:cubicBez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5FB7B4EB-32AC-3210-302B-3C07C8181403}"/>
                </a:ext>
              </a:extLst>
            </p:cNvPr>
            <p:cNvSpPr/>
            <p:nvPr/>
          </p:nvSpPr>
          <p:spPr>
            <a:xfrm>
              <a:off x="3571596" y="2942231"/>
              <a:ext cx="905996" cy="886994"/>
            </a:xfrm>
            <a:custGeom>
              <a:avLst/>
              <a:gdLst>
                <a:gd name="connsiteX0" fmla="*/ 0 w 905996"/>
                <a:gd name="connsiteY0" fmla="*/ 886994 h 886994"/>
                <a:gd name="connsiteX1" fmla="*/ 515505 w 905996"/>
                <a:gd name="connsiteY1" fmla="*/ 381548 h 886994"/>
                <a:gd name="connsiteX2" fmla="*/ 905996 w 905996"/>
                <a:gd name="connsiteY2" fmla="*/ 0 h 8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5996" h="886994">
                  <a:moveTo>
                    <a:pt x="0" y="886994"/>
                  </a:moveTo>
                  <a:lnTo>
                    <a:pt x="515505" y="381548"/>
                  </a:lnTo>
                  <a:lnTo>
                    <a:pt x="905996" y="0"/>
                  </a:ln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99918F8-17D0-18F6-5F7A-699C5EB695CE}"/>
                </a:ext>
              </a:extLst>
            </p:cNvPr>
            <p:cNvSpPr/>
            <p:nvPr/>
          </p:nvSpPr>
          <p:spPr>
            <a:xfrm>
              <a:off x="4477592" y="2940823"/>
              <a:ext cx="904591" cy="888402"/>
            </a:xfrm>
            <a:custGeom>
              <a:avLst/>
              <a:gdLst>
                <a:gd name="connsiteX0" fmla="*/ 904592 w 904591"/>
                <a:gd name="connsiteY0" fmla="*/ 888402 h 888402"/>
                <a:gd name="connsiteX1" fmla="*/ 0 w 904591"/>
                <a:gd name="connsiteY1" fmla="*/ 0 h 88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4591" h="888402">
                  <a:moveTo>
                    <a:pt x="904592" y="888402"/>
                  </a:moveTo>
                  <a:lnTo>
                    <a:pt x="0" y="0"/>
                  </a:lnTo>
                </a:path>
              </a:pathLst>
            </a:custGeom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82" name="グラフィックス 75">
            <a:extLst>
              <a:ext uri="{FF2B5EF4-FFF2-40B4-BE49-F238E27FC236}">
                <a16:creationId xmlns:a16="http://schemas.microsoft.com/office/drawing/2014/main" id="{24BC6364-6837-D4F2-092D-C15A7482DD24}"/>
              </a:ext>
            </a:extLst>
          </p:cNvPr>
          <p:cNvGrpSpPr/>
          <p:nvPr/>
        </p:nvGrpSpPr>
        <p:grpSpPr>
          <a:xfrm>
            <a:off x="3926031" y="2788477"/>
            <a:ext cx="1448189" cy="1602221"/>
            <a:chOff x="3630591" y="2942231"/>
            <a:chExt cx="1448189" cy="1602221"/>
          </a:xfrm>
          <a:noFill/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1BCF648A-2246-A1C0-1E52-F1DCCF905024}"/>
                </a:ext>
              </a:extLst>
            </p:cNvPr>
            <p:cNvSpPr/>
            <p:nvPr/>
          </p:nvSpPr>
          <p:spPr>
            <a:xfrm>
              <a:off x="3631996" y="3951715"/>
              <a:ext cx="1109669" cy="589921"/>
            </a:xfrm>
            <a:custGeom>
              <a:avLst/>
              <a:gdLst>
                <a:gd name="connsiteX0" fmla="*/ 0 w 1109669"/>
                <a:gd name="connsiteY0" fmla="*/ 0 h 589921"/>
                <a:gd name="connsiteX1" fmla="*/ 432631 w 1109669"/>
                <a:gd name="connsiteY1" fmla="*/ 192886 h 589921"/>
                <a:gd name="connsiteX2" fmla="*/ 1109670 w 1109669"/>
                <a:gd name="connsiteY2" fmla="*/ 589922 h 58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669" h="589921">
                  <a:moveTo>
                    <a:pt x="0" y="0"/>
                  </a:moveTo>
                  <a:cubicBezTo>
                    <a:pt x="139060" y="54909"/>
                    <a:pt x="283738" y="119674"/>
                    <a:pt x="432631" y="192886"/>
                  </a:cubicBezTo>
                  <a:cubicBezTo>
                    <a:pt x="689681" y="321007"/>
                    <a:pt x="921447" y="458984"/>
                    <a:pt x="1109670" y="589922"/>
                  </a:cubicBez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458325AB-394E-E8FE-0580-36A4AA563E6F}"/>
                </a:ext>
              </a:extLst>
            </p:cNvPr>
            <p:cNvSpPr/>
            <p:nvPr/>
          </p:nvSpPr>
          <p:spPr>
            <a:xfrm>
              <a:off x="4740261" y="3530745"/>
              <a:ext cx="338519" cy="1013707"/>
            </a:xfrm>
            <a:custGeom>
              <a:avLst/>
              <a:gdLst>
                <a:gd name="connsiteX0" fmla="*/ 338520 w 338519"/>
                <a:gd name="connsiteY0" fmla="*/ 0 h 1013707"/>
                <a:gd name="connsiteX1" fmla="*/ 252836 w 338519"/>
                <a:gd name="connsiteY1" fmla="*/ 415339 h 1013707"/>
                <a:gd name="connsiteX2" fmla="*/ 0 w 338519"/>
                <a:gd name="connsiteY2" fmla="*/ 1013708 h 101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8519" h="1013707">
                  <a:moveTo>
                    <a:pt x="338520" y="0"/>
                  </a:moveTo>
                  <a:cubicBezTo>
                    <a:pt x="323068" y="129529"/>
                    <a:pt x="294976" y="270322"/>
                    <a:pt x="252836" y="415339"/>
                  </a:cubicBezTo>
                  <a:cubicBezTo>
                    <a:pt x="185413" y="651870"/>
                    <a:pt x="95516" y="860244"/>
                    <a:pt x="0" y="1013708"/>
                  </a:cubicBez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DF0E906A-38F5-FDD9-2B2C-9A49ECAEF0D7}"/>
                </a:ext>
              </a:extLst>
            </p:cNvPr>
            <p:cNvSpPr/>
            <p:nvPr/>
          </p:nvSpPr>
          <p:spPr>
            <a:xfrm>
              <a:off x="4257063" y="3244936"/>
              <a:ext cx="530956" cy="1001036"/>
            </a:xfrm>
            <a:custGeom>
              <a:avLst/>
              <a:gdLst>
                <a:gd name="connsiteX0" fmla="*/ 530956 w 530956"/>
                <a:gd name="connsiteY0" fmla="*/ 0 h 1001036"/>
                <a:gd name="connsiteX1" fmla="*/ 407347 w 530956"/>
                <a:gd name="connsiteY1" fmla="*/ 274546 h 1001036"/>
                <a:gd name="connsiteX2" fmla="*/ 0 w 530956"/>
                <a:gd name="connsiteY2" fmla="*/ 1001036 h 100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956" h="1001036">
                  <a:moveTo>
                    <a:pt x="530956" y="0"/>
                  </a:moveTo>
                  <a:cubicBezTo>
                    <a:pt x="493031" y="88699"/>
                    <a:pt x="450891" y="181623"/>
                    <a:pt x="407347" y="274546"/>
                  </a:cubicBezTo>
                  <a:cubicBezTo>
                    <a:pt x="271097" y="558947"/>
                    <a:pt x="127823" y="810966"/>
                    <a:pt x="0" y="1001036"/>
                  </a:cubicBez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D750689D-6EBE-F705-EC09-A4BD774E7919}"/>
                </a:ext>
              </a:extLst>
            </p:cNvPr>
            <p:cNvSpPr/>
            <p:nvPr/>
          </p:nvSpPr>
          <p:spPr>
            <a:xfrm>
              <a:off x="3844097" y="2942231"/>
              <a:ext cx="633495" cy="1099591"/>
            </a:xfrm>
            <a:custGeom>
              <a:avLst/>
              <a:gdLst>
                <a:gd name="connsiteX0" fmla="*/ 0 w 633495"/>
                <a:gd name="connsiteY0" fmla="*/ 1099591 h 1099591"/>
                <a:gd name="connsiteX1" fmla="*/ 633495 w 633495"/>
                <a:gd name="connsiteY1" fmla="*/ 0 h 1099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3495" h="1099591">
                  <a:moveTo>
                    <a:pt x="0" y="1099591"/>
                  </a:moveTo>
                  <a:cubicBezTo>
                    <a:pt x="182604" y="765913"/>
                    <a:pt x="397515" y="391404"/>
                    <a:pt x="633495" y="0"/>
                  </a:cubicBez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75DD80B0-01BA-C214-5BB9-3AF1BD1C08AF}"/>
                </a:ext>
              </a:extLst>
            </p:cNvPr>
            <p:cNvSpPr/>
            <p:nvPr/>
          </p:nvSpPr>
          <p:spPr>
            <a:xfrm>
              <a:off x="3630591" y="3323779"/>
              <a:ext cx="457914" cy="627935"/>
            </a:xfrm>
            <a:custGeom>
              <a:avLst/>
              <a:gdLst>
                <a:gd name="connsiteX0" fmla="*/ 0 w 457914"/>
                <a:gd name="connsiteY0" fmla="*/ 627936 h 627935"/>
                <a:gd name="connsiteX1" fmla="*/ 457914 w 457914"/>
                <a:gd name="connsiteY1" fmla="*/ 0 h 627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7914" h="627935">
                  <a:moveTo>
                    <a:pt x="0" y="627936"/>
                  </a:moveTo>
                  <a:cubicBezTo>
                    <a:pt x="103944" y="451945"/>
                    <a:pt x="262669" y="230900"/>
                    <a:pt x="457914" y="0"/>
                  </a:cubicBez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D5EAE9EF-51E9-BA33-A1F0-ECA702589223}"/>
                </a:ext>
              </a:extLst>
            </p:cNvPr>
            <p:cNvSpPr/>
            <p:nvPr/>
          </p:nvSpPr>
          <p:spPr>
            <a:xfrm>
              <a:off x="4089910" y="3286706"/>
              <a:ext cx="956563" cy="436924"/>
            </a:xfrm>
            <a:custGeom>
              <a:avLst/>
              <a:gdLst>
                <a:gd name="connsiteX0" fmla="*/ 0 w 956563"/>
                <a:gd name="connsiteY0" fmla="*/ 34257 h 436924"/>
                <a:gd name="connsiteX1" fmla="*/ 23879 w 956563"/>
                <a:gd name="connsiteY1" fmla="*/ 25810 h 436924"/>
                <a:gd name="connsiteX2" fmla="*/ 956564 w 956563"/>
                <a:gd name="connsiteY2" fmla="*/ 436925 h 43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6563" h="436924">
                  <a:moveTo>
                    <a:pt x="0" y="34257"/>
                  </a:moveTo>
                  <a:cubicBezTo>
                    <a:pt x="8428" y="31441"/>
                    <a:pt x="15451" y="28626"/>
                    <a:pt x="23879" y="25810"/>
                  </a:cubicBezTo>
                  <a:cubicBezTo>
                    <a:pt x="332901" y="-68521"/>
                    <a:pt x="681253" y="101838"/>
                    <a:pt x="956564" y="436925"/>
                  </a:cubicBez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A7996CCF-40E4-6FC5-13D6-C52343644EB2}"/>
                </a:ext>
              </a:extLst>
            </p:cNvPr>
            <p:cNvSpPr/>
            <p:nvPr/>
          </p:nvSpPr>
          <p:spPr>
            <a:xfrm>
              <a:off x="3866572" y="3601141"/>
              <a:ext cx="1078767" cy="494182"/>
            </a:xfrm>
            <a:custGeom>
              <a:avLst/>
              <a:gdLst>
                <a:gd name="connsiteX0" fmla="*/ 0 w 1078767"/>
                <a:gd name="connsiteY0" fmla="*/ 0 h 494182"/>
                <a:gd name="connsiteX1" fmla="*/ 543598 w 1078767"/>
                <a:gd name="connsiteY1" fmla="*/ 146424 h 494182"/>
                <a:gd name="connsiteX2" fmla="*/ 1078768 w 1078767"/>
                <a:gd name="connsiteY2" fmla="*/ 494183 h 4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8767" h="494182">
                  <a:moveTo>
                    <a:pt x="0" y="0"/>
                  </a:moveTo>
                  <a:cubicBezTo>
                    <a:pt x="175581" y="19711"/>
                    <a:pt x="360994" y="67581"/>
                    <a:pt x="543598" y="146424"/>
                  </a:cubicBezTo>
                  <a:cubicBezTo>
                    <a:pt x="752890" y="236532"/>
                    <a:pt x="934089" y="357614"/>
                    <a:pt x="1078768" y="494183"/>
                  </a:cubicBez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FC200B1-A1FD-2C39-4673-E1973CC1310A}"/>
                </a:ext>
              </a:extLst>
            </p:cNvPr>
            <p:cNvSpPr/>
            <p:nvPr/>
          </p:nvSpPr>
          <p:spPr>
            <a:xfrm>
              <a:off x="4088506" y="2942231"/>
              <a:ext cx="389086" cy="381548"/>
            </a:xfrm>
            <a:custGeom>
              <a:avLst/>
              <a:gdLst>
                <a:gd name="connsiteX0" fmla="*/ 0 w 389086"/>
                <a:gd name="connsiteY0" fmla="*/ 381548 h 381548"/>
                <a:gd name="connsiteX1" fmla="*/ 389087 w 389086"/>
                <a:gd name="connsiteY1" fmla="*/ 0 h 38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9086" h="381548">
                  <a:moveTo>
                    <a:pt x="0" y="381548"/>
                  </a:moveTo>
                  <a:lnTo>
                    <a:pt x="389087" y="0"/>
                  </a:lnTo>
                </a:path>
              </a:pathLst>
            </a:custGeom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B8A3B0E4-B4AE-710B-AA4D-D5800190B222}"/>
                </a:ext>
              </a:extLst>
            </p:cNvPr>
            <p:cNvSpPr/>
            <p:nvPr/>
          </p:nvSpPr>
          <p:spPr>
            <a:xfrm>
              <a:off x="4477592" y="2942231"/>
              <a:ext cx="601188" cy="588513"/>
            </a:xfrm>
            <a:custGeom>
              <a:avLst/>
              <a:gdLst>
                <a:gd name="connsiteX0" fmla="*/ 601188 w 601188"/>
                <a:gd name="connsiteY0" fmla="*/ 588514 h 588513"/>
                <a:gd name="connsiteX1" fmla="*/ 0 w 601188"/>
                <a:gd name="connsiteY1" fmla="*/ 0 h 58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1188" h="588513">
                  <a:moveTo>
                    <a:pt x="601188" y="588514"/>
                  </a:moveTo>
                  <a:lnTo>
                    <a:pt x="0" y="0"/>
                  </a:lnTo>
                </a:path>
              </a:pathLst>
            </a:custGeom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92" name="グラフィックス 75">
            <a:extLst>
              <a:ext uri="{FF2B5EF4-FFF2-40B4-BE49-F238E27FC236}">
                <a16:creationId xmlns:a16="http://schemas.microsoft.com/office/drawing/2014/main" id="{4AC0DB9B-C654-D0DE-4DA9-583AA993F7B5}"/>
              </a:ext>
            </a:extLst>
          </p:cNvPr>
          <p:cNvGrpSpPr/>
          <p:nvPr/>
        </p:nvGrpSpPr>
        <p:grpSpPr>
          <a:xfrm>
            <a:off x="4385350" y="2788477"/>
            <a:ext cx="698108" cy="477287"/>
            <a:chOff x="4089910" y="2942231"/>
            <a:chExt cx="698108" cy="477287"/>
          </a:xfrm>
          <a:noFill/>
        </p:grpSpPr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E6463683-2839-28B3-724A-D7D450ED154A}"/>
                </a:ext>
              </a:extLst>
            </p:cNvPr>
            <p:cNvSpPr/>
            <p:nvPr/>
          </p:nvSpPr>
          <p:spPr>
            <a:xfrm>
              <a:off x="4089910" y="3286399"/>
              <a:ext cx="619448" cy="133119"/>
            </a:xfrm>
            <a:custGeom>
              <a:avLst/>
              <a:gdLst>
                <a:gd name="connsiteX0" fmla="*/ 0 w 619448"/>
                <a:gd name="connsiteY0" fmla="*/ 34564 h 133119"/>
                <a:gd name="connsiteX1" fmla="*/ 23879 w 619448"/>
                <a:gd name="connsiteY1" fmla="*/ 26117 h 133119"/>
                <a:gd name="connsiteX2" fmla="*/ 619449 w 619448"/>
                <a:gd name="connsiteY2" fmla="*/ 133119 h 13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9448" h="133119">
                  <a:moveTo>
                    <a:pt x="0" y="34564"/>
                  </a:moveTo>
                  <a:cubicBezTo>
                    <a:pt x="8428" y="31748"/>
                    <a:pt x="15451" y="28933"/>
                    <a:pt x="23879" y="26117"/>
                  </a:cubicBezTo>
                  <a:cubicBezTo>
                    <a:pt x="216315" y="-33016"/>
                    <a:pt x="424203" y="10630"/>
                    <a:pt x="619449" y="133119"/>
                  </a:cubicBezTo>
                </a:path>
              </a:pathLst>
            </a:custGeom>
            <a:noFill/>
            <a:ln w="28575" cap="flat">
              <a:solidFill>
                <a:srgbClr val="3437C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4EA4261E-A536-CEEA-618D-6307A9D02BBE}"/>
                </a:ext>
              </a:extLst>
            </p:cNvPr>
            <p:cNvSpPr/>
            <p:nvPr/>
          </p:nvSpPr>
          <p:spPr>
            <a:xfrm>
              <a:off x="4710763" y="3244936"/>
              <a:ext cx="77255" cy="174583"/>
            </a:xfrm>
            <a:custGeom>
              <a:avLst/>
              <a:gdLst>
                <a:gd name="connsiteX0" fmla="*/ 77256 w 77255"/>
                <a:gd name="connsiteY0" fmla="*/ 0 h 174583"/>
                <a:gd name="connsiteX1" fmla="*/ 0 w 77255"/>
                <a:gd name="connsiteY1" fmla="*/ 174583 h 17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255" h="174583">
                  <a:moveTo>
                    <a:pt x="77256" y="0"/>
                  </a:moveTo>
                  <a:cubicBezTo>
                    <a:pt x="53376" y="57725"/>
                    <a:pt x="26688" y="115450"/>
                    <a:pt x="0" y="174583"/>
                  </a:cubicBezTo>
                </a:path>
              </a:pathLst>
            </a:custGeom>
            <a:noFill/>
            <a:ln w="28575" cap="flat">
              <a:solidFill>
                <a:srgbClr val="3437C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5197C22D-A5F6-2121-DACA-593D7118AB8E}"/>
                </a:ext>
              </a:extLst>
            </p:cNvPr>
            <p:cNvSpPr/>
            <p:nvPr/>
          </p:nvSpPr>
          <p:spPr>
            <a:xfrm>
              <a:off x="4477592" y="2942231"/>
              <a:ext cx="310426" cy="302704"/>
            </a:xfrm>
            <a:custGeom>
              <a:avLst/>
              <a:gdLst>
                <a:gd name="connsiteX0" fmla="*/ 0 w 310426"/>
                <a:gd name="connsiteY0" fmla="*/ 0 h 302704"/>
                <a:gd name="connsiteX1" fmla="*/ 310427 w 310426"/>
                <a:gd name="connsiteY1" fmla="*/ 302704 h 302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0426" h="302704">
                  <a:moveTo>
                    <a:pt x="0" y="0"/>
                  </a:moveTo>
                  <a:lnTo>
                    <a:pt x="310427" y="302704"/>
                  </a:lnTo>
                </a:path>
              </a:pathLst>
            </a:custGeom>
            <a:ln w="28575" cap="flat">
              <a:solidFill>
                <a:srgbClr val="3437C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895DACEE-B3D8-9688-7387-8B7DA8AA1FC7}"/>
                </a:ext>
              </a:extLst>
            </p:cNvPr>
            <p:cNvSpPr/>
            <p:nvPr/>
          </p:nvSpPr>
          <p:spPr>
            <a:xfrm>
              <a:off x="4089910" y="2942231"/>
              <a:ext cx="387682" cy="378732"/>
            </a:xfrm>
            <a:custGeom>
              <a:avLst/>
              <a:gdLst>
                <a:gd name="connsiteX0" fmla="*/ 0 w 387682"/>
                <a:gd name="connsiteY0" fmla="*/ 378733 h 378732"/>
                <a:gd name="connsiteX1" fmla="*/ 387682 w 387682"/>
                <a:gd name="connsiteY1" fmla="*/ 0 h 378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7682" h="378732">
                  <a:moveTo>
                    <a:pt x="0" y="378733"/>
                  </a:moveTo>
                  <a:lnTo>
                    <a:pt x="387682" y="0"/>
                  </a:lnTo>
                </a:path>
              </a:pathLst>
            </a:custGeom>
            <a:ln w="28575" cap="flat">
              <a:solidFill>
                <a:srgbClr val="3437C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4CBB5234-C00F-CA9F-CCAF-72D4B64BE803}"/>
                </a:ext>
              </a:extLst>
            </p:cNvPr>
            <p:cNvSpPr/>
            <p:nvPr/>
          </p:nvSpPr>
          <p:spPr>
            <a:xfrm>
              <a:off x="4271109" y="2942231"/>
              <a:ext cx="205078" cy="344942"/>
            </a:xfrm>
            <a:custGeom>
              <a:avLst/>
              <a:gdLst>
                <a:gd name="connsiteX0" fmla="*/ 0 w 205078"/>
                <a:gd name="connsiteY0" fmla="*/ 344942 h 344942"/>
                <a:gd name="connsiteX1" fmla="*/ 205078 w 205078"/>
                <a:gd name="connsiteY1" fmla="*/ 0 h 34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5078" h="344942">
                  <a:moveTo>
                    <a:pt x="0" y="344942"/>
                  </a:moveTo>
                  <a:cubicBezTo>
                    <a:pt x="66018" y="232308"/>
                    <a:pt x="134846" y="116858"/>
                    <a:pt x="205078" y="0"/>
                  </a:cubicBezTo>
                </a:path>
              </a:pathLst>
            </a:custGeom>
            <a:noFill/>
            <a:ln w="28575" cap="flat">
              <a:solidFill>
                <a:srgbClr val="3437C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98" name="グラフィックス 75">
            <a:extLst>
              <a:ext uri="{FF2B5EF4-FFF2-40B4-BE49-F238E27FC236}">
                <a16:creationId xmlns:a16="http://schemas.microsoft.com/office/drawing/2014/main" id="{D0B681A3-C5EE-3350-FE73-58249DEC5830}"/>
              </a:ext>
            </a:extLst>
          </p:cNvPr>
          <p:cNvGrpSpPr>
            <a:grpSpLocks noChangeAspect="1"/>
          </p:cNvGrpSpPr>
          <p:nvPr/>
        </p:nvGrpSpPr>
        <p:grpSpPr>
          <a:xfrm>
            <a:off x="3449044" y="2787937"/>
            <a:ext cx="2652985" cy="2160000"/>
            <a:chOff x="3481699" y="2940823"/>
            <a:chExt cx="1990382" cy="1620524"/>
          </a:xfrm>
          <a:noFill/>
        </p:grpSpPr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796EF221-9058-DC7B-CCFB-D235C113B839}"/>
                </a:ext>
              </a:extLst>
            </p:cNvPr>
            <p:cNvSpPr/>
            <p:nvPr/>
          </p:nvSpPr>
          <p:spPr>
            <a:xfrm>
              <a:off x="3481699" y="3829225"/>
              <a:ext cx="1990382" cy="732122"/>
            </a:xfrm>
            <a:custGeom>
              <a:avLst/>
              <a:gdLst>
                <a:gd name="connsiteX0" fmla="*/ 1900485 w 1990382"/>
                <a:gd name="connsiteY0" fmla="*/ 0 h 732122"/>
                <a:gd name="connsiteX1" fmla="*/ 1990383 w 1990382"/>
                <a:gd name="connsiteY1" fmla="*/ 215413 h 732122"/>
                <a:gd name="connsiteX2" fmla="*/ 994489 w 1990382"/>
                <a:gd name="connsiteY2" fmla="*/ 732122 h 732122"/>
                <a:gd name="connsiteX3" fmla="*/ 0 w 1990382"/>
                <a:gd name="connsiteY3" fmla="*/ 215413 h 732122"/>
                <a:gd name="connsiteX4" fmla="*/ 89897 w 1990382"/>
                <a:gd name="connsiteY4" fmla="*/ 0 h 73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382" h="732122">
                  <a:moveTo>
                    <a:pt x="1900485" y="0"/>
                  </a:moveTo>
                  <a:cubicBezTo>
                    <a:pt x="1958076" y="66173"/>
                    <a:pt x="1990383" y="137977"/>
                    <a:pt x="1990383" y="215413"/>
                  </a:cubicBezTo>
                  <a:cubicBezTo>
                    <a:pt x="1990383" y="501222"/>
                    <a:pt x="1545110" y="732122"/>
                    <a:pt x="994489" y="732122"/>
                  </a:cubicBezTo>
                  <a:cubicBezTo>
                    <a:pt x="443868" y="732122"/>
                    <a:pt x="0" y="501222"/>
                    <a:pt x="0" y="215413"/>
                  </a:cubicBezTo>
                  <a:cubicBezTo>
                    <a:pt x="0" y="137977"/>
                    <a:pt x="32307" y="66173"/>
                    <a:pt x="89897" y="0"/>
                  </a:cubicBez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96D188EA-E860-74C2-D1BB-1FC51BD13F1D}"/>
                </a:ext>
              </a:extLst>
            </p:cNvPr>
            <p:cNvSpPr/>
            <p:nvPr/>
          </p:nvSpPr>
          <p:spPr>
            <a:xfrm>
              <a:off x="3571596" y="2942231"/>
              <a:ext cx="905996" cy="886994"/>
            </a:xfrm>
            <a:custGeom>
              <a:avLst/>
              <a:gdLst>
                <a:gd name="connsiteX0" fmla="*/ 0 w 905996"/>
                <a:gd name="connsiteY0" fmla="*/ 886994 h 886994"/>
                <a:gd name="connsiteX1" fmla="*/ 515505 w 905996"/>
                <a:gd name="connsiteY1" fmla="*/ 381548 h 886994"/>
                <a:gd name="connsiteX2" fmla="*/ 905996 w 905996"/>
                <a:gd name="connsiteY2" fmla="*/ 0 h 88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5996" h="886994">
                  <a:moveTo>
                    <a:pt x="0" y="886994"/>
                  </a:moveTo>
                  <a:lnTo>
                    <a:pt x="515505" y="381548"/>
                  </a:lnTo>
                  <a:lnTo>
                    <a:pt x="905996" y="0"/>
                  </a:lnTo>
                </a:path>
              </a:pathLst>
            </a:custGeom>
            <a:noFill/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E95E2229-A5A4-4C40-44C9-B7B57739BEBB}"/>
                </a:ext>
              </a:extLst>
            </p:cNvPr>
            <p:cNvSpPr/>
            <p:nvPr/>
          </p:nvSpPr>
          <p:spPr>
            <a:xfrm>
              <a:off x="4477592" y="2940823"/>
              <a:ext cx="904591" cy="888402"/>
            </a:xfrm>
            <a:custGeom>
              <a:avLst/>
              <a:gdLst>
                <a:gd name="connsiteX0" fmla="*/ 904592 w 904591"/>
                <a:gd name="connsiteY0" fmla="*/ 888402 h 888402"/>
                <a:gd name="connsiteX1" fmla="*/ 0 w 904591"/>
                <a:gd name="connsiteY1" fmla="*/ 0 h 88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4591" h="888402">
                  <a:moveTo>
                    <a:pt x="904592" y="888402"/>
                  </a:moveTo>
                  <a:lnTo>
                    <a:pt x="0" y="0"/>
                  </a:lnTo>
                </a:path>
              </a:pathLst>
            </a:custGeom>
            <a:ln w="209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cxnSp>
        <p:nvCxnSpPr>
          <p:cNvPr id="104" name="直線矢印コネクタ 103">
            <a:extLst>
              <a:ext uri="{FF2B5EF4-FFF2-40B4-BE49-F238E27FC236}">
                <a16:creationId xmlns:a16="http://schemas.microsoft.com/office/drawing/2014/main" id="{7B198476-9BE7-7E31-DA28-3345A40DB725}"/>
              </a:ext>
            </a:extLst>
          </p:cNvPr>
          <p:cNvCxnSpPr>
            <a:cxnSpLocks/>
            <a:stCxn id="64" idx="1"/>
          </p:cNvCxnSpPr>
          <p:nvPr/>
        </p:nvCxnSpPr>
        <p:spPr>
          <a:xfrm flipH="1" flipV="1">
            <a:off x="4818265" y="2738858"/>
            <a:ext cx="2529392" cy="1066235"/>
          </a:xfrm>
          <a:prstGeom prst="straightConnector1">
            <a:avLst/>
          </a:prstGeom>
          <a:ln w="76200">
            <a:solidFill>
              <a:srgbClr val="3437C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B064999C-A960-7BA4-A2C4-4D161EDF84AF}"/>
              </a:ext>
            </a:extLst>
          </p:cNvPr>
          <p:cNvSpPr/>
          <p:nvPr/>
        </p:nvSpPr>
        <p:spPr>
          <a:xfrm rot="5400000">
            <a:off x="4724967" y="2749608"/>
            <a:ext cx="88140" cy="88316"/>
          </a:xfrm>
          <a:custGeom>
            <a:avLst/>
            <a:gdLst>
              <a:gd name="connsiteX0" fmla="*/ 42059 w 42059"/>
              <a:gd name="connsiteY0" fmla="*/ 21072 h 42143"/>
              <a:gd name="connsiteX1" fmla="*/ 21030 w 42059"/>
              <a:gd name="connsiteY1" fmla="*/ 42143 h 42143"/>
              <a:gd name="connsiteX2" fmla="*/ 0 w 42059"/>
              <a:gd name="connsiteY2" fmla="*/ 21072 h 42143"/>
              <a:gd name="connsiteX3" fmla="*/ 21030 w 42059"/>
              <a:gd name="connsiteY3" fmla="*/ 0 h 42143"/>
              <a:gd name="connsiteX4" fmla="*/ 42059 w 42059"/>
              <a:gd name="connsiteY4" fmla="*/ 21072 h 42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059" h="42143">
                <a:moveTo>
                  <a:pt x="42059" y="21072"/>
                </a:moveTo>
                <a:cubicBezTo>
                  <a:pt x="42059" y="32709"/>
                  <a:pt x="32644" y="42143"/>
                  <a:pt x="21030" y="42143"/>
                </a:cubicBezTo>
                <a:cubicBezTo>
                  <a:pt x="9415" y="42143"/>
                  <a:pt x="0" y="32709"/>
                  <a:pt x="0" y="21072"/>
                </a:cubicBezTo>
                <a:cubicBezTo>
                  <a:pt x="0" y="9434"/>
                  <a:pt x="9415" y="0"/>
                  <a:pt x="21030" y="0"/>
                </a:cubicBezTo>
                <a:cubicBezTo>
                  <a:pt x="32644" y="0"/>
                  <a:pt x="42059" y="9434"/>
                  <a:pt x="42059" y="21072"/>
                </a:cubicBezTo>
                <a:close/>
              </a:path>
            </a:pathLst>
          </a:custGeom>
          <a:solidFill>
            <a:srgbClr val="000000"/>
          </a:solidFill>
          <a:ln w="14772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ja-JP" altLang="en-US"/>
          </a:p>
        </p:txBody>
      </p:sp>
      <p:cxnSp>
        <p:nvCxnSpPr>
          <p:cNvPr id="109" name="直線矢印コネクタ 108">
            <a:extLst>
              <a:ext uri="{FF2B5EF4-FFF2-40B4-BE49-F238E27FC236}">
                <a16:creationId xmlns:a16="http://schemas.microsoft.com/office/drawing/2014/main" id="{0192C9FF-195F-07E7-AFD4-7B33FA3D4FEA}"/>
              </a:ext>
            </a:extLst>
          </p:cNvPr>
          <p:cNvCxnSpPr>
            <a:cxnSpLocks/>
            <a:endCxn id="84" idx="2"/>
          </p:cNvCxnSpPr>
          <p:nvPr/>
        </p:nvCxnSpPr>
        <p:spPr>
          <a:xfrm>
            <a:off x="4769377" y="2793766"/>
            <a:ext cx="266324" cy="1596933"/>
          </a:xfrm>
          <a:prstGeom prst="straightConnector1">
            <a:avLst/>
          </a:prstGeom>
          <a:ln w="38100">
            <a:solidFill>
              <a:srgbClr val="92D05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2" name="グループ化 141">
            <a:extLst>
              <a:ext uri="{FF2B5EF4-FFF2-40B4-BE49-F238E27FC236}">
                <a16:creationId xmlns:a16="http://schemas.microsoft.com/office/drawing/2014/main" id="{0C769384-3795-D8C8-0ADF-A0ACB6388369}"/>
              </a:ext>
            </a:extLst>
          </p:cNvPr>
          <p:cNvGrpSpPr/>
          <p:nvPr/>
        </p:nvGrpSpPr>
        <p:grpSpPr>
          <a:xfrm>
            <a:off x="919064" y="4731421"/>
            <a:ext cx="2256630" cy="1653902"/>
            <a:chOff x="919064" y="4670461"/>
            <a:chExt cx="2256630" cy="1653902"/>
          </a:xfrm>
        </p:grpSpPr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C77339F4-24A8-2C7F-4F31-63F111F51EA4}"/>
                </a:ext>
              </a:extLst>
            </p:cNvPr>
            <p:cNvSpPr/>
            <p:nvPr/>
          </p:nvSpPr>
          <p:spPr>
            <a:xfrm>
              <a:off x="949190" y="6294109"/>
              <a:ext cx="1220847" cy="14406"/>
            </a:xfrm>
            <a:custGeom>
              <a:avLst/>
              <a:gdLst>
                <a:gd name="connsiteX0" fmla="*/ 0 w 1220847"/>
                <a:gd name="connsiteY0" fmla="*/ 0 h 14406"/>
                <a:gd name="connsiteX1" fmla="*/ 1220847 w 1220847"/>
                <a:gd name="connsiteY1" fmla="*/ 0 h 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0847" h="14406">
                  <a:moveTo>
                    <a:pt x="0" y="0"/>
                  </a:moveTo>
                  <a:lnTo>
                    <a:pt x="1220847" y="0"/>
                  </a:lnTo>
                </a:path>
              </a:pathLst>
            </a:custGeom>
            <a:ln w="2143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6A84380C-A400-1682-4A0E-C7CB862DC22D}"/>
                </a:ext>
              </a:extLst>
            </p:cNvPr>
            <p:cNvSpPr/>
            <p:nvPr/>
          </p:nvSpPr>
          <p:spPr>
            <a:xfrm>
              <a:off x="949190" y="5068089"/>
              <a:ext cx="14346" cy="1226020"/>
            </a:xfrm>
            <a:custGeom>
              <a:avLst/>
              <a:gdLst>
                <a:gd name="connsiteX0" fmla="*/ 0 w 14346"/>
                <a:gd name="connsiteY0" fmla="*/ 1226020 h 1226020"/>
                <a:gd name="connsiteX1" fmla="*/ 0 w 14346"/>
                <a:gd name="connsiteY1" fmla="*/ 0 h 122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346" h="1226020">
                  <a:moveTo>
                    <a:pt x="0" y="1226020"/>
                  </a:moveTo>
                  <a:lnTo>
                    <a:pt x="0" y="0"/>
                  </a:lnTo>
                </a:path>
              </a:pathLst>
            </a:custGeom>
            <a:ln w="2143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975AA62D-9547-82B6-A322-04BDE87B31E7}"/>
                </a:ext>
              </a:extLst>
            </p:cNvPr>
            <p:cNvSpPr/>
            <p:nvPr/>
          </p:nvSpPr>
          <p:spPr>
            <a:xfrm>
              <a:off x="2170037" y="5068089"/>
              <a:ext cx="14346" cy="1226020"/>
            </a:xfrm>
            <a:custGeom>
              <a:avLst/>
              <a:gdLst>
                <a:gd name="connsiteX0" fmla="*/ 0 w 14346"/>
                <a:gd name="connsiteY0" fmla="*/ 1226020 h 1226020"/>
                <a:gd name="connsiteX1" fmla="*/ 0 w 14346"/>
                <a:gd name="connsiteY1" fmla="*/ 0 h 122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346" h="1226020">
                  <a:moveTo>
                    <a:pt x="0" y="1226020"/>
                  </a:moveTo>
                  <a:lnTo>
                    <a:pt x="0" y="0"/>
                  </a:lnTo>
                </a:path>
              </a:pathLst>
            </a:custGeom>
            <a:ln w="2143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D71808C9-F336-F9DD-9577-DC5FA957BA2E}"/>
                </a:ext>
              </a:extLst>
            </p:cNvPr>
            <p:cNvSpPr/>
            <p:nvPr/>
          </p:nvSpPr>
          <p:spPr>
            <a:xfrm>
              <a:off x="949190" y="5068089"/>
              <a:ext cx="1220847" cy="14406"/>
            </a:xfrm>
            <a:custGeom>
              <a:avLst/>
              <a:gdLst>
                <a:gd name="connsiteX0" fmla="*/ 0 w 1220847"/>
                <a:gd name="connsiteY0" fmla="*/ 0 h 14406"/>
                <a:gd name="connsiteX1" fmla="*/ 1220847 w 1220847"/>
                <a:gd name="connsiteY1" fmla="*/ 0 h 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0847" h="14406">
                  <a:moveTo>
                    <a:pt x="0" y="0"/>
                  </a:moveTo>
                  <a:lnTo>
                    <a:pt x="1220847" y="0"/>
                  </a:lnTo>
                </a:path>
              </a:pathLst>
            </a:custGeom>
            <a:ln w="2143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7E9930EB-FA65-08CC-60FF-DC5E2572AFA5}"/>
                </a:ext>
              </a:extLst>
            </p:cNvPr>
            <p:cNvSpPr/>
            <p:nvPr/>
          </p:nvSpPr>
          <p:spPr>
            <a:xfrm>
              <a:off x="949190" y="4700715"/>
              <a:ext cx="976964" cy="367373"/>
            </a:xfrm>
            <a:custGeom>
              <a:avLst/>
              <a:gdLst>
                <a:gd name="connsiteX0" fmla="*/ 0 w 976964"/>
                <a:gd name="connsiteY0" fmla="*/ 367374 h 367373"/>
                <a:gd name="connsiteX1" fmla="*/ 976965 w 976964"/>
                <a:gd name="connsiteY1" fmla="*/ 0 h 3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6964" h="367373">
                  <a:moveTo>
                    <a:pt x="0" y="367374"/>
                  </a:moveTo>
                  <a:lnTo>
                    <a:pt x="976965" y="0"/>
                  </a:lnTo>
                </a:path>
              </a:pathLst>
            </a:custGeom>
            <a:ln w="2143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70E0D2DB-42A8-5463-A0C6-3DF96265101D}"/>
                </a:ext>
              </a:extLst>
            </p:cNvPr>
            <p:cNvSpPr/>
            <p:nvPr/>
          </p:nvSpPr>
          <p:spPr>
            <a:xfrm>
              <a:off x="2170037" y="4700715"/>
              <a:ext cx="975530" cy="367373"/>
            </a:xfrm>
            <a:custGeom>
              <a:avLst/>
              <a:gdLst>
                <a:gd name="connsiteX0" fmla="*/ 0 w 975530"/>
                <a:gd name="connsiteY0" fmla="*/ 367374 h 367373"/>
                <a:gd name="connsiteX1" fmla="*/ 975530 w 975530"/>
                <a:gd name="connsiteY1" fmla="*/ 0 h 3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5530" h="367373">
                  <a:moveTo>
                    <a:pt x="0" y="367374"/>
                  </a:moveTo>
                  <a:lnTo>
                    <a:pt x="975530" y="0"/>
                  </a:lnTo>
                </a:path>
              </a:pathLst>
            </a:custGeom>
            <a:ln w="2143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564501C4-729D-8606-223E-F153129FD9F3}"/>
                </a:ext>
              </a:extLst>
            </p:cNvPr>
            <p:cNvSpPr/>
            <p:nvPr/>
          </p:nvSpPr>
          <p:spPr>
            <a:xfrm>
              <a:off x="1926155" y="4700715"/>
              <a:ext cx="1219412" cy="14406"/>
            </a:xfrm>
            <a:custGeom>
              <a:avLst/>
              <a:gdLst>
                <a:gd name="connsiteX0" fmla="*/ 0 w 1219412"/>
                <a:gd name="connsiteY0" fmla="*/ 0 h 14406"/>
                <a:gd name="connsiteX1" fmla="*/ 1219413 w 1219412"/>
                <a:gd name="connsiteY1" fmla="*/ 0 h 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19412" h="14406">
                  <a:moveTo>
                    <a:pt x="0" y="0"/>
                  </a:moveTo>
                  <a:lnTo>
                    <a:pt x="1219413" y="0"/>
                  </a:lnTo>
                </a:path>
              </a:pathLst>
            </a:custGeom>
            <a:ln w="2143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DD36FADB-2D88-543B-7A2A-284A4F066CE2}"/>
                </a:ext>
              </a:extLst>
            </p:cNvPr>
            <p:cNvSpPr/>
            <p:nvPr/>
          </p:nvSpPr>
          <p:spPr>
            <a:xfrm>
              <a:off x="3145568" y="4700715"/>
              <a:ext cx="14346" cy="1226020"/>
            </a:xfrm>
            <a:custGeom>
              <a:avLst/>
              <a:gdLst>
                <a:gd name="connsiteX0" fmla="*/ 0 w 14346"/>
                <a:gd name="connsiteY0" fmla="*/ 1226020 h 1226020"/>
                <a:gd name="connsiteX1" fmla="*/ 0 w 14346"/>
                <a:gd name="connsiteY1" fmla="*/ 0 h 122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346" h="1226020">
                  <a:moveTo>
                    <a:pt x="0" y="1226020"/>
                  </a:moveTo>
                  <a:lnTo>
                    <a:pt x="0" y="0"/>
                  </a:lnTo>
                </a:path>
              </a:pathLst>
            </a:custGeom>
            <a:ln w="2143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B33BA900-4C83-201F-CF43-8689F17012E0}"/>
                </a:ext>
              </a:extLst>
            </p:cNvPr>
            <p:cNvSpPr/>
            <p:nvPr/>
          </p:nvSpPr>
          <p:spPr>
            <a:xfrm>
              <a:off x="2170037" y="5926736"/>
              <a:ext cx="975530" cy="367373"/>
            </a:xfrm>
            <a:custGeom>
              <a:avLst/>
              <a:gdLst>
                <a:gd name="connsiteX0" fmla="*/ 0 w 975530"/>
                <a:gd name="connsiteY0" fmla="*/ 367374 h 367373"/>
                <a:gd name="connsiteX1" fmla="*/ 975530 w 975530"/>
                <a:gd name="connsiteY1" fmla="*/ 0 h 3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5530" h="367373">
                  <a:moveTo>
                    <a:pt x="0" y="367374"/>
                  </a:moveTo>
                  <a:lnTo>
                    <a:pt x="975530" y="0"/>
                  </a:lnTo>
                </a:path>
              </a:pathLst>
            </a:custGeom>
            <a:ln w="2143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00B90D7D-E6EA-6164-B36D-6271A0711017}"/>
                </a:ext>
              </a:extLst>
            </p:cNvPr>
            <p:cNvSpPr/>
            <p:nvPr/>
          </p:nvSpPr>
          <p:spPr>
            <a:xfrm>
              <a:off x="2139911" y="6263855"/>
              <a:ext cx="60253" cy="60508"/>
            </a:xfrm>
            <a:custGeom>
              <a:avLst/>
              <a:gdLst>
                <a:gd name="connsiteX0" fmla="*/ 60253 w 60253"/>
                <a:gd name="connsiteY0" fmla="*/ 30254 h 60508"/>
                <a:gd name="connsiteX1" fmla="*/ 30127 w 60253"/>
                <a:gd name="connsiteY1" fmla="*/ 60509 h 60508"/>
                <a:gd name="connsiteX2" fmla="*/ 0 w 60253"/>
                <a:gd name="connsiteY2" fmla="*/ 30254 h 60508"/>
                <a:gd name="connsiteX3" fmla="*/ 30127 w 60253"/>
                <a:gd name="connsiteY3" fmla="*/ 0 h 60508"/>
                <a:gd name="connsiteX4" fmla="*/ 60253 w 60253"/>
                <a:gd name="connsiteY4" fmla="*/ 30254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53" h="60508">
                  <a:moveTo>
                    <a:pt x="60253" y="30254"/>
                  </a:moveTo>
                  <a:cubicBezTo>
                    <a:pt x="60253" y="46963"/>
                    <a:pt x="46765" y="60509"/>
                    <a:pt x="30127" y="60509"/>
                  </a:cubicBezTo>
                  <a:cubicBezTo>
                    <a:pt x="13488" y="60509"/>
                    <a:pt x="0" y="46963"/>
                    <a:pt x="0" y="30254"/>
                  </a:cubicBezTo>
                  <a:cubicBezTo>
                    <a:pt x="0" y="13545"/>
                    <a:pt x="13488" y="0"/>
                    <a:pt x="30127" y="0"/>
                  </a:cubicBezTo>
                  <a:cubicBezTo>
                    <a:pt x="46765" y="0"/>
                    <a:pt x="60253" y="13545"/>
                    <a:pt x="60253" y="30254"/>
                  </a:cubicBezTo>
                  <a:close/>
                </a:path>
              </a:pathLst>
            </a:custGeom>
            <a:solidFill>
              <a:srgbClr val="000000"/>
            </a:solidFill>
            <a:ln w="1428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5B04A15A-E5FC-EE40-A13E-EE1909134095}"/>
                </a:ext>
              </a:extLst>
            </p:cNvPr>
            <p:cNvSpPr/>
            <p:nvPr/>
          </p:nvSpPr>
          <p:spPr>
            <a:xfrm>
              <a:off x="919064" y="5037835"/>
              <a:ext cx="60253" cy="60508"/>
            </a:xfrm>
            <a:custGeom>
              <a:avLst/>
              <a:gdLst>
                <a:gd name="connsiteX0" fmla="*/ 60253 w 60253"/>
                <a:gd name="connsiteY0" fmla="*/ 30254 h 60508"/>
                <a:gd name="connsiteX1" fmla="*/ 30127 w 60253"/>
                <a:gd name="connsiteY1" fmla="*/ 60509 h 60508"/>
                <a:gd name="connsiteX2" fmla="*/ 0 w 60253"/>
                <a:gd name="connsiteY2" fmla="*/ 30254 h 60508"/>
                <a:gd name="connsiteX3" fmla="*/ 30127 w 60253"/>
                <a:gd name="connsiteY3" fmla="*/ 0 h 60508"/>
                <a:gd name="connsiteX4" fmla="*/ 60253 w 60253"/>
                <a:gd name="connsiteY4" fmla="*/ 30254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53" h="60508">
                  <a:moveTo>
                    <a:pt x="60253" y="30254"/>
                  </a:moveTo>
                  <a:cubicBezTo>
                    <a:pt x="60253" y="46963"/>
                    <a:pt x="46765" y="60509"/>
                    <a:pt x="30127" y="60509"/>
                  </a:cubicBezTo>
                  <a:cubicBezTo>
                    <a:pt x="13488" y="60509"/>
                    <a:pt x="0" y="46963"/>
                    <a:pt x="0" y="30254"/>
                  </a:cubicBezTo>
                  <a:cubicBezTo>
                    <a:pt x="0" y="13545"/>
                    <a:pt x="13488" y="0"/>
                    <a:pt x="30127" y="0"/>
                  </a:cubicBezTo>
                  <a:cubicBezTo>
                    <a:pt x="46765" y="0"/>
                    <a:pt x="60253" y="13545"/>
                    <a:pt x="60253" y="30254"/>
                  </a:cubicBezTo>
                  <a:close/>
                </a:path>
              </a:pathLst>
            </a:custGeom>
            <a:solidFill>
              <a:srgbClr val="000000"/>
            </a:solidFill>
            <a:ln w="1428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9DF18E7D-A844-08C1-22A8-037F2796DC04}"/>
                </a:ext>
              </a:extLst>
            </p:cNvPr>
            <p:cNvSpPr/>
            <p:nvPr/>
          </p:nvSpPr>
          <p:spPr>
            <a:xfrm>
              <a:off x="919064" y="6263855"/>
              <a:ext cx="60253" cy="60508"/>
            </a:xfrm>
            <a:custGeom>
              <a:avLst/>
              <a:gdLst>
                <a:gd name="connsiteX0" fmla="*/ 60253 w 60253"/>
                <a:gd name="connsiteY0" fmla="*/ 30254 h 60508"/>
                <a:gd name="connsiteX1" fmla="*/ 30127 w 60253"/>
                <a:gd name="connsiteY1" fmla="*/ 60509 h 60508"/>
                <a:gd name="connsiteX2" fmla="*/ 0 w 60253"/>
                <a:gd name="connsiteY2" fmla="*/ 30254 h 60508"/>
                <a:gd name="connsiteX3" fmla="*/ 30127 w 60253"/>
                <a:gd name="connsiteY3" fmla="*/ 0 h 60508"/>
                <a:gd name="connsiteX4" fmla="*/ 60253 w 60253"/>
                <a:gd name="connsiteY4" fmla="*/ 30254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53" h="60508">
                  <a:moveTo>
                    <a:pt x="60253" y="30254"/>
                  </a:moveTo>
                  <a:cubicBezTo>
                    <a:pt x="60253" y="46963"/>
                    <a:pt x="46765" y="60509"/>
                    <a:pt x="30127" y="60509"/>
                  </a:cubicBezTo>
                  <a:cubicBezTo>
                    <a:pt x="13488" y="60509"/>
                    <a:pt x="0" y="46963"/>
                    <a:pt x="0" y="30254"/>
                  </a:cubicBezTo>
                  <a:cubicBezTo>
                    <a:pt x="0" y="13545"/>
                    <a:pt x="13488" y="0"/>
                    <a:pt x="30127" y="0"/>
                  </a:cubicBezTo>
                  <a:cubicBezTo>
                    <a:pt x="46765" y="0"/>
                    <a:pt x="60253" y="13545"/>
                    <a:pt x="60253" y="30254"/>
                  </a:cubicBezTo>
                  <a:close/>
                </a:path>
              </a:pathLst>
            </a:custGeom>
            <a:solidFill>
              <a:srgbClr val="000000"/>
            </a:solidFill>
            <a:ln w="1428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35E54C7-227D-9D62-80FD-6227F89D800C}"/>
                </a:ext>
              </a:extLst>
            </p:cNvPr>
            <p:cNvSpPr/>
            <p:nvPr/>
          </p:nvSpPr>
          <p:spPr>
            <a:xfrm>
              <a:off x="3115441" y="4670461"/>
              <a:ext cx="60253" cy="60508"/>
            </a:xfrm>
            <a:custGeom>
              <a:avLst/>
              <a:gdLst>
                <a:gd name="connsiteX0" fmla="*/ 60253 w 60253"/>
                <a:gd name="connsiteY0" fmla="*/ 30254 h 60508"/>
                <a:gd name="connsiteX1" fmla="*/ 30127 w 60253"/>
                <a:gd name="connsiteY1" fmla="*/ 60509 h 60508"/>
                <a:gd name="connsiteX2" fmla="*/ 0 w 60253"/>
                <a:gd name="connsiteY2" fmla="*/ 30254 h 60508"/>
                <a:gd name="connsiteX3" fmla="*/ 30127 w 60253"/>
                <a:gd name="connsiteY3" fmla="*/ 0 h 60508"/>
                <a:gd name="connsiteX4" fmla="*/ 60253 w 60253"/>
                <a:gd name="connsiteY4" fmla="*/ 30254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53" h="60508">
                  <a:moveTo>
                    <a:pt x="60253" y="30254"/>
                  </a:moveTo>
                  <a:cubicBezTo>
                    <a:pt x="60253" y="46963"/>
                    <a:pt x="46765" y="60509"/>
                    <a:pt x="30127" y="60509"/>
                  </a:cubicBezTo>
                  <a:cubicBezTo>
                    <a:pt x="13488" y="60509"/>
                    <a:pt x="0" y="46963"/>
                    <a:pt x="0" y="30254"/>
                  </a:cubicBezTo>
                  <a:cubicBezTo>
                    <a:pt x="0" y="13545"/>
                    <a:pt x="13488" y="0"/>
                    <a:pt x="30127" y="0"/>
                  </a:cubicBezTo>
                  <a:cubicBezTo>
                    <a:pt x="46765" y="0"/>
                    <a:pt x="60253" y="13545"/>
                    <a:pt x="60253" y="30254"/>
                  </a:cubicBezTo>
                  <a:close/>
                </a:path>
              </a:pathLst>
            </a:custGeom>
            <a:solidFill>
              <a:srgbClr val="000000"/>
            </a:solidFill>
            <a:ln w="1428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8EC38A91-4825-6356-D8DC-EF0AFC744BE1}"/>
                </a:ext>
              </a:extLst>
            </p:cNvPr>
            <p:cNvSpPr/>
            <p:nvPr/>
          </p:nvSpPr>
          <p:spPr>
            <a:xfrm>
              <a:off x="3115441" y="5896481"/>
              <a:ext cx="60253" cy="60508"/>
            </a:xfrm>
            <a:custGeom>
              <a:avLst/>
              <a:gdLst>
                <a:gd name="connsiteX0" fmla="*/ 60253 w 60253"/>
                <a:gd name="connsiteY0" fmla="*/ 30254 h 60508"/>
                <a:gd name="connsiteX1" fmla="*/ 30127 w 60253"/>
                <a:gd name="connsiteY1" fmla="*/ 60509 h 60508"/>
                <a:gd name="connsiteX2" fmla="*/ 0 w 60253"/>
                <a:gd name="connsiteY2" fmla="*/ 30254 h 60508"/>
                <a:gd name="connsiteX3" fmla="*/ 30127 w 60253"/>
                <a:gd name="connsiteY3" fmla="*/ 0 h 60508"/>
                <a:gd name="connsiteX4" fmla="*/ 60253 w 60253"/>
                <a:gd name="connsiteY4" fmla="*/ 30254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53" h="60508">
                  <a:moveTo>
                    <a:pt x="60253" y="30254"/>
                  </a:moveTo>
                  <a:cubicBezTo>
                    <a:pt x="60253" y="46963"/>
                    <a:pt x="46765" y="60509"/>
                    <a:pt x="30127" y="60509"/>
                  </a:cubicBezTo>
                  <a:cubicBezTo>
                    <a:pt x="13488" y="60509"/>
                    <a:pt x="0" y="46963"/>
                    <a:pt x="0" y="30254"/>
                  </a:cubicBezTo>
                  <a:cubicBezTo>
                    <a:pt x="0" y="13545"/>
                    <a:pt x="13488" y="0"/>
                    <a:pt x="30127" y="0"/>
                  </a:cubicBezTo>
                  <a:cubicBezTo>
                    <a:pt x="46765" y="0"/>
                    <a:pt x="60253" y="13545"/>
                    <a:pt x="60253" y="30254"/>
                  </a:cubicBezTo>
                  <a:close/>
                </a:path>
              </a:pathLst>
            </a:custGeom>
            <a:solidFill>
              <a:srgbClr val="000000"/>
            </a:solidFill>
            <a:ln w="1428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9C6CD89E-86C1-55BF-E260-8B2EE3151F67}"/>
                </a:ext>
              </a:extLst>
            </p:cNvPr>
            <p:cNvSpPr/>
            <p:nvPr/>
          </p:nvSpPr>
          <p:spPr>
            <a:xfrm>
              <a:off x="1896028" y="4670461"/>
              <a:ext cx="60253" cy="60508"/>
            </a:xfrm>
            <a:custGeom>
              <a:avLst/>
              <a:gdLst>
                <a:gd name="connsiteX0" fmla="*/ 60253 w 60253"/>
                <a:gd name="connsiteY0" fmla="*/ 30254 h 60508"/>
                <a:gd name="connsiteX1" fmla="*/ 30127 w 60253"/>
                <a:gd name="connsiteY1" fmla="*/ 60509 h 60508"/>
                <a:gd name="connsiteX2" fmla="*/ 0 w 60253"/>
                <a:gd name="connsiteY2" fmla="*/ 30254 h 60508"/>
                <a:gd name="connsiteX3" fmla="*/ 30127 w 60253"/>
                <a:gd name="connsiteY3" fmla="*/ 0 h 60508"/>
                <a:gd name="connsiteX4" fmla="*/ 60253 w 60253"/>
                <a:gd name="connsiteY4" fmla="*/ 30254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53" h="60508">
                  <a:moveTo>
                    <a:pt x="60253" y="30254"/>
                  </a:moveTo>
                  <a:cubicBezTo>
                    <a:pt x="60253" y="46963"/>
                    <a:pt x="46765" y="60509"/>
                    <a:pt x="30127" y="60509"/>
                  </a:cubicBezTo>
                  <a:cubicBezTo>
                    <a:pt x="13488" y="60509"/>
                    <a:pt x="0" y="46963"/>
                    <a:pt x="0" y="30254"/>
                  </a:cubicBezTo>
                  <a:cubicBezTo>
                    <a:pt x="0" y="13545"/>
                    <a:pt x="13488" y="0"/>
                    <a:pt x="30127" y="0"/>
                  </a:cubicBezTo>
                  <a:cubicBezTo>
                    <a:pt x="46765" y="0"/>
                    <a:pt x="60253" y="13545"/>
                    <a:pt x="60253" y="30254"/>
                  </a:cubicBezTo>
                  <a:close/>
                </a:path>
              </a:pathLst>
            </a:custGeom>
            <a:solidFill>
              <a:srgbClr val="000000"/>
            </a:solidFill>
            <a:ln w="1428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68BFCC06-266D-E8EB-E30E-7A54B04B9C15}"/>
                </a:ext>
              </a:extLst>
            </p:cNvPr>
            <p:cNvSpPr/>
            <p:nvPr/>
          </p:nvSpPr>
          <p:spPr>
            <a:xfrm>
              <a:off x="2139911" y="5037835"/>
              <a:ext cx="60253" cy="60508"/>
            </a:xfrm>
            <a:custGeom>
              <a:avLst/>
              <a:gdLst>
                <a:gd name="connsiteX0" fmla="*/ 60253 w 60253"/>
                <a:gd name="connsiteY0" fmla="*/ 30254 h 60508"/>
                <a:gd name="connsiteX1" fmla="*/ 30127 w 60253"/>
                <a:gd name="connsiteY1" fmla="*/ 60509 h 60508"/>
                <a:gd name="connsiteX2" fmla="*/ 0 w 60253"/>
                <a:gd name="connsiteY2" fmla="*/ 30254 h 60508"/>
                <a:gd name="connsiteX3" fmla="*/ 30127 w 60253"/>
                <a:gd name="connsiteY3" fmla="*/ 0 h 60508"/>
                <a:gd name="connsiteX4" fmla="*/ 60253 w 60253"/>
                <a:gd name="connsiteY4" fmla="*/ 30254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53" h="60508">
                  <a:moveTo>
                    <a:pt x="60253" y="30254"/>
                  </a:moveTo>
                  <a:cubicBezTo>
                    <a:pt x="60253" y="46963"/>
                    <a:pt x="46765" y="60509"/>
                    <a:pt x="30127" y="60509"/>
                  </a:cubicBezTo>
                  <a:cubicBezTo>
                    <a:pt x="13488" y="60509"/>
                    <a:pt x="0" y="46963"/>
                    <a:pt x="0" y="30254"/>
                  </a:cubicBezTo>
                  <a:cubicBezTo>
                    <a:pt x="0" y="13545"/>
                    <a:pt x="13488" y="0"/>
                    <a:pt x="30127" y="0"/>
                  </a:cubicBezTo>
                  <a:cubicBezTo>
                    <a:pt x="46765" y="0"/>
                    <a:pt x="60253" y="13545"/>
                    <a:pt x="60253" y="30254"/>
                  </a:cubicBezTo>
                  <a:close/>
                </a:path>
              </a:pathLst>
            </a:custGeom>
            <a:solidFill>
              <a:srgbClr val="000000"/>
            </a:solidFill>
            <a:ln w="1428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141" name="右矢印 140">
            <a:extLst>
              <a:ext uri="{FF2B5EF4-FFF2-40B4-BE49-F238E27FC236}">
                <a16:creationId xmlns:a16="http://schemas.microsoft.com/office/drawing/2014/main" id="{BBB6D93E-6149-29A4-E041-1C9D8F8452CB}"/>
              </a:ext>
            </a:extLst>
          </p:cNvPr>
          <p:cNvSpPr/>
          <p:nvPr/>
        </p:nvSpPr>
        <p:spPr>
          <a:xfrm rot="8367109">
            <a:off x="3214926" y="4361580"/>
            <a:ext cx="423296" cy="257466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52" name="グループ化 151">
            <a:extLst>
              <a:ext uri="{FF2B5EF4-FFF2-40B4-BE49-F238E27FC236}">
                <a16:creationId xmlns:a16="http://schemas.microsoft.com/office/drawing/2014/main" id="{2CA1CC0E-CD30-757A-40EC-CF2D3D55DF8D}"/>
              </a:ext>
            </a:extLst>
          </p:cNvPr>
          <p:cNvGrpSpPr/>
          <p:nvPr/>
        </p:nvGrpSpPr>
        <p:grpSpPr>
          <a:xfrm>
            <a:off x="1285163" y="4854340"/>
            <a:ext cx="1590136" cy="1168393"/>
            <a:chOff x="1276813" y="4793380"/>
            <a:chExt cx="1590136" cy="1168393"/>
          </a:xfrm>
        </p:grpSpPr>
        <p:grpSp>
          <p:nvGrpSpPr>
            <p:cNvPr id="153" name="グループ化 152">
              <a:extLst>
                <a:ext uri="{FF2B5EF4-FFF2-40B4-BE49-F238E27FC236}">
                  <a16:creationId xmlns:a16="http://schemas.microsoft.com/office/drawing/2014/main" id="{7D2196F6-1539-0911-9884-54AB823FF3FF}"/>
                </a:ext>
              </a:extLst>
            </p:cNvPr>
            <p:cNvGrpSpPr/>
            <p:nvPr/>
          </p:nvGrpSpPr>
          <p:grpSpPr>
            <a:xfrm>
              <a:off x="1276813" y="4793380"/>
              <a:ext cx="1590136" cy="1168393"/>
              <a:chOff x="953494" y="4686308"/>
              <a:chExt cx="2192073" cy="1610682"/>
            </a:xfrm>
          </p:grpSpPr>
          <p:sp>
            <p:nvSpPr>
              <p:cNvPr id="157" name="フリーフォーム 156">
                <a:extLst>
                  <a:ext uri="{FF2B5EF4-FFF2-40B4-BE49-F238E27FC236}">
                    <a16:creationId xmlns:a16="http://schemas.microsoft.com/office/drawing/2014/main" id="{5895DB0D-FFF0-CE03-68CC-AC1575BBCD14}"/>
                  </a:ext>
                </a:extLst>
              </p:cNvPr>
              <p:cNvSpPr/>
              <p:nvPr/>
            </p:nvSpPr>
            <p:spPr>
              <a:xfrm>
                <a:off x="953494" y="5070970"/>
                <a:ext cx="1217978" cy="1223138"/>
              </a:xfrm>
              <a:custGeom>
                <a:avLst/>
                <a:gdLst>
                  <a:gd name="connsiteX0" fmla="*/ 1217978 w 1217978"/>
                  <a:gd name="connsiteY0" fmla="*/ 1223139 h 1223138"/>
                  <a:gd name="connsiteX1" fmla="*/ 0 w 1217978"/>
                  <a:gd name="connsiteY1" fmla="*/ 0 h 122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7978" h="1223138">
                    <a:moveTo>
                      <a:pt x="1217978" y="1223139"/>
                    </a:moveTo>
                    <a:cubicBezTo>
                      <a:pt x="545149" y="1223139"/>
                      <a:pt x="0" y="675680"/>
                      <a:pt x="0" y="0"/>
                    </a:cubicBezTo>
                  </a:path>
                </a:pathLst>
              </a:custGeom>
              <a:noFill/>
              <a:ln w="21431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58" name="フリーフォーム 157">
                <a:extLst>
                  <a:ext uri="{FF2B5EF4-FFF2-40B4-BE49-F238E27FC236}">
                    <a16:creationId xmlns:a16="http://schemas.microsoft.com/office/drawing/2014/main" id="{F56552F8-2BAE-058E-2664-8DBE1B450A2B}"/>
                  </a:ext>
                </a:extLst>
              </p:cNvPr>
              <p:cNvSpPr/>
              <p:nvPr/>
            </p:nvSpPr>
            <p:spPr>
              <a:xfrm>
                <a:off x="2170037" y="4686308"/>
                <a:ext cx="975530" cy="1610682"/>
              </a:xfrm>
              <a:custGeom>
                <a:avLst/>
                <a:gdLst>
                  <a:gd name="connsiteX0" fmla="*/ 0 w 975530"/>
                  <a:gd name="connsiteY0" fmla="*/ 1610682 h 1610682"/>
                  <a:gd name="connsiteX1" fmla="*/ 975530 w 975530"/>
                  <a:gd name="connsiteY1" fmla="*/ 0 h 1610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5530" h="1610682">
                    <a:moveTo>
                      <a:pt x="0" y="1610682"/>
                    </a:moveTo>
                    <a:cubicBezTo>
                      <a:pt x="487765" y="1424834"/>
                      <a:pt x="975530" y="628137"/>
                      <a:pt x="975530" y="0"/>
                    </a:cubicBezTo>
                  </a:path>
                </a:pathLst>
              </a:custGeom>
              <a:noFill/>
              <a:ln w="21431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159" name="フリーフォーム 158">
                <a:extLst>
                  <a:ext uri="{FF2B5EF4-FFF2-40B4-BE49-F238E27FC236}">
                    <a16:creationId xmlns:a16="http://schemas.microsoft.com/office/drawing/2014/main" id="{7369887E-7BA0-866F-68F3-A840A527CE39}"/>
                  </a:ext>
                </a:extLst>
              </p:cNvPr>
              <p:cNvSpPr/>
              <p:nvPr/>
            </p:nvSpPr>
            <p:spPr>
              <a:xfrm>
                <a:off x="953494" y="4686308"/>
                <a:ext cx="2192069" cy="384662"/>
              </a:xfrm>
              <a:custGeom>
                <a:avLst/>
                <a:gdLst>
                  <a:gd name="connsiteX0" fmla="*/ 0 w 2192073"/>
                  <a:gd name="connsiteY0" fmla="*/ 370255 h 370255"/>
                  <a:gd name="connsiteX1" fmla="*/ 2192074 w 2192073"/>
                  <a:gd name="connsiteY1" fmla="*/ 0 h 370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92073" h="370255">
                    <a:moveTo>
                      <a:pt x="0" y="370255"/>
                    </a:moveTo>
                    <a:cubicBezTo>
                      <a:pt x="482027" y="184407"/>
                      <a:pt x="1582367" y="0"/>
                      <a:pt x="2192074" y="0"/>
                    </a:cubicBezTo>
                  </a:path>
                </a:pathLst>
              </a:custGeom>
              <a:noFill/>
              <a:ln w="21431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cxnSp>
          <p:nvCxnSpPr>
            <p:cNvPr id="154" name="直線コネクタ 153">
              <a:extLst>
                <a:ext uri="{FF2B5EF4-FFF2-40B4-BE49-F238E27FC236}">
                  <a16:creationId xmlns:a16="http://schemas.microsoft.com/office/drawing/2014/main" id="{FD473919-37C9-CC51-A9B4-72B3C2881C2A}"/>
                </a:ext>
              </a:extLst>
            </p:cNvPr>
            <p:cNvCxnSpPr>
              <a:cxnSpLocks/>
              <a:stCxn id="159" idx="0"/>
            </p:cNvCxnSpPr>
            <p:nvPr/>
          </p:nvCxnSpPr>
          <p:spPr>
            <a:xfrm>
              <a:off x="1276813" y="5072415"/>
              <a:ext cx="882484" cy="0"/>
            </a:xfrm>
            <a:prstGeom prst="line">
              <a:avLst/>
            </a:prstGeom>
            <a:ln w="2857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55" name="直線コネクタ 154">
              <a:extLst>
                <a:ext uri="{FF2B5EF4-FFF2-40B4-BE49-F238E27FC236}">
                  <a16:creationId xmlns:a16="http://schemas.microsoft.com/office/drawing/2014/main" id="{9852D1CE-9C80-1E96-9DE5-9DFCB56E474E}"/>
                </a:ext>
              </a:extLst>
            </p:cNvPr>
            <p:cNvCxnSpPr>
              <a:cxnSpLocks/>
              <a:endCxn id="157" idx="0"/>
            </p:cNvCxnSpPr>
            <p:nvPr/>
          </p:nvCxnSpPr>
          <p:spPr>
            <a:xfrm>
              <a:off x="2160338" y="5072415"/>
              <a:ext cx="0" cy="887269"/>
            </a:xfrm>
            <a:prstGeom prst="line">
              <a:avLst/>
            </a:prstGeom>
            <a:ln w="2857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56" name="直線コネクタ 155">
              <a:extLst>
                <a:ext uri="{FF2B5EF4-FFF2-40B4-BE49-F238E27FC236}">
                  <a16:creationId xmlns:a16="http://schemas.microsoft.com/office/drawing/2014/main" id="{3B149E71-86E1-CDED-121A-37CDA95A3BFC}"/>
                </a:ext>
              </a:extLst>
            </p:cNvPr>
            <p:cNvCxnSpPr>
              <a:cxnSpLocks/>
              <a:endCxn id="158" idx="1"/>
            </p:cNvCxnSpPr>
            <p:nvPr/>
          </p:nvCxnSpPr>
          <p:spPr>
            <a:xfrm flipV="1">
              <a:off x="2159297" y="4793380"/>
              <a:ext cx="707652" cy="279035"/>
            </a:xfrm>
            <a:prstGeom prst="line">
              <a:avLst/>
            </a:prstGeom>
            <a:ln w="2857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cxnSp>
        <p:nvCxnSpPr>
          <p:cNvPr id="160" name="直線矢印コネクタ 159">
            <a:extLst>
              <a:ext uri="{FF2B5EF4-FFF2-40B4-BE49-F238E27FC236}">
                <a16:creationId xmlns:a16="http://schemas.microsoft.com/office/drawing/2014/main" id="{33EF475B-6710-51B1-464D-4654FBE60A48}"/>
              </a:ext>
            </a:extLst>
          </p:cNvPr>
          <p:cNvCxnSpPr>
            <a:cxnSpLocks/>
          </p:cNvCxnSpPr>
          <p:nvPr/>
        </p:nvCxnSpPr>
        <p:spPr>
          <a:xfrm flipV="1">
            <a:off x="1278477" y="5129703"/>
            <a:ext cx="900397" cy="4327"/>
          </a:xfrm>
          <a:prstGeom prst="straightConnector1">
            <a:avLst/>
          </a:prstGeom>
          <a:ln w="38100">
            <a:solidFill>
              <a:srgbClr val="92D05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0F6DE07C-386B-E2D0-57D4-67BA9CB0BBB2}"/>
              </a:ext>
            </a:extLst>
          </p:cNvPr>
          <p:cNvGrpSpPr/>
          <p:nvPr/>
        </p:nvGrpSpPr>
        <p:grpSpPr>
          <a:xfrm>
            <a:off x="950434" y="5253870"/>
            <a:ext cx="1219603" cy="369332"/>
            <a:chOff x="950434" y="5192910"/>
            <a:chExt cx="1219603" cy="369332"/>
          </a:xfrm>
        </p:grpSpPr>
        <p:cxnSp>
          <p:nvCxnSpPr>
            <p:cNvPr id="162" name="直線矢印コネクタ 161">
              <a:extLst>
                <a:ext uri="{FF2B5EF4-FFF2-40B4-BE49-F238E27FC236}">
                  <a16:creationId xmlns:a16="http://schemas.microsoft.com/office/drawing/2014/main" id="{5EA2A6E0-184C-84FB-A4C6-14F9079B67BF}"/>
                </a:ext>
              </a:extLst>
            </p:cNvPr>
            <p:cNvCxnSpPr>
              <a:cxnSpLocks/>
            </p:cNvCxnSpPr>
            <p:nvPr/>
          </p:nvCxnSpPr>
          <p:spPr>
            <a:xfrm>
              <a:off x="950434" y="5218010"/>
              <a:ext cx="1219603" cy="0"/>
            </a:xfrm>
            <a:prstGeom prst="straightConnector1">
              <a:avLst/>
            </a:prstGeom>
            <a:ln w="38100">
              <a:solidFill>
                <a:srgbClr val="FF37C0"/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3" name="テキスト ボックス 162">
                  <a:extLst>
                    <a:ext uri="{FF2B5EF4-FFF2-40B4-BE49-F238E27FC236}">
                      <a16:creationId xmlns:a16="http://schemas.microsoft.com/office/drawing/2014/main" id="{35BC8CE3-E3DD-E10B-D1B1-00972CD0007B}"/>
                    </a:ext>
                  </a:extLst>
                </p:cNvPr>
                <p:cNvSpPr txBox="1"/>
                <p:nvPr/>
              </p:nvSpPr>
              <p:spPr>
                <a:xfrm>
                  <a:off x="1349875" y="5192910"/>
                  <a:ext cx="344544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1" lang="en-US" altLang="ja-JP" i="1" smtClean="0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kumimoji="1" lang="en-US" altLang="ja-JP" b="0" i="1">
                                <a:latin typeface="Cambria Math" panose="02040503050406030204" pitchFamily="18" charset="0"/>
                              </a:rPr>
                              <m:t>𝐿</m:t>
                            </m:r>
                          </m:e>
                          <m:sup>
                            <m:r>
                              <a:rPr kumimoji="1" lang="en-US" altLang="ja-JP" b="0" i="1">
                                <a:latin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oMath>
                    </m:oMathPara>
                  </a14:m>
                  <a:endParaRPr lang="ja-JP" altLang="en-US"/>
                </a:p>
              </p:txBody>
            </p:sp>
          </mc:Choice>
          <mc:Fallback xmlns="">
            <p:sp>
              <p:nvSpPr>
                <p:cNvPr id="163" name="テキスト ボックス 162">
                  <a:extLst>
                    <a:ext uri="{FF2B5EF4-FFF2-40B4-BE49-F238E27FC236}">
                      <a16:creationId xmlns:a16="http://schemas.microsoft.com/office/drawing/2014/main" id="{35BC8CE3-E3DD-E10B-D1B1-00972CD000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349875" y="5192910"/>
                  <a:ext cx="344544" cy="369332"/>
                </a:xfrm>
                <a:prstGeom prst="rect">
                  <a:avLst/>
                </a:prstGeom>
                <a:blipFill>
                  <a:blip r:embed="rId7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65" name="テキスト ボックス 164">
                <a:extLst>
                  <a:ext uri="{FF2B5EF4-FFF2-40B4-BE49-F238E27FC236}">
                    <a16:creationId xmlns:a16="http://schemas.microsoft.com/office/drawing/2014/main" id="{7F4B60A8-368D-C1F6-E527-93FC3E1089EC}"/>
                  </a:ext>
                </a:extLst>
              </p:cNvPr>
              <p:cNvSpPr txBox="1"/>
              <p:nvPr/>
            </p:nvSpPr>
            <p:spPr>
              <a:xfrm>
                <a:off x="4298761" y="3242462"/>
                <a:ext cx="589296" cy="40197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ad>
                        <m:radPr>
                          <m:degHide m:val="on"/>
                          <m:ctrlPr>
                            <a:rPr kumimoji="1"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13</m:t>
                          </m:r>
                        </m:e>
                      </m:rad>
                    </m:oMath>
                  </m:oMathPara>
                </a14:m>
                <a:endParaRPr lang="ja-JP" altLang="en-US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5" name="テキスト ボックス 164">
                <a:extLst>
                  <a:ext uri="{FF2B5EF4-FFF2-40B4-BE49-F238E27FC236}">
                    <a16:creationId xmlns:a16="http://schemas.microsoft.com/office/drawing/2014/main" id="{7F4B60A8-368D-C1F6-E527-93FC3E1089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98761" y="3242462"/>
                <a:ext cx="589296" cy="40197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6" name="円形吹き出し 165">
                <a:extLst>
                  <a:ext uri="{FF2B5EF4-FFF2-40B4-BE49-F238E27FC236}">
                    <a16:creationId xmlns:a16="http://schemas.microsoft.com/office/drawing/2014/main" id="{E6B39A73-8C3A-2174-9588-80E7CE1C79A6}"/>
                  </a:ext>
                </a:extLst>
              </p:cNvPr>
              <p:cNvSpPr/>
              <p:nvPr/>
            </p:nvSpPr>
            <p:spPr>
              <a:xfrm>
                <a:off x="2323408" y="4896939"/>
                <a:ext cx="844367" cy="416786"/>
              </a:xfrm>
              <a:prstGeom prst="wedgeEllipseCallout">
                <a:avLst>
                  <a:gd name="adj1" fmla="val -57221"/>
                  <a:gd name="adj2" fmla="val 35317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lIns="0" tIns="0" rIns="0" bIns="0"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1" lang="en-US" altLang="ja-JP" sz="12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kumimoji="1" lang="en-US" altLang="ja-JP" sz="12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p>
                          <m:r>
                            <a:rPr kumimoji="1" lang="en-US" altLang="ja-JP" sz="12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r>
                        <a:rPr kumimoji="1" lang="en-US" altLang="ja-JP" sz="12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≥</m:t>
                      </m:r>
                      <m:rad>
                        <m:radPr>
                          <m:degHide m:val="on"/>
                          <m:ctrlPr>
                            <a:rPr kumimoji="1" lang="en-US" altLang="ja-JP" sz="12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sz="12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13</m:t>
                          </m:r>
                        </m:e>
                      </m:rad>
                    </m:oMath>
                  </m:oMathPara>
                </a14:m>
                <a:endParaRPr kumimoji="1" lang="ja-JP" altLang="en-US" sz="120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66" name="円形吹き出し 165">
                <a:extLst>
                  <a:ext uri="{FF2B5EF4-FFF2-40B4-BE49-F238E27FC236}">
                    <a16:creationId xmlns:a16="http://schemas.microsoft.com/office/drawing/2014/main" id="{E6B39A73-8C3A-2174-9588-80E7CE1C79A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23408" y="4896939"/>
                <a:ext cx="844367" cy="416786"/>
              </a:xfrm>
              <a:prstGeom prst="wedgeEllipseCallout">
                <a:avLst>
                  <a:gd name="adj1" fmla="val -57221"/>
                  <a:gd name="adj2" fmla="val 35317"/>
                </a:avLst>
              </a:prstGeom>
              <a:blipFill>
                <a:blip r:embed="rId9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7" name="右矢印 166">
            <a:extLst>
              <a:ext uri="{FF2B5EF4-FFF2-40B4-BE49-F238E27FC236}">
                <a16:creationId xmlns:a16="http://schemas.microsoft.com/office/drawing/2014/main" id="{CA4242CF-CA1F-B35B-85D9-2CD9C917030E}"/>
              </a:ext>
            </a:extLst>
          </p:cNvPr>
          <p:cNvSpPr/>
          <p:nvPr/>
        </p:nvSpPr>
        <p:spPr>
          <a:xfrm>
            <a:off x="3449667" y="5427308"/>
            <a:ext cx="261239" cy="195131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8" name="テキスト ボックス 167">
                <a:extLst>
                  <a:ext uri="{FF2B5EF4-FFF2-40B4-BE49-F238E27FC236}">
                    <a16:creationId xmlns:a16="http://schemas.microsoft.com/office/drawing/2014/main" id="{2BF07326-719E-CD24-320E-1556C80F5A48}"/>
                  </a:ext>
                </a:extLst>
              </p:cNvPr>
              <p:cNvSpPr txBox="1"/>
              <p:nvPr/>
            </p:nvSpPr>
            <p:spPr>
              <a:xfrm>
                <a:off x="3880248" y="5087006"/>
                <a:ext cx="2015617" cy="851708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</a:ln>
            </p:spPr>
            <p:txBody>
              <a:bodyPr wrap="square" lIns="36000" rIns="3600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ja-JP" altLang="en-US" sz="1400" b="0" dirty="0">
                    <a:ea typeface="Hiragino Kaku Gothic Pro W3" panose="020B0300000000000000" pitchFamily="34" charset="-128"/>
                  </a:rPr>
                  <a:t>頂点</a:t>
                </a:r>
                <a14:m>
                  <m:oMath xmlns:m="http://schemas.openxmlformats.org/officeDocument/2006/math">
                    <m:r>
                      <a:rPr lang="en-US" altLang="ja-JP" sz="14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sz="14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𝑣</m:t>
                    </m:r>
                    <m:r>
                      <a:rPr lang="en-US" altLang="ja-JP" sz="1400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 sz="14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の周りには</a:t>
                </a:r>
                <a:endParaRPr lang="en-US" altLang="ja-JP" sz="14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lang="ja-JP" altLang="en-US" sz="1400">
                    <a:ea typeface="Hiragino Kaku Gothic Pro W3" panose="020B0300000000000000" pitchFamily="34" charset="-128"/>
                  </a:rPr>
                  <a:t>格子展開図</a:t>
                </a:r>
                <a14:m>
                  <m:oMath xmlns:m="http://schemas.openxmlformats.org/officeDocument/2006/math">
                    <m:r>
                      <a:rPr lang="en-US" altLang="ja-JP" sz="140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sz="1400" i="1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𝑄</m:t>
                    </m:r>
                  </m:oMath>
                </a14:m>
                <a:r>
                  <a:rPr kumimoji="1" lang="ja-JP" altLang="en-US" sz="14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が</a:t>
                </a:r>
                <a:endParaRPr kumimoji="1" lang="en-US" altLang="ja-JP" sz="14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algn="ctr">
                  <a:lnSpc>
                    <a:spcPct val="120000"/>
                  </a:lnSpc>
                </a:pPr>
                <a:r>
                  <a:rPr kumimoji="1" lang="ja-JP" altLang="en-US" sz="14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配置されている</a:t>
                </a:r>
                <a:endParaRPr lang="ja-JP" altLang="en-US" sz="1400"/>
              </a:p>
            </p:txBody>
          </p:sp>
        </mc:Choice>
        <mc:Fallback xmlns="">
          <p:sp>
            <p:nvSpPr>
              <p:cNvPr id="168" name="テキスト ボックス 167">
                <a:extLst>
                  <a:ext uri="{FF2B5EF4-FFF2-40B4-BE49-F238E27FC236}">
                    <a16:creationId xmlns:a16="http://schemas.microsoft.com/office/drawing/2014/main" id="{2BF07326-719E-CD24-320E-1556C80F5A4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80248" y="5087006"/>
                <a:ext cx="2015617" cy="851708"/>
              </a:xfrm>
              <a:prstGeom prst="rect">
                <a:avLst/>
              </a:prstGeom>
              <a:blipFill>
                <a:blip r:embed="rId10"/>
                <a:stretch>
                  <a:fillRect b="-2857"/>
                </a:stretch>
              </a:blipFill>
              <a:ln w="19050"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9" name="テキスト ボックス 168">
                <a:extLst>
                  <a:ext uri="{FF2B5EF4-FFF2-40B4-BE49-F238E27FC236}">
                    <a16:creationId xmlns:a16="http://schemas.microsoft.com/office/drawing/2014/main" id="{13801A5E-1664-2330-5D71-B61785AD714F}"/>
                  </a:ext>
                </a:extLst>
              </p:cNvPr>
              <p:cNvSpPr txBox="1"/>
              <p:nvPr/>
            </p:nvSpPr>
            <p:spPr>
              <a:xfrm>
                <a:off x="2113670" y="4843235"/>
                <a:ext cx="191509" cy="295507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800" i="1" dirty="0" smtClean="0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𝑣</m:t>
                      </m:r>
                    </m:oMath>
                  </m:oMathPara>
                </a14:m>
                <a:endParaRPr lang="ja-JP" altLang="en-US"/>
              </a:p>
            </p:txBody>
          </p:sp>
        </mc:Choice>
        <mc:Fallback xmlns="">
          <p:sp>
            <p:nvSpPr>
              <p:cNvPr id="169" name="テキスト ボックス 168">
                <a:extLst>
                  <a:ext uri="{FF2B5EF4-FFF2-40B4-BE49-F238E27FC236}">
                    <a16:creationId xmlns:a16="http://schemas.microsoft.com/office/drawing/2014/main" id="{13801A5E-1664-2330-5D71-B61785AD71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13670" y="4843235"/>
                <a:ext cx="191509" cy="295507"/>
              </a:xfrm>
              <a:prstGeom prst="rect">
                <a:avLst/>
              </a:prstGeom>
              <a:blipFill>
                <a:blip r:embed="rId11"/>
                <a:stretch>
                  <a:fillRect l="-12500" r="-125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9" name="テキスト ボックス 178">
            <a:extLst>
              <a:ext uri="{FF2B5EF4-FFF2-40B4-BE49-F238E27FC236}">
                <a16:creationId xmlns:a16="http://schemas.microsoft.com/office/drawing/2014/main" id="{60622CFD-A031-FAFD-810D-A27889FA5A49}"/>
              </a:ext>
            </a:extLst>
          </p:cNvPr>
          <p:cNvSpPr txBox="1"/>
          <p:nvPr/>
        </p:nvSpPr>
        <p:spPr>
          <a:xfrm>
            <a:off x="143358" y="2649100"/>
            <a:ext cx="16546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sz="1600" b="1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【</a:t>
            </a:r>
            <a:r>
              <a:rPr kumimoji="1" lang="ja-JP" altLang="en-US" sz="1600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証明の続き</a:t>
            </a:r>
            <a:r>
              <a:rPr kumimoji="1" lang="en-US" altLang="ja-JP" sz="1600" b="1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】</a:t>
            </a:r>
            <a:endParaRPr kumimoji="1" lang="ja-JP" altLang="en-US" sz="1600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sp>
        <p:nvSpPr>
          <p:cNvPr id="180" name="右矢印 179">
            <a:extLst>
              <a:ext uri="{FF2B5EF4-FFF2-40B4-BE49-F238E27FC236}">
                <a16:creationId xmlns:a16="http://schemas.microsoft.com/office/drawing/2014/main" id="{63062F79-B3C8-5CCD-9A69-1ED74CF16A95}"/>
              </a:ext>
            </a:extLst>
          </p:cNvPr>
          <p:cNvSpPr/>
          <p:nvPr/>
        </p:nvSpPr>
        <p:spPr>
          <a:xfrm>
            <a:off x="6102029" y="5427308"/>
            <a:ext cx="261239" cy="195131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テキスト ボックス 180">
            <a:extLst>
              <a:ext uri="{FF2B5EF4-FFF2-40B4-BE49-F238E27FC236}">
                <a16:creationId xmlns:a16="http://schemas.microsoft.com/office/drawing/2014/main" id="{9563538D-9910-69F4-DBE0-71BD06D592AE}"/>
              </a:ext>
            </a:extLst>
          </p:cNvPr>
          <p:cNvSpPr txBox="1"/>
          <p:nvPr/>
        </p:nvSpPr>
        <p:spPr>
          <a:xfrm>
            <a:off x="6405265" y="5228285"/>
            <a:ext cx="1884784" cy="593176"/>
          </a:xfrm>
          <a:prstGeom prst="rect">
            <a:avLst/>
          </a:prstGeom>
          <a:noFill/>
          <a:ln w="19050">
            <a:noFill/>
          </a:ln>
        </p:spPr>
        <p:txBody>
          <a:bodyPr wrap="square" lIns="36000" rIns="3600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ja-JP" altLang="en-US" sz="1400" b="0">
                <a:ea typeface="Hiragino Kaku Gothic Pro W3" panose="020B0300000000000000" pitchFamily="34" charset="-128"/>
              </a:rPr>
              <a:t>面どうしが重なる</a:t>
            </a:r>
            <a:endParaRPr lang="en-US" altLang="ja-JP" sz="1400" b="0" dirty="0">
              <a:ea typeface="Hiragino Kaku Gothic Pro W3" panose="020B0300000000000000" pitchFamily="34" charset="-128"/>
            </a:endParaRPr>
          </a:p>
          <a:p>
            <a:pPr algn="ctr">
              <a:lnSpc>
                <a:spcPct val="120000"/>
              </a:lnSpc>
            </a:pPr>
            <a:r>
              <a:rPr lang="ja-JP" altLang="en-US" sz="1400" b="0">
                <a:ea typeface="Hiragino Kaku Gothic Pro W3" panose="020B0300000000000000" pitchFamily="34" charset="-128"/>
              </a:rPr>
              <a:t>格子展開が存在する</a:t>
            </a:r>
            <a:endParaRPr lang="en-US" altLang="ja-JP" sz="1400" b="0" dirty="0">
              <a:ea typeface="Hiragino Kaku Gothic Pro W3" panose="020B0300000000000000" pitchFamily="34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テキスト ボックス 7">
                <a:extLst>
                  <a:ext uri="{FF2B5EF4-FFF2-40B4-BE49-F238E27FC236}">
                    <a16:creationId xmlns:a16="http://schemas.microsoft.com/office/drawing/2014/main" id="{70CCD91A-7FDA-1A51-6F7B-45DF3E48D005}"/>
                  </a:ext>
                </a:extLst>
              </p:cNvPr>
              <p:cNvSpPr txBox="1"/>
              <p:nvPr/>
            </p:nvSpPr>
            <p:spPr>
              <a:xfrm>
                <a:off x="6794085" y="4453898"/>
                <a:ext cx="1298652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ja-JP" altLang="en-US" sz="14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格子展開図</a:t>
                </a:r>
                <a14:m>
                  <m:oMath xmlns:m="http://schemas.openxmlformats.org/officeDocument/2006/math">
                    <m:r>
                      <a:rPr lang="en-US" altLang="ja-JP" sz="1400" b="0" i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sz="1400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𝑄</m:t>
                    </m:r>
                    <m:r>
                      <a:rPr lang="en-US" altLang="ja-JP" sz="1400" b="0" i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endParaRPr lang="ja-JP" altLang="en-US" sz="14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8" name="テキスト ボックス 7">
                <a:extLst>
                  <a:ext uri="{FF2B5EF4-FFF2-40B4-BE49-F238E27FC236}">
                    <a16:creationId xmlns:a16="http://schemas.microsoft.com/office/drawing/2014/main" id="{70CCD91A-7FDA-1A51-6F7B-45DF3E48D00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94085" y="4453898"/>
                <a:ext cx="1298652" cy="307777"/>
              </a:xfrm>
              <a:prstGeom prst="rect">
                <a:avLst/>
              </a:prstGeom>
              <a:blipFill>
                <a:blip r:embed="rId12"/>
                <a:stretch>
                  <a:fillRect l="-971" t="-4000" b="-24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08398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 animBg="1"/>
      <p:bldP spid="36" grpId="0" animBg="1"/>
      <p:bldP spid="74" grpId="0"/>
      <p:bldP spid="107" grpId="0" animBg="1"/>
      <p:bldP spid="141" grpId="0" animBg="1"/>
      <p:bldP spid="165" grpId="0"/>
      <p:bldP spid="166" grpId="0" animBg="1"/>
      <p:bldP spid="167" grpId="0" animBg="1"/>
      <p:bldP spid="168" grpId="0" animBg="1"/>
      <p:bldP spid="169" grpId="0"/>
      <p:bldP spid="180" grpId="0" animBg="1"/>
      <p:bldP spid="181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43ED0FB-5A77-878E-B719-DDC8A06796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直</a:t>
            </a:r>
            <a:r>
              <a:rPr lang="ja-JP" altLang="en-US" sz="2400"/>
              <a:t>方体における格子展開図とは？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0ADDF899-A02D-DC01-FB0A-A36418A87E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3</a:t>
            </a:fld>
            <a:endParaRPr kumimoji="1" lang="ja-JP" altLang="en-US"/>
          </a:p>
        </p:txBody>
      </p:sp>
      <p:cxnSp>
        <p:nvCxnSpPr>
          <p:cNvPr id="13" name="直線コネクタ 12">
            <a:extLst>
              <a:ext uri="{FF2B5EF4-FFF2-40B4-BE49-F238E27FC236}">
                <a16:creationId xmlns:a16="http://schemas.microsoft.com/office/drawing/2014/main" id="{27327313-D835-E924-1A6B-647C1EBFDD98}"/>
              </a:ext>
            </a:extLst>
          </p:cNvPr>
          <p:cNvCxnSpPr>
            <a:cxnSpLocks/>
          </p:cNvCxnSpPr>
          <p:nvPr/>
        </p:nvCxnSpPr>
        <p:spPr>
          <a:xfrm>
            <a:off x="143358" y="145705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51C569D1-273A-A062-ABB5-DAF7FFCF35CF}"/>
              </a:ext>
            </a:extLst>
          </p:cNvPr>
          <p:cNvSpPr txBox="1"/>
          <p:nvPr/>
        </p:nvSpPr>
        <p:spPr>
          <a:xfrm>
            <a:off x="315854" y="1256995"/>
            <a:ext cx="2544304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定義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2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（格子展開図）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B53741C3-A81A-DE36-ED0A-5CAE6B2A3392}"/>
              </a:ext>
            </a:extLst>
          </p:cNvPr>
          <p:cNvSpPr txBox="1"/>
          <p:nvPr/>
        </p:nvSpPr>
        <p:spPr>
          <a:xfrm>
            <a:off x="260344" y="1644098"/>
            <a:ext cx="8749984" cy="4149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 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格子直方体の格子に切れ込みを入れて平坦に開いた多角形を</a:t>
            </a:r>
            <a:r>
              <a:rPr lang="ja-JP" altLang="en-US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格子展開図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という．</a:t>
            </a:r>
          </a:p>
        </p:txBody>
      </p:sp>
      <p:cxnSp>
        <p:nvCxnSpPr>
          <p:cNvPr id="16" name="直線コネクタ 15">
            <a:extLst>
              <a:ext uri="{FF2B5EF4-FFF2-40B4-BE49-F238E27FC236}">
                <a16:creationId xmlns:a16="http://schemas.microsoft.com/office/drawing/2014/main" id="{C6549BB1-4DD9-78A2-1592-08339AFED4E1}"/>
              </a:ext>
            </a:extLst>
          </p:cNvPr>
          <p:cNvCxnSpPr>
            <a:cxnSpLocks/>
          </p:cNvCxnSpPr>
          <p:nvPr/>
        </p:nvCxnSpPr>
        <p:spPr>
          <a:xfrm>
            <a:off x="133672" y="2111562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grpSp>
        <p:nvGrpSpPr>
          <p:cNvPr id="5" name="グラフィックス 16">
            <a:extLst>
              <a:ext uri="{FF2B5EF4-FFF2-40B4-BE49-F238E27FC236}">
                <a16:creationId xmlns:a16="http://schemas.microsoft.com/office/drawing/2014/main" id="{960FC269-2E17-330F-B8FD-EFF5099469AD}"/>
              </a:ext>
            </a:extLst>
          </p:cNvPr>
          <p:cNvGrpSpPr/>
          <p:nvPr/>
        </p:nvGrpSpPr>
        <p:grpSpPr>
          <a:xfrm>
            <a:off x="351203" y="2278558"/>
            <a:ext cx="3419974" cy="1190564"/>
            <a:chOff x="351203" y="2278558"/>
            <a:chExt cx="3419974" cy="1190564"/>
          </a:xfrm>
        </p:grpSpPr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3A721F7-3791-2008-DB3A-F36147810CB9}"/>
                </a:ext>
              </a:extLst>
            </p:cNvPr>
            <p:cNvSpPr/>
            <p:nvPr/>
          </p:nvSpPr>
          <p:spPr>
            <a:xfrm>
              <a:off x="1838148" y="3469109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6DF8CD0-8D1A-EDD2-1E89-42CC5CC578C3}"/>
                </a:ext>
              </a:extLst>
            </p:cNvPr>
            <p:cNvSpPr/>
            <p:nvPr/>
          </p:nvSpPr>
          <p:spPr>
            <a:xfrm>
              <a:off x="1838148" y="2725015"/>
              <a:ext cx="8742" cy="744094"/>
            </a:xfrm>
            <a:custGeom>
              <a:avLst/>
              <a:gdLst>
                <a:gd name="connsiteX0" fmla="*/ 0 w 8742"/>
                <a:gd name="connsiteY0" fmla="*/ 744094 h 744094"/>
                <a:gd name="connsiteX1" fmla="*/ 0 w 8742"/>
                <a:gd name="connsiteY1" fmla="*/ 0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42" h="744094">
                  <a:moveTo>
                    <a:pt x="0" y="74409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111B943-B034-639B-7279-746BDCB66E18}"/>
                </a:ext>
              </a:extLst>
            </p:cNvPr>
            <p:cNvSpPr/>
            <p:nvPr/>
          </p:nvSpPr>
          <p:spPr>
            <a:xfrm>
              <a:off x="2581621" y="2725015"/>
              <a:ext cx="8742" cy="744094"/>
            </a:xfrm>
            <a:custGeom>
              <a:avLst/>
              <a:gdLst>
                <a:gd name="connsiteX0" fmla="*/ 0 w 8742"/>
                <a:gd name="connsiteY0" fmla="*/ 744094 h 744094"/>
                <a:gd name="connsiteX1" fmla="*/ 0 w 8742"/>
                <a:gd name="connsiteY1" fmla="*/ 0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42" h="744094">
                  <a:moveTo>
                    <a:pt x="0" y="74409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2894F77-2DB1-728F-E77A-CED3F9C7924E}"/>
                </a:ext>
              </a:extLst>
            </p:cNvPr>
            <p:cNvSpPr/>
            <p:nvPr/>
          </p:nvSpPr>
          <p:spPr>
            <a:xfrm>
              <a:off x="1838148" y="2725015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1ADD55C-D136-06B7-E31B-F860ABDCE712}"/>
                </a:ext>
              </a:extLst>
            </p:cNvPr>
            <p:cNvSpPr/>
            <p:nvPr/>
          </p:nvSpPr>
          <p:spPr>
            <a:xfrm>
              <a:off x="1838148" y="2501787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DFF6F5C8-59A2-854B-6347-8B4C750942D1}"/>
                </a:ext>
              </a:extLst>
            </p:cNvPr>
            <p:cNvSpPr/>
            <p:nvPr/>
          </p:nvSpPr>
          <p:spPr>
            <a:xfrm>
              <a:off x="2581621" y="2501787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32886F31-AB7C-B71A-9B2F-87B323C1E909}"/>
                </a:ext>
              </a:extLst>
            </p:cNvPr>
            <p:cNvSpPr/>
            <p:nvPr/>
          </p:nvSpPr>
          <p:spPr>
            <a:xfrm>
              <a:off x="2432876" y="2501800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F33F0CF-DFD0-BC55-E16E-2BB3D3B42CA9}"/>
                </a:ext>
              </a:extLst>
            </p:cNvPr>
            <p:cNvSpPr/>
            <p:nvPr/>
          </p:nvSpPr>
          <p:spPr>
            <a:xfrm>
              <a:off x="3176349" y="2501800"/>
              <a:ext cx="8742" cy="744094"/>
            </a:xfrm>
            <a:custGeom>
              <a:avLst/>
              <a:gdLst>
                <a:gd name="connsiteX0" fmla="*/ 0 w 8742"/>
                <a:gd name="connsiteY0" fmla="*/ 744095 h 744094"/>
                <a:gd name="connsiteX1" fmla="*/ 0 w 8742"/>
                <a:gd name="connsiteY1" fmla="*/ 0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42" h="744094">
                  <a:moveTo>
                    <a:pt x="0" y="744095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7D5E0B9-08A9-E546-906B-DD51EEE1BD02}"/>
                </a:ext>
              </a:extLst>
            </p:cNvPr>
            <p:cNvSpPr/>
            <p:nvPr/>
          </p:nvSpPr>
          <p:spPr>
            <a:xfrm>
              <a:off x="2581621" y="3245894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51DC3A41-251B-F0B9-E1C4-0F8AC1226301}"/>
                </a:ext>
              </a:extLst>
            </p:cNvPr>
            <p:cNvSpPr/>
            <p:nvPr/>
          </p:nvSpPr>
          <p:spPr>
            <a:xfrm>
              <a:off x="1838148" y="2725015"/>
              <a:ext cx="247824" cy="744094"/>
            </a:xfrm>
            <a:custGeom>
              <a:avLst/>
              <a:gdLst>
                <a:gd name="connsiteX0" fmla="*/ 0 w 247824"/>
                <a:gd name="connsiteY0" fmla="*/ 0 h 744094"/>
                <a:gd name="connsiteX1" fmla="*/ 247824 w 247824"/>
                <a:gd name="connsiteY1" fmla="*/ 744094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824" h="744094">
                  <a:moveTo>
                    <a:pt x="0" y="0"/>
                  </a:moveTo>
                  <a:lnTo>
                    <a:pt x="247824" y="74409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69866208-811D-4B93-91FE-00A335532D94}"/>
                </a:ext>
              </a:extLst>
            </p:cNvPr>
            <p:cNvSpPr/>
            <p:nvPr/>
          </p:nvSpPr>
          <p:spPr>
            <a:xfrm>
              <a:off x="2085973" y="2725015"/>
              <a:ext cx="247824" cy="744094"/>
            </a:xfrm>
            <a:custGeom>
              <a:avLst/>
              <a:gdLst>
                <a:gd name="connsiteX0" fmla="*/ 0 w 247824"/>
                <a:gd name="connsiteY0" fmla="*/ 0 h 744094"/>
                <a:gd name="connsiteX1" fmla="*/ 247824 w 247824"/>
                <a:gd name="connsiteY1" fmla="*/ 744094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824" h="744094">
                  <a:moveTo>
                    <a:pt x="0" y="0"/>
                  </a:moveTo>
                  <a:lnTo>
                    <a:pt x="247824" y="74409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650689E8-169F-FBD5-9C1A-65276BB2E172}"/>
                </a:ext>
              </a:extLst>
            </p:cNvPr>
            <p:cNvSpPr/>
            <p:nvPr/>
          </p:nvSpPr>
          <p:spPr>
            <a:xfrm>
              <a:off x="2333797" y="2725015"/>
              <a:ext cx="247824" cy="744094"/>
            </a:xfrm>
            <a:custGeom>
              <a:avLst/>
              <a:gdLst>
                <a:gd name="connsiteX0" fmla="*/ 0 w 247824"/>
                <a:gd name="connsiteY0" fmla="*/ 0 h 744094"/>
                <a:gd name="connsiteX1" fmla="*/ 247824 w 247824"/>
                <a:gd name="connsiteY1" fmla="*/ 744094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824" h="744094">
                  <a:moveTo>
                    <a:pt x="0" y="0"/>
                  </a:moveTo>
                  <a:lnTo>
                    <a:pt x="247824" y="74409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9F200D4C-12A8-DC94-B97B-C3AA8ADA1BD4}"/>
                </a:ext>
              </a:extLst>
            </p:cNvPr>
            <p:cNvSpPr/>
            <p:nvPr/>
          </p:nvSpPr>
          <p:spPr>
            <a:xfrm>
              <a:off x="1838148" y="3221081"/>
              <a:ext cx="743472" cy="248028"/>
            </a:xfrm>
            <a:custGeom>
              <a:avLst/>
              <a:gdLst>
                <a:gd name="connsiteX0" fmla="*/ 743473 w 743472"/>
                <a:gd name="connsiteY0" fmla="*/ 0 h 248028"/>
                <a:gd name="connsiteX1" fmla="*/ 0 w 743472"/>
                <a:gd name="connsiteY1" fmla="*/ 248028 h 24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248028">
                  <a:moveTo>
                    <a:pt x="743473" y="0"/>
                  </a:moveTo>
                  <a:lnTo>
                    <a:pt x="0" y="2480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742452FF-7C7E-D616-3EBD-7311A2856F13}"/>
                </a:ext>
              </a:extLst>
            </p:cNvPr>
            <p:cNvSpPr/>
            <p:nvPr/>
          </p:nvSpPr>
          <p:spPr>
            <a:xfrm>
              <a:off x="1838148" y="2973053"/>
              <a:ext cx="743472" cy="248028"/>
            </a:xfrm>
            <a:custGeom>
              <a:avLst/>
              <a:gdLst>
                <a:gd name="connsiteX0" fmla="*/ 0 w 743472"/>
                <a:gd name="connsiteY0" fmla="*/ 248028 h 248028"/>
                <a:gd name="connsiteX1" fmla="*/ 743473 w 743472"/>
                <a:gd name="connsiteY1" fmla="*/ 0 h 24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248028">
                  <a:moveTo>
                    <a:pt x="0" y="248028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38E34BDB-8276-1CD2-A1A2-E80AD1FC0A5D}"/>
                </a:ext>
              </a:extLst>
            </p:cNvPr>
            <p:cNvSpPr/>
            <p:nvPr/>
          </p:nvSpPr>
          <p:spPr>
            <a:xfrm>
              <a:off x="1838148" y="2725015"/>
              <a:ext cx="743472" cy="248038"/>
            </a:xfrm>
            <a:custGeom>
              <a:avLst/>
              <a:gdLst>
                <a:gd name="connsiteX0" fmla="*/ 743473 w 743472"/>
                <a:gd name="connsiteY0" fmla="*/ 0 h 248038"/>
                <a:gd name="connsiteX1" fmla="*/ 0 w 743472"/>
                <a:gd name="connsiteY1" fmla="*/ 248038 h 24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248038">
                  <a:moveTo>
                    <a:pt x="743473" y="0"/>
                  </a:moveTo>
                  <a:lnTo>
                    <a:pt x="0" y="24803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4548D18A-8FDD-6582-F72C-A9DAF5FC598F}"/>
                </a:ext>
              </a:extLst>
            </p:cNvPr>
            <p:cNvSpPr/>
            <p:nvPr/>
          </p:nvSpPr>
          <p:spPr>
            <a:xfrm>
              <a:off x="2085973" y="2501787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47C7321C-9371-6323-19A5-724759C51238}"/>
                </a:ext>
              </a:extLst>
            </p:cNvPr>
            <p:cNvSpPr/>
            <p:nvPr/>
          </p:nvSpPr>
          <p:spPr>
            <a:xfrm>
              <a:off x="2333797" y="2501787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B2980E47-2702-0A8C-6D15-586ABB1EFDC3}"/>
                </a:ext>
              </a:extLst>
            </p:cNvPr>
            <p:cNvSpPr/>
            <p:nvPr/>
          </p:nvSpPr>
          <p:spPr>
            <a:xfrm>
              <a:off x="2581621" y="2501787"/>
              <a:ext cx="346954" cy="223228"/>
            </a:xfrm>
            <a:custGeom>
              <a:avLst/>
              <a:gdLst>
                <a:gd name="connsiteX0" fmla="*/ 346954 w 346954"/>
                <a:gd name="connsiteY0" fmla="*/ 0 h 223228"/>
                <a:gd name="connsiteX1" fmla="*/ 0 w 346954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4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CE0BAC83-B684-29DC-E9E5-C233D3EC4D0C}"/>
                </a:ext>
              </a:extLst>
            </p:cNvPr>
            <p:cNvSpPr/>
            <p:nvPr/>
          </p:nvSpPr>
          <p:spPr>
            <a:xfrm>
              <a:off x="1838148" y="2650612"/>
              <a:ext cx="941732" cy="74402"/>
            </a:xfrm>
            <a:custGeom>
              <a:avLst/>
              <a:gdLst>
                <a:gd name="connsiteX0" fmla="*/ 941732 w 941732"/>
                <a:gd name="connsiteY0" fmla="*/ 0 h 74402"/>
                <a:gd name="connsiteX1" fmla="*/ 0 w 941732"/>
                <a:gd name="connsiteY1" fmla="*/ 74403 h 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02">
                  <a:moveTo>
                    <a:pt x="941732" y="0"/>
                  </a:moveTo>
                  <a:lnTo>
                    <a:pt x="0" y="7440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F104B522-FD17-FB6C-4821-73C1812F28CF}"/>
                </a:ext>
              </a:extLst>
            </p:cNvPr>
            <p:cNvSpPr/>
            <p:nvPr/>
          </p:nvSpPr>
          <p:spPr>
            <a:xfrm>
              <a:off x="2036408" y="2576203"/>
              <a:ext cx="941732" cy="74412"/>
            </a:xfrm>
            <a:custGeom>
              <a:avLst/>
              <a:gdLst>
                <a:gd name="connsiteX0" fmla="*/ 941732 w 941732"/>
                <a:gd name="connsiteY0" fmla="*/ 0 h 74412"/>
                <a:gd name="connsiteX1" fmla="*/ 0 w 941732"/>
                <a:gd name="connsiteY1" fmla="*/ 74413 h 7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2">
                  <a:moveTo>
                    <a:pt x="941732" y="0"/>
                  </a:moveTo>
                  <a:lnTo>
                    <a:pt x="0" y="7441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68102A92-7E17-F7D9-B676-496920E4F636}"/>
                </a:ext>
              </a:extLst>
            </p:cNvPr>
            <p:cNvSpPr/>
            <p:nvPr/>
          </p:nvSpPr>
          <p:spPr>
            <a:xfrm>
              <a:off x="2234667" y="2501787"/>
              <a:ext cx="941732" cy="74419"/>
            </a:xfrm>
            <a:custGeom>
              <a:avLst/>
              <a:gdLst>
                <a:gd name="connsiteX0" fmla="*/ 941732 w 941732"/>
                <a:gd name="connsiteY0" fmla="*/ 0 h 74419"/>
                <a:gd name="connsiteX1" fmla="*/ 0 w 941732"/>
                <a:gd name="connsiteY1" fmla="*/ 74419 h 7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9">
                  <a:moveTo>
                    <a:pt x="941732" y="0"/>
                  </a:moveTo>
                  <a:lnTo>
                    <a:pt x="0" y="74419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53E3EA45-188D-6081-4C1C-60C359BF9F93}"/>
                </a:ext>
              </a:extLst>
            </p:cNvPr>
            <p:cNvSpPr/>
            <p:nvPr/>
          </p:nvSpPr>
          <p:spPr>
            <a:xfrm>
              <a:off x="2581621" y="2725015"/>
              <a:ext cx="198259" cy="669691"/>
            </a:xfrm>
            <a:custGeom>
              <a:avLst/>
              <a:gdLst>
                <a:gd name="connsiteX0" fmla="*/ 0 w 198259"/>
                <a:gd name="connsiteY0" fmla="*/ 0 h 669691"/>
                <a:gd name="connsiteX1" fmla="*/ 198260 w 198259"/>
                <a:gd name="connsiteY1" fmla="*/ 669692 h 6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259" h="669691">
                  <a:moveTo>
                    <a:pt x="0" y="0"/>
                  </a:moveTo>
                  <a:lnTo>
                    <a:pt x="198260" y="669692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E4F4DF1-647E-906F-E1E0-44287EE5D31A}"/>
                </a:ext>
              </a:extLst>
            </p:cNvPr>
            <p:cNvSpPr/>
            <p:nvPr/>
          </p:nvSpPr>
          <p:spPr>
            <a:xfrm>
              <a:off x="2779881" y="2650612"/>
              <a:ext cx="198259" cy="669685"/>
            </a:xfrm>
            <a:custGeom>
              <a:avLst/>
              <a:gdLst>
                <a:gd name="connsiteX0" fmla="*/ 0 w 198259"/>
                <a:gd name="connsiteY0" fmla="*/ 0 h 669685"/>
                <a:gd name="connsiteX1" fmla="*/ 198259 w 198259"/>
                <a:gd name="connsiteY1" fmla="*/ 669685 h 66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259" h="669685">
                  <a:moveTo>
                    <a:pt x="0" y="0"/>
                  </a:moveTo>
                  <a:lnTo>
                    <a:pt x="198259" y="669685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FF5450EC-619A-1EFA-BBFA-62282A776937}"/>
                </a:ext>
              </a:extLst>
            </p:cNvPr>
            <p:cNvSpPr/>
            <p:nvPr/>
          </p:nvSpPr>
          <p:spPr>
            <a:xfrm>
              <a:off x="2978140" y="2576203"/>
              <a:ext cx="198208" cy="669691"/>
            </a:xfrm>
            <a:custGeom>
              <a:avLst/>
              <a:gdLst>
                <a:gd name="connsiteX0" fmla="*/ 0 w 198208"/>
                <a:gd name="connsiteY0" fmla="*/ 0 h 669691"/>
                <a:gd name="connsiteX1" fmla="*/ 198209 w 198208"/>
                <a:gd name="connsiteY1" fmla="*/ 669692 h 6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208" h="669691">
                  <a:moveTo>
                    <a:pt x="0" y="0"/>
                  </a:moveTo>
                  <a:lnTo>
                    <a:pt x="198209" y="669692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767E700-C1FC-2B5B-D1F0-2850E8C4E7DE}"/>
                </a:ext>
              </a:extLst>
            </p:cNvPr>
            <p:cNvSpPr/>
            <p:nvPr/>
          </p:nvSpPr>
          <p:spPr>
            <a:xfrm>
              <a:off x="2581621" y="2501787"/>
              <a:ext cx="594778" cy="471266"/>
            </a:xfrm>
            <a:custGeom>
              <a:avLst/>
              <a:gdLst>
                <a:gd name="connsiteX0" fmla="*/ 0 w 594778"/>
                <a:gd name="connsiteY0" fmla="*/ 471266 h 471266"/>
                <a:gd name="connsiteX1" fmla="*/ 594778 w 594778"/>
                <a:gd name="connsiteY1" fmla="*/ 0 h 47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471266">
                  <a:moveTo>
                    <a:pt x="0" y="471266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8251CBD0-52BF-3EF5-7A52-D33598EF2B07}"/>
                </a:ext>
              </a:extLst>
            </p:cNvPr>
            <p:cNvSpPr/>
            <p:nvPr/>
          </p:nvSpPr>
          <p:spPr>
            <a:xfrm>
              <a:off x="2581621" y="2749825"/>
              <a:ext cx="594778" cy="471256"/>
            </a:xfrm>
            <a:custGeom>
              <a:avLst/>
              <a:gdLst>
                <a:gd name="connsiteX0" fmla="*/ 594778 w 594778"/>
                <a:gd name="connsiteY0" fmla="*/ 0 h 471256"/>
                <a:gd name="connsiteX1" fmla="*/ 0 w 594778"/>
                <a:gd name="connsiteY1" fmla="*/ 471257 h 47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471256">
                  <a:moveTo>
                    <a:pt x="594778" y="0"/>
                  </a:moveTo>
                  <a:lnTo>
                    <a:pt x="0" y="471257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186FBD2-EA42-F594-6991-E3CFD37C8311}"/>
                </a:ext>
              </a:extLst>
            </p:cNvPr>
            <p:cNvSpPr/>
            <p:nvPr/>
          </p:nvSpPr>
          <p:spPr>
            <a:xfrm>
              <a:off x="2581621" y="2997853"/>
              <a:ext cx="594778" cy="471256"/>
            </a:xfrm>
            <a:custGeom>
              <a:avLst/>
              <a:gdLst>
                <a:gd name="connsiteX0" fmla="*/ 594778 w 594778"/>
                <a:gd name="connsiteY0" fmla="*/ 0 h 471256"/>
                <a:gd name="connsiteX1" fmla="*/ 0 w 594778"/>
                <a:gd name="connsiteY1" fmla="*/ 471257 h 47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471256">
                  <a:moveTo>
                    <a:pt x="594778" y="0"/>
                  </a:moveTo>
                  <a:lnTo>
                    <a:pt x="0" y="471257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B3AD618D-ED17-A154-4BAA-423FC0AD63A7}"/>
                </a:ext>
              </a:extLst>
            </p:cNvPr>
            <p:cNvSpPr/>
            <p:nvPr/>
          </p:nvSpPr>
          <p:spPr>
            <a:xfrm>
              <a:off x="1094676" y="3469117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301083FE-1E7B-EA3F-6F50-A3A5B3C8F78E}"/>
                </a:ext>
              </a:extLst>
            </p:cNvPr>
            <p:cNvSpPr/>
            <p:nvPr/>
          </p:nvSpPr>
          <p:spPr>
            <a:xfrm>
              <a:off x="1094676" y="2725023"/>
              <a:ext cx="8742" cy="744094"/>
            </a:xfrm>
            <a:custGeom>
              <a:avLst/>
              <a:gdLst>
                <a:gd name="connsiteX0" fmla="*/ 0 w 8742"/>
                <a:gd name="connsiteY0" fmla="*/ 744094 h 744094"/>
                <a:gd name="connsiteX1" fmla="*/ 0 w 8742"/>
                <a:gd name="connsiteY1" fmla="*/ 0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42" h="744094">
                  <a:moveTo>
                    <a:pt x="0" y="74409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4D25D8B2-73ED-1556-AC55-05816F757BD0}"/>
                </a:ext>
              </a:extLst>
            </p:cNvPr>
            <p:cNvSpPr/>
            <p:nvPr/>
          </p:nvSpPr>
          <p:spPr>
            <a:xfrm>
              <a:off x="1094676" y="2725023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48CCBCF6-D1CD-BE8B-38AC-3FFD54696A20}"/>
                </a:ext>
              </a:extLst>
            </p:cNvPr>
            <p:cNvSpPr/>
            <p:nvPr/>
          </p:nvSpPr>
          <p:spPr>
            <a:xfrm>
              <a:off x="1094676" y="2501794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6607DF55-7A6B-5254-0337-F031A442BC51}"/>
                </a:ext>
              </a:extLst>
            </p:cNvPr>
            <p:cNvSpPr/>
            <p:nvPr/>
          </p:nvSpPr>
          <p:spPr>
            <a:xfrm>
              <a:off x="1689403" y="2501808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38220562-A1B6-F769-081D-84B6FAD1F948}"/>
                </a:ext>
              </a:extLst>
            </p:cNvPr>
            <p:cNvSpPr/>
            <p:nvPr/>
          </p:nvSpPr>
          <p:spPr>
            <a:xfrm>
              <a:off x="1094676" y="2725023"/>
              <a:ext cx="247824" cy="744094"/>
            </a:xfrm>
            <a:custGeom>
              <a:avLst/>
              <a:gdLst>
                <a:gd name="connsiteX0" fmla="*/ 0 w 247824"/>
                <a:gd name="connsiteY0" fmla="*/ 0 h 744094"/>
                <a:gd name="connsiteX1" fmla="*/ 247824 w 247824"/>
                <a:gd name="connsiteY1" fmla="*/ 744094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824" h="744094">
                  <a:moveTo>
                    <a:pt x="0" y="0"/>
                  </a:moveTo>
                  <a:lnTo>
                    <a:pt x="247824" y="74409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57EF4DC9-4014-C2B2-F3BB-E4332073D514}"/>
                </a:ext>
              </a:extLst>
            </p:cNvPr>
            <p:cNvSpPr/>
            <p:nvPr/>
          </p:nvSpPr>
          <p:spPr>
            <a:xfrm>
              <a:off x="1342500" y="2725023"/>
              <a:ext cx="247824" cy="744094"/>
            </a:xfrm>
            <a:custGeom>
              <a:avLst/>
              <a:gdLst>
                <a:gd name="connsiteX0" fmla="*/ 0 w 247824"/>
                <a:gd name="connsiteY0" fmla="*/ 0 h 744094"/>
                <a:gd name="connsiteX1" fmla="*/ 247824 w 247824"/>
                <a:gd name="connsiteY1" fmla="*/ 744094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824" h="744094">
                  <a:moveTo>
                    <a:pt x="0" y="0"/>
                  </a:moveTo>
                  <a:lnTo>
                    <a:pt x="247824" y="74409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78B4F1DC-A6A0-5A82-CD63-32835280DC75}"/>
                </a:ext>
              </a:extLst>
            </p:cNvPr>
            <p:cNvSpPr/>
            <p:nvPr/>
          </p:nvSpPr>
          <p:spPr>
            <a:xfrm>
              <a:off x="1590324" y="2725023"/>
              <a:ext cx="247824" cy="744094"/>
            </a:xfrm>
            <a:custGeom>
              <a:avLst/>
              <a:gdLst>
                <a:gd name="connsiteX0" fmla="*/ 0 w 247824"/>
                <a:gd name="connsiteY0" fmla="*/ 0 h 744094"/>
                <a:gd name="connsiteX1" fmla="*/ 247824 w 247824"/>
                <a:gd name="connsiteY1" fmla="*/ 744094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824" h="744094">
                  <a:moveTo>
                    <a:pt x="0" y="0"/>
                  </a:moveTo>
                  <a:lnTo>
                    <a:pt x="247824" y="74409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C2E8035-13A9-222B-BD27-02D1D4B3509A}"/>
                </a:ext>
              </a:extLst>
            </p:cNvPr>
            <p:cNvSpPr/>
            <p:nvPr/>
          </p:nvSpPr>
          <p:spPr>
            <a:xfrm>
              <a:off x="1094676" y="3221089"/>
              <a:ext cx="743472" cy="248028"/>
            </a:xfrm>
            <a:custGeom>
              <a:avLst/>
              <a:gdLst>
                <a:gd name="connsiteX0" fmla="*/ 743473 w 743472"/>
                <a:gd name="connsiteY0" fmla="*/ 0 h 248028"/>
                <a:gd name="connsiteX1" fmla="*/ 0 w 743472"/>
                <a:gd name="connsiteY1" fmla="*/ 248028 h 24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248028">
                  <a:moveTo>
                    <a:pt x="743473" y="0"/>
                  </a:moveTo>
                  <a:lnTo>
                    <a:pt x="0" y="2480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586A273F-81EA-B1A3-A67F-FBFAC80D55A8}"/>
                </a:ext>
              </a:extLst>
            </p:cNvPr>
            <p:cNvSpPr/>
            <p:nvPr/>
          </p:nvSpPr>
          <p:spPr>
            <a:xfrm>
              <a:off x="1094676" y="2973061"/>
              <a:ext cx="743472" cy="248028"/>
            </a:xfrm>
            <a:custGeom>
              <a:avLst/>
              <a:gdLst>
                <a:gd name="connsiteX0" fmla="*/ 0 w 743472"/>
                <a:gd name="connsiteY0" fmla="*/ 248028 h 248028"/>
                <a:gd name="connsiteX1" fmla="*/ 743473 w 743472"/>
                <a:gd name="connsiteY1" fmla="*/ 0 h 24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248028">
                  <a:moveTo>
                    <a:pt x="0" y="248028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B4522058-A4C0-270C-0349-38C26C207C49}"/>
                </a:ext>
              </a:extLst>
            </p:cNvPr>
            <p:cNvSpPr/>
            <p:nvPr/>
          </p:nvSpPr>
          <p:spPr>
            <a:xfrm>
              <a:off x="1094676" y="2725023"/>
              <a:ext cx="743472" cy="248038"/>
            </a:xfrm>
            <a:custGeom>
              <a:avLst/>
              <a:gdLst>
                <a:gd name="connsiteX0" fmla="*/ 743473 w 743472"/>
                <a:gd name="connsiteY0" fmla="*/ 0 h 248038"/>
                <a:gd name="connsiteX1" fmla="*/ 0 w 743472"/>
                <a:gd name="connsiteY1" fmla="*/ 248038 h 24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248038">
                  <a:moveTo>
                    <a:pt x="743473" y="0"/>
                  </a:moveTo>
                  <a:lnTo>
                    <a:pt x="0" y="24803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F6E09417-9B13-9930-C5AD-598A32693384}"/>
                </a:ext>
              </a:extLst>
            </p:cNvPr>
            <p:cNvSpPr/>
            <p:nvPr/>
          </p:nvSpPr>
          <p:spPr>
            <a:xfrm>
              <a:off x="1342500" y="2501794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2437A07F-5C6C-69B5-9090-8F4C3C1A1FB5}"/>
                </a:ext>
              </a:extLst>
            </p:cNvPr>
            <p:cNvSpPr/>
            <p:nvPr/>
          </p:nvSpPr>
          <p:spPr>
            <a:xfrm>
              <a:off x="1590324" y="2501794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302BC856-FA7F-0500-C831-439F7C30C177}"/>
                </a:ext>
              </a:extLst>
            </p:cNvPr>
            <p:cNvSpPr/>
            <p:nvPr/>
          </p:nvSpPr>
          <p:spPr>
            <a:xfrm>
              <a:off x="1838148" y="2501794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AB5668D2-950C-D677-20C5-9AC8DD899065}"/>
                </a:ext>
              </a:extLst>
            </p:cNvPr>
            <p:cNvSpPr/>
            <p:nvPr/>
          </p:nvSpPr>
          <p:spPr>
            <a:xfrm>
              <a:off x="1094676" y="2650620"/>
              <a:ext cx="941732" cy="74402"/>
            </a:xfrm>
            <a:custGeom>
              <a:avLst/>
              <a:gdLst>
                <a:gd name="connsiteX0" fmla="*/ 941732 w 941732"/>
                <a:gd name="connsiteY0" fmla="*/ 0 h 74402"/>
                <a:gd name="connsiteX1" fmla="*/ 0 w 941732"/>
                <a:gd name="connsiteY1" fmla="*/ 74403 h 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02">
                  <a:moveTo>
                    <a:pt x="941732" y="0"/>
                  </a:moveTo>
                  <a:lnTo>
                    <a:pt x="0" y="7440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176AD142-255F-C48C-B137-998EBDBFF13F}"/>
                </a:ext>
              </a:extLst>
            </p:cNvPr>
            <p:cNvSpPr/>
            <p:nvPr/>
          </p:nvSpPr>
          <p:spPr>
            <a:xfrm>
              <a:off x="1292935" y="2576210"/>
              <a:ext cx="941732" cy="74412"/>
            </a:xfrm>
            <a:custGeom>
              <a:avLst/>
              <a:gdLst>
                <a:gd name="connsiteX0" fmla="*/ 941732 w 941732"/>
                <a:gd name="connsiteY0" fmla="*/ 0 h 74412"/>
                <a:gd name="connsiteX1" fmla="*/ 0 w 941732"/>
                <a:gd name="connsiteY1" fmla="*/ 74413 h 7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2">
                  <a:moveTo>
                    <a:pt x="941732" y="0"/>
                  </a:moveTo>
                  <a:lnTo>
                    <a:pt x="0" y="7441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0625B41-969A-2153-37A3-F122567DB4A0}"/>
                </a:ext>
              </a:extLst>
            </p:cNvPr>
            <p:cNvSpPr/>
            <p:nvPr/>
          </p:nvSpPr>
          <p:spPr>
            <a:xfrm>
              <a:off x="1491195" y="2501794"/>
              <a:ext cx="941732" cy="74419"/>
            </a:xfrm>
            <a:custGeom>
              <a:avLst/>
              <a:gdLst>
                <a:gd name="connsiteX0" fmla="*/ 941732 w 941732"/>
                <a:gd name="connsiteY0" fmla="*/ 0 h 74419"/>
                <a:gd name="connsiteX1" fmla="*/ 0 w 941732"/>
                <a:gd name="connsiteY1" fmla="*/ 74419 h 7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9">
                  <a:moveTo>
                    <a:pt x="941732" y="0"/>
                  </a:moveTo>
                  <a:lnTo>
                    <a:pt x="0" y="74419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A68991CC-6722-F1C2-EDE7-92523EE54CE4}"/>
                </a:ext>
              </a:extLst>
            </p:cNvPr>
            <p:cNvSpPr/>
            <p:nvPr/>
          </p:nvSpPr>
          <p:spPr>
            <a:xfrm>
              <a:off x="351203" y="3469117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7E6F732-26D0-5B50-6679-21BAE3C80EEA}"/>
                </a:ext>
              </a:extLst>
            </p:cNvPr>
            <p:cNvSpPr/>
            <p:nvPr/>
          </p:nvSpPr>
          <p:spPr>
            <a:xfrm>
              <a:off x="351203" y="2725023"/>
              <a:ext cx="8742" cy="744094"/>
            </a:xfrm>
            <a:custGeom>
              <a:avLst/>
              <a:gdLst>
                <a:gd name="connsiteX0" fmla="*/ 0 w 8742"/>
                <a:gd name="connsiteY0" fmla="*/ 744094 h 744094"/>
                <a:gd name="connsiteX1" fmla="*/ 0 w 8742"/>
                <a:gd name="connsiteY1" fmla="*/ 0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42" h="744094">
                  <a:moveTo>
                    <a:pt x="0" y="74409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DA4F2726-6360-6F76-10AE-B36DEEEC873B}"/>
                </a:ext>
              </a:extLst>
            </p:cNvPr>
            <p:cNvSpPr/>
            <p:nvPr/>
          </p:nvSpPr>
          <p:spPr>
            <a:xfrm>
              <a:off x="351203" y="2725023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24B4DCA2-16E0-6B04-0E35-0DB4AC1338F6}"/>
                </a:ext>
              </a:extLst>
            </p:cNvPr>
            <p:cNvSpPr/>
            <p:nvPr/>
          </p:nvSpPr>
          <p:spPr>
            <a:xfrm>
              <a:off x="351203" y="2501794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69FCA660-2CB9-BA1B-E142-CEC75B5DC375}"/>
                </a:ext>
              </a:extLst>
            </p:cNvPr>
            <p:cNvSpPr/>
            <p:nvPr/>
          </p:nvSpPr>
          <p:spPr>
            <a:xfrm>
              <a:off x="945931" y="2501808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62EBFB21-4EEA-46FF-99A3-D615C9EB59FA}"/>
                </a:ext>
              </a:extLst>
            </p:cNvPr>
            <p:cNvSpPr/>
            <p:nvPr/>
          </p:nvSpPr>
          <p:spPr>
            <a:xfrm>
              <a:off x="351203" y="2725023"/>
              <a:ext cx="247824" cy="744094"/>
            </a:xfrm>
            <a:custGeom>
              <a:avLst/>
              <a:gdLst>
                <a:gd name="connsiteX0" fmla="*/ 0 w 247824"/>
                <a:gd name="connsiteY0" fmla="*/ 0 h 744094"/>
                <a:gd name="connsiteX1" fmla="*/ 247824 w 247824"/>
                <a:gd name="connsiteY1" fmla="*/ 744094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824" h="744094">
                  <a:moveTo>
                    <a:pt x="0" y="0"/>
                  </a:moveTo>
                  <a:lnTo>
                    <a:pt x="247824" y="74409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B8731350-B64E-E1C6-0065-8D6AB9E5E7C5}"/>
                </a:ext>
              </a:extLst>
            </p:cNvPr>
            <p:cNvSpPr/>
            <p:nvPr/>
          </p:nvSpPr>
          <p:spPr>
            <a:xfrm>
              <a:off x="599027" y="2725023"/>
              <a:ext cx="247824" cy="744094"/>
            </a:xfrm>
            <a:custGeom>
              <a:avLst/>
              <a:gdLst>
                <a:gd name="connsiteX0" fmla="*/ 0 w 247824"/>
                <a:gd name="connsiteY0" fmla="*/ 0 h 744094"/>
                <a:gd name="connsiteX1" fmla="*/ 247824 w 247824"/>
                <a:gd name="connsiteY1" fmla="*/ 744094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824" h="744094">
                  <a:moveTo>
                    <a:pt x="0" y="0"/>
                  </a:moveTo>
                  <a:lnTo>
                    <a:pt x="247824" y="74409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3F2DF42E-1398-43DF-0A89-9E73D7D7B2C6}"/>
                </a:ext>
              </a:extLst>
            </p:cNvPr>
            <p:cNvSpPr/>
            <p:nvPr/>
          </p:nvSpPr>
          <p:spPr>
            <a:xfrm>
              <a:off x="846851" y="2725023"/>
              <a:ext cx="247824" cy="744094"/>
            </a:xfrm>
            <a:custGeom>
              <a:avLst/>
              <a:gdLst>
                <a:gd name="connsiteX0" fmla="*/ 0 w 247824"/>
                <a:gd name="connsiteY0" fmla="*/ 0 h 744094"/>
                <a:gd name="connsiteX1" fmla="*/ 247824 w 247824"/>
                <a:gd name="connsiteY1" fmla="*/ 744094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824" h="744094">
                  <a:moveTo>
                    <a:pt x="0" y="0"/>
                  </a:moveTo>
                  <a:lnTo>
                    <a:pt x="247824" y="744094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9F5BBC7-CCD3-44A2-2409-9D3B38B29D2F}"/>
                </a:ext>
              </a:extLst>
            </p:cNvPr>
            <p:cNvSpPr/>
            <p:nvPr/>
          </p:nvSpPr>
          <p:spPr>
            <a:xfrm>
              <a:off x="351203" y="3221089"/>
              <a:ext cx="743472" cy="248028"/>
            </a:xfrm>
            <a:custGeom>
              <a:avLst/>
              <a:gdLst>
                <a:gd name="connsiteX0" fmla="*/ 743473 w 743472"/>
                <a:gd name="connsiteY0" fmla="*/ 0 h 248028"/>
                <a:gd name="connsiteX1" fmla="*/ 0 w 743472"/>
                <a:gd name="connsiteY1" fmla="*/ 248028 h 24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248028">
                  <a:moveTo>
                    <a:pt x="743473" y="0"/>
                  </a:moveTo>
                  <a:lnTo>
                    <a:pt x="0" y="2480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D48C788B-96FA-1377-6429-A50E05B5871E}"/>
                </a:ext>
              </a:extLst>
            </p:cNvPr>
            <p:cNvSpPr/>
            <p:nvPr/>
          </p:nvSpPr>
          <p:spPr>
            <a:xfrm>
              <a:off x="351203" y="2973061"/>
              <a:ext cx="743472" cy="248028"/>
            </a:xfrm>
            <a:custGeom>
              <a:avLst/>
              <a:gdLst>
                <a:gd name="connsiteX0" fmla="*/ 0 w 743472"/>
                <a:gd name="connsiteY0" fmla="*/ 248028 h 248028"/>
                <a:gd name="connsiteX1" fmla="*/ 743473 w 743472"/>
                <a:gd name="connsiteY1" fmla="*/ 0 h 24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248028">
                  <a:moveTo>
                    <a:pt x="0" y="248028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B5D5E4D0-2ED3-AA90-AF37-44155BC00571}"/>
                </a:ext>
              </a:extLst>
            </p:cNvPr>
            <p:cNvSpPr/>
            <p:nvPr/>
          </p:nvSpPr>
          <p:spPr>
            <a:xfrm>
              <a:off x="351203" y="2725023"/>
              <a:ext cx="743472" cy="248038"/>
            </a:xfrm>
            <a:custGeom>
              <a:avLst/>
              <a:gdLst>
                <a:gd name="connsiteX0" fmla="*/ 743473 w 743472"/>
                <a:gd name="connsiteY0" fmla="*/ 0 h 248038"/>
                <a:gd name="connsiteX1" fmla="*/ 0 w 743472"/>
                <a:gd name="connsiteY1" fmla="*/ 248038 h 24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248038">
                  <a:moveTo>
                    <a:pt x="743473" y="0"/>
                  </a:moveTo>
                  <a:lnTo>
                    <a:pt x="0" y="24803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0E1F127B-AA19-2428-11C2-CBC19AF6E346}"/>
                </a:ext>
              </a:extLst>
            </p:cNvPr>
            <p:cNvSpPr/>
            <p:nvPr/>
          </p:nvSpPr>
          <p:spPr>
            <a:xfrm>
              <a:off x="599027" y="2501794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3E778722-5DCD-0C56-9E73-5BCC88C6BBFC}"/>
                </a:ext>
              </a:extLst>
            </p:cNvPr>
            <p:cNvSpPr/>
            <p:nvPr/>
          </p:nvSpPr>
          <p:spPr>
            <a:xfrm>
              <a:off x="846851" y="2501794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849C340E-CB40-DB3C-939F-3A0DCC81D6D9}"/>
                </a:ext>
              </a:extLst>
            </p:cNvPr>
            <p:cNvSpPr/>
            <p:nvPr/>
          </p:nvSpPr>
          <p:spPr>
            <a:xfrm>
              <a:off x="1094676" y="2501794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D5B700FD-EC42-83DC-6BAD-F47C18A48701}"/>
                </a:ext>
              </a:extLst>
            </p:cNvPr>
            <p:cNvSpPr/>
            <p:nvPr/>
          </p:nvSpPr>
          <p:spPr>
            <a:xfrm>
              <a:off x="351203" y="2650620"/>
              <a:ext cx="941732" cy="74402"/>
            </a:xfrm>
            <a:custGeom>
              <a:avLst/>
              <a:gdLst>
                <a:gd name="connsiteX0" fmla="*/ 941732 w 941732"/>
                <a:gd name="connsiteY0" fmla="*/ 0 h 74402"/>
                <a:gd name="connsiteX1" fmla="*/ 0 w 941732"/>
                <a:gd name="connsiteY1" fmla="*/ 74403 h 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02">
                  <a:moveTo>
                    <a:pt x="941732" y="0"/>
                  </a:moveTo>
                  <a:lnTo>
                    <a:pt x="0" y="7440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73801BE-1402-1A32-5F5B-27B510E3D6D5}"/>
                </a:ext>
              </a:extLst>
            </p:cNvPr>
            <p:cNvSpPr/>
            <p:nvPr/>
          </p:nvSpPr>
          <p:spPr>
            <a:xfrm>
              <a:off x="549462" y="2576210"/>
              <a:ext cx="941732" cy="74412"/>
            </a:xfrm>
            <a:custGeom>
              <a:avLst/>
              <a:gdLst>
                <a:gd name="connsiteX0" fmla="*/ 941732 w 941732"/>
                <a:gd name="connsiteY0" fmla="*/ 0 h 74412"/>
                <a:gd name="connsiteX1" fmla="*/ 0 w 941732"/>
                <a:gd name="connsiteY1" fmla="*/ 74413 h 7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2">
                  <a:moveTo>
                    <a:pt x="941732" y="0"/>
                  </a:moveTo>
                  <a:lnTo>
                    <a:pt x="0" y="7441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95F8EEA5-A9AA-1ED4-37A5-1E9725D55AC4}"/>
                </a:ext>
              </a:extLst>
            </p:cNvPr>
            <p:cNvSpPr/>
            <p:nvPr/>
          </p:nvSpPr>
          <p:spPr>
            <a:xfrm>
              <a:off x="747722" y="2501794"/>
              <a:ext cx="941732" cy="74419"/>
            </a:xfrm>
            <a:custGeom>
              <a:avLst/>
              <a:gdLst>
                <a:gd name="connsiteX0" fmla="*/ 941732 w 941732"/>
                <a:gd name="connsiteY0" fmla="*/ 0 h 74419"/>
                <a:gd name="connsiteX1" fmla="*/ 0 w 941732"/>
                <a:gd name="connsiteY1" fmla="*/ 74419 h 7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9">
                  <a:moveTo>
                    <a:pt x="941732" y="0"/>
                  </a:moveTo>
                  <a:lnTo>
                    <a:pt x="0" y="74419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79C4E26E-364A-F1E5-BE0A-C1439AA72D12}"/>
                </a:ext>
              </a:extLst>
            </p:cNvPr>
            <p:cNvSpPr/>
            <p:nvPr/>
          </p:nvSpPr>
          <p:spPr>
            <a:xfrm>
              <a:off x="2432927" y="2278558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BE52C1AE-D6E1-284D-4462-5DEA8A1F0A22}"/>
                </a:ext>
              </a:extLst>
            </p:cNvPr>
            <p:cNvSpPr/>
            <p:nvPr/>
          </p:nvSpPr>
          <p:spPr>
            <a:xfrm>
              <a:off x="3176399" y="2278558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80CCF501-0DDB-A4E6-58A3-2D376EC6DC46}"/>
                </a:ext>
              </a:extLst>
            </p:cNvPr>
            <p:cNvSpPr/>
            <p:nvPr/>
          </p:nvSpPr>
          <p:spPr>
            <a:xfrm>
              <a:off x="3027654" y="2278571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71350804-ADCA-0D7E-B60A-D76F3F9570BE}"/>
                </a:ext>
              </a:extLst>
            </p:cNvPr>
            <p:cNvSpPr/>
            <p:nvPr/>
          </p:nvSpPr>
          <p:spPr>
            <a:xfrm>
              <a:off x="3771127" y="2278571"/>
              <a:ext cx="8742" cy="744094"/>
            </a:xfrm>
            <a:custGeom>
              <a:avLst/>
              <a:gdLst>
                <a:gd name="connsiteX0" fmla="*/ 0 w 8742"/>
                <a:gd name="connsiteY0" fmla="*/ 744095 h 744094"/>
                <a:gd name="connsiteX1" fmla="*/ 0 w 8742"/>
                <a:gd name="connsiteY1" fmla="*/ 0 h 74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42" h="744094">
                  <a:moveTo>
                    <a:pt x="0" y="744095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DA1B576-F1B5-4937-9816-75453D530094}"/>
                </a:ext>
              </a:extLst>
            </p:cNvPr>
            <p:cNvSpPr/>
            <p:nvPr/>
          </p:nvSpPr>
          <p:spPr>
            <a:xfrm>
              <a:off x="3176399" y="3022666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4B45B532-5E5A-8F5A-A0D2-3097BFDA1D52}"/>
                </a:ext>
              </a:extLst>
            </p:cNvPr>
            <p:cNvSpPr/>
            <p:nvPr/>
          </p:nvSpPr>
          <p:spPr>
            <a:xfrm>
              <a:off x="2680751" y="2278558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44985B18-7F02-E1BE-4B83-628B618CF71E}"/>
                </a:ext>
              </a:extLst>
            </p:cNvPr>
            <p:cNvSpPr/>
            <p:nvPr/>
          </p:nvSpPr>
          <p:spPr>
            <a:xfrm>
              <a:off x="2928575" y="2278558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42DBC6D5-B31A-1DC8-7546-0B7788C523AE}"/>
                </a:ext>
              </a:extLst>
            </p:cNvPr>
            <p:cNvSpPr/>
            <p:nvPr/>
          </p:nvSpPr>
          <p:spPr>
            <a:xfrm>
              <a:off x="3176399" y="2278558"/>
              <a:ext cx="346954" cy="223228"/>
            </a:xfrm>
            <a:custGeom>
              <a:avLst/>
              <a:gdLst>
                <a:gd name="connsiteX0" fmla="*/ 346954 w 346954"/>
                <a:gd name="connsiteY0" fmla="*/ 0 h 223228"/>
                <a:gd name="connsiteX1" fmla="*/ 0 w 346954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4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0B97BB39-B8A4-27EC-9E8F-98E5F89E2F65}"/>
                </a:ext>
              </a:extLst>
            </p:cNvPr>
            <p:cNvSpPr/>
            <p:nvPr/>
          </p:nvSpPr>
          <p:spPr>
            <a:xfrm>
              <a:off x="2432927" y="2427384"/>
              <a:ext cx="941732" cy="74402"/>
            </a:xfrm>
            <a:custGeom>
              <a:avLst/>
              <a:gdLst>
                <a:gd name="connsiteX0" fmla="*/ 941732 w 941732"/>
                <a:gd name="connsiteY0" fmla="*/ 0 h 74402"/>
                <a:gd name="connsiteX1" fmla="*/ 0 w 941732"/>
                <a:gd name="connsiteY1" fmla="*/ 74403 h 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02">
                  <a:moveTo>
                    <a:pt x="941732" y="0"/>
                  </a:moveTo>
                  <a:lnTo>
                    <a:pt x="0" y="7440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0B738383-D0A9-113A-B9E7-67A94CD28971}"/>
                </a:ext>
              </a:extLst>
            </p:cNvPr>
            <p:cNvSpPr/>
            <p:nvPr/>
          </p:nvSpPr>
          <p:spPr>
            <a:xfrm>
              <a:off x="2631186" y="2352974"/>
              <a:ext cx="941732" cy="74412"/>
            </a:xfrm>
            <a:custGeom>
              <a:avLst/>
              <a:gdLst>
                <a:gd name="connsiteX0" fmla="*/ 941732 w 941732"/>
                <a:gd name="connsiteY0" fmla="*/ 0 h 74412"/>
                <a:gd name="connsiteX1" fmla="*/ 0 w 941732"/>
                <a:gd name="connsiteY1" fmla="*/ 74413 h 7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2">
                  <a:moveTo>
                    <a:pt x="941732" y="0"/>
                  </a:moveTo>
                  <a:lnTo>
                    <a:pt x="0" y="7441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3AAB104D-1C92-B071-30C0-2EFEAC934C2B}"/>
                </a:ext>
              </a:extLst>
            </p:cNvPr>
            <p:cNvSpPr/>
            <p:nvPr/>
          </p:nvSpPr>
          <p:spPr>
            <a:xfrm>
              <a:off x="2829445" y="2278558"/>
              <a:ext cx="941732" cy="74419"/>
            </a:xfrm>
            <a:custGeom>
              <a:avLst/>
              <a:gdLst>
                <a:gd name="connsiteX0" fmla="*/ 941732 w 941732"/>
                <a:gd name="connsiteY0" fmla="*/ 0 h 74419"/>
                <a:gd name="connsiteX1" fmla="*/ 0 w 941732"/>
                <a:gd name="connsiteY1" fmla="*/ 74419 h 7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9">
                  <a:moveTo>
                    <a:pt x="941732" y="0"/>
                  </a:moveTo>
                  <a:lnTo>
                    <a:pt x="0" y="74419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CC0A597A-33D9-405B-2FF0-6CA8773C65C7}"/>
                </a:ext>
              </a:extLst>
            </p:cNvPr>
            <p:cNvSpPr/>
            <p:nvPr/>
          </p:nvSpPr>
          <p:spPr>
            <a:xfrm>
              <a:off x="3176399" y="2501787"/>
              <a:ext cx="198259" cy="669691"/>
            </a:xfrm>
            <a:custGeom>
              <a:avLst/>
              <a:gdLst>
                <a:gd name="connsiteX0" fmla="*/ 0 w 198259"/>
                <a:gd name="connsiteY0" fmla="*/ 0 h 669691"/>
                <a:gd name="connsiteX1" fmla="*/ 198260 w 198259"/>
                <a:gd name="connsiteY1" fmla="*/ 669692 h 6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259" h="669691">
                  <a:moveTo>
                    <a:pt x="0" y="0"/>
                  </a:moveTo>
                  <a:lnTo>
                    <a:pt x="198260" y="669692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233F97B9-1F0C-BEEC-F658-F89D34B63493}"/>
                </a:ext>
              </a:extLst>
            </p:cNvPr>
            <p:cNvSpPr/>
            <p:nvPr/>
          </p:nvSpPr>
          <p:spPr>
            <a:xfrm>
              <a:off x="3374659" y="2427384"/>
              <a:ext cx="198259" cy="669685"/>
            </a:xfrm>
            <a:custGeom>
              <a:avLst/>
              <a:gdLst>
                <a:gd name="connsiteX0" fmla="*/ 0 w 198259"/>
                <a:gd name="connsiteY0" fmla="*/ 0 h 669685"/>
                <a:gd name="connsiteX1" fmla="*/ 198259 w 198259"/>
                <a:gd name="connsiteY1" fmla="*/ 669685 h 66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259" h="669685">
                  <a:moveTo>
                    <a:pt x="0" y="0"/>
                  </a:moveTo>
                  <a:lnTo>
                    <a:pt x="198259" y="669685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6DABE1C4-E8C4-0E58-B29E-F564A2FCE77C}"/>
                </a:ext>
              </a:extLst>
            </p:cNvPr>
            <p:cNvSpPr/>
            <p:nvPr/>
          </p:nvSpPr>
          <p:spPr>
            <a:xfrm>
              <a:off x="3572918" y="2352974"/>
              <a:ext cx="198208" cy="669691"/>
            </a:xfrm>
            <a:custGeom>
              <a:avLst/>
              <a:gdLst>
                <a:gd name="connsiteX0" fmla="*/ 0 w 198208"/>
                <a:gd name="connsiteY0" fmla="*/ 0 h 669691"/>
                <a:gd name="connsiteX1" fmla="*/ 198209 w 198208"/>
                <a:gd name="connsiteY1" fmla="*/ 669692 h 6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8208" h="669691">
                  <a:moveTo>
                    <a:pt x="0" y="0"/>
                  </a:moveTo>
                  <a:lnTo>
                    <a:pt x="198209" y="669692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E0B04875-DA85-9BFA-B4D1-FF003E949154}"/>
                </a:ext>
              </a:extLst>
            </p:cNvPr>
            <p:cNvSpPr/>
            <p:nvPr/>
          </p:nvSpPr>
          <p:spPr>
            <a:xfrm>
              <a:off x="3176399" y="2278558"/>
              <a:ext cx="594778" cy="471266"/>
            </a:xfrm>
            <a:custGeom>
              <a:avLst/>
              <a:gdLst>
                <a:gd name="connsiteX0" fmla="*/ 0 w 594778"/>
                <a:gd name="connsiteY0" fmla="*/ 471266 h 471266"/>
                <a:gd name="connsiteX1" fmla="*/ 594778 w 594778"/>
                <a:gd name="connsiteY1" fmla="*/ 0 h 47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471266">
                  <a:moveTo>
                    <a:pt x="0" y="471266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DD6A486A-C109-AF20-A818-E106817DE0A3}"/>
                </a:ext>
              </a:extLst>
            </p:cNvPr>
            <p:cNvSpPr/>
            <p:nvPr/>
          </p:nvSpPr>
          <p:spPr>
            <a:xfrm>
              <a:off x="3176399" y="2526596"/>
              <a:ext cx="594778" cy="471256"/>
            </a:xfrm>
            <a:custGeom>
              <a:avLst/>
              <a:gdLst>
                <a:gd name="connsiteX0" fmla="*/ 594778 w 594778"/>
                <a:gd name="connsiteY0" fmla="*/ 0 h 471256"/>
                <a:gd name="connsiteX1" fmla="*/ 0 w 594778"/>
                <a:gd name="connsiteY1" fmla="*/ 471257 h 47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471256">
                  <a:moveTo>
                    <a:pt x="594778" y="0"/>
                  </a:moveTo>
                  <a:lnTo>
                    <a:pt x="0" y="471257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1630ABBA-BBBC-73BE-AEB9-089EB30CA0B0}"/>
                </a:ext>
              </a:extLst>
            </p:cNvPr>
            <p:cNvSpPr/>
            <p:nvPr/>
          </p:nvSpPr>
          <p:spPr>
            <a:xfrm>
              <a:off x="3176399" y="2774625"/>
              <a:ext cx="594778" cy="471256"/>
            </a:xfrm>
            <a:custGeom>
              <a:avLst/>
              <a:gdLst>
                <a:gd name="connsiteX0" fmla="*/ 594778 w 594778"/>
                <a:gd name="connsiteY0" fmla="*/ 0 h 471256"/>
                <a:gd name="connsiteX1" fmla="*/ 0 w 594778"/>
                <a:gd name="connsiteY1" fmla="*/ 471257 h 47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471256">
                  <a:moveTo>
                    <a:pt x="594778" y="0"/>
                  </a:moveTo>
                  <a:lnTo>
                    <a:pt x="0" y="471257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92A210FB-B916-E63C-20D3-C613239803B6}"/>
                </a:ext>
              </a:extLst>
            </p:cNvPr>
            <p:cNvSpPr/>
            <p:nvPr/>
          </p:nvSpPr>
          <p:spPr>
            <a:xfrm>
              <a:off x="1689454" y="2278567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79F6A8E9-78A5-415B-2354-A8603B58D94E}"/>
                </a:ext>
              </a:extLst>
            </p:cNvPr>
            <p:cNvSpPr/>
            <p:nvPr/>
          </p:nvSpPr>
          <p:spPr>
            <a:xfrm>
              <a:off x="2284182" y="2278580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B635FDB8-BE89-1AB9-D776-C944D91188EF}"/>
                </a:ext>
              </a:extLst>
            </p:cNvPr>
            <p:cNvSpPr/>
            <p:nvPr/>
          </p:nvSpPr>
          <p:spPr>
            <a:xfrm>
              <a:off x="1937278" y="2278567"/>
              <a:ext cx="346954" cy="223228"/>
            </a:xfrm>
            <a:custGeom>
              <a:avLst/>
              <a:gdLst>
                <a:gd name="connsiteX0" fmla="*/ 346954 w 346954"/>
                <a:gd name="connsiteY0" fmla="*/ 0 h 223228"/>
                <a:gd name="connsiteX1" fmla="*/ 0 w 346954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4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FC918E5F-80BA-F512-03B5-C48EA77276C0}"/>
                </a:ext>
              </a:extLst>
            </p:cNvPr>
            <p:cNvSpPr/>
            <p:nvPr/>
          </p:nvSpPr>
          <p:spPr>
            <a:xfrm>
              <a:off x="2185102" y="2278567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CB66F25E-4C89-0993-19D3-9FA8F8AB8CB9}"/>
                </a:ext>
              </a:extLst>
            </p:cNvPr>
            <p:cNvSpPr/>
            <p:nvPr/>
          </p:nvSpPr>
          <p:spPr>
            <a:xfrm>
              <a:off x="2432927" y="2278567"/>
              <a:ext cx="346954" cy="223228"/>
            </a:xfrm>
            <a:custGeom>
              <a:avLst/>
              <a:gdLst>
                <a:gd name="connsiteX0" fmla="*/ 346954 w 346954"/>
                <a:gd name="connsiteY0" fmla="*/ 0 h 223228"/>
                <a:gd name="connsiteX1" fmla="*/ 0 w 346954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4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EEA7D341-A784-0D91-EE15-696ED0EF8F7B}"/>
                </a:ext>
              </a:extLst>
            </p:cNvPr>
            <p:cNvSpPr/>
            <p:nvPr/>
          </p:nvSpPr>
          <p:spPr>
            <a:xfrm>
              <a:off x="1689454" y="2427392"/>
              <a:ext cx="941732" cy="74402"/>
            </a:xfrm>
            <a:custGeom>
              <a:avLst/>
              <a:gdLst>
                <a:gd name="connsiteX0" fmla="*/ 941732 w 941732"/>
                <a:gd name="connsiteY0" fmla="*/ 0 h 74402"/>
                <a:gd name="connsiteX1" fmla="*/ 0 w 941732"/>
                <a:gd name="connsiteY1" fmla="*/ 74403 h 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02">
                  <a:moveTo>
                    <a:pt x="941732" y="0"/>
                  </a:moveTo>
                  <a:lnTo>
                    <a:pt x="0" y="7440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B37206DE-6879-C129-5C84-86AEB89E682A}"/>
                </a:ext>
              </a:extLst>
            </p:cNvPr>
            <p:cNvSpPr/>
            <p:nvPr/>
          </p:nvSpPr>
          <p:spPr>
            <a:xfrm>
              <a:off x="1887713" y="2352983"/>
              <a:ext cx="941732" cy="74412"/>
            </a:xfrm>
            <a:custGeom>
              <a:avLst/>
              <a:gdLst>
                <a:gd name="connsiteX0" fmla="*/ 941732 w 941732"/>
                <a:gd name="connsiteY0" fmla="*/ 0 h 74412"/>
                <a:gd name="connsiteX1" fmla="*/ 0 w 941732"/>
                <a:gd name="connsiteY1" fmla="*/ 74413 h 7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2">
                  <a:moveTo>
                    <a:pt x="941732" y="0"/>
                  </a:moveTo>
                  <a:lnTo>
                    <a:pt x="0" y="7441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5DF2B139-F304-7036-50AB-DFD7707E97E8}"/>
                </a:ext>
              </a:extLst>
            </p:cNvPr>
            <p:cNvSpPr/>
            <p:nvPr/>
          </p:nvSpPr>
          <p:spPr>
            <a:xfrm>
              <a:off x="2085973" y="2278567"/>
              <a:ext cx="941732" cy="74419"/>
            </a:xfrm>
            <a:custGeom>
              <a:avLst/>
              <a:gdLst>
                <a:gd name="connsiteX0" fmla="*/ 941732 w 941732"/>
                <a:gd name="connsiteY0" fmla="*/ 0 h 74419"/>
                <a:gd name="connsiteX1" fmla="*/ 0 w 941732"/>
                <a:gd name="connsiteY1" fmla="*/ 74419 h 7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9">
                  <a:moveTo>
                    <a:pt x="941732" y="0"/>
                  </a:moveTo>
                  <a:lnTo>
                    <a:pt x="0" y="74419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3E4DBF6B-EACC-23A6-1C26-4DB2224FF0BD}"/>
                </a:ext>
              </a:extLst>
            </p:cNvPr>
            <p:cNvSpPr/>
            <p:nvPr/>
          </p:nvSpPr>
          <p:spPr>
            <a:xfrm>
              <a:off x="945981" y="2278569"/>
              <a:ext cx="594778" cy="223228"/>
            </a:xfrm>
            <a:custGeom>
              <a:avLst/>
              <a:gdLst>
                <a:gd name="connsiteX0" fmla="*/ 0 w 594778"/>
                <a:gd name="connsiteY0" fmla="*/ 223228 h 223228"/>
                <a:gd name="connsiteX1" fmla="*/ 594778 w 594778"/>
                <a:gd name="connsiteY1" fmla="*/ 0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4778" h="223228">
                  <a:moveTo>
                    <a:pt x="0" y="223228"/>
                  </a:moveTo>
                  <a:lnTo>
                    <a:pt x="594778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AC2F27C9-C7BD-E706-0279-8CDD991F8790}"/>
                </a:ext>
              </a:extLst>
            </p:cNvPr>
            <p:cNvSpPr/>
            <p:nvPr/>
          </p:nvSpPr>
          <p:spPr>
            <a:xfrm>
              <a:off x="1540709" y="2278582"/>
              <a:ext cx="743472" cy="8750"/>
            </a:xfrm>
            <a:custGeom>
              <a:avLst/>
              <a:gdLst>
                <a:gd name="connsiteX0" fmla="*/ 0 w 743472"/>
                <a:gd name="connsiteY0" fmla="*/ 0 h 8750"/>
                <a:gd name="connsiteX1" fmla="*/ 743473 w 743472"/>
                <a:gd name="connsiteY1" fmla="*/ 0 h 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3472" h="8750">
                  <a:moveTo>
                    <a:pt x="0" y="0"/>
                  </a:moveTo>
                  <a:lnTo>
                    <a:pt x="74347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ysDot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18A20234-0A76-A5E6-C1FE-73557BBAA15A}"/>
                </a:ext>
              </a:extLst>
            </p:cNvPr>
            <p:cNvSpPr/>
            <p:nvPr/>
          </p:nvSpPr>
          <p:spPr>
            <a:xfrm>
              <a:off x="1193805" y="2278569"/>
              <a:ext cx="346953" cy="223228"/>
            </a:xfrm>
            <a:custGeom>
              <a:avLst/>
              <a:gdLst>
                <a:gd name="connsiteX0" fmla="*/ 346954 w 346953"/>
                <a:gd name="connsiteY0" fmla="*/ 0 h 223228"/>
                <a:gd name="connsiteX1" fmla="*/ 0 w 346953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3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978928A-A0E8-6C3F-BC26-92999195EA80}"/>
                </a:ext>
              </a:extLst>
            </p:cNvPr>
            <p:cNvSpPr/>
            <p:nvPr/>
          </p:nvSpPr>
          <p:spPr>
            <a:xfrm>
              <a:off x="1441630" y="2278569"/>
              <a:ext cx="346954" cy="223228"/>
            </a:xfrm>
            <a:custGeom>
              <a:avLst/>
              <a:gdLst>
                <a:gd name="connsiteX0" fmla="*/ 346954 w 346954"/>
                <a:gd name="connsiteY0" fmla="*/ 0 h 223228"/>
                <a:gd name="connsiteX1" fmla="*/ 0 w 346954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4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0D64864A-4803-4438-D480-2DAFE3E7ECA8}"/>
                </a:ext>
              </a:extLst>
            </p:cNvPr>
            <p:cNvSpPr/>
            <p:nvPr/>
          </p:nvSpPr>
          <p:spPr>
            <a:xfrm>
              <a:off x="1689454" y="2278569"/>
              <a:ext cx="346954" cy="223228"/>
            </a:xfrm>
            <a:custGeom>
              <a:avLst/>
              <a:gdLst>
                <a:gd name="connsiteX0" fmla="*/ 346954 w 346954"/>
                <a:gd name="connsiteY0" fmla="*/ 0 h 223228"/>
                <a:gd name="connsiteX1" fmla="*/ 0 w 346954"/>
                <a:gd name="connsiteY1" fmla="*/ 223228 h 2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954" h="223228">
                  <a:moveTo>
                    <a:pt x="346954" y="0"/>
                  </a:moveTo>
                  <a:lnTo>
                    <a:pt x="0" y="223228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FBBCA324-C705-1209-00E2-ABA071AE297C}"/>
                </a:ext>
              </a:extLst>
            </p:cNvPr>
            <p:cNvSpPr/>
            <p:nvPr/>
          </p:nvSpPr>
          <p:spPr>
            <a:xfrm>
              <a:off x="945981" y="2427395"/>
              <a:ext cx="941732" cy="74402"/>
            </a:xfrm>
            <a:custGeom>
              <a:avLst/>
              <a:gdLst>
                <a:gd name="connsiteX0" fmla="*/ 941732 w 941732"/>
                <a:gd name="connsiteY0" fmla="*/ 0 h 74402"/>
                <a:gd name="connsiteX1" fmla="*/ 0 w 941732"/>
                <a:gd name="connsiteY1" fmla="*/ 74403 h 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02">
                  <a:moveTo>
                    <a:pt x="941732" y="0"/>
                  </a:moveTo>
                  <a:lnTo>
                    <a:pt x="0" y="7440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B56409AA-559C-306D-58FE-495E62175634}"/>
                </a:ext>
              </a:extLst>
            </p:cNvPr>
            <p:cNvSpPr/>
            <p:nvPr/>
          </p:nvSpPr>
          <p:spPr>
            <a:xfrm>
              <a:off x="1144241" y="2352985"/>
              <a:ext cx="941732" cy="74412"/>
            </a:xfrm>
            <a:custGeom>
              <a:avLst/>
              <a:gdLst>
                <a:gd name="connsiteX0" fmla="*/ 941732 w 941732"/>
                <a:gd name="connsiteY0" fmla="*/ 0 h 74412"/>
                <a:gd name="connsiteX1" fmla="*/ 0 w 941732"/>
                <a:gd name="connsiteY1" fmla="*/ 74413 h 7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2">
                  <a:moveTo>
                    <a:pt x="941732" y="0"/>
                  </a:moveTo>
                  <a:lnTo>
                    <a:pt x="0" y="74413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5FEA0C60-3D4F-946C-241C-1C1C8B3DCE7B}"/>
                </a:ext>
              </a:extLst>
            </p:cNvPr>
            <p:cNvSpPr/>
            <p:nvPr/>
          </p:nvSpPr>
          <p:spPr>
            <a:xfrm>
              <a:off x="1342500" y="2278569"/>
              <a:ext cx="941732" cy="74419"/>
            </a:xfrm>
            <a:custGeom>
              <a:avLst/>
              <a:gdLst>
                <a:gd name="connsiteX0" fmla="*/ 941732 w 941732"/>
                <a:gd name="connsiteY0" fmla="*/ 0 h 74419"/>
                <a:gd name="connsiteX1" fmla="*/ 0 w 941732"/>
                <a:gd name="connsiteY1" fmla="*/ 74419 h 7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1732" h="74419">
                  <a:moveTo>
                    <a:pt x="941732" y="0"/>
                  </a:moveTo>
                  <a:lnTo>
                    <a:pt x="0" y="74419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17" name="グラフィックス 16">
            <a:extLst>
              <a:ext uri="{FF2B5EF4-FFF2-40B4-BE49-F238E27FC236}">
                <a16:creationId xmlns:a16="http://schemas.microsoft.com/office/drawing/2014/main" id="{D1D92EAE-5FEC-B7DD-52AB-EC2F8AE1457F}"/>
              </a:ext>
            </a:extLst>
          </p:cNvPr>
          <p:cNvGrpSpPr/>
          <p:nvPr/>
        </p:nvGrpSpPr>
        <p:grpSpPr>
          <a:xfrm>
            <a:off x="351203" y="2278571"/>
            <a:ext cx="3419924" cy="1190551"/>
            <a:chOff x="351203" y="2278571"/>
            <a:chExt cx="3419924" cy="1190551"/>
          </a:xfrm>
          <a:noFill/>
        </p:grpSpPr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F34A9406-BB9D-8364-1AF5-D529CB0C53C6}"/>
                </a:ext>
              </a:extLst>
            </p:cNvPr>
            <p:cNvSpPr/>
            <p:nvPr/>
          </p:nvSpPr>
          <p:spPr>
            <a:xfrm>
              <a:off x="351203" y="2524113"/>
              <a:ext cx="2542671" cy="945009"/>
            </a:xfrm>
            <a:custGeom>
              <a:avLst/>
              <a:gdLst>
                <a:gd name="connsiteX0" fmla="*/ 2230418 w 2542671"/>
                <a:gd name="connsiteY0" fmla="*/ 945010 h 945009"/>
                <a:gd name="connsiteX1" fmla="*/ 2408851 w 2542671"/>
                <a:gd name="connsiteY1" fmla="*/ 803621 h 945009"/>
                <a:gd name="connsiteX2" fmla="*/ 2230418 w 2542671"/>
                <a:gd name="connsiteY2" fmla="*/ 206865 h 945009"/>
                <a:gd name="connsiteX3" fmla="*/ 2542672 w 2542671"/>
                <a:gd name="connsiteY3" fmla="*/ 0 h 945009"/>
                <a:gd name="connsiteX4" fmla="*/ 2334401 w 2542671"/>
                <a:gd name="connsiteY4" fmla="*/ 134000 h 945009"/>
                <a:gd name="connsiteX5" fmla="*/ 1494662 w 2542671"/>
                <a:gd name="connsiteY5" fmla="*/ 195945 h 945009"/>
                <a:gd name="connsiteX6" fmla="*/ 1486946 w 2542671"/>
                <a:gd name="connsiteY6" fmla="*/ 200910 h 945009"/>
                <a:gd name="connsiteX7" fmla="*/ 1591021 w 2542671"/>
                <a:gd name="connsiteY7" fmla="*/ 133948 h 945009"/>
                <a:gd name="connsiteX8" fmla="*/ 743473 w 2542671"/>
                <a:gd name="connsiteY8" fmla="*/ 200910 h 945009"/>
                <a:gd name="connsiteX9" fmla="*/ 847549 w 2542671"/>
                <a:gd name="connsiteY9" fmla="*/ 133948 h 945009"/>
                <a:gd name="connsiteX10" fmla="*/ 0 w 2542671"/>
                <a:gd name="connsiteY10" fmla="*/ 200910 h 94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671" h="945009">
                  <a:moveTo>
                    <a:pt x="2230418" y="945010"/>
                  </a:moveTo>
                  <a:lnTo>
                    <a:pt x="2408851" y="803621"/>
                  </a:lnTo>
                  <a:lnTo>
                    <a:pt x="2230418" y="206865"/>
                  </a:lnTo>
                  <a:lnTo>
                    <a:pt x="2542672" y="0"/>
                  </a:lnTo>
                  <a:lnTo>
                    <a:pt x="2334401" y="134000"/>
                  </a:lnTo>
                  <a:lnTo>
                    <a:pt x="1494662" y="195945"/>
                  </a:lnTo>
                  <a:lnTo>
                    <a:pt x="1486946" y="200910"/>
                  </a:lnTo>
                  <a:lnTo>
                    <a:pt x="1591021" y="133948"/>
                  </a:lnTo>
                  <a:lnTo>
                    <a:pt x="743473" y="200910"/>
                  </a:lnTo>
                  <a:lnTo>
                    <a:pt x="847549" y="133948"/>
                  </a:lnTo>
                  <a:lnTo>
                    <a:pt x="0" y="200910"/>
                  </a:lnTo>
                </a:path>
              </a:pathLst>
            </a:custGeom>
            <a:noFill/>
            <a:ln w="4445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A6A66083-C355-830E-3A65-2158BE58D428}"/>
                </a:ext>
              </a:extLst>
            </p:cNvPr>
            <p:cNvSpPr/>
            <p:nvPr/>
          </p:nvSpPr>
          <p:spPr>
            <a:xfrm>
              <a:off x="2893875" y="2278571"/>
              <a:ext cx="877252" cy="245541"/>
            </a:xfrm>
            <a:custGeom>
              <a:avLst/>
              <a:gdLst>
                <a:gd name="connsiteX0" fmla="*/ 877253 w 877252"/>
                <a:gd name="connsiteY0" fmla="*/ 0 h 245541"/>
                <a:gd name="connsiteX1" fmla="*/ 594778 w 877252"/>
                <a:gd name="connsiteY1" fmla="*/ 22313 h 245541"/>
                <a:gd name="connsiteX2" fmla="*/ 282474 w 877252"/>
                <a:gd name="connsiteY2" fmla="*/ 223228 h 245541"/>
                <a:gd name="connsiteX3" fmla="*/ 0 w 877252"/>
                <a:gd name="connsiteY3" fmla="*/ 245541 h 24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252" h="245541">
                  <a:moveTo>
                    <a:pt x="877253" y="0"/>
                  </a:moveTo>
                  <a:lnTo>
                    <a:pt x="594778" y="22313"/>
                  </a:lnTo>
                  <a:lnTo>
                    <a:pt x="282474" y="223228"/>
                  </a:lnTo>
                  <a:lnTo>
                    <a:pt x="0" y="245541"/>
                  </a:lnTo>
                </a:path>
              </a:pathLst>
            </a:custGeom>
            <a:noFill/>
            <a:ln w="4445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20" name="グラフィックス 16">
            <a:extLst>
              <a:ext uri="{FF2B5EF4-FFF2-40B4-BE49-F238E27FC236}">
                <a16:creationId xmlns:a16="http://schemas.microsoft.com/office/drawing/2014/main" id="{5BDFAD91-426D-A5FF-892C-4D2E3E6A0CDF}"/>
              </a:ext>
            </a:extLst>
          </p:cNvPr>
          <p:cNvGrpSpPr/>
          <p:nvPr/>
        </p:nvGrpSpPr>
        <p:grpSpPr>
          <a:xfrm>
            <a:off x="320225" y="2247552"/>
            <a:ext cx="3481932" cy="1252568"/>
            <a:chOff x="320225" y="2247552"/>
            <a:chExt cx="3481932" cy="1252568"/>
          </a:xfrm>
          <a:solidFill>
            <a:srgbClr val="000000"/>
          </a:solidFill>
        </p:grpSpPr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F5F356A5-BD58-12AE-C4FE-09552A9BDD8B}"/>
                </a:ext>
              </a:extLst>
            </p:cNvPr>
            <p:cNvSpPr/>
            <p:nvPr/>
          </p:nvSpPr>
          <p:spPr>
            <a:xfrm>
              <a:off x="2550643" y="3438105"/>
              <a:ext cx="61956" cy="62007"/>
            </a:xfrm>
            <a:custGeom>
              <a:avLst/>
              <a:gdLst>
                <a:gd name="connsiteX0" fmla="*/ 61956 w 61956"/>
                <a:gd name="connsiteY0" fmla="*/ 31004 h 62007"/>
                <a:gd name="connsiteX1" fmla="*/ 30978 w 61956"/>
                <a:gd name="connsiteY1" fmla="*/ 62008 h 62007"/>
                <a:gd name="connsiteX2" fmla="*/ 0 w 61956"/>
                <a:gd name="connsiteY2" fmla="*/ 31004 h 62007"/>
                <a:gd name="connsiteX3" fmla="*/ 30978 w 61956"/>
                <a:gd name="connsiteY3" fmla="*/ 0 h 62007"/>
                <a:gd name="connsiteX4" fmla="*/ 61956 w 61956"/>
                <a:gd name="connsiteY4" fmla="*/ 31004 h 6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56" h="62007">
                  <a:moveTo>
                    <a:pt x="61956" y="31004"/>
                  </a:moveTo>
                  <a:cubicBezTo>
                    <a:pt x="61956" y="48127"/>
                    <a:pt x="48087" y="62008"/>
                    <a:pt x="30978" y="62008"/>
                  </a:cubicBezTo>
                  <a:cubicBezTo>
                    <a:pt x="13869" y="62008"/>
                    <a:pt x="0" y="48127"/>
                    <a:pt x="0" y="31004"/>
                  </a:cubicBezTo>
                  <a:cubicBezTo>
                    <a:pt x="0" y="13881"/>
                    <a:pt x="13869" y="0"/>
                    <a:pt x="30978" y="0"/>
                  </a:cubicBezTo>
                  <a:cubicBezTo>
                    <a:pt x="48087" y="0"/>
                    <a:pt x="61956" y="13881"/>
                    <a:pt x="61956" y="3100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2BAF248A-173C-B63D-3D21-8AC2A6BD038B}"/>
                </a:ext>
              </a:extLst>
            </p:cNvPr>
            <p:cNvSpPr/>
            <p:nvPr/>
          </p:nvSpPr>
          <p:spPr>
            <a:xfrm>
              <a:off x="2550643" y="2694011"/>
              <a:ext cx="61956" cy="62007"/>
            </a:xfrm>
            <a:custGeom>
              <a:avLst/>
              <a:gdLst>
                <a:gd name="connsiteX0" fmla="*/ 61956 w 61956"/>
                <a:gd name="connsiteY0" fmla="*/ 31004 h 62007"/>
                <a:gd name="connsiteX1" fmla="*/ 30978 w 61956"/>
                <a:gd name="connsiteY1" fmla="*/ 62008 h 62007"/>
                <a:gd name="connsiteX2" fmla="*/ 0 w 61956"/>
                <a:gd name="connsiteY2" fmla="*/ 31004 h 62007"/>
                <a:gd name="connsiteX3" fmla="*/ 30978 w 61956"/>
                <a:gd name="connsiteY3" fmla="*/ 0 h 62007"/>
                <a:gd name="connsiteX4" fmla="*/ 61956 w 61956"/>
                <a:gd name="connsiteY4" fmla="*/ 31004 h 6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56" h="62007">
                  <a:moveTo>
                    <a:pt x="61956" y="31004"/>
                  </a:moveTo>
                  <a:cubicBezTo>
                    <a:pt x="61956" y="48127"/>
                    <a:pt x="48087" y="62008"/>
                    <a:pt x="30978" y="62008"/>
                  </a:cubicBezTo>
                  <a:cubicBezTo>
                    <a:pt x="13869" y="62008"/>
                    <a:pt x="0" y="48127"/>
                    <a:pt x="0" y="31004"/>
                  </a:cubicBezTo>
                  <a:cubicBezTo>
                    <a:pt x="0" y="13881"/>
                    <a:pt x="13869" y="0"/>
                    <a:pt x="30978" y="0"/>
                  </a:cubicBezTo>
                  <a:cubicBezTo>
                    <a:pt x="48087" y="0"/>
                    <a:pt x="61956" y="13881"/>
                    <a:pt x="61956" y="3100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AFBCF147-DC72-B128-EA3C-516ECC98F8B1}"/>
                </a:ext>
              </a:extLst>
            </p:cNvPr>
            <p:cNvSpPr/>
            <p:nvPr/>
          </p:nvSpPr>
          <p:spPr>
            <a:xfrm>
              <a:off x="320225" y="2694019"/>
              <a:ext cx="61956" cy="62007"/>
            </a:xfrm>
            <a:custGeom>
              <a:avLst/>
              <a:gdLst>
                <a:gd name="connsiteX0" fmla="*/ 61956 w 61956"/>
                <a:gd name="connsiteY0" fmla="*/ 31004 h 62007"/>
                <a:gd name="connsiteX1" fmla="*/ 30978 w 61956"/>
                <a:gd name="connsiteY1" fmla="*/ 62008 h 62007"/>
                <a:gd name="connsiteX2" fmla="*/ 0 w 61956"/>
                <a:gd name="connsiteY2" fmla="*/ 31004 h 62007"/>
                <a:gd name="connsiteX3" fmla="*/ 30978 w 61956"/>
                <a:gd name="connsiteY3" fmla="*/ 0 h 62007"/>
                <a:gd name="connsiteX4" fmla="*/ 61956 w 61956"/>
                <a:gd name="connsiteY4" fmla="*/ 31004 h 6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56" h="62007">
                  <a:moveTo>
                    <a:pt x="61956" y="31004"/>
                  </a:moveTo>
                  <a:cubicBezTo>
                    <a:pt x="61956" y="48127"/>
                    <a:pt x="48087" y="62008"/>
                    <a:pt x="30978" y="62008"/>
                  </a:cubicBezTo>
                  <a:cubicBezTo>
                    <a:pt x="13869" y="62008"/>
                    <a:pt x="0" y="48127"/>
                    <a:pt x="0" y="31004"/>
                  </a:cubicBezTo>
                  <a:cubicBezTo>
                    <a:pt x="0" y="13881"/>
                    <a:pt x="13869" y="0"/>
                    <a:pt x="30978" y="0"/>
                  </a:cubicBezTo>
                  <a:cubicBezTo>
                    <a:pt x="48087" y="0"/>
                    <a:pt x="61956" y="13881"/>
                    <a:pt x="61956" y="3100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E810A2A3-C337-2913-3032-413210395AF5}"/>
                </a:ext>
              </a:extLst>
            </p:cNvPr>
            <p:cNvSpPr/>
            <p:nvPr/>
          </p:nvSpPr>
          <p:spPr>
            <a:xfrm>
              <a:off x="320225" y="3438113"/>
              <a:ext cx="61956" cy="62007"/>
            </a:xfrm>
            <a:custGeom>
              <a:avLst/>
              <a:gdLst>
                <a:gd name="connsiteX0" fmla="*/ 61956 w 61956"/>
                <a:gd name="connsiteY0" fmla="*/ 31004 h 62007"/>
                <a:gd name="connsiteX1" fmla="*/ 30978 w 61956"/>
                <a:gd name="connsiteY1" fmla="*/ 62008 h 62007"/>
                <a:gd name="connsiteX2" fmla="*/ 0 w 61956"/>
                <a:gd name="connsiteY2" fmla="*/ 31004 h 62007"/>
                <a:gd name="connsiteX3" fmla="*/ 30978 w 61956"/>
                <a:gd name="connsiteY3" fmla="*/ 0 h 62007"/>
                <a:gd name="connsiteX4" fmla="*/ 61956 w 61956"/>
                <a:gd name="connsiteY4" fmla="*/ 31004 h 6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56" h="62007">
                  <a:moveTo>
                    <a:pt x="61956" y="31004"/>
                  </a:moveTo>
                  <a:cubicBezTo>
                    <a:pt x="61956" y="48127"/>
                    <a:pt x="48087" y="62008"/>
                    <a:pt x="30978" y="62008"/>
                  </a:cubicBezTo>
                  <a:cubicBezTo>
                    <a:pt x="13869" y="62008"/>
                    <a:pt x="0" y="48127"/>
                    <a:pt x="0" y="31004"/>
                  </a:cubicBezTo>
                  <a:cubicBezTo>
                    <a:pt x="0" y="13881"/>
                    <a:pt x="13869" y="0"/>
                    <a:pt x="30978" y="0"/>
                  </a:cubicBezTo>
                  <a:cubicBezTo>
                    <a:pt x="48087" y="0"/>
                    <a:pt x="61956" y="13881"/>
                    <a:pt x="61956" y="3100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269F149-4BDF-AAA3-34CF-7894B0202656}"/>
                </a:ext>
              </a:extLst>
            </p:cNvPr>
            <p:cNvSpPr/>
            <p:nvPr/>
          </p:nvSpPr>
          <p:spPr>
            <a:xfrm>
              <a:off x="3740198" y="2247552"/>
              <a:ext cx="61959" cy="62011"/>
            </a:xfrm>
            <a:custGeom>
              <a:avLst/>
              <a:gdLst>
                <a:gd name="connsiteX0" fmla="*/ 61960 w 61959"/>
                <a:gd name="connsiteY0" fmla="*/ 31006 h 62011"/>
                <a:gd name="connsiteX1" fmla="*/ 30980 w 61959"/>
                <a:gd name="connsiteY1" fmla="*/ 62012 h 62011"/>
                <a:gd name="connsiteX2" fmla="*/ 0 w 61959"/>
                <a:gd name="connsiteY2" fmla="*/ 31006 h 62011"/>
                <a:gd name="connsiteX3" fmla="*/ 30980 w 61959"/>
                <a:gd name="connsiteY3" fmla="*/ 0 h 62011"/>
                <a:gd name="connsiteX4" fmla="*/ 61960 w 61959"/>
                <a:gd name="connsiteY4" fmla="*/ 31006 h 62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59" h="62011">
                  <a:moveTo>
                    <a:pt x="61960" y="31006"/>
                  </a:moveTo>
                  <a:cubicBezTo>
                    <a:pt x="61960" y="48130"/>
                    <a:pt x="48090" y="62012"/>
                    <a:pt x="30980" y="62012"/>
                  </a:cubicBezTo>
                  <a:cubicBezTo>
                    <a:pt x="13870" y="62012"/>
                    <a:pt x="0" y="48130"/>
                    <a:pt x="0" y="31006"/>
                  </a:cubicBezTo>
                  <a:cubicBezTo>
                    <a:pt x="0" y="13882"/>
                    <a:pt x="13870" y="0"/>
                    <a:pt x="30980" y="0"/>
                  </a:cubicBezTo>
                  <a:cubicBezTo>
                    <a:pt x="48090" y="0"/>
                    <a:pt x="61960" y="13882"/>
                    <a:pt x="61960" y="31006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F833BB7-F71C-87B3-7EA8-9F287AF0721A}"/>
                </a:ext>
              </a:extLst>
            </p:cNvPr>
            <p:cNvSpPr/>
            <p:nvPr/>
          </p:nvSpPr>
          <p:spPr>
            <a:xfrm>
              <a:off x="3740200" y="2991649"/>
              <a:ext cx="61956" cy="62007"/>
            </a:xfrm>
            <a:custGeom>
              <a:avLst/>
              <a:gdLst>
                <a:gd name="connsiteX0" fmla="*/ 61956 w 61956"/>
                <a:gd name="connsiteY0" fmla="*/ 31004 h 62007"/>
                <a:gd name="connsiteX1" fmla="*/ 30978 w 61956"/>
                <a:gd name="connsiteY1" fmla="*/ 62008 h 62007"/>
                <a:gd name="connsiteX2" fmla="*/ 0 w 61956"/>
                <a:gd name="connsiteY2" fmla="*/ 31004 h 62007"/>
                <a:gd name="connsiteX3" fmla="*/ 30978 w 61956"/>
                <a:gd name="connsiteY3" fmla="*/ 0 h 62007"/>
                <a:gd name="connsiteX4" fmla="*/ 61956 w 61956"/>
                <a:gd name="connsiteY4" fmla="*/ 31004 h 6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56" h="62007">
                  <a:moveTo>
                    <a:pt x="61956" y="31004"/>
                  </a:moveTo>
                  <a:cubicBezTo>
                    <a:pt x="61956" y="48127"/>
                    <a:pt x="48087" y="62008"/>
                    <a:pt x="30978" y="62008"/>
                  </a:cubicBezTo>
                  <a:cubicBezTo>
                    <a:pt x="13869" y="62008"/>
                    <a:pt x="0" y="48127"/>
                    <a:pt x="0" y="31004"/>
                  </a:cubicBezTo>
                  <a:cubicBezTo>
                    <a:pt x="0" y="13881"/>
                    <a:pt x="13869" y="0"/>
                    <a:pt x="30978" y="0"/>
                  </a:cubicBezTo>
                  <a:cubicBezTo>
                    <a:pt x="48087" y="0"/>
                    <a:pt x="61956" y="13881"/>
                    <a:pt x="61956" y="3100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C8AB0CB3-53F4-23F3-6DE6-324168B2CEEE}"/>
                </a:ext>
              </a:extLst>
            </p:cNvPr>
            <p:cNvSpPr/>
            <p:nvPr/>
          </p:nvSpPr>
          <p:spPr>
            <a:xfrm>
              <a:off x="1509781" y="2247565"/>
              <a:ext cx="61956" cy="62007"/>
            </a:xfrm>
            <a:custGeom>
              <a:avLst/>
              <a:gdLst>
                <a:gd name="connsiteX0" fmla="*/ 61956 w 61956"/>
                <a:gd name="connsiteY0" fmla="*/ 31004 h 62007"/>
                <a:gd name="connsiteX1" fmla="*/ 30978 w 61956"/>
                <a:gd name="connsiteY1" fmla="*/ 62008 h 62007"/>
                <a:gd name="connsiteX2" fmla="*/ 0 w 61956"/>
                <a:gd name="connsiteY2" fmla="*/ 31004 h 62007"/>
                <a:gd name="connsiteX3" fmla="*/ 30978 w 61956"/>
                <a:gd name="connsiteY3" fmla="*/ 0 h 62007"/>
                <a:gd name="connsiteX4" fmla="*/ 61956 w 61956"/>
                <a:gd name="connsiteY4" fmla="*/ 31004 h 6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56" h="62007">
                  <a:moveTo>
                    <a:pt x="61956" y="31004"/>
                  </a:moveTo>
                  <a:cubicBezTo>
                    <a:pt x="61956" y="48127"/>
                    <a:pt x="48087" y="62008"/>
                    <a:pt x="30978" y="62008"/>
                  </a:cubicBezTo>
                  <a:cubicBezTo>
                    <a:pt x="13869" y="62008"/>
                    <a:pt x="0" y="48127"/>
                    <a:pt x="0" y="31004"/>
                  </a:cubicBezTo>
                  <a:cubicBezTo>
                    <a:pt x="0" y="13881"/>
                    <a:pt x="13869" y="0"/>
                    <a:pt x="30978" y="0"/>
                  </a:cubicBezTo>
                  <a:cubicBezTo>
                    <a:pt x="48087" y="0"/>
                    <a:pt x="61956" y="13881"/>
                    <a:pt x="61956" y="31004"/>
                  </a:cubicBezTo>
                  <a:close/>
                </a:path>
              </a:pathLst>
            </a:custGeom>
            <a:solidFill>
              <a:srgbClr val="000000"/>
            </a:solidFill>
            <a:ln w="254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785A5F13-6957-DAD4-D965-88B658B61F76}"/>
              </a:ext>
            </a:extLst>
          </p:cNvPr>
          <p:cNvSpPr txBox="1"/>
          <p:nvPr/>
        </p:nvSpPr>
        <p:spPr>
          <a:xfrm>
            <a:off x="1370234" y="3525478"/>
            <a:ext cx="12105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格子直方体</a:t>
            </a:r>
          </a:p>
        </p:txBody>
      </p:sp>
      <p:pic>
        <p:nvPicPr>
          <p:cNvPr id="6" name="グラフィックス 5">
            <a:extLst>
              <a:ext uri="{FF2B5EF4-FFF2-40B4-BE49-F238E27FC236}">
                <a16:creationId xmlns:a16="http://schemas.microsoft.com/office/drawing/2014/main" id="{9D80BE01-2A13-313E-AA1F-06A0CB470C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3150908" y="3348291"/>
            <a:ext cx="5849086" cy="2955990"/>
          </a:xfrm>
          <a:prstGeom prst="rect">
            <a:avLst/>
          </a:prstGeom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9DF70C33-5459-39F8-B0D9-31DB8B3484B9}"/>
              </a:ext>
            </a:extLst>
          </p:cNvPr>
          <p:cNvGrpSpPr/>
          <p:nvPr/>
        </p:nvGrpSpPr>
        <p:grpSpPr>
          <a:xfrm>
            <a:off x="4041309" y="2544947"/>
            <a:ext cx="2116543" cy="722990"/>
            <a:chOff x="4041309" y="2544947"/>
            <a:chExt cx="2116543" cy="722990"/>
          </a:xfrm>
        </p:grpSpPr>
        <p:sp>
          <p:nvSpPr>
            <p:cNvPr id="8" name="テキスト ボックス 7">
              <a:extLst>
                <a:ext uri="{FF2B5EF4-FFF2-40B4-BE49-F238E27FC236}">
                  <a16:creationId xmlns:a16="http://schemas.microsoft.com/office/drawing/2014/main" id="{16B16203-6B3C-FF4B-7D4C-02E7498EA0CD}"/>
                </a:ext>
              </a:extLst>
            </p:cNvPr>
            <p:cNvSpPr txBox="1"/>
            <p:nvPr/>
          </p:nvSpPr>
          <p:spPr>
            <a:xfrm>
              <a:off x="4442605" y="2584148"/>
              <a:ext cx="1715247" cy="585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kumimoji="1" lang="ja-JP" altLang="en-US" sz="140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格子に切れ込みを</a:t>
              </a:r>
              <a:endParaRPr kumimoji="1" lang="en-US" altLang="ja-JP" sz="1400" dirty="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  <a:p>
              <a:pPr algn="ctr">
                <a:lnSpc>
                  <a:spcPct val="120000"/>
                </a:lnSpc>
              </a:pPr>
              <a:r>
                <a:rPr kumimoji="1" lang="ja-JP" altLang="en-US" sz="140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入れて平坦に開く</a:t>
              </a:r>
            </a:p>
          </p:txBody>
        </p:sp>
        <p:sp>
          <p:nvSpPr>
            <p:cNvPr id="9" name="曲折矢印 8">
              <a:extLst>
                <a:ext uri="{FF2B5EF4-FFF2-40B4-BE49-F238E27FC236}">
                  <a16:creationId xmlns:a16="http://schemas.microsoft.com/office/drawing/2014/main" id="{15FD86D2-682D-3E4A-8514-53647322BF52}"/>
                </a:ext>
              </a:extLst>
            </p:cNvPr>
            <p:cNvSpPr/>
            <p:nvPr/>
          </p:nvSpPr>
          <p:spPr>
            <a:xfrm rot="5400000">
              <a:off x="3907833" y="2678423"/>
              <a:ext cx="722990" cy="456037"/>
            </a:xfrm>
            <a:prstGeom prst="bentArrow">
              <a:avLst>
                <a:gd name="adj1" fmla="val 15008"/>
                <a:gd name="adj2" fmla="val 25000"/>
                <a:gd name="adj3" fmla="val 25000"/>
                <a:gd name="adj4" fmla="val 26490"/>
              </a:avLst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668E97FC-EB61-7162-835C-DEBBA25F73BE}"/>
              </a:ext>
            </a:extLst>
          </p:cNvPr>
          <p:cNvGrpSpPr/>
          <p:nvPr/>
        </p:nvGrpSpPr>
        <p:grpSpPr>
          <a:xfrm>
            <a:off x="880129" y="5067821"/>
            <a:ext cx="1980029" cy="844142"/>
            <a:chOff x="6964619" y="2870682"/>
            <a:chExt cx="1980029" cy="844142"/>
          </a:xfrm>
        </p:grpSpPr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4E933177-BBB1-66DB-01B1-753EDB8E8B6C}"/>
                </a:ext>
              </a:extLst>
            </p:cNvPr>
            <p:cNvSpPr txBox="1"/>
            <p:nvPr/>
          </p:nvSpPr>
          <p:spPr>
            <a:xfrm>
              <a:off x="6964619" y="2870682"/>
              <a:ext cx="1980029" cy="84414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txBody>
            <a:bodyPr wrap="non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kumimoji="1" lang="en-US" altLang="ja-JP" sz="1400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(</a:t>
              </a:r>
              <a:r>
                <a:rPr kumimoji="1" lang="ja-JP" altLang="en-US" sz="140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注意</a:t>
              </a:r>
              <a:r>
                <a:rPr kumimoji="1" lang="en-US" altLang="ja-JP" sz="1400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)</a:t>
              </a:r>
            </a:p>
            <a:p>
              <a:pPr>
                <a:lnSpc>
                  <a:spcPct val="120000"/>
                </a:lnSpc>
              </a:pPr>
              <a:r>
                <a:rPr kumimoji="1" lang="ja-JP" altLang="en-US" sz="14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点線　　　　は折り線</a:t>
              </a:r>
              <a:endParaRPr kumimoji="1" lang="en-US" altLang="ja-JP" sz="14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  <a:p>
              <a:pPr>
                <a:lnSpc>
                  <a:spcPct val="120000"/>
                </a:lnSpc>
              </a:pPr>
              <a:r>
                <a:rPr kumimoji="1" lang="ja-JP" altLang="en-US" sz="14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（点線は切らない）</a:t>
              </a:r>
            </a:p>
          </p:txBody>
        </p:sp>
        <p:cxnSp>
          <p:nvCxnSpPr>
            <p:cNvPr id="12" name="直線コネクタ 11">
              <a:extLst>
                <a:ext uri="{FF2B5EF4-FFF2-40B4-BE49-F238E27FC236}">
                  <a16:creationId xmlns:a16="http://schemas.microsoft.com/office/drawing/2014/main" id="{169DBD71-73B6-EC19-118A-4A36D1691ABA}"/>
                </a:ext>
              </a:extLst>
            </p:cNvPr>
            <p:cNvCxnSpPr>
              <a:cxnSpLocks/>
            </p:cNvCxnSpPr>
            <p:nvPr/>
          </p:nvCxnSpPr>
          <p:spPr>
            <a:xfrm>
              <a:off x="7527176" y="3293921"/>
              <a:ext cx="532842" cy="0"/>
            </a:xfrm>
            <a:prstGeom prst="line">
              <a:avLst/>
            </a:prstGeom>
            <a:ln w="19050">
              <a:prstDash val="sys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pic>
        <p:nvPicPr>
          <p:cNvPr id="19" name="グラフィックス 18">
            <a:extLst>
              <a:ext uri="{FF2B5EF4-FFF2-40B4-BE49-F238E27FC236}">
                <a16:creationId xmlns:a16="http://schemas.microsoft.com/office/drawing/2014/main" id="{77C1B504-FBBA-A683-71EF-806C8895D3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3150908" y="3348291"/>
            <a:ext cx="5849086" cy="2955990"/>
          </a:xfrm>
          <a:prstGeom prst="rect">
            <a:avLst/>
          </a:prstGeom>
        </p:spPr>
      </p:pic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4254AFC-ADB6-6F31-E40A-8C8244BBF598}"/>
              </a:ext>
            </a:extLst>
          </p:cNvPr>
          <p:cNvGrpSpPr/>
          <p:nvPr/>
        </p:nvGrpSpPr>
        <p:grpSpPr>
          <a:xfrm>
            <a:off x="5888381" y="3622293"/>
            <a:ext cx="589240" cy="387415"/>
            <a:chOff x="6116197" y="5495417"/>
            <a:chExt cx="589240" cy="387415"/>
          </a:xfrm>
          <a:solidFill>
            <a:srgbClr val="FFFF00"/>
          </a:solidFill>
        </p:grpSpPr>
        <p:sp>
          <p:nvSpPr>
            <p:cNvPr id="21" name="十字形 20">
              <a:extLst>
                <a:ext uri="{FF2B5EF4-FFF2-40B4-BE49-F238E27FC236}">
                  <a16:creationId xmlns:a16="http://schemas.microsoft.com/office/drawing/2014/main" id="{C74A7F22-2358-F4BB-246B-E0C54EF19160}"/>
                </a:ext>
              </a:extLst>
            </p:cNvPr>
            <p:cNvSpPr/>
            <p:nvPr/>
          </p:nvSpPr>
          <p:spPr>
            <a:xfrm rot="2700000">
              <a:off x="6116197" y="5738281"/>
              <a:ext cx="144551" cy="144551"/>
            </a:xfrm>
            <a:prstGeom prst="plus">
              <a:avLst>
                <a:gd name="adj" fmla="val 38566"/>
              </a:avLst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十字形 21">
              <a:extLst>
                <a:ext uri="{FF2B5EF4-FFF2-40B4-BE49-F238E27FC236}">
                  <a16:creationId xmlns:a16="http://schemas.microsoft.com/office/drawing/2014/main" id="{6F49BABA-CF72-6E4E-6A03-1D28EC7EE04D}"/>
                </a:ext>
              </a:extLst>
            </p:cNvPr>
            <p:cNvSpPr/>
            <p:nvPr/>
          </p:nvSpPr>
          <p:spPr>
            <a:xfrm rot="2700000">
              <a:off x="6560886" y="5495417"/>
              <a:ext cx="144551" cy="144551"/>
            </a:xfrm>
            <a:prstGeom prst="plus">
              <a:avLst>
                <a:gd name="adj" fmla="val 38566"/>
              </a:avLst>
            </a:prstGeom>
            <a:grp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7790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4B9BB6A-8655-ED97-3508-81AB69223A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格子立方体の</a:t>
            </a:r>
            <a:r>
              <a:rPr kumimoji="1" lang="en-US" altLang="ja-JP" dirty="0"/>
              <a:t>1</a:t>
            </a:r>
            <a:r>
              <a:rPr kumimoji="1" lang="ja-JP" altLang="en-US"/>
              <a:t>辺の長さの決め方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DD370B26-AD6C-2CD5-ADB0-EBB7F7890E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4</a:t>
            </a:fld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2" name="テキスト ボックス 91">
                <a:extLst>
                  <a:ext uri="{FF2B5EF4-FFF2-40B4-BE49-F238E27FC236}">
                    <a16:creationId xmlns:a16="http://schemas.microsoft.com/office/drawing/2014/main" id="{30154469-1489-E52A-F28C-3D09768C8755}"/>
                  </a:ext>
                </a:extLst>
              </p:cNvPr>
              <p:cNvSpPr txBox="1"/>
              <p:nvPr/>
            </p:nvSpPr>
            <p:spPr>
              <a:xfrm>
                <a:off x="255721" y="1116591"/>
                <a:ext cx="6664902" cy="174098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立方</a:t>
                </a:r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格子の</a:t>
                </a:r>
                <a:r>
                  <a:rPr lang="en-US" altLang="ja-JP" dirty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1</a:t>
                </a:r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辺の長さを</a:t>
                </a:r>
                <a14:m>
                  <m:oMath xmlns:m="http://schemas.openxmlformats.org/officeDocument/2006/math"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1 </m:t>
                    </m:r>
                  </m:oMath>
                </a14:m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とする</a:t>
                </a:r>
                <a:endParaRPr lang="en-US" altLang="ja-JP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marL="342900" indent="-342900">
                  <a:lnSpc>
                    <a:spcPct val="150000"/>
                  </a:lnSpc>
                  <a:buClr>
                    <a:srgbClr val="1E219C"/>
                  </a:buClr>
                  <a:buFont typeface="+mj-ea"/>
                  <a:buAutoNum type="circleNumDbPlain"/>
                </a:pPr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正方格子上に原点</a:t>
                </a:r>
                <a14:m>
                  <m:oMath xmlns:m="http://schemas.openxmlformats.org/officeDocument/2006/math">
                    <m:r>
                      <a:rPr lang="en-US" altLang="ja-JP" b="0" i="0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𝑂</m:t>
                    </m:r>
                    <m:d>
                      <m:dPr>
                        <m:ctrlPr>
                          <a:rPr lang="en-US" altLang="ja-JP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lang="en-US" altLang="ja-JP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0,</m:t>
                        </m:r>
                        <m:r>
                          <a:rPr lang="en-US" altLang="ja-JP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 </m:t>
                        </m:r>
                        <m:r>
                          <a:rPr lang="en-US" altLang="ja-JP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0</m:t>
                        </m:r>
                      </m:e>
                    </m:d>
                    <m:r>
                      <a:rPr lang="en-US" altLang="ja-JP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を決める</a:t>
                </a:r>
                <a:endParaRPr lang="en-US" altLang="ja-JP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marL="342900" indent="-342900">
                  <a:lnSpc>
                    <a:spcPct val="150000"/>
                  </a:lnSpc>
                  <a:buClr>
                    <a:srgbClr val="1E219C"/>
                  </a:buClr>
                  <a:buFont typeface="+mj-ea"/>
                  <a:buAutoNum type="circleNumDbPlain"/>
                </a:pPr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点</a:t>
                </a:r>
                <a14:m>
                  <m:oMath xmlns:m="http://schemas.openxmlformats.org/officeDocument/2006/math"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𝐴</m:t>
                    </m:r>
                    <m:r>
                      <a:rPr lang="en-US" altLang="ja-JP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  <a:t>を</a:t>
                </a:r>
                <a14:m>
                  <m:oMath xmlns:m="http://schemas.openxmlformats.org/officeDocument/2006/math">
                    <m:r>
                      <a:rPr lang="en-US" altLang="ja-JP" b="0" i="0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d>
                      <m:dPr>
                        <m:ctrlPr>
                          <a:rPr lang="en-US" altLang="ja-JP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lang="en-US" altLang="ja-JP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𝑎</m:t>
                        </m:r>
                        <m:r>
                          <a:rPr lang="en-US" altLang="ja-JP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, </m:t>
                        </m:r>
                        <m:r>
                          <a:rPr lang="en-US" altLang="ja-JP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0</m:t>
                        </m:r>
                      </m:e>
                    </m:d>
                    <m:r>
                      <a:rPr lang="en-US" altLang="ja-JP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点</a:t>
                </a:r>
                <a14:m>
                  <m:oMath xmlns:m="http://schemas.openxmlformats.org/officeDocument/2006/math">
                    <m:r>
                      <a:rPr lang="en-US" altLang="ja-JP" b="0" i="0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𝐵</m:t>
                    </m:r>
                    <m:r>
                      <a:rPr lang="en-US" altLang="ja-JP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 dirty="0"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  <a:t>を</a:t>
                </a:r>
                <a14:m>
                  <m:oMath xmlns:m="http://schemas.openxmlformats.org/officeDocument/2006/math"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(0,</m:t>
                    </m:r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𝑏</m:t>
                    </m:r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) </m:t>
                    </m:r>
                  </m:oMath>
                </a14:m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とする</a:t>
                </a:r>
                <a14:m>
                  <m:oMath xmlns:m="http://schemas.openxmlformats.org/officeDocument/2006/math">
                    <m:r>
                      <a:rPr lang="en-US" altLang="ja-JP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(</m:t>
                    </m:r>
                    <m:r>
                      <a:rPr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𝑎</m:t>
                    </m:r>
                    <m:r>
                      <a:rPr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∈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ℕ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  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𝑏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sSup>
                      <m:sSupPr>
                        <m:ctrlPr>
                          <a:rPr lang="en-US" altLang="ja-JP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ja-JP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ℕ</m:t>
                        </m:r>
                      </m:e>
                      <m:sup>
                        <m:r>
                          <a:rPr lang="en-US" altLang="ja-JP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p>
                    </m:sSup>
                    <m:r>
                      <a:rPr lang="en-US" altLang="ja-JP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altLang="ja-JP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𝑎</m:t>
                    </m:r>
                    <m:r>
                      <a:rPr lang="en-US" altLang="ja-JP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≥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𝑏</m:t>
                    </m:r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) </m:t>
                    </m:r>
                  </m:oMath>
                </a14:m>
                <a:endParaRPr lang="en-US" altLang="ja-JP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 marL="342900" indent="-342900">
                  <a:lnSpc>
                    <a:spcPct val="150000"/>
                  </a:lnSpc>
                  <a:buClr>
                    <a:srgbClr val="1E219C"/>
                  </a:buClr>
                  <a:buFont typeface="+mj-ea"/>
                  <a:buAutoNum type="circleNumDbPlain"/>
                </a:pPr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線分</a:t>
                </a:r>
                <a14:m>
                  <m:oMath xmlns:m="http://schemas.openxmlformats.org/officeDocument/2006/math"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𝐴𝐵</m:t>
                    </m:r>
                    <m:r>
                      <a:rPr lang="en-US" altLang="ja-JP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=</m:t>
                    </m:r>
                    <m:rad>
                      <m:radPr>
                        <m:degHide m:val="on"/>
                        <m:ctrlPr>
                          <a:rPr lang="en-US" altLang="ja-JP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radPr>
                      <m:deg/>
                      <m:e>
                        <m:sSup>
                          <m:sSupPr>
                            <m:ctrlPr>
                              <a:rPr lang="en-US" altLang="ja-JP" b="0" i="1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sSupPr>
                          <m:e>
                            <m:r>
                              <a:rPr lang="en-US" altLang="ja-JP" b="0" i="1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𝑎</m:t>
                            </m:r>
                          </m:e>
                          <m:sup>
                            <m:r>
                              <a:rPr lang="en-US" altLang="ja-JP" b="0" i="1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</m:sup>
                        </m:sSup>
                        <m:r>
                          <a:rPr lang="en-US" altLang="ja-JP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+</m:t>
                        </m:r>
                        <m:sSup>
                          <m:sSupPr>
                            <m:ctrlPr>
                              <a:rPr lang="en-US" altLang="ja-JP" b="0" i="1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sSupPr>
                          <m:e>
                            <m:r>
                              <a:rPr lang="en-US" altLang="ja-JP" b="0" i="1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𝑏</m:t>
                            </m:r>
                          </m:e>
                          <m:sup>
                            <m:r>
                              <a:rPr lang="en-US" altLang="ja-JP" b="0" i="1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</m:sup>
                        </m:sSup>
                      </m:e>
                    </m:rad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</m:oMath>
                </a14:m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を，格子立方体の</a:t>
                </a:r>
                <a:r>
                  <a:rPr lang="en-US" altLang="ja-JP" dirty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1</a:t>
                </a:r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辺の長さとする</a:t>
                </a:r>
              </a:p>
            </p:txBody>
          </p:sp>
        </mc:Choice>
        <mc:Fallback xmlns="">
          <p:sp>
            <p:nvSpPr>
              <p:cNvPr id="92" name="テキスト ボックス 91">
                <a:extLst>
                  <a:ext uri="{FF2B5EF4-FFF2-40B4-BE49-F238E27FC236}">
                    <a16:creationId xmlns:a16="http://schemas.microsoft.com/office/drawing/2014/main" id="{30154469-1489-E52A-F28C-3D09768C875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721" y="1116591"/>
                <a:ext cx="6664902" cy="1740989"/>
              </a:xfrm>
              <a:prstGeom prst="rect">
                <a:avLst/>
              </a:prstGeom>
              <a:blipFill>
                <a:blip r:embed="rId2"/>
                <a:stretch>
                  <a:fillRect l="-762" b="-359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グラフィックス 4">
            <a:extLst>
              <a:ext uri="{FF2B5EF4-FFF2-40B4-BE49-F238E27FC236}">
                <a16:creationId xmlns:a16="http://schemas.microsoft.com/office/drawing/2014/main" id="{FE1862F0-8F04-CF1F-6EB0-F60CE67847AF}"/>
              </a:ext>
            </a:extLst>
          </p:cNvPr>
          <p:cNvGrpSpPr/>
          <p:nvPr/>
        </p:nvGrpSpPr>
        <p:grpSpPr>
          <a:xfrm>
            <a:off x="6948612" y="1290843"/>
            <a:ext cx="1532436" cy="1532435"/>
            <a:chOff x="6948612" y="1290843"/>
            <a:chExt cx="1532436" cy="1532435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6081186-B7E8-0A07-CED2-9AC39BB98B73}"/>
                </a:ext>
              </a:extLst>
            </p:cNvPr>
            <p:cNvSpPr/>
            <p:nvPr/>
          </p:nvSpPr>
          <p:spPr>
            <a:xfrm>
              <a:off x="6948613" y="1290843"/>
              <a:ext cx="1532435" cy="9010"/>
            </a:xfrm>
            <a:custGeom>
              <a:avLst/>
              <a:gdLst>
                <a:gd name="connsiteX0" fmla="*/ 0 w 1532435"/>
                <a:gd name="connsiteY0" fmla="*/ 0 h 9010"/>
                <a:gd name="connsiteX1" fmla="*/ 1532435 w 1532435"/>
                <a:gd name="connsiteY1" fmla="*/ 0 h 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32435" h="9010">
                  <a:moveTo>
                    <a:pt x="0" y="0"/>
                  </a:moveTo>
                  <a:lnTo>
                    <a:pt x="1532435" y="0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97566F9-6EF6-1828-A78F-76836E36908D}"/>
                </a:ext>
              </a:extLst>
            </p:cNvPr>
            <p:cNvSpPr/>
            <p:nvPr/>
          </p:nvSpPr>
          <p:spPr>
            <a:xfrm>
              <a:off x="6948613" y="1546248"/>
              <a:ext cx="1532435" cy="9010"/>
            </a:xfrm>
            <a:custGeom>
              <a:avLst/>
              <a:gdLst>
                <a:gd name="connsiteX0" fmla="*/ 0 w 1532435"/>
                <a:gd name="connsiteY0" fmla="*/ 0 h 9010"/>
                <a:gd name="connsiteX1" fmla="*/ 1532435 w 1532435"/>
                <a:gd name="connsiteY1" fmla="*/ 0 h 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32435" h="9010">
                  <a:moveTo>
                    <a:pt x="0" y="0"/>
                  </a:moveTo>
                  <a:lnTo>
                    <a:pt x="1532435" y="0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100BB0D8-2789-62A0-F1C4-DF350C9EB362}"/>
                </a:ext>
              </a:extLst>
            </p:cNvPr>
            <p:cNvSpPr/>
            <p:nvPr/>
          </p:nvSpPr>
          <p:spPr>
            <a:xfrm>
              <a:off x="6948613" y="1801654"/>
              <a:ext cx="1532435" cy="9010"/>
            </a:xfrm>
            <a:custGeom>
              <a:avLst/>
              <a:gdLst>
                <a:gd name="connsiteX0" fmla="*/ 0 w 1532435"/>
                <a:gd name="connsiteY0" fmla="*/ 0 h 9010"/>
                <a:gd name="connsiteX1" fmla="*/ 1532435 w 1532435"/>
                <a:gd name="connsiteY1" fmla="*/ 0 h 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32435" h="9010">
                  <a:moveTo>
                    <a:pt x="0" y="0"/>
                  </a:moveTo>
                  <a:lnTo>
                    <a:pt x="1532435" y="0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1C67435B-6517-A867-D3E5-37D6F54E26E4}"/>
                </a:ext>
              </a:extLst>
            </p:cNvPr>
            <p:cNvSpPr/>
            <p:nvPr/>
          </p:nvSpPr>
          <p:spPr>
            <a:xfrm>
              <a:off x="6948613" y="2057060"/>
              <a:ext cx="1532435" cy="9010"/>
            </a:xfrm>
            <a:custGeom>
              <a:avLst/>
              <a:gdLst>
                <a:gd name="connsiteX0" fmla="*/ 0 w 1532435"/>
                <a:gd name="connsiteY0" fmla="*/ 0 h 9010"/>
                <a:gd name="connsiteX1" fmla="*/ 1532435 w 1532435"/>
                <a:gd name="connsiteY1" fmla="*/ 0 h 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32435" h="9010">
                  <a:moveTo>
                    <a:pt x="0" y="0"/>
                  </a:moveTo>
                  <a:lnTo>
                    <a:pt x="1532435" y="0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22B5F610-C1FC-5FEB-FF92-CF763E1B26FB}"/>
                </a:ext>
              </a:extLst>
            </p:cNvPr>
            <p:cNvSpPr/>
            <p:nvPr/>
          </p:nvSpPr>
          <p:spPr>
            <a:xfrm>
              <a:off x="6948613" y="2312466"/>
              <a:ext cx="1532435" cy="9010"/>
            </a:xfrm>
            <a:custGeom>
              <a:avLst/>
              <a:gdLst>
                <a:gd name="connsiteX0" fmla="*/ 0 w 1532435"/>
                <a:gd name="connsiteY0" fmla="*/ 0 h 9010"/>
                <a:gd name="connsiteX1" fmla="*/ 1532435 w 1532435"/>
                <a:gd name="connsiteY1" fmla="*/ 0 h 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32435" h="9010">
                  <a:moveTo>
                    <a:pt x="0" y="0"/>
                  </a:moveTo>
                  <a:lnTo>
                    <a:pt x="1532435" y="0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3EB30696-1237-B26B-DEB3-85EFAE292FA5}"/>
                </a:ext>
              </a:extLst>
            </p:cNvPr>
            <p:cNvSpPr/>
            <p:nvPr/>
          </p:nvSpPr>
          <p:spPr>
            <a:xfrm>
              <a:off x="6948613" y="2567867"/>
              <a:ext cx="1532435" cy="9010"/>
            </a:xfrm>
            <a:custGeom>
              <a:avLst/>
              <a:gdLst>
                <a:gd name="connsiteX0" fmla="*/ 0 w 1532435"/>
                <a:gd name="connsiteY0" fmla="*/ 0 h 9010"/>
                <a:gd name="connsiteX1" fmla="*/ 1532435 w 1532435"/>
                <a:gd name="connsiteY1" fmla="*/ 0 h 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32435" h="9010">
                  <a:moveTo>
                    <a:pt x="0" y="0"/>
                  </a:moveTo>
                  <a:lnTo>
                    <a:pt x="1532435" y="0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3B42F0F-E2FA-A022-3365-F0AAE45A709A}"/>
                </a:ext>
              </a:extLst>
            </p:cNvPr>
            <p:cNvSpPr/>
            <p:nvPr/>
          </p:nvSpPr>
          <p:spPr>
            <a:xfrm>
              <a:off x="6948613" y="2823278"/>
              <a:ext cx="1532435" cy="9010"/>
            </a:xfrm>
            <a:custGeom>
              <a:avLst/>
              <a:gdLst>
                <a:gd name="connsiteX0" fmla="*/ 0 w 1532435"/>
                <a:gd name="connsiteY0" fmla="*/ 0 h 9010"/>
                <a:gd name="connsiteX1" fmla="*/ 1532435 w 1532435"/>
                <a:gd name="connsiteY1" fmla="*/ 0 h 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32435" h="9010">
                  <a:moveTo>
                    <a:pt x="0" y="0"/>
                  </a:moveTo>
                  <a:lnTo>
                    <a:pt x="1532435" y="0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A6DC8E98-2E12-26AD-7677-4372C24ED23B}"/>
                </a:ext>
              </a:extLst>
            </p:cNvPr>
            <p:cNvSpPr/>
            <p:nvPr/>
          </p:nvSpPr>
          <p:spPr>
            <a:xfrm>
              <a:off x="6948612" y="1290843"/>
              <a:ext cx="0" cy="1532435"/>
            </a:xfrm>
            <a:custGeom>
              <a:avLst/>
              <a:gdLst>
                <a:gd name="connsiteX0" fmla="*/ 1 w 0"/>
                <a:gd name="connsiteY0" fmla="*/ 0 h 1532435"/>
                <a:gd name="connsiteX1" fmla="*/ 0 w 0"/>
                <a:gd name="connsiteY1" fmla="*/ 1532435 h 15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532435">
                  <a:moveTo>
                    <a:pt x="1" y="0"/>
                  </a:moveTo>
                  <a:lnTo>
                    <a:pt x="0" y="1532435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DE05CE89-8388-B7B9-40C5-A4D1A101572D}"/>
                </a:ext>
              </a:extLst>
            </p:cNvPr>
            <p:cNvSpPr/>
            <p:nvPr/>
          </p:nvSpPr>
          <p:spPr>
            <a:xfrm>
              <a:off x="7204017" y="1290843"/>
              <a:ext cx="0" cy="1532435"/>
            </a:xfrm>
            <a:custGeom>
              <a:avLst/>
              <a:gdLst>
                <a:gd name="connsiteX0" fmla="*/ 1 w 0"/>
                <a:gd name="connsiteY0" fmla="*/ 0 h 1532435"/>
                <a:gd name="connsiteX1" fmla="*/ 0 w 0"/>
                <a:gd name="connsiteY1" fmla="*/ 1532435 h 15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532435">
                  <a:moveTo>
                    <a:pt x="1" y="0"/>
                  </a:moveTo>
                  <a:lnTo>
                    <a:pt x="0" y="1532435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5A4F8365-E9A2-0532-296D-C6B08C749F6B}"/>
                </a:ext>
              </a:extLst>
            </p:cNvPr>
            <p:cNvSpPr/>
            <p:nvPr/>
          </p:nvSpPr>
          <p:spPr>
            <a:xfrm>
              <a:off x="7459423" y="1290843"/>
              <a:ext cx="0" cy="1532435"/>
            </a:xfrm>
            <a:custGeom>
              <a:avLst/>
              <a:gdLst>
                <a:gd name="connsiteX0" fmla="*/ 1 w 0"/>
                <a:gd name="connsiteY0" fmla="*/ 0 h 1532435"/>
                <a:gd name="connsiteX1" fmla="*/ 0 w 0"/>
                <a:gd name="connsiteY1" fmla="*/ 1532435 h 15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532435">
                  <a:moveTo>
                    <a:pt x="1" y="0"/>
                  </a:moveTo>
                  <a:lnTo>
                    <a:pt x="0" y="1532435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09CB9256-44EF-847D-5861-1663BDCAA8FC}"/>
                </a:ext>
              </a:extLst>
            </p:cNvPr>
            <p:cNvSpPr/>
            <p:nvPr/>
          </p:nvSpPr>
          <p:spPr>
            <a:xfrm>
              <a:off x="7714829" y="1290843"/>
              <a:ext cx="0" cy="1532435"/>
            </a:xfrm>
            <a:custGeom>
              <a:avLst/>
              <a:gdLst>
                <a:gd name="connsiteX0" fmla="*/ 1 w 0"/>
                <a:gd name="connsiteY0" fmla="*/ 0 h 1532435"/>
                <a:gd name="connsiteX1" fmla="*/ 0 w 0"/>
                <a:gd name="connsiteY1" fmla="*/ 1532435 h 15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532435">
                  <a:moveTo>
                    <a:pt x="1" y="0"/>
                  </a:moveTo>
                  <a:lnTo>
                    <a:pt x="0" y="1532435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31764CAE-6D3D-5A95-F606-986BEF39806D}"/>
                </a:ext>
              </a:extLst>
            </p:cNvPr>
            <p:cNvSpPr/>
            <p:nvPr/>
          </p:nvSpPr>
          <p:spPr>
            <a:xfrm>
              <a:off x="7970236" y="1290843"/>
              <a:ext cx="9010" cy="1532435"/>
            </a:xfrm>
            <a:custGeom>
              <a:avLst/>
              <a:gdLst>
                <a:gd name="connsiteX0" fmla="*/ 0 w 9010"/>
                <a:gd name="connsiteY0" fmla="*/ 0 h 1532435"/>
                <a:gd name="connsiteX1" fmla="*/ 0 w 9010"/>
                <a:gd name="connsiteY1" fmla="*/ 1532435 h 15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10" h="1532435">
                  <a:moveTo>
                    <a:pt x="0" y="0"/>
                  </a:moveTo>
                  <a:lnTo>
                    <a:pt x="0" y="1532435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068EF4CF-5958-EA5D-7352-A6421546D749}"/>
                </a:ext>
              </a:extLst>
            </p:cNvPr>
            <p:cNvSpPr/>
            <p:nvPr/>
          </p:nvSpPr>
          <p:spPr>
            <a:xfrm>
              <a:off x="8225637" y="1290843"/>
              <a:ext cx="9010" cy="1532435"/>
            </a:xfrm>
            <a:custGeom>
              <a:avLst/>
              <a:gdLst>
                <a:gd name="connsiteX0" fmla="*/ 0 w 9010"/>
                <a:gd name="connsiteY0" fmla="*/ 0 h 1532435"/>
                <a:gd name="connsiteX1" fmla="*/ 0 w 9010"/>
                <a:gd name="connsiteY1" fmla="*/ 1532435 h 15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10" h="1532435">
                  <a:moveTo>
                    <a:pt x="0" y="0"/>
                  </a:moveTo>
                  <a:lnTo>
                    <a:pt x="0" y="1532435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3B1FBA36-9B19-020A-4535-C640C2B2F9ED}"/>
                </a:ext>
              </a:extLst>
            </p:cNvPr>
            <p:cNvSpPr/>
            <p:nvPr/>
          </p:nvSpPr>
          <p:spPr>
            <a:xfrm>
              <a:off x="8481048" y="1290843"/>
              <a:ext cx="9010" cy="1532435"/>
            </a:xfrm>
            <a:custGeom>
              <a:avLst/>
              <a:gdLst>
                <a:gd name="connsiteX0" fmla="*/ 0 w 9010"/>
                <a:gd name="connsiteY0" fmla="*/ 0 h 1532435"/>
                <a:gd name="connsiteX1" fmla="*/ 0 w 9010"/>
                <a:gd name="connsiteY1" fmla="*/ 1532435 h 153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10" h="1532435">
                  <a:moveTo>
                    <a:pt x="0" y="0"/>
                  </a:moveTo>
                  <a:lnTo>
                    <a:pt x="0" y="1532435"/>
                  </a:lnTo>
                </a:path>
              </a:pathLst>
            </a:custGeom>
            <a:ln w="1798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10" name="グラフィックス 4">
            <a:extLst>
              <a:ext uri="{FF2B5EF4-FFF2-40B4-BE49-F238E27FC236}">
                <a16:creationId xmlns:a16="http://schemas.microsoft.com/office/drawing/2014/main" id="{618EB738-F2FC-3BED-F9DD-C5E57461FFAD}"/>
              </a:ext>
            </a:extLst>
          </p:cNvPr>
          <p:cNvGrpSpPr/>
          <p:nvPr/>
        </p:nvGrpSpPr>
        <p:grpSpPr>
          <a:xfrm>
            <a:off x="6916049" y="1258279"/>
            <a:ext cx="1597563" cy="1597563"/>
            <a:chOff x="6916049" y="1258279"/>
            <a:chExt cx="1597563" cy="1597563"/>
          </a:xfrm>
          <a:solidFill>
            <a:srgbClr val="000000"/>
          </a:solidFill>
        </p:grpSpPr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AD5657AD-9619-07D6-2483-1F6AA9D1E0CA}"/>
                </a:ext>
              </a:extLst>
            </p:cNvPr>
            <p:cNvSpPr/>
            <p:nvPr/>
          </p:nvSpPr>
          <p:spPr>
            <a:xfrm>
              <a:off x="6916049" y="1258279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2FF28BA0-8546-EF39-1B4D-6D417DD32916}"/>
                </a:ext>
              </a:extLst>
            </p:cNvPr>
            <p:cNvSpPr/>
            <p:nvPr/>
          </p:nvSpPr>
          <p:spPr>
            <a:xfrm>
              <a:off x="6916049" y="151368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F21F48E7-C9EA-A2A5-E7D6-A0537F7A4AAC}"/>
                </a:ext>
              </a:extLst>
            </p:cNvPr>
            <p:cNvSpPr/>
            <p:nvPr/>
          </p:nvSpPr>
          <p:spPr>
            <a:xfrm>
              <a:off x="6916049" y="1769090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DCA3E2C2-9565-86C7-AD4E-CAD49550050C}"/>
                </a:ext>
              </a:extLst>
            </p:cNvPr>
            <p:cNvSpPr/>
            <p:nvPr/>
          </p:nvSpPr>
          <p:spPr>
            <a:xfrm>
              <a:off x="6916049" y="2024495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80"/>
                    <a:pt x="14579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ECADFF34-D27C-681E-DE12-88F67E3238B3}"/>
                </a:ext>
              </a:extLst>
            </p:cNvPr>
            <p:cNvSpPr/>
            <p:nvPr/>
          </p:nvSpPr>
          <p:spPr>
            <a:xfrm>
              <a:off x="6916049" y="2279901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80"/>
                    <a:pt x="14579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D2C8EA69-B4C2-1D16-70A9-D36CA6A4E290}"/>
                </a:ext>
              </a:extLst>
            </p:cNvPr>
            <p:cNvSpPr/>
            <p:nvPr/>
          </p:nvSpPr>
          <p:spPr>
            <a:xfrm>
              <a:off x="6916049" y="2535303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CE9CE07B-7E5A-AF67-3FB8-5D55CE3BBD7D}"/>
                </a:ext>
              </a:extLst>
            </p:cNvPr>
            <p:cNvSpPr/>
            <p:nvPr/>
          </p:nvSpPr>
          <p:spPr>
            <a:xfrm>
              <a:off x="6916049" y="279071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010C06B-B4E2-4195-100D-624C666DF88A}"/>
                </a:ext>
              </a:extLst>
            </p:cNvPr>
            <p:cNvSpPr/>
            <p:nvPr/>
          </p:nvSpPr>
          <p:spPr>
            <a:xfrm>
              <a:off x="7171454" y="1258279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B4473A31-3556-B540-CDC4-3D165E75B7E0}"/>
                </a:ext>
              </a:extLst>
            </p:cNvPr>
            <p:cNvSpPr/>
            <p:nvPr/>
          </p:nvSpPr>
          <p:spPr>
            <a:xfrm>
              <a:off x="7171454" y="151368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4AB641D5-8F69-7956-BB00-9CD6AC61D271}"/>
                </a:ext>
              </a:extLst>
            </p:cNvPr>
            <p:cNvSpPr/>
            <p:nvPr/>
          </p:nvSpPr>
          <p:spPr>
            <a:xfrm>
              <a:off x="7171454" y="1769090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E74CFB20-4182-0A13-71C6-A037B763CDD8}"/>
                </a:ext>
              </a:extLst>
            </p:cNvPr>
            <p:cNvSpPr/>
            <p:nvPr/>
          </p:nvSpPr>
          <p:spPr>
            <a:xfrm>
              <a:off x="7171454" y="2024495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80"/>
                    <a:pt x="14579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0623E1A-3914-7F0C-41D7-5694746CC10E}"/>
                </a:ext>
              </a:extLst>
            </p:cNvPr>
            <p:cNvSpPr/>
            <p:nvPr/>
          </p:nvSpPr>
          <p:spPr>
            <a:xfrm>
              <a:off x="7171454" y="2279901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80"/>
                    <a:pt x="14579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E969ACBF-0238-64C0-2BB8-024FDC639C3B}"/>
                </a:ext>
              </a:extLst>
            </p:cNvPr>
            <p:cNvSpPr/>
            <p:nvPr/>
          </p:nvSpPr>
          <p:spPr>
            <a:xfrm>
              <a:off x="7171454" y="2535303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19E2FDB2-8CF9-88C1-4077-635934019FAC}"/>
                </a:ext>
              </a:extLst>
            </p:cNvPr>
            <p:cNvSpPr/>
            <p:nvPr/>
          </p:nvSpPr>
          <p:spPr>
            <a:xfrm>
              <a:off x="7171454" y="279071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79" y="65128"/>
                    <a:pt x="0" y="50549"/>
                    <a:pt x="0" y="32564"/>
                  </a:cubicBezTo>
                  <a:cubicBezTo>
                    <a:pt x="0" y="14579"/>
                    <a:pt x="14579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7E9618AE-8F6A-C591-8C38-C95CE5D96871}"/>
                </a:ext>
              </a:extLst>
            </p:cNvPr>
            <p:cNvSpPr/>
            <p:nvPr/>
          </p:nvSpPr>
          <p:spPr>
            <a:xfrm>
              <a:off x="7426860" y="1258279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FD315AE9-FD0E-6A0D-1D63-8C90BACF184B}"/>
                </a:ext>
              </a:extLst>
            </p:cNvPr>
            <p:cNvSpPr/>
            <p:nvPr/>
          </p:nvSpPr>
          <p:spPr>
            <a:xfrm>
              <a:off x="7426860" y="151368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DF1B16E0-89F6-CB0D-B9EA-DC596BDE778F}"/>
                </a:ext>
              </a:extLst>
            </p:cNvPr>
            <p:cNvSpPr/>
            <p:nvPr/>
          </p:nvSpPr>
          <p:spPr>
            <a:xfrm>
              <a:off x="7426860" y="1769090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FE32B413-9E0D-1FBF-B50D-1D3B9868A87F}"/>
                </a:ext>
              </a:extLst>
            </p:cNvPr>
            <p:cNvSpPr/>
            <p:nvPr/>
          </p:nvSpPr>
          <p:spPr>
            <a:xfrm>
              <a:off x="7426860" y="2024495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BE163F0A-09B4-A5ED-2A95-9E0227153B04}"/>
                </a:ext>
              </a:extLst>
            </p:cNvPr>
            <p:cNvSpPr/>
            <p:nvPr/>
          </p:nvSpPr>
          <p:spPr>
            <a:xfrm>
              <a:off x="7426860" y="2279901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0993168C-DE85-7A2F-781E-58BDC52AFCEC}"/>
                </a:ext>
              </a:extLst>
            </p:cNvPr>
            <p:cNvSpPr/>
            <p:nvPr/>
          </p:nvSpPr>
          <p:spPr>
            <a:xfrm>
              <a:off x="7426860" y="2535303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2EE2341B-934D-0927-ABCD-451D2694F0C5}"/>
                </a:ext>
              </a:extLst>
            </p:cNvPr>
            <p:cNvSpPr/>
            <p:nvPr/>
          </p:nvSpPr>
          <p:spPr>
            <a:xfrm>
              <a:off x="7426860" y="279071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B1E732BB-45C1-4CE0-980B-02AF6EBD5680}"/>
                </a:ext>
              </a:extLst>
            </p:cNvPr>
            <p:cNvSpPr/>
            <p:nvPr/>
          </p:nvSpPr>
          <p:spPr>
            <a:xfrm>
              <a:off x="7682265" y="1258279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056B733A-6B88-0EC8-0D58-29D663A433C8}"/>
                </a:ext>
              </a:extLst>
            </p:cNvPr>
            <p:cNvSpPr/>
            <p:nvPr/>
          </p:nvSpPr>
          <p:spPr>
            <a:xfrm>
              <a:off x="7682265" y="151368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CA48588B-657A-EDD1-5EB0-D4A6A12B0D5D}"/>
                </a:ext>
              </a:extLst>
            </p:cNvPr>
            <p:cNvSpPr/>
            <p:nvPr/>
          </p:nvSpPr>
          <p:spPr>
            <a:xfrm>
              <a:off x="7682265" y="1769090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6BBDC2DF-437D-5C4E-6746-B21436EB709B}"/>
                </a:ext>
              </a:extLst>
            </p:cNvPr>
            <p:cNvSpPr/>
            <p:nvPr/>
          </p:nvSpPr>
          <p:spPr>
            <a:xfrm>
              <a:off x="7682265" y="2024495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D3E3BDC5-653A-BE35-56FB-D47590E1CB1B}"/>
                </a:ext>
              </a:extLst>
            </p:cNvPr>
            <p:cNvSpPr/>
            <p:nvPr/>
          </p:nvSpPr>
          <p:spPr>
            <a:xfrm>
              <a:off x="7682265" y="2279901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AD2438D8-2DC9-2D92-A4E2-F952BC7E1C7A}"/>
                </a:ext>
              </a:extLst>
            </p:cNvPr>
            <p:cNvSpPr/>
            <p:nvPr/>
          </p:nvSpPr>
          <p:spPr>
            <a:xfrm>
              <a:off x="7682265" y="2535303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BC003963-56D4-1CB3-A957-3820E5DAA516}"/>
                </a:ext>
              </a:extLst>
            </p:cNvPr>
            <p:cNvSpPr/>
            <p:nvPr/>
          </p:nvSpPr>
          <p:spPr>
            <a:xfrm>
              <a:off x="7682265" y="279071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7AE37AEA-0F64-6DE4-AC1F-2393177993FC}"/>
                </a:ext>
              </a:extLst>
            </p:cNvPr>
            <p:cNvSpPr/>
            <p:nvPr/>
          </p:nvSpPr>
          <p:spPr>
            <a:xfrm>
              <a:off x="7937671" y="1258279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53545F64-AF7C-53E0-597D-BDC0A17F8102}"/>
                </a:ext>
              </a:extLst>
            </p:cNvPr>
            <p:cNvSpPr/>
            <p:nvPr/>
          </p:nvSpPr>
          <p:spPr>
            <a:xfrm>
              <a:off x="7937671" y="151368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17F44371-5206-BF9A-060B-6F01E70D7017}"/>
                </a:ext>
              </a:extLst>
            </p:cNvPr>
            <p:cNvSpPr/>
            <p:nvPr/>
          </p:nvSpPr>
          <p:spPr>
            <a:xfrm>
              <a:off x="7937671" y="1769090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C1E59CD5-D523-17BD-E906-3328B862616A}"/>
                </a:ext>
              </a:extLst>
            </p:cNvPr>
            <p:cNvSpPr/>
            <p:nvPr/>
          </p:nvSpPr>
          <p:spPr>
            <a:xfrm>
              <a:off x="7937671" y="2024495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7" name="フリーフォーム 206">
              <a:extLst>
                <a:ext uri="{FF2B5EF4-FFF2-40B4-BE49-F238E27FC236}">
                  <a16:creationId xmlns:a16="http://schemas.microsoft.com/office/drawing/2014/main" id="{5CB6FE21-284E-E244-0BA2-55046A30F6F1}"/>
                </a:ext>
              </a:extLst>
            </p:cNvPr>
            <p:cNvSpPr/>
            <p:nvPr/>
          </p:nvSpPr>
          <p:spPr>
            <a:xfrm>
              <a:off x="7937671" y="2279901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53680934-555A-2A3B-0829-0849A7BE95D1}"/>
                </a:ext>
              </a:extLst>
            </p:cNvPr>
            <p:cNvSpPr/>
            <p:nvPr/>
          </p:nvSpPr>
          <p:spPr>
            <a:xfrm>
              <a:off x="7937671" y="2535303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DC2E77F2-4B60-A01F-F0EF-C04EC6CD4AFA}"/>
                </a:ext>
              </a:extLst>
            </p:cNvPr>
            <p:cNvSpPr/>
            <p:nvPr/>
          </p:nvSpPr>
          <p:spPr>
            <a:xfrm>
              <a:off x="7937671" y="279071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1BE2DDD1-AFE2-D243-EF1C-7FDF1F2591CD}"/>
                </a:ext>
              </a:extLst>
            </p:cNvPr>
            <p:cNvSpPr/>
            <p:nvPr/>
          </p:nvSpPr>
          <p:spPr>
            <a:xfrm>
              <a:off x="8193073" y="1258279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2AD446F2-30BB-3881-6D9D-8C6CDF1EB37F}"/>
                </a:ext>
              </a:extLst>
            </p:cNvPr>
            <p:cNvSpPr/>
            <p:nvPr/>
          </p:nvSpPr>
          <p:spPr>
            <a:xfrm>
              <a:off x="8193073" y="151368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2" name="フリーフォーム 211">
              <a:extLst>
                <a:ext uri="{FF2B5EF4-FFF2-40B4-BE49-F238E27FC236}">
                  <a16:creationId xmlns:a16="http://schemas.microsoft.com/office/drawing/2014/main" id="{E549BFF2-9766-2973-7BAC-94DFE6F027D7}"/>
                </a:ext>
              </a:extLst>
            </p:cNvPr>
            <p:cNvSpPr/>
            <p:nvPr/>
          </p:nvSpPr>
          <p:spPr>
            <a:xfrm>
              <a:off x="8193073" y="1769090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3" name="フリーフォーム 212">
              <a:extLst>
                <a:ext uri="{FF2B5EF4-FFF2-40B4-BE49-F238E27FC236}">
                  <a16:creationId xmlns:a16="http://schemas.microsoft.com/office/drawing/2014/main" id="{CA80033E-5BAB-4AD5-B2E7-F9EC40410B1A}"/>
                </a:ext>
              </a:extLst>
            </p:cNvPr>
            <p:cNvSpPr/>
            <p:nvPr/>
          </p:nvSpPr>
          <p:spPr>
            <a:xfrm>
              <a:off x="8193073" y="2024495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4" name="フリーフォーム 213">
              <a:extLst>
                <a:ext uri="{FF2B5EF4-FFF2-40B4-BE49-F238E27FC236}">
                  <a16:creationId xmlns:a16="http://schemas.microsoft.com/office/drawing/2014/main" id="{3255FE64-52DF-363B-A357-545697CEAE32}"/>
                </a:ext>
              </a:extLst>
            </p:cNvPr>
            <p:cNvSpPr/>
            <p:nvPr/>
          </p:nvSpPr>
          <p:spPr>
            <a:xfrm>
              <a:off x="8193073" y="2279901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5" name="フリーフォーム 214">
              <a:extLst>
                <a:ext uri="{FF2B5EF4-FFF2-40B4-BE49-F238E27FC236}">
                  <a16:creationId xmlns:a16="http://schemas.microsoft.com/office/drawing/2014/main" id="{C3D27CDB-33E2-72D2-86DC-5D8D19EE52C8}"/>
                </a:ext>
              </a:extLst>
            </p:cNvPr>
            <p:cNvSpPr/>
            <p:nvPr/>
          </p:nvSpPr>
          <p:spPr>
            <a:xfrm>
              <a:off x="8193073" y="2535303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6" name="フリーフォーム 215">
              <a:extLst>
                <a:ext uri="{FF2B5EF4-FFF2-40B4-BE49-F238E27FC236}">
                  <a16:creationId xmlns:a16="http://schemas.microsoft.com/office/drawing/2014/main" id="{D0490F07-CE45-E343-925D-AEF4E43045D6}"/>
                </a:ext>
              </a:extLst>
            </p:cNvPr>
            <p:cNvSpPr/>
            <p:nvPr/>
          </p:nvSpPr>
          <p:spPr>
            <a:xfrm>
              <a:off x="8193073" y="279071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7" name="フリーフォーム 216">
              <a:extLst>
                <a:ext uri="{FF2B5EF4-FFF2-40B4-BE49-F238E27FC236}">
                  <a16:creationId xmlns:a16="http://schemas.microsoft.com/office/drawing/2014/main" id="{24C562DA-19D0-BF0C-47E5-8DADF59B303E}"/>
                </a:ext>
              </a:extLst>
            </p:cNvPr>
            <p:cNvSpPr/>
            <p:nvPr/>
          </p:nvSpPr>
          <p:spPr>
            <a:xfrm>
              <a:off x="8448484" y="1258279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8" name="フリーフォーム 217">
              <a:extLst>
                <a:ext uri="{FF2B5EF4-FFF2-40B4-BE49-F238E27FC236}">
                  <a16:creationId xmlns:a16="http://schemas.microsoft.com/office/drawing/2014/main" id="{F310F700-9A40-A7D0-02C6-CCEB60A20DA5}"/>
                </a:ext>
              </a:extLst>
            </p:cNvPr>
            <p:cNvSpPr/>
            <p:nvPr/>
          </p:nvSpPr>
          <p:spPr>
            <a:xfrm>
              <a:off x="8448484" y="151368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19" name="フリーフォーム 218">
              <a:extLst>
                <a:ext uri="{FF2B5EF4-FFF2-40B4-BE49-F238E27FC236}">
                  <a16:creationId xmlns:a16="http://schemas.microsoft.com/office/drawing/2014/main" id="{88A287E5-CE1E-1998-0BD7-FDA179EF0942}"/>
                </a:ext>
              </a:extLst>
            </p:cNvPr>
            <p:cNvSpPr/>
            <p:nvPr/>
          </p:nvSpPr>
          <p:spPr>
            <a:xfrm>
              <a:off x="8448484" y="1769090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20" name="フリーフォーム 219">
              <a:extLst>
                <a:ext uri="{FF2B5EF4-FFF2-40B4-BE49-F238E27FC236}">
                  <a16:creationId xmlns:a16="http://schemas.microsoft.com/office/drawing/2014/main" id="{CCF9418B-2A25-1CB1-6AC7-89764C241663}"/>
                </a:ext>
              </a:extLst>
            </p:cNvPr>
            <p:cNvSpPr/>
            <p:nvPr/>
          </p:nvSpPr>
          <p:spPr>
            <a:xfrm>
              <a:off x="8448484" y="2024495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21" name="フリーフォーム 220">
              <a:extLst>
                <a:ext uri="{FF2B5EF4-FFF2-40B4-BE49-F238E27FC236}">
                  <a16:creationId xmlns:a16="http://schemas.microsoft.com/office/drawing/2014/main" id="{466A9887-1AA2-9490-1872-67F19C35F06F}"/>
                </a:ext>
              </a:extLst>
            </p:cNvPr>
            <p:cNvSpPr/>
            <p:nvPr/>
          </p:nvSpPr>
          <p:spPr>
            <a:xfrm>
              <a:off x="8448484" y="2279901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80"/>
                    <a:pt x="14580" y="0"/>
                    <a:pt x="32564" y="0"/>
                  </a:cubicBezTo>
                  <a:cubicBezTo>
                    <a:pt x="50549" y="0"/>
                    <a:pt x="65128" y="14580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22" name="フリーフォーム 221">
              <a:extLst>
                <a:ext uri="{FF2B5EF4-FFF2-40B4-BE49-F238E27FC236}">
                  <a16:creationId xmlns:a16="http://schemas.microsoft.com/office/drawing/2014/main" id="{8298647C-95A0-0203-4502-D294D8CA257B}"/>
                </a:ext>
              </a:extLst>
            </p:cNvPr>
            <p:cNvSpPr/>
            <p:nvPr/>
          </p:nvSpPr>
          <p:spPr>
            <a:xfrm>
              <a:off x="8448484" y="2535303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23" name="フリーフォーム 222">
              <a:extLst>
                <a:ext uri="{FF2B5EF4-FFF2-40B4-BE49-F238E27FC236}">
                  <a16:creationId xmlns:a16="http://schemas.microsoft.com/office/drawing/2014/main" id="{1C9926D5-7BF4-8A40-2F36-AD1F42988A03}"/>
                </a:ext>
              </a:extLst>
            </p:cNvPr>
            <p:cNvSpPr/>
            <p:nvPr/>
          </p:nvSpPr>
          <p:spPr>
            <a:xfrm>
              <a:off x="8448484" y="2790714"/>
              <a:ext cx="65128" cy="65128"/>
            </a:xfrm>
            <a:custGeom>
              <a:avLst/>
              <a:gdLst>
                <a:gd name="connsiteX0" fmla="*/ 65128 w 65128"/>
                <a:gd name="connsiteY0" fmla="*/ 32564 h 65128"/>
                <a:gd name="connsiteX1" fmla="*/ 32564 w 65128"/>
                <a:gd name="connsiteY1" fmla="*/ 65128 h 65128"/>
                <a:gd name="connsiteX2" fmla="*/ 0 w 65128"/>
                <a:gd name="connsiteY2" fmla="*/ 32564 h 65128"/>
                <a:gd name="connsiteX3" fmla="*/ 32564 w 65128"/>
                <a:gd name="connsiteY3" fmla="*/ 0 h 65128"/>
                <a:gd name="connsiteX4" fmla="*/ 65128 w 65128"/>
                <a:gd name="connsiteY4" fmla="*/ 32564 h 65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28" h="65128">
                  <a:moveTo>
                    <a:pt x="65128" y="32564"/>
                  </a:moveTo>
                  <a:cubicBezTo>
                    <a:pt x="65128" y="50549"/>
                    <a:pt x="50549" y="65128"/>
                    <a:pt x="32564" y="65128"/>
                  </a:cubicBezTo>
                  <a:cubicBezTo>
                    <a:pt x="14580" y="65128"/>
                    <a:pt x="0" y="50549"/>
                    <a:pt x="0" y="32564"/>
                  </a:cubicBezTo>
                  <a:cubicBezTo>
                    <a:pt x="0" y="14579"/>
                    <a:pt x="14580" y="0"/>
                    <a:pt x="32564" y="0"/>
                  </a:cubicBezTo>
                  <a:cubicBezTo>
                    <a:pt x="50549" y="0"/>
                    <a:pt x="65128" y="14579"/>
                    <a:pt x="65128" y="32564"/>
                  </a:cubicBezTo>
                  <a:close/>
                </a:path>
              </a:pathLst>
            </a:custGeom>
            <a:solidFill>
              <a:srgbClr val="000000"/>
            </a:solidFill>
            <a:ln w="89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24" name="グラフィックス 4">
            <a:extLst>
              <a:ext uri="{FF2B5EF4-FFF2-40B4-BE49-F238E27FC236}">
                <a16:creationId xmlns:a16="http://schemas.microsoft.com/office/drawing/2014/main" id="{52E2A2D0-0A43-BD4D-5131-2B0D5340DFE7}"/>
              </a:ext>
            </a:extLst>
          </p:cNvPr>
          <p:cNvGrpSpPr/>
          <p:nvPr/>
        </p:nvGrpSpPr>
        <p:grpSpPr>
          <a:xfrm>
            <a:off x="7028490" y="2529556"/>
            <a:ext cx="213838" cy="223573"/>
            <a:chOff x="7028490" y="2529556"/>
            <a:chExt cx="213838" cy="223573"/>
          </a:xfrm>
          <a:solidFill>
            <a:srgbClr val="E60012"/>
          </a:solidFill>
        </p:grpSpPr>
        <p:sp>
          <p:nvSpPr>
            <p:cNvPr id="225" name="フリーフォーム 224">
              <a:extLst>
                <a:ext uri="{FF2B5EF4-FFF2-40B4-BE49-F238E27FC236}">
                  <a16:creationId xmlns:a16="http://schemas.microsoft.com/office/drawing/2014/main" id="{99324D30-0CB6-1A02-7BE2-B62082406B65}"/>
                </a:ext>
              </a:extLst>
            </p:cNvPr>
            <p:cNvSpPr/>
            <p:nvPr/>
          </p:nvSpPr>
          <p:spPr>
            <a:xfrm>
              <a:off x="7165707" y="2529556"/>
              <a:ext cx="76621" cy="76621"/>
            </a:xfrm>
            <a:custGeom>
              <a:avLst/>
              <a:gdLst>
                <a:gd name="connsiteX0" fmla="*/ 76622 w 76621"/>
                <a:gd name="connsiteY0" fmla="*/ 38311 h 76621"/>
                <a:gd name="connsiteX1" fmla="*/ 38311 w 76621"/>
                <a:gd name="connsiteY1" fmla="*/ 76622 h 76621"/>
                <a:gd name="connsiteX2" fmla="*/ 0 w 76621"/>
                <a:gd name="connsiteY2" fmla="*/ 38311 h 76621"/>
                <a:gd name="connsiteX3" fmla="*/ 38311 w 76621"/>
                <a:gd name="connsiteY3" fmla="*/ 0 h 76621"/>
                <a:gd name="connsiteX4" fmla="*/ 76622 w 76621"/>
                <a:gd name="connsiteY4" fmla="*/ 38311 h 7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21" h="76621">
                  <a:moveTo>
                    <a:pt x="76622" y="38311"/>
                  </a:moveTo>
                  <a:cubicBezTo>
                    <a:pt x="76622" y="59469"/>
                    <a:pt x="59469" y="76622"/>
                    <a:pt x="38311" y="76622"/>
                  </a:cubicBezTo>
                  <a:cubicBezTo>
                    <a:pt x="17152" y="76622"/>
                    <a:pt x="0" y="59469"/>
                    <a:pt x="0" y="38311"/>
                  </a:cubicBezTo>
                  <a:cubicBezTo>
                    <a:pt x="0" y="17152"/>
                    <a:pt x="17152" y="0"/>
                    <a:pt x="38311" y="0"/>
                  </a:cubicBezTo>
                  <a:cubicBezTo>
                    <a:pt x="59469" y="0"/>
                    <a:pt x="76622" y="17152"/>
                    <a:pt x="76622" y="38311"/>
                  </a:cubicBezTo>
                  <a:close/>
                </a:path>
              </a:pathLst>
            </a:custGeom>
            <a:solidFill>
              <a:srgbClr val="E60012"/>
            </a:solidFill>
            <a:ln w="89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26" name="フリーフォーム 225">
              <a:extLst>
                <a:ext uri="{FF2B5EF4-FFF2-40B4-BE49-F238E27FC236}">
                  <a16:creationId xmlns:a16="http://schemas.microsoft.com/office/drawing/2014/main" id="{8588A600-831D-FF21-F93E-44CD669322FF}"/>
                </a:ext>
              </a:extLst>
            </p:cNvPr>
            <p:cNvSpPr/>
            <p:nvPr/>
          </p:nvSpPr>
          <p:spPr>
            <a:xfrm>
              <a:off x="7028490" y="2606178"/>
              <a:ext cx="139668" cy="146951"/>
            </a:xfrm>
            <a:custGeom>
              <a:avLst/>
              <a:gdLst>
                <a:gd name="connsiteX0" fmla="*/ 178312 w 178311"/>
                <a:gd name="connsiteY0" fmla="*/ 69423 h 187609"/>
                <a:gd name="connsiteX1" fmla="*/ 112510 w 178311"/>
                <a:gd name="connsiteY1" fmla="*/ 0 h 187609"/>
                <a:gd name="connsiteX2" fmla="*/ 0 w 178311"/>
                <a:gd name="connsiteY2" fmla="*/ 118709 h 187609"/>
                <a:gd name="connsiteX3" fmla="*/ 66060 w 178311"/>
                <a:gd name="connsiteY3" fmla="*/ 187609 h 187609"/>
                <a:gd name="connsiteX4" fmla="*/ 178312 w 178311"/>
                <a:gd name="connsiteY4" fmla="*/ 69423 h 187609"/>
                <a:gd name="connsiteX5" fmla="*/ 67609 w 178311"/>
                <a:gd name="connsiteY5" fmla="*/ 180897 h 187609"/>
                <a:gd name="connsiteX6" fmla="*/ 23998 w 178311"/>
                <a:gd name="connsiteY6" fmla="*/ 125935 h 187609"/>
                <a:gd name="connsiteX7" fmla="*/ 47481 w 178311"/>
                <a:gd name="connsiteY7" fmla="*/ 46709 h 187609"/>
                <a:gd name="connsiteX8" fmla="*/ 110961 w 178311"/>
                <a:gd name="connsiteY8" fmla="*/ 6451 h 187609"/>
                <a:gd name="connsiteX9" fmla="*/ 155346 w 178311"/>
                <a:gd name="connsiteY9" fmla="*/ 59359 h 187609"/>
                <a:gd name="connsiteX10" fmla="*/ 122832 w 178311"/>
                <a:gd name="connsiteY10" fmla="*/ 149929 h 187609"/>
                <a:gd name="connsiteX11" fmla="*/ 67609 w 178311"/>
                <a:gd name="connsiteY11" fmla="*/ 180897 h 187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311" h="187609">
                  <a:moveTo>
                    <a:pt x="178312" y="69423"/>
                  </a:moveTo>
                  <a:cubicBezTo>
                    <a:pt x="178312" y="27877"/>
                    <a:pt x="150959" y="0"/>
                    <a:pt x="112510" y="0"/>
                  </a:cubicBezTo>
                  <a:cubicBezTo>
                    <a:pt x="56771" y="0"/>
                    <a:pt x="0" y="58584"/>
                    <a:pt x="0" y="118709"/>
                  </a:cubicBezTo>
                  <a:cubicBezTo>
                    <a:pt x="0" y="161543"/>
                    <a:pt x="28902" y="187609"/>
                    <a:pt x="66060" y="187609"/>
                  </a:cubicBezTo>
                  <a:cubicBezTo>
                    <a:pt x="120766" y="187609"/>
                    <a:pt x="178312" y="131089"/>
                    <a:pt x="178312" y="69423"/>
                  </a:cubicBezTo>
                  <a:close/>
                  <a:moveTo>
                    <a:pt x="67609" y="180897"/>
                  </a:moveTo>
                  <a:cubicBezTo>
                    <a:pt x="42062" y="180897"/>
                    <a:pt x="23998" y="159993"/>
                    <a:pt x="23998" y="125935"/>
                  </a:cubicBezTo>
                  <a:cubicBezTo>
                    <a:pt x="23998" y="114573"/>
                    <a:pt x="27611" y="76901"/>
                    <a:pt x="47481" y="46709"/>
                  </a:cubicBezTo>
                  <a:cubicBezTo>
                    <a:pt x="65286" y="19876"/>
                    <a:pt x="90575" y="6451"/>
                    <a:pt x="110961" y="6451"/>
                  </a:cubicBezTo>
                  <a:cubicBezTo>
                    <a:pt x="132121" y="6451"/>
                    <a:pt x="155346" y="20903"/>
                    <a:pt x="155346" y="59359"/>
                  </a:cubicBezTo>
                  <a:cubicBezTo>
                    <a:pt x="155346" y="77938"/>
                    <a:pt x="148378" y="118186"/>
                    <a:pt x="122832" y="149929"/>
                  </a:cubicBezTo>
                  <a:cubicBezTo>
                    <a:pt x="110445" y="165670"/>
                    <a:pt x="89285" y="180897"/>
                    <a:pt x="67609" y="180897"/>
                  </a:cubicBezTo>
                  <a:close/>
                </a:path>
              </a:pathLst>
            </a:custGeom>
            <a:solidFill>
              <a:srgbClr val="E60012"/>
            </a:solidFill>
            <a:ln w="44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274" name="グループ化 273">
            <a:extLst>
              <a:ext uri="{FF2B5EF4-FFF2-40B4-BE49-F238E27FC236}">
                <a16:creationId xmlns:a16="http://schemas.microsoft.com/office/drawing/2014/main" id="{398554FB-A0E6-1B4A-84AB-48F23EE2F814}"/>
              </a:ext>
            </a:extLst>
          </p:cNvPr>
          <p:cNvGrpSpPr/>
          <p:nvPr/>
        </p:nvGrpSpPr>
        <p:grpSpPr>
          <a:xfrm>
            <a:off x="7006843" y="1611376"/>
            <a:ext cx="1397583" cy="1142268"/>
            <a:chOff x="7006843" y="1611376"/>
            <a:chExt cx="1397583" cy="1142268"/>
          </a:xfrm>
        </p:grpSpPr>
        <p:grpSp>
          <p:nvGrpSpPr>
            <p:cNvPr id="227" name="グラフィックス 4">
              <a:extLst>
                <a:ext uri="{FF2B5EF4-FFF2-40B4-BE49-F238E27FC236}">
                  <a16:creationId xmlns:a16="http://schemas.microsoft.com/office/drawing/2014/main" id="{53728F21-EB9E-1A06-D714-65AD48BB62A8}"/>
                </a:ext>
              </a:extLst>
            </p:cNvPr>
            <p:cNvGrpSpPr/>
            <p:nvPr/>
          </p:nvGrpSpPr>
          <p:grpSpPr>
            <a:xfrm>
              <a:off x="7242329" y="2494633"/>
              <a:ext cx="1162097" cy="259011"/>
              <a:chOff x="7242329" y="2494633"/>
              <a:chExt cx="1162097" cy="259011"/>
            </a:xfrm>
            <a:solidFill>
              <a:srgbClr val="E4007F"/>
            </a:solidFill>
          </p:grpSpPr>
          <p:grpSp>
            <p:nvGrpSpPr>
              <p:cNvPr id="228" name="グラフィックス 4">
                <a:extLst>
                  <a:ext uri="{FF2B5EF4-FFF2-40B4-BE49-F238E27FC236}">
                    <a16:creationId xmlns:a16="http://schemas.microsoft.com/office/drawing/2014/main" id="{C5957643-D583-BA8B-32A1-FE4A08BE5053}"/>
                  </a:ext>
                </a:extLst>
              </p:cNvPr>
              <p:cNvGrpSpPr/>
              <p:nvPr/>
            </p:nvGrpSpPr>
            <p:grpSpPr>
              <a:xfrm>
                <a:off x="7242329" y="2494633"/>
                <a:ext cx="944996" cy="146495"/>
                <a:chOff x="7242329" y="2494633"/>
                <a:chExt cx="944996" cy="146495"/>
              </a:xfrm>
              <a:solidFill>
                <a:srgbClr val="E4007F"/>
              </a:solidFill>
            </p:grpSpPr>
            <p:sp>
              <p:nvSpPr>
                <p:cNvPr id="229" name="フリーフォーム 228">
                  <a:extLst>
                    <a:ext uri="{FF2B5EF4-FFF2-40B4-BE49-F238E27FC236}">
                      <a16:creationId xmlns:a16="http://schemas.microsoft.com/office/drawing/2014/main" id="{5FACF488-0314-F1A9-BAA7-C2B800985ED5}"/>
                    </a:ext>
                  </a:extLst>
                </p:cNvPr>
                <p:cNvSpPr/>
                <p:nvPr/>
              </p:nvSpPr>
              <p:spPr>
                <a:xfrm>
                  <a:off x="7369563" y="2567867"/>
                  <a:ext cx="690531" cy="9010"/>
                </a:xfrm>
                <a:custGeom>
                  <a:avLst/>
                  <a:gdLst>
                    <a:gd name="connsiteX0" fmla="*/ 0 w 690531"/>
                    <a:gd name="connsiteY0" fmla="*/ 0 h 9010"/>
                    <a:gd name="connsiteX1" fmla="*/ 690531 w 690531"/>
                    <a:gd name="connsiteY1" fmla="*/ 0 h 9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90531" h="9010">
                      <a:moveTo>
                        <a:pt x="0" y="0"/>
                      </a:moveTo>
                      <a:lnTo>
                        <a:pt x="690531" y="0"/>
                      </a:lnTo>
                    </a:path>
                  </a:pathLst>
                </a:custGeom>
                <a:ln w="35960" cap="flat">
                  <a:solidFill>
                    <a:srgbClr val="E4007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" name="フリーフォーム 229">
                  <a:extLst>
                    <a:ext uri="{FF2B5EF4-FFF2-40B4-BE49-F238E27FC236}">
                      <a16:creationId xmlns:a16="http://schemas.microsoft.com/office/drawing/2014/main" id="{615BEFC5-043B-C58B-7082-720A1609DE98}"/>
                    </a:ext>
                  </a:extLst>
                </p:cNvPr>
                <p:cNvSpPr/>
                <p:nvPr/>
              </p:nvSpPr>
              <p:spPr>
                <a:xfrm>
                  <a:off x="7242329" y="2494633"/>
                  <a:ext cx="179287" cy="146495"/>
                </a:xfrm>
                <a:custGeom>
                  <a:avLst/>
                  <a:gdLst>
                    <a:gd name="connsiteX0" fmla="*/ 0 w 179287"/>
                    <a:gd name="connsiteY0" fmla="*/ 73234 h 146495"/>
                    <a:gd name="connsiteX1" fmla="*/ 179287 w 179287"/>
                    <a:gd name="connsiteY1" fmla="*/ 146496 h 146495"/>
                    <a:gd name="connsiteX2" fmla="*/ 136745 w 179287"/>
                    <a:gd name="connsiteY2" fmla="*/ 73234 h 146495"/>
                    <a:gd name="connsiteX3" fmla="*/ 179287 w 179287"/>
                    <a:gd name="connsiteY3" fmla="*/ 0 h 146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287" h="146495">
                      <a:moveTo>
                        <a:pt x="0" y="73234"/>
                      </a:moveTo>
                      <a:lnTo>
                        <a:pt x="179287" y="146496"/>
                      </a:lnTo>
                      <a:lnTo>
                        <a:pt x="136745" y="73234"/>
                      </a:lnTo>
                      <a:lnTo>
                        <a:pt x="179287" y="0"/>
                      </a:lnTo>
                      <a:close/>
                    </a:path>
                  </a:pathLst>
                </a:custGeom>
                <a:solidFill>
                  <a:srgbClr val="E4007F"/>
                </a:solidFill>
                <a:ln w="89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" name="フリーフォーム 230">
                  <a:extLst>
                    <a:ext uri="{FF2B5EF4-FFF2-40B4-BE49-F238E27FC236}">
                      <a16:creationId xmlns:a16="http://schemas.microsoft.com/office/drawing/2014/main" id="{437FBCB9-B920-7C84-EB48-EF31CD48E04F}"/>
                    </a:ext>
                  </a:extLst>
                </p:cNvPr>
                <p:cNvSpPr/>
                <p:nvPr/>
              </p:nvSpPr>
              <p:spPr>
                <a:xfrm>
                  <a:off x="8008042" y="2494633"/>
                  <a:ext cx="179283" cy="146495"/>
                </a:xfrm>
                <a:custGeom>
                  <a:avLst/>
                  <a:gdLst>
                    <a:gd name="connsiteX0" fmla="*/ 179284 w 179283"/>
                    <a:gd name="connsiteY0" fmla="*/ 73234 h 146495"/>
                    <a:gd name="connsiteX1" fmla="*/ 0 w 179283"/>
                    <a:gd name="connsiteY1" fmla="*/ 146496 h 146495"/>
                    <a:gd name="connsiteX2" fmla="*/ 42546 w 179283"/>
                    <a:gd name="connsiteY2" fmla="*/ 73234 h 146495"/>
                    <a:gd name="connsiteX3" fmla="*/ 0 w 179283"/>
                    <a:gd name="connsiteY3" fmla="*/ 0 h 146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283" h="146495">
                      <a:moveTo>
                        <a:pt x="179284" y="73234"/>
                      </a:moveTo>
                      <a:lnTo>
                        <a:pt x="0" y="146496"/>
                      </a:lnTo>
                      <a:lnTo>
                        <a:pt x="42546" y="7323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007F"/>
                </a:solidFill>
                <a:ln w="89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sp>
            <p:nvSpPr>
              <p:cNvPr id="232" name="フリーフォーム 231">
                <a:extLst>
                  <a:ext uri="{FF2B5EF4-FFF2-40B4-BE49-F238E27FC236}">
                    <a16:creationId xmlns:a16="http://schemas.microsoft.com/office/drawing/2014/main" id="{34AE44C6-811F-1A26-3990-52AAB8D8E09A}"/>
                  </a:ext>
                </a:extLst>
              </p:cNvPr>
              <p:cNvSpPr/>
              <p:nvPr/>
            </p:nvSpPr>
            <p:spPr>
              <a:xfrm>
                <a:off x="8244793" y="2587023"/>
                <a:ext cx="159633" cy="166621"/>
              </a:xfrm>
              <a:custGeom>
                <a:avLst/>
                <a:gdLst>
                  <a:gd name="connsiteX0" fmla="*/ 37167 w 177022"/>
                  <a:gd name="connsiteY0" fmla="*/ 155092 h 184771"/>
                  <a:gd name="connsiteX1" fmla="*/ 5424 w 177022"/>
                  <a:gd name="connsiteY1" fmla="*/ 176770 h 184771"/>
                  <a:gd name="connsiteX2" fmla="*/ 0 w 177022"/>
                  <a:gd name="connsiteY2" fmla="*/ 181933 h 184771"/>
                  <a:gd name="connsiteX3" fmla="*/ 3361 w 177022"/>
                  <a:gd name="connsiteY3" fmla="*/ 184771 h 184771"/>
                  <a:gd name="connsiteX4" fmla="*/ 25553 w 177022"/>
                  <a:gd name="connsiteY4" fmla="*/ 183996 h 184771"/>
                  <a:gd name="connsiteX5" fmla="*/ 51358 w 177022"/>
                  <a:gd name="connsiteY5" fmla="*/ 184771 h 184771"/>
                  <a:gd name="connsiteX6" fmla="*/ 56259 w 177022"/>
                  <a:gd name="connsiteY6" fmla="*/ 179861 h 184771"/>
                  <a:gd name="connsiteX7" fmla="*/ 52133 w 177022"/>
                  <a:gd name="connsiteY7" fmla="*/ 176770 h 184771"/>
                  <a:gd name="connsiteX8" fmla="*/ 40005 w 177022"/>
                  <a:gd name="connsiteY8" fmla="*/ 167733 h 184771"/>
                  <a:gd name="connsiteX9" fmla="*/ 43618 w 177022"/>
                  <a:gd name="connsiteY9" fmla="*/ 158191 h 184771"/>
                  <a:gd name="connsiteX10" fmla="*/ 63224 w 177022"/>
                  <a:gd name="connsiteY10" fmla="*/ 125160 h 184771"/>
                  <a:gd name="connsiteX11" fmla="*/ 127998 w 177022"/>
                  <a:gd name="connsiteY11" fmla="*/ 125160 h 184771"/>
                  <a:gd name="connsiteX12" fmla="*/ 132125 w 177022"/>
                  <a:gd name="connsiteY12" fmla="*/ 168255 h 184771"/>
                  <a:gd name="connsiteX13" fmla="*/ 113546 w 177022"/>
                  <a:gd name="connsiteY13" fmla="*/ 176770 h 184771"/>
                  <a:gd name="connsiteX14" fmla="*/ 107356 w 177022"/>
                  <a:gd name="connsiteY14" fmla="*/ 181933 h 184771"/>
                  <a:gd name="connsiteX15" fmla="*/ 110969 w 177022"/>
                  <a:gd name="connsiteY15" fmla="*/ 184771 h 184771"/>
                  <a:gd name="connsiteX16" fmla="*/ 143225 w 177022"/>
                  <a:gd name="connsiteY16" fmla="*/ 183996 h 184771"/>
                  <a:gd name="connsiteX17" fmla="*/ 172382 w 177022"/>
                  <a:gd name="connsiteY17" fmla="*/ 184771 h 184771"/>
                  <a:gd name="connsiteX18" fmla="*/ 177022 w 177022"/>
                  <a:gd name="connsiteY18" fmla="*/ 179608 h 184771"/>
                  <a:gd name="connsiteX19" fmla="*/ 171094 w 177022"/>
                  <a:gd name="connsiteY19" fmla="*/ 176770 h 184771"/>
                  <a:gd name="connsiteX20" fmla="*/ 154317 w 177022"/>
                  <a:gd name="connsiteY20" fmla="*/ 167481 h 184771"/>
                  <a:gd name="connsiteX21" fmla="*/ 138576 w 177022"/>
                  <a:gd name="connsiteY21" fmla="*/ 6199 h 184771"/>
                  <a:gd name="connsiteX22" fmla="*/ 133675 w 177022"/>
                  <a:gd name="connsiteY22" fmla="*/ 0 h 184771"/>
                  <a:gd name="connsiteX23" fmla="*/ 126962 w 177022"/>
                  <a:gd name="connsiteY23" fmla="*/ 4388 h 184771"/>
                  <a:gd name="connsiteX24" fmla="*/ 37167 w 177022"/>
                  <a:gd name="connsiteY24" fmla="*/ 155092 h 184771"/>
                  <a:gd name="connsiteX25" fmla="*/ 68126 w 177022"/>
                  <a:gd name="connsiteY25" fmla="*/ 117159 h 184771"/>
                  <a:gd name="connsiteX26" fmla="*/ 118961 w 177022"/>
                  <a:gd name="connsiteY26" fmla="*/ 32004 h 184771"/>
                  <a:gd name="connsiteX27" fmla="*/ 127223 w 177022"/>
                  <a:gd name="connsiteY27" fmla="*/ 117159 h 184771"/>
                  <a:gd name="connsiteX28" fmla="*/ 68126 w 177022"/>
                  <a:gd name="connsiteY28" fmla="*/ 117159 h 18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7022" h="184771">
                    <a:moveTo>
                      <a:pt x="37167" y="155092"/>
                    </a:moveTo>
                    <a:cubicBezTo>
                      <a:pt x="26841" y="172382"/>
                      <a:pt x="16777" y="175995"/>
                      <a:pt x="5424" y="176770"/>
                    </a:cubicBezTo>
                    <a:cubicBezTo>
                      <a:pt x="2325" y="177022"/>
                      <a:pt x="0" y="177022"/>
                      <a:pt x="0" y="181933"/>
                    </a:cubicBezTo>
                    <a:cubicBezTo>
                      <a:pt x="0" y="183474"/>
                      <a:pt x="1297" y="184771"/>
                      <a:pt x="3361" y="184771"/>
                    </a:cubicBezTo>
                    <a:cubicBezTo>
                      <a:pt x="10326" y="184771"/>
                      <a:pt x="18327" y="183996"/>
                      <a:pt x="25553" y="183996"/>
                    </a:cubicBezTo>
                    <a:cubicBezTo>
                      <a:pt x="34067" y="183996"/>
                      <a:pt x="43096" y="184771"/>
                      <a:pt x="51358" y="184771"/>
                    </a:cubicBezTo>
                    <a:cubicBezTo>
                      <a:pt x="52908" y="184771"/>
                      <a:pt x="56259" y="184771"/>
                      <a:pt x="56259" y="179861"/>
                    </a:cubicBezTo>
                    <a:cubicBezTo>
                      <a:pt x="56259" y="177022"/>
                      <a:pt x="53935" y="176770"/>
                      <a:pt x="52133" y="176770"/>
                    </a:cubicBezTo>
                    <a:cubicBezTo>
                      <a:pt x="46195" y="176248"/>
                      <a:pt x="40005" y="174184"/>
                      <a:pt x="40005" y="167733"/>
                    </a:cubicBezTo>
                    <a:cubicBezTo>
                      <a:pt x="40005" y="164642"/>
                      <a:pt x="41546" y="161804"/>
                      <a:pt x="43618" y="158191"/>
                    </a:cubicBezTo>
                    <a:lnTo>
                      <a:pt x="63224" y="125160"/>
                    </a:lnTo>
                    <a:lnTo>
                      <a:pt x="127998" y="125160"/>
                    </a:lnTo>
                    <a:cubicBezTo>
                      <a:pt x="128512" y="130575"/>
                      <a:pt x="132125" y="165670"/>
                      <a:pt x="132125" y="168255"/>
                    </a:cubicBezTo>
                    <a:cubicBezTo>
                      <a:pt x="132125" y="175995"/>
                      <a:pt x="118709" y="176770"/>
                      <a:pt x="113546" y="176770"/>
                    </a:cubicBezTo>
                    <a:cubicBezTo>
                      <a:pt x="109933" y="176770"/>
                      <a:pt x="107356" y="176770"/>
                      <a:pt x="107356" y="181933"/>
                    </a:cubicBezTo>
                    <a:cubicBezTo>
                      <a:pt x="107356" y="184771"/>
                      <a:pt x="110446" y="184771"/>
                      <a:pt x="110969" y="184771"/>
                    </a:cubicBezTo>
                    <a:cubicBezTo>
                      <a:pt x="121547" y="184771"/>
                      <a:pt x="132638" y="183996"/>
                      <a:pt x="143225" y="183996"/>
                    </a:cubicBezTo>
                    <a:cubicBezTo>
                      <a:pt x="149677" y="183996"/>
                      <a:pt x="165931" y="184771"/>
                      <a:pt x="172382" y="184771"/>
                    </a:cubicBezTo>
                    <a:cubicBezTo>
                      <a:pt x="173932" y="184771"/>
                      <a:pt x="177022" y="184771"/>
                      <a:pt x="177022" y="179608"/>
                    </a:cubicBezTo>
                    <a:cubicBezTo>
                      <a:pt x="177022" y="176770"/>
                      <a:pt x="174445" y="176770"/>
                      <a:pt x="171094" y="176770"/>
                    </a:cubicBezTo>
                    <a:cubicBezTo>
                      <a:pt x="155092" y="176770"/>
                      <a:pt x="155092" y="174959"/>
                      <a:pt x="154317" y="167481"/>
                    </a:cubicBezTo>
                    <a:lnTo>
                      <a:pt x="138576" y="6199"/>
                    </a:lnTo>
                    <a:cubicBezTo>
                      <a:pt x="138062" y="1036"/>
                      <a:pt x="138062" y="0"/>
                      <a:pt x="133675" y="0"/>
                    </a:cubicBezTo>
                    <a:cubicBezTo>
                      <a:pt x="129548" y="0"/>
                      <a:pt x="128512" y="1811"/>
                      <a:pt x="126962" y="4388"/>
                    </a:cubicBezTo>
                    <a:lnTo>
                      <a:pt x="37167" y="155092"/>
                    </a:lnTo>
                    <a:close/>
                    <a:moveTo>
                      <a:pt x="68126" y="117159"/>
                    </a:moveTo>
                    <a:lnTo>
                      <a:pt x="118961" y="32004"/>
                    </a:lnTo>
                    <a:lnTo>
                      <a:pt x="127223" y="117159"/>
                    </a:lnTo>
                    <a:lnTo>
                      <a:pt x="68126" y="117159"/>
                    </a:lnTo>
                    <a:close/>
                  </a:path>
                </a:pathLst>
              </a:custGeom>
              <a:solidFill>
                <a:srgbClr val="E4007F"/>
              </a:solidFill>
              <a:ln w="44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33" name="フリーフォーム 232">
                <a:extLst>
                  <a:ext uri="{FF2B5EF4-FFF2-40B4-BE49-F238E27FC236}">
                    <a16:creationId xmlns:a16="http://schemas.microsoft.com/office/drawing/2014/main" id="{5725DACB-CE02-D23A-188D-036F4FCD8623}"/>
                  </a:ext>
                </a:extLst>
              </p:cNvPr>
              <p:cNvSpPr/>
              <p:nvPr/>
            </p:nvSpPr>
            <p:spPr>
              <a:xfrm>
                <a:off x="7749229" y="2624957"/>
                <a:ext cx="110924" cy="109706"/>
              </a:xfrm>
              <a:custGeom>
                <a:avLst/>
                <a:gdLst>
                  <a:gd name="connsiteX0" fmla="*/ 85930 w 118186"/>
                  <a:gd name="connsiteY0" fmla="*/ 16516 h 116888"/>
                  <a:gd name="connsiteX1" fmla="*/ 62190 w 118186"/>
                  <a:gd name="connsiteY1" fmla="*/ 0 h 116888"/>
                  <a:gd name="connsiteX2" fmla="*/ 0 w 118186"/>
                  <a:gd name="connsiteY2" fmla="*/ 75604 h 116888"/>
                  <a:gd name="connsiteX3" fmla="*/ 34321 w 118186"/>
                  <a:gd name="connsiteY3" fmla="*/ 116889 h 116888"/>
                  <a:gd name="connsiteX4" fmla="*/ 67867 w 118186"/>
                  <a:gd name="connsiteY4" fmla="*/ 97535 h 116888"/>
                  <a:gd name="connsiteX5" fmla="*/ 91354 w 118186"/>
                  <a:gd name="connsiteY5" fmla="*/ 116889 h 116888"/>
                  <a:gd name="connsiteX6" fmla="*/ 110446 w 118186"/>
                  <a:gd name="connsiteY6" fmla="*/ 102698 h 116888"/>
                  <a:gd name="connsiteX7" fmla="*/ 118186 w 118186"/>
                  <a:gd name="connsiteY7" fmla="*/ 77154 h 116888"/>
                  <a:gd name="connsiteX8" fmla="*/ 115087 w 118186"/>
                  <a:gd name="connsiteY8" fmla="*/ 74577 h 116888"/>
                  <a:gd name="connsiteX9" fmla="*/ 111474 w 118186"/>
                  <a:gd name="connsiteY9" fmla="*/ 79217 h 116888"/>
                  <a:gd name="connsiteX10" fmla="*/ 91867 w 118186"/>
                  <a:gd name="connsiteY10" fmla="*/ 111212 h 116888"/>
                  <a:gd name="connsiteX11" fmla="*/ 84128 w 118186"/>
                  <a:gd name="connsiteY11" fmla="*/ 99346 h 116888"/>
                  <a:gd name="connsiteX12" fmla="*/ 87480 w 118186"/>
                  <a:gd name="connsiteY12" fmla="*/ 80253 h 116888"/>
                  <a:gd name="connsiteX13" fmla="*/ 93156 w 118186"/>
                  <a:gd name="connsiteY13" fmla="*/ 57025 h 116888"/>
                  <a:gd name="connsiteX14" fmla="*/ 102445 w 118186"/>
                  <a:gd name="connsiteY14" fmla="*/ 20895 h 116888"/>
                  <a:gd name="connsiteX15" fmla="*/ 104247 w 118186"/>
                  <a:gd name="connsiteY15" fmla="*/ 12128 h 116888"/>
                  <a:gd name="connsiteX16" fmla="*/ 96769 w 118186"/>
                  <a:gd name="connsiteY16" fmla="*/ 5154 h 116888"/>
                  <a:gd name="connsiteX17" fmla="*/ 85930 w 118186"/>
                  <a:gd name="connsiteY17" fmla="*/ 16516 h 116888"/>
                  <a:gd name="connsiteX18" fmla="*/ 69157 w 118186"/>
                  <a:gd name="connsiteY18" fmla="*/ 83344 h 116888"/>
                  <a:gd name="connsiteX19" fmla="*/ 63996 w 118186"/>
                  <a:gd name="connsiteY19" fmla="*/ 92895 h 116888"/>
                  <a:gd name="connsiteX20" fmla="*/ 34837 w 118186"/>
                  <a:gd name="connsiteY20" fmla="*/ 111212 h 116888"/>
                  <a:gd name="connsiteX21" fmla="*/ 18321 w 118186"/>
                  <a:gd name="connsiteY21" fmla="*/ 86957 h 116888"/>
                  <a:gd name="connsiteX22" fmla="*/ 32514 w 118186"/>
                  <a:gd name="connsiteY22" fmla="*/ 30445 h 116888"/>
                  <a:gd name="connsiteX23" fmla="*/ 62448 w 118186"/>
                  <a:gd name="connsiteY23" fmla="*/ 5676 h 116888"/>
                  <a:gd name="connsiteX24" fmla="*/ 82830 w 118186"/>
                  <a:gd name="connsiteY24" fmla="*/ 28382 h 116888"/>
                  <a:gd name="connsiteX25" fmla="*/ 82055 w 118186"/>
                  <a:gd name="connsiteY25" fmla="*/ 32770 h 116888"/>
                  <a:gd name="connsiteX26" fmla="*/ 69157 w 118186"/>
                  <a:gd name="connsiteY26" fmla="*/ 83344 h 11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8186" h="116888">
                    <a:moveTo>
                      <a:pt x="85930" y="16516"/>
                    </a:moveTo>
                    <a:cubicBezTo>
                      <a:pt x="81290" y="6965"/>
                      <a:pt x="73802" y="0"/>
                      <a:pt x="62190" y="0"/>
                    </a:cubicBezTo>
                    <a:cubicBezTo>
                      <a:pt x="31998" y="0"/>
                      <a:pt x="0" y="37933"/>
                      <a:pt x="0" y="75604"/>
                    </a:cubicBezTo>
                    <a:cubicBezTo>
                      <a:pt x="0" y="99860"/>
                      <a:pt x="14193" y="116889"/>
                      <a:pt x="34321" y="116889"/>
                    </a:cubicBezTo>
                    <a:cubicBezTo>
                      <a:pt x="39482" y="116889"/>
                      <a:pt x="52384" y="115862"/>
                      <a:pt x="67867" y="97535"/>
                    </a:cubicBezTo>
                    <a:cubicBezTo>
                      <a:pt x="69931" y="108374"/>
                      <a:pt x="78965" y="116889"/>
                      <a:pt x="91354" y="116889"/>
                    </a:cubicBezTo>
                    <a:cubicBezTo>
                      <a:pt x="100382" y="116889"/>
                      <a:pt x="106320" y="110960"/>
                      <a:pt x="110446" y="102698"/>
                    </a:cubicBezTo>
                    <a:cubicBezTo>
                      <a:pt x="114834" y="93408"/>
                      <a:pt x="118186" y="77667"/>
                      <a:pt x="118186" y="77154"/>
                    </a:cubicBezTo>
                    <a:cubicBezTo>
                      <a:pt x="118186" y="74577"/>
                      <a:pt x="115861" y="74577"/>
                      <a:pt x="115087" y="74577"/>
                    </a:cubicBezTo>
                    <a:cubicBezTo>
                      <a:pt x="112510" y="74577"/>
                      <a:pt x="112248" y="75604"/>
                      <a:pt x="111474" y="79217"/>
                    </a:cubicBezTo>
                    <a:cubicBezTo>
                      <a:pt x="107095" y="95994"/>
                      <a:pt x="102445" y="111212"/>
                      <a:pt x="91867" y="111212"/>
                    </a:cubicBezTo>
                    <a:cubicBezTo>
                      <a:pt x="84894" y="111212"/>
                      <a:pt x="84128" y="104509"/>
                      <a:pt x="84128" y="99346"/>
                    </a:cubicBezTo>
                    <a:cubicBezTo>
                      <a:pt x="84128" y="93669"/>
                      <a:pt x="84641" y="91606"/>
                      <a:pt x="87480" y="80253"/>
                    </a:cubicBezTo>
                    <a:cubicBezTo>
                      <a:pt x="90318" y="69414"/>
                      <a:pt x="90831" y="66828"/>
                      <a:pt x="93156" y="57025"/>
                    </a:cubicBezTo>
                    <a:lnTo>
                      <a:pt x="102445" y="20895"/>
                    </a:lnTo>
                    <a:cubicBezTo>
                      <a:pt x="104247" y="13668"/>
                      <a:pt x="104247" y="13155"/>
                      <a:pt x="104247" y="12128"/>
                    </a:cubicBezTo>
                    <a:cubicBezTo>
                      <a:pt x="104247" y="7740"/>
                      <a:pt x="101157" y="5154"/>
                      <a:pt x="96769" y="5154"/>
                    </a:cubicBezTo>
                    <a:cubicBezTo>
                      <a:pt x="90579" y="5154"/>
                      <a:pt x="86705" y="10830"/>
                      <a:pt x="85930" y="16516"/>
                    </a:cubicBezTo>
                    <a:close/>
                    <a:moveTo>
                      <a:pt x="69157" y="83344"/>
                    </a:moveTo>
                    <a:cubicBezTo>
                      <a:pt x="67867" y="87993"/>
                      <a:pt x="67867" y="88507"/>
                      <a:pt x="63996" y="92895"/>
                    </a:cubicBezTo>
                    <a:cubicBezTo>
                      <a:pt x="52642" y="107086"/>
                      <a:pt x="42062" y="111212"/>
                      <a:pt x="34837" y="111212"/>
                    </a:cubicBezTo>
                    <a:cubicBezTo>
                      <a:pt x="21934" y="111212"/>
                      <a:pt x="18321" y="97021"/>
                      <a:pt x="18321" y="86957"/>
                    </a:cubicBezTo>
                    <a:cubicBezTo>
                      <a:pt x="18321" y="74054"/>
                      <a:pt x="26579" y="42321"/>
                      <a:pt x="32514" y="30445"/>
                    </a:cubicBezTo>
                    <a:cubicBezTo>
                      <a:pt x="40514" y="15218"/>
                      <a:pt x="52126" y="5676"/>
                      <a:pt x="62448" y="5676"/>
                    </a:cubicBezTo>
                    <a:cubicBezTo>
                      <a:pt x="79217" y="5676"/>
                      <a:pt x="82830" y="26832"/>
                      <a:pt x="82830" y="28382"/>
                    </a:cubicBezTo>
                    <a:cubicBezTo>
                      <a:pt x="82830" y="29932"/>
                      <a:pt x="82317" y="31481"/>
                      <a:pt x="82055" y="32770"/>
                    </a:cubicBezTo>
                    <a:lnTo>
                      <a:pt x="69157" y="83344"/>
                    </a:lnTo>
                    <a:close/>
                  </a:path>
                </a:pathLst>
              </a:custGeom>
              <a:solidFill>
                <a:srgbClr val="E4007F"/>
              </a:solidFill>
              <a:ln w="44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34" name="フリーフォーム 233">
                <a:extLst>
                  <a:ext uri="{FF2B5EF4-FFF2-40B4-BE49-F238E27FC236}">
                    <a16:creationId xmlns:a16="http://schemas.microsoft.com/office/drawing/2014/main" id="{7FE27668-B2E0-F766-7483-A5FC3B44F10B}"/>
                  </a:ext>
                </a:extLst>
              </p:cNvPr>
              <p:cNvSpPr/>
              <p:nvPr/>
            </p:nvSpPr>
            <p:spPr>
              <a:xfrm>
                <a:off x="8187326" y="2529556"/>
                <a:ext cx="76621" cy="76621"/>
              </a:xfrm>
              <a:custGeom>
                <a:avLst/>
                <a:gdLst>
                  <a:gd name="connsiteX0" fmla="*/ 76622 w 76621"/>
                  <a:gd name="connsiteY0" fmla="*/ 38311 h 76621"/>
                  <a:gd name="connsiteX1" fmla="*/ 38311 w 76621"/>
                  <a:gd name="connsiteY1" fmla="*/ 76622 h 76621"/>
                  <a:gd name="connsiteX2" fmla="*/ 0 w 76621"/>
                  <a:gd name="connsiteY2" fmla="*/ 38311 h 76621"/>
                  <a:gd name="connsiteX3" fmla="*/ 38311 w 76621"/>
                  <a:gd name="connsiteY3" fmla="*/ 0 h 76621"/>
                  <a:gd name="connsiteX4" fmla="*/ 76622 w 76621"/>
                  <a:gd name="connsiteY4" fmla="*/ 38311 h 7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621" h="76621">
                    <a:moveTo>
                      <a:pt x="76622" y="38311"/>
                    </a:moveTo>
                    <a:cubicBezTo>
                      <a:pt x="76622" y="59469"/>
                      <a:pt x="59469" y="76622"/>
                      <a:pt x="38311" y="76622"/>
                    </a:cubicBezTo>
                    <a:cubicBezTo>
                      <a:pt x="17152" y="76622"/>
                      <a:pt x="0" y="59469"/>
                      <a:pt x="0" y="38311"/>
                    </a:cubicBezTo>
                    <a:cubicBezTo>
                      <a:pt x="0" y="17152"/>
                      <a:pt x="17152" y="0"/>
                      <a:pt x="38311" y="0"/>
                    </a:cubicBezTo>
                    <a:cubicBezTo>
                      <a:pt x="59469" y="0"/>
                      <a:pt x="76622" y="17152"/>
                      <a:pt x="76622" y="38311"/>
                    </a:cubicBezTo>
                    <a:close/>
                  </a:path>
                </a:pathLst>
              </a:custGeom>
              <a:solidFill>
                <a:srgbClr val="E4007F"/>
              </a:solidFill>
              <a:ln w="8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235" name="グラフィックス 4">
              <a:extLst>
                <a:ext uri="{FF2B5EF4-FFF2-40B4-BE49-F238E27FC236}">
                  <a16:creationId xmlns:a16="http://schemas.microsoft.com/office/drawing/2014/main" id="{324A5D78-1568-5606-8B1B-01CE79BB463E}"/>
                </a:ext>
              </a:extLst>
            </p:cNvPr>
            <p:cNvGrpSpPr/>
            <p:nvPr/>
          </p:nvGrpSpPr>
          <p:grpSpPr>
            <a:xfrm>
              <a:off x="7006843" y="1611376"/>
              <a:ext cx="270418" cy="918189"/>
              <a:chOff x="7006843" y="1611376"/>
              <a:chExt cx="270418" cy="918189"/>
            </a:xfrm>
            <a:solidFill>
              <a:srgbClr val="00A0E9"/>
            </a:solidFill>
          </p:grpSpPr>
          <p:sp>
            <p:nvSpPr>
              <p:cNvPr id="236" name="フリーフォーム 235">
                <a:extLst>
                  <a:ext uri="{FF2B5EF4-FFF2-40B4-BE49-F238E27FC236}">
                    <a16:creationId xmlns:a16="http://schemas.microsoft.com/office/drawing/2014/main" id="{E0DD2ACD-E10F-0A00-4DEC-DD2EB845BCD6}"/>
                  </a:ext>
                </a:extLst>
              </p:cNvPr>
              <p:cNvSpPr/>
              <p:nvPr/>
            </p:nvSpPr>
            <p:spPr>
              <a:xfrm>
                <a:off x="7152937" y="1750573"/>
                <a:ext cx="102162" cy="102162"/>
              </a:xfrm>
              <a:custGeom>
                <a:avLst/>
                <a:gdLst>
                  <a:gd name="connsiteX0" fmla="*/ 102162 w 102162"/>
                  <a:gd name="connsiteY0" fmla="*/ 51081 h 102162"/>
                  <a:gd name="connsiteX1" fmla="*/ 51081 w 102162"/>
                  <a:gd name="connsiteY1" fmla="*/ 102162 h 102162"/>
                  <a:gd name="connsiteX2" fmla="*/ 0 w 102162"/>
                  <a:gd name="connsiteY2" fmla="*/ 51081 h 102162"/>
                  <a:gd name="connsiteX3" fmla="*/ 51081 w 102162"/>
                  <a:gd name="connsiteY3" fmla="*/ 0 h 102162"/>
                  <a:gd name="connsiteX4" fmla="*/ 102162 w 102162"/>
                  <a:gd name="connsiteY4" fmla="*/ 51081 h 10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162" h="102162">
                    <a:moveTo>
                      <a:pt x="102162" y="51081"/>
                    </a:moveTo>
                    <a:cubicBezTo>
                      <a:pt x="102162" y="79292"/>
                      <a:pt x="79292" y="102162"/>
                      <a:pt x="51081" y="102162"/>
                    </a:cubicBezTo>
                    <a:cubicBezTo>
                      <a:pt x="22870" y="102162"/>
                      <a:pt x="0" y="79292"/>
                      <a:pt x="0" y="51081"/>
                    </a:cubicBezTo>
                    <a:cubicBezTo>
                      <a:pt x="0" y="22870"/>
                      <a:pt x="22870" y="0"/>
                      <a:pt x="51081" y="0"/>
                    </a:cubicBezTo>
                    <a:cubicBezTo>
                      <a:pt x="79292" y="0"/>
                      <a:pt x="102162" y="22870"/>
                      <a:pt x="102162" y="51081"/>
                    </a:cubicBezTo>
                    <a:close/>
                  </a:path>
                </a:pathLst>
              </a:custGeom>
              <a:solidFill>
                <a:srgbClr val="00A0E9"/>
              </a:solidFill>
              <a:ln w="89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grpSp>
            <p:nvGrpSpPr>
              <p:cNvPr id="237" name="グラフィックス 4">
                <a:extLst>
                  <a:ext uri="{FF2B5EF4-FFF2-40B4-BE49-F238E27FC236}">
                    <a16:creationId xmlns:a16="http://schemas.microsoft.com/office/drawing/2014/main" id="{544BD41B-C683-5755-4AE0-C35F3CCD7AE2}"/>
                  </a:ext>
                </a:extLst>
              </p:cNvPr>
              <p:cNvGrpSpPr/>
              <p:nvPr/>
            </p:nvGrpSpPr>
            <p:grpSpPr>
              <a:xfrm>
                <a:off x="7130759" y="1852736"/>
                <a:ext cx="146502" cy="676829"/>
                <a:chOff x="7130759" y="1852736"/>
                <a:chExt cx="146502" cy="676829"/>
              </a:xfrm>
              <a:solidFill>
                <a:srgbClr val="00A0E9"/>
              </a:solidFill>
            </p:grpSpPr>
            <p:sp>
              <p:nvSpPr>
                <p:cNvPr id="259" name="フリーフォーム 258">
                  <a:extLst>
                    <a:ext uri="{FF2B5EF4-FFF2-40B4-BE49-F238E27FC236}">
                      <a16:creationId xmlns:a16="http://schemas.microsoft.com/office/drawing/2014/main" id="{2F9EE46A-D337-6D25-3C1A-08F25E2D6588}"/>
                    </a:ext>
                  </a:extLst>
                </p:cNvPr>
                <p:cNvSpPr/>
                <p:nvPr/>
              </p:nvSpPr>
              <p:spPr>
                <a:xfrm>
                  <a:off x="7204019" y="1979969"/>
                  <a:ext cx="9010" cy="422355"/>
                </a:xfrm>
                <a:custGeom>
                  <a:avLst/>
                  <a:gdLst>
                    <a:gd name="connsiteX0" fmla="*/ 0 w 9010"/>
                    <a:gd name="connsiteY0" fmla="*/ 0 h 422355"/>
                    <a:gd name="connsiteX1" fmla="*/ 0 w 9010"/>
                    <a:gd name="connsiteY1" fmla="*/ 422355 h 422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10" h="422355">
                      <a:moveTo>
                        <a:pt x="0" y="0"/>
                      </a:moveTo>
                      <a:lnTo>
                        <a:pt x="0" y="422355"/>
                      </a:lnTo>
                    </a:path>
                  </a:pathLst>
                </a:custGeom>
                <a:ln w="35960" cap="flat">
                  <a:solidFill>
                    <a:srgbClr val="00A0E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" name="フリーフォーム 260">
                  <a:extLst>
                    <a:ext uri="{FF2B5EF4-FFF2-40B4-BE49-F238E27FC236}">
                      <a16:creationId xmlns:a16="http://schemas.microsoft.com/office/drawing/2014/main" id="{87BFBF21-8680-C501-47C7-2D1F7BDE58C9}"/>
                    </a:ext>
                  </a:extLst>
                </p:cNvPr>
                <p:cNvSpPr/>
                <p:nvPr/>
              </p:nvSpPr>
              <p:spPr>
                <a:xfrm>
                  <a:off x="7130759" y="1852736"/>
                  <a:ext cx="146502" cy="179287"/>
                </a:xfrm>
                <a:custGeom>
                  <a:avLst/>
                  <a:gdLst>
                    <a:gd name="connsiteX0" fmla="*/ 73261 w 146502"/>
                    <a:gd name="connsiteY0" fmla="*/ 0 h 179287"/>
                    <a:gd name="connsiteX1" fmla="*/ 0 w 146502"/>
                    <a:gd name="connsiteY1" fmla="*/ 179287 h 179287"/>
                    <a:gd name="connsiteX2" fmla="*/ 73261 w 146502"/>
                    <a:gd name="connsiteY2" fmla="*/ 136744 h 179287"/>
                    <a:gd name="connsiteX3" fmla="*/ 146502 w 146502"/>
                    <a:gd name="connsiteY3" fmla="*/ 179287 h 179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502" h="179287">
                      <a:moveTo>
                        <a:pt x="73261" y="0"/>
                      </a:moveTo>
                      <a:lnTo>
                        <a:pt x="0" y="179287"/>
                      </a:lnTo>
                      <a:lnTo>
                        <a:pt x="73261" y="136744"/>
                      </a:lnTo>
                      <a:lnTo>
                        <a:pt x="146502" y="179287"/>
                      </a:lnTo>
                      <a:close/>
                    </a:path>
                  </a:pathLst>
                </a:custGeom>
                <a:solidFill>
                  <a:srgbClr val="00A0E9"/>
                </a:solidFill>
                <a:ln w="89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" name="フリーフォーム 261">
                  <a:extLst>
                    <a:ext uri="{FF2B5EF4-FFF2-40B4-BE49-F238E27FC236}">
                      <a16:creationId xmlns:a16="http://schemas.microsoft.com/office/drawing/2014/main" id="{D9CB7CFA-2E95-1CDB-0321-B62987FF6990}"/>
                    </a:ext>
                  </a:extLst>
                </p:cNvPr>
                <p:cNvSpPr/>
                <p:nvPr/>
              </p:nvSpPr>
              <p:spPr>
                <a:xfrm>
                  <a:off x="7130759" y="2350272"/>
                  <a:ext cx="146502" cy="179292"/>
                </a:xfrm>
                <a:custGeom>
                  <a:avLst/>
                  <a:gdLst>
                    <a:gd name="connsiteX0" fmla="*/ 73261 w 146502"/>
                    <a:gd name="connsiteY0" fmla="*/ 179293 h 179292"/>
                    <a:gd name="connsiteX1" fmla="*/ 0 w 146502"/>
                    <a:gd name="connsiteY1" fmla="*/ 0 h 179292"/>
                    <a:gd name="connsiteX2" fmla="*/ 73261 w 146502"/>
                    <a:gd name="connsiteY2" fmla="*/ 42546 h 179292"/>
                    <a:gd name="connsiteX3" fmla="*/ 146502 w 146502"/>
                    <a:gd name="connsiteY3" fmla="*/ 0 h 179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6502" h="179292">
                      <a:moveTo>
                        <a:pt x="73261" y="179293"/>
                      </a:moveTo>
                      <a:lnTo>
                        <a:pt x="0" y="0"/>
                      </a:lnTo>
                      <a:lnTo>
                        <a:pt x="73261" y="42546"/>
                      </a:lnTo>
                      <a:lnTo>
                        <a:pt x="146502" y="0"/>
                      </a:lnTo>
                      <a:close/>
                    </a:path>
                  </a:pathLst>
                </a:custGeom>
                <a:solidFill>
                  <a:srgbClr val="00A0E9"/>
                </a:solidFill>
                <a:ln w="89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sp>
            <p:nvSpPr>
              <p:cNvPr id="263" name="フリーフォーム 262">
                <a:extLst>
                  <a:ext uri="{FF2B5EF4-FFF2-40B4-BE49-F238E27FC236}">
                    <a16:creationId xmlns:a16="http://schemas.microsoft.com/office/drawing/2014/main" id="{1CF8A961-CB2A-249D-F6EA-64B0DFC30312}"/>
                  </a:ext>
                </a:extLst>
              </p:cNvPr>
              <p:cNvSpPr/>
              <p:nvPr/>
            </p:nvSpPr>
            <p:spPr>
              <a:xfrm>
                <a:off x="7006843" y="1611376"/>
                <a:ext cx="158865" cy="151967"/>
              </a:xfrm>
              <a:custGeom>
                <a:avLst/>
                <a:gdLst>
                  <a:gd name="connsiteX0" fmla="*/ 30450 w 184247"/>
                  <a:gd name="connsiteY0" fmla="*/ 156120 h 176247"/>
                  <a:gd name="connsiteX1" fmla="*/ 6967 w 184247"/>
                  <a:gd name="connsiteY1" fmla="*/ 168248 h 176247"/>
                  <a:gd name="connsiteX2" fmla="*/ 0 w 184247"/>
                  <a:gd name="connsiteY2" fmla="*/ 173409 h 176247"/>
                  <a:gd name="connsiteX3" fmla="*/ 6967 w 184247"/>
                  <a:gd name="connsiteY3" fmla="*/ 176247 h 176247"/>
                  <a:gd name="connsiteX4" fmla="*/ 99091 w 184247"/>
                  <a:gd name="connsiteY4" fmla="*/ 176247 h 176247"/>
                  <a:gd name="connsiteX5" fmla="*/ 170312 w 184247"/>
                  <a:gd name="connsiteY5" fmla="*/ 120509 h 176247"/>
                  <a:gd name="connsiteX6" fmla="*/ 130314 w 184247"/>
                  <a:gd name="connsiteY6" fmla="*/ 84124 h 176247"/>
                  <a:gd name="connsiteX7" fmla="*/ 184247 w 184247"/>
                  <a:gd name="connsiteY7" fmla="*/ 35611 h 176247"/>
                  <a:gd name="connsiteX8" fmla="*/ 136249 w 184247"/>
                  <a:gd name="connsiteY8" fmla="*/ 0 h 176247"/>
                  <a:gd name="connsiteX9" fmla="*/ 49546 w 184247"/>
                  <a:gd name="connsiteY9" fmla="*/ 0 h 176247"/>
                  <a:gd name="connsiteX10" fmla="*/ 42062 w 184247"/>
                  <a:gd name="connsiteY10" fmla="*/ 5161 h 176247"/>
                  <a:gd name="connsiteX11" fmla="*/ 49287 w 184247"/>
                  <a:gd name="connsiteY11" fmla="*/ 8000 h 176247"/>
                  <a:gd name="connsiteX12" fmla="*/ 59093 w 184247"/>
                  <a:gd name="connsiteY12" fmla="*/ 8516 h 176247"/>
                  <a:gd name="connsiteX13" fmla="*/ 66060 w 184247"/>
                  <a:gd name="connsiteY13" fmla="*/ 12645 h 176247"/>
                  <a:gd name="connsiteX14" fmla="*/ 65029 w 184247"/>
                  <a:gd name="connsiteY14" fmla="*/ 17547 h 176247"/>
                  <a:gd name="connsiteX15" fmla="*/ 30450 w 184247"/>
                  <a:gd name="connsiteY15" fmla="*/ 156120 h 176247"/>
                  <a:gd name="connsiteX16" fmla="*/ 69415 w 184247"/>
                  <a:gd name="connsiteY16" fmla="*/ 81801 h 176247"/>
                  <a:gd name="connsiteX17" fmla="*/ 85414 w 184247"/>
                  <a:gd name="connsiteY17" fmla="*/ 17806 h 176247"/>
                  <a:gd name="connsiteX18" fmla="*/ 99349 w 184247"/>
                  <a:gd name="connsiteY18" fmla="*/ 8000 h 176247"/>
                  <a:gd name="connsiteX19" fmla="*/ 132637 w 184247"/>
                  <a:gd name="connsiteY19" fmla="*/ 8000 h 176247"/>
                  <a:gd name="connsiteX20" fmla="*/ 160764 w 184247"/>
                  <a:gd name="connsiteY20" fmla="*/ 34579 h 176247"/>
                  <a:gd name="connsiteX21" fmla="*/ 107091 w 184247"/>
                  <a:gd name="connsiteY21" fmla="*/ 81801 h 176247"/>
                  <a:gd name="connsiteX22" fmla="*/ 69415 w 184247"/>
                  <a:gd name="connsiteY22" fmla="*/ 81801 h 176247"/>
                  <a:gd name="connsiteX23" fmla="*/ 57803 w 184247"/>
                  <a:gd name="connsiteY23" fmla="*/ 168248 h 176247"/>
                  <a:gd name="connsiteX24" fmla="*/ 52126 w 184247"/>
                  <a:gd name="connsiteY24" fmla="*/ 167990 h 176247"/>
                  <a:gd name="connsiteX25" fmla="*/ 48771 w 184247"/>
                  <a:gd name="connsiteY25" fmla="*/ 165409 h 176247"/>
                  <a:gd name="connsiteX26" fmla="*/ 50061 w 184247"/>
                  <a:gd name="connsiteY26" fmla="*/ 159474 h 176247"/>
                  <a:gd name="connsiteX27" fmla="*/ 67867 w 184247"/>
                  <a:gd name="connsiteY27" fmla="*/ 87479 h 176247"/>
                  <a:gd name="connsiteX28" fmla="*/ 116638 w 184247"/>
                  <a:gd name="connsiteY28" fmla="*/ 87479 h 176247"/>
                  <a:gd name="connsiteX29" fmla="*/ 146314 w 184247"/>
                  <a:gd name="connsiteY29" fmla="*/ 117671 h 176247"/>
                  <a:gd name="connsiteX30" fmla="*/ 92898 w 184247"/>
                  <a:gd name="connsiteY30" fmla="*/ 168248 h 176247"/>
                  <a:gd name="connsiteX31" fmla="*/ 57803 w 184247"/>
                  <a:gd name="connsiteY31" fmla="*/ 168248 h 176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4247" h="176247">
                    <a:moveTo>
                      <a:pt x="30450" y="156120"/>
                    </a:moveTo>
                    <a:cubicBezTo>
                      <a:pt x="27869" y="166184"/>
                      <a:pt x="27353" y="168248"/>
                      <a:pt x="6967" y="168248"/>
                    </a:cubicBezTo>
                    <a:cubicBezTo>
                      <a:pt x="2581" y="168248"/>
                      <a:pt x="0" y="168248"/>
                      <a:pt x="0" y="173409"/>
                    </a:cubicBezTo>
                    <a:cubicBezTo>
                      <a:pt x="0" y="176247"/>
                      <a:pt x="2322" y="176247"/>
                      <a:pt x="6967" y="176247"/>
                    </a:cubicBezTo>
                    <a:lnTo>
                      <a:pt x="99091" y="176247"/>
                    </a:lnTo>
                    <a:cubicBezTo>
                      <a:pt x="139863" y="176247"/>
                      <a:pt x="170312" y="145798"/>
                      <a:pt x="170312" y="120509"/>
                    </a:cubicBezTo>
                    <a:cubicBezTo>
                      <a:pt x="170312" y="101930"/>
                      <a:pt x="155346" y="86963"/>
                      <a:pt x="130314" y="84124"/>
                    </a:cubicBezTo>
                    <a:cubicBezTo>
                      <a:pt x="157152" y="79222"/>
                      <a:pt x="184247" y="60126"/>
                      <a:pt x="184247" y="35611"/>
                    </a:cubicBezTo>
                    <a:cubicBezTo>
                      <a:pt x="184247" y="16516"/>
                      <a:pt x="167216" y="0"/>
                      <a:pt x="136249" y="0"/>
                    </a:cubicBezTo>
                    <a:lnTo>
                      <a:pt x="49546" y="0"/>
                    </a:lnTo>
                    <a:cubicBezTo>
                      <a:pt x="44642" y="0"/>
                      <a:pt x="42062" y="0"/>
                      <a:pt x="42062" y="5161"/>
                    </a:cubicBezTo>
                    <a:cubicBezTo>
                      <a:pt x="42062" y="8000"/>
                      <a:pt x="44385" y="8000"/>
                      <a:pt x="49287" y="8000"/>
                    </a:cubicBezTo>
                    <a:cubicBezTo>
                      <a:pt x="49803" y="8000"/>
                      <a:pt x="54707" y="8000"/>
                      <a:pt x="59093" y="8516"/>
                    </a:cubicBezTo>
                    <a:cubicBezTo>
                      <a:pt x="63738" y="9032"/>
                      <a:pt x="66060" y="9290"/>
                      <a:pt x="66060" y="12645"/>
                    </a:cubicBezTo>
                    <a:cubicBezTo>
                      <a:pt x="66060" y="13677"/>
                      <a:pt x="65803" y="14450"/>
                      <a:pt x="65029" y="17547"/>
                    </a:cubicBezTo>
                    <a:lnTo>
                      <a:pt x="30450" y="156120"/>
                    </a:lnTo>
                    <a:close/>
                    <a:moveTo>
                      <a:pt x="69415" y="81801"/>
                    </a:moveTo>
                    <a:lnTo>
                      <a:pt x="85414" y="17806"/>
                    </a:lnTo>
                    <a:cubicBezTo>
                      <a:pt x="87737" y="8774"/>
                      <a:pt x="88252" y="8000"/>
                      <a:pt x="99349" y="8000"/>
                    </a:cubicBezTo>
                    <a:lnTo>
                      <a:pt x="132637" y="8000"/>
                    </a:lnTo>
                    <a:cubicBezTo>
                      <a:pt x="155346" y="8000"/>
                      <a:pt x="160764" y="23225"/>
                      <a:pt x="160764" y="34579"/>
                    </a:cubicBezTo>
                    <a:cubicBezTo>
                      <a:pt x="160764" y="57287"/>
                      <a:pt x="138572" y="81801"/>
                      <a:pt x="107091" y="81801"/>
                    </a:cubicBezTo>
                    <a:lnTo>
                      <a:pt x="69415" y="81801"/>
                    </a:lnTo>
                    <a:close/>
                    <a:moveTo>
                      <a:pt x="57803" y="168248"/>
                    </a:moveTo>
                    <a:cubicBezTo>
                      <a:pt x="54190" y="168248"/>
                      <a:pt x="53674" y="168248"/>
                      <a:pt x="52126" y="167990"/>
                    </a:cubicBezTo>
                    <a:cubicBezTo>
                      <a:pt x="49546" y="167732"/>
                      <a:pt x="48771" y="167474"/>
                      <a:pt x="48771" y="165409"/>
                    </a:cubicBezTo>
                    <a:cubicBezTo>
                      <a:pt x="48771" y="164635"/>
                      <a:pt x="48771" y="164119"/>
                      <a:pt x="50061" y="159474"/>
                    </a:cubicBezTo>
                    <a:lnTo>
                      <a:pt x="67867" y="87479"/>
                    </a:lnTo>
                    <a:lnTo>
                      <a:pt x="116638" y="87479"/>
                    </a:lnTo>
                    <a:cubicBezTo>
                      <a:pt x="141410" y="87479"/>
                      <a:pt x="146314" y="106575"/>
                      <a:pt x="146314" y="117671"/>
                    </a:cubicBezTo>
                    <a:cubicBezTo>
                      <a:pt x="146314" y="143217"/>
                      <a:pt x="123347" y="168248"/>
                      <a:pt x="92898" y="168248"/>
                    </a:cubicBezTo>
                    <a:lnTo>
                      <a:pt x="57803" y="168248"/>
                    </a:lnTo>
                    <a:close/>
                  </a:path>
                </a:pathLst>
              </a:custGeom>
              <a:solidFill>
                <a:srgbClr val="00A0E9"/>
              </a:solidFill>
              <a:ln w="44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265" name="フリーフォーム 264">
                <a:extLst>
                  <a:ext uri="{FF2B5EF4-FFF2-40B4-BE49-F238E27FC236}">
                    <a16:creationId xmlns:a16="http://schemas.microsoft.com/office/drawing/2014/main" id="{1DB7D4F0-DA6F-20EF-BF44-C8BF502792A0}"/>
                  </a:ext>
                </a:extLst>
              </p:cNvPr>
              <p:cNvSpPr/>
              <p:nvPr/>
            </p:nvSpPr>
            <p:spPr>
              <a:xfrm>
                <a:off x="7079580" y="2109710"/>
                <a:ext cx="78319" cy="150040"/>
              </a:xfrm>
              <a:custGeom>
                <a:avLst/>
                <a:gdLst>
                  <a:gd name="connsiteX0" fmla="*/ 49545 w 94961"/>
                  <a:gd name="connsiteY0" fmla="*/ 2839 h 181922"/>
                  <a:gd name="connsiteX1" fmla="*/ 46191 w 94961"/>
                  <a:gd name="connsiteY1" fmla="*/ 0 h 181922"/>
                  <a:gd name="connsiteX2" fmla="*/ 14708 w 94961"/>
                  <a:gd name="connsiteY2" fmla="*/ 2581 h 181922"/>
                  <a:gd name="connsiteX3" fmla="*/ 9806 w 94961"/>
                  <a:gd name="connsiteY3" fmla="*/ 7742 h 181922"/>
                  <a:gd name="connsiteX4" fmla="*/ 15998 w 94961"/>
                  <a:gd name="connsiteY4" fmla="*/ 10838 h 181922"/>
                  <a:gd name="connsiteX5" fmla="*/ 28901 w 94961"/>
                  <a:gd name="connsiteY5" fmla="*/ 15225 h 181922"/>
                  <a:gd name="connsiteX6" fmla="*/ 25289 w 94961"/>
                  <a:gd name="connsiteY6" fmla="*/ 31225 h 181922"/>
                  <a:gd name="connsiteX7" fmla="*/ 4128 w 94961"/>
                  <a:gd name="connsiteY7" fmla="*/ 115346 h 181922"/>
                  <a:gd name="connsiteX8" fmla="*/ 0 w 94961"/>
                  <a:gd name="connsiteY8" fmla="*/ 141412 h 181922"/>
                  <a:gd name="connsiteX9" fmla="*/ 32772 w 94961"/>
                  <a:gd name="connsiteY9" fmla="*/ 181922 h 181922"/>
                  <a:gd name="connsiteX10" fmla="*/ 94962 w 94961"/>
                  <a:gd name="connsiteY10" fmla="*/ 106318 h 181922"/>
                  <a:gd name="connsiteX11" fmla="*/ 60641 w 94961"/>
                  <a:gd name="connsiteY11" fmla="*/ 65024 h 181922"/>
                  <a:gd name="connsiteX12" fmla="*/ 30450 w 94961"/>
                  <a:gd name="connsiteY12" fmla="*/ 80513 h 181922"/>
                  <a:gd name="connsiteX13" fmla="*/ 49545 w 94961"/>
                  <a:gd name="connsiteY13" fmla="*/ 2839 h 181922"/>
                  <a:gd name="connsiteX14" fmla="*/ 25289 w 94961"/>
                  <a:gd name="connsiteY14" fmla="*/ 100380 h 181922"/>
                  <a:gd name="connsiteX15" fmla="*/ 29159 w 94961"/>
                  <a:gd name="connsiteY15" fmla="*/ 91352 h 181922"/>
                  <a:gd name="connsiteX16" fmla="*/ 60125 w 94961"/>
                  <a:gd name="connsiteY16" fmla="*/ 70710 h 181922"/>
                  <a:gd name="connsiteX17" fmla="*/ 76383 w 94961"/>
                  <a:gd name="connsiteY17" fmla="*/ 94965 h 181922"/>
                  <a:gd name="connsiteX18" fmla="*/ 63222 w 94961"/>
                  <a:gd name="connsiteY18" fmla="*/ 149666 h 181922"/>
                  <a:gd name="connsiteX19" fmla="*/ 32772 w 94961"/>
                  <a:gd name="connsiteY19" fmla="*/ 176246 h 181922"/>
                  <a:gd name="connsiteX20" fmla="*/ 15482 w 94961"/>
                  <a:gd name="connsiteY20" fmla="*/ 150188 h 181922"/>
                  <a:gd name="connsiteX21" fmla="*/ 19611 w 94961"/>
                  <a:gd name="connsiteY21" fmla="*/ 124122 h 181922"/>
                  <a:gd name="connsiteX22" fmla="*/ 25289 w 94961"/>
                  <a:gd name="connsiteY22" fmla="*/ 100380 h 181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4961" h="181922">
                    <a:moveTo>
                      <a:pt x="49545" y="2839"/>
                    </a:moveTo>
                    <a:cubicBezTo>
                      <a:pt x="49545" y="2581"/>
                      <a:pt x="49545" y="0"/>
                      <a:pt x="46191" y="0"/>
                    </a:cubicBezTo>
                    <a:cubicBezTo>
                      <a:pt x="40256" y="0"/>
                      <a:pt x="21418" y="2065"/>
                      <a:pt x="14708" y="2581"/>
                    </a:cubicBezTo>
                    <a:cubicBezTo>
                      <a:pt x="12644" y="2839"/>
                      <a:pt x="9806" y="3097"/>
                      <a:pt x="9806" y="7742"/>
                    </a:cubicBezTo>
                    <a:cubicBezTo>
                      <a:pt x="9806" y="10838"/>
                      <a:pt x="12128" y="10838"/>
                      <a:pt x="15998" y="10838"/>
                    </a:cubicBezTo>
                    <a:cubicBezTo>
                      <a:pt x="28385" y="10838"/>
                      <a:pt x="28901" y="12645"/>
                      <a:pt x="28901" y="15225"/>
                    </a:cubicBezTo>
                    <a:cubicBezTo>
                      <a:pt x="28901" y="17032"/>
                      <a:pt x="26579" y="25805"/>
                      <a:pt x="25289" y="31225"/>
                    </a:cubicBezTo>
                    <a:lnTo>
                      <a:pt x="4128" y="115346"/>
                    </a:lnTo>
                    <a:cubicBezTo>
                      <a:pt x="1032" y="128249"/>
                      <a:pt x="0" y="132375"/>
                      <a:pt x="0" y="141412"/>
                    </a:cubicBezTo>
                    <a:cubicBezTo>
                      <a:pt x="0" y="165929"/>
                      <a:pt x="13677" y="181922"/>
                      <a:pt x="32772" y="181922"/>
                    </a:cubicBezTo>
                    <a:cubicBezTo>
                      <a:pt x="63222" y="181922"/>
                      <a:pt x="94962" y="143476"/>
                      <a:pt x="94962" y="106318"/>
                    </a:cubicBezTo>
                    <a:cubicBezTo>
                      <a:pt x="94962" y="82838"/>
                      <a:pt x="81285" y="65024"/>
                      <a:pt x="60641" y="65024"/>
                    </a:cubicBezTo>
                    <a:cubicBezTo>
                      <a:pt x="48771" y="65024"/>
                      <a:pt x="38190" y="72512"/>
                      <a:pt x="30450" y="80513"/>
                    </a:cubicBezTo>
                    <a:lnTo>
                      <a:pt x="49545" y="2839"/>
                    </a:lnTo>
                    <a:close/>
                    <a:moveTo>
                      <a:pt x="25289" y="100380"/>
                    </a:moveTo>
                    <a:cubicBezTo>
                      <a:pt x="26837" y="94704"/>
                      <a:pt x="26837" y="94190"/>
                      <a:pt x="29159" y="91352"/>
                    </a:cubicBezTo>
                    <a:cubicBezTo>
                      <a:pt x="41803" y="74575"/>
                      <a:pt x="53416" y="70710"/>
                      <a:pt x="60125" y="70710"/>
                    </a:cubicBezTo>
                    <a:cubicBezTo>
                      <a:pt x="69415" y="70710"/>
                      <a:pt x="76383" y="78450"/>
                      <a:pt x="76383" y="94965"/>
                    </a:cubicBezTo>
                    <a:cubicBezTo>
                      <a:pt x="76383" y="110183"/>
                      <a:pt x="67866" y="139863"/>
                      <a:pt x="63222" y="149666"/>
                    </a:cubicBezTo>
                    <a:cubicBezTo>
                      <a:pt x="54706" y="166956"/>
                      <a:pt x="42836" y="176246"/>
                      <a:pt x="32772" y="176246"/>
                    </a:cubicBezTo>
                    <a:cubicBezTo>
                      <a:pt x="23999" y="176246"/>
                      <a:pt x="15482" y="169281"/>
                      <a:pt x="15482" y="150188"/>
                    </a:cubicBezTo>
                    <a:cubicBezTo>
                      <a:pt x="15482" y="145278"/>
                      <a:pt x="15482" y="140376"/>
                      <a:pt x="19611" y="124122"/>
                    </a:cubicBezTo>
                    <a:lnTo>
                      <a:pt x="25289" y="100380"/>
                    </a:lnTo>
                    <a:close/>
                  </a:path>
                </a:pathLst>
              </a:custGeom>
              <a:solidFill>
                <a:srgbClr val="00A0E9"/>
              </a:solidFill>
              <a:ln w="449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</p:grpSp>
      <p:grpSp>
        <p:nvGrpSpPr>
          <p:cNvPr id="267" name="グラフィックス 4">
            <a:extLst>
              <a:ext uri="{FF2B5EF4-FFF2-40B4-BE49-F238E27FC236}">
                <a16:creationId xmlns:a16="http://schemas.microsoft.com/office/drawing/2014/main" id="{72D5E2F3-1CA8-BA2B-BA32-A92C8D27E33E}"/>
              </a:ext>
            </a:extLst>
          </p:cNvPr>
          <p:cNvGrpSpPr/>
          <p:nvPr/>
        </p:nvGrpSpPr>
        <p:grpSpPr>
          <a:xfrm>
            <a:off x="7234633" y="1824616"/>
            <a:ext cx="960396" cy="720293"/>
            <a:chOff x="7234633" y="1824616"/>
            <a:chExt cx="960396" cy="720293"/>
          </a:xfrm>
          <a:solidFill>
            <a:srgbClr val="009944"/>
          </a:solidFill>
        </p:grpSpPr>
        <p:sp>
          <p:nvSpPr>
            <p:cNvPr id="269" name="フリーフォーム 268">
              <a:extLst>
                <a:ext uri="{FF2B5EF4-FFF2-40B4-BE49-F238E27FC236}">
                  <a16:creationId xmlns:a16="http://schemas.microsoft.com/office/drawing/2014/main" id="{EB73209B-3EE8-6037-3CCD-F8B3BB539569}"/>
                </a:ext>
              </a:extLst>
            </p:cNvPr>
            <p:cNvSpPr/>
            <p:nvPr/>
          </p:nvSpPr>
          <p:spPr>
            <a:xfrm>
              <a:off x="7336420" y="1900955"/>
              <a:ext cx="756822" cy="567611"/>
            </a:xfrm>
            <a:custGeom>
              <a:avLst/>
              <a:gdLst>
                <a:gd name="connsiteX0" fmla="*/ 0 w 756822"/>
                <a:gd name="connsiteY0" fmla="*/ 0 h 567611"/>
                <a:gd name="connsiteX1" fmla="*/ 756823 w 756822"/>
                <a:gd name="connsiteY1" fmla="*/ 567611 h 56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6822" h="567611">
                  <a:moveTo>
                    <a:pt x="0" y="0"/>
                  </a:moveTo>
                  <a:lnTo>
                    <a:pt x="756823" y="567611"/>
                  </a:lnTo>
                </a:path>
              </a:pathLst>
            </a:custGeom>
            <a:ln w="35960" cap="flat">
              <a:solidFill>
                <a:srgbClr val="00994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1" name="フリーフォーム 270">
              <a:extLst>
                <a:ext uri="{FF2B5EF4-FFF2-40B4-BE49-F238E27FC236}">
                  <a16:creationId xmlns:a16="http://schemas.microsoft.com/office/drawing/2014/main" id="{B17D2E5C-23E2-0327-52EA-911EB085135F}"/>
                </a:ext>
              </a:extLst>
            </p:cNvPr>
            <p:cNvSpPr/>
            <p:nvPr/>
          </p:nvSpPr>
          <p:spPr>
            <a:xfrm>
              <a:off x="7234633" y="1824616"/>
              <a:ext cx="187375" cy="166180"/>
            </a:xfrm>
            <a:custGeom>
              <a:avLst/>
              <a:gdLst>
                <a:gd name="connsiteX0" fmla="*/ 0 w 187375"/>
                <a:gd name="connsiteY0" fmla="*/ 0 h 166180"/>
                <a:gd name="connsiteX1" fmla="*/ 99475 w 187375"/>
                <a:gd name="connsiteY1" fmla="*/ 166180 h 166180"/>
                <a:gd name="connsiteX2" fmla="*/ 109397 w 187375"/>
                <a:gd name="connsiteY2" fmla="*/ 82046 h 166180"/>
                <a:gd name="connsiteX3" fmla="*/ 187376 w 187375"/>
                <a:gd name="connsiteY3" fmla="*/ 48978 h 166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75" h="166180">
                  <a:moveTo>
                    <a:pt x="0" y="0"/>
                  </a:moveTo>
                  <a:lnTo>
                    <a:pt x="99475" y="166180"/>
                  </a:lnTo>
                  <a:lnTo>
                    <a:pt x="109397" y="82046"/>
                  </a:lnTo>
                  <a:lnTo>
                    <a:pt x="187376" y="48978"/>
                  </a:lnTo>
                  <a:close/>
                </a:path>
              </a:pathLst>
            </a:custGeom>
            <a:solidFill>
              <a:srgbClr val="009944"/>
            </a:solidFill>
            <a:ln w="89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3" name="フリーフォーム 272">
              <a:extLst>
                <a:ext uri="{FF2B5EF4-FFF2-40B4-BE49-F238E27FC236}">
                  <a16:creationId xmlns:a16="http://schemas.microsoft.com/office/drawing/2014/main" id="{B5CB4097-6B86-879A-9EE6-917416386DE5}"/>
                </a:ext>
              </a:extLst>
            </p:cNvPr>
            <p:cNvSpPr/>
            <p:nvPr/>
          </p:nvSpPr>
          <p:spPr>
            <a:xfrm>
              <a:off x="8007637" y="2378744"/>
              <a:ext cx="187393" cy="166165"/>
            </a:xfrm>
            <a:custGeom>
              <a:avLst/>
              <a:gdLst>
                <a:gd name="connsiteX0" fmla="*/ 187393 w 187393"/>
                <a:gd name="connsiteY0" fmla="*/ 166165 h 166165"/>
                <a:gd name="connsiteX1" fmla="*/ 0 w 187393"/>
                <a:gd name="connsiteY1" fmla="*/ 117204 h 166165"/>
                <a:gd name="connsiteX2" fmla="*/ 77992 w 187393"/>
                <a:gd name="connsiteY2" fmla="*/ 84119 h 166165"/>
                <a:gd name="connsiteX3" fmla="*/ 87903 w 187393"/>
                <a:gd name="connsiteY3" fmla="*/ 0 h 16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393" h="166165">
                  <a:moveTo>
                    <a:pt x="187393" y="166165"/>
                  </a:moveTo>
                  <a:lnTo>
                    <a:pt x="0" y="117204"/>
                  </a:lnTo>
                  <a:lnTo>
                    <a:pt x="77992" y="84119"/>
                  </a:lnTo>
                  <a:lnTo>
                    <a:pt x="87903" y="0"/>
                  </a:lnTo>
                  <a:close/>
                </a:path>
              </a:pathLst>
            </a:custGeom>
            <a:solidFill>
              <a:srgbClr val="009944"/>
            </a:solidFill>
            <a:ln w="89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448" name="テキスト ボックス 447">
            <a:extLst>
              <a:ext uri="{FF2B5EF4-FFF2-40B4-BE49-F238E27FC236}">
                <a16:creationId xmlns:a16="http://schemas.microsoft.com/office/drawing/2014/main" id="{B6AB2767-A0C7-2D5B-F8EF-6D019688AD97}"/>
              </a:ext>
            </a:extLst>
          </p:cNvPr>
          <p:cNvSpPr txBox="1"/>
          <p:nvPr/>
        </p:nvSpPr>
        <p:spPr>
          <a:xfrm>
            <a:off x="255722" y="2930957"/>
            <a:ext cx="22012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ja-JP" altLang="en-US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格子立方体の一覧</a:t>
            </a:r>
            <a:endParaRPr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49" name="表 33">
                <a:extLst>
                  <a:ext uri="{FF2B5EF4-FFF2-40B4-BE49-F238E27FC236}">
                    <a16:creationId xmlns:a16="http://schemas.microsoft.com/office/drawing/2014/main" id="{F8FE5DF7-148E-DB72-FDCC-12F978F5712D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293837" y="3308508"/>
              <a:ext cx="8545629" cy="612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985629">
                      <a:extLst>
                        <a:ext uri="{9D8B030D-6E8A-4147-A177-3AD203B41FA5}">
                          <a16:colId xmlns:a16="http://schemas.microsoft.com/office/drawing/2014/main" val="144579489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93482422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20641427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511648715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71988278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02964986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987024585"/>
                        </a:ext>
                      </a:extLst>
                    </a:gridCol>
                    <a:gridCol w="648000">
                      <a:extLst>
                        <a:ext uri="{9D8B030D-6E8A-4147-A177-3AD203B41FA5}">
                          <a16:colId xmlns:a16="http://schemas.microsoft.com/office/drawing/2014/main" val="1950047376"/>
                        </a:ext>
                      </a:extLst>
                    </a:gridCol>
                  </a:tblGrid>
                  <a:tr h="3060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r>
                                <a:rPr kumimoji="1" lang="en-US" altLang="ja-JP" sz="14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𝒂</m:t>
                              </m:r>
                              <m:r>
                                <a:rPr kumimoji="1" lang="en-US" altLang="ja-JP" sz="14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 </m:t>
                              </m:r>
                            </m:oMath>
                          </a14:m>
                          <a:r>
                            <a:rPr kumimoji="1" lang="ja-JP" altLang="en-US" sz="1400" b="1" i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の値</a:t>
                          </a: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 ⋯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803442568"/>
                      </a:ext>
                    </a:extLst>
                  </a:tr>
                  <a:tr h="30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kumimoji="1" lang="en-US" altLang="ja-JP" sz="14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𝒃</m:t>
                              </m:r>
                              <m:r>
                                <a:rPr kumimoji="1" lang="en-US" altLang="ja-JP" sz="14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 </m:t>
                              </m:r>
                            </m:oMath>
                          </a14:m>
                          <a:r>
                            <a:rPr kumimoji="1" lang="ja-JP" altLang="en-US" sz="1400" b="1" i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の値</a:t>
                          </a: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0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 ⋯</m:t>
                                </m:r>
                              </m:oMath>
                            </m:oMathPara>
                          </a14:m>
                          <a:endParaRPr kumimoji="1" lang="en-US" altLang="ja-JP" sz="1400" b="0" i="0" dirty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210151764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49" name="表 33">
                <a:extLst>
                  <a:ext uri="{FF2B5EF4-FFF2-40B4-BE49-F238E27FC236}">
                    <a16:creationId xmlns:a16="http://schemas.microsoft.com/office/drawing/2014/main" id="{F8FE5DF7-148E-DB72-FDCC-12F978F5712D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293837" y="3308508"/>
              <a:ext cx="8545629" cy="612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985629">
                      <a:extLst>
                        <a:ext uri="{9D8B030D-6E8A-4147-A177-3AD203B41FA5}">
                          <a16:colId xmlns:a16="http://schemas.microsoft.com/office/drawing/2014/main" val="144579489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93482422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20641427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511648715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71988278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02964986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987024585"/>
                        </a:ext>
                      </a:extLst>
                    </a:gridCol>
                    <a:gridCol w="648000">
                      <a:extLst>
                        <a:ext uri="{9D8B030D-6E8A-4147-A177-3AD203B41FA5}">
                          <a16:colId xmlns:a16="http://schemas.microsoft.com/office/drawing/2014/main" val="1950047376"/>
                        </a:ext>
                      </a:extLst>
                    </a:gridCol>
                  </a:tblGrid>
                  <a:tr h="30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1282" t="-4000" r="-765385" b="-116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86813" t="-4000" r="-556044" b="-116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188889" t="-4000" r="-462222" b="-116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285714" t="-4000" r="-357143" b="-116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385714" t="-4000" r="-257143" b="-116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485714" t="-4000" r="-157143" b="-116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585714" t="-4000" r="-57143" b="-116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1223529" t="-4000" r="-1961" b="-116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803442568"/>
                      </a:ext>
                    </a:extLst>
                  </a:tr>
                  <a:tr h="30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1282" t="-108333" r="-765385" b="-208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86813" t="-108333" r="-556044" b="-208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188889" t="-108333" r="-462222" b="-208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285714" t="-108333" r="-357143" b="-208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385714" t="-108333" r="-257143" b="-208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485714" t="-108333" r="-157143" b="-208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585714" t="-108333" r="-57143" b="-208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3"/>
                          <a:stretch>
                            <a:fillRect l="-1223529" t="-108333" r="-1961" b="-208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10151764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50" name="表 33">
                <a:extLst>
                  <a:ext uri="{FF2B5EF4-FFF2-40B4-BE49-F238E27FC236}">
                    <a16:creationId xmlns:a16="http://schemas.microsoft.com/office/drawing/2014/main" id="{12FDE3CB-A45D-8E7F-B056-492460626EBB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293838" y="3921725"/>
              <a:ext cx="8545629" cy="606171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985629">
                      <a:extLst>
                        <a:ext uri="{9D8B030D-6E8A-4147-A177-3AD203B41FA5}">
                          <a16:colId xmlns:a16="http://schemas.microsoft.com/office/drawing/2014/main" val="144579489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93482422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20641427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511648715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71988278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02964986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987024585"/>
                        </a:ext>
                      </a:extLst>
                    </a:gridCol>
                    <a:gridCol w="648000">
                      <a:extLst>
                        <a:ext uri="{9D8B030D-6E8A-4147-A177-3AD203B41FA5}">
                          <a16:colId xmlns:a16="http://schemas.microsoft.com/office/drawing/2014/main" val="1950047376"/>
                        </a:ext>
                      </a:extLst>
                    </a:gridCol>
                  </a:tblGrid>
                  <a:tr h="306000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kumimoji="1" lang="ja-JP" altLang="en-US" sz="1200" b="1" i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線分</a:t>
                          </a:r>
                          <a14:m>
                            <m:oMath xmlns:m="http://schemas.openxmlformats.org/officeDocument/2006/math">
                              <m:r>
                                <a:rPr kumimoji="1" lang="en-US" altLang="ja-JP" sz="12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 </m:t>
                              </m:r>
                              <m:r>
                                <a:rPr kumimoji="1" lang="en-US" altLang="ja-JP" sz="12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𝑨𝑩</m:t>
                              </m:r>
                              <m:r>
                                <a:rPr kumimoji="1" lang="en-US" altLang="ja-JP" sz="12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 </m:t>
                              </m:r>
                            </m:oMath>
                          </a14:m>
                          <a:r>
                            <a:rPr kumimoji="1" lang="ja-JP" altLang="en-US" sz="1200" b="1" i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の</a:t>
                          </a:r>
                          <a:br>
                            <a:rPr kumimoji="1" lang="en-US" altLang="ja-JP" sz="1200" b="1" i="0" dirty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</a:br>
                          <a:r>
                            <a:rPr kumimoji="1" lang="ja-JP" altLang="en-US" sz="1200" b="1" i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長さ</a:t>
                          </a:r>
                          <a14:m>
                            <m:oMath xmlns:m="http://schemas.openxmlformats.org/officeDocument/2006/math">
                              <m:r>
                                <a:rPr kumimoji="1" lang="en-US" altLang="ja-JP" sz="12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 </m:t>
                              </m:r>
                              <m:r>
                                <a:rPr kumimoji="1" lang="en-US" altLang="ja-JP" sz="12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𝑳</m:t>
                              </m:r>
                            </m:oMath>
                          </a14:m>
                          <a:endParaRPr kumimoji="1" lang="ja-JP" altLang="en-US" sz="1200" b="1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1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ad>
                                  <m:radPr>
                                    <m:degHide m:val="on"/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radPr>
                                  <m:deg/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2</m:t>
                                    </m:r>
                                  </m:e>
                                </m:rad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ad>
                                  <m:radPr>
                                    <m:degHide m:val="on"/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radPr>
                                  <m:deg/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5</m:t>
                                    </m:r>
                                  </m:e>
                                </m:rad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  <m:rad>
                                  <m:radPr>
                                    <m:degHide m:val="on"/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radPr>
                                  <m:deg/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2</m:t>
                                    </m:r>
                                  </m:e>
                                </m:rad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3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 ⋯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176048067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50" name="表 33">
                <a:extLst>
                  <a:ext uri="{FF2B5EF4-FFF2-40B4-BE49-F238E27FC236}">
                    <a16:creationId xmlns:a16="http://schemas.microsoft.com/office/drawing/2014/main" id="{12FDE3CB-A45D-8E7F-B056-492460626EBB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293838" y="3921725"/>
              <a:ext cx="8545629" cy="606171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985629">
                      <a:extLst>
                        <a:ext uri="{9D8B030D-6E8A-4147-A177-3AD203B41FA5}">
                          <a16:colId xmlns:a16="http://schemas.microsoft.com/office/drawing/2014/main" val="144579489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93482422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20641427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511648715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71988278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02964986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987024585"/>
                        </a:ext>
                      </a:extLst>
                    </a:gridCol>
                    <a:gridCol w="648000">
                      <a:extLst>
                        <a:ext uri="{9D8B030D-6E8A-4147-A177-3AD203B41FA5}">
                          <a16:colId xmlns:a16="http://schemas.microsoft.com/office/drawing/2014/main" val="1950047376"/>
                        </a:ext>
                      </a:extLst>
                    </a:gridCol>
                  </a:tblGrid>
                  <a:tr h="606171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l="-1282" t="-2041" r="-765385" b="-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l="-86813" t="-2041" r="-556044" b="-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l="-188889" t="-2041" r="-462222" b="-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l="-285714" t="-2041" r="-357143" b="-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l="-385714" t="-2041" r="-257143" b="-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l="-485714" t="-2041" r="-157143" b="-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l="-585714" t="-2041" r="-57143" b="-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4"/>
                          <a:stretch>
                            <a:fillRect l="-1223529" t="-2041" r="-1961" b="-816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176048067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451" name="グループ化 450">
            <a:extLst>
              <a:ext uri="{FF2B5EF4-FFF2-40B4-BE49-F238E27FC236}">
                <a16:creationId xmlns:a16="http://schemas.microsoft.com/office/drawing/2014/main" id="{82A024E3-3887-7AD8-C602-3D8EA9F3133A}"/>
              </a:ext>
            </a:extLst>
          </p:cNvPr>
          <p:cNvGrpSpPr/>
          <p:nvPr/>
        </p:nvGrpSpPr>
        <p:grpSpPr>
          <a:xfrm>
            <a:off x="1691329" y="4770248"/>
            <a:ext cx="6167234" cy="525244"/>
            <a:chOff x="1843291" y="4747388"/>
            <a:chExt cx="6167234" cy="525244"/>
          </a:xfrm>
        </p:grpSpPr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B29B1AC0-B9F3-378B-2B5E-3A9CCD7A44C7}"/>
                </a:ext>
              </a:extLst>
            </p:cNvPr>
            <p:cNvSpPr/>
            <p:nvPr/>
          </p:nvSpPr>
          <p:spPr>
            <a:xfrm flipH="1">
              <a:off x="4080311" y="4796873"/>
              <a:ext cx="436986" cy="437287"/>
            </a:xfrm>
            <a:custGeom>
              <a:avLst/>
              <a:gdLst>
                <a:gd name="connsiteX0" fmla="*/ 0 w 775456"/>
                <a:gd name="connsiteY0" fmla="*/ 0 h 775988"/>
                <a:gd name="connsiteX1" fmla="*/ 775457 w 775456"/>
                <a:gd name="connsiteY1" fmla="*/ 0 h 775988"/>
                <a:gd name="connsiteX2" fmla="*/ 775457 w 775456"/>
                <a:gd name="connsiteY2" fmla="*/ 775988 h 775988"/>
                <a:gd name="connsiteX3" fmla="*/ 0 w 775456"/>
                <a:gd name="connsiteY3" fmla="*/ 775988 h 77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456" h="775988">
                  <a:moveTo>
                    <a:pt x="0" y="0"/>
                  </a:moveTo>
                  <a:lnTo>
                    <a:pt x="775457" y="0"/>
                  </a:lnTo>
                  <a:lnTo>
                    <a:pt x="775457" y="775988"/>
                  </a:lnTo>
                  <a:lnTo>
                    <a:pt x="0" y="775988"/>
                  </a:lnTo>
                  <a:close/>
                </a:path>
              </a:pathLst>
            </a:custGeom>
            <a:solidFill>
              <a:srgbClr val="F4B0B7"/>
            </a:solidFill>
            <a:ln w="190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7157CA32-9526-5CA0-2AB6-CF36AF7F6097}"/>
                </a:ext>
              </a:extLst>
            </p:cNvPr>
            <p:cNvSpPr/>
            <p:nvPr/>
          </p:nvSpPr>
          <p:spPr>
            <a:xfrm flipH="1">
              <a:off x="1843291" y="4872323"/>
              <a:ext cx="291897" cy="292098"/>
            </a:xfrm>
            <a:custGeom>
              <a:avLst/>
              <a:gdLst>
                <a:gd name="connsiteX0" fmla="*/ 0 w 775456"/>
                <a:gd name="connsiteY0" fmla="*/ 0 h 775988"/>
                <a:gd name="connsiteX1" fmla="*/ 775457 w 775456"/>
                <a:gd name="connsiteY1" fmla="*/ 0 h 775988"/>
                <a:gd name="connsiteX2" fmla="*/ 775457 w 775456"/>
                <a:gd name="connsiteY2" fmla="*/ 775988 h 775988"/>
                <a:gd name="connsiteX3" fmla="*/ 0 w 775456"/>
                <a:gd name="connsiteY3" fmla="*/ 775988 h 77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456" h="775988">
                  <a:moveTo>
                    <a:pt x="0" y="0"/>
                  </a:moveTo>
                  <a:lnTo>
                    <a:pt x="775457" y="0"/>
                  </a:lnTo>
                  <a:lnTo>
                    <a:pt x="775457" y="775988"/>
                  </a:lnTo>
                  <a:lnTo>
                    <a:pt x="0" y="775988"/>
                  </a:lnTo>
                  <a:close/>
                </a:path>
              </a:pathLst>
            </a:custGeom>
            <a:solidFill>
              <a:srgbClr val="F4B0B7"/>
            </a:solidFill>
            <a:ln w="190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E5D04CAC-D723-F983-C2FE-29D824330A2C}"/>
                </a:ext>
              </a:extLst>
            </p:cNvPr>
            <p:cNvSpPr/>
            <p:nvPr/>
          </p:nvSpPr>
          <p:spPr>
            <a:xfrm rot="2700000" flipH="1">
              <a:off x="3002770" y="4862437"/>
              <a:ext cx="309120" cy="309333"/>
            </a:xfrm>
            <a:custGeom>
              <a:avLst/>
              <a:gdLst>
                <a:gd name="connsiteX0" fmla="*/ 0 w 775456"/>
                <a:gd name="connsiteY0" fmla="*/ 0 h 775988"/>
                <a:gd name="connsiteX1" fmla="*/ 775457 w 775456"/>
                <a:gd name="connsiteY1" fmla="*/ 0 h 775988"/>
                <a:gd name="connsiteX2" fmla="*/ 775457 w 775456"/>
                <a:gd name="connsiteY2" fmla="*/ 775988 h 775988"/>
                <a:gd name="connsiteX3" fmla="*/ 0 w 775456"/>
                <a:gd name="connsiteY3" fmla="*/ 775988 h 77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456" h="775988">
                  <a:moveTo>
                    <a:pt x="0" y="0"/>
                  </a:moveTo>
                  <a:lnTo>
                    <a:pt x="775457" y="0"/>
                  </a:lnTo>
                  <a:lnTo>
                    <a:pt x="775457" y="775988"/>
                  </a:lnTo>
                  <a:lnTo>
                    <a:pt x="0" y="775988"/>
                  </a:lnTo>
                  <a:close/>
                </a:path>
              </a:pathLst>
            </a:custGeom>
            <a:solidFill>
              <a:srgbClr val="F4B0B7"/>
            </a:solidFill>
            <a:ln w="190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4ED0B386-F641-B1A2-1E12-238E603C99E0}"/>
                </a:ext>
              </a:extLst>
            </p:cNvPr>
            <p:cNvSpPr/>
            <p:nvPr/>
          </p:nvSpPr>
          <p:spPr>
            <a:xfrm rot="1600449" flipH="1">
              <a:off x="5251572" y="4823787"/>
              <a:ext cx="384191" cy="384455"/>
            </a:xfrm>
            <a:custGeom>
              <a:avLst/>
              <a:gdLst>
                <a:gd name="connsiteX0" fmla="*/ 0 w 775456"/>
                <a:gd name="connsiteY0" fmla="*/ 0 h 775988"/>
                <a:gd name="connsiteX1" fmla="*/ 775457 w 775456"/>
                <a:gd name="connsiteY1" fmla="*/ 0 h 775988"/>
                <a:gd name="connsiteX2" fmla="*/ 775457 w 775456"/>
                <a:gd name="connsiteY2" fmla="*/ 775988 h 775988"/>
                <a:gd name="connsiteX3" fmla="*/ 0 w 775456"/>
                <a:gd name="connsiteY3" fmla="*/ 775988 h 77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456" h="775988">
                  <a:moveTo>
                    <a:pt x="0" y="0"/>
                  </a:moveTo>
                  <a:lnTo>
                    <a:pt x="775457" y="0"/>
                  </a:lnTo>
                  <a:lnTo>
                    <a:pt x="775457" y="775988"/>
                  </a:lnTo>
                  <a:lnTo>
                    <a:pt x="0" y="775988"/>
                  </a:lnTo>
                  <a:close/>
                </a:path>
              </a:pathLst>
            </a:custGeom>
            <a:solidFill>
              <a:srgbClr val="F4B0B7"/>
            </a:solidFill>
            <a:ln w="190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1BB2DFAE-B42C-F347-BFB5-216585361D32}"/>
                </a:ext>
              </a:extLst>
            </p:cNvPr>
            <p:cNvSpPr/>
            <p:nvPr/>
          </p:nvSpPr>
          <p:spPr>
            <a:xfrm rot="2700000" flipH="1">
              <a:off x="6398395" y="4812691"/>
              <a:ext cx="412333" cy="412617"/>
            </a:xfrm>
            <a:custGeom>
              <a:avLst/>
              <a:gdLst>
                <a:gd name="connsiteX0" fmla="*/ 0 w 775456"/>
                <a:gd name="connsiteY0" fmla="*/ 0 h 775988"/>
                <a:gd name="connsiteX1" fmla="*/ 775457 w 775456"/>
                <a:gd name="connsiteY1" fmla="*/ 0 h 775988"/>
                <a:gd name="connsiteX2" fmla="*/ 775457 w 775456"/>
                <a:gd name="connsiteY2" fmla="*/ 775988 h 775988"/>
                <a:gd name="connsiteX3" fmla="*/ 0 w 775456"/>
                <a:gd name="connsiteY3" fmla="*/ 775988 h 77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456" h="775988">
                  <a:moveTo>
                    <a:pt x="0" y="0"/>
                  </a:moveTo>
                  <a:lnTo>
                    <a:pt x="775457" y="0"/>
                  </a:lnTo>
                  <a:lnTo>
                    <a:pt x="775457" y="775988"/>
                  </a:lnTo>
                  <a:lnTo>
                    <a:pt x="0" y="775988"/>
                  </a:lnTo>
                  <a:close/>
                </a:path>
              </a:pathLst>
            </a:custGeom>
            <a:solidFill>
              <a:srgbClr val="F4B0B7"/>
            </a:solidFill>
            <a:ln w="190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746CF406-880E-4A3B-9D2D-3EEC2A205E0F}"/>
                </a:ext>
              </a:extLst>
            </p:cNvPr>
            <p:cNvSpPr/>
            <p:nvPr/>
          </p:nvSpPr>
          <p:spPr>
            <a:xfrm flipH="1">
              <a:off x="7485643" y="4747388"/>
              <a:ext cx="524882" cy="525244"/>
            </a:xfrm>
            <a:custGeom>
              <a:avLst/>
              <a:gdLst>
                <a:gd name="connsiteX0" fmla="*/ 0 w 775456"/>
                <a:gd name="connsiteY0" fmla="*/ 0 h 775988"/>
                <a:gd name="connsiteX1" fmla="*/ 775457 w 775456"/>
                <a:gd name="connsiteY1" fmla="*/ 0 h 775988"/>
                <a:gd name="connsiteX2" fmla="*/ 775457 w 775456"/>
                <a:gd name="connsiteY2" fmla="*/ 775988 h 775988"/>
                <a:gd name="connsiteX3" fmla="*/ 0 w 775456"/>
                <a:gd name="connsiteY3" fmla="*/ 775988 h 77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5456" h="775988">
                  <a:moveTo>
                    <a:pt x="0" y="0"/>
                  </a:moveTo>
                  <a:lnTo>
                    <a:pt x="775457" y="0"/>
                  </a:lnTo>
                  <a:lnTo>
                    <a:pt x="775457" y="775988"/>
                  </a:lnTo>
                  <a:lnTo>
                    <a:pt x="0" y="775988"/>
                  </a:lnTo>
                  <a:close/>
                </a:path>
              </a:pathLst>
            </a:custGeom>
            <a:solidFill>
              <a:srgbClr val="F4B0B7"/>
            </a:solidFill>
            <a:ln w="190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58" name="表 457">
                <a:extLst>
                  <a:ext uri="{FF2B5EF4-FFF2-40B4-BE49-F238E27FC236}">
                    <a16:creationId xmlns:a16="http://schemas.microsoft.com/office/drawing/2014/main" id="{A83CAB43-43E8-E7AB-DF79-C46A94FA9657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293839" y="4528790"/>
              <a:ext cx="8545629" cy="1012277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985629">
                      <a:extLst>
                        <a:ext uri="{9D8B030D-6E8A-4147-A177-3AD203B41FA5}">
                          <a16:colId xmlns:a16="http://schemas.microsoft.com/office/drawing/2014/main" val="145744455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429440373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958495823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859332324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141473764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376022878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353531389"/>
                        </a:ext>
                      </a:extLst>
                    </a:gridCol>
                    <a:gridCol w="648000">
                      <a:extLst>
                        <a:ext uri="{9D8B030D-6E8A-4147-A177-3AD203B41FA5}">
                          <a16:colId xmlns:a16="http://schemas.microsoft.com/office/drawing/2014/main" val="4097857715"/>
                        </a:ext>
                      </a:extLst>
                    </a:gridCol>
                  </a:tblGrid>
                  <a:tr h="1012277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5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kumimoji="1" lang="en-US" altLang="ja-JP" sz="1300" b="1" i="0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 </m:t>
                              </m:r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𝑳</m:t>
                              </m:r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×</m:t>
                              </m:r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𝑳</m:t>
                              </m:r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 </m:t>
                              </m:r>
                            </m:oMath>
                          </a14:m>
                          <a:r>
                            <a:rPr kumimoji="1" lang="ja-JP" altLang="en-US" sz="1300" b="1" i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の</a:t>
                          </a:r>
                          <a:endParaRPr kumimoji="1" lang="en-US" altLang="ja-JP" sz="1300" b="1" i="0" dirty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kumimoji="1" lang="ja-JP" altLang="en-US" sz="1300" b="1" i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正方形</a:t>
                          </a: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 ⋯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6948724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58" name="表 457">
                <a:extLst>
                  <a:ext uri="{FF2B5EF4-FFF2-40B4-BE49-F238E27FC236}">
                    <a16:creationId xmlns:a16="http://schemas.microsoft.com/office/drawing/2014/main" id="{A83CAB43-43E8-E7AB-DF79-C46A94FA9657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293839" y="4528790"/>
              <a:ext cx="8545629" cy="1012277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985629">
                      <a:extLst>
                        <a:ext uri="{9D8B030D-6E8A-4147-A177-3AD203B41FA5}">
                          <a16:colId xmlns:a16="http://schemas.microsoft.com/office/drawing/2014/main" val="145744455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429440373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958495823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859332324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141473764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376022878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353531389"/>
                        </a:ext>
                      </a:extLst>
                    </a:gridCol>
                    <a:gridCol w="648000">
                      <a:extLst>
                        <a:ext uri="{9D8B030D-6E8A-4147-A177-3AD203B41FA5}">
                          <a16:colId xmlns:a16="http://schemas.microsoft.com/office/drawing/2014/main" val="4097857715"/>
                        </a:ext>
                      </a:extLst>
                    </a:gridCol>
                  </a:tblGrid>
                  <a:tr h="1012277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l="-1282" t="-1235" r="-765385" b="-246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5"/>
                          <a:stretch>
                            <a:fillRect l="-1223529" t="-1235" r="-1961" b="-2469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469487242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459" name="表 458">
            <a:extLst>
              <a:ext uri="{FF2B5EF4-FFF2-40B4-BE49-F238E27FC236}">
                <a16:creationId xmlns:a16="http://schemas.microsoft.com/office/drawing/2014/main" id="{BB49EB59-6ED0-99E2-79E5-F65EE172EA89}"/>
              </a:ext>
            </a:extLst>
          </p:cNvPr>
          <p:cNvGraphicFramePr>
            <a:graphicFrameLocks noGrp="1"/>
          </p:cNvGraphicFramePr>
          <p:nvPr/>
        </p:nvGraphicFramePr>
        <p:xfrm>
          <a:off x="2566187" y="4603936"/>
          <a:ext cx="875896" cy="8758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974">
                  <a:extLst>
                    <a:ext uri="{9D8B030D-6E8A-4147-A177-3AD203B41FA5}">
                      <a16:colId xmlns:a16="http://schemas.microsoft.com/office/drawing/2014/main" val="1213632394"/>
                    </a:ext>
                  </a:extLst>
                </a:gridCol>
                <a:gridCol w="218974">
                  <a:extLst>
                    <a:ext uri="{9D8B030D-6E8A-4147-A177-3AD203B41FA5}">
                      <a16:colId xmlns:a16="http://schemas.microsoft.com/office/drawing/2014/main" val="2164997269"/>
                    </a:ext>
                  </a:extLst>
                </a:gridCol>
                <a:gridCol w="218974">
                  <a:extLst>
                    <a:ext uri="{9D8B030D-6E8A-4147-A177-3AD203B41FA5}">
                      <a16:colId xmlns:a16="http://schemas.microsoft.com/office/drawing/2014/main" val="3066854969"/>
                    </a:ext>
                  </a:extLst>
                </a:gridCol>
                <a:gridCol w="218974">
                  <a:extLst>
                    <a:ext uri="{9D8B030D-6E8A-4147-A177-3AD203B41FA5}">
                      <a16:colId xmlns:a16="http://schemas.microsoft.com/office/drawing/2014/main" val="1201075198"/>
                    </a:ext>
                  </a:extLst>
                </a:gridCol>
              </a:tblGrid>
              <a:tr h="218974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267774"/>
                  </a:ext>
                </a:extLst>
              </a:tr>
              <a:tr h="218974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736805"/>
                  </a:ext>
                </a:extLst>
              </a:tr>
              <a:tr h="218974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1082066"/>
                  </a:ext>
                </a:extLst>
              </a:tr>
              <a:tr h="218974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6746433"/>
                  </a:ext>
                </a:extLst>
              </a:tr>
            </a:tbl>
          </a:graphicData>
        </a:graphic>
      </p:graphicFrame>
      <p:graphicFrame>
        <p:nvGraphicFramePr>
          <p:cNvPr id="460" name="表 226">
            <a:extLst>
              <a:ext uri="{FF2B5EF4-FFF2-40B4-BE49-F238E27FC236}">
                <a16:creationId xmlns:a16="http://schemas.microsoft.com/office/drawing/2014/main" id="{AE3FCBC9-D4B3-9B30-EFD6-289DF5DEB1BE}"/>
              </a:ext>
            </a:extLst>
          </p:cNvPr>
          <p:cNvGraphicFramePr>
            <a:graphicFrameLocks noGrp="1"/>
          </p:cNvGraphicFramePr>
          <p:nvPr/>
        </p:nvGraphicFramePr>
        <p:xfrm>
          <a:off x="1402403" y="4603937"/>
          <a:ext cx="875895" cy="8758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965">
                  <a:extLst>
                    <a:ext uri="{9D8B030D-6E8A-4147-A177-3AD203B41FA5}">
                      <a16:colId xmlns:a16="http://schemas.microsoft.com/office/drawing/2014/main" val="1213632394"/>
                    </a:ext>
                  </a:extLst>
                </a:gridCol>
                <a:gridCol w="291965">
                  <a:extLst>
                    <a:ext uri="{9D8B030D-6E8A-4147-A177-3AD203B41FA5}">
                      <a16:colId xmlns:a16="http://schemas.microsoft.com/office/drawing/2014/main" val="2164997269"/>
                    </a:ext>
                  </a:extLst>
                </a:gridCol>
                <a:gridCol w="291965">
                  <a:extLst>
                    <a:ext uri="{9D8B030D-6E8A-4147-A177-3AD203B41FA5}">
                      <a16:colId xmlns:a16="http://schemas.microsoft.com/office/drawing/2014/main" val="3066854969"/>
                    </a:ext>
                  </a:extLst>
                </a:gridCol>
              </a:tblGrid>
              <a:tr h="291965">
                <a:tc>
                  <a:txBody>
                    <a:bodyPr/>
                    <a:lstStyle/>
                    <a:p>
                      <a:endParaRPr kumimoji="1" lang="ja-JP" altLang="en-US" sz="15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5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5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267774"/>
                  </a:ext>
                </a:extLst>
              </a:tr>
              <a:tr h="291965">
                <a:tc>
                  <a:txBody>
                    <a:bodyPr/>
                    <a:lstStyle/>
                    <a:p>
                      <a:endParaRPr kumimoji="1" lang="ja-JP" altLang="en-US" sz="15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5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5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736805"/>
                  </a:ext>
                </a:extLst>
              </a:tr>
              <a:tr h="291965">
                <a:tc>
                  <a:txBody>
                    <a:bodyPr/>
                    <a:lstStyle/>
                    <a:p>
                      <a:endParaRPr kumimoji="1" lang="ja-JP" altLang="en-US" sz="15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5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5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1082066"/>
                  </a:ext>
                </a:extLst>
              </a:tr>
            </a:tbl>
          </a:graphicData>
        </a:graphic>
      </p:graphicFrame>
      <p:graphicFrame>
        <p:nvGraphicFramePr>
          <p:cNvPr id="461" name="表 226">
            <a:extLst>
              <a:ext uri="{FF2B5EF4-FFF2-40B4-BE49-F238E27FC236}">
                <a16:creationId xmlns:a16="http://schemas.microsoft.com/office/drawing/2014/main" id="{E0E526CD-8FDF-4CB1-93B6-5EFAEB0D397F}"/>
              </a:ext>
            </a:extLst>
          </p:cNvPr>
          <p:cNvGraphicFramePr>
            <a:graphicFrameLocks noGrp="1"/>
          </p:cNvGraphicFramePr>
          <p:nvPr/>
        </p:nvGraphicFramePr>
        <p:xfrm>
          <a:off x="3710516" y="4603936"/>
          <a:ext cx="875896" cy="8758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974">
                  <a:extLst>
                    <a:ext uri="{9D8B030D-6E8A-4147-A177-3AD203B41FA5}">
                      <a16:colId xmlns:a16="http://schemas.microsoft.com/office/drawing/2014/main" val="1213632394"/>
                    </a:ext>
                  </a:extLst>
                </a:gridCol>
                <a:gridCol w="218974">
                  <a:extLst>
                    <a:ext uri="{9D8B030D-6E8A-4147-A177-3AD203B41FA5}">
                      <a16:colId xmlns:a16="http://schemas.microsoft.com/office/drawing/2014/main" val="2164997269"/>
                    </a:ext>
                  </a:extLst>
                </a:gridCol>
                <a:gridCol w="218974">
                  <a:extLst>
                    <a:ext uri="{9D8B030D-6E8A-4147-A177-3AD203B41FA5}">
                      <a16:colId xmlns:a16="http://schemas.microsoft.com/office/drawing/2014/main" val="3066854969"/>
                    </a:ext>
                  </a:extLst>
                </a:gridCol>
                <a:gridCol w="218974">
                  <a:extLst>
                    <a:ext uri="{9D8B030D-6E8A-4147-A177-3AD203B41FA5}">
                      <a16:colId xmlns:a16="http://schemas.microsoft.com/office/drawing/2014/main" val="1201075198"/>
                    </a:ext>
                  </a:extLst>
                </a:gridCol>
              </a:tblGrid>
              <a:tr h="218974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267774"/>
                  </a:ext>
                </a:extLst>
              </a:tr>
              <a:tr h="218974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736805"/>
                  </a:ext>
                </a:extLst>
              </a:tr>
              <a:tr h="218974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1082066"/>
                  </a:ext>
                </a:extLst>
              </a:tr>
              <a:tr h="218974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6746433"/>
                  </a:ext>
                </a:extLst>
              </a:tr>
            </a:tbl>
          </a:graphicData>
        </a:graphic>
      </p:graphicFrame>
      <p:graphicFrame>
        <p:nvGraphicFramePr>
          <p:cNvPr id="462" name="表 461">
            <a:extLst>
              <a:ext uri="{FF2B5EF4-FFF2-40B4-BE49-F238E27FC236}">
                <a16:creationId xmlns:a16="http://schemas.microsoft.com/office/drawing/2014/main" id="{190F185E-7CD6-E6EF-72FE-0FF39309B542}"/>
              </a:ext>
            </a:extLst>
          </p:cNvPr>
          <p:cNvGraphicFramePr>
            <a:graphicFrameLocks noGrp="1"/>
          </p:cNvGraphicFramePr>
          <p:nvPr/>
        </p:nvGraphicFramePr>
        <p:xfrm>
          <a:off x="4854846" y="4603937"/>
          <a:ext cx="875895" cy="8758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5179">
                  <a:extLst>
                    <a:ext uri="{9D8B030D-6E8A-4147-A177-3AD203B41FA5}">
                      <a16:colId xmlns:a16="http://schemas.microsoft.com/office/drawing/2014/main" val="1213632394"/>
                    </a:ext>
                  </a:extLst>
                </a:gridCol>
                <a:gridCol w="175179">
                  <a:extLst>
                    <a:ext uri="{9D8B030D-6E8A-4147-A177-3AD203B41FA5}">
                      <a16:colId xmlns:a16="http://schemas.microsoft.com/office/drawing/2014/main" val="2164997269"/>
                    </a:ext>
                  </a:extLst>
                </a:gridCol>
                <a:gridCol w="175179">
                  <a:extLst>
                    <a:ext uri="{9D8B030D-6E8A-4147-A177-3AD203B41FA5}">
                      <a16:colId xmlns:a16="http://schemas.microsoft.com/office/drawing/2014/main" val="3066854969"/>
                    </a:ext>
                  </a:extLst>
                </a:gridCol>
                <a:gridCol w="175179">
                  <a:extLst>
                    <a:ext uri="{9D8B030D-6E8A-4147-A177-3AD203B41FA5}">
                      <a16:colId xmlns:a16="http://schemas.microsoft.com/office/drawing/2014/main" val="1201075198"/>
                    </a:ext>
                  </a:extLst>
                </a:gridCol>
                <a:gridCol w="175179">
                  <a:extLst>
                    <a:ext uri="{9D8B030D-6E8A-4147-A177-3AD203B41FA5}">
                      <a16:colId xmlns:a16="http://schemas.microsoft.com/office/drawing/2014/main" val="1567856190"/>
                    </a:ext>
                  </a:extLst>
                </a:gridCol>
              </a:tblGrid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267774"/>
                  </a:ext>
                </a:extLst>
              </a:tr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736805"/>
                  </a:ext>
                </a:extLst>
              </a:tr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1082066"/>
                  </a:ext>
                </a:extLst>
              </a:tr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6576701"/>
                  </a:ext>
                </a:extLst>
              </a:tr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6746433"/>
                  </a:ext>
                </a:extLst>
              </a:tr>
            </a:tbl>
          </a:graphicData>
        </a:graphic>
      </p:graphicFrame>
      <p:graphicFrame>
        <p:nvGraphicFramePr>
          <p:cNvPr id="463" name="表 462">
            <a:extLst>
              <a:ext uri="{FF2B5EF4-FFF2-40B4-BE49-F238E27FC236}">
                <a16:creationId xmlns:a16="http://schemas.microsoft.com/office/drawing/2014/main" id="{BB471624-816D-7C12-6740-56AAE1F0701F}"/>
              </a:ext>
            </a:extLst>
          </p:cNvPr>
          <p:cNvGraphicFramePr>
            <a:graphicFrameLocks noGrp="1"/>
          </p:cNvGraphicFramePr>
          <p:nvPr/>
        </p:nvGraphicFramePr>
        <p:xfrm>
          <a:off x="6014770" y="4603936"/>
          <a:ext cx="875898" cy="8758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5983">
                  <a:extLst>
                    <a:ext uri="{9D8B030D-6E8A-4147-A177-3AD203B41FA5}">
                      <a16:colId xmlns:a16="http://schemas.microsoft.com/office/drawing/2014/main" val="1213632394"/>
                    </a:ext>
                  </a:extLst>
                </a:gridCol>
                <a:gridCol w="145983">
                  <a:extLst>
                    <a:ext uri="{9D8B030D-6E8A-4147-A177-3AD203B41FA5}">
                      <a16:colId xmlns:a16="http://schemas.microsoft.com/office/drawing/2014/main" val="2164997269"/>
                    </a:ext>
                  </a:extLst>
                </a:gridCol>
                <a:gridCol w="145983">
                  <a:extLst>
                    <a:ext uri="{9D8B030D-6E8A-4147-A177-3AD203B41FA5}">
                      <a16:colId xmlns:a16="http://schemas.microsoft.com/office/drawing/2014/main" val="3066854969"/>
                    </a:ext>
                  </a:extLst>
                </a:gridCol>
                <a:gridCol w="145983">
                  <a:extLst>
                    <a:ext uri="{9D8B030D-6E8A-4147-A177-3AD203B41FA5}">
                      <a16:colId xmlns:a16="http://schemas.microsoft.com/office/drawing/2014/main" val="1201075198"/>
                    </a:ext>
                  </a:extLst>
                </a:gridCol>
                <a:gridCol w="145983">
                  <a:extLst>
                    <a:ext uri="{9D8B030D-6E8A-4147-A177-3AD203B41FA5}">
                      <a16:colId xmlns:a16="http://schemas.microsoft.com/office/drawing/2014/main" val="1567856190"/>
                    </a:ext>
                  </a:extLst>
                </a:gridCol>
                <a:gridCol w="145983">
                  <a:extLst>
                    <a:ext uri="{9D8B030D-6E8A-4147-A177-3AD203B41FA5}">
                      <a16:colId xmlns:a16="http://schemas.microsoft.com/office/drawing/2014/main" val="2095354537"/>
                    </a:ext>
                  </a:extLst>
                </a:gridCol>
              </a:tblGrid>
              <a:tr h="145983"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267774"/>
                  </a:ext>
                </a:extLst>
              </a:tr>
              <a:tr h="145983"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6600672"/>
                  </a:ext>
                </a:extLst>
              </a:tr>
              <a:tr h="145983"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736805"/>
                  </a:ext>
                </a:extLst>
              </a:tr>
              <a:tr h="145983"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1082066"/>
                  </a:ext>
                </a:extLst>
              </a:tr>
              <a:tr h="145983"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6576701"/>
                  </a:ext>
                </a:extLst>
              </a:tr>
              <a:tr h="145983"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9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6746433"/>
                  </a:ext>
                </a:extLst>
              </a:tr>
            </a:tbl>
          </a:graphicData>
        </a:graphic>
      </p:graphicFrame>
      <p:graphicFrame>
        <p:nvGraphicFramePr>
          <p:cNvPr id="464" name="表 463">
            <a:extLst>
              <a:ext uri="{FF2B5EF4-FFF2-40B4-BE49-F238E27FC236}">
                <a16:creationId xmlns:a16="http://schemas.microsoft.com/office/drawing/2014/main" id="{869AC51E-844B-6766-C67D-95E6D3E01C04}"/>
              </a:ext>
            </a:extLst>
          </p:cNvPr>
          <p:cNvGraphicFramePr>
            <a:graphicFrameLocks noGrp="1"/>
          </p:cNvGraphicFramePr>
          <p:nvPr/>
        </p:nvGraphicFramePr>
        <p:xfrm>
          <a:off x="7159099" y="4597128"/>
          <a:ext cx="875895" cy="8758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5179">
                  <a:extLst>
                    <a:ext uri="{9D8B030D-6E8A-4147-A177-3AD203B41FA5}">
                      <a16:colId xmlns:a16="http://schemas.microsoft.com/office/drawing/2014/main" val="1213632394"/>
                    </a:ext>
                  </a:extLst>
                </a:gridCol>
                <a:gridCol w="175179">
                  <a:extLst>
                    <a:ext uri="{9D8B030D-6E8A-4147-A177-3AD203B41FA5}">
                      <a16:colId xmlns:a16="http://schemas.microsoft.com/office/drawing/2014/main" val="2164997269"/>
                    </a:ext>
                  </a:extLst>
                </a:gridCol>
                <a:gridCol w="175179">
                  <a:extLst>
                    <a:ext uri="{9D8B030D-6E8A-4147-A177-3AD203B41FA5}">
                      <a16:colId xmlns:a16="http://schemas.microsoft.com/office/drawing/2014/main" val="3066854969"/>
                    </a:ext>
                  </a:extLst>
                </a:gridCol>
                <a:gridCol w="175179">
                  <a:extLst>
                    <a:ext uri="{9D8B030D-6E8A-4147-A177-3AD203B41FA5}">
                      <a16:colId xmlns:a16="http://schemas.microsoft.com/office/drawing/2014/main" val="1201075198"/>
                    </a:ext>
                  </a:extLst>
                </a:gridCol>
                <a:gridCol w="175179">
                  <a:extLst>
                    <a:ext uri="{9D8B030D-6E8A-4147-A177-3AD203B41FA5}">
                      <a16:colId xmlns:a16="http://schemas.microsoft.com/office/drawing/2014/main" val="1567856190"/>
                    </a:ext>
                  </a:extLst>
                </a:gridCol>
              </a:tblGrid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267774"/>
                  </a:ext>
                </a:extLst>
              </a:tr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736805"/>
                  </a:ext>
                </a:extLst>
              </a:tr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1082066"/>
                  </a:ext>
                </a:extLst>
              </a:tr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6576701"/>
                  </a:ext>
                </a:extLst>
              </a:tr>
              <a:tr h="175179"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kumimoji="1" lang="ja-JP" altLang="en-US" sz="1100"/>
                    </a:p>
                  </a:txBody>
                  <a:tcPr marL="0" marR="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6746433"/>
                  </a:ext>
                </a:extLst>
              </a:tr>
            </a:tbl>
          </a:graphicData>
        </a:graphic>
      </p:graphicFrame>
      <p:grpSp>
        <p:nvGrpSpPr>
          <p:cNvPr id="465" name="グループ化 464">
            <a:extLst>
              <a:ext uri="{FF2B5EF4-FFF2-40B4-BE49-F238E27FC236}">
                <a16:creationId xmlns:a16="http://schemas.microsoft.com/office/drawing/2014/main" id="{1FE7F090-5443-2E46-6D60-DEF8CBF8E957}"/>
              </a:ext>
            </a:extLst>
          </p:cNvPr>
          <p:cNvGrpSpPr/>
          <p:nvPr/>
        </p:nvGrpSpPr>
        <p:grpSpPr>
          <a:xfrm>
            <a:off x="1660763" y="5149922"/>
            <a:ext cx="5710999" cy="219464"/>
            <a:chOff x="1660763" y="5149922"/>
            <a:chExt cx="5710999" cy="219464"/>
          </a:xfrm>
        </p:grpSpPr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5C34857C-2B28-61EA-9149-4BEFBDE2C69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60763" y="5149922"/>
              <a:ext cx="72447" cy="72000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FF0000"/>
            </a:solidFill>
            <a:ln w="16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B45EB039-02AA-F8B3-5B07-BC349EA115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50211" y="5221922"/>
              <a:ext cx="72448" cy="72000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FF0000"/>
            </a:solidFill>
            <a:ln w="16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BF3F36A3-9E77-C177-E74C-96A6BE28C0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93984" y="5221922"/>
              <a:ext cx="72448" cy="72000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FF0000"/>
            </a:solidFill>
            <a:ln w="16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7790FDB2-015E-715A-322A-5FC3704910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93763" y="5268780"/>
              <a:ext cx="72448" cy="72000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FF0000"/>
            </a:solidFill>
            <a:ln w="16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FAE69750-A559-391A-9900-262D884CE9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23106" y="5297386"/>
              <a:ext cx="72448" cy="72000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FF0000"/>
            </a:solidFill>
            <a:ln w="16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3561EA69-DB7F-3686-5E01-0C4443553B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299314" y="5265315"/>
              <a:ext cx="72448" cy="72000"/>
            </a:xfrm>
            <a:custGeom>
              <a:avLst/>
              <a:gdLst>
                <a:gd name="connsiteX0" fmla="*/ 24441 w 24441"/>
                <a:gd name="connsiteY0" fmla="*/ 12145 h 24290"/>
                <a:gd name="connsiteX1" fmla="*/ 12221 w 24441"/>
                <a:gd name="connsiteY1" fmla="*/ 24290 h 24290"/>
                <a:gd name="connsiteX2" fmla="*/ 0 w 24441"/>
                <a:gd name="connsiteY2" fmla="*/ 12145 h 24290"/>
                <a:gd name="connsiteX3" fmla="*/ 12221 w 24441"/>
                <a:gd name="connsiteY3" fmla="*/ 0 h 24290"/>
                <a:gd name="connsiteX4" fmla="*/ 24441 w 24441"/>
                <a:gd name="connsiteY4" fmla="*/ 12145 h 2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41" h="24290">
                  <a:moveTo>
                    <a:pt x="24441" y="12145"/>
                  </a:moveTo>
                  <a:cubicBezTo>
                    <a:pt x="24441" y="18853"/>
                    <a:pt x="18970" y="24290"/>
                    <a:pt x="12221" y="24290"/>
                  </a:cubicBezTo>
                  <a:cubicBezTo>
                    <a:pt x="5471" y="24290"/>
                    <a:pt x="0" y="18853"/>
                    <a:pt x="0" y="12145"/>
                  </a:cubicBezTo>
                  <a:cubicBezTo>
                    <a:pt x="0" y="5438"/>
                    <a:pt x="5471" y="0"/>
                    <a:pt x="12221" y="0"/>
                  </a:cubicBezTo>
                  <a:cubicBezTo>
                    <a:pt x="18970" y="0"/>
                    <a:pt x="24441" y="5438"/>
                    <a:pt x="24441" y="12145"/>
                  </a:cubicBezTo>
                  <a:close/>
                </a:path>
              </a:pathLst>
            </a:custGeom>
            <a:solidFill>
              <a:srgbClr val="FF0000"/>
            </a:solidFill>
            <a:ln w="16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472" name="グループ化 471">
            <a:extLst>
              <a:ext uri="{FF2B5EF4-FFF2-40B4-BE49-F238E27FC236}">
                <a16:creationId xmlns:a16="http://schemas.microsoft.com/office/drawing/2014/main" id="{641B0FBF-1222-5F0A-DAE7-6A7AC80662F0}"/>
              </a:ext>
            </a:extLst>
          </p:cNvPr>
          <p:cNvGrpSpPr/>
          <p:nvPr/>
        </p:nvGrpSpPr>
        <p:grpSpPr>
          <a:xfrm>
            <a:off x="1687950" y="5039335"/>
            <a:ext cx="6170613" cy="291037"/>
            <a:chOff x="1839912" y="5016475"/>
            <a:chExt cx="6170613" cy="291037"/>
          </a:xfrm>
        </p:grpSpPr>
        <p:cxnSp>
          <p:nvCxnSpPr>
            <p:cNvPr id="473" name="直線コネクタ 472">
              <a:extLst>
                <a:ext uri="{FF2B5EF4-FFF2-40B4-BE49-F238E27FC236}">
                  <a16:creationId xmlns:a16="http://schemas.microsoft.com/office/drawing/2014/main" id="{D0AA04FC-F107-F5D4-15AF-CE9456B0D40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987550" y="5016784"/>
              <a:ext cx="0" cy="295275"/>
            </a:xfrm>
            <a:prstGeom prst="line">
              <a:avLst/>
            </a:prstGeom>
            <a:ln w="444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直線コネクタ 473">
              <a:extLst>
                <a:ext uri="{FF2B5EF4-FFF2-40B4-BE49-F238E27FC236}">
                  <a16:creationId xmlns:a16="http://schemas.microsoft.com/office/drawing/2014/main" id="{4C9E4318-2A8B-7DFA-C4F3-F7E85625B5A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936540" y="5016475"/>
              <a:ext cx="219557" cy="220250"/>
            </a:xfrm>
            <a:prstGeom prst="line">
              <a:avLst/>
            </a:prstGeom>
            <a:ln w="444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直線コネクタ 474">
              <a:extLst>
                <a:ext uri="{FF2B5EF4-FFF2-40B4-BE49-F238E27FC236}">
                  <a16:creationId xmlns:a16="http://schemas.microsoft.com/office/drawing/2014/main" id="{3CD6F1B9-C3D8-55F3-6D3A-99273AE9BD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080312" y="5239130"/>
              <a:ext cx="436986" cy="2"/>
            </a:xfrm>
            <a:prstGeom prst="line">
              <a:avLst/>
            </a:prstGeom>
            <a:ln w="444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直線コネクタ 475">
              <a:extLst>
                <a:ext uri="{FF2B5EF4-FFF2-40B4-BE49-F238E27FC236}">
                  <a16:creationId xmlns:a16="http://schemas.microsoft.com/office/drawing/2014/main" id="{EC510BD6-05BA-E64A-F929-EE8C77624A4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183555" y="5101905"/>
              <a:ext cx="347295" cy="177533"/>
            </a:xfrm>
            <a:prstGeom prst="line">
              <a:avLst/>
            </a:prstGeom>
            <a:ln w="444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直線コネクタ 476">
              <a:extLst>
                <a:ext uri="{FF2B5EF4-FFF2-40B4-BE49-F238E27FC236}">
                  <a16:creationId xmlns:a16="http://schemas.microsoft.com/office/drawing/2014/main" id="{7CD0D00E-75A4-8A16-C670-66E2A7E29E5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312898" y="5019025"/>
              <a:ext cx="291783" cy="288487"/>
            </a:xfrm>
            <a:prstGeom prst="line">
              <a:avLst/>
            </a:prstGeom>
            <a:ln w="444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直線コネクタ 477">
              <a:extLst>
                <a:ext uri="{FF2B5EF4-FFF2-40B4-BE49-F238E27FC236}">
                  <a16:creationId xmlns:a16="http://schemas.microsoft.com/office/drawing/2014/main" id="{ECF93DA2-0838-F225-D196-46DBF03444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85643" y="5272631"/>
              <a:ext cx="524882" cy="0"/>
            </a:xfrm>
            <a:prstGeom prst="line">
              <a:avLst/>
            </a:prstGeom>
            <a:ln w="444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79" name="表 478">
                <a:extLst>
                  <a:ext uri="{FF2B5EF4-FFF2-40B4-BE49-F238E27FC236}">
                    <a16:creationId xmlns:a16="http://schemas.microsoft.com/office/drawing/2014/main" id="{B60C3300-EC64-E5F4-3DC4-72B2206A83D2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09322483"/>
                  </p:ext>
                </p:extLst>
              </p:nvPr>
            </p:nvGraphicFramePr>
            <p:xfrm>
              <a:off x="293839" y="5539446"/>
              <a:ext cx="8545629" cy="816094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985629">
                      <a:extLst>
                        <a:ext uri="{9D8B030D-6E8A-4147-A177-3AD203B41FA5}">
                          <a16:colId xmlns:a16="http://schemas.microsoft.com/office/drawing/2014/main" val="3340432855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746275714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839391764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6466101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191421875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857365052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580863220"/>
                        </a:ext>
                      </a:extLst>
                    </a:gridCol>
                    <a:gridCol w="648000">
                      <a:extLst>
                        <a:ext uri="{9D8B030D-6E8A-4147-A177-3AD203B41FA5}">
                          <a16:colId xmlns:a16="http://schemas.microsoft.com/office/drawing/2014/main" val="1041182530"/>
                        </a:ext>
                      </a:extLst>
                    </a:gridCol>
                  </a:tblGrid>
                  <a:tr h="816094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5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 xmlns:m="http://schemas.openxmlformats.org/officeDocument/2006/math"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𝑳</m:t>
                              </m:r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×</m:t>
                              </m:r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𝑳</m:t>
                              </m:r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×</m:t>
                              </m:r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𝑳</m:t>
                              </m:r>
                              <m:r>
                                <a:rPr kumimoji="1" lang="en-US" altLang="ja-JP" sz="1300" b="1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 </m:t>
                              </m:r>
                            </m:oMath>
                          </a14:m>
                          <a:r>
                            <a:rPr kumimoji="1" lang="ja-JP" altLang="en-US" sz="1300" b="1" i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の</a:t>
                          </a:r>
                          <a:endParaRPr kumimoji="1" lang="en-US" altLang="ja-JP" sz="1300" b="1" i="0" dirty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kumimoji="1" lang="ja-JP" altLang="en-US" sz="1300" b="1" i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格子立方体</a:t>
                          </a: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 ⋯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757642806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79" name="表 478">
                <a:extLst>
                  <a:ext uri="{FF2B5EF4-FFF2-40B4-BE49-F238E27FC236}">
                    <a16:creationId xmlns:a16="http://schemas.microsoft.com/office/drawing/2014/main" id="{B60C3300-EC64-E5F4-3DC4-72B2206A83D2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09322483"/>
                  </p:ext>
                </p:extLst>
              </p:nvPr>
            </p:nvGraphicFramePr>
            <p:xfrm>
              <a:off x="293839" y="5539446"/>
              <a:ext cx="8545629" cy="816094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985629">
                      <a:extLst>
                        <a:ext uri="{9D8B030D-6E8A-4147-A177-3AD203B41FA5}">
                          <a16:colId xmlns:a16="http://schemas.microsoft.com/office/drawing/2014/main" val="3340432855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746275714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839391764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164661010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2191421875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3857365052"/>
                        </a:ext>
                      </a:extLst>
                    </a:gridCol>
                    <a:gridCol w="1152000">
                      <a:extLst>
                        <a:ext uri="{9D8B030D-6E8A-4147-A177-3AD203B41FA5}">
                          <a16:colId xmlns:a16="http://schemas.microsoft.com/office/drawing/2014/main" val="580863220"/>
                        </a:ext>
                      </a:extLst>
                    </a:gridCol>
                    <a:gridCol w="648000">
                      <a:extLst>
                        <a:ext uri="{9D8B030D-6E8A-4147-A177-3AD203B41FA5}">
                          <a16:colId xmlns:a16="http://schemas.microsoft.com/office/drawing/2014/main" val="1041182530"/>
                        </a:ext>
                      </a:extLst>
                    </a:gridCol>
                  </a:tblGrid>
                  <a:tr h="816094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l="-1282" t="-1538" r="-765385" b="-307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45720" marR="4572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lnTlToBr w="12700" cmpd="sng">
                          <a:noFill/>
                          <a:prstDash val="solid"/>
                        </a:lnTlToBr>
                        <a:lnBlToTr w="12700" cmpd="sng">
                          <a:noFill/>
                          <a:prstDash val="solid"/>
                        </a:lnBlToTr>
                        <a:blipFill>
                          <a:blip r:embed="rId6"/>
                          <a:stretch>
                            <a:fillRect l="-1223529" t="-1538" r="-1961" b="-307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757642806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480" name="グループ化 479">
            <a:extLst>
              <a:ext uri="{FF2B5EF4-FFF2-40B4-BE49-F238E27FC236}">
                <a16:creationId xmlns:a16="http://schemas.microsoft.com/office/drawing/2014/main" id="{8720DDB8-D4B8-FF21-BDBF-BDDEEB8B5D82}"/>
              </a:ext>
            </a:extLst>
          </p:cNvPr>
          <p:cNvGrpSpPr/>
          <p:nvPr/>
        </p:nvGrpSpPr>
        <p:grpSpPr>
          <a:xfrm>
            <a:off x="1408004" y="5622399"/>
            <a:ext cx="6641443" cy="681042"/>
            <a:chOff x="1408004" y="5622399"/>
            <a:chExt cx="6641443" cy="681042"/>
          </a:xfrm>
        </p:grpSpPr>
        <p:grpSp>
          <p:nvGrpSpPr>
            <p:cNvPr id="481" name="グループ化 480">
              <a:extLst>
                <a:ext uri="{FF2B5EF4-FFF2-40B4-BE49-F238E27FC236}">
                  <a16:creationId xmlns:a16="http://schemas.microsoft.com/office/drawing/2014/main" id="{6F739338-34A7-8186-296A-5C36E6993D3C}"/>
                </a:ext>
              </a:extLst>
            </p:cNvPr>
            <p:cNvGrpSpPr/>
            <p:nvPr/>
          </p:nvGrpSpPr>
          <p:grpSpPr>
            <a:xfrm>
              <a:off x="1408004" y="5626455"/>
              <a:ext cx="918234" cy="676986"/>
              <a:chOff x="1408004" y="5626455"/>
              <a:chExt cx="918234" cy="676986"/>
            </a:xfrm>
          </p:grpSpPr>
          <p:grpSp>
            <p:nvGrpSpPr>
              <p:cNvPr id="606" name="グラフィックス 44">
                <a:extLst>
                  <a:ext uri="{FF2B5EF4-FFF2-40B4-BE49-F238E27FC236}">
                    <a16:creationId xmlns:a16="http://schemas.microsoft.com/office/drawing/2014/main" id="{9A20ECDB-71DE-8D2E-91D9-9F6CD1189070}"/>
                  </a:ext>
                </a:extLst>
              </p:cNvPr>
              <p:cNvGrpSpPr/>
              <p:nvPr/>
            </p:nvGrpSpPr>
            <p:grpSpPr>
              <a:xfrm>
                <a:off x="1428706" y="5647230"/>
                <a:ext cx="876827" cy="635445"/>
                <a:chOff x="1428706" y="5647230"/>
                <a:chExt cx="876827" cy="635445"/>
              </a:xfrm>
            </p:grpSpPr>
            <p:sp>
              <p:nvSpPr>
                <p:cNvPr id="615" name="フリーフォーム 614">
                  <a:extLst>
                    <a:ext uri="{FF2B5EF4-FFF2-40B4-BE49-F238E27FC236}">
                      <a16:creationId xmlns:a16="http://schemas.microsoft.com/office/drawing/2014/main" id="{D53DF71E-CC7D-CF8D-D3FC-06BCA1425992}"/>
                    </a:ext>
                  </a:extLst>
                </p:cNvPr>
                <p:cNvSpPr/>
                <p:nvPr/>
              </p:nvSpPr>
              <p:spPr>
                <a:xfrm>
                  <a:off x="1428706" y="6282667"/>
                  <a:ext cx="487126" cy="5747"/>
                </a:xfrm>
                <a:custGeom>
                  <a:avLst/>
                  <a:gdLst>
                    <a:gd name="connsiteX0" fmla="*/ 0 w 487126"/>
                    <a:gd name="connsiteY0" fmla="*/ 0 h 5747"/>
                    <a:gd name="connsiteX1" fmla="*/ 487126 w 487126"/>
                    <a:gd name="connsiteY1" fmla="*/ 0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7126" h="5747">
                      <a:moveTo>
                        <a:pt x="0" y="0"/>
                      </a:moveTo>
                      <a:lnTo>
                        <a:pt x="487126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16" name="フリーフォーム 615">
                  <a:extLst>
                    <a:ext uri="{FF2B5EF4-FFF2-40B4-BE49-F238E27FC236}">
                      <a16:creationId xmlns:a16="http://schemas.microsoft.com/office/drawing/2014/main" id="{274AD564-DB13-996C-E4E8-259B0650170C}"/>
                    </a:ext>
                  </a:extLst>
                </p:cNvPr>
                <p:cNvSpPr/>
                <p:nvPr/>
              </p:nvSpPr>
              <p:spPr>
                <a:xfrm>
                  <a:off x="1428706" y="5793869"/>
                  <a:ext cx="5728" cy="488797"/>
                </a:xfrm>
                <a:custGeom>
                  <a:avLst/>
                  <a:gdLst>
                    <a:gd name="connsiteX0" fmla="*/ 0 w 5728"/>
                    <a:gd name="connsiteY0" fmla="*/ 488798 h 488797"/>
                    <a:gd name="connsiteX1" fmla="*/ 0 w 5728"/>
                    <a:gd name="connsiteY1" fmla="*/ 0 h 48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28" h="488797">
                      <a:moveTo>
                        <a:pt x="0" y="488798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17" name="フリーフォーム 616">
                  <a:extLst>
                    <a:ext uri="{FF2B5EF4-FFF2-40B4-BE49-F238E27FC236}">
                      <a16:creationId xmlns:a16="http://schemas.microsoft.com/office/drawing/2014/main" id="{7EE04046-5742-E72E-DF5E-4B63E15ED98E}"/>
                    </a:ext>
                  </a:extLst>
                </p:cNvPr>
                <p:cNvSpPr/>
                <p:nvPr/>
              </p:nvSpPr>
              <p:spPr>
                <a:xfrm>
                  <a:off x="1915833" y="5793869"/>
                  <a:ext cx="5728" cy="488797"/>
                </a:xfrm>
                <a:custGeom>
                  <a:avLst/>
                  <a:gdLst>
                    <a:gd name="connsiteX0" fmla="*/ 0 w 5728"/>
                    <a:gd name="connsiteY0" fmla="*/ 488798 h 488797"/>
                    <a:gd name="connsiteX1" fmla="*/ 0 w 5728"/>
                    <a:gd name="connsiteY1" fmla="*/ 0 h 48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28" h="488797">
                      <a:moveTo>
                        <a:pt x="0" y="488798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18" name="フリーフォーム 617">
                  <a:extLst>
                    <a:ext uri="{FF2B5EF4-FFF2-40B4-BE49-F238E27FC236}">
                      <a16:creationId xmlns:a16="http://schemas.microsoft.com/office/drawing/2014/main" id="{039BC548-51CE-2754-DF9C-1FC99A2CD200}"/>
                    </a:ext>
                  </a:extLst>
                </p:cNvPr>
                <p:cNvSpPr/>
                <p:nvPr/>
              </p:nvSpPr>
              <p:spPr>
                <a:xfrm>
                  <a:off x="1428706" y="5793869"/>
                  <a:ext cx="487126" cy="5747"/>
                </a:xfrm>
                <a:custGeom>
                  <a:avLst/>
                  <a:gdLst>
                    <a:gd name="connsiteX0" fmla="*/ 0 w 487126"/>
                    <a:gd name="connsiteY0" fmla="*/ 0 h 5747"/>
                    <a:gd name="connsiteX1" fmla="*/ 487126 w 487126"/>
                    <a:gd name="connsiteY1" fmla="*/ 0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7126" h="5747">
                      <a:moveTo>
                        <a:pt x="0" y="0"/>
                      </a:moveTo>
                      <a:lnTo>
                        <a:pt x="487126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19" name="フリーフォーム 618">
                  <a:extLst>
                    <a:ext uri="{FF2B5EF4-FFF2-40B4-BE49-F238E27FC236}">
                      <a16:creationId xmlns:a16="http://schemas.microsoft.com/office/drawing/2014/main" id="{3396BDCB-48E0-9DDB-F4A4-36D30B9ECEC9}"/>
                    </a:ext>
                  </a:extLst>
                </p:cNvPr>
                <p:cNvSpPr/>
                <p:nvPr/>
              </p:nvSpPr>
              <p:spPr>
                <a:xfrm>
                  <a:off x="1428706" y="5647230"/>
                  <a:ext cx="389700" cy="146639"/>
                </a:xfrm>
                <a:custGeom>
                  <a:avLst/>
                  <a:gdLst>
                    <a:gd name="connsiteX0" fmla="*/ 0 w 389700"/>
                    <a:gd name="connsiteY0" fmla="*/ 146639 h 146639"/>
                    <a:gd name="connsiteX1" fmla="*/ 389701 w 389700"/>
                    <a:gd name="connsiteY1" fmla="*/ 0 h 14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9700" h="146639">
                      <a:moveTo>
                        <a:pt x="0" y="146639"/>
                      </a:moveTo>
                      <a:lnTo>
                        <a:pt x="389701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20" name="フリーフォーム 619">
                  <a:extLst>
                    <a:ext uri="{FF2B5EF4-FFF2-40B4-BE49-F238E27FC236}">
                      <a16:creationId xmlns:a16="http://schemas.microsoft.com/office/drawing/2014/main" id="{96C3B34D-2E7B-65E6-3368-1F452F7D5E5A}"/>
                    </a:ext>
                  </a:extLst>
                </p:cNvPr>
                <p:cNvSpPr/>
                <p:nvPr/>
              </p:nvSpPr>
              <p:spPr>
                <a:xfrm>
                  <a:off x="1915833" y="5647230"/>
                  <a:ext cx="389700" cy="146639"/>
                </a:xfrm>
                <a:custGeom>
                  <a:avLst/>
                  <a:gdLst>
                    <a:gd name="connsiteX0" fmla="*/ 0 w 389700"/>
                    <a:gd name="connsiteY0" fmla="*/ 146639 h 146639"/>
                    <a:gd name="connsiteX1" fmla="*/ 389701 w 389700"/>
                    <a:gd name="connsiteY1" fmla="*/ 0 h 14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9700" h="146639">
                      <a:moveTo>
                        <a:pt x="0" y="146639"/>
                      </a:moveTo>
                      <a:lnTo>
                        <a:pt x="389701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21" name="フリーフォーム 620">
                  <a:extLst>
                    <a:ext uri="{FF2B5EF4-FFF2-40B4-BE49-F238E27FC236}">
                      <a16:creationId xmlns:a16="http://schemas.microsoft.com/office/drawing/2014/main" id="{DB8A5E7C-AE06-6D0E-75AF-9E6389EBBF46}"/>
                    </a:ext>
                  </a:extLst>
                </p:cNvPr>
                <p:cNvSpPr/>
                <p:nvPr/>
              </p:nvSpPr>
              <p:spPr>
                <a:xfrm>
                  <a:off x="1818374" y="5647239"/>
                  <a:ext cx="487126" cy="5747"/>
                </a:xfrm>
                <a:custGeom>
                  <a:avLst/>
                  <a:gdLst>
                    <a:gd name="connsiteX0" fmla="*/ 0 w 487126"/>
                    <a:gd name="connsiteY0" fmla="*/ 0 h 5747"/>
                    <a:gd name="connsiteX1" fmla="*/ 487126 w 487126"/>
                    <a:gd name="connsiteY1" fmla="*/ 0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7126" h="5747">
                      <a:moveTo>
                        <a:pt x="0" y="0"/>
                      </a:moveTo>
                      <a:lnTo>
                        <a:pt x="487126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22" name="フリーフォーム 621">
                  <a:extLst>
                    <a:ext uri="{FF2B5EF4-FFF2-40B4-BE49-F238E27FC236}">
                      <a16:creationId xmlns:a16="http://schemas.microsoft.com/office/drawing/2014/main" id="{9D41077A-DAD7-6EF9-F269-67A667541968}"/>
                    </a:ext>
                  </a:extLst>
                </p:cNvPr>
                <p:cNvSpPr/>
                <p:nvPr/>
              </p:nvSpPr>
              <p:spPr>
                <a:xfrm>
                  <a:off x="2305500" y="5647239"/>
                  <a:ext cx="5728" cy="488797"/>
                </a:xfrm>
                <a:custGeom>
                  <a:avLst/>
                  <a:gdLst>
                    <a:gd name="connsiteX0" fmla="*/ 0 w 5728"/>
                    <a:gd name="connsiteY0" fmla="*/ 488798 h 488797"/>
                    <a:gd name="connsiteX1" fmla="*/ 0 w 5728"/>
                    <a:gd name="connsiteY1" fmla="*/ 0 h 48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28" h="488797">
                      <a:moveTo>
                        <a:pt x="0" y="488798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23" name="フリーフォーム 622">
                  <a:extLst>
                    <a:ext uri="{FF2B5EF4-FFF2-40B4-BE49-F238E27FC236}">
                      <a16:creationId xmlns:a16="http://schemas.microsoft.com/office/drawing/2014/main" id="{D5FD4513-8C2C-A4D9-B058-E1EEC8C1AD16}"/>
                    </a:ext>
                  </a:extLst>
                </p:cNvPr>
                <p:cNvSpPr/>
                <p:nvPr/>
              </p:nvSpPr>
              <p:spPr>
                <a:xfrm>
                  <a:off x="1915833" y="6136036"/>
                  <a:ext cx="389700" cy="146639"/>
                </a:xfrm>
                <a:custGeom>
                  <a:avLst/>
                  <a:gdLst>
                    <a:gd name="connsiteX0" fmla="*/ 0 w 389700"/>
                    <a:gd name="connsiteY0" fmla="*/ 146639 h 146639"/>
                    <a:gd name="connsiteX1" fmla="*/ 389701 w 389700"/>
                    <a:gd name="connsiteY1" fmla="*/ 0 h 14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9700" h="146639">
                      <a:moveTo>
                        <a:pt x="0" y="146639"/>
                      </a:moveTo>
                      <a:lnTo>
                        <a:pt x="389701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607" name="グラフィックス 44">
                <a:extLst>
                  <a:ext uri="{FF2B5EF4-FFF2-40B4-BE49-F238E27FC236}">
                    <a16:creationId xmlns:a16="http://schemas.microsoft.com/office/drawing/2014/main" id="{26F7CB2B-FB00-B905-2EEF-074890CE1139}"/>
                  </a:ext>
                </a:extLst>
              </p:cNvPr>
              <p:cNvGrpSpPr/>
              <p:nvPr/>
            </p:nvGrpSpPr>
            <p:grpSpPr>
              <a:xfrm>
                <a:off x="1408004" y="5626455"/>
                <a:ext cx="918234" cy="676986"/>
                <a:chOff x="1408004" y="5626455"/>
                <a:chExt cx="918234" cy="676986"/>
              </a:xfrm>
              <a:solidFill>
                <a:srgbClr val="000000"/>
              </a:solidFill>
            </p:grpSpPr>
            <p:sp>
              <p:nvSpPr>
                <p:cNvPr id="608" name="フリーフォーム 607">
                  <a:extLst>
                    <a:ext uri="{FF2B5EF4-FFF2-40B4-BE49-F238E27FC236}">
                      <a16:creationId xmlns:a16="http://schemas.microsoft.com/office/drawing/2014/main" id="{187A9F8F-AFF3-550D-B0D2-E3D634BB6BD2}"/>
                    </a:ext>
                  </a:extLst>
                </p:cNvPr>
                <p:cNvSpPr/>
                <p:nvPr/>
              </p:nvSpPr>
              <p:spPr>
                <a:xfrm>
                  <a:off x="1895130" y="6261893"/>
                  <a:ext cx="41405" cy="41547"/>
                </a:xfrm>
                <a:custGeom>
                  <a:avLst/>
                  <a:gdLst>
                    <a:gd name="connsiteX0" fmla="*/ 41406 w 41405"/>
                    <a:gd name="connsiteY0" fmla="*/ 20774 h 41547"/>
                    <a:gd name="connsiteX1" fmla="*/ 20703 w 41405"/>
                    <a:gd name="connsiteY1" fmla="*/ 41548 h 41547"/>
                    <a:gd name="connsiteX2" fmla="*/ 0 w 41405"/>
                    <a:gd name="connsiteY2" fmla="*/ 20774 h 41547"/>
                    <a:gd name="connsiteX3" fmla="*/ 20703 w 41405"/>
                    <a:gd name="connsiteY3" fmla="*/ 0 h 41547"/>
                    <a:gd name="connsiteX4" fmla="*/ 41406 w 41405"/>
                    <a:gd name="connsiteY4" fmla="*/ 20774 h 4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05" h="41547">
                      <a:moveTo>
                        <a:pt x="41406" y="20774"/>
                      </a:moveTo>
                      <a:cubicBezTo>
                        <a:pt x="41406" y="32247"/>
                        <a:pt x="32137" y="41548"/>
                        <a:pt x="20703" y="41548"/>
                      </a:cubicBezTo>
                      <a:cubicBezTo>
                        <a:pt x="9269" y="41548"/>
                        <a:pt x="0" y="32247"/>
                        <a:pt x="0" y="20774"/>
                      </a:cubicBezTo>
                      <a:cubicBezTo>
                        <a:pt x="0" y="9301"/>
                        <a:pt x="9269" y="0"/>
                        <a:pt x="20703" y="0"/>
                      </a:cubicBezTo>
                      <a:cubicBezTo>
                        <a:pt x="32137" y="0"/>
                        <a:pt x="41406" y="9301"/>
                        <a:pt x="41406" y="2077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09" name="フリーフォーム 608">
                  <a:extLst>
                    <a:ext uri="{FF2B5EF4-FFF2-40B4-BE49-F238E27FC236}">
                      <a16:creationId xmlns:a16="http://schemas.microsoft.com/office/drawing/2014/main" id="{247B3E55-8E30-1EE5-52F4-8121F8174E96}"/>
                    </a:ext>
                  </a:extLst>
                </p:cNvPr>
                <p:cNvSpPr/>
                <p:nvPr/>
              </p:nvSpPr>
              <p:spPr>
                <a:xfrm>
                  <a:off x="1408004" y="5773095"/>
                  <a:ext cx="41405" cy="41547"/>
                </a:xfrm>
                <a:custGeom>
                  <a:avLst/>
                  <a:gdLst>
                    <a:gd name="connsiteX0" fmla="*/ 41406 w 41405"/>
                    <a:gd name="connsiteY0" fmla="*/ 20774 h 41547"/>
                    <a:gd name="connsiteX1" fmla="*/ 20703 w 41405"/>
                    <a:gd name="connsiteY1" fmla="*/ 41548 h 41547"/>
                    <a:gd name="connsiteX2" fmla="*/ 0 w 41405"/>
                    <a:gd name="connsiteY2" fmla="*/ 20774 h 41547"/>
                    <a:gd name="connsiteX3" fmla="*/ 20703 w 41405"/>
                    <a:gd name="connsiteY3" fmla="*/ 0 h 41547"/>
                    <a:gd name="connsiteX4" fmla="*/ 41406 w 41405"/>
                    <a:gd name="connsiteY4" fmla="*/ 20774 h 4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05" h="41547">
                      <a:moveTo>
                        <a:pt x="41406" y="20774"/>
                      </a:moveTo>
                      <a:cubicBezTo>
                        <a:pt x="41406" y="32247"/>
                        <a:pt x="32137" y="41548"/>
                        <a:pt x="20703" y="41548"/>
                      </a:cubicBezTo>
                      <a:cubicBezTo>
                        <a:pt x="9269" y="41548"/>
                        <a:pt x="0" y="32247"/>
                        <a:pt x="0" y="20774"/>
                      </a:cubicBezTo>
                      <a:cubicBezTo>
                        <a:pt x="0" y="9301"/>
                        <a:pt x="9269" y="0"/>
                        <a:pt x="20703" y="0"/>
                      </a:cubicBezTo>
                      <a:cubicBezTo>
                        <a:pt x="32137" y="0"/>
                        <a:pt x="41406" y="9301"/>
                        <a:pt x="41406" y="2077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10" name="フリーフォーム 609">
                  <a:extLst>
                    <a:ext uri="{FF2B5EF4-FFF2-40B4-BE49-F238E27FC236}">
                      <a16:creationId xmlns:a16="http://schemas.microsoft.com/office/drawing/2014/main" id="{5731DC75-B17C-E747-7825-EE90302BB7DC}"/>
                    </a:ext>
                  </a:extLst>
                </p:cNvPr>
                <p:cNvSpPr/>
                <p:nvPr/>
              </p:nvSpPr>
              <p:spPr>
                <a:xfrm>
                  <a:off x="1408004" y="6261893"/>
                  <a:ext cx="41405" cy="41547"/>
                </a:xfrm>
                <a:custGeom>
                  <a:avLst/>
                  <a:gdLst>
                    <a:gd name="connsiteX0" fmla="*/ 41406 w 41405"/>
                    <a:gd name="connsiteY0" fmla="*/ 20774 h 41547"/>
                    <a:gd name="connsiteX1" fmla="*/ 20703 w 41405"/>
                    <a:gd name="connsiteY1" fmla="*/ 41548 h 41547"/>
                    <a:gd name="connsiteX2" fmla="*/ 0 w 41405"/>
                    <a:gd name="connsiteY2" fmla="*/ 20774 h 41547"/>
                    <a:gd name="connsiteX3" fmla="*/ 20703 w 41405"/>
                    <a:gd name="connsiteY3" fmla="*/ 0 h 41547"/>
                    <a:gd name="connsiteX4" fmla="*/ 41406 w 41405"/>
                    <a:gd name="connsiteY4" fmla="*/ 20774 h 4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05" h="41547">
                      <a:moveTo>
                        <a:pt x="41406" y="20774"/>
                      </a:moveTo>
                      <a:cubicBezTo>
                        <a:pt x="41406" y="32247"/>
                        <a:pt x="32137" y="41548"/>
                        <a:pt x="20703" y="41548"/>
                      </a:cubicBezTo>
                      <a:cubicBezTo>
                        <a:pt x="9269" y="41548"/>
                        <a:pt x="0" y="32247"/>
                        <a:pt x="0" y="20774"/>
                      </a:cubicBezTo>
                      <a:cubicBezTo>
                        <a:pt x="0" y="9301"/>
                        <a:pt x="9269" y="0"/>
                        <a:pt x="20703" y="0"/>
                      </a:cubicBezTo>
                      <a:cubicBezTo>
                        <a:pt x="32137" y="0"/>
                        <a:pt x="41406" y="9301"/>
                        <a:pt x="41406" y="2077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11" name="フリーフォーム 610">
                  <a:extLst>
                    <a:ext uri="{FF2B5EF4-FFF2-40B4-BE49-F238E27FC236}">
                      <a16:creationId xmlns:a16="http://schemas.microsoft.com/office/drawing/2014/main" id="{F1678723-DCE4-1E02-2F4A-0A8505533A2F}"/>
                    </a:ext>
                  </a:extLst>
                </p:cNvPr>
                <p:cNvSpPr/>
                <p:nvPr/>
              </p:nvSpPr>
              <p:spPr>
                <a:xfrm>
                  <a:off x="2284829" y="5626455"/>
                  <a:ext cx="41408" cy="41550"/>
                </a:xfrm>
                <a:custGeom>
                  <a:avLst/>
                  <a:gdLst>
                    <a:gd name="connsiteX0" fmla="*/ 41408 w 41408"/>
                    <a:gd name="connsiteY0" fmla="*/ 20775 h 41550"/>
                    <a:gd name="connsiteX1" fmla="*/ 20704 w 41408"/>
                    <a:gd name="connsiteY1" fmla="*/ 41550 h 41550"/>
                    <a:gd name="connsiteX2" fmla="*/ 0 w 41408"/>
                    <a:gd name="connsiteY2" fmla="*/ 20775 h 41550"/>
                    <a:gd name="connsiteX3" fmla="*/ 20704 w 41408"/>
                    <a:gd name="connsiteY3" fmla="*/ 0 h 41550"/>
                    <a:gd name="connsiteX4" fmla="*/ 41408 w 41408"/>
                    <a:gd name="connsiteY4" fmla="*/ 20775 h 41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08" h="41550">
                      <a:moveTo>
                        <a:pt x="41408" y="20775"/>
                      </a:moveTo>
                      <a:cubicBezTo>
                        <a:pt x="41408" y="32249"/>
                        <a:pt x="32139" y="41550"/>
                        <a:pt x="20704" y="41550"/>
                      </a:cubicBezTo>
                      <a:cubicBezTo>
                        <a:pt x="9270" y="41550"/>
                        <a:pt x="0" y="32249"/>
                        <a:pt x="0" y="20775"/>
                      </a:cubicBezTo>
                      <a:cubicBezTo>
                        <a:pt x="0" y="9301"/>
                        <a:pt x="9270" y="0"/>
                        <a:pt x="20704" y="0"/>
                      </a:cubicBezTo>
                      <a:cubicBezTo>
                        <a:pt x="32139" y="0"/>
                        <a:pt x="41408" y="9301"/>
                        <a:pt x="41408" y="2077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12" name="フリーフォーム 611">
                  <a:extLst>
                    <a:ext uri="{FF2B5EF4-FFF2-40B4-BE49-F238E27FC236}">
                      <a16:creationId xmlns:a16="http://schemas.microsoft.com/office/drawing/2014/main" id="{CB678138-A62F-0861-FCC8-88B1F8707A10}"/>
                    </a:ext>
                  </a:extLst>
                </p:cNvPr>
                <p:cNvSpPr/>
                <p:nvPr/>
              </p:nvSpPr>
              <p:spPr>
                <a:xfrm>
                  <a:off x="2284831" y="6115254"/>
                  <a:ext cx="41405" cy="41547"/>
                </a:xfrm>
                <a:custGeom>
                  <a:avLst/>
                  <a:gdLst>
                    <a:gd name="connsiteX0" fmla="*/ 41406 w 41405"/>
                    <a:gd name="connsiteY0" fmla="*/ 20774 h 41547"/>
                    <a:gd name="connsiteX1" fmla="*/ 20703 w 41405"/>
                    <a:gd name="connsiteY1" fmla="*/ 41548 h 41547"/>
                    <a:gd name="connsiteX2" fmla="*/ 0 w 41405"/>
                    <a:gd name="connsiteY2" fmla="*/ 20774 h 41547"/>
                    <a:gd name="connsiteX3" fmla="*/ 20703 w 41405"/>
                    <a:gd name="connsiteY3" fmla="*/ 0 h 41547"/>
                    <a:gd name="connsiteX4" fmla="*/ 41406 w 41405"/>
                    <a:gd name="connsiteY4" fmla="*/ 20774 h 4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05" h="41547">
                      <a:moveTo>
                        <a:pt x="41406" y="20774"/>
                      </a:moveTo>
                      <a:cubicBezTo>
                        <a:pt x="41406" y="32247"/>
                        <a:pt x="32137" y="41548"/>
                        <a:pt x="20703" y="41548"/>
                      </a:cubicBezTo>
                      <a:cubicBezTo>
                        <a:pt x="9269" y="41548"/>
                        <a:pt x="0" y="32247"/>
                        <a:pt x="0" y="20774"/>
                      </a:cubicBezTo>
                      <a:cubicBezTo>
                        <a:pt x="0" y="9301"/>
                        <a:pt x="9269" y="0"/>
                        <a:pt x="20703" y="0"/>
                      </a:cubicBezTo>
                      <a:cubicBezTo>
                        <a:pt x="32137" y="0"/>
                        <a:pt x="41406" y="9301"/>
                        <a:pt x="41406" y="2077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13" name="フリーフォーム 612">
                  <a:extLst>
                    <a:ext uri="{FF2B5EF4-FFF2-40B4-BE49-F238E27FC236}">
                      <a16:creationId xmlns:a16="http://schemas.microsoft.com/office/drawing/2014/main" id="{7568B421-3876-D63F-4143-064EFEFB04DB}"/>
                    </a:ext>
                  </a:extLst>
                </p:cNvPr>
                <p:cNvSpPr/>
                <p:nvPr/>
              </p:nvSpPr>
              <p:spPr>
                <a:xfrm>
                  <a:off x="1797705" y="5626456"/>
                  <a:ext cx="41405" cy="41547"/>
                </a:xfrm>
                <a:custGeom>
                  <a:avLst/>
                  <a:gdLst>
                    <a:gd name="connsiteX0" fmla="*/ 41406 w 41405"/>
                    <a:gd name="connsiteY0" fmla="*/ 20774 h 41547"/>
                    <a:gd name="connsiteX1" fmla="*/ 20703 w 41405"/>
                    <a:gd name="connsiteY1" fmla="*/ 41548 h 41547"/>
                    <a:gd name="connsiteX2" fmla="*/ 0 w 41405"/>
                    <a:gd name="connsiteY2" fmla="*/ 20774 h 41547"/>
                    <a:gd name="connsiteX3" fmla="*/ 20703 w 41405"/>
                    <a:gd name="connsiteY3" fmla="*/ 0 h 41547"/>
                    <a:gd name="connsiteX4" fmla="*/ 41406 w 41405"/>
                    <a:gd name="connsiteY4" fmla="*/ 20774 h 4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05" h="41547">
                      <a:moveTo>
                        <a:pt x="41406" y="20774"/>
                      </a:moveTo>
                      <a:cubicBezTo>
                        <a:pt x="41406" y="32247"/>
                        <a:pt x="32137" y="41548"/>
                        <a:pt x="20703" y="41548"/>
                      </a:cubicBezTo>
                      <a:cubicBezTo>
                        <a:pt x="9269" y="41548"/>
                        <a:pt x="0" y="32247"/>
                        <a:pt x="0" y="20774"/>
                      </a:cubicBezTo>
                      <a:cubicBezTo>
                        <a:pt x="0" y="9301"/>
                        <a:pt x="9269" y="0"/>
                        <a:pt x="20703" y="0"/>
                      </a:cubicBezTo>
                      <a:cubicBezTo>
                        <a:pt x="32137" y="0"/>
                        <a:pt x="41406" y="9301"/>
                        <a:pt x="41406" y="2077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14" name="フリーフォーム 613">
                  <a:extLst>
                    <a:ext uri="{FF2B5EF4-FFF2-40B4-BE49-F238E27FC236}">
                      <a16:creationId xmlns:a16="http://schemas.microsoft.com/office/drawing/2014/main" id="{12D4C6B5-A471-0EA2-F91E-55AAC00EE3BD}"/>
                    </a:ext>
                  </a:extLst>
                </p:cNvPr>
                <p:cNvSpPr/>
                <p:nvPr/>
              </p:nvSpPr>
              <p:spPr>
                <a:xfrm>
                  <a:off x="1895130" y="5773095"/>
                  <a:ext cx="41405" cy="41547"/>
                </a:xfrm>
                <a:custGeom>
                  <a:avLst/>
                  <a:gdLst>
                    <a:gd name="connsiteX0" fmla="*/ 41406 w 41405"/>
                    <a:gd name="connsiteY0" fmla="*/ 20774 h 41547"/>
                    <a:gd name="connsiteX1" fmla="*/ 20703 w 41405"/>
                    <a:gd name="connsiteY1" fmla="*/ 41548 h 41547"/>
                    <a:gd name="connsiteX2" fmla="*/ 0 w 41405"/>
                    <a:gd name="connsiteY2" fmla="*/ 20774 h 41547"/>
                    <a:gd name="connsiteX3" fmla="*/ 20703 w 41405"/>
                    <a:gd name="connsiteY3" fmla="*/ 0 h 41547"/>
                    <a:gd name="connsiteX4" fmla="*/ 41406 w 41405"/>
                    <a:gd name="connsiteY4" fmla="*/ 20774 h 4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05" h="41547">
                      <a:moveTo>
                        <a:pt x="41406" y="20774"/>
                      </a:moveTo>
                      <a:cubicBezTo>
                        <a:pt x="41406" y="32247"/>
                        <a:pt x="32137" y="41548"/>
                        <a:pt x="20703" y="41548"/>
                      </a:cubicBezTo>
                      <a:cubicBezTo>
                        <a:pt x="9269" y="41548"/>
                        <a:pt x="0" y="32247"/>
                        <a:pt x="0" y="20774"/>
                      </a:cubicBezTo>
                      <a:cubicBezTo>
                        <a:pt x="0" y="9301"/>
                        <a:pt x="9269" y="0"/>
                        <a:pt x="20703" y="0"/>
                      </a:cubicBezTo>
                      <a:cubicBezTo>
                        <a:pt x="32137" y="0"/>
                        <a:pt x="41406" y="9301"/>
                        <a:pt x="41406" y="2077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482" name="グループ化 481">
              <a:extLst>
                <a:ext uri="{FF2B5EF4-FFF2-40B4-BE49-F238E27FC236}">
                  <a16:creationId xmlns:a16="http://schemas.microsoft.com/office/drawing/2014/main" id="{5FE339BF-48E0-262D-9926-B55940CB1C1D}"/>
                </a:ext>
              </a:extLst>
            </p:cNvPr>
            <p:cNvGrpSpPr/>
            <p:nvPr/>
          </p:nvGrpSpPr>
          <p:grpSpPr>
            <a:xfrm>
              <a:off x="2571494" y="5623999"/>
              <a:ext cx="869905" cy="641355"/>
              <a:chOff x="2571494" y="5623999"/>
              <a:chExt cx="869905" cy="641355"/>
            </a:xfrm>
          </p:grpSpPr>
          <p:grpSp>
            <p:nvGrpSpPr>
              <p:cNvPr id="582" name="グラフィックス 45">
                <a:extLst>
                  <a:ext uri="{FF2B5EF4-FFF2-40B4-BE49-F238E27FC236}">
                    <a16:creationId xmlns:a16="http://schemas.microsoft.com/office/drawing/2014/main" id="{E4F043B6-F153-D806-7D6F-DE4B6BEF5A17}"/>
                  </a:ext>
                </a:extLst>
              </p:cNvPr>
              <p:cNvGrpSpPr/>
              <p:nvPr/>
            </p:nvGrpSpPr>
            <p:grpSpPr>
              <a:xfrm>
                <a:off x="2591107" y="5643681"/>
                <a:ext cx="830677" cy="602001"/>
                <a:chOff x="2591107" y="5643681"/>
                <a:chExt cx="830677" cy="602001"/>
              </a:xfrm>
            </p:grpSpPr>
            <p:sp>
              <p:nvSpPr>
                <p:cNvPr id="591" name="フリーフォーム 590">
                  <a:extLst>
                    <a:ext uri="{FF2B5EF4-FFF2-40B4-BE49-F238E27FC236}">
                      <a16:creationId xmlns:a16="http://schemas.microsoft.com/office/drawing/2014/main" id="{DDEA2819-0601-4196-FADC-4F0EA97C0D71}"/>
                    </a:ext>
                  </a:extLst>
                </p:cNvPr>
                <p:cNvSpPr/>
                <p:nvPr/>
              </p:nvSpPr>
              <p:spPr>
                <a:xfrm>
                  <a:off x="2591107" y="6245674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92" name="フリーフォーム 591">
                  <a:extLst>
                    <a:ext uri="{FF2B5EF4-FFF2-40B4-BE49-F238E27FC236}">
                      <a16:creationId xmlns:a16="http://schemas.microsoft.com/office/drawing/2014/main" id="{5A14A2F6-688C-C3A8-8230-9600800B58AA}"/>
                    </a:ext>
                  </a:extLst>
                </p:cNvPr>
                <p:cNvSpPr/>
                <p:nvPr/>
              </p:nvSpPr>
              <p:spPr>
                <a:xfrm>
                  <a:off x="2591107" y="57826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93" name="フリーフォーム 592">
                  <a:extLst>
                    <a:ext uri="{FF2B5EF4-FFF2-40B4-BE49-F238E27FC236}">
                      <a16:creationId xmlns:a16="http://schemas.microsoft.com/office/drawing/2014/main" id="{F5B023FD-3D3F-EF6F-8CE8-CEA99373D652}"/>
                    </a:ext>
                  </a:extLst>
                </p:cNvPr>
                <p:cNvSpPr/>
                <p:nvPr/>
              </p:nvSpPr>
              <p:spPr>
                <a:xfrm>
                  <a:off x="3052595" y="57826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94" name="フリーフォーム 593">
                  <a:extLst>
                    <a:ext uri="{FF2B5EF4-FFF2-40B4-BE49-F238E27FC236}">
                      <a16:creationId xmlns:a16="http://schemas.microsoft.com/office/drawing/2014/main" id="{637AB3A9-5FAE-0E81-13BC-894F7674CEC2}"/>
                    </a:ext>
                  </a:extLst>
                </p:cNvPr>
                <p:cNvSpPr/>
                <p:nvPr/>
              </p:nvSpPr>
              <p:spPr>
                <a:xfrm>
                  <a:off x="2591107" y="5782603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95" name="フリーフォーム 594">
                  <a:extLst>
                    <a:ext uri="{FF2B5EF4-FFF2-40B4-BE49-F238E27FC236}">
                      <a16:creationId xmlns:a16="http://schemas.microsoft.com/office/drawing/2014/main" id="{58E1663F-1FA2-25F9-3F84-4811FCD21DFB}"/>
                    </a:ext>
                  </a:extLst>
                </p:cNvPr>
                <p:cNvSpPr/>
                <p:nvPr/>
              </p:nvSpPr>
              <p:spPr>
                <a:xfrm>
                  <a:off x="2591107" y="56436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96" name="フリーフォーム 595">
                  <a:extLst>
                    <a:ext uri="{FF2B5EF4-FFF2-40B4-BE49-F238E27FC236}">
                      <a16:creationId xmlns:a16="http://schemas.microsoft.com/office/drawing/2014/main" id="{66534E39-01B8-5D24-ADE9-BEFA3F8BFF4B}"/>
                    </a:ext>
                  </a:extLst>
                </p:cNvPr>
                <p:cNvSpPr/>
                <p:nvPr/>
              </p:nvSpPr>
              <p:spPr>
                <a:xfrm>
                  <a:off x="3052595" y="56436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97" name="フリーフォーム 596">
                  <a:extLst>
                    <a:ext uri="{FF2B5EF4-FFF2-40B4-BE49-F238E27FC236}">
                      <a16:creationId xmlns:a16="http://schemas.microsoft.com/office/drawing/2014/main" id="{8FE3083D-1814-9895-6658-DACF35F6BB72}"/>
                    </a:ext>
                  </a:extLst>
                </p:cNvPr>
                <p:cNvSpPr/>
                <p:nvPr/>
              </p:nvSpPr>
              <p:spPr>
                <a:xfrm>
                  <a:off x="2960266" y="5643689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98" name="フリーフォーム 597">
                  <a:extLst>
                    <a:ext uri="{FF2B5EF4-FFF2-40B4-BE49-F238E27FC236}">
                      <a16:creationId xmlns:a16="http://schemas.microsoft.com/office/drawing/2014/main" id="{BC8D1595-195A-0A56-28A2-EBD55137C50E}"/>
                    </a:ext>
                  </a:extLst>
                </p:cNvPr>
                <p:cNvSpPr/>
                <p:nvPr/>
              </p:nvSpPr>
              <p:spPr>
                <a:xfrm>
                  <a:off x="3421753" y="5643689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99" name="フリーフォーム 598">
                  <a:extLst>
                    <a:ext uri="{FF2B5EF4-FFF2-40B4-BE49-F238E27FC236}">
                      <a16:creationId xmlns:a16="http://schemas.microsoft.com/office/drawing/2014/main" id="{BF38D992-1CB5-8954-C1D9-CF67ADE545E8}"/>
                    </a:ext>
                  </a:extLst>
                </p:cNvPr>
                <p:cNvSpPr/>
                <p:nvPr/>
              </p:nvSpPr>
              <p:spPr>
                <a:xfrm>
                  <a:off x="3052595" y="610676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00" name="フリーフォーム 599">
                  <a:extLst>
                    <a:ext uri="{FF2B5EF4-FFF2-40B4-BE49-F238E27FC236}">
                      <a16:creationId xmlns:a16="http://schemas.microsoft.com/office/drawing/2014/main" id="{D7AF1EF0-1D2A-D603-D69C-F4E2F696EF6E}"/>
                    </a:ext>
                  </a:extLst>
                </p:cNvPr>
                <p:cNvSpPr/>
                <p:nvPr/>
              </p:nvSpPr>
              <p:spPr>
                <a:xfrm>
                  <a:off x="2591107" y="5782603"/>
                  <a:ext cx="461487" cy="463071"/>
                </a:xfrm>
                <a:custGeom>
                  <a:avLst/>
                  <a:gdLst>
                    <a:gd name="connsiteX0" fmla="*/ 0 w 461487"/>
                    <a:gd name="connsiteY0" fmla="*/ 0 h 463071"/>
                    <a:gd name="connsiteX1" fmla="*/ 461488 w 461487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463071">
                      <a:moveTo>
                        <a:pt x="0" y="0"/>
                      </a:moveTo>
                      <a:lnTo>
                        <a:pt x="461488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01" name="フリーフォーム 600">
                  <a:extLst>
                    <a:ext uri="{FF2B5EF4-FFF2-40B4-BE49-F238E27FC236}">
                      <a16:creationId xmlns:a16="http://schemas.microsoft.com/office/drawing/2014/main" id="{EB120D13-62BF-343A-73A1-D4F0B8B134C4}"/>
                    </a:ext>
                  </a:extLst>
                </p:cNvPr>
                <p:cNvSpPr/>
                <p:nvPr/>
              </p:nvSpPr>
              <p:spPr>
                <a:xfrm>
                  <a:off x="2591107" y="5782603"/>
                  <a:ext cx="461487" cy="463071"/>
                </a:xfrm>
                <a:custGeom>
                  <a:avLst/>
                  <a:gdLst>
                    <a:gd name="connsiteX0" fmla="*/ 461488 w 461487"/>
                    <a:gd name="connsiteY0" fmla="*/ 0 h 463071"/>
                    <a:gd name="connsiteX1" fmla="*/ 0 w 461487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463071">
                      <a:moveTo>
                        <a:pt x="461488" y="0"/>
                      </a:moveTo>
                      <a:lnTo>
                        <a:pt x="0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02" name="フリーフォーム 601">
                  <a:extLst>
                    <a:ext uri="{FF2B5EF4-FFF2-40B4-BE49-F238E27FC236}">
                      <a16:creationId xmlns:a16="http://schemas.microsoft.com/office/drawing/2014/main" id="{85167426-86C1-B68A-65D8-33783589ED77}"/>
                    </a:ext>
                  </a:extLst>
                </p:cNvPr>
                <p:cNvSpPr/>
                <p:nvPr/>
              </p:nvSpPr>
              <p:spPr>
                <a:xfrm>
                  <a:off x="2960297" y="5643681"/>
                  <a:ext cx="92297" cy="138921"/>
                </a:xfrm>
                <a:custGeom>
                  <a:avLst/>
                  <a:gdLst>
                    <a:gd name="connsiteX0" fmla="*/ 0 w 92297"/>
                    <a:gd name="connsiteY0" fmla="*/ 0 h 138921"/>
                    <a:gd name="connsiteX1" fmla="*/ 92298 w 92297"/>
                    <a:gd name="connsiteY1" fmla="*/ 138921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297" h="138921">
                      <a:moveTo>
                        <a:pt x="0" y="0"/>
                      </a:moveTo>
                      <a:lnTo>
                        <a:pt x="92298" y="13892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03" name="フリーフォーム 602">
                  <a:extLst>
                    <a:ext uri="{FF2B5EF4-FFF2-40B4-BE49-F238E27FC236}">
                      <a16:creationId xmlns:a16="http://schemas.microsoft.com/office/drawing/2014/main" id="{FC20A08C-24F1-16A5-30BB-A647E78BC1C6}"/>
                    </a:ext>
                  </a:extLst>
                </p:cNvPr>
                <p:cNvSpPr/>
                <p:nvPr/>
              </p:nvSpPr>
              <p:spPr>
                <a:xfrm>
                  <a:off x="2591107" y="5643681"/>
                  <a:ext cx="830677" cy="138921"/>
                </a:xfrm>
                <a:custGeom>
                  <a:avLst/>
                  <a:gdLst>
                    <a:gd name="connsiteX0" fmla="*/ 0 w 830677"/>
                    <a:gd name="connsiteY0" fmla="*/ 138921 h 138921"/>
                    <a:gd name="connsiteX1" fmla="*/ 830678 w 830677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30677" h="138921">
                      <a:moveTo>
                        <a:pt x="0" y="138921"/>
                      </a:moveTo>
                      <a:lnTo>
                        <a:pt x="83067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04" name="フリーフォーム 603">
                  <a:extLst>
                    <a:ext uri="{FF2B5EF4-FFF2-40B4-BE49-F238E27FC236}">
                      <a16:creationId xmlns:a16="http://schemas.microsoft.com/office/drawing/2014/main" id="{8BBE7541-7BC2-96D3-5A24-BC52F6B55314}"/>
                    </a:ext>
                  </a:extLst>
                </p:cNvPr>
                <p:cNvSpPr/>
                <p:nvPr/>
              </p:nvSpPr>
              <p:spPr>
                <a:xfrm>
                  <a:off x="3052595" y="5643681"/>
                  <a:ext cx="369190" cy="601993"/>
                </a:xfrm>
                <a:custGeom>
                  <a:avLst/>
                  <a:gdLst>
                    <a:gd name="connsiteX0" fmla="*/ 0 w 369190"/>
                    <a:gd name="connsiteY0" fmla="*/ 601993 h 601993"/>
                    <a:gd name="connsiteX1" fmla="*/ 369190 w 369190"/>
                    <a:gd name="connsiteY1" fmla="*/ 0 h 601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601993">
                      <a:moveTo>
                        <a:pt x="0" y="601993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605" name="フリーフォーム 604">
                  <a:extLst>
                    <a:ext uri="{FF2B5EF4-FFF2-40B4-BE49-F238E27FC236}">
                      <a16:creationId xmlns:a16="http://schemas.microsoft.com/office/drawing/2014/main" id="{6FF73AE8-73A1-1521-133D-C4692D79FAE1}"/>
                    </a:ext>
                  </a:extLst>
                </p:cNvPr>
                <p:cNvSpPr/>
                <p:nvPr/>
              </p:nvSpPr>
              <p:spPr>
                <a:xfrm>
                  <a:off x="3052595" y="5782603"/>
                  <a:ext cx="369158" cy="324158"/>
                </a:xfrm>
                <a:custGeom>
                  <a:avLst/>
                  <a:gdLst>
                    <a:gd name="connsiteX0" fmla="*/ 0 w 369158"/>
                    <a:gd name="connsiteY0" fmla="*/ 0 h 324158"/>
                    <a:gd name="connsiteX1" fmla="*/ 369159 w 369158"/>
                    <a:gd name="connsiteY1" fmla="*/ 324158 h 324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58" h="324158">
                      <a:moveTo>
                        <a:pt x="0" y="0"/>
                      </a:moveTo>
                      <a:lnTo>
                        <a:pt x="369159" y="324158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583" name="グラフィックス 45">
                <a:extLst>
                  <a:ext uri="{FF2B5EF4-FFF2-40B4-BE49-F238E27FC236}">
                    <a16:creationId xmlns:a16="http://schemas.microsoft.com/office/drawing/2014/main" id="{7E4ACD33-81B7-8051-DCA5-4A26655F19D5}"/>
                  </a:ext>
                </a:extLst>
              </p:cNvPr>
              <p:cNvGrpSpPr/>
              <p:nvPr/>
            </p:nvGrpSpPr>
            <p:grpSpPr>
              <a:xfrm>
                <a:off x="2571494" y="5623999"/>
                <a:ext cx="869905" cy="641355"/>
                <a:chOff x="2571494" y="5623999"/>
                <a:chExt cx="869905" cy="641355"/>
              </a:xfrm>
              <a:solidFill>
                <a:srgbClr val="000000"/>
              </a:solidFill>
            </p:grpSpPr>
            <p:sp>
              <p:nvSpPr>
                <p:cNvPr id="584" name="フリーフォーム 583">
                  <a:extLst>
                    <a:ext uri="{FF2B5EF4-FFF2-40B4-BE49-F238E27FC236}">
                      <a16:creationId xmlns:a16="http://schemas.microsoft.com/office/drawing/2014/main" id="{A858B2BD-4E9C-FD59-9935-C91A820A469F}"/>
                    </a:ext>
                  </a:extLst>
                </p:cNvPr>
                <p:cNvSpPr/>
                <p:nvPr/>
              </p:nvSpPr>
              <p:spPr>
                <a:xfrm>
                  <a:off x="3032981" y="62259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6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85" name="フリーフォーム 584">
                  <a:extLst>
                    <a:ext uri="{FF2B5EF4-FFF2-40B4-BE49-F238E27FC236}">
                      <a16:creationId xmlns:a16="http://schemas.microsoft.com/office/drawing/2014/main" id="{FF057F91-4EA6-7A9E-744F-E51E9026C17E}"/>
                    </a:ext>
                  </a:extLst>
                </p:cNvPr>
                <p:cNvSpPr/>
                <p:nvPr/>
              </p:nvSpPr>
              <p:spPr>
                <a:xfrm>
                  <a:off x="2571494" y="57629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6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86" name="フリーフォーム 585">
                  <a:extLst>
                    <a:ext uri="{FF2B5EF4-FFF2-40B4-BE49-F238E27FC236}">
                      <a16:creationId xmlns:a16="http://schemas.microsoft.com/office/drawing/2014/main" id="{A315078F-AB18-3738-ED6B-1ACD72980072}"/>
                    </a:ext>
                  </a:extLst>
                </p:cNvPr>
                <p:cNvSpPr/>
                <p:nvPr/>
              </p:nvSpPr>
              <p:spPr>
                <a:xfrm>
                  <a:off x="2571494" y="62259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6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87" name="フリーフォーム 586">
                  <a:extLst>
                    <a:ext uri="{FF2B5EF4-FFF2-40B4-BE49-F238E27FC236}">
                      <a16:creationId xmlns:a16="http://schemas.microsoft.com/office/drawing/2014/main" id="{7779B790-CB6E-D3C2-96BC-B50799E0ADCB}"/>
                    </a:ext>
                  </a:extLst>
                </p:cNvPr>
                <p:cNvSpPr/>
                <p:nvPr/>
              </p:nvSpPr>
              <p:spPr>
                <a:xfrm>
                  <a:off x="3402170" y="5623999"/>
                  <a:ext cx="39228" cy="39363"/>
                </a:xfrm>
                <a:custGeom>
                  <a:avLst/>
                  <a:gdLst>
                    <a:gd name="connsiteX0" fmla="*/ 39229 w 39228"/>
                    <a:gd name="connsiteY0" fmla="*/ 19682 h 39363"/>
                    <a:gd name="connsiteX1" fmla="*/ 19614 w 39228"/>
                    <a:gd name="connsiteY1" fmla="*/ 39364 h 39363"/>
                    <a:gd name="connsiteX2" fmla="*/ 0 w 39228"/>
                    <a:gd name="connsiteY2" fmla="*/ 19682 h 39363"/>
                    <a:gd name="connsiteX3" fmla="*/ 19614 w 39228"/>
                    <a:gd name="connsiteY3" fmla="*/ 0 h 39363"/>
                    <a:gd name="connsiteX4" fmla="*/ 39229 w 39228"/>
                    <a:gd name="connsiteY4" fmla="*/ 19682 h 3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8" h="39363">
                      <a:moveTo>
                        <a:pt x="39229" y="19682"/>
                      </a:moveTo>
                      <a:cubicBezTo>
                        <a:pt x="39229" y="30552"/>
                        <a:pt x="30447" y="39364"/>
                        <a:pt x="19614" y="39364"/>
                      </a:cubicBezTo>
                      <a:cubicBezTo>
                        <a:pt x="8782" y="39364"/>
                        <a:pt x="0" y="30552"/>
                        <a:pt x="0" y="19682"/>
                      </a:cubicBezTo>
                      <a:cubicBezTo>
                        <a:pt x="0" y="8812"/>
                        <a:pt x="8782" y="0"/>
                        <a:pt x="19614" y="0"/>
                      </a:cubicBezTo>
                      <a:cubicBezTo>
                        <a:pt x="30447" y="0"/>
                        <a:pt x="39229" y="8812"/>
                        <a:pt x="39229" y="196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6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88" name="フリーフォーム 587">
                  <a:extLst>
                    <a:ext uri="{FF2B5EF4-FFF2-40B4-BE49-F238E27FC236}">
                      <a16:creationId xmlns:a16="http://schemas.microsoft.com/office/drawing/2014/main" id="{68D24E40-3AB6-3A24-D925-4A901B2F4E60}"/>
                    </a:ext>
                  </a:extLst>
                </p:cNvPr>
                <p:cNvSpPr/>
                <p:nvPr/>
              </p:nvSpPr>
              <p:spPr>
                <a:xfrm>
                  <a:off x="3402171" y="608707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6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89" name="フリーフォーム 588">
                  <a:extLst>
                    <a:ext uri="{FF2B5EF4-FFF2-40B4-BE49-F238E27FC236}">
                      <a16:creationId xmlns:a16="http://schemas.microsoft.com/office/drawing/2014/main" id="{615C2593-6402-DD0B-4500-F5FD06B33608}"/>
                    </a:ext>
                  </a:extLst>
                </p:cNvPr>
                <p:cNvSpPr/>
                <p:nvPr/>
              </p:nvSpPr>
              <p:spPr>
                <a:xfrm>
                  <a:off x="2940684" y="5624001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6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90" name="フリーフォーム 589">
                  <a:extLst>
                    <a:ext uri="{FF2B5EF4-FFF2-40B4-BE49-F238E27FC236}">
                      <a16:creationId xmlns:a16="http://schemas.microsoft.com/office/drawing/2014/main" id="{6D995380-A39C-A557-7EF6-6D5719B450B0}"/>
                    </a:ext>
                  </a:extLst>
                </p:cNvPr>
                <p:cNvSpPr/>
                <p:nvPr/>
              </p:nvSpPr>
              <p:spPr>
                <a:xfrm>
                  <a:off x="3032981" y="57629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286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483" name="グループ化 482">
              <a:extLst>
                <a:ext uri="{FF2B5EF4-FFF2-40B4-BE49-F238E27FC236}">
                  <a16:creationId xmlns:a16="http://schemas.microsoft.com/office/drawing/2014/main" id="{C987D4AF-A8F2-48DA-372F-831947E56B06}"/>
                </a:ext>
              </a:extLst>
            </p:cNvPr>
            <p:cNvGrpSpPr/>
            <p:nvPr/>
          </p:nvGrpSpPr>
          <p:grpSpPr>
            <a:xfrm>
              <a:off x="3712700" y="5622399"/>
              <a:ext cx="869905" cy="641355"/>
              <a:chOff x="3712700" y="5622399"/>
              <a:chExt cx="869905" cy="641355"/>
            </a:xfrm>
          </p:grpSpPr>
          <p:grpSp>
            <p:nvGrpSpPr>
              <p:cNvPr id="366" name="グラフィックス 46">
                <a:extLst>
                  <a:ext uri="{FF2B5EF4-FFF2-40B4-BE49-F238E27FC236}">
                    <a16:creationId xmlns:a16="http://schemas.microsoft.com/office/drawing/2014/main" id="{D399CEA7-3634-D207-5451-CB7ACD691365}"/>
                  </a:ext>
                </a:extLst>
              </p:cNvPr>
              <p:cNvGrpSpPr/>
              <p:nvPr/>
            </p:nvGrpSpPr>
            <p:grpSpPr>
              <a:xfrm>
                <a:off x="3732313" y="5642081"/>
                <a:ext cx="830677" cy="602001"/>
                <a:chOff x="3732313" y="5642081"/>
                <a:chExt cx="830677" cy="602001"/>
              </a:xfrm>
            </p:grpSpPr>
            <p:sp>
              <p:nvSpPr>
                <p:cNvPr id="375" name="フリーフォーム 374">
                  <a:extLst>
                    <a:ext uri="{FF2B5EF4-FFF2-40B4-BE49-F238E27FC236}">
                      <a16:creationId xmlns:a16="http://schemas.microsoft.com/office/drawing/2014/main" id="{EFCE05A3-7FDB-50E5-7E20-B2ED30E5270C}"/>
                    </a:ext>
                  </a:extLst>
                </p:cNvPr>
                <p:cNvSpPr/>
                <p:nvPr/>
              </p:nvSpPr>
              <p:spPr>
                <a:xfrm>
                  <a:off x="3732313" y="6244074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76" name="フリーフォーム 375">
                  <a:extLst>
                    <a:ext uri="{FF2B5EF4-FFF2-40B4-BE49-F238E27FC236}">
                      <a16:creationId xmlns:a16="http://schemas.microsoft.com/office/drawing/2014/main" id="{081FA906-8197-A7F9-A6E2-F9C8876F574D}"/>
                    </a:ext>
                  </a:extLst>
                </p:cNvPr>
                <p:cNvSpPr/>
                <p:nvPr/>
              </p:nvSpPr>
              <p:spPr>
                <a:xfrm>
                  <a:off x="3732313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77" name="フリーフォーム 376">
                  <a:extLst>
                    <a:ext uri="{FF2B5EF4-FFF2-40B4-BE49-F238E27FC236}">
                      <a16:creationId xmlns:a16="http://schemas.microsoft.com/office/drawing/2014/main" id="{4A5767C1-13D5-E8D6-83D8-34EA0DA9D7D6}"/>
                    </a:ext>
                  </a:extLst>
                </p:cNvPr>
                <p:cNvSpPr/>
                <p:nvPr/>
              </p:nvSpPr>
              <p:spPr>
                <a:xfrm>
                  <a:off x="4193801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78" name="フリーフォーム 377">
                  <a:extLst>
                    <a:ext uri="{FF2B5EF4-FFF2-40B4-BE49-F238E27FC236}">
                      <a16:creationId xmlns:a16="http://schemas.microsoft.com/office/drawing/2014/main" id="{F51E62B0-CA64-3D2A-F465-226DCE105DBD}"/>
                    </a:ext>
                  </a:extLst>
                </p:cNvPr>
                <p:cNvSpPr/>
                <p:nvPr/>
              </p:nvSpPr>
              <p:spPr>
                <a:xfrm>
                  <a:off x="3732313" y="5781003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79" name="フリーフォーム 378">
                  <a:extLst>
                    <a:ext uri="{FF2B5EF4-FFF2-40B4-BE49-F238E27FC236}">
                      <a16:creationId xmlns:a16="http://schemas.microsoft.com/office/drawing/2014/main" id="{5610FC83-E05E-BB4B-2162-DB859AE2D351}"/>
                    </a:ext>
                  </a:extLst>
                </p:cNvPr>
                <p:cNvSpPr/>
                <p:nvPr/>
              </p:nvSpPr>
              <p:spPr>
                <a:xfrm>
                  <a:off x="3732313" y="56420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80" name="フリーフォーム 379">
                  <a:extLst>
                    <a:ext uri="{FF2B5EF4-FFF2-40B4-BE49-F238E27FC236}">
                      <a16:creationId xmlns:a16="http://schemas.microsoft.com/office/drawing/2014/main" id="{AF1E752C-CC3D-E642-223F-FC9EF1B159C8}"/>
                    </a:ext>
                  </a:extLst>
                </p:cNvPr>
                <p:cNvSpPr/>
                <p:nvPr/>
              </p:nvSpPr>
              <p:spPr>
                <a:xfrm>
                  <a:off x="4193801" y="56420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81" name="フリーフォーム 380">
                  <a:extLst>
                    <a:ext uri="{FF2B5EF4-FFF2-40B4-BE49-F238E27FC236}">
                      <a16:creationId xmlns:a16="http://schemas.microsoft.com/office/drawing/2014/main" id="{119694ED-95D5-0896-3E93-B0D4EA30645C}"/>
                    </a:ext>
                  </a:extLst>
                </p:cNvPr>
                <p:cNvSpPr/>
                <p:nvPr/>
              </p:nvSpPr>
              <p:spPr>
                <a:xfrm>
                  <a:off x="4101472" y="5642089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82" name="フリーフォーム 381">
                  <a:extLst>
                    <a:ext uri="{FF2B5EF4-FFF2-40B4-BE49-F238E27FC236}">
                      <a16:creationId xmlns:a16="http://schemas.microsoft.com/office/drawing/2014/main" id="{4B59EDB9-BAEE-B137-B4F3-D93943DDB1DB}"/>
                    </a:ext>
                  </a:extLst>
                </p:cNvPr>
                <p:cNvSpPr/>
                <p:nvPr/>
              </p:nvSpPr>
              <p:spPr>
                <a:xfrm>
                  <a:off x="4562959" y="5642089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83" name="フリーフォーム 382">
                  <a:extLst>
                    <a:ext uri="{FF2B5EF4-FFF2-40B4-BE49-F238E27FC236}">
                      <a16:creationId xmlns:a16="http://schemas.microsoft.com/office/drawing/2014/main" id="{349BD0B3-0C34-24E8-BA85-636CC98E584C}"/>
                    </a:ext>
                  </a:extLst>
                </p:cNvPr>
                <p:cNvSpPr/>
                <p:nvPr/>
              </p:nvSpPr>
              <p:spPr>
                <a:xfrm>
                  <a:off x="4193801" y="610516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6" name="フリーフォーム 575">
                  <a:extLst>
                    <a:ext uri="{FF2B5EF4-FFF2-40B4-BE49-F238E27FC236}">
                      <a16:creationId xmlns:a16="http://schemas.microsoft.com/office/drawing/2014/main" id="{208938C1-031B-1C97-4150-802FC3FBF520}"/>
                    </a:ext>
                  </a:extLst>
                </p:cNvPr>
                <p:cNvSpPr/>
                <p:nvPr/>
              </p:nvSpPr>
              <p:spPr>
                <a:xfrm>
                  <a:off x="3916908" y="5711542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7" name="フリーフォーム 576">
                  <a:extLst>
                    <a:ext uri="{FF2B5EF4-FFF2-40B4-BE49-F238E27FC236}">
                      <a16:creationId xmlns:a16="http://schemas.microsoft.com/office/drawing/2014/main" id="{CCE9689B-D8A7-572E-0566-CC6D36CFAA3B}"/>
                    </a:ext>
                  </a:extLst>
                </p:cNvPr>
                <p:cNvSpPr/>
                <p:nvPr/>
              </p:nvSpPr>
              <p:spPr>
                <a:xfrm>
                  <a:off x="3963057" y="5642081"/>
                  <a:ext cx="369190" cy="138921"/>
                </a:xfrm>
                <a:custGeom>
                  <a:avLst/>
                  <a:gdLst>
                    <a:gd name="connsiteX0" fmla="*/ 369190 w 369190"/>
                    <a:gd name="connsiteY0" fmla="*/ 0 h 138921"/>
                    <a:gd name="connsiteX1" fmla="*/ 0 w 369190"/>
                    <a:gd name="connsiteY1" fmla="*/ 138921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369190" y="0"/>
                      </a:moveTo>
                      <a:lnTo>
                        <a:pt x="0" y="13892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8" name="フリーフォーム 577">
                  <a:extLst>
                    <a:ext uri="{FF2B5EF4-FFF2-40B4-BE49-F238E27FC236}">
                      <a16:creationId xmlns:a16="http://schemas.microsoft.com/office/drawing/2014/main" id="{61C29572-37FC-ACDD-89CA-91E677B6DFC4}"/>
                    </a:ext>
                  </a:extLst>
                </p:cNvPr>
                <p:cNvSpPr/>
                <p:nvPr/>
              </p:nvSpPr>
              <p:spPr>
                <a:xfrm>
                  <a:off x="3963057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9" name="フリーフォーム 578">
                  <a:extLst>
                    <a:ext uri="{FF2B5EF4-FFF2-40B4-BE49-F238E27FC236}">
                      <a16:creationId xmlns:a16="http://schemas.microsoft.com/office/drawing/2014/main" id="{700F68C5-15AF-ECE4-93A3-41D0815CE3A1}"/>
                    </a:ext>
                  </a:extLst>
                </p:cNvPr>
                <p:cNvSpPr/>
                <p:nvPr/>
              </p:nvSpPr>
              <p:spPr>
                <a:xfrm>
                  <a:off x="3732313" y="6012541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80" name="フリーフォーム 579">
                  <a:extLst>
                    <a:ext uri="{FF2B5EF4-FFF2-40B4-BE49-F238E27FC236}">
                      <a16:creationId xmlns:a16="http://schemas.microsoft.com/office/drawing/2014/main" id="{D49075CA-FAB8-4DAE-84CA-7AB41CDF5F02}"/>
                    </a:ext>
                  </a:extLst>
                </p:cNvPr>
                <p:cNvSpPr/>
                <p:nvPr/>
              </p:nvSpPr>
              <p:spPr>
                <a:xfrm>
                  <a:off x="4193801" y="5873620"/>
                  <a:ext cx="369158" cy="138921"/>
                </a:xfrm>
                <a:custGeom>
                  <a:avLst/>
                  <a:gdLst>
                    <a:gd name="connsiteX0" fmla="*/ 369159 w 369158"/>
                    <a:gd name="connsiteY0" fmla="*/ 0 h 138921"/>
                    <a:gd name="connsiteX1" fmla="*/ 0 w 369158"/>
                    <a:gd name="connsiteY1" fmla="*/ 138921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58" h="138921">
                      <a:moveTo>
                        <a:pt x="369159" y="0"/>
                      </a:moveTo>
                      <a:lnTo>
                        <a:pt x="0" y="13892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81" name="フリーフォーム 580">
                  <a:extLst>
                    <a:ext uri="{FF2B5EF4-FFF2-40B4-BE49-F238E27FC236}">
                      <a16:creationId xmlns:a16="http://schemas.microsoft.com/office/drawing/2014/main" id="{79D36FB4-A2A6-25D0-0F58-FA8CCE7B4DFD}"/>
                    </a:ext>
                  </a:extLst>
                </p:cNvPr>
                <p:cNvSpPr/>
                <p:nvPr/>
              </p:nvSpPr>
              <p:spPr>
                <a:xfrm>
                  <a:off x="4378396" y="5711542"/>
                  <a:ext cx="5426" cy="463079"/>
                </a:xfrm>
                <a:custGeom>
                  <a:avLst/>
                  <a:gdLst>
                    <a:gd name="connsiteX0" fmla="*/ 0 w 5426"/>
                    <a:gd name="connsiteY0" fmla="*/ 0 h 463079"/>
                    <a:gd name="connsiteX1" fmla="*/ 0 w 5426"/>
                    <a:gd name="connsiteY1" fmla="*/ 463080 h 46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9">
                      <a:moveTo>
                        <a:pt x="0" y="0"/>
                      </a:moveTo>
                      <a:lnTo>
                        <a:pt x="0" y="46308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67" name="グラフィックス 46">
                <a:extLst>
                  <a:ext uri="{FF2B5EF4-FFF2-40B4-BE49-F238E27FC236}">
                    <a16:creationId xmlns:a16="http://schemas.microsoft.com/office/drawing/2014/main" id="{753BE1BB-E73C-D298-9D07-AD8341AFC65E}"/>
                  </a:ext>
                </a:extLst>
              </p:cNvPr>
              <p:cNvGrpSpPr/>
              <p:nvPr/>
            </p:nvGrpSpPr>
            <p:grpSpPr>
              <a:xfrm>
                <a:off x="3712700" y="5622399"/>
                <a:ext cx="869905" cy="641355"/>
                <a:chOff x="3712700" y="5622399"/>
                <a:chExt cx="869905" cy="641355"/>
              </a:xfrm>
              <a:solidFill>
                <a:srgbClr val="000000"/>
              </a:solidFill>
            </p:grpSpPr>
            <p:sp>
              <p:nvSpPr>
                <p:cNvPr id="368" name="フリーフォーム 367">
                  <a:extLst>
                    <a:ext uri="{FF2B5EF4-FFF2-40B4-BE49-F238E27FC236}">
                      <a16:creationId xmlns:a16="http://schemas.microsoft.com/office/drawing/2014/main" id="{ECC0739A-D3FD-18C6-5EFB-29A4B3474D91}"/>
                    </a:ext>
                  </a:extLst>
                </p:cNvPr>
                <p:cNvSpPr/>
                <p:nvPr/>
              </p:nvSpPr>
              <p:spPr>
                <a:xfrm>
                  <a:off x="4174187" y="62243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69" name="フリーフォーム 368">
                  <a:extLst>
                    <a:ext uri="{FF2B5EF4-FFF2-40B4-BE49-F238E27FC236}">
                      <a16:creationId xmlns:a16="http://schemas.microsoft.com/office/drawing/2014/main" id="{B5B05246-E4D9-57F5-799C-90EA8C6BF39D}"/>
                    </a:ext>
                  </a:extLst>
                </p:cNvPr>
                <p:cNvSpPr/>
                <p:nvPr/>
              </p:nvSpPr>
              <p:spPr>
                <a:xfrm>
                  <a:off x="3712700" y="57613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70" name="フリーフォーム 369">
                  <a:extLst>
                    <a:ext uri="{FF2B5EF4-FFF2-40B4-BE49-F238E27FC236}">
                      <a16:creationId xmlns:a16="http://schemas.microsoft.com/office/drawing/2014/main" id="{D2FE4231-744E-4F14-A63E-3074E34222C6}"/>
                    </a:ext>
                  </a:extLst>
                </p:cNvPr>
                <p:cNvSpPr/>
                <p:nvPr/>
              </p:nvSpPr>
              <p:spPr>
                <a:xfrm>
                  <a:off x="3712700" y="62243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71" name="フリーフォーム 370">
                  <a:extLst>
                    <a:ext uri="{FF2B5EF4-FFF2-40B4-BE49-F238E27FC236}">
                      <a16:creationId xmlns:a16="http://schemas.microsoft.com/office/drawing/2014/main" id="{B28DC870-B6DC-04C7-0E3D-F7CA47A77A0E}"/>
                    </a:ext>
                  </a:extLst>
                </p:cNvPr>
                <p:cNvSpPr/>
                <p:nvPr/>
              </p:nvSpPr>
              <p:spPr>
                <a:xfrm>
                  <a:off x="4543376" y="5622399"/>
                  <a:ext cx="39228" cy="39363"/>
                </a:xfrm>
                <a:custGeom>
                  <a:avLst/>
                  <a:gdLst>
                    <a:gd name="connsiteX0" fmla="*/ 39229 w 39228"/>
                    <a:gd name="connsiteY0" fmla="*/ 19682 h 39363"/>
                    <a:gd name="connsiteX1" fmla="*/ 19614 w 39228"/>
                    <a:gd name="connsiteY1" fmla="*/ 39364 h 39363"/>
                    <a:gd name="connsiteX2" fmla="*/ 0 w 39228"/>
                    <a:gd name="connsiteY2" fmla="*/ 19682 h 39363"/>
                    <a:gd name="connsiteX3" fmla="*/ 19614 w 39228"/>
                    <a:gd name="connsiteY3" fmla="*/ 0 h 39363"/>
                    <a:gd name="connsiteX4" fmla="*/ 39229 w 39228"/>
                    <a:gd name="connsiteY4" fmla="*/ 19682 h 3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8" h="39363">
                      <a:moveTo>
                        <a:pt x="39229" y="19682"/>
                      </a:moveTo>
                      <a:cubicBezTo>
                        <a:pt x="39229" y="30552"/>
                        <a:pt x="30447" y="39364"/>
                        <a:pt x="19614" y="39364"/>
                      </a:cubicBezTo>
                      <a:cubicBezTo>
                        <a:pt x="8782" y="39364"/>
                        <a:pt x="0" y="30552"/>
                        <a:pt x="0" y="19682"/>
                      </a:cubicBezTo>
                      <a:cubicBezTo>
                        <a:pt x="0" y="8812"/>
                        <a:pt x="8782" y="0"/>
                        <a:pt x="19614" y="0"/>
                      </a:cubicBezTo>
                      <a:cubicBezTo>
                        <a:pt x="30447" y="0"/>
                        <a:pt x="39229" y="8812"/>
                        <a:pt x="39229" y="196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72" name="フリーフォーム 371">
                  <a:extLst>
                    <a:ext uri="{FF2B5EF4-FFF2-40B4-BE49-F238E27FC236}">
                      <a16:creationId xmlns:a16="http://schemas.microsoft.com/office/drawing/2014/main" id="{1487891D-EEF8-DD84-3B15-199C164BEC7B}"/>
                    </a:ext>
                  </a:extLst>
                </p:cNvPr>
                <p:cNvSpPr/>
                <p:nvPr/>
              </p:nvSpPr>
              <p:spPr>
                <a:xfrm>
                  <a:off x="4543377" y="608547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73" name="フリーフォーム 372">
                  <a:extLst>
                    <a:ext uri="{FF2B5EF4-FFF2-40B4-BE49-F238E27FC236}">
                      <a16:creationId xmlns:a16="http://schemas.microsoft.com/office/drawing/2014/main" id="{D6F37C76-0073-FDB1-E277-33531638BCCC}"/>
                    </a:ext>
                  </a:extLst>
                </p:cNvPr>
                <p:cNvSpPr/>
                <p:nvPr/>
              </p:nvSpPr>
              <p:spPr>
                <a:xfrm>
                  <a:off x="4081890" y="5622401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74" name="フリーフォーム 373">
                  <a:extLst>
                    <a:ext uri="{FF2B5EF4-FFF2-40B4-BE49-F238E27FC236}">
                      <a16:creationId xmlns:a16="http://schemas.microsoft.com/office/drawing/2014/main" id="{0F60A34D-9BBB-CC11-F434-25468B485A39}"/>
                    </a:ext>
                  </a:extLst>
                </p:cNvPr>
                <p:cNvSpPr/>
                <p:nvPr/>
              </p:nvSpPr>
              <p:spPr>
                <a:xfrm>
                  <a:off x="4174187" y="57613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54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484" name="グループ化 483">
              <a:extLst>
                <a:ext uri="{FF2B5EF4-FFF2-40B4-BE49-F238E27FC236}">
                  <a16:creationId xmlns:a16="http://schemas.microsoft.com/office/drawing/2014/main" id="{B834564D-2330-CD77-6AEF-D291E4852487}"/>
                </a:ext>
              </a:extLst>
            </p:cNvPr>
            <p:cNvGrpSpPr/>
            <p:nvPr/>
          </p:nvGrpSpPr>
          <p:grpSpPr>
            <a:xfrm>
              <a:off x="4857563" y="5622399"/>
              <a:ext cx="869905" cy="641355"/>
              <a:chOff x="4857563" y="5622399"/>
              <a:chExt cx="869905" cy="641355"/>
            </a:xfrm>
          </p:grpSpPr>
          <p:grpSp>
            <p:nvGrpSpPr>
              <p:cNvPr id="336" name="グラフィックス 47">
                <a:extLst>
                  <a:ext uri="{FF2B5EF4-FFF2-40B4-BE49-F238E27FC236}">
                    <a16:creationId xmlns:a16="http://schemas.microsoft.com/office/drawing/2014/main" id="{4D80EB25-B24F-698B-0EFE-E48F78021BC3}"/>
                  </a:ext>
                </a:extLst>
              </p:cNvPr>
              <p:cNvGrpSpPr/>
              <p:nvPr/>
            </p:nvGrpSpPr>
            <p:grpSpPr>
              <a:xfrm>
                <a:off x="4877176" y="5642081"/>
                <a:ext cx="830677" cy="602001"/>
                <a:chOff x="4877176" y="5642081"/>
                <a:chExt cx="830677" cy="602001"/>
              </a:xfrm>
            </p:grpSpPr>
            <p:sp>
              <p:nvSpPr>
                <p:cNvPr id="345" name="フリーフォーム 344">
                  <a:extLst>
                    <a:ext uri="{FF2B5EF4-FFF2-40B4-BE49-F238E27FC236}">
                      <a16:creationId xmlns:a16="http://schemas.microsoft.com/office/drawing/2014/main" id="{A28E7F1B-1240-BEAF-7923-C8E0144CD6CE}"/>
                    </a:ext>
                  </a:extLst>
                </p:cNvPr>
                <p:cNvSpPr/>
                <p:nvPr/>
              </p:nvSpPr>
              <p:spPr>
                <a:xfrm>
                  <a:off x="4877176" y="6244074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" name="フリーフォーム 345">
                  <a:extLst>
                    <a:ext uri="{FF2B5EF4-FFF2-40B4-BE49-F238E27FC236}">
                      <a16:creationId xmlns:a16="http://schemas.microsoft.com/office/drawing/2014/main" id="{612EF7F0-B218-0C33-9362-FEC11170B4EE}"/>
                    </a:ext>
                  </a:extLst>
                </p:cNvPr>
                <p:cNvSpPr/>
                <p:nvPr/>
              </p:nvSpPr>
              <p:spPr>
                <a:xfrm>
                  <a:off x="4877176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7" name="フリーフォーム 346">
                  <a:extLst>
                    <a:ext uri="{FF2B5EF4-FFF2-40B4-BE49-F238E27FC236}">
                      <a16:creationId xmlns:a16="http://schemas.microsoft.com/office/drawing/2014/main" id="{8BB745C6-3865-B204-237F-436DA1D47153}"/>
                    </a:ext>
                  </a:extLst>
                </p:cNvPr>
                <p:cNvSpPr/>
                <p:nvPr/>
              </p:nvSpPr>
              <p:spPr>
                <a:xfrm>
                  <a:off x="5338664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" name="フリーフォーム 347">
                  <a:extLst>
                    <a:ext uri="{FF2B5EF4-FFF2-40B4-BE49-F238E27FC236}">
                      <a16:creationId xmlns:a16="http://schemas.microsoft.com/office/drawing/2014/main" id="{06EFD1BE-7F75-D5E7-FAD6-E41F2B75DA6F}"/>
                    </a:ext>
                  </a:extLst>
                </p:cNvPr>
                <p:cNvSpPr/>
                <p:nvPr/>
              </p:nvSpPr>
              <p:spPr>
                <a:xfrm>
                  <a:off x="4877176" y="5781003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" name="フリーフォーム 348">
                  <a:extLst>
                    <a:ext uri="{FF2B5EF4-FFF2-40B4-BE49-F238E27FC236}">
                      <a16:creationId xmlns:a16="http://schemas.microsoft.com/office/drawing/2014/main" id="{23C554B5-DCA4-C293-060A-9E9B61FD5D2F}"/>
                    </a:ext>
                  </a:extLst>
                </p:cNvPr>
                <p:cNvSpPr/>
                <p:nvPr/>
              </p:nvSpPr>
              <p:spPr>
                <a:xfrm>
                  <a:off x="4877176" y="56420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" name="フリーフォーム 349">
                  <a:extLst>
                    <a:ext uri="{FF2B5EF4-FFF2-40B4-BE49-F238E27FC236}">
                      <a16:creationId xmlns:a16="http://schemas.microsoft.com/office/drawing/2014/main" id="{4BA2135A-2804-A7B5-F18A-6A88A2D5BEA3}"/>
                    </a:ext>
                  </a:extLst>
                </p:cNvPr>
                <p:cNvSpPr/>
                <p:nvPr/>
              </p:nvSpPr>
              <p:spPr>
                <a:xfrm>
                  <a:off x="5338664" y="56420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" name="フリーフォーム 350">
                  <a:extLst>
                    <a:ext uri="{FF2B5EF4-FFF2-40B4-BE49-F238E27FC236}">
                      <a16:creationId xmlns:a16="http://schemas.microsoft.com/office/drawing/2014/main" id="{BE0EA659-C5CD-838D-6BC1-C93337360765}"/>
                    </a:ext>
                  </a:extLst>
                </p:cNvPr>
                <p:cNvSpPr/>
                <p:nvPr/>
              </p:nvSpPr>
              <p:spPr>
                <a:xfrm>
                  <a:off x="5246335" y="5642089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2" name="フリーフォーム 351">
                  <a:extLst>
                    <a:ext uri="{FF2B5EF4-FFF2-40B4-BE49-F238E27FC236}">
                      <a16:creationId xmlns:a16="http://schemas.microsoft.com/office/drawing/2014/main" id="{7AFF7349-B72A-D20F-F608-1B36A4348691}"/>
                    </a:ext>
                  </a:extLst>
                </p:cNvPr>
                <p:cNvSpPr/>
                <p:nvPr/>
              </p:nvSpPr>
              <p:spPr>
                <a:xfrm>
                  <a:off x="5707822" y="5642089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3" name="フリーフォーム 352">
                  <a:extLst>
                    <a:ext uri="{FF2B5EF4-FFF2-40B4-BE49-F238E27FC236}">
                      <a16:creationId xmlns:a16="http://schemas.microsoft.com/office/drawing/2014/main" id="{97D9F53A-3E47-A6A5-27C9-655F56A5E705}"/>
                    </a:ext>
                  </a:extLst>
                </p:cNvPr>
                <p:cNvSpPr/>
                <p:nvPr/>
              </p:nvSpPr>
              <p:spPr>
                <a:xfrm>
                  <a:off x="5338664" y="610516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4" name="フリーフォーム 353">
                  <a:extLst>
                    <a:ext uri="{FF2B5EF4-FFF2-40B4-BE49-F238E27FC236}">
                      <a16:creationId xmlns:a16="http://schemas.microsoft.com/office/drawing/2014/main" id="{03B9E2EF-FD39-507F-B280-59D493E2DF51}"/>
                    </a:ext>
                  </a:extLst>
                </p:cNvPr>
                <p:cNvSpPr/>
                <p:nvPr/>
              </p:nvSpPr>
              <p:spPr>
                <a:xfrm>
                  <a:off x="4877176" y="5781003"/>
                  <a:ext cx="230743" cy="463071"/>
                </a:xfrm>
                <a:custGeom>
                  <a:avLst/>
                  <a:gdLst>
                    <a:gd name="connsiteX0" fmla="*/ 230744 w 230743"/>
                    <a:gd name="connsiteY0" fmla="*/ 0 h 463071"/>
                    <a:gd name="connsiteX1" fmla="*/ 0 w 230743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0743" h="463071">
                      <a:moveTo>
                        <a:pt x="230744" y="0"/>
                      </a:moveTo>
                      <a:lnTo>
                        <a:pt x="0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5" name="フリーフォーム 354">
                  <a:extLst>
                    <a:ext uri="{FF2B5EF4-FFF2-40B4-BE49-F238E27FC236}">
                      <a16:creationId xmlns:a16="http://schemas.microsoft.com/office/drawing/2014/main" id="{5B8CC962-A729-4CE4-30FE-B33DC478A0A1}"/>
                    </a:ext>
                  </a:extLst>
                </p:cNvPr>
                <p:cNvSpPr/>
                <p:nvPr/>
              </p:nvSpPr>
              <p:spPr>
                <a:xfrm>
                  <a:off x="5107920" y="5781003"/>
                  <a:ext cx="230743" cy="463071"/>
                </a:xfrm>
                <a:custGeom>
                  <a:avLst/>
                  <a:gdLst>
                    <a:gd name="connsiteX0" fmla="*/ 230744 w 230743"/>
                    <a:gd name="connsiteY0" fmla="*/ 0 h 463071"/>
                    <a:gd name="connsiteX1" fmla="*/ 0 w 230743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0743" h="463071">
                      <a:moveTo>
                        <a:pt x="230744" y="0"/>
                      </a:moveTo>
                      <a:lnTo>
                        <a:pt x="0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6" name="フリーフォーム 355">
                  <a:extLst>
                    <a:ext uri="{FF2B5EF4-FFF2-40B4-BE49-F238E27FC236}">
                      <a16:creationId xmlns:a16="http://schemas.microsoft.com/office/drawing/2014/main" id="{97BF7961-EFF9-6300-E6EC-AE8D2BD27B41}"/>
                    </a:ext>
                  </a:extLst>
                </p:cNvPr>
                <p:cNvSpPr/>
                <p:nvPr/>
              </p:nvSpPr>
              <p:spPr>
                <a:xfrm>
                  <a:off x="4877176" y="6012541"/>
                  <a:ext cx="461487" cy="231532"/>
                </a:xfrm>
                <a:custGeom>
                  <a:avLst/>
                  <a:gdLst>
                    <a:gd name="connsiteX0" fmla="*/ 0 w 461487"/>
                    <a:gd name="connsiteY0" fmla="*/ 0 h 231532"/>
                    <a:gd name="connsiteX1" fmla="*/ 461488 w 461487"/>
                    <a:gd name="connsiteY1" fmla="*/ 231533 h 23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231532">
                      <a:moveTo>
                        <a:pt x="0" y="0"/>
                      </a:moveTo>
                      <a:lnTo>
                        <a:pt x="461488" y="231533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7" name="フリーフォーム 356">
                  <a:extLst>
                    <a:ext uri="{FF2B5EF4-FFF2-40B4-BE49-F238E27FC236}">
                      <a16:creationId xmlns:a16="http://schemas.microsoft.com/office/drawing/2014/main" id="{B434DF12-3A98-D8AC-31E3-37E7A47482A1}"/>
                    </a:ext>
                  </a:extLst>
                </p:cNvPr>
                <p:cNvSpPr/>
                <p:nvPr/>
              </p:nvSpPr>
              <p:spPr>
                <a:xfrm>
                  <a:off x="4877176" y="5781003"/>
                  <a:ext cx="461487" cy="231538"/>
                </a:xfrm>
                <a:custGeom>
                  <a:avLst/>
                  <a:gdLst>
                    <a:gd name="connsiteX0" fmla="*/ 0 w 461487"/>
                    <a:gd name="connsiteY0" fmla="*/ 0 h 231538"/>
                    <a:gd name="connsiteX1" fmla="*/ 461488 w 461487"/>
                    <a:gd name="connsiteY1" fmla="*/ 231539 h 23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231538">
                      <a:moveTo>
                        <a:pt x="0" y="0"/>
                      </a:moveTo>
                      <a:lnTo>
                        <a:pt x="461488" y="231539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8" name="フリーフォーム 357">
                  <a:extLst>
                    <a:ext uri="{FF2B5EF4-FFF2-40B4-BE49-F238E27FC236}">
                      <a16:creationId xmlns:a16="http://schemas.microsoft.com/office/drawing/2014/main" id="{829C7A90-926A-5498-9F94-386DDE73CFE6}"/>
                    </a:ext>
                  </a:extLst>
                </p:cNvPr>
                <p:cNvSpPr/>
                <p:nvPr/>
              </p:nvSpPr>
              <p:spPr>
                <a:xfrm>
                  <a:off x="4877176" y="5642081"/>
                  <a:ext cx="599933" cy="138921"/>
                </a:xfrm>
                <a:custGeom>
                  <a:avLst/>
                  <a:gdLst>
                    <a:gd name="connsiteX0" fmla="*/ 599934 w 599933"/>
                    <a:gd name="connsiteY0" fmla="*/ 0 h 138921"/>
                    <a:gd name="connsiteX1" fmla="*/ 0 w 599933"/>
                    <a:gd name="connsiteY1" fmla="*/ 138921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99933" h="138921">
                      <a:moveTo>
                        <a:pt x="599934" y="0"/>
                      </a:moveTo>
                      <a:lnTo>
                        <a:pt x="0" y="13892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9" name="フリーフォーム 358">
                  <a:extLst>
                    <a:ext uri="{FF2B5EF4-FFF2-40B4-BE49-F238E27FC236}">
                      <a16:creationId xmlns:a16="http://schemas.microsoft.com/office/drawing/2014/main" id="{00EA4FAC-3518-8A53-D526-A7AD2B0D24C9}"/>
                    </a:ext>
                  </a:extLst>
                </p:cNvPr>
                <p:cNvSpPr/>
                <p:nvPr/>
              </p:nvSpPr>
              <p:spPr>
                <a:xfrm>
                  <a:off x="5107920" y="5642081"/>
                  <a:ext cx="599933" cy="138921"/>
                </a:xfrm>
                <a:custGeom>
                  <a:avLst/>
                  <a:gdLst>
                    <a:gd name="connsiteX0" fmla="*/ 599934 w 599933"/>
                    <a:gd name="connsiteY0" fmla="*/ 0 h 138921"/>
                    <a:gd name="connsiteX1" fmla="*/ 0 w 599933"/>
                    <a:gd name="connsiteY1" fmla="*/ 138921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99933" h="138921">
                      <a:moveTo>
                        <a:pt x="599934" y="0"/>
                      </a:moveTo>
                      <a:lnTo>
                        <a:pt x="0" y="13892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60" name="フリーフォーム 359">
                  <a:extLst>
                    <a:ext uri="{FF2B5EF4-FFF2-40B4-BE49-F238E27FC236}">
                      <a16:creationId xmlns:a16="http://schemas.microsoft.com/office/drawing/2014/main" id="{25BCF7B0-87CF-104D-056B-8FC4D546B62D}"/>
                    </a:ext>
                  </a:extLst>
                </p:cNvPr>
                <p:cNvSpPr/>
                <p:nvPr/>
              </p:nvSpPr>
              <p:spPr>
                <a:xfrm>
                  <a:off x="5338664" y="6012541"/>
                  <a:ext cx="369158" cy="92619"/>
                </a:xfrm>
                <a:custGeom>
                  <a:avLst/>
                  <a:gdLst>
                    <a:gd name="connsiteX0" fmla="*/ 369159 w 369158"/>
                    <a:gd name="connsiteY0" fmla="*/ 92619 h 92619"/>
                    <a:gd name="connsiteX1" fmla="*/ 0 w 369158"/>
                    <a:gd name="connsiteY1" fmla="*/ 0 h 9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58" h="92619">
                      <a:moveTo>
                        <a:pt x="369159" y="92619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61" name="フリーフォーム 360">
                  <a:extLst>
                    <a:ext uri="{FF2B5EF4-FFF2-40B4-BE49-F238E27FC236}">
                      <a16:creationId xmlns:a16="http://schemas.microsoft.com/office/drawing/2014/main" id="{3CC30FE3-56B6-161D-6C76-21835C905B4B}"/>
                    </a:ext>
                  </a:extLst>
                </p:cNvPr>
                <p:cNvSpPr/>
                <p:nvPr/>
              </p:nvSpPr>
              <p:spPr>
                <a:xfrm>
                  <a:off x="5338664" y="5781003"/>
                  <a:ext cx="369158" cy="92617"/>
                </a:xfrm>
                <a:custGeom>
                  <a:avLst/>
                  <a:gdLst>
                    <a:gd name="connsiteX0" fmla="*/ 369159 w 369158"/>
                    <a:gd name="connsiteY0" fmla="*/ 92617 h 92617"/>
                    <a:gd name="connsiteX1" fmla="*/ 0 w 369158"/>
                    <a:gd name="connsiteY1" fmla="*/ 0 h 92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58" h="92617">
                      <a:moveTo>
                        <a:pt x="369159" y="92617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62" name="フリーフォーム 361">
                  <a:extLst>
                    <a:ext uri="{FF2B5EF4-FFF2-40B4-BE49-F238E27FC236}">
                      <a16:creationId xmlns:a16="http://schemas.microsoft.com/office/drawing/2014/main" id="{2267D4A3-5766-6938-4272-C43FF3455443}"/>
                    </a:ext>
                  </a:extLst>
                </p:cNvPr>
                <p:cNvSpPr/>
                <p:nvPr/>
              </p:nvSpPr>
              <p:spPr>
                <a:xfrm>
                  <a:off x="5061771" y="5711542"/>
                  <a:ext cx="276892" cy="69460"/>
                </a:xfrm>
                <a:custGeom>
                  <a:avLst/>
                  <a:gdLst>
                    <a:gd name="connsiteX0" fmla="*/ 0 w 276892"/>
                    <a:gd name="connsiteY0" fmla="*/ 0 h 69460"/>
                    <a:gd name="connsiteX1" fmla="*/ 276893 w 276892"/>
                    <a:gd name="connsiteY1" fmla="*/ 69461 h 69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6892" h="69460">
                      <a:moveTo>
                        <a:pt x="0" y="0"/>
                      </a:moveTo>
                      <a:lnTo>
                        <a:pt x="276893" y="6946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63" name="フリーフォーム 362">
                  <a:extLst>
                    <a:ext uri="{FF2B5EF4-FFF2-40B4-BE49-F238E27FC236}">
                      <a16:creationId xmlns:a16="http://schemas.microsoft.com/office/drawing/2014/main" id="{6A0D7151-D3D1-77D1-7C9A-9E4ED3B15448}"/>
                    </a:ext>
                  </a:extLst>
                </p:cNvPr>
                <p:cNvSpPr/>
                <p:nvPr/>
              </p:nvSpPr>
              <p:spPr>
                <a:xfrm>
                  <a:off x="5246366" y="5642081"/>
                  <a:ext cx="276892" cy="69460"/>
                </a:xfrm>
                <a:custGeom>
                  <a:avLst/>
                  <a:gdLst>
                    <a:gd name="connsiteX0" fmla="*/ 276893 w 276892"/>
                    <a:gd name="connsiteY0" fmla="*/ 69461 h 69460"/>
                    <a:gd name="connsiteX1" fmla="*/ 0 w 276892"/>
                    <a:gd name="connsiteY1" fmla="*/ 0 h 69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6892" h="69460">
                      <a:moveTo>
                        <a:pt x="276893" y="69461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64" name="フリーフォーム 363">
                  <a:extLst>
                    <a:ext uri="{FF2B5EF4-FFF2-40B4-BE49-F238E27FC236}">
                      <a16:creationId xmlns:a16="http://schemas.microsoft.com/office/drawing/2014/main" id="{08B4B20E-7089-C55C-257E-1BDACFD9B274}"/>
                    </a:ext>
                  </a:extLst>
                </p:cNvPr>
                <p:cNvSpPr/>
                <p:nvPr/>
              </p:nvSpPr>
              <p:spPr>
                <a:xfrm>
                  <a:off x="5338664" y="5711542"/>
                  <a:ext cx="184595" cy="532532"/>
                </a:xfrm>
                <a:custGeom>
                  <a:avLst/>
                  <a:gdLst>
                    <a:gd name="connsiteX0" fmla="*/ 0 w 184595"/>
                    <a:gd name="connsiteY0" fmla="*/ 532532 h 532532"/>
                    <a:gd name="connsiteX1" fmla="*/ 184595 w 184595"/>
                    <a:gd name="connsiteY1" fmla="*/ 0 h 532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595" h="532532">
                      <a:moveTo>
                        <a:pt x="0" y="532532"/>
                      </a:moveTo>
                      <a:lnTo>
                        <a:pt x="184595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65" name="フリーフォーム 364">
                  <a:extLst>
                    <a:ext uri="{FF2B5EF4-FFF2-40B4-BE49-F238E27FC236}">
                      <a16:creationId xmlns:a16="http://schemas.microsoft.com/office/drawing/2014/main" id="{B3ECAD07-DFB8-4E26-0E6D-0DCCF218F5BB}"/>
                    </a:ext>
                  </a:extLst>
                </p:cNvPr>
                <p:cNvSpPr/>
                <p:nvPr/>
              </p:nvSpPr>
              <p:spPr>
                <a:xfrm>
                  <a:off x="5523259" y="5642081"/>
                  <a:ext cx="184595" cy="532540"/>
                </a:xfrm>
                <a:custGeom>
                  <a:avLst/>
                  <a:gdLst>
                    <a:gd name="connsiteX0" fmla="*/ 184595 w 184595"/>
                    <a:gd name="connsiteY0" fmla="*/ 0 h 532540"/>
                    <a:gd name="connsiteX1" fmla="*/ 0 w 184595"/>
                    <a:gd name="connsiteY1" fmla="*/ 532540 h 532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595" h="532540">
                      <a:moveTo>
                        <a:pt x="184595" y="0"/>
                      </a:moveTo>
                      <a:lnTo>
                        <a:pt x="0" y="53254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37" name="グラフィックス 47">
                <a:extLst>
                  <a:ext uri="{FF2B5EF4-FFF2-40B4-BE49-F238E27FC236}">
                    <a16:creationId xmlns:a16="http://schemas.microsoft.com/office/drawing/2014/main" id="{6F60AE75-0D25-20A7-926D-0E5CB0266F24}"/>
                  </a:ext>
                </a:extLst>
              </p:cNvPr>
              <p:cNvGrpSpPr/>
              <p:nvPr/>
            </p:nvGrpSpPr>
            <p:grpSpPr>
              <a:xfrm>
                <a:off x="4857563" y="5622399"/>
                <a:ext cx="869905" cy="641355"/>
                <a:chOff x="4857563" y="5622399"/>
                <a:chExt cx="869905" cy="641355"/>
              </a:xfrm>
              <a:solidFill>
                <a:srgbClr val="000000"/>
              </a:solidFill>
            </p:grpSpPr>
            <p:sp>
              <p:nvSpPr>
                <p:cNvPr id="338" name="フリーフォーム 337">
                  <a:extLst>
                    <a:ext uri="{FF2B5EF4-FFF2-40B4-BE49-F238E27FC236}">
                      <a16:creationId xmlns:a16="http://schemas.microsoft.com/office/drawing/2014/main" id="{F964356F-2996-582A-5670-B1210F223241}"/>
                    </a:ext>
                  </a:extLst>
                </p:cNvPr>
                <p:cNvSpPr/>
                <p:nvPr/>
              </p:nvSpPr>
              <p:spPr>
                <a:xfrm>
                  <a:off x="5319050" y="62243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39" name="フリーフォーム 338">
                  <a:extLst>
                    <a:ext uri="{FF2B5EF4-FFF2-40B4-BE49-F238E27FC236}">
                      <a16:creationId xmlns:a16="http://schemas.microsoft.com/office/drawing/2014/main" id="{88F463F6-6E4C-8440-CC4E-8A4A80082026}"/>
                    </a:ext>
                  </a:extLst>
                </p:cNvPr>
                <p:cNvSpPr/>
                <p:nvPr/>
              </p:nvSpPr>
              <p:spPr>
                <a:xfrm>
                  <a:off x="4857563" y="57613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0" name="フリーフォーム 339">
                  <a:extLst>
                    <a:ext uri="{FF2B5EF4-FFF2-40B4-BE49-F238E27FC236}">
                      <a16:creationId xmlns:a16="http://schemas.microsoft.com/office/drawing/2014/main" id="{C0DD868B-5E35-05FD-3239-6F11EB8001E9}"/>
                    </a:ext>
                  </a:extLst>
                </p:cNvPr>
                <p:cNvSpPr/>
                <p:nvPr/>
              </p:nvSpPr>
              <p:spPr>
                <a:xfrm>
                  <a:off x="4857563" y="62243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1" name="フリーフォーム 340">
                  <a:extLst>
                    <a:ext uri="{FF2B5EF4-FFF2-40B4-BE49-F238E27FC236}">
                      <a16:creationId xmlns:a16="http://schemas.microsoft.com/office/drawing/2014/main" id="{C892A121-AD4D-85AA-0969-98038504E003}"/>
                    </a:ext>
                  </a:extLst>
                </p:cNvPr>
                <p:cNvSpPr/>
                <p:nvPr/>
              </p:nvSpPr>
              <p:spPr>
                <a:xfrm>
                  <a:off x="5688239" y="5622399"/>
                  <a:ext cx="39228" cy="39363"/>
                </a:xfrm>
                <a:custGeom>
                  <a:avLst/>
                  <a:gdLst>
                    <a:gd name="connsiteX0" fmla="*/ 39229 w 39228"/>
                    <a:gd name="connsiteY0" fmla="*/ 19682 h 39363"/>
                    <a:gd name="connsiteX1" fmla="*/ 19614 w 39228"/>
                    <a:gd name="connsiteY1" fmla="*/ 39364 h 39363"/>
                    <a:gd name="connsiteX2" fmla="*/ 0 w 39228"/>
                    <a:gd name="connsiteY2" fmla="*/ 19682 h 39363"/>
                    <a:gd name="connsiteX3" fmla="*/ 19614 w 39228"/>
                    <a:gd name="connsiteY3" fmla="*/ 0 h 39363"/>
                    <a:gd name="connsiteX4" fmla="*/ 39229 w 39228"/>
                    <a:gd name="connsiteY4" fmla="*/ 19682 h 3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8" h="39363">
                      <a:moveTo>
                        <a:pt x="39229" y="19682"/>
                      </a:moveTo>
                      <a:cubicBezTo>
                        <a:pt x="39229" y="30552"/>
                        <a:pt x="30447" y="39364"/>
                        <a:pt x="19614" y="39364"/>
                      </a:cubicBezTo>
                      <a:cubicBezTo>
                        <a:pt x="8782" y="39364"/>
                        <a:pt x="0" y="30552"/>
                        <a:pt x="0" y="19682"/>
                      </a:cubicBezTo>
                      <a:cubicBezTo>
                        <a:pt x="0" y="8812"/>
                        <a:pt x="8782" y="0"/>
                        <a:pt x="19614" y="0"/>
                      </a:cubicBezTo>
                      <a:cubicBezTo>
                        <a:pt x="30447" y="0"/>
                        <a:pt x="39229" y="8812"/>
                        <a:pt x="39229" y="196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" name="フリーフォーム 341">
                  <a:extLst>
                    <a:ext uri="{FF2B5EF4-FFF2-40B4-BE49-F238E27FC236}">
                      <a16:creationId xmlns:a16="http://schemas.microsoft.com/office/drawing/2014/main" id="{DE4CC421-081A-B9F5-4ACC-8C54A3B64DE9}"/>
                    </a:ext>
                  </a:extLst>
                </p:cNvPr>
                <p:cNvSpPr/>
                <p:nvPr/>
              </p:nvSpPr>
              <p:spPr>
                <a:xfrm>
                  <a:off x="5688240" y="608547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" name="フリーフォーム 342">
                  <a:extLst>
                    <a:ext uri="{FF2B5EF4-FFF2-40B4-BE49-F238E27FC236}">
                      <a16:creationId xmlns:a16="http://schemas.microsoft.com/office/drawing/2014/main" id="{EF5904D4-C38F-6E6C-055A-AB8A816B01C1}"/>
                    </a:ext>
                  </a:extLst>
                </p:cNvPr>
                <p:cNvSpPr/>
                <p:nvPr/>
              </p:nvSpPr>
              <p:spPr>
                <a:xfrm>
                  <a:off x="5226753" y="5622401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" name="フリーフォーム 343">
                  <a:extLst>
                    <a:ext uri="{FF2B5EF4-FFF2-40B4-BE49-F238E27FC236}">
                      <a16:creationId xmlns:a16="http://schemas.microsoft.com/office/drawing/2014/main" id="{2E409644-E0A1-4992-2B6D-0F638E05E881}"/>
                    </a:ext>
                  </a:extLst>
                </p:cNvPr>
                <p:cNvSpPr/>
                <p:nvPr/>
              </p:nvSpPr>
              <p:spPr>
                <a:xfrm>
                  <a:off x="5319050" y="57613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485" name="グループ化 484">
              <a:extLst>
                <a:ext uri="{FF2B5EF4-FFF2-40B4-BE49-F238E27FC236}">
                  <a16:creationId xmlns:a16="http://schemas.microsoft.com/office/drawing/2014/main" id="{20167E81-71D2-C18D-CFDB-1A4FB80E88EC}"/>
                </a:ext>
              </a:extLst>
            </p:cNvPr>
            <p:cNvGrpSpPr/>
            <p:nvPr/>
          </p:nvGrpSpPr>
          <p:grpSpPr>
            <a:xfrm>
              <a:off x="6022169" y="5622399"/>
              <a:ext cx="869905" cy="641355"/>
              <a:chOff x="6022169" y="5622399"/>
              <a:chExt cx="869905" cy="641355"/>
            </a:xfrm>
          </p:grpSpPr>
          <p:grpSp>
            <p:nvGrpSpPr>
              <p:cNvPr id="540" name="グラフィックス 48">
                <a:extLst>
                  <a:ext uri="{FF2B5EF4-FFF2-40B4-BE49-F238E27FC236}">
                    <a16:creationId xmlns:a16="http://schemas.microsoft.com/office/drawing/2014/main" id="{998A9228-BF14-1715-A5F3-3AFCE61AC3FC}"/>
                  </a:ext>
                </a:extLst>
              </p:cNvPr>
              <p:cNvGrpSpPr/>
              <p:nvPr/>
            </p:nvGrpSpPr>
            <p:grpSpPr>
              <a:xfrm>
                <a:off x="6041782" y="5642081"/>
                <a:ext cx="830677" cy="602001"/>
                <a:chOff x="6041782" y="5642081"/>
                <a:chExt cx="830677" cy="602001"/>
              </a:xfrm>
            </p:grpSpPr>
            <p:sp>
              <p:nvSpPr>
                <p:cNvPr id="549" name="フリーフォーム 548">
                  <a:extLst>
                    <a:ext uri="{FF2B5EF4-FFF2-40B4-BE49-F238E27FC236}">
                      <a16:creationId xmlns:a16="http://schemas.microsoft.com/office/drawing/2014/main" id="{87EAF4BD-5752-A8D6-0B9C-CFAF7140444B}"/>
                    </a:ext>
                  </a:extLst>
                </p:cNvPr>
                <p:cNvSpPr/>
                <p:nvPr/>
              </p:nvSpPr>
              <p:spPr>
                <a:xfrm>
                  <a:off x="6041782" y="6244074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0" name="フリーフォーム 549">
                  <a:extLst>
                    <a:ext uri="{FF2B5EF4-FFF2-40B4-BE49-F238E27FC236}">
                      <a16:creationId xmlns:a16="http://schemas.microsoft.com/office/drawing/2014/main" id="{3CCE7034-D526-24AA-69D5-BA2766843B00}"/>
                    </a:ext>
                  </a:extLst>
                </p:cNvPr>
                <p:cNvSpPr/>
                <p:nvPr/>
              </p:nvSpPr>
              <p:spPr>
                <a:xfrm>
                  <a:off x="6041782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1" name="フリーフォーム 550">
                  <a:extLst>
                    <a:ext uri="{FF2B5EF4-FFF2-40B4-BE49-F238E27FC236}">
                      <a16:creationId xmlns:a16="http://schemas.microsoft.com/office/drawing/2014/main" id="{4F7E8947-C76D-2331-1C17-08FC4A4197B9}"/>
                    </a:ext>
                  </a:extLst>
                </p:cNvPr>
                <p:cNvSpPr/>
                <p:nvPr/>
              </p:nvSpPr>
              <p:spPr>
                <a:xfrm>
                  <a:off x="6503270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2" name="フリーフォーム 551">
                  <a:extLst>
                    <a:ext uri="{FF2B5EF4-FFF2-40B4-BE49-F238E27FC236}">
                      <a16:creationId xmlns:a16="http://schemas.microsoft.com/office/drawing/2014/main" id="{97EA015B-6C07-6C4E-18E2-77031EDE73F0}"/>
                    </a:ext>
                  </a:extLst>
                </p:cNvPr>
                <p:cNvSpPr/>
                <p:nvPr/>
              </p:nvSpPr>
              <p:spPr>
                <a:xfrm>
                  <a:off x="6041782" y="5781003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3" name="フリーフォーム 552">
                  <a:extLst>
                    <a:ext uri="{FF2B5EF4-FFF2-40B4-BE49-F238E27FC236}">
                      <a16:creationId xmlns:a16="http://schemas.microsoft.com/office/drawing/2014/main" id="{7A69520A-037E-6C97-5B47-023207BF8816}"/>
                    </a:ext>
                  </a:extLst>
                </p:cNvPr>
                <p:cNvSpPr/>
                <p:nvPr/>
              </p:nvSpPr>
              <p:spPr>
                <a:xfrm>
                  <a:off x="6041782" y="56420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4" name="フリーフォーム 553">
                  <a:extLst>
                    <a:ext uri="{FF2B5EF4-FFF2-40B4-BE49-F238E27FC236}">
                      <a16:creationId xmlns:a16="http://schemas.microsoft.com/office/drawing/2014/main" id="{1662BDF0-C325-8C29-AB2E-870D5A4E095E}"/>
                    </a:ext>
                  </a:extLst>
                </p:cNvPr>
                <p:cNvSpPr/>
                <p:nvPr/>
              </p:nvSpPr>
              <p:spPr>
                <a:xfrm>
                  <a:off x="6503270" y="56420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5" name="フリーフォーム 554">
                  <a:extLst>
                    <a:ext uri="{FF2B5EF4-FFF2-40B4-BE49-F238E27FC236}">
                      <a16:creationId xmlns:a16="http://schemas.microsoft.com/office/drawing/2014/main" id="{6EA16EDC-8BF3-9725-4788-B9E65FF23253}"/>
                    </a:ext>
                  </a:extLst>
                </p:cNvPr>
                <p:cNvSpPr/>
                <p:nvPr/>
              </p:nvSpPr>
              <p:spPr>
                <a:xfrm>
                  <a:off x="6410941" y="5642089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6" name="フリーフォーム 555">
                  <a:extLst>
                    <a:ext uri="{FF2B5EF4-FFF2-40B4-BE49-F238E27FC236}">
                      <a16:creationId xmlns:a16="http://schemas.microsoft.com/office/drawing/2014/main" id="{F2FE5E33-7DB2-1458-335E-20B793A464F0}"/>
                    </a:ext>
                  </a:extLst>
                </p:cNvPr>
                <p:cNvSpPr/>
                <p:nvPr/>
              </p:nvSpPr>
              <p:spPr>
                <a:xfrm>
                  <a:off x="6872428" y="5642089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7" name="フリーフォーム 556">
                  <a:extLst>
                    <a:ext uri="{FF2B5EF4-FFF2-40B4-BE49-F238E27FC236}">
                      <a16:creationId xmlns:a16="http://schemas.microsoft.com/office/drawing/2014/main" id="{705E89A9-E958-ECF9-FB85-085FB43CC516}"/>
                    </a:ext>
                  </a:extLst>
                </p:cNvPr>
                <p:cNvSpPr/>
                <p:nvPr/>
              </p:nvSpPr>
              <p:spPr>
                <a:xfrm>
                  <a:off x="6503270" y="610516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8" name="フリーフォーム 557">
                  <a:extLst>
                    <a:ext uri="{FF2B5EF4-FFF2-40B4-BE49-F238E27FC236}">
                      <a16:creationId xmlns:a16="http://schemas.microsoft.com/office/drawing/2014/main" id="{ADAF6215-33A6-00D0-CDC0-193D6110EBF2}"/>
                    </a:ext>
                  </a:extLst>
                </p:cNvPr>
                <p:cNvSpPr/>
                <p:nvPr/>
              </p:nvSpPr>
              <p:spPr>
                <a:xfrm>
                  <a:off x="6041782" y="5781003"/>
                  <a:ext cx="230743" cy="231538"/>
                </a:xfrm>
                <a:custGeom>
                  <a:avLst/>
                  <a:gdLst>
                    <a:gd name="connsiteX0" fmla="*/ 230744 w 230743"/>
                    <a:gd name="connsiteY0" fmla="*/ 0 h 231538"/>
                    <a:gd name="connsiteX1" fmla="*/ 0 w 230743"/>
                    <a:gd name="connsiteY1" fmla="*/ 231539 h 23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0743" h="231538">
                      <a:moveTo>
                        <a:pt x="230744" y="0"/>
                      </a:moveTo>
                      <a:lnTo>
                        <a:pt x="0" y="231539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59" name="フリーフォーム 558">
                  <a:extLst>
                    <a:ext uri="{FF2B5EF4-FFF2-40B4-BE49-F238E27FC236}">
                      <a16:creationId xmlns:a16="http://schemas.microsoft.com/office/drawing/2014/main" id="{476FB011-ACC7-ACFE-378C-7C10C51CD0EE}"/>
                    </a:ext>
                  </a:extLst>
                </p:cNvPr>
                <p:cNvSpPr/>
                <p:nvPr/>
              </p:nvSpPr>
              <p:spPr>
                <a:xfrm>
                  <a:off x="6272526" y="6012541"/>
                  <a:ext cx="230743" cy="231532"/>
                </a:xfrm>
                <a:custGeom>
                  <a:avLst/>
                  <a:gdLst>
                    <a:gd name="connsiteX0" fmla="*/ 230744 w 230743"/>
                    <a:gd name="connsiteY0" fmla="*/ 0 h 231532"/>
                    <a:gd name="connsiteX1" fmla="*/ 0 w 230743"/>
                    <a:gd name="connsiteY1" fmla="*/ 231533 h 23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0743" h="231532">
                      <a:moveTo>
                        <a:pt x="230744" y="0"/>
                      </a:moveTo>
                      <a:lnTo>
                        <a:pt x="0" y="231533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0" name="フリーフォーム 559">
                  <a:extLst>
                    <a:ext uri="{FF2B5EF4-FFF2-40B4-BE49-F238E27FC236}">
                      <a16:creationId xmlns:a16="http://schemas.microsoft.com/office/drawing/2014/main" id="{2873DF29-EB36-742C-F909-6904135F6501}"/>
                    </a:ext>
                  </a:extLst>
                </p:cNvPr>
                <p:cNvSpPr/>
                <p:nvPr/>
              </p:nvSpPr>
              <p:spPr>
                <a:xfrm>
                  <a:off x="6041782" y="6012541"/>
                  <a:ext cx="230743" cy="231532"/>
                </a:xfrm>
                <a:custGeom>
                  <a:avLst/>
                  <a:gdLst>
                    <a:gd name="connsiteX0" fmla="*/ 0 w 230743"/>
                    <a:gd name="connsiteY0" fmla="*/ 0 h 231532"/>
                    <a:gd name="connsiteX1" fmla="*/ 230744 w 230743"/>
                    <a:gd name="connsiteY1" fmla="*/ 231533 h 231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0743" h="231532">
                      <a:moveTo>
                        <a:pt x="0" y="0"/>
                      </a:moveTo>
                      <a:lnTo>
                        <a:pt x="230744" y="231533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1" name="フリーフォーム 560">
                  <a:extLst>
                    <a:ext uri="{FF2B5EF4-FFF2-40B4-BE49-F238E27FC236}">
                      <a16:creationId xmlns:a16="http://schemas.microsoft.com/office/drawing/2014/main" id="{56924F06-0F98-5C46-8302-76A6F614F618}"/>
                    </a:ext>
                  </a:extLst>
                </p:cNvPr>
                <p:cNvSpPr/>
                <p:nvPr/>
              </p:nvSpPr>
              <p:spPr>
                <a:xfrm>
                  <a:off x="6272526" y="5781003"/>
                  <a:ext cx="230743" cy="231538"/>
                </a:xfrm>
                <a:custGeom>
                  <a:avLst/>
                  <a:gdLst>
                    <a:gd name="connsiteX0" fmla="*/ 0 w 230743"/>
                    <a:gd name="connsiteY0" fmla="*/ 0 h 231538"/>
                    <a:gd name="connsiteX1" fmla="*/ 230744 w 230743"/>
                    <a:gd name="connsiteY1" fmla="*/ 231539 h 231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0743" h="231538">
                      <a:moveTo>
                        <a:pt x="0" y="0"/>
                      </a:moveTo>
                      <a:lnTo>
                        <a:pt x="230744" y="231539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2" name="フリーフォーム 561">
                  <a:extLst>
                    <a:ext uri="{FF2B5EF4-FFF2-40B4-BE49-F238E27FC236}">
                      <a16:creationId xmlns:a16="http://schemas.microsoft.com/office/drawing/2014/main" id="{52D93A65-B577-A624-D03A-A5287AD8BC41}"/>
                    </a:ext>
                  </a:extLst>
                </p:cNvPr>
                <p:cNvSpPr/>
                <p:nvPr/>
              </p:nvSpPr>
              <p:spPr>
                <a:xfrm>
                  <a:off x="6226377" y="5642081"/>
                  <a:ext cx="415338" cy="69460"/>
                </a:xfrm>
                <a:custGeom>
                  <a:avLst/>
                  <a:gdLst>
                    <a:gd name="connsiteX0" fmla="*/ 415339 w 415338"/>
                    <a:gd name="connsiteY0" fmla="*/ 0 h 69460"/>
                    <a:gd name="connsiteX1" fmla="*/ 0 w 415338"/>
                    <a:gd name="connsiteY1" fmla="*/ 69461 h 69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15338" h="69460">
                      <a:moveTo>
                        <a:pt x="415339" y="0"/>
                      </a:moveTo>
                      <a:lnTo>
                        <a:pt x="0" y="6946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3" name="フリーフォーム 562">
                  <a:extLst>
                    <a:ext uri="{FF2B5EF4-FFF2-40B4-BE49-F238E27FC236}">
                      <a16:creationId xmlns:a16="http://schemas.microsoft.com/office/drawing/2014/main" id="{B288217B-93B5-A1F8-0966-110FDCF47126}"/>
                    </a:ext>
                  </a:extLst>
                </p:cNvPr>
                <p:cNvSpPr/>
                <p:nvPr/>
              </p:nvSpPr>
              <p:spPr>
                <a:xfrm>
                  <a:off x="6272526" y="5711542"/>
                  <a:ext cx="415338" cy="69460"/>
                </a:xfrm>
                <a:custGeom>
                  <a:avLst/>
                  <a:gdLst>
                    <a:gd name="connsiteX0" fmla="*/ 415339 w 415338"/>
                    <a:gd name="connsiteY0" fmla="*/ 0 h 69460"/>
                    <a:gd name="connsiteX1" fmla="*/ 0 w 415338"/>
                    <a:gd name="connsiteY1" fmla="*/ 69461 h 69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15338" h="69460">
                      <a:moveTo>
                        <a:pt x="415339" y="0"/>
                      </a:moveTo>
                      <a:lnTo>
                        <a:pt x="0" y="6946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4" name="フリーフォーム 563">
                  <a:extLst>
                    <a:ext uri="{FF2B5EF4-FFF2-40B4-BE49-F238E27FC236}">
                      <a16:creationId xmlns:a16="http://schemas.microsoft.com/office/drawing/2014/main" id="{A1A06665-2E5D-F47F-6C68-2CB5C46D1CCA}"/>
                    </a:ext>
                  </a:extLst>
                </p:cNvPr>
                <p:cNvSpPr/>
                <p:nvPr/>
              </p:nvSpPr>
              <p:spPr>
                <a:xfrm>
                  <a:off x="6503270" y="6012541"/>
                  <a:ext cx="184595" cy="162080"/>
                </a:xfrm>
                <a:custGeom>
                  <a:avLst/>
                  <a:gdLst>
                    <a:gd name="connsiteX0" fmla="*/ 184595 w 184595"/>
                    <a:gd name="connsiteY0" fmla="*/ 162080 h 162080"/>
                    <a:gd name="connsiteX1" fmla="*/ 0 w 184595"/>
                    <a:gd name="connsiteY1" fmla="*/ 0 h 16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595" h="162080">
                      <a:moveTo>
                        <a:pt x="184595" y="162080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5" name="フリーフォーム 564">
                  <a:extLst>
                    <a:ext uri="{FF2B5EF4-FFF2-40B4-BE49-F238E27FC236}">
                      <a16:creationId xmlns:a16="http://schemas.microsoft.com/office/drawing/2014/main" id="{AFBC04D4-6246-C069-D47B-09806436FDE4}"/>
                    </a:ext>
                  </a:extLst>
                </p:cNvPr>
                <p:cNvSpPr/>
                <p:nvPr/>
              </p:nvSpPr>
              <p:spPr>
                <a:xfrm>
                  <a:off x="6687865" y="5711542"/>
                  <a:ext cx="184563" cy="162078"/>
                </a:xfrm>
                <a:custGeom>
                  <a:avLst/>
                  <a:gdLst>
                    <a:gd name="connsiteX0" fmla="*/ 184564 w 184563"/>
                    <a:gd name="connsiteY0" fmla="*/ 162078 h 162078"/>
                    <a:gd name="connsiteX1" fmla="*/ 0 w 184563"/>
                    <a:gd name="connsiteY1" fmla="*/ 0 h 162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563" h="162078">
                      <a:moveTo>
                        <a:pt x="184564" y="162078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6" name="フリーフォーム 565">
                  <a:extLst>
                    <a:ext uri="{FF2B5EF4-FFF2-40B4-BE49-F238E27FC236}">
                      <a16:creationId xmlns:a16="http://schemas.microsoft.com/office/drawing/2014/main" id="{02A59145-76E8-BE7C-F802-EED0615A136E}"/>
                    </a:ext>
                  </a:extLst>
                </p:cNvPr>
                <p:cNvSpPr/>
                <p:nvPr/>
              </p:nvSpPr>
              <p:spPr>
                <a:xfrm>
                  <a:off x="6226377" y="5711542"/>
                  <a:ext cx="46148" cy="69460"/>
                </a:xfrm>
                <a:custGeom>
                  <a:avLst/>
                  <a:gdLst>
                    <a:gd name="connsiteX0" fmla="*/ 0 w 46148"/>
                    <a:gd name="connsiteY0" fmla="*/ 0 h 69460"/>
                    <a:gd name="connsiteX1" fmla="*/ 46149 w 46148"/>
                    <a:gd name="connsiteY1" fmla="*/ 69461 h 69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" h="69460">
                      <a:moveTo>
                        <a:pt x="0" y="0"/>
                      </a:moveTo>
                      <a:lnTo>
                        <a:pt x="46149" y="6946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7" name="フリーフォーム 566">
                  <a:extLst>
                    <a:ext uri="{FF2B5EF4-FFF2-40B4-BE49-F238E27FC236}">
                      <a16:creationId xmlns:a16="http://schemas.microsoft.com/office/drawing/2014/main" id="{AB25A214-D8DF-7FC1-724C-17B30C4B15AA}"/>
                    </a:ext>
                  </a:extLst>
                </p:cNvPr>
                <p:cNvSpPr/>
                <p:nvPr/>
              </p:nvSpPr>
              <p:spPr>
                <a:xfrm>
                  <a:off x="6641716" y="5642081"/>
                  <a:ext cx="46148" cy="69460"/>
                </a:xfrm>
                <a:custGeom>
                  <a:avLst/>
                  <a:gdLst>
                    <a:gd name="connsiteX0" fmla="*/ 46149 w 46148"/>
                    <a:gd name="connsiteY0" fmla="*/ 69461 h 69460"/>
                    <a:gd name="connsiteX1" fmla="*/ 0 w 46148"/>
                    <a:gd name="connsiteY1" fmla="*/ 0 h 69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" h="69460">
                      <a:moveTo>
                        <a:pt x="46149" y="69461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8" name="フリーフォーム 567">
                  <a:extLst>
                    <a:ext uri="{FF2B5EF4-FFF2-40B4-BE49-F238E27FC236}">
                      <a16:creationId xmlns:a16="http://schemas.microsoft.com/office/drawing/2014/main" id="{F4702484-E981-869F-3FF7-41D38583A2A6}"/>
                    </a:ext>
                  </a:extLst>
                </p:cNvPr>
                <p:cNvSpPr/>
                <p:nvPr/>
              </p:nvSpPr>
              <p:spPr>
                <a:xfrm>
                  <a:off x="6503270" y="5711542"/>
                  <a:ext cx="184595" cy="300999"/>
                </a:xfrm>
                <a:custGeom>
                  <a:avLst/>
                  <a:gdLst>
                    <a:gd name="connsiteX0" fmla="*/ 0 w 184595"/>
                    <a:gd name="connsiteY0" fmla="*/ 301000 h 300999"/>
                    <a:gd name="connsiteX1" fmla="*/ 184595 w 184595"/>
                    <a:gd name="connsiteY1" fmla="*/ 0 h 300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595" h="300999">
                      <a:moveTo>
                        <a:pt x="0" y="301000"/>
                      </a:moveTo>
                      <a:lnTo>
                        <a:pt x="184595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69" name="フリーフォーム 568">
                  <a:extLst>
                    <a:ext uri="{FF2B5EF4-FFF2-40B4-BE49-F238E27FC236}">
                      <a16:creationId xmlns:a16="http://schemas.microsoft.com/office/drawing/2014/main" id="{9BB4D8AB-9B15-F88A-0CC0-9EB8A3ED579E}"/>
                    </a:ext>
                  </a:extLst>
                </p:cNvPr>
                <p:cNvSpPr/>
                <p:nvPr/>
              </p:nvSpPr>
              <p:spPr>
                <a:xfrm>
                  <a:off x="6687865" y="5873620"/>
                  <a:ext cx="184563" cy="301001"/>
                </a:xfrm>
                <a:custGeom>
                  <a:avLst/>
                  <a:gdLst>
                    <a:gd name="connsiteX0" fmla="*/ 184564 w 184563"/>
                    <a:gd name="connsiteY0" fmla="*/ 0 h 301001"/>
                    <a:gd name="connsiteX1" fmla="*/ 0 w 184563"/>
                    <a:gd name="connsiteY1" fmla="*/ 301002 h 301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563" h="301001">
                      <a:moveTo>
                        <a:pt x="184564" y="0"/>
                      </a:moveTo>
                      <a:lnTo>
                        <a:pt x="0" y="30100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0" name="フリーフォーム 569">
                  <a:extLst>
                    <a:ext uri="{FF2B5EF4-FFF2-40B4-BE49-F238E27FC236}">
                      <a16:creationId xmlns:a16="http://schemas.microsoft.com/office/drawing/2014/main" id="{B6782303-8EB8-C27D-9281-266F19DBEF0A}"/>
                    </a:ext>
                  </a:extLst>
                </p:cNvPr>
                <p:cNvSpPr/>
                <p:nvPr/>
              </p:nvSpPr>
              <p:spPr>
                <a:xfrm>
                  <a:off x="6041782" y="5781003"/>
                  <a:ext cx="461487" cy="463071"/>
                </a:xfrm>
                <a:custGeom>
                  <a:avLst/>
                  <a:gdLst>
                    <a:gd name="connsiteX0" fmla="*/ 0 w 461487"/>
                    <a:gd name="connsiteY0" fmla="*/ 0 h 463071"/>
                    <a:gd name="connsiteX1" fmla="*/ 461488 w 461487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463071">
                      <a:moveTo>
                        <a:pt x="0" y="0"/>
                      </a:moveTo>
                      <a:lnTo>
                        <a:pt x="461488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1" name="フリーフォーム 570">
                  <a:extLst>
                    <a:ext uri="{FF2B5EF4-FFF2-40B4-BE49-F238E27FC236}">
                      <a16:creationId xmlns:a16="http://schemas.microsoft.com/office/drawing/2014/main" id="{8BA29EA3-CD5F-72C9-6C2D-F650B55AC29A}"/>
                    </a:ext>
                  </a:extLst>
                </p:cNvPr>
                <p:cNvSpPr/>
                <p:nvPr/>
              </p:nvSpPr>
              <p:spPr>
                <a:xfrm>
                  <a:off x="6041782" y="5781003"/>
                  <a:ext cx="461487" cy="463071"/>
                </a:xfrm>
                <a:custGeom>
                  <a:avLst/>
                  <a:gdLst>
                    <a:gd name="connsiteX0" fmla="*/ 461488 w 461487"/>
                    <a:gd name="connsiteY0" fmla="*/ 0 h 463071"/>
                    <a:gd name="connsiteX1" fmla="*/ 0 w 461487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463071">
                      <a:moveTo>
                        <a:pt x="461488" y="0"/>
                      </a:moveTo>
                      <a:lnTo>
                        <a:pt x="0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2" name="フリーフォーム 571">
                  <a:extLst>
                    <a:ext uri="{FF2B5EF4-FFF2-40B4-BE49-F238E27FC236}">
                      <a16:creationId xmlns:a16="http://schemas.microsoft.com/office/drawing/2014/main" id="{8433E0DC-BC39-CDE3-F70B-5E8F799099E7}"/>
                    </a:ext>
                  </a:extLst>
                </p:cNvPr>
                <p:cNvSpPr/>
                <p:nvPr/>
              </p:nvSpPr>
              <p:spPr>
                <a:xfrm>
                  <a:off x="6410972" y="5642081"/>
                  <a:ext cx="92297" cy="138921"/>
                </a:xfrm>
                <a:custGeom>
                  <a:avLst/>
                  <a:gdLst>
                    <a:gd name="connsiteX0" fmla="*/ 0 w 92297"/>
                    <a:gd name="connsiteY0" fmla="*/ 0 h 138921"/>
                    <a:gd name="connsiteX1" fmla="*/ 92298 w 92297"/>
                    <a:gd name="connsiteY1" fmla="*/ 138921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297" h="138921">
                      <a:moveTo>
                        <a:pt x="0" y="0"/>
                      </a:moveTo>
                      <a:lnTo>
                        <a:pt x="92298" y="13892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3" name="フリーフォーム 572">
                  <a:extLst>
                    <a:ext uri="{FF2B5EF4-FFF2-40B4-BE49-F238E27FC236}">
                      <a16:creationId xmlns:a16="http://schemas.microsoft.com/office/drawing/2014/main" id="{531A339E-7B53-AD6E-3868-AF8F2B7DC3B5}"/>
                    </a:ext>
                  </a:extLst>
                </p:cNvPr>
                <p:cNvSpPr/>
                <p:nvPr/>
              </p:nvSpPr>
              <p:spPr>
                <a:xfrm>
                  <a:off x="6041782" y="5642081"/>
                  <a:ext cx="830677" cy="138921"/>
                </a:xfrm>
                <a:custGeom>
                  <a:avLst/>
                  <a:gdLst>
                    <a:gd name="connsiteX0" fmla="*/ 830678 w 830677"/>
                    <a:gd name="connsiteY0" fmla="*/ 0 h 138921"/>
                    <a:gd name="connsiteX1" fmla="*/ 0 w 830677"/>
                    <a:gd name="connsiteY1" fmla="*/ 138921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30677" h="138921">
                      <a:moveTo>
                        <a:pt x="830678" y="0"/>
                      </a:moveTo>
                      <a:lnTo>
                        <a:pt x="0" y="13892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4" name="フリーフォーム 573">
                  <a:extLst>
                    <a:ext uri="{FF2B5EF4-FFF2-40B4-BE49-F238E27FC236}">
                      <a16:creationId xmlns:a16="http://schemas.microsoft.com/office/drawing/2014/main" id="{E1485E11-15C8-52BC-289F-B4F117D57F38}"/>
                    </a:ext>
                  </a:extLst>
                </p:cNvPr>
                <p:cNvSpPr/>
                <p:nvPr/>
              </p:nvSpPr>
              <p:spPr>
                <a:xfrm>
                  <a:off x="6503270" y="5642081"/>
                  <a:ext cx="369190" cy="601993"/>
                </a:xfrm>
                <a:custGeom>
                  <a:avLst/>
                  <a:gdLst>
                    <a:gd name="connsiteX0" fmla="*/ 0 w 369190"/>
                    <a:gd name="connsiteY0" fmla="*/ 601993 h 601993"/>
                    <a:gd name="connsiteX1" fmla="*/ 369190 w 369190"/>
                    <a:gd name="connsiteY1" fmla="*/ 0 h 601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601993">
                      <a:moveTo>
                        <a:pt x="0" y="601993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75" name="フリーフォーム 574">
                  <a:extLst>
                    <a:ext uri="{FF2B5EF4-FFF2-40B4-BE49-F238E27FC236}">
                      <a16:creationId xmlns:a16="http://schemas.microsoft.com/office/drawing/2014/main" id="{FFA59C82-0C94-BD4D-9BFE-C9823E23D2BE}"/>
                    </a:ext>
                  </a:extLst>
                </p:cNvPr>
                <p:cNvSpPr/>
                <p:nvPr/>
              </p:nvSpPr>
              <p:spPr>
                <a:xfrm>
                  <a:off x="6503270" y="5781003"/>
                  <a:ext cx="369158" cy="324158"/>
                </a:xfrm>
                <a:custGeom>
                  <a:avLst/>
                  <a:gdLst>
                    <a:gd name="connsiteX0" fmla="*/ 369159 w 369158"/>
                    <a:gd name="connsiteY0" fmla="*/ 324158 h 324158"/>
                    <a:gd name="connsiteX1" fmla="*/ 0 w 369158"/>
                    <a:gd name="connsiteY1" fmla="*/ 0 h 324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58" h="324158">
                      <a:moveTo>
                        <a:pt x="369159" y="324158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541" name="グラフィックス 48">
                <a:extLst>
                  <a:ext uri="{FF2B5EF4-FFF2-40B4-BE49-F238E27FC236}">
                    <a16:creationId xmlns:a16="http://schemas.microsoft.com/office/drawing/2014/main" id="{4335E245-3665-7C7F-4AC0-200394BD3EAD}"/>
                  </a:ext>
                </a:extLst>
              </p:cNvPr>
              <p:cNvGrpSpPr/>
              <p:nvPr/>
            </p:nvGrpSpPr>
            <p:grpSpPr>
              <a:xfrm>
                <a:off x="6022169" y="5622399"/>
                <a:ext cx="869905" cy="641355"/>
                <a:chOff x="6022169" y="5622399"/>
                <a:chExt cx="869905" cy="641355"/>
              </a:xfrm>
              <a:solidFill>
                <a:srgbClr val="000000"/>
              </a:solidFill>
            </p:grpSpPr>
            <p:sp>
              <p:nvSpPr>
                <p:cNvPr id="542" name="フリーフォーム 541">
                  <a:extLst>
                    <a:ext uri="{FF2B5EF4-FFF2-40B4-BE49-F238E27FC236}">
                      <a16:creationId xmlns:a16="http://schemas.microsoft.com/office/drawing/2014/main" id="{51E0EE51-6E4B-9F99-D4D1-E4E1AE83C4C1}"/>
                    </a:ext>
                  </a:extLst>
                </p:cNvPr>
                <p:cNvSpPr/>
                <p:nvPr/>
              </p:nvSpPr>
              <p:spPr>
                <a:xfrm>
                  <a:off x="6483656" y="62243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43" name="フリーフォーム 542">
                  <a:extLst>
                    <a:ext uri="{FF2B5EF4-FFF2-40B4-BE49-F238E27FC236}">
                      <a16:creationId xmlns:a16="http://schemas.microsoft.com/office/drawing/2014/main" id="{36AE9599-95F5-5936-5070-67F073D039FE}"/>
                    </a:ext>
                  </a:extLst>
                </p:cNvPr>
                <p:cNvSpPr/>
                <p:nvPr/>
              </p:nvSpPr>
              <p:spPr>
                <a:xfrm>
                  <a:off x="6022169" y="57613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44" name="フリーフォーム 543">
                  <a:extLst>
                    <a:ext uri="{FF2B5EF4-FFF2-40B4-BE49-F238E27FC236}">
                      <a16:creationId xmlns:a16="http://schemas.microsoft.com/office/drawing/2014/main" id="{DEFBD2C2-01F3-C467-6A5D-7A24663F56FC}"/>
                    </a:ext>
                  </a:extLst>
                </p:cNvPr>
                <p:cNvSpPr/>
                <p:nvPr/>
              </p:nvSpPr>
              <p:spPr>
                <a:xfrm>
                  <a:off x="6022169" y="62243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45" name="フリーフォーム 544">
                  <a:extLst>
                    <a:ext uri="{FF2B5EF4-FFF2-40B4-BE49-F238E27FC236}">
                      <a16:creationId xmlns:a16="http://schemas.microsoft.com/office/drawing/2014/main" id="{D379B50E-901D-59C6-8D6C-5D088F24C7D3}"/>
                    </a:ext>
                  </a:extLst>
                </p:cNvPr>
                <p:cNvSpPr/>
                <p:nvPr/>
              </p:nvSpPr>
              <p:spPr>
                <a:xfrm>
                  <a:off x="6852845" y="5622399"/>
                  <a:ext cx="39228" cy="39363"/>
                </a:xfrm>
                <a:custGeom>
                  <a:avLst/>
                  <a:gdLst>
                    <a:gd name="connsiteX0" fmla="*/ 39229 w 39228"/>
                    <a:gd name="connsiteY0" fmla="*/ 19682 h 39363"/>
                    <a:gd name="connsiteX1" fmla="*/ 19614 w 39228"/>
                    <a:gd name="connsiteY1" fmla="*/ 39364 h 39363"/>
                    <a:gd name="connsiteX2" fmla="*/ 0 w 39228"/>
                    <a:gd name="connsiteY2" fmla="*/ 19682 h 39363"/>
                    <a:gd name="connsiteX3" fmla="*/ 19614 w 39228"/>
                    <a:gd name="connsiteY3" fmla="*/ 0 h 39363"/>
                    <a:gd name="connsiteX4" fmla="*/ 39229 w 39228"/>
                    <a:gd name="connsiteY4" fmla="*/ 19682 h 3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8" h="39363">
                      <a:moveTo>
                        <a:pt x="39229" y="19682"/>
                      </a:moveTo>
                      <a:cubicBezTo>
                        <a:pt x="39229" y="30552"/>
                        <a:pt x="30447" y="39364"/>
                        <a:pt x="19614" y="39364"/>
                      </a:cubicBezTo>
                      <a:cubicBezTo>
                        <a:pt x="8782" y="39364"/>
                        <a:pt x="0" y="30552"/>
                        <a:pt x="0" y="19682"/>
                      </a:cubicBezTo>
                      <a:cubicBezTo>
                        <a:pt x="0" y="8812"/>
                        <a:pt x="8782" y="0"/>
                        <a:pt x="19614" y="0"/>
                      </a:cubicBezTo>
                      <a:cubicBezTo>
                        <a:pt x="30447" y="0"/>
                        <a:pt x="39229" y="8812"/>
                        <a:pt x="39229" y="196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46" name="フリーフォーム 545">
                  <a:extLst>
                    <a:ext uri="{FF2B5EF4-FFF2-40B4-BE49-F238E27FC236}">
                      <a16:creationId xmlns:a16="http://schemas.microsoft.com/office/drawing/2014/main" id="{721A3FFF-4C04-5837-08B4-98BDE3EC0852}"/>
                    </a:ext>
                  </a:extLst>
                </p:cNvPr>
                <p:cNvSpPr/>
                <p:nvPr/>
              </p:nvSpPr>
              <p:spPr>
                <a:xfrm>
                  <a:off x="6852846" y="608547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47" name="フリーフォーム 546">
                  <a:extLst>
                    <a:ext uri="{FF2B5EF4-FFF2-40B4-BE49-F238E27FC236}">
                      <a16:creationId xmlns:a16="http://schemas.microsoft.com/office/drawing/2014/main" id="{E484027C-509B-DAC3-AD4E-EC58923DE826}"/>
                    </a:ext>
                  </a:extLst>
                </p:cNvPr>
                <p:cNvSpPr/>
                <p:nvPr/>
              </p:nvSpPr>
              <p:spPr>
                <a:xfrm>
                  <a:off x="6391359" y="5622401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48" name="フリーフォーム 547">
                  <a:extLst>
                    <a:ext uri="{FF2B5EF4-FFF2-40B4-BE49-F238E27FC236}">
                      <a16:creationId xmlns:a16="http://schemas.microsoft.com/office/drawing/2014/main" id="{7DFD2850-09A3-D03F-D11B-77A40A5477CE}"/>
                    </a:ext>
                  </a:extLst>
                </p:cNvPr>
                <p:cNvSpPr/>
                <p:nvPr/>
              </p:nvSpPr>
              <p:spPr>
                <a:xfrm>
                  <a:off x="6483656" y="57613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486" name="グループ化 485">
              <a:extLst>
                <a:ext uri="{FF2B5EF4-FFF2-40B4-BE49-F238E27FC236}">
                  <a16:creationId xmlns:a16="http://schemas.microsoft.com/office/drawing/2014/main" id="{A27C3BAF-CB70-08F4-539A-3E686F0800C7}"/>
                </a:ext>
              </a:extLst>
            </p:cNvPr>
            <p:cNvGrpSpPr/>
            <p:nvPr/>
          </p:nvGrpSpPr>
          <p:grpSpPr>
            <a:xfrm>
              <a:off x="7179542" y="5622399"/>
              <a:ext cx="869905" cy="641355"/>
              <a:chOff x="7179542" y="5622399"/>
              <a:chExt cx="869905" cy="641355"/>
            </a:xfrm>
          </p:grpSpPr>
          <p:grpSp>
            <p:nvGrpSpPr>
              <p:cNvPr id="487" name="グラフィックス 49">
                <a:extLst>
                  <a:ext uri="{FF2B5EF4-FFF2-40B4-BE49-F238E27FC236}">
                    <a16:creationId xmlns:a16="http://schemas.microsoft.com/office/drawing/2014/main" id="{271C516C-4A36-57D3-FA9A-FBF2B79E15B3}"/>
                  </a:ext>
                </a:extLst>
              </p:cNvPr>
              <p:cNvGrpSpPr/>
              <p:nvPr/>
            </p:nvGrpSpPr>
            <p:grpSpPr>
              <a:xfrm>
                <a:off x="7199155" y="5642081"/>
                <a:ext cx="830677" cy="602001"/>
                <a:chOff x="7199155" y="5642081"/>
                <a:chExt cx="830677" cy="602001"/>
              </a:xfrm>
            </p:grpSpPr>
            <p:sp>
              <p:nvSpPr>
                <p:cNvPr id="496" name="フリーフォーム 495">
                  <a:extLst>
                    <a:ext uri="{FF2B5EF4-FFF2-40B4-BE49-F238E27FC236}">
                      <a16:creationId xmlns:a16="http://schemas.microsoft.com/office/drawing/2014/main" id="{E6F4ACFB-9D5D-7E80-1ADB-C69792B1FA4B}"/>
                    </a:ext>
                  </a:extLst>
                </p:cNvPr>
                <p:cNvSpPr/>
                <p:nvPr/>
              </p:nvSpPr>
              <p:spPr>
                <a:xfrm>
                  <a:off x="7199155" y="6244074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97" name="フリーフォーム 496">
                  <a:extLst>
                    <a:ext uri="{FF2B5EF4-FFF2-40B4-BE49-F238E27FC236}">
                      <a16:creationId xmlns:a16="http://schemas.microsoft.com/office/drawing/2014/main" id="{5612432F-1087-3FD8-F427-557F57EFADE1}"/>
                    </a:ext>
                  </a:extLst>
                </p:cNvPr>
                <p:cNvSpPr/>
                <p:nvPr/>
              </p:nvSpPr>
              <p:spPr>
                <a:xfrm>
                  <a:off x="7199155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98" name="フリーフォーム 497">
                  <a:extLst>
                    <a:ext uri="{FF2B5EF4-FFF2-40B4-BE49-F238E27FC236}">
                      <a16:creationId xmlns:a16="http://schemas.microsoft.com/office/drawing/2014/main" id="{4BD68740-9F2B-6C16-28F8-0E45472C6D77}"/>
                    </a:ext>
                  </a:extLst>
                </p:cNvPr>
                <p:cNvSpPr/>
                <p:nvPr/>
              </p:nvSpPr>
              <p:spPr>
                <a:xfrm>
                  <a:off x="7660643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99" name="フリーフォーム 498">
                  <a:extLst>
                    <a:ext uri="{FF2B5EF4-FFF2-40B4-BE49-F238E27FC236}">
                      <a16:creationId xmlns:a16="http://schemas.microsoft.com/office/drawing/2014/main" id="{B9880B95-9348-90C2-8D3E-CC827AD52878}"/>
                    </a:ext>
                  </a:extLst>
                </p:cNvPr>
                <p:cNvSpPr/>
                <p:nvPr/>
              </p:nvSpPr>
              <p:spPr>
                <a:xfrm>
                  <a:off x="7199155" y="5781003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00" name="フリーフォーム 499">
                  <a:extLst>
                    <a:ext uri="{FF2B5EF4-FFF2-40B4-BE49-F238E27FC236}">
                      <a16:creationId xmlns:a16="http://schemas.microsoft.com/office/drawing/2014/main" id="{F8E12DCB-BEA5-622B-20B2-40493F45D8EB}"/>
                    </a:ext>
                  </a:extLst>
                </p:cNvPr>
                <p:cNvSpPr/>
                <p:nvPr/>
              </p:nvSpPr>
              <p:spPr>
                <a:xfrm>
                  <a:off x="7199155" y="56420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01" name="フリーフォーム 500">
                  <a:extLst>
                    <a:ext uri="{FF2B5EF4-FFF2-40B4-BE49-F238E27FC236}">
                      <a16:creationId xmlns:a16="http://schemas.microsoft.com/office/drawing/2014/main" id="{78B536E0-954D-08CC-3C6A-CDF4C9CE16AF}"/>
                    </a:ext>
                  </a:extLst>
                </p:cNvPr>
                <p:cNvSpPr/>
                <p:nvPr/>
              </p:nvSpPr>
              <p:spPr>
                <a:xfrm>
                  <a:off x="7660643" y="564208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02" name="フリーフォーム 501">
                  <a:extLst>
                    <a:ext uri="{FF2B5EF4-FFF2-40B4-BE49-F238E27FC236}">
                      <a16:creationId xmlns:a16="http://schemas.microsoft.com/office/drawing/2014/main" id="{030CF8ED-3FCD-6EFE-4080-3EC87C3D313A}"/>
                    </a:ext>
                  </a:extLst>
                </p:cNvPr>
                <p:cNvSpPr/>
                <p:nvPr/>
              </p:nvSpPr>
              <p:spPr>
                <a:xfrm>
                  <a:off x="7568314" y="5642089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03" name="フリーフォーム 502">
                  <a:extLst>
                    <a:ext uri="{FF2B5EF4-FFF2-40B4-BE49-F238E27FC236}">
                      <a16:creationId xmlns:a16="http://schemas.microsoft.com/office/drawing/2014/main" id="{66D8BCD9-8CE8-E95F-5942-89A076B58C41}"/>
                    </a:ext>
                  </a:extLst>
                </p:cNvPr>
                <p:cNvSpPr/>
                <p:nvPr/>
              </p:nvSpPr>
              <p:spPr>
                <a:xfrm>
                  <a:off x="8029801" y="5642089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463072 h 463071"/>
                    <a:gd name="connsiteX1" fmla="*/ 0 w 5426"/>
                    <a:gd name="connsiteY1" fmla="*/ 0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46307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04" name="フリーフォーム 503">
                  <a:extLst>
                    <a:ext uri="{FF2B5EF4-FFF2-40B4-BE49-F238E27FC236}">
                      <a16:creationId xmlns:a16="http://schemas.microsoft.com/office/drawing/2014/main" id="{3FDF838F-7D8C-195E-01D5-0314BF380C82}"/>
                    </a:ext>
                  </a:extLst>
                </p:cNvPr>
                <p:cNvSpPr/>
                <p:nvPr/>
              </p:nvSpPr>
              <p:spPr>
                <a:xfrm>
                  <a:off x="7660643" y="6105161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28" name="フリーフォーム 527">
                  <a:extLst>
                    <a:ext uri="{FF2B5EF4-FFF2-40B4-BE49-F238E27FC236}">
                      <a16:creationId xmlns:a16="http://schemas.microsoft.com/office/drawing/2014/main" id="{8F41CC25-A86F-5B8F-F0EA-F35815A41A87}"/>
                    </a:ext>
                  </a:extLst>
                </p:cNvPr>
                <p:cNvSpPr/>
                <p:nvPr/>
              </p:nvSpPr>
              <p:spPr>
                <a:xfrm>
                  <a:off x="7352984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0 h 463071"/>
                    <a:gd name="connsiteX1" fmla="*/ 0 w 5426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0"/>
                      </a:moveTo>
                      <a:lnTo>
                        <a:pt x="0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29" name="フリーフォーム 528">
                  <a:extLst>
                    <a:ext uri="{FF2B5EF4-FFF2-40B4-BE49-F238E27FC236}">
                      <a16:creationId xmlns:a16="http://schemas.microsoft.com/office/drawing/2014/main" id="{8DCA6440-DBFB-B670-AE03-57B9B9C79F10}"/>
                    </a:ext>
                  </a:extLst>
                </p:cNvPr>
                <p:cNvSpPr/>
                <p:nvPr/>
              </p:nvSpPr>
              <p:spPr>
                <a:xfrm>
                  <a:off x="7506813" y="5781003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0 h 463071"/>
                    <a:gd name="connsiteX1" fmla="*/ 0 w 5426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0"/>
                      </a:moveTo>
                      <a:lnTo>
                        <a:pt x="0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0" name="フリーフォーム 529">
                  <a:extLst>
                    <a:ext uri="{FF2B5EF4-FFF2-40B4-BE49-F238E27FC236}">
                      <a16:creationId xmlns:a16="http://schemas.microsoft.com/office/drawing/2014/main" id="{2B8CC666-D306-2711-F097-2B37BAB99D97}"/>
                    </a:ext>
                  </a:extLst>
                </p:cNvPr>
                <p:cNvSpPr/>
                <p:nvPr/>
              </p:nvSpPr>
              <p:spPr>
                <a:xfrm>
                  <a:off x="7199155" y="6089719"/>
                  <a:ext cx="461487" cy="5445"/>
                </a:xfrm>
                <a:custGeom>
                  <a:avLst/>
                  <a:gdLst>
                    <a:gd name="connsiteX0" fmla="*/ 461488 w 461487"/>
                    <a:gd name="connsiteY0" fmla="*/ 0 h 5445"/>
                    <a:gd name="connsiteX1" fmla="*/ 0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461488" y="0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1" name="フリーフォーム 530">
                  <a:extLst>
                    <a:ext uri="{FF2B5EF4-FFF2-40B4-BE49-F238E27FC236}">
                      <a16:creationId xmlns:a16="http://schemas.microsoft.com/office/drawing/2014/main" id="{4D462AB3-9007-6931-AB03-06DBFEFB6F2A}"/>
                    </a:ext>
                  </a:extLst>
                </p:cNvPr>
                <p:cNvSpPr/>
                <p:nvPr/>
              </p:nvSpPr>
              <p:spPr>
                <a:xfrm>
                  <a:off x="7199155" y="5935364"/>
                  <a:ext cx="461487" cy="5445"/>
                </a:xfrm>
                <a:custGeom>
                  <a:avLst/>
                  <a:gdLst>
                    <a:gd name="connsiteX0" fmla="*/ 0 w 461487"/>
                    <a:gd name="connsiteY0" fmla="*/ 0 h 5445"/>
                    <a:gd name="connsiteX1" fmla="*/ 461488 w 461487"/>
                    <a:gd name="connsiteY1" fmla="*/ 0 h 5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5445">
                      <a:moveTo>
                        <a:pt x="0" y="0"/>
                      </a:moveTo>
                      <a:lnTo>
                        <a:pt x="461488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2" name="フリーフォーム 531">
                  <a:extLst>
                    <a:ext uri="{FF2B5EF4-FFF2-40B4-BE49-F238E27FC236}">
                      <a16:creationId xmlns:a16="http://schemas.microsoft.com/office/drawing/2014/main" id="{27104488-FCAE-EF51-0E01-D55FBA70B0EF}"/>
                    </a:ext>
                  </a:extLst>
                </p:cNvPr>
                <p:cNvSpPr/>
                <p:nvPr/>
              </p:nvSpPr>
              <p:spPr>
                <a:xfrm>
                  <a:off x="7352984" y="5642081"/>
                  <a:ext cx="369190" cy="138921"/>
                </a:xfrm>
                <a:custGeom>
                  <a:avLst/>
                  <a:gdLst>
                    <a:gd name="connsiteX0" fmla="*/ 369190 w 369190"/>
                    <a:gd name="connsiteY0" fmla="*/ 0 h 138921"/>
                    <a:gd name="connsiteX1" fmla="*/ 0 w 369190"/>
                    <a:gd name="connsiteY1" fmla="*/ 138921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369190" y="0"/>
                      </a:moveTo>
                      <a:lnTo>
                        <a:pt x="0" y="13892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3" name="フリーフォーム 532">
                  <a:extLst>
                    <a:ext uri="{FF2B5EF4-FFF2-40B4-BE49-F238E27FC236}">
                      <a16:creationId xmlns:a16="http://schemas.microsoft.com/office/drawing/2014/main" id="{99FB9BAC-7E4D-16FD-8348-68E7D1C5BDCD}"/>
                    </a:ext>
                  </a:extLst>
                </p:cNvPr>
                <p:cNvSpPr/>
                <p:nvPr/>
              </p:nvSpPr>
              <p:spPr>
                <a:xfrm>
                  <a:off x="7506813" y="5642089"/>
                  <a:ext cx="369189" cy="138913"/>
                </a:xfrm>
                <a:custGeom>
                  <a:avLst/>
                  <a:gdLst>
                    <a:gd name="connsiteX0" fmla="*/ 369190 w 369189"/>
                    <a:gd name="connsiteY0" fmla="*/ 0 h 138913"/>
                    <a:gd name="connsiteX1" fmla="*/ 0 w 369189"/>
                    <a:gd name="connsiteY1" fmla="*/ 138913 h 138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89" h="138913">
                      <a:moveTo>
                        <a:pt x="369190" y="0"/>
                      </a:moveTo>
                      <a:lnTo>
                        <a:pt x="0" y="138913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4" name="フリーフォーム 533">
                  <a:extLst>
                    <a:ext uri="{FF2B5EF4-FFF2-40B4-BE49-F238E27FC236}">
                      <a16:creationId xmlns:a16="http://schemas.microsoft.com/office/drawing/2014/main" id="{4C3BE17C-14EB-2AEE-3A49-BC4FFB487D3A}"/>
                    </a:ext>
                  </a:extLst>
                </p:cNvPr>
                <p:cNvSpPr/>
                <p:nvPr/>
              </p:nvSpPr>
              <p:spPr>
                <a:xfrm>
                  <a:off x="7322218" y="5734699"/>
                  <a:ext cx="461487" cy="2"/>
                </a:xfrm>
                <a:custGeom>
                  <a:avLst/>
                  <a:gdLst>
                    <a:gd name="connsiteX0" fmla="*/ 461488 w 461487"/>
                    <a:gd name="connsiteY0" fmla="*/ 0 h 2"/>
                    <a:gd name="connsiteX1" fmla="*/ 0 w 461487"/>
                    <a:gd name="connsiteY1" fmla="*/ 3 h 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2">
                      <a:moveTo>
                        <a:pt x="461488" y="0"/>
                      </a:moveTo>
                      <a:lnTo>
                        <a:pt x="0" y="3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5" name="フリーフォーム 534">
                  <a:extLst>
                    <a:ext uri="{FF2B5EF4-FFF2-40B4-BE49-F238E27FC236}">
                      <a16:creationId xmlns:a16="http://schemas.microsoft.com/office/drawing/2014/main" id="{0A0783D2-48CE-E182-0E3A-A8CC4D865F85}"/>
                    </a:ext>
                  </a:extLst>
                </p:cNvPr>
                <p:cNvSpPr/>
                <p:nvPr/>
              </p:nvSpPr>
              <p:spPr>
                <a:xfrm>
                  <a:off x="7445282" y="5688392"/>
                  <a:ext cx="461487" cy="2"/>
                </a:xfrm>
                <a:custGeom>
                  <a:avLst/>
                  <a:gdLst>
                    <a:gd name="connsiteX0" fmla="*/ 461488 w 461487"/>
                    <a:gd name="connsiteY0" fmla="*/ 0 h 2"/>
                    <a:gd name="connsiteX1" fmla="*/ 0 w 461487"/>
                    <a:gd name="connsiteY1" fmla="*/ 3 h 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1487" h="2">
                      <a:moveTo>
                        <a:pt x="461488" y="0"/>
                      </a:moveTo>
                      <a:lnTo>
                        <a:pt x="0" y="3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6" name="フリーフォーム 535">
                  <a:extLst>
                    <a:ext uri="{FF2B5EF4-FFF2-40B4-BE49-F238E27FC236}">
                      <a16:creationId xmlns:a16="http://schemas.microsoft.com/office/drawing/2014/main" id="{439E7A05-918C-A95F-CE59-A0F01ACE4FD6}"/>
                    </a:ext>
                  </a:extLst>
                </p:cNvPr>
                <p:cNvSpPr/>
                <p:nvPr/>
              </p:nvSpPr>
              <p:spPr>
                <a:xfrm>
                  <a:off x="7783706" y="5734700"/>
                  <a:ext cx="10" cy="463071"/>
                </a:xfrm>
                <a:custGeom>
                  <a:avLst/>
                  <a:gdLst>
                    <a:gd name="connsiteX0" fmla="*/ 0 w 10"/>
                    <a:gd name="connsiteY0" fmla="*/ 0 h 463071"/>
                    <a:gd name="connsiteX1" fmla="*/ 11 w 10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" h="463071">
                      <a:moveTo>
                        <a:pt x="0" y="0"/>
                      </a:moveTo>
                      <a:lnTo>
                        <a:pt x="11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7" name="フリーフォーム 536">
                  <a:extLst>
                    <a:ext uri="{FF2B5EF4-FFF2-40B4-BE49-F238E27FC236}">
                      <a16:creationId xmlns:a16="http://schemas.microsoft.com/office/drawing/2014/main" id="{8E11116B-84AA-4558-4412-CF0918533AAE}"/>
                    </a:ext>
                  </a:extLst>
                </p:cNvPr>
                <p:cNvSpPr/>
                <p:nvPr/>
              </p:nvSpPr>
              <p:spPr>
                <a:xfrm>
                  <a:off x="7906769" y="5688392"/>
                  <a:ext cx="5426" cy="463071"/>
                </a:xfrm>
                <a:custGeom>
                  <a:avLst/>
                  <a:gdLst>
                    <a:gd name="connsiteX0" fmla="*/ 0 w 5426"/>
                    <a:gd name="connsiteY0" fmla="*/ 0 h 463071"/>
                    <a:gd name="connsiteX1" fmla="*/ 0 w 5426"/>
                    <a:gd name="connsiteY1" fmla="*/ 463072 h 463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26" h="463071">
                      <a:moveTo>
                        <a:pt x="0" y="0"/>
                      </a:moveTo>
                      <a:lnTo>
                        <a:pt x="0" y="463072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8" name="フリーフォーム 537">
                  <a:extLst>
                    <a:ext uri="{FF2B5EF4-FFF2-40B4-BE49-F238E27FC236}">
                      <a16:creationId xmlns:a16="http://schemas.microsoft.com/office/drawing/2014/main" id="{01257002-B97E-3BA0-0CA6-12066EFB1953}"/>
                    </a:ext>
                  </a:extLst>
                </p:cNvPr>
                <p:cNvSpPr/>
                <p:nvPr/>
              </p:nvSpPr>
              <p:spPr>
                <a:xfrm>
                  <a:off x="7660643" y="5796442"/>
                  <a:ext cx="369190" cy="138921"/>
                </a:xfrm>
                <a:custGeom>
                  <a:avLst/>
                  <a:gdLst>
                    <a:gd name="connsiteX0" fmla="*/ 0 w 369190"/>
                    <a:gd name="connsiteY0" fmla="*/ 138921 h 138921"/>
                    <a:gd name="connsiteX1" fmla="*/ 369190 w 369190"/>
                    <a:gd name="connsiteY1" fmla="*/ 0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0" y="138921"/>
                      </a:moveTo>
                      <a:lnTo>
                        <a:pt x="36919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539" name="フリーフォーム 538">
                  <a:extLst>
                    <a:ext uri="{FF2B5EF4-FFF2-40B4-BE49-F238E27FC236}">
                      <a16:creationId xmlns:a16="http://schemas.microsoft.com/office/drawing/2014/main" id="{86992C8A-EF5F-9086-D59A-6DC1661B2EE3}"/>
                    </a:ext>
                  </a:extLst>
                </p:cNvPr>
                <p:cNvSpPr/>
                <p:nvPr/>
              </p:nvSpPr>
              <p:spPr>
                <a:xfrm>
                  <a:off x="7660643" y="5950798"/>
                  <a:ext cx="369190" cy="138921"/>
                </a:xfrm>
                <a:custGeom>
                  <a:avLst/>
                  <a:gdLst>
                    <a:gd name="connsiteX0" fmla="*/ 369190 w 369190"/>
                    <a:gd name="connsiteY0" fmla="*/ 0 h 138921"/>
                    <a:gd name="connsiteX1" fmla="*/ 0 w 369190"/>
                    <a:gd name="connsiteY1" fmla="*/ 138921 h 1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190" h="138921">
                      <a:moveTo>
                        <a:pt x="369190" y="0"/>
                      </a:moveTo>
                      <a:lnTo>
                        <a:pt x="0" y="138921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488" name="グラフィックス 49">
                <a:extLst>
                  <a:ext uri="{FF2B5EF4-FFF2-40B4-BE49-F238E27FC236}">
                    <a16:creationId xmlns:a16="http://schemas.microsoft.com/office/drawing/2014/main" id="{A6B0F646-A11F-BEB9-B2E3-119DAB1B5609}"/>
                  </a:ext>
                </a:extLst>
              </p:cNvPr>
              <p:cNvGrpSpPr/>
              <p:nvPr/>
            </p:nvGrpSpPr>
            <p:grpSpPr>
              <a:xfrm>
                <a:off x="7179542" y="5622399"/>
                <a:ext cx="869905" cy="641355"/>
                <a:chOff x="7179542" y="5622399"/>
                <a:chExt cx="869905" cy="641355"/>
              </a:xfrm>
              <a:solidFill>
                <a:srgbClr val="000000"/>
              </a:solidFill>
            </p:grpSpPr>
            <p:sp>
              <p:nvSpPr>
                <p:cNvPr id="489" name="フリーフォーム 488">
                  <a:extLst>
                    <a:ext uri="{FF2B5EF4-FFF2-40B4-BE49-F238E27FC236}">
                      <a16:creationId xmlns:a16="http://schemas.microsoft.com/office/drawing/2014/main" id="{81DF7F1D-2069-76FC-32D3-D5E5909013ED}"/>
                    </a:ext>
                  </a:extLst>
                </p:cNvPr>
                <p:cNvSpPr/>
                <p:nvPr/>
              </p:nvSpPr>
              <p:spPr>
                <a:xfrm>
                  <a:off x="7641029" y="62243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29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90" name="フリーフォーム 489">
                  <a:extLst>
                    <a:ext uri="{FF2B5EF4-FFF2-40B4-BE49-F238E27FC236}">
                      <a16:creationId xmlns:a16="http://schemas.microsoft.com/office/drawing/2014/main" id="{DC77A8A6-F447-3341-6EB0-CCB046C8C6E6}"/>
                    </a:ext>
                  </a:extLst>
                </p:cNvPr>
                <p:cNvSpPr/>
                <p:nvPr/>
              </p:nvSpPr>
              <p:spPr>
                <a:xfrm>
                  <a:off x="7179542" y="57613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29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91" name="フリーフォーム 490">
                  <a:extLst>
                    <a:ext uri="{FF2B5EF4-FFF2-40B4-BE49-F238E27FC236}">
                      <a16:creationId xmlns:a16="http://schemas.microsoft.com/office/drawing/2014/main" id="{3EA03759-1AF8-BFF3-3662-663F796BCCFE}"/>
                    </a:ext>
                  </a:extLst>
                </p:cNvPr>
                <p:cNvSpPr/>
                <p:nvPr/>
              </p:nvSpPr>
              <p:spPr>
                <a:xfrm>
                  <a:off x="7179542" y="6224394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29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92" name="フリーフォーム 491">
                  <a:extLst>
                    <a:ext uri="{FF2B5EF4-FFF2-40B4-BE49-F238E27FC236}">
                      <a16:creationId xmlns:a16="http://schemas.microsoft.com/office/drawing/2014/main" id="{22EC3766-F6EA-62A3-71E6-B2870C63A6BE}"/>
                    </a:ext>
                  </a:extLst>
                </p:cNvPr>
                <p:cNvSpPr/>
                <p:nvPr/>
              </p:nvSpPr>
              <p:spPr>
                <a:xfrm>
                  <a:off x="8010218" y="5622399"/>
                  <a:ext cx="39228" cy="39363"/>
                </a:xfrm>
                <a:custGeom>
                  <a:avLst/>
                  <a:gdLst>
                    <a:gd name="connsiteX0" fmla="*/ 39229 w 39228"/>
                    <a:gd name="connsiteY0" fmla="*/ 19682 h 39363"/>
                    <a:gd name="connsiteX1" fmla="*/ 19614 w 39228"/>
                    <a:gd name="connsiteY1" fmla="*/ 39364 h 39363"/>
                    <a:gd name="connsiteX2" fmla="*/ 0 w 39228"/>
                    <a:gd name="connsiteY2" fmla="*/ 19682 h 39363"/>
                    <a:gd name="connsiteX3" fmla="*/ 19614 w 39228"/>
                    <a:gd name="connsiteY3" fmla="*/ 0 h 39363"/>
                    <a:gd name="connsiteX4" fmla="*/ 39229 w 39228"/>
                    <a:gd name="connsiteY4" fmla="*/ 19682 h 39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8" h="39363">
                      <a:moveTo>
                        <a:pt x="39229" y="19682"/>
                      </a:moveTo>
                      <a:cubicBezTo>
                        <a:pt x="39229" y="30552"/>
                        <a:pt x="30447" y="39364"/>
                        <a:pt x="19614" y="39364"/>
                      </a:cubicBezTo>
                      <a:cubicBezTo>
                        <a:pt x="8782" y="39364"/>
                        <a:pt x="0" y="30552"/>
                        <a:pt x="0" y="19682"/>
                      </a:cubicBezTo>
                      <a:cubicBezTo>
                        <a:pt x="0" y="8812"/>
                        <a:pt x="8782" y="0"/>
                        <a:pt x="19614" y="0"/>
                      </a:cubicBezTo>
                      <a:cubicBezTo>
                        <a:pt x="30447" y="0"/>
                        <a:pt x="39229" y="8812"/>
                        <a:pt x="39229" y="1968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29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93" name="フリーフォーム 492">
                  <a:extLst>
                    <a:ext uri="{FF2B5EF4-FFF2-40B4-BE49-F238E27FC236}">
                      <a16:creationId xmlns:a16="http://schemas.microsoft.com/office/drawing/2014/main" id="{274983CC-CEE4-55F5-519E-4DBDD0F0AA30}"/>
                    </a:ext>
                  </a:extLst>
                </p:cNvPr>
                <p:cNvSpPr/>
                <p:nvPr/>
              </p:nvSpPr>
              <p:spPr>
                <a:xfrm>
                  <a:off x="8010219" y="608547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29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94" name="フリーフォーム 493">
                  <a:extLst>
                    <a:ext uri="{FF2B5EF4-FFF2-40B4-BE49-F238E27FC236}">
                      <a16:creationId xmlns:a16="http://schemas.microsoft.com/office/drawing/2014/main" id="{13FD0625-8262-4CE0-3776-B3A33B2D5577}"/>
                    </a:ext>
                  </a:extLst>
                </p:cNvPr>
                <p:cNvSpPr/>
                <p:nvPr/>
              </p:nvSpPr>
              <p:spPr>
                <a:xfrm>
                  <a:off x="7548732" y="5622401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29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495" name="フリーフォーム 494">
                  <a:extLst>
                    <a:ext uri="{FF2B5EF4-FFF2-40B4-BE49-F238E27FC236}">
                      <a16:creationId xmlns:a16="http://schemas.microsoft.com/office/drawing/2014/main" id="{8FA7F798-E033-35F5-C482-9969F27FDB9C}"/>
                    </a:ext>
                  </a:extLst>
                </p:cNvPr>
                <p:cNvSpPr/>
                <p:nvPr/>
              </p:nvSpPr>
              <p:spPr>
                <a:xfrm>
                  <a:off x="7641029" y="5761322"/>
                  <a:ext cx="39226" cy="39361"/>
                </a:xfrm>
                <a:custGeom>
                  <a:avLst/>
                  <a:gdLst>
                    <a:gd name="connsiteX0" fmla="*/ 39226 w 39226"/>
                    <a:gd name="connsiteY0" fmla="*/ 19681 h 39361"/>
                    <a:gd name="connsiteX1" fmla="*/ 19613 w 39226"/>
                    <a:gd name="connsiteY1" fmla="*/ 39361 h 39361"/>
                    <a:gd name="connsiteX2" fmla="*/ 0 w 39226"/>
                    <a:gd name="connsiteY2" fmla="*/ 19681 h 39361"/>
                    <a:gd name="connsiteX3" fmla="*/ 19613 w 39226"/>
                    <a:gd name="connsiteY3" fmla="*/ 0 h 39361"/>
                    <a:gd name="connsiteX4" fmla="*/ 39226 w 39226"/>
                    <a:gd name="connsiteY4" fmla="*/ 19681 h 3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226" h="39361">
                      <a:moveTo>
                        <a:pt x="39226" y="19681"/>
                      </a:moveTo>
                      <a:cubicBezTo>
                        <a:pt x="39226" y="30550"/>
                        <a:pt x="30445" y="39361"/>
                        <a:pt x="19613" y="39361"/>
                      </a:cubicBezTo>
                      <a:cubicBezTo>
                        <a:pt x="8781" y="39361"/>
                        <a:pt x="0" y="30550"/>
                        <a:pt x="0" y="19681"/>
                      </a:cubicBezTo>
                      <a:cubicBezTo>
                        <a:pt x="0" y="8811"/>
                        <a:pt x="8781" y="0"/>
                        <a:pt x="19613" y="0"/>
                      </a:cubicBezTo>
                      <a:cubicBezTo>
                        <a:pt x="30445" y="0"/>
                        <a:pt x="39226" y="8811"/>
                        <a:pt x="39226" y="1968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29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93206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4C2FD1D-5B53-41A5-EF03-29BA949F9D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格子直方体の</a:t>
            </a:r>
            <a:r>
              <a:rPr kumimoji="1" lang="en-US" altLang="ja-JP" dirty="0"/>
              <a:t>3</a:t>
            </a:r>
            <a:r>
              <a:rPr kumimoji="1" lang="ja-JP" altLang="en-US"/>
              <a:t>辺の長さの決め方</a:t>
            </a:r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62E05C91-B4A2-2A8A-FBA8-493B8EC05E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5</a:t>
            </a:fld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2" name="テキスト ボックス 91">
                <a:extLst>
                  <a:ext uri="{FF2B5EF4-FFF2-40B4-BE49-F238E27FC236}">
                    <a16:creationId xmlns:a16="http://schemas.microsoft.com/office/drawing/2014/main" id="{551E7101-BAA9-1F55-B6E9-D678964D3E27}"/>
                  </a:ext>
                </a:extLst>
              </p:cNvPr>
              <p:cNvSpPr txBox="1"/>
              <p:nvPr/>
            </p:nvSpPr>
            <p:spPr>
              <a:xfrm>
                <a:off x="255619" y="1117925"/>
                <a:ext cx="6020490" cy="1552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70000"/>
                  </a:lnSpc>
                </a:pPr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格子立方体の</a:t>
                </a:r>
                <a:r>
                  <a:rPr lang="en-US" altLang="ja-JP" dirty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1</a:t>
                </a:r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辺の長さを</a:t>
                </a:r>
                <a14:m>
                  <m:oMath xmlns:m="http://schemas.openxmlformats.org/officeDocument/2006/math">
                    <m:r>
                      <a:rPr lang="en-US" altLang="ja-JP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𝐿</m:t>
                    </m:r>
                    <m:r>
                      <a:rPr lang="en-US" altLang="ja-JP" b="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 </m:t>
                    </m:r>
                  </m:oMath>
                </a14:m>
                <a:r>
                  <a:rPr lang="ja-JP" altLang="en-US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とする</a:t>
                </a:r>
                <a:endParaRPr lang="en-US" altLang="ja-JP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>
                  <a:lnSpc>
                    <a:spcPct val="17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altLang="ja-JP" sz="1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en-US" altLang="ja-JP" sz="1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  <a:cs typeface="+mn-cs"/>
                            </a:rPr>
                            <m:t>𝐿</m:t>
                          </m:r>
                        </m:e>
                        <m:sup>
                          <m:r>
                            <a:rPr kumimoji="0" lang="en-US" altLang="ja-JP" sz="1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srgbClr val="FF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  <a:cs typeface="+mn-cs"/>
                            </a:rPr>
                            <m:t>′</m:t>
                          </m:r>
                        </m:sup>
                      </m:sSup>
                      <m:r>
                        <a:rPr kumimoji="0" lang="en-US" altLang="ja-JP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  <a:cs typeface="+mn-cs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0" lang="en-US" altLang="ja-JP" sz="1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  <a:cs typeface="+mn-cs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kumimoji="0" lang="en-US" altLang="ja-JP" sz="18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n-US" altLang="ja-JP" sz="18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  <a:cs typeface="+mn-cs"/>
                                </a:rPr>
                                <m:t>𝑎</m:t>
                              </m:r>
                            </m:e>
                            <m:sup>
                              <m:r>
                                <a:rPr kumimoji="0" lang="en-US" altLang="ja-JP" sz="18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  <a:cs typeface="+mn-cs"/>
                                </a:rPr>
                                <m:t>2</m:t>
                              </m:r>
                            </m:sup>
                          </m:sSup>
                          <m:r>
                            <a:rPr kumimoji="0" lang="en-US" altLang="ja-JP" sz="1800" b="0" i="1" u="none" strike="noStrike" kern="1200" cap="none" spc="0" normalizeH="0" baseline="0" noProof="0" dirty="0" smtClean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  <a:cs typeface="+mn-cs"/>
                            </a:rPr>
                            <m:t>+</m:t>
                          </m:r>
                          <m:sSup>
                            <m:sSupPr>
                              <m:ctrlPr>
                                <a:rPr kumimoji="0" lang="en-US" altLang="ja-JP" sz="18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  <a:cs typeface="+mn-cs"/>
                                </a:rPr>
                              </m:ctrlPr>
                            </m:sSupPr>
                            <m:e>
                              <m:r>
                                <a:rPr kumimoji="0" lang="en-US" altLang="ja-JP" sz="18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  <a:cs typeface="+mn-cs"/>
                                </a:rPr>
                                <m:t>𝑏</m:t>
                              </m:r>
                            </m:e>
                            <m:sup>
                              <m:r>
                                <a:rPr kumimoji="0" lang="en-US" altLang="ja-JP" sz="1800" b="0" i="1" u="none" strike="noStrike" kern="1200" cap="none" spc="0" normalizeH="0" baseline="0" noProof="0" dirty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  <a:cs typeface="+mn-cs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  <m:r>
                        <a:rPr kumimoji="0" lang="en-US" altLang="ja-JP" sz="1800" b="0" i="1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  <a:cs typeface="+mn-cs"/>
                        </a:rPr>
                        <m:t> </m:t>
                      </m:r>
                      <m:r>
                        <a:rPr lang="en-US" altLang="ja-JP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(</m:t>
                      </m:r>
                      <m:r>
                        <a:rPr lang="en-US" altLang="ja-JP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𝑎</m:t>
                      </m:r>
                      <m:r>
                        <a:rPr lang="en-US" altLang="ja-JP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∈</m:t>
                      </m:r>
                      <m:sSup>
                        <m:sSupPr>
                          <m:ctrlPr>
                            <a:rPr lang="en-US" altLang="ja-JP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altLang="ja-JP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ℕ</m:t>
                          </m:r>
                        </m:e>
                        <m:sup>
                          <m:r>
                            <a:rPr lang="en-US" altLang="ja-JP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</m:sup>
                      </m:sSup>
                      <m:r>
                        <a:rPr lang="en-US" altLang="ja-JP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, </m:t>
                      </m:r>
                      <m:r>
                        <a:rPr lang="en-US" altLang="ja-JP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𝑏</m:t>
                      </m:r>
                      <m:r>
                        <a:rPr lang="en-US" altLang="ja-JP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r>
                        <a:rPr lang="en-US" altLang="ja-JP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ℕ</m:t>
                      </m:r>
                      <m:r>
                        <a:rPr lang="en-US" altLang="ja-JP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,</m:t>
                      </m:r>
                      <m:r>
                        <a:rPr lang="en-US" altLang="ja-JP" i="1" dirty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𝑎</m:t>
                      </m:r>
                      <m:r>
                        <a:rPr lang="en-US" altLang="ja-JP" i="1" dirty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≥</m:t>
                      </m:r>
                      <m:r>
                        <a:rPr lang="en-US" altLang="ja-JP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𝑏</m:t>
                      </m:r>
                      <m:r>
                        <a:rPr lang="en-US" altLang="ja-JP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, </m:t>
                      </m:r>
                      <m:r>
                        <m:rPr>
                          <m:sty m:val="p"/>
                        </m:rPr>
                        <a:rPr lang="en-US" altLang="ja-JP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gcd</m:t>
                      </m:r>
                      <m:d>
                        <m:dPr>
                          <m:ctrlP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𝑎</m:t>
                          </m:r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𝑏</m:t>
                          </m:r>
                        </m:e>
                      </m:d>
                      <m:r>
                        <a:rPr lang="en-US" altLang="ja-JP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=1</m:t>
                      </m:r>
                      <m:r>
                        <a:rPr lang="en-US" altLang="ja-JP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)</m:t>
                      </m:r>
                    </m:oMath>
                  </m:oMathPara>
                </a14:m>
                <a:endParaRPr lang="en-US" altLang="ja-JP" sz="900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  <a:p>
                <a:pPr>
                  <a:lnSpc>
                    <a:spcPct val="170000"/>
                  </a:lnSpc>
                </a:pP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格子直方体を</a:t>
                </a:r>
                <a14:m>
                  <m:oMath xmlns:m="http://schemas.openxmlformats.org/officeDocument/2006/math">
                    <m:r>
                      <a:rPr lang="en-US" altLang="ja-JP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b="0" i="1" dirty="0" smtClean="0">
                        <a:solidFill>
                          <a:srgbClr val="FF37C0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𝑥𝐿</m:t>
                    </m:r>
                    <m:r>
                      <a:rPr lang="en-US" altLang="ja-JP" b="0" i="1" dirty="0" smtClean="0">
                        <a:solidFill>
                          <a:srgbClr val="FF37C0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′×</m:t>
                    </m:r>
                    <m:r>
                      <a:rPr lang="en-US" altLang="ja-JP" b="0" i="1" dirty="0" smtClean="0">
                        <a:solidFill>
                          <a:srgbClr val="00B0F0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𝑦𝐿</m:t>
                    </m:r>
                    <m:r>
                      <a:rPr lang="en-US" altLang="ja-JP" b="0" i="1" dirty="0" smtClean="0">
                        <a:solidFill>
                          <a:srgbClr val="00B0F0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′×</m:t>
                    </m:r>
                    <m:r>
                      <a:rPr lang="en-US" altLang="ja-JP" b="0" i="1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𝑧𝐿</m:t>
                    </m:r>
                    <m:r>
                      <a:rPr lang="en-US" altLang="ja-JP" b="0" i="1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′</m:t>
                    </m:r>
                    <m:r>
                      <a:rPr lang="en-US" altLang="ja-JP" b="0" i="0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r>
                      <a:rPr lang="en-US" altLang="ja-JP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(</m:t>
                    </m:r>
                    <m:r>
                      <a:rPr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𝑥</m:t>
                    </m:r>
                    <m:r>
                      <a:rPr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,</m:t>
                    </m:r>
                    <m:r>
                      <a:rPr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𝑦</m:t>
                    </m:r>
                    <m:r>
                      <a:rPr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,</m:t>
                    </m:r>
                    <m:r>
                      <a:rPr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</m:t>
                    </m:r>
                    <m:r>
                      <a:rPr lang="en-US" altLang="ja-JP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∈</m:t>
                    </m:r>
                    <m:r>
                      <a:rPr lang="en-US" altLang="ja-JP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ℕ</m:t>
                    </m:r>
                    <m:r>
                      <a:rPr lang="en-US" altLang="ja-JP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a:rPr lang="en-US" altLang="ja-JP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𝑥</m:t>
                    </m:r>
                    <m:r>
                      <a:rPr lang="en-US" altLang="ja-JP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≤</m:t>
                    </m:r>
                    <m:r>
                      <a:rPr lang="en-US" altLang="ja-JP" b="0" i="1" dirty="0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𝑦</m:t>
                    </m:r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≤</m:t>
                    </m:r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</m:t>
                    </m:r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) </m:t>
                    </m:r>
                  </m:oMath>
                </a14:m>
                <a:r>
                  <a:rPr lang="ja-JP" altLang="en-US" dirty="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で表記</a:t>
                </a:r>
                <a:endParaRPr lang="en-US" altLang="ja-JP" dirty="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92" name="テキスト ボックス 91">
                <a:extLst>
                  <a:ext uri="{FF2B5EF4-FFF2-40B4-BE49-F238E27FC236}">
                    <a16:creationId xmlns:a16="http://schemas.microsoft.com/office/drawing/2014/main" id="{551E7101-BAA9-1F55-B6E9-D678964D3E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619" y="1117925"/>
                <a:ext cx="6020490" cy="1552220"/>
              </a:xfrm>
              <a:prstGeom prst="rect">
                <a:avLst/>
              </a:prstGeom>
              <a:blipFill>
                <a:blip r:embed="rId2"/>
                <a:stretch>
                  <a:fillRect l="-842" b="-483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9" name="グループ化 448">
            <a:extLst>
              <a:ext uri="{FF2B5EF4-FFF2-40B4-BE49-F238E27FC236}">
                <a16:creationId xmlns:a16="http://schemas.microsoft.com/office/drawing/2014/main" id="{7E970D4C-70DF-15CE-9518-A57269261163}"/>
              </a:ext>
            </a:extLst>
          </p:cNvPr>
          <p:cNvGrpSpPr/>
          <p:nvPr/>
        </p:nvGrpSpPr>
        <p:grpSpPr>
          <a:xfrm>
            <a:off x="6607831" y="1502280"/>
            <a:ext cx="717092" cy="812783"/>
            <a:chOff x="6607831" y="1502280"/>
            <a:chExt cx="717092" cy="812783"/>
          </a:xfrm>
        </p:grpSpPr>
        <p:grpSp>
          <p:nvGrpSpPr>
            <p:cNvPr id="409" name="グループ化 408">
              <a:extLst>
                <a:ext uri="{FF2B5EF4-FFF2-40B4-BE49-F238E27FC236}">
                  <a16:creationId xmlns:a16="http://schemas.microsoft.com/office/drawing/2014/main" id="{6F8D0526-F800-7937-8C02-3024F791BDC3}"/>
                </a:ext>
              </a:extLst>
            </p:cNvPr>
            <p:cNvGrpSpPr/>
            <p:nvPr/>
          </p:nvGrpSpPr>
          <p:grpSpPr>
            <a:xfrm>
              <a:off x="6621951" y="1502280"/>
              <a:ext cx="702972" cy="507693"/>
              <a:chOff x="7723719" y="1504554"/>
              <a:chExt cx="702972" cy="507693"/>
            </a:xfrm>
          </p:grpSpPr>
          <p:sp>
            <p:nvSpPr>
              <p:cNvPr id="410" name="フリーフォーム 409">
                <a:extLst>
                  <a:ext uri="{FF2B5EF4-FFF2-40B4-BE49-F238E27FC236}">
                    <a16:creationId xmlns:a16="http://schemas.microsoft.com/office/drawing/2014/main" id="{C2FA9871-A160-9082-CC18-3727BEF91AED}"/>
                  </a:ext>
                </a:extLst>
              </p:cNvPr>
              <p:cNvSpPr/>
              <p:nvPr/>
            </p:nvSpPr>
            <p:spPr>
              <a:xfrm>
                <a:off x="7723719" y="2007696"/>
                <a:ext cx="388023" cy="4551"/>
              </a:xfrm>
              <a:custGeom>
                <a:avLst/>
                <a:gdLst>
                  <a:gd name="connsiteX0" fmla="*/ 0 w 388023"/>
                  <a:gd name="connsiteY0" fmla="*/ 0 h 4551"/>
                  <a:gd name="connsiteX1" fmla="*/ 388023 w 388023"/>
                  <a:gd name="connsiteY1" fmla="*/ 0 h 4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023" h="4551">
                    <a:moveTo>
                      <a:pt x="0" y="0"/>
                    </a:moveTo>
                    <a:lnTo>
                      <a:pt x="388023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custDash>
                  <a:ds d="150000" sp="15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1" name="フリーフォーム 410">
                <a:extLst>
                  <a:ext uri="{FF2B5EF4-FFF2-40B4-BE49-F238E27FC236}">
                    <a16:creationId xmlns:a16="http://schemas.microsoft.com/office/drawing/2014/main" id="{CCEA6C91-C3F8-820C-49FF-51BC7F37E257}"/>
                  </a:ext>
                </a:extLst>
              </p:cNvPr>
              <p:cNvSpPr/>
              <p:nvPr/>
            </p:nvSpPr>
            <p:spPr>
              <a:xfrm>
                <a:off x="7723719" y="1620664"/>
                <a:ext cx="4562" cy="387032"/>
              </a:xfrm>
              <a:custGeom>
                <a:avLst/>
                <a:gdLst>
                  <a:gd name="connsiteX0" fmla="*/ 0 w 4562"/>
                  <a:gd name="connsiteY0" fmla="*/ 387032 h 387032"/>
                  <a:gd name="connsiteX1" fmla="*/ 0 w 4562"/>
                  <a:gd name="connsiteY1" fmla="*/ 0 h 38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2" h="387032">
                    <a:moveTo>
                      <a:pt x="0" y="387032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custDash>
                  <a:ds d="150000" sp="15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2" name="フリーフォーム 411">
                <a:extLst>
                  <a:ext uri="{FF2B5EF4-FFF2-40B4-BE49-F238E27FC236}">
                    <a16:creationId xmlns:a16="http://schemas.microsoft.com/office/drawing/2014/main" id="{173FCB46-AC00-DC5A-C8AB-248390C5AAD9}"/>
                  </a:ext>
                </a:extLst>
              </p:cNvPr>
              <p:cNvSpPr/>
              <p:nvPr/>
            </p:nvSpPr>
            <p:spPr>
              <a:xfrm>
                <a:off x="8111743" y="1620664"/>
                <a:ext cx="4562" cy="387032"/>
              </a:xfrm>
              <a:custGeom>
                <a:avLst/>
                <a:gdLst>
                  <a:gd name="connsiteX0" fmla="*/ 0 w 4562"/>
                  <a:gd name="connsiteY0" fmla="*/ 387032 h 387032"/>
                  <a:gd name="connsiteX1" fmla="*/ 0 w 4562"/>
                  <a:gd name="connsiteY1" fmla="*/ 0 h 38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2" h="387032">
                    <a:moveTo>
                      <a:pt x="0" y="387032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custDash>
                  <a:ds d="150000" sp="15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3" name="フリーフォーム 412">
                <a:extLst>
                  <a:ext uri="{FF2B5EF4-FFF2-40B4-BE49-F238E27FC236}">
                    <a16:creationId xmlns:a16="http://schemas.microsoft.com/office/drawing/2014/main" id="{BA9F19E2-3CA1-759B-8B57-C9E335C83301}"/>
                  </a:ext>
                </a:extLst>
              </p:cNvPr>
              <p:cNvSpPr/>
              <p:nvPr/>
            </p:nvSpPr>
            <p:spPr>
              <a:xfrm>
                <a:off x="7723719" y="1620664"/>
                <a:ext cx="388023" cy="4551"/>
              </a:xfrm>
              <a:custGeom>
                <a:avLst/>
                <a:gdLst>
                  <a:gd name="connsiteX0" fmla="*/ 0 w 388023"/>
                  <a:gd name="connsiteY0" fmla="*/ 0 h 4551"/>
                  <a:gd name="connsiteX1" fmla="*/ 388023 w 388023"/>
                  <a:gd name="connsiteY1" fmla="*/ 0 h 4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023" h="4551">
                    <a:moveTo>
                      <a:pt x="0" y="0"/>
                    </a:moveTo>
                    <a:lnTo>
                      <a:pt x="388023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custDash>
                  <a:ds d="150000" sp="15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4" name="フリーフォーム 413">
                <a:extLst>
                  <a:ext uri="{FF2B5EF4-FFF2-40B4-BE49-F238E27FC236}">
                    <a16:creationId xmlns:a16="http://schemas.microsoft.com/office/drawing/2014/main" id="{0C95F6A0-977E-63D3-7D02-D3179171537B}"/>
                  </a:ext>
                </a:extLst>
              </p:cNvPr>
              <p:cNvSpPr/>
              <p:nvPr/>
            </p:nvSpPr>
            <p:spPr>
              <a:xfrm>
                <a:off x="7723719" y="1504554"/>
                <a:ext cx="310418" cy="116109"/>
              </a:xfrm>
              <a:custGeom>
                <a:avLst/>
                <a:gdLst>
                  <a:gd name="connsiteX0" fmla="*/ 0 w 310418"/>
                  <a:gd name="connsiteY0" fmla="*/ 116110 h 116109"/>
                  <a:gd name="connsiteX1" fmla="*/ 310419 w 310418"/>
                  <a:gd name="connsiteY1" fmla="*/ 0 h 11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0418" h="116109">
                    <a:moveTo>
                      <a:pt x="0" y="116110"/>
                    </a:moveTo>
                    <a:lnTo>
                      <a:pt x="310419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custDash>
                  <a:ds d="150000" sp="15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5" name="フリーフォーム 414">
                <a:extLst>
                  <a:ext uri="{FF2B5EF4-FFF2-40B4-BE49-F238E27FC236}">
                    <a16:creationId xmlns:a16="http://schemas.microsoft.com/office/drawing/2014/main" id="{D43B0409-C791-4A92-53F1-A233F1619A42}"/>
                  </a:ext>
                </a:extLst>
              </p:cNvPr>
              <p:cNvSpPr/>
              <p:nvPr/>
            </p:nvSpPr>
            <p:spPr>
              <a:xfrm>
                <a:off x="8111743" y="1504554"/>
                <a:ext cx="310413" cy="116109"/>
              </a:xfrm>
              <a:custGeom>
                <a:avLst/>
                <a:gdLst>
                  <a:gd name="connsiteX0" fmla="*/ 0 w 310413"/>
                  <a:gd name="connsiteY0" fmla="*/ 116110 h 116109"/>
                  <a:gd name="connsiteX1" fmla="*/ 310414 w 310413"/>
                  <a:gd name="connsiteY1" fmla="*/ 0 h 11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0413" h="116109">
                    <a:moveTo>
                      <a:pt x="0" y="116110"/>
                    </a:moveTo>
                    <a:lnTo>
                      <a:pt x="310414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custDash>
                  <a:ds d="150000" sp="15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6" name="フリーフォーム 415">
                <a:extLst>
                  <a:ext uri="{FF2B5EF4-FFF2-40B4-BE49-F238E27FC236}">
                    <a16:creationId xmlns:a16="http://schemas.microsoft.com/office/drawing/2014/main" id="{686CE7FA-8D7B-5A91-1D89-4839AE9DF040}"/>
                  </a:ext>
                </a:extLst>
              </p:cNvPr>
              <p:cNvSpPr/>
              <p:nvPr/>
            </p:nvSpPr>
            <p:spPr>
              <a:xfrm>
                <a:off x="8034111" y="1504561"/>
                <a:ext cx="388018" cy="4551"/>
              </a:xfrm>
              <a:custGeom>
                <a:avLst/>
                <a:gdLst>
                  <a:gd name="connsiteX0" fmla="*/ 0 w 388018"/>
                  <a:gd name="connsiteY0" fmla="*/ 0 h 4551"/>
                  <a:gd name="connsiteX1" fmla="*/ 388019 w 388018"/>
                  <a:gd name="connsiteY1" fmla="*/ 0 h 4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018" h="4551">
                    <a:moveTo>
                      <a:pt x="0" y="0"/>
                    </a:moveTo>
                    <a:lnTo>
                      <a:pt x="388019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custDash>
                  <a:ds d="150000" sp="15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7" name="フリーフォーム 416">
                <a:extLst>
                  <a:ext uri="{FF2B5EF4-FFF2-40B4-BE49-F238E27FC236}">
                    <a16:creationId xmlns:a16="http://schemas.microsoft.com/office/drawing/2014/main" id="{F7BA29CC-EB11-0844-6E4E-4C3DC3C5C17C}"/>
                  </a:ext>
                </a:extLst>
              </p:cNvPr>
              <p:cNvSpPr/>
              <p:nvPr/>
            </p:nvSpPr>
            <p:spPr>
              <a:xfrm>
                <a:off x="8422129" y="1504561"/>
                <a:ext cx="4562" cy="387033"/>
              </a:xfrm>
              <a:custGeom>
                <a:avLst/>
                <a:gdLst>
                  <a:gd name="connsiteX0" fmla="*/ 0 w 4562"/>
                  <a:gd name="connsiteY0" fmla="*/ 387033 h 387033"/>
                  <a:gd name="connsiteX1" fmla="*/ 0 w 4562"/>
                  <a:gd name="connsiteY1" fmla="*/ 0 h 38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2" h="387033">
                    <a:moveTo>
                      <a:pt x="0" y="387033"/>
                    </a:moveTo>
                    <a:lnTo>
                      <a:pt x="0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custDash>
                  <a:ds d="150000" sp="15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8" name="フリーフォーム 417">
                <a:extLst>
                  <a:ext uri="{FF2B5EF4-FFF2-40B4-BE49-F238E27FC236}">
                    <a16:creationId xmlns:a16="http://schemas.microsoft.com/office/drawing/2014/main" id="{A4ABB4F0-9B7F-9939-6C46-F658C0629512}"/>
                  </a:ext>
                </a:extLst>
              </p:cNvPr>
              <p:cNvSpPr/>
              <p:nvPr/>
            </p:nvSpPr>
            <p:spPr>
              <a:xfrm>
                <a:off x="8111743" y="1891594"/>
                <a:ext cx="310413" cy="116110"/>
              </a:xfrm>
              <a:custGeom>
                <a:avLst/>
                <a:gdLst>
                  <a:gd name="connsiteX0" fmla="*/ 0 w 310413"/>
                  <a:gd name="connsiteY0" fmla="*/ 116111 h 116110"/>
                  <a:gd name="connsiteX1" fmla="*/ 310414 w 310413"/>
                  <a:gd name="connsiteY1" fmla="*/ 0 h 116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0413" h="116110">
                    <a:moveTo>
                      <a:pt x="0" y="116111"/>
                    </a:moveTo>
                    <a:lnTo>
                      <a:pt x="310414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custDash>
                  <a:ds d="150000" sp="150000"/>
                </a:custDash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19" name="フリーフォーム 418">
                <a:extLst>
                  <a:ext uri="{FF2B5EF4-FFF2-40B4-BE49-F238E27FC236}">
                    <a16:creationId xmlns:a16="http://schemas.microsoft.com/office/drawing/2014/main" id="{AB547CF7-D813-7FC7-0183-5A5DAA5CA351}"/>
                  </a:ext>
                </a:extLst>
              </p:cNvPr>
              <p:cNvSpPr/>
              <p:nvPr/>
            </p:nvSpPr>
            <p:spPr>
              <a:xfrm>
                <a:off x="7723719" y="1620664"/>
                <a:ext cx="129342" cy="387032"/>
              </a:xfrm>
              <a:custGeom>
                <a:avLst/>
                <a:gdLst>
                  <a:gd name="connsiteX0" fmla="*/ 0 w 129342"/>
                  <a:gd name="connsiteY0" fmla="*/ 0 h 387032"/>
                  <a:gd name="connsiteX1" fmla="*/ 129343 w 129342"/>
                  <a:gd name="connsiteY1" fmla="*/ 387032 h 38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342" h="387032">
                    <a:moveTo>
                      <a:pt x="0" y="0"/>
                    </a:moveTo>
                    <a:lnTo>
                      <a:pt x="129343" y="387032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0" name="フリーフォーム 419">
                <a:extLst>
                  <a:ext uri="{FF2B5EF4-FFF2-40B4-BE49-F238E27FC236}">
                    <a16:creationId xmlns:a16="http://schemas.microsoft.com/office/drawing/2014/main" id="{FEEDF63F-F591-6804-6B8A-DBE04FAABAFD}"/>
                  </a:ext>
                </a:extLst>
              </p:cNvPr>
              <p:cNvSpPr/>
              <p:nvPr/>
            </p:nvSpPr>
            <p:spPr>
              <a:xfrm>
                <a:off x="7853062" y="1620664"/>
                <a:ext cx="129338" cy="387032"/>
              </a:xfrm>
              <a:custGeom>
                <a:avLst/>
                <a:gdLst>
                  <a:gd name="connsiteX0" fmla="*/ 0 w 129338"/>
                  <a:gd name="connsiteY0" fmla="*/ 0 h 387032"/>
                  <a:gd name="connsiteX1" fmla="*/ 129338 w 129338"/>
                  <a:gd name="connsiteY1" fmla="*/ 387032 h 38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338" h="387032">
                    <a:moveTo>
                      <a:pt x="0" y="0"/>
                    </a:moveTo>
                    <a:lnTo>
                      <a:pt x="129338" y="387032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1" name="フリーフォーム 420">
                <a:extLst>
                  <a:ext uri="{FF2B5EF4-FFF2-40B4-BE49-F238E27FC236}">
                    <a16:creationId xmlns:a16="http://schemas.microsoft.com/office/drawing/2014/main" id="{D4ADB8A5-AC6D-DCD9-2CE3-DC919ED6AF88}"/>
                  </a:ext>
                </a:extLst>
              </p:cNvPr>
              <p:cNvSpPr/>
              <p:nvPr/>
            </p:nvSpPr>
            <p:spPr>
              <a:xfrm>
                <a:off x="7982400" y="1620664"/>
                <a:ext cx="129342" cy="387032"/>
              </a:xfrm>
              <a:custGeom>
                <a:avLst/>
                <a:gdLst>
                  <a:gd name="connsiteX0" fmla="*/ 0 w 129342"/>
                  <a:gd name="connsiteY0" fmla="*/ 0 h 387032"/>
                  <a:gd name="connsiteX1" fmla="*/ 129343 w 129342"/>
                  <a:gd name="connsiteY1" fmla="*/ 387032 h 38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342" h="387032">
                    <a:moveTo>
                      <a:pt x="0" y="0"/>
                    </a:moveTo>
                    <a:lnTo>
                      <a:pt x="129343" y="387032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2" name="フリーフォーム 421">
                <a:extLst>
                  <a:ext uri="{FF2B5EF4-FFF2-40B4-BE49-F238E27FC236}">
                    <a16:creationId xmlns:a16="http://schemas.microsoft.com/office/drawing/2014/main" id="{4CA46256-1CDE-C407-88C1-533A406A6370}"/>
                  </a:ext>
                </a:extLst>
              </p:cNvPr>
              <p:cNvSpPr/>
              <p:nvPr/>
            </p:nvSpPr>
            <p:spPr>
              <a:xfrm>
                <a:off x="7723719" y="1878687"/>
                <a:ext cx="388023" cy="129008"/>
              </a:xfrm>
              <a:custGeom>
                <a:avLst/>
                <a:gdLst>
                  <a:gd name="connsiteX0" fmla="*/ 388023 w 388023"/>
                  <a:gd name="connsiteY0" fmla="*/ 0 h 129008"/>
                  <a:gd name="connsiteX1" fmla="*/ 0 w 388023"/>
                  <a:gd name="connsiteY1" fmla="*/ 129009 h 129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023" h="129008">
                    <a:moveTo>
                      <a:pt x="388023" y="0"/>
                    </a:moveTo>
                    <a:lnTo>
                      <a:pt x="0" y="129009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3" name="フリーフォーム 422">
                <a:extLst>
                  <a:ext uri="{FF2B5EF4-FFF2-40B4-BE49-F238E27FC236}">
                    <a16:creationId xmlns:a16="http://schemas.microsoft.com/office/drawing/2014/main" id="{454D98C0-9E38-5794-DA80-794E3567FA69}"/>
                  </a:ext>
                </a:extLst>
              </p:cNvPr>
              <p:cNvSpPr/>
              <p:nvPr/>
            </p:nvSpPr>
            <p:spPr>
              <a:xfrm>
                <a:off x="7723719" y="1749678"/>
                <a:ext cx="388023" cy="129008"/>
              </a:xfrm>
              <a:custGeom>
                <a:avLst/>
                <a:gdLst>
                  <a:gd name="connsiteX0" fmla="*/ 0 w 388023"/>
                  <a:gd name="connsiteY0" fmla="*/ 129009 h 129008"/>
                  <a:gd name="connsiteX1" fmla="*/ 388023 w 388023"/>
                  <a:gd name="connsiteY1" fmla="*/ 0 h 129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023" h="129008">
                    <a:moveTo>
                      <a:pt x="0" y="129009"/>
                    </a:moveTo>
                    <a:lnTo>
                      <a:pt x="388023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4" name="フリーフォーム 423">
                <a:extLst>
                  <a:ext uri="{FF2B5EF4-FFF2-40B4-BE49-F238E27FC236}">
                    <a16:creationId xmlns:a16="http://schemas.microsoft.com/office/drawing/2014/main" id="{B34236E9-3CA7-FEDF-3303-C75DFD8DB57A}"/>
                  </a:ext>
                </a:extLst>
              </p:cNvPr>
              <p:cNvSpPr/>
              <p:nvPr/>
            </p:nvSpPr>
            <p:spPr>
              <a:xfrm>
                <a:off x="7723719" y="1620664"/>
                <a:ext cx="388023" cy="129014"/>
              </a:xfrm>
              <a:custGeom>
                <a:avLst/>
                <a:gdLst>
                  <a:gd name="connsiteX0" fmla="*/ 388023 w 388023"/>
                  <a:gd name="connsiteY0" fmla="*/ 0 h 129014"/>
                  <a:gd name="connsiteX1" fmla="*/ 0 w 388023"/>
                  <a:gd name="connsiteY1" fmla="*/ 129014 h 12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023" h="129014">
                    <a:moveTo>
                      <a:pt x="388023" y="0"/>
                    </a:moveTo>
                    <a:lnTo>
                      <a:pt x="0" y="129014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5" name="フリーフォーム 424">
                <a:extLst>
                  <a:ext uri="{FF2B5EF4-FFF2-40B4-BE49-F238E27FC236}">
                    <a16:creationId xmlns:a16="http://schemas.microsoft.com/office/drawing/2014/main" id="{E5562881-0F8B-7A49-66F8-7766C3A7EC7C}"/>
                  </a:ext>
                </a:extLst>
              </p:cNvPr>
              <p:cNvSpPr/>
              <p:nvPr/>
            </p:nvSpPr>
            <p:spPr>
              <a:xfrm>
                <a:off x="7853062" y="1504554"/>
                <a:ext cx="181075" cy="116109"/>
              </a:xfrm>
              <a:custGeom>
                <a:avLst/>
                <a:gdLst>
                  <a:gd name="connsiteX0" fmla="*/ 181076 w 181075"/>
                  <a:gd name="connsiteY0" fmla="*/ 0 h 116109"/>
                  <a:gd name="connsiteX1" fmla="*/ 0 w 181075"/>
                  <a:gd name="connsiteY1" fmla="*/ 116110 h 11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1075" h="116109">
                    <a:moveTo>
                      <a:pt x="181076" y="0"/>
                    </a:moveTo>
                    <a:lnTo>
                      <a:pt x="0" y="11611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6" name="フリーフォーム 425">
                <a:extLst>
                  <a:ext uri="{FF2B5EF4-FFF2-40B4-BE49-F238E27FC236}">
                    <a16:creationId xmlns:a16="http://schemas.microsoft.com/office/drawing/2014/main" id="{BE3E5AB0-4A36-1225-08A1-D6DB8CE9D9A8}"/>
                  </a:ext>
                </a:extLst>
              </p:cNvPr>
              <p:cNvSpPr/>
              <p:nvPr/>
            </p:nvSpPr>
            <p:spPr>
              <a:xfrm>
                <a:off x="7982400" y="1504554"/>
                <a:ext cx="181075" cy="116109"/>
              </a:xfrm>
              <a:custGeom>
                <a:avLst/>
                <a:gdLst>
                  <a:gd name="connsiteX0" fmla="*/ 181076 w 181075"/>
                  <a:gd name="connsiteY0" fmla="*/ 0 h 116109"/>
                  <a:gd name="connsiteX1" fmla="*/ 0 w 181075"/>
                  <a:gd name="connsiteY1" fmla="*/ 116110 h 11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1075" h="116109">
                    <a:moveTo>
                      <a:pt x="181076" y="0"/>
                    </a:moveTo>
                    <a:lnTo>
                      <a:pt x="0" y="11611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7" name="フリーフォーム 426">
                <a:extLst>
                  <a:ext uri="{FF2B5EF4-FFF2-40B4-BE49-F238E27FC236}">
                    <a16:creationId xmlns:a16="http://schemas.microsoft.com/office/drawing/2014/main" id="{D6A3A9C5-4B11-EF8C-4BA7-9994A027D5CF}"/>
                  </a:ext>
                </a:extLst>
              </p:cNvPr>
              <p:cNvSpPr/>
              <p:nvPr/>
            </p:nvSpPr>
            <p:spPr>
              <a:xfrm>
                <a:off x="8111743" y="1504554"/>
                <a:ext cx="181075" cy="116109"/>
              </a:xfrm>
              <a:custGeom>
                <a:avLst/>
                <a:gdLst>
                  <a:gd name="connsiteX0" fmla="*/ 181076 w 181075"/>
                  <a:gd name="connsiteY0" fmla="*/ 0 h 116109"/>
                  <a:gd name="connsiteX1" fmla="*/ 0 w 181075"/>
                  <a:gd name="connsiteY1" fmla="*/ 116110 h 11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1075" h="116109">
                    <a:moveTo>
                      <a:pt x="181076" y="0"/>
                    </a:moveTo>
                    <a:lnTo>
                      <a:pt x="0" y="11611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28" name="フリーフォーム 427">
                <a:extLst>
                  <a:ext uri="{FF2B5EF4-FFF2-40B4-BE49-F238E27FC236}">
                    <a16:creationId xmlns:a16="http://schemas.microsoft.com/office/drawing/2014/main" id="{42F9DD0A-7B4E-9086-6967-3EC68D81913A}"/>
                  </a:ext>
                </a:extLst>
              </p:cNvPr>
              <p:cNvSpPr/>
              <p:nvPr/>
            </p:nvSpPr>
            <p:spPr>
              <a:xfrm>
                <a:off x="7723719" y="1581964"/>
                <a:ext cx="491494" cy="38699"/>
              </a:xfrm>
              <a:custGeom>
                <a:avLst/>
                <a:gdLst>
                  <a:gd name="connsiteX0" fmla="*/ 491494 w 491494"/>
                  <a:gd name="connsiteY0" fmla="*/ 0 h 38699"/>
                  <a:gd name="connsiteX1" fmla="*/ 0 w 491494"/>
                  <a:gd name="connsiteY1" fmla="*/ 38699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1494" h="38699">
                    <a:moveTo>
                      <a:pt x="491494" y="0"/>
                    </a:moveTo>
                    <a:lnTo>
                      <a:pt x="0" y="38699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35" name="フリーフォーム 434">
                <a:extLst>
                  <a:ext uri="{FF2B5EF4-FFF2-40B4-BE49-F238E27FC236}">
                    <a16:creationId xmlns:a16="http://schemas.microsoft.com/office/drawing/2014/main" id="{364119F2-D42D-6D69-96D3-3A7E8D800E95}"/>
                  </a:ext>
                </a:extLst>
              </p:cNvPr>
              <p:cNvSpPr/>
              <p:nvPr/>
            </p:nvSpPr>
            <p:spPr>
              <a:xfrm>
                <a:off x="7827191" y="1543260"/>
                <a:ext cx="491494" cy="38704"/>
              </a:xfrm>
              <a:custGeom>
                <a:avLst/>
                <a:gdLst>
                  <a:gd name="connsiteX0" fmla="*/ 491494 w 491494"/>
                  <a:gd name="connsiteY0" fmla="*/ 0 h 38704"/>
                  <a:gd name="connsiteX1" fmla="*/ 0 w 491494"/>
                  <a:gd name="connsiteY1" fmla="*/ 38705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1494" h="38704">
                    <a:moveTo>
                      <a:pt x="491494" y="0"/>
                    </a:moveTo>
                    <a:lnTo>
                      <a:pt x="0" y="38705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36" name="フリーフォーム 435">
                <a:extLst>
                  <a:ext uri="{FF2B5EF4-FFF2-40B4-BE49-F238E27FC236}">
                    <a16:creationId xmlns:a16="http://schemas.microsoft.com/office/drawing/2014/main" id="{83A4B1C4-3E5A-D366-768C-F099B9C26FB5}"/>
                  </a:ext>
                </a:extLst>
              </p:cNvPr>
              <p:cNvSpPr/>
              <p:nvPr/>
            </p:nvSpPr>
            <p:spPr>
              <a:xfrm>
                <a:off x="7930667" y="1504554"/>
                <a:ext cx="491489" cy="38708"/>
              </a:xfrm>
              <a:custGeom>
                <a:avLst/>
                <a:gdLst>
                  <a:gd name="connsiteX0" fmla="*/ 491490 w 491489"/>
                  <a:gd name="connsiteY0" fmla="*/ 0 h 38708"/>
                  <a:gd name="connsiteX1" fmla="*/ 0 w 491489"/>
                  <a:gd name="connsiteY1" fmla="*/ 38709 h 3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1489" h="38708">
                    <a:moveTo>
                      <a:pt x="491490" y="0"/>
                    </a:moveTo>
                    <a:lnTo>
                      <a:pt x="0" y="38709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37" name="フリーフォーム 436">
                <a:extLst>
                  <a:ext uri="{FF2B5EF4-FFF2-40B4-BE49-F238E27FC236}">
                    <a16:creationId xmlns:a16="http://schemas.microsoft.com/office/drawing/2014/main" id="{016D1610-E6DA-A97C-0BED-4B29D521C4C9}"/>
                  </a:ext>
                </a:extLst>
              </p:cNvPr>
              <p:cNvSpPr/>
              <p:nvPr/>
            </p:nvSpPr>
            <p:spPr>
              <a:xfrm>
                <a:off x="8111743" y="1620664"/>
                <a:ext cx="103471" cy="348332"/>
              </a:xfrm>
              <a:custGeom>
                <a:avLst/>
                <a:gdLst>
                  <a:gd name="connsiteX0" fmla="*/ 0 w 103471"/>
                  <a:gd name="connsiteY0" fmla="*/ 0 h 348332"/>
                  <a:gd name="connsiteX1" fmla="*/ 103471 w 103471"/>
                  <a:gd name="connsiteY1" fmla="*/ 348333 h 348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471" h="348332">
                    <a:moveTo>
                      <a:pt x="0" y="0"/>
                    </a:moveTo>
                    <a:lnTo>
                      <a:pt x="103471" y="348333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38" name="フリーフォーム 437">
                <a:extLst>
                  <a:ext uri="{FF2B5EF4-FFF2-40B4-BE49-F238E27FC236}">
                    <a16:creationId xmlns:a16="http://schemas.microsoft.com/office/drawing/2014/main" id="{F3F3F085-F656-4BA3-62A9-B2BE821C1B35}"/>
                  </a:ext>
                </a:extLst>
              </p:cNvPr>
              <p:cNvSpPr/>
              <p:nvPr/>
            </p:nvSpPr>
            <p:spPr>
              <a:xfrm>
                <a:off x="8215214" y="1581964"/>
                <a:ext cx="103471" cy="348328"/>
              </a:xfrm>
              <a:custGeom>
                <a:avLst/>
                <a:gdLst>
                  <a:gd name="connsiteX0" fmla="*/ 0 w 103471"/>
                  <a:gd name="connsiteY0" fmla="*/ 0 h 348328"/>
                  <a:gd name="connsiteX1" fmla="*/ 103471 w 103471"/>
                  <a:gd name="connsiteY1" fmla="*/ 348329 h 34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471" h="348328">
                    <a:moveTo>
                      <a:pt x="0" y="0"/>
                    </a:moveTo>
                    <a:lnTo>
                      <a:pt x="103471" y="348329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39" name="フリーフォーム 438">
                <a:extLst>
                  <a:ext uri="{FF2B5EF4-FFF2-40B4-BE49-F238E27FC236}">
                    <a16:creationId xmlns:a16="http://schemas.microsoft.com/office/drawing/2014/main" id="{9D666ABD-888E-957C-DEF7-6ED84847DF29}"/>
                  </a:ext>
                </a:extLst>
              </p:cNvPr>
              <p:cNvSpPr/>
              <p:nvPr/>
            </p:nvSpPr>
            <p:spPr>
              <a:xfrm>
                <a:off x="8318685" y="1543260"/>
                <a:ext cx="103443" cy="348333"/>
              </a:xfrm>
              <a:custGeom>
                <a:avLst/>
                <a:gdLst>
                  <a:gd name="connsiteX0" fmla="*/ 0 w 103443"/>
                  <a:gd name="connsiteY0" fmla="*/ 0 h 348333"/>
                  <a:gd name="connsiteX1" fmla="*/ 103444 w 103443"/>
                  <a:gd name="connsiteY1" fmla="*/ 348333 h 348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3443" h="348333">
                    <a:moveTo>
                      <a:pt x="0" y="0"/>
                    </a:moveTo>
                    <a:lnTo>
                      <a:pt x="103444" y="348333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40" name="フリーフォーム 439">
                <a:extLst>
                  <a:ext uri="{FF2B5EF4-FFF2-40B4-BE49-F238E27FC236}">
                    <a16:creationId xmlns:a16="http://schemas.microsoft.com/office/drawing/2014/main" id="{F8C118A0-16E8-BC8A-4FEA-E8A5470ADE6A}"/>
                  </a:ext>
                </a:extLst>
              </p:cNvPr>
              <p:cNvSpPr/>
              <p:nvPr/>
            </p:nvSpPr>
            <p:spPr>
              <a:xfrm>
                <a:off x="8111743" y="1504554"/>
                <a:ext cx="310413" cy="245124"/>
              </a:xfrm>
              <a:custGeom>
                <a:avLst/>
                <a:gdLst>
                  <a:gd name="connsiteX0" fmla="*/ 0 w 310413"/>
                  <a:gd name="connsiteY0" fmla="*/ 245124 h 245124"/>
                  <a:gd name="connsiteX1" fmla="*/ 310414 w 310413"/>
                  <a:gd name="connsiteY1" fmla="*/ 0 h 24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0413" h="245124">
                    <a:moveTo>
                      <a:pt x="0" y="245124"/>
                    </a:moveTo>
                    <a:lnTo>
                      <a:pt x="310414" y="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41" name="フリーフォーム 440">
                <a:extLst>
                  <a:ext uri="{FF2B5EF4-FFF2-40B4-BE49-F238E27FC236}">
                    <a16:creationId xmlns:a16="http://schemas.microsoft.com/office/drawing/2014/main" id="{A116AABA-DD39-1690-BD08-2DA6BE71897A}"/>
                  </a:ext>
                </a:extLst>
              </p:cNvPr>
              <p:cNvSpPr/>
              <p:nvPr/>
            </p:nvSpPr>
            <p:spPr>
              <a:xfrm>
                <a:off x="8111743" y="1633568"/>
                <a:ext cx="310413" cy="245118"/>
              </a:xfrm>
              <a:custGeom>
                <a:avLst/>
                <a:gdLst>
                  <a:gd name="connsiteX0" fmla="*/ 310414 w 310413"/>
                  <a:gd name="connsiteY0" fmla="*/ 0 h 245118"/>
                  <a:gd name="connsiteX1" fmla="*/ 0 w 310413"/>
                  <a:gd name="connsiteY1" fmla="*/ 245119 h 24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0413" h="245118">
                    <a:moveTo>
                      <a:pt x="310414" y="0"/>
                    </a:moveTo>
                    <a:lnTo>
                      <a:pt x="0" y="245119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42" name="フリーフォーム 441">
                <a:extLst>
                  <a:ext uri="{FF2B5EF4-FFF2-40B4-BE49-F238E27FC236}">
                    <a16:creationId xmlns:a16="http://schemas.microsoft.com/office/drawing/2014/main" id="{BF7B5E22-0C2C-0B02-ADBC-678C178BDE91}"/>
                  </a:ext>
                </a:extLst>
              </p:cNvPr>
              <p:cNvSpPr/>
              <p:nvPr/>
            </p:nvSpPr>
            <p:spPr>
              <a:xfrm>
                <a:off x="8111743" y="1762576"/>
                <a:ext cx="310413" cy="245119"/>
              </a:xfrm>
              <a:custGeom>
                <a:avLst/>
                <a:gdLst>
                  <a:gd name="connsiteX0" fmla="*/ 310414 w 310413"/>
                  <a:gd name="connsiteY0" fmla="*/ 0 h 245119"/>
                  <a:gd name="connsiteX1" fmla="*/ 0 w 310413"/>
                  <a:gd name="connsiteY1" fmla="*/ 245120 h 245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0413" h="245119">
                    <a:moveTo>
                      <a:pt x="310414" y="0"/>
                    </a:moveTo>
                    <a:lnTo>
                      <a:pt x="0" y="245120"/>
                    </a:lnTo>
                  </a:path>
                </a:pathLst>
              </a:custGeom>
              <a:ln w="12700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sp>
          <p:nvSpPr>
            <p:cNvPr id="444" name="フリーフォーム 443">
              <a:extLst>
                <a:ext uri="{FF2B5EF4-FFF2-40B4-BE49-F238E27FC236}">
                  <a16:creationId xmlns:a16="http://schemas.microsoft.com/office/drawing/2014/main" id="{A128D740-C0A1-DEAB-8493-2CF07CAB14CF}"/>
                </a:ext>
              </a:extLst>
            </p:cNvPr>
            <p:cNvSpPr/>
            <p:nvPr/>
          </p:nvSpPr>
          <p:spPr>
            <a:xfrm>
              <a:off x="6607831" y="2092399"/>
              <a:ext cx="414000" cy="4"/>
            </a:xfrm>
            <a:custGeom>
              <a:avLst/>
              <a:gdLst>
                <a:gd name="connsiteX0" fmla="*/ 1359176 w 1359176"/>
                <a:gd name="connsiteY0" fmla="*/ 0 h 4"/>
                <a:gd name="connsiteX1" fmla="*/ 0 w 1359176"/>
                <a:gd name="connsiteY1" fmla="*/ 5 h 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9176" h="4">
                  <a:moveTo>
                    <a:pt x="1359176" y="0"/>
                  </a:moveTo>
                  <a:lnTo>
                    <a:pt x="0" y="5"/>
                  </a:lnTo>
                </a:path>
              </a:pathLst>
            </a:custGeom>
            <a:ln w="25400" cap="flat">
              <a:solidFill>
                <a:srgbClr val="FF0000"/>
              </a:solidFill>
              <a:prstDash val="solid"/>
              <a:miter/>
              <a:headEnd type="triangle"/>
              <a:tail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grpSp>
          <p:nvGrpSpPr>
            <p:cNvPr id="445" name="グラフィックス 221">
              <a:extLst>
                <a:ext uri="{FF2B5EF4-FFF2-40B4-BE49-F238E27FC236}">
                  <a16:creationId xmlns:a16="http://schemas.microsoft.com/office/drawing/2014/main" id="{A9D9488C-334E-D99E-599B-9B84C4553027}"/>
                </a:ext>
              </a:extLst>
            </p:cNvPr>
            <p:cNvGrpSpPr/>
            <p:nvPr/>
          </p:nvGrpSpPr>
          <p:grpSpPr>
            <a:xfrm>
              <a:off x="6741033" y="2159262"/>
              <a:ext cx="164773" cy="155801"/>
              <a:chOff x="7302287" y="2799985"/>
              <a:chExt cx="164773" cy="155801"/>
            </a:xfrm>
            <a:solidFill>
              <a:schemeClr val="tx1"/>
            </a:solidFill>
          </p:grpSpPr>
          <p:sp>
            <p:nvSpPr>
              <p:cNvPr id="447" name="フリーフォーム 446">
                <a:extLst>
                  <a:ext uri="{FF2B5EF4-FFF2-40B4-BE49-F238E27FC236}">
                    <a16:creationId xmlns:a16="http://schemas.microsoft.com/office/drawing/2014/main" id="{948CD007-B25E-BD5B-3823-DD930CFC5C8E}"/>
                  </a:ext>
                </a:extLst>
              </p:cNvPr>
              <p:cNvSpPr/>
              <p:nvPr/>
            </p:nvSpPr>
            <p:spPr>
              <a:xfrm>
                <a:off x="7302287" y="2823464"/>
                <a:ext cx="117315" cy="132322"/>
              </a:xfrm>
              <a:custGeom>
                <a:avLst/>
                <a:gdLst>
                  <a:gd name="connsiteX0" fmla="*/ 65066 w 117315"/>
                  <a:gd name="connsiteY0" fmla="*/ 15115 h 132322"/>
                  <a:gd name="connsiteX1" fmla="*/ 85654 w 117315"/>
                  <a:gd name="connsiteY1" fmla="*/ 6008 h 132322"/>
                  <a:gd name="connsiteX2" fmla="*/ 93036 w 117315"/>
                  <a:gd name="connsiteY2" fmla="*/ 2326 h 132322"/>
                  <a:gd name="connsiteX3" fmla="*/ 89929 w 117315"/>
                  <a:gd name="connsiteY3" fmla="*/ 0 h 132322"/>
                  <a:gd name="connsiteX4" fmla="*/ 61183 w 117315"/>
                  <a:gd name="connsiteY4" fmla="*/ 583 h 132322"/>
                  <a:gd name="connsiteX5" fmla="*/ 35348 w 117315"/>
                  <a:gd name="connsiteY5" fmla="*/ 0 h 132322"/>
                  <a:gd name="connsiteX6" fmla="*/ 31662 w 117315"/>
                  <a:gd name="connsiteY6" fmla="*/ 3878 h 132322"/>
                  <a:gd name="connsiteX7" fmla="*/ 37100 w 117315"/>
                  <a:gd name="connsiteY7" fmla="*/ 6008 h 132322"/>
                  <a:gd name="connsiteX8" fmla="*/ 44478 w 117315"/>
                  <a:gd name="connsiteY8" fmla="*/ 6394 h 132322"/>
                  <a:gd name="connsiteX9" fmla="*/ 49721 w 117315"/>
                  <a:gd name="connsiteY9" fmla="*/ 9494 h 132322"/>
                  <a:gd name="connsiteX10" fmla="*/ 48946 w 117315"/>
                  <a:gd name="connsiteY10" fmla="*/ 13176 h 132322"/>
                  <a:gd name="connsiteX11" fmla="*/ 22919 w 117315"/>
                  <a:gd name="connsiteY11" fmla="*/ 117212 h 132322"/>
                  <a:gd name="connsiteX12" fmla="*/ 5243 w 117315"/>
                  <a:gd name="connsiteY12" fmla="*/ 126315 h 132322"/>
                  <a:gd name="connsiteX13" fmla="*/ 0 w 117315"/>
                  <a:gd name="connsiteY13" fmla="*/ 130192 h 132322"/>
                  <a:gd name="connsiteX14" fmla="*/ 5243 w 117315"/>
                  <a:gd name="connsiteY14" fmla="*/ 132322 h 132322"/>
                  <a:gd name="connsiteX15" fmla="*/ 95172 w 117315"/>
                  <a:gd name="connsiteY15" fmla="*/ 132322 h 132322"/>
                  <a:gd name="connsiteX16" fmla="*/ 101194 w 117315"/>
                  <a:gd name="connsiteY16" fmla="*/ 129027 h 132322"/>
                  <a:gd name="connsiteX17" fmla="*/ 116539 w 117315"/>
                  <a:gd name="connsiteY17" fmla="*/ 87183 h 132322"/>
                  <a:gd name="connsiteX18" fmla="*/ 117315 w 117315"/>
                  <a:gd name="connsiteY18" fmla="*/ 84471 h 132322"/>
                  <a:gd name="connsiteX19" fmla="*/ 114983 w 117315"/>
                  <a:gd name="connsiteY19" fmla="*/ 82341 h 132322"/>
                  <a:gd name="connsiteX20" fmla="*/ 111684 w 117315"/>
                  <a:gd name="connsiteY20" fmla="*/ 86405 h 132322"/>
                  <a:gd name="connsiteX21" fmla="*/ 62931 w 117315"/>
                  <a:gd name="connsiteY21" fmla="*/ 126315 h 132322"/>
                  <a:gd name="connsiteX22" fmla="*/ 44675 w 117315"/>
                  <a:gd name="connsiteY22" fmla="*/ 126315 h 132322"/>
                  <a:gd name="connsiteX23" fmla="*/ 40399 w 117315"/>
                  <a:gd name="connsiteY23" fmla="*/ 126123 h 132322"/>
                  <a:gd name="connsiteX24" fmla="*/ 37876 w 117315"/>
                  <a:gd name="connsiteY24" fmla="*/ 124185 h 132322"/>
                  <a:gd name="connsiteX25" fmla="*/ 38848 w 117315"/>
                  <a:gd name="connsiteY25" fmla="*/ 119729 h 132322"/>
                  <a:gd name="connsiteX26" fmla="*/ 65066 w 117315"/>
                  <a:gd name="connsiteY26" fmla="*/ 15115 h 13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7315" h="132322">
                    <a:moveTo>
                      <a:pt x="65066" y="15115"/>
                    </a:moveTo>
                    <a:cubicBezTo>
                      <a:pt x="66813" y="8138"/>
                      <a:pt x="67398" y="6008"/>
                      <a:pt x="85654" y="6008"/>
                    </a:cubicBezTo>
                    <a:cubicBezTo>
                      <a:pt x="91480" y="6008"/>
                      <a:pt x="93036" y="6008"/>
                      <a:pt x="93036" y="2326"/>
                    </a:cubicBezTo>
                    <a:cubicBezTo>
                      <a:pt x="93036" y="0"/>
                      <a:pt x="90901" y="0"/>
                      <a:pt x="89929" y="0"/>
                    </a:cubicBezTo>
                    <a:cubicBezTo>
                      <a:pt x="83518" y="0"/>
                      <a:pt x="67594" y="583"/>
                      <a:pt x="61183" y="583"/>
                    </a:cubicBezTo>
                    <a:cubicBezTo>
                      <a:pt x="55356" y="583"/>
                      <a:pt x="41175" y="0"/>
                      <a:pt x="35348" y="0"/>
                    </a:cubicBezTo>
                    <a:cubicBezTo>
                      <a:pt x="33988" y="0"/>
                      <a:pt x="31662" y="0"/>
                      <a:pt x="31662" y="3878"/>
                    </a:cubicBezTo>
                    <a:cubicBezTo>
                      <a:pt x="31662" y="6008"/>
                      <a:pt x="33409" y="6008"/>
                      <a:pt x="37100" y="6008"/>
                    </a:cubicBezTo>
                    <a:cubicBezTo>
                      <a:pt x="37488" y="6008"/>
                      <a:pt x="41175" y="6008"/>
                      <a:pt x="44478" y="6394"/>
                    </a:cubicBezTo>
                    <a:cubicBezTo>
                      <a:pt x="47974" y="6781"/>
                      <a:pt x="49721" y="6977"/>
                      <a:pt x="49721" y="9494"/>
                    </a:cubicBezTo>
                    <a:cubicBezTo>
                      <a:pt x="49721" y="10268"/>
                      <a:pt x="49530" y="10850"/>
                      <a:pt x="48946" y="13176"/>
                    </a:cubicBezTo>
                    <a:lnTo>
                      <a:pt x="22919" y="117212"/>
                    </a:lnTo>
                    <a:cubicBezTo>
                      <a:pt x="20975" y="124767"/>
                      <a:pt x="20588" y="126315"/>
                      <a:pt x="5243" y="126315"/>
                    </a:cubicBezTo>
                    <a:cubicBezTo>
                      <a:pt x="1944" y="126315"/>
                      <a:pt x="0" y="126315"/>
                      <a:pt x="0" y="130192"/>
                    </a:cubicBezTo>
                    <a:cubicBezTo>
                      <a:pt x="0" y="132322"/>
                      <a:pt x="1748" y="132322"/>
                      <a:pt x="5243" y="132322"/>
                    </a:cubicBezTo>
                    <a:lnTo>
                      <a:pt x="95172" y="132322"/>
                    </a:lnTo>
                    <a:cubicBezTo>
                      <a:pt x="99835" y="132322"/>
                      <a:pt x="100026" y="132322"/>
                      <a:pt x="101194" y="129027"/>
                    </a:cubicBezTo>
                    <a:lnTo>
                      <a:pt x="116539" y="87183"/>
                    </a:lnTo>
                    <a:cubicBezTo>
                      <a:pt x="117315" y="85053"/>
                      <a:pt x="117315" y="84662"/>
                      <a:pt x="117315" y="84471"/>
                    </a:cubicBezTo>
                    <a:cubicBezTo>
                      <a:pt x="117315" y="83697"/>
                      <a:pt x="116731" y="82341"/>
                      <a:pt x="114983" y="82341"/>
                    </a:cubicBezTo>
                    <a:cubicBezTo>
                      <a:pt x="113236" y="82341"/>
                      <a:pt x="113040" y="83306"/>
                      <a:pt x="111684" y="86405"/>
                    </a:cubicBezTo>
                    <a:cubicBezTo>
                      <a:pt x="105077" y="104232"/>
                      <a:pt x="96531" y="126315"/>
                      <a:pt x="62931" y="126315"/>
                    </a:cubicBezTo>
                    <a:lnTo>
                      <a:pt x="44675" y="126315"/>
                    </a:lnTo>
                    <a:cubicBezTo>
                      <a:pt x="41955" y="126315"/>
                      <a:pt x="41567" y="126315"/>
                      <a:pt x="40399" y="126123"/>
                    </a:cubicBezTo>
                    <a:cubicBezTo>
                      <a:pt x="38460" y="125928"/>
                      <a:pt x="37876" y="125737"/>
                      <a:pt x="37876" y="124185"/>
                    </a:cubicBezTo>
                    <a:cubicBezTo>
                      <a:pt x="37876" y="123602"/>
                      <a:pt x="37876" y="123215"/>
                      <a:pt x="38848" y="119729"/>
                    </a:cubicBezTo>
                    <a:lnTo>
                      <a:pt x="65066" y="15115"/>
                    </a:lnTo>
                    <a:close/>
                  </a:path>
                </a:pathLst>
              </a:custGeom>
              <a:solidFill>
                <a:srgbClr val="FF0000"/>
              </a:solidFill>
              <a:ln w="115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448" name="フリーフォーム 447">
                <a:extLst>
                  <a:ext uri="{FF2B5EF4-FFF2-40B4-BE49-F238E27FC236}">
                    <a16:creationId xmlns:a16="http://schemas.microsoft.com/office/drawing/2014/main" id="{6E286133-0373-169F-F734-04AB7DA93B69}"/>
                  </a:ext>
                </a:extLst>
              </p:cNvPr>
              <p:cNvSpPr/>
              <p:nvPr/>
            </p:nvSpPr>
            <p:spPr>
              <a:xfrm>
                <a:off x="7432935" y="2799985"/>
                <a:ext cx="34125" cy="70248"/>
              </a:xfrm>
              <a:custGeom>
                <a:avLst/>
                <a:gdLst>
                  <a:gd name="connsiteX0" fmla="*/ 32903 w 34125"/>
                  <a:gd name="connsiteY0" fmla="*/ 11801 h 70248"/>
                  <a:gd name="connsiteX1" fmla="*/ 34125 w 34125"/>
                  <a:gd name="connsiteY1" fmla="*/ 7459 h 70248"/>
                  <a:gd name="connsiteX2" fmla="*/ 26104 w 34125"/>
                  <a:gd name="connsiteY2" fmla="*/ 0 h 70248"/>
                  <a:gd name="connsiteX3" fmla="*/ 18625 w 34125"/>
                  <a:gd name="connsiteY3" fmla="*/ 6376 h 70248"/>
                  <a:gd name="connsiteX4" fmla="*/ 680 w 34125"/>
                  <a:gd name="connsiteY4" fmla="*/ 65096 h 70248"/>
                  <a:gd name="connsiteX5" fmla="*/ 0 w 34125"/>
                  <a:gd name="connsiteY5" fmla="*/ 67267 h 70248"/>
                  <a:gd name="connsiteX6" fmla="*/ 5302 w 34125"/>
                  <a:gd name="connsiteY6" fmla="*/ 70248 h 70248"/>
                  <a:gd name="connsiteX7" fmla="*/ 7341 w 34125"/>
                  <a:gd name="connsiteY7" fmla="*/ 67945 h 70248"/>
                  <a:gd name="connsiteX8" fmla="*/ 32903 w 34125"/>
                  <a:gd name="connsiteY8" fmla="*/ 11801 h 7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125" h="70248">
                    <a:moveTo>
                      <a:pt x="32903" y="11801"/>
                    </a:moveTo>
                    <a:cubicBezTo>
                      <a:pt x="33989" y="9494"/>
                      <a:pt x="34125" y="8411"/>
                      <a:pt x="34125" y="7459"/>
                    </a:cubicBezTo>
                    <a:cubicBezTo>
                      <a:pt x="34125" y="3259"/>
                      <a:pt x="30315" y="0"/>
                      <a:pt x="26104" y="0"/>
                    </a:cubicBezTo>
                    <a:cubicBezTo>
                      <a:pt x="20934" y="0"/>
                      <a:pt x="19305" y="4205"/>
                      <a:pt x="18625" y="6376"/>
                    </a:cubicBezTo>
                    <a:lnTo>
                      <a:pt x="680" y="65096"/>
                    </a:lnTo>
                    <a:cubicBezTo>
                      <a:pt x="543" y="65369"/>
                      <a:pt x="0" y="67130"/>
                      <a:pt x="0" y="67267"/>
                    </a:cubicBezTo>
                    <a:cubicBezTo>
                      <a:pt x="0" y="68892"/>
                      <a:pt x="4212" y="70248"/>
                      <a:pt x="5302" y="70248"/>
                    </a:cubicBezTo>
                    <a:cubicBezTo>
                      <a:pt x="6251" y="70248"/>
                      <a:pt x="6388" y="69980"/>
                      <a:pt x="7341" y="67945"/>
                    </a:cubicBezTo>
                    <a:lnTo>
                      <a:pt x="32903" y="11801"/>
                    </a:lnTo>
                    <a:close/>
                  </a:path>
                </a:pathLst>
              </a:custGeom>
              <a:solidFill>
                <a:srgbClr val="FF0000"/>
              </a:solidFill>
              <a:ln w="115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</p:grpSp>
      <p:grpSp>
        <p:nvGrpSpPr>
          <p:cNvPr id="762" name="グループ化 761">
            <a:extLst>
              <a:ext uri="{FF2B5EF4-FFF2-40B4-BE49-F238E27FC236}">
                <a16:creationId xmlns:a16="http://schemas.microsoft.com/office/drawing/2014/main" id="{C6EA64E9-FE4F-6352-424D-288C3D20D4E9}"/>
              </a:ext>
            </a:extLst>
          </p:cNvPr>
          <p:cNvGrpSpPr/>
          <p:nvPr/>
        </p:nvGrpSpPr>
        <p:grpSpPr>
          <a:xfrm>
            <a:off x="6143105" y="1167508"/>
            <a:ext cx="2950517" cy="1869923"/>
            <a:chOff x="6143105" y="1167508"/>
            <a:chExt cx="2950517" cy="1869923"/>
          </a:xfrm>
        </p:grpSpPr>
        <p:grpSp>
          <p:nvGrpSpPr>
            <p:cNvPr id="763" name="グループ化 762">
              <a:extLst>
                <a:ext uri="{FF2B5EF4-FFF2-40B4-BE49-F238E27FC236}">
                  <a16:creationId xmlns:a16="http://schemas.microsoft.com/office/drawing/2014/main" id="{2F5FDFE8-6478-5831-21F2-77B3D5907D4B}"/>
                </a:ext>
              </a:extLst>
            </p:cNvPr>
            <p:cNvGrpSpPr/>
            <p:nvPr/>
          </p:nvGrpSpPr>
          <p:grpSpPr>
            <a:xfrm>
              <a:off x="6604297" y="1176283"/>
              <a:ext cx="2489325" cy="1565123"/>
              <a:chOff x="6604297" y="1176283"/>
              <a:chExt cx="2489325" cy="1565123"/>
            </a:xfrm>
          </p:grpSpPr>
          <p:grpSp>
            <p:nvGrpSpPr>
              <p:cNvPr id="782" name="グループ化 781">
                <a:extLst>
                  <a:ext uri="{FF2B5EF4-FFF2-40B4-BE49-F238E27FC236}">
                    <a16:creationId xmlns:a16="http://schemas.microsoft.com/office/drawing/2014/main" id="{B4FBC820-86FA-708E-7759-A16D2622634C}"/>
                  </a:ext>
                </a:extLst>
              </p:cNvPr>
              <p:cNvGrpSpPr/>
              <p:nvPr/>
            </p:nvGrpSpPr>
            <p:grpSpPr>
              <a:xfrm>
                <a:off x="6623698" y="1272555"/>
                <a:ext cx="2423693" cy="1445485"/>
                <a:chOff x="6623698" y="1272555"/>
                <a:chExt cx="2423693" cy="1445485"/>
              </a:xfrm>
            </p:grpSpPr>
            <p:sp>
              <p:nvSpPr>
                <p:cNvPr id="804" name="フリーフォーム 803">
                  <a:extLst>
                    <a:ext uri="{FF2B5EF4-FFF2-40B4-BE49-F238E27FC236}">
                      <a16:creationId xmlns:a16="http://schemas.microsoft.com/office/drawing/2014/main" id="{F5E25E0F-E0E1-05D2-C26F-B3CF212154E6}"/>
                    </a:ext>
                  </a:extLst>
                </p:cNvPr>
                <p:cNvSpPr/>
                <p:nvPr/>
              </p:nvSpPr>
              <p:spPr>
                <a:xfrm>
                  <a:off x="7723719" y="2007696"/>
                  <a:ext cx="388023" cy="4551"/>
                </a:xfrm>
                <a:custGeom>
                  <a:avLst/>
                  <a:gdLst>
                    <a:gd name="connsiteX0" fmla="*/ 0 w 388023"/>
                    <a:gd name="connsiteY0" fmla="*/ 0 h 4551"/>
                    <a:gd name="connsiteX1" fmla="*/ 388023 w 388023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4551">
                      <a:moveTo>
                        <a:pt x="0" y="0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05" name="フリーフォーム 804">
                  <a:extLst>
                    <a:ext uri="{FF2B5EF4-FFF2-40B4-BE49-F238E27FC236}">
                      <a16:creationId xmlns:a16="http://schemas.microsoft.com/office/drawing/2014/main" id="{108FDE23-026D-D612-632B-7259BC124839}"/>
                    </a:ext>
                  </a:extLst>
                </p:cNvPr>
                <p:cNvSpPr/>
                <p:nvPr/>
              </p:nvSpPr>
              <p:spPr>
                <a:xfrm>
                  <a:off x="7723719" y="1620664"/>
                  <a:ext cx="4562" cy="387032"/>
                </a:xfrm>
                <a:custGeom>
                  <a:avLst/>
                  <a:gdLst>
                    <a:gd name="connsiteX0" fmla="*/ 0 w 4562"/>
                    <a:gd name="connsiteY0" fmla="*/ 387032 h 387032"/>
                    <a:gd name="connsiteX1" fmla="*/ 0 w 4562"/>
                    <a:gd name="connsiteY1" fmla="*/ 0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2">
                      <a:moveTo>
                        <a:pt x="0" y="387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06" name="フリーフォーム 805">
                  <a:extLst>
                    <a:ext uri="{FF2B5EF4-FFF2-40B4-BE49-F238E27FC236}">
                      <a16:creationId xmlns:a16="http://schemas.microsoft.com/office/drawing/2014/main" id="{9DA7B8A3-5CC8-94A0-3A08-7D3C8B5B0BCE}"/>
                    </a:ext>
                  </a:extLst>
                </p:cNvPr>
                <p:cNvSpPr/>
                <p:nvPr/>
              </p:nvSpPr>
              <p:spPr>
                <a:xfrm>
                  <a:off x="8111743" y="1620664"/>
                  <a:ext cx="4562" cy="387032"/>
                </a:xfrm>
                <a:custGeom>
                  <a:avLst/>
                  <a:gdLst>
                    <a:gd name="connsiteX0" fmla="*/ 0 w 4562"/>
                    <a:gd name="connsiteY0" fmla="*/ 387032 h 387032"/>
                    <a:gd name="connsiteX1" fmla="*/ 0 w 4562"/>
                    <a:gd name="connsiteY1" fmla="*/ 0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2">
                      <a:moveTo>
                        <a:pt x="0" y="387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07" name="フリーフォーム 806">
                  <a:extLst>
                    <a:ext uri="{FF2B5EF4-FFF2-40B4-BE49-F238E27FC236}">
                      <a16:creationId xmlns:a16="http://schemas.microsoft.com/office/drawing/2014/main" id="{1DAECE56-2E2C-8FB1-690A-9C9A73A1570E}"/>
                    </a:ext>
                  </a:extLst>
                </p:cNvPr>
                <p:cNvSpPr/>
                <p:nvPr/>
              </p:nvSpPr>
              <p:spPr>
                <a:xfrm>
                  <a:off x="7723719" y="1620664"/>
                  <a:ext cx="388023" cy="4551"/>
                </a:xfrm>
                <a:custGeom>
                  <a:avLst/>
                  <a:gdLst>
                    <a:gd name="connsiteX0" fmla="*/ 0 w 388023"/>
                    <a:gd name="connsiteY0" fmla="*/ 0 h 4551"/>
                    <a:gd name="connsiteX1" fmla="*/ 388023 w 388023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4551">
                      <a:moveTo>
                        <a:pt x="0" y="0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08" name="フリーフォーム 807">
                  <a:extLst>
                    <a:ext uri="{FF2B5EF4-FFF2-40B4-BE49-F238E27FC236}">
                      <a16:creationId xmlns:a16="http://schemas.microsoft.com/office/drawing/2014/main" id="{A938F3A4-4954-8808-6062-B8B4D3E11F17}"/>
                    </a:ext>
                  </a:extLst>
                </p:cNvPr>
                <p:cNvSpPr/>
                <p:nvPr/>
              </p:nvSpPr>
              <p:spPr>
                <a:xfrm>
                  <a:off x="7723719" y="1504554"/>
                  <a:ext cx="310418" cy="116109"/>
                </a:xfrm>
                <a:custGeom>
                  <a:avLst/>
                  <a:gdLst>
                    <a:gd name="connsiteX0" fmla="*/ 0 w 310418"/>
                    <a:gd name="connsiteY0" fmla="*/ 116110 h 116109"/>
                    <a:gd name="connsiteX1" fmla="*/ 310419 w 310418"/>
                    <a:gd name="connsiteY1" fmla="*/ 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8" h="116109">
                      <a:moveTo>
                        <a:pt x="0" y="116110"/>
                      </a:moveTo>
                      <a:lnTo>
                        <a:pt x="3104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09" name="フリーフォーム 808">
                  <a:extLst>
                    <a:ext uri="{FF2B5EF4-FFF2-40B4-BE49-F238E27FC236}">
                      <a16:creationId xmlns:a16="http://schemas.microsoft.com/office/drawing/2014/main" id="{71062E27-0E8E-9107-C70A-81763A015637}"/>
                    </a:ext>
                  </a:extLst>
                </p:cNvPr>
                <p:cNvSpPr/>
                <p:nvPr/>
              </p:nvSpPr>
              <p:spPr>
                <a:xfrm>
                  <a:off x="8111743" y="1504554"/>
                  <a:ext cx="310413" cy="116109"/>
                </a:xfrm>
                <a:custGeom>
                  <a:avLst/>
                  <a:gdLst>
                    <a:gd name="connsiteX0" fmla="*/ 0 w 310413"/>
                    <a:gd name="connsiteY0" fmla="*/ 116110 h 116109"/>
                    <a:gd name="connsiteX1" fmla="*/ 310414 w 310413"/>
                    <a:gd name="connsiteY1" fmla="*/ 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09">
                      <a:moveTo>
                        <a:pt x="0" y="116110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0" name="フリーフォーム 809">
                  <a:extLst>
                    <a:ext uri="{FF2B5EF4-FFF2-40B4-BE49-F238E27FC236}">
                      <a16:creationId xmlns:a16="http://schemas.microsoft.com/office/drawing/2014/main" id="{0E60EFF1-0CB0-3B63-C0AB-873EB7EABDF4}"/>
                    </a:ext>
                  </a:extLst>
                </p:cNvPr>
                <p:cNvSpPr/>
                <p:nvPr/>
              </p:nvSpPr>
              <p:spPr>
                <a:xfrm>
                  <a:off x="8034111" y="1504561"/>
                  <a:ext cx="388018" cy="4551"/>
                </a:xfrm>
                <a:custGeom>
                  <a:avLst/>
                  <a:gdLst>
                    <a:gd name="connsiteX0" fmla="*/ 0 w 388018"/>
                    <a:gd name="connsiteY0" fmla="*/ 0 h 4551"/>
                    <a:gd name="connsiteX1" fmla="*/ 388019 w 388018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4551">
                      <a:moveTo>
                        <a:pt x="0" y="0"/>
                      </a:moveTo>
                      <a:lnTo>
                        <a:pt x="38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1" name="フリーフォーム 810">
                  <a:extLst>
                    <a:ext uri="{FF2B5EF4-FFF2-40B4-BE49-F238E27FC236}">
                      <a16:creationId xmlns:a16="http://schemas.microsoft.com/office/drawing/2014/main" id="{A13A6431-1958-CE3A-D4FD-9458A0DFC2B6}"/>
                    </a:ext>
                  </a:extLst>
                </p:cNvPr>
                <p:cNvSpPr/>
                <p:nvPr/>
              </p:nvSpPr>
              <p:spPr>
                <a:xfrm>
                  <a:off x="8422129" y="1504561"/>
                  <a:ext cx="4562" cy="387033"/>
                </a:xfrm>
                <a:custGeom>
                  <a:avLst/>
                  <a:gdLst>
                    <a:gd name="connsiteX0" fmla="*/ 0 w 4562"/>
                    <a:gd name="connsiteY0" fmla="*/ 387033 h 387033"/>
                    <a:gd name="connsiteX1" fmla="*/ 0 w 4562"/>
                    <a:gd name="connsiteY1" fmla="*/ 0 h 387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3">
                      <a:moveTo>
                        <a:pt x="0" y="38703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2" name="フリーフォーム 811">
                  <a:extLst>
                    <a:ext uri="{FF2B5EF4-FFF2-40B4-BE49-F238E27FC236}">
                      <a16:creationId xmlns:a16="http://schemas.microsoft.com/office/drawing/2014/main" id="{81885FA5-3533-A826-A1DA-467C29355A7B}"/>
                    </a:ext>
                  </a:extLst>
                </p:cNvPr>
                <p:cNvSpPr/>
                <p:nvPr/>
              </p:nvSpPr>
              <p:spPr>
                <a:xfrm>
                  <a:off x="8111743" y="1891594"/>
                  <a:ext cx="310413" cy="116110"/>
                </a:xfrm>
                <a:custGeom>
                  <a:avLst/>
                  <a:gdLst>
                    <a:gd name="connsiteX0" fmla="*/ 0 w 310413"/>
                    <a:gd name="connsiteY0" fmla="*/ 116111 h 116110"/>
                    <a:gd name="connsiteX1" fmla="*/ 310414 w 310413"/>
                    <a:gd name="connsiteY1" fmla="*/ 0 h 11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10">
                      <a:moveTo>
                        <a:pt x="0" y="116111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3" name="フリーフォーム 812">
                  <a:extLst>
                    <a:ext uri="{FF2B5EF4-FFF2-40B4-BE49-F238E27FC236}">
                      <a16:creationId xmlns:a16="http://schemas.microsoft.com/office/drawing/2014/main" id="{A2CDD467-1F9C-58EF-7C68-7B266F79E151}"/>
                    </a:ext>
                  </a:extLst>
                </p:cNvPr>
                <p:cNvSpPr/>
                <p:nvPr/>
              </p:nvSpPr>
              <p:spPr>
                <a:xfrm>
                  <a:off x="7723719" y="1620664"/>
                  <a:ext cx="129342" cy="387032"/>
                </a:xfrm>
                <a:custGeom>
                  <a:avLst/>
                  <a:gdLst>
                    <a:gd name="connsiteX0" fmla="*/ 0 w 129342"/>
                    <a:gd name="connsiteY0" fmla="*/ 0 h 387032"/>
                    <a:gd name="connsiteX1" fmla="*/ 129343 w 129342"/>
                    <a:gd name="connsiteY1" fmla="*/ 387032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42" h="387032">
                      <a:moveTo>
                        <a:pt x="0" y="0"/>
                      </a:moveTo>
                      <a:lnTo>
                        <a:pt x="129343" y="387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4" name="フリーフォーム 813">
                  <a:extLst>
                    <a:ext uri="{FF2B5EF4-FFF2-40B4-BE49-F238E27FC236}">
                      <a16:creationId xmlns:a16="http://schemas.microsoft.com/office/drawing/2014/main" id="{D5270F25-0233-55ED-C5A1-C730475DD158}"/>
                    </a:ext>
                  </a:extLst>
                </p:cNvPr>
                <p:cNvSpPr/>
                <p:nvPr/>
              </p:nvSpPr>
              <p:spPr>
                <a:xfrm>
                  <a:off x="7853062" y="1620664"/>
                  <a:ext cx="129338" cy="387032"/>
                </a:xfrm>
                <a:custGeom>
                  <a:avLst/>
                  <a:gdLst>
                    <a:gd name="connsiteX0" fmla="*/ 0 w 129338"/>
                    <a:gd name="connsiteY0" fmla="*/ 0 h 387032"/>
                    <a:gd name="connsiteX1" fmla="*/ 129338 w 129338"/>
                    <a:gd name="connsiteY1" fmla="*/ 387032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38" h="387032">
                      <a:moveTo>
                        <a:pt x="0" y="0"/>
                      </a:moveTo>
                      <a:lnTo>
                        <a:pt x="129338" y="387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5" name="フリーフォーム 814">
                  <a:extLst>
                    <a:ext uri="{FF2B5EF4-FFF2-40B4-BE49-F238E27FC236}">
                      <a16:creationId xmlns:a16="http://schemas.microsoft.com/office/drawing/2014/main" id="{2420E9E5-FB8A-E348-C859-00E005B9FDC8}"/>
                    </a:ext>
                  </a:extLst>
                </p:cNvPr>
                <p:cNvSpPr/>
                <p:nvPr/>
              </p:nvSpPr>
              <p:spPr>
                <a:xfrm>
                  <a:off x="7982400" y="1620664"/>
                  <a:ext cx="129342" cy="387032"/>
                </a:xfrm>
                <a:custGeom>
                  <a:avLst/>
                  <a:gdLst>
                    <a:gd name="connsiteX0" fmla="*/ 0 w 129342"/>
                    <a:gd name="connsiteY0" fmla="*/ 0 h 387032"/>
                    <a:gd name="connsiteX1" fmla="*/ 129343 w 129342"/>
                    <a:gd name="connsiteY1" fmla="*/ 387032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42" h="387032">
                      <a:moveTo>
                        <a:pt x="0" y="0"/>
                      </a:moveTo>
                      <a:lnTo>
                        <a:pt x="129343" y="387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6" name="フリーフォーム 815">
                  <a:extLst>
                    <a:ext uri="{FF2B5EF4-FFF2-40B4-BE49-F238E27FC236}">
                      <a16:creationId xmlns:a16="http://schemas.microsoft.com/office/drawing/2014/main" id="{D7646BBD-9762-7904-5CD6-313A3178159E}"/>
                    </a:ext>
                  </a:extLst>
                </p:cNvPr>
                <p:cNvSpPr/>
                <p:nvPr/>
              </p:nvSpPr>
              <p:spPr>
                <a:xfrm>
                  <a:off x="7723719" y="1878687"/>
                  <a:ext cx="388023" cy="129008"/>
                </a:xfrm>
                <a:custGeom>
                  <a:avLst/>
                  <a:gdLst>
                    <a:gd name="connsiteX0" fmla="*/ 388023 w 388023"/>
                    <a:gd name="connsiteY0" fmla="*/ 0 h 129008"/>
                    <a:gd name="connsiteX1" fmla="*/ 0 w 388023"/>
                    <a:gd name="connsiteY1" fmla="*/ 129009 h 129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129008">
                      <a:moveTo>
                        <a:pt x="388023" y="0"/>
                      </a:moveTo>
                      <a:lnTo>
                        <a:pt x="0" y="1290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7" name="フリーフォーム 816">
                  <a:extLst>
                    <a:ext uri="{FF2B5EF4-FFF2-40B4-BE49-F238E27FC236}">
                      <a16:creationId xmlns:a16="http://schemas.microsoft.com/office/drawing/2014/main" id="{174B977B-E4B1-C202-CA8D-777B5E7F6191}"/>
                    </a:ext>
                  </a:extLst>
                </p:cNvPr>
                <p:cNvSpPr/>
                <p:nvPr/>
              </p:nvSpPr>
              <p:spPr>
                <a:xfrm>
                  <a:off x="7723719" y="1749678"/>
                  <a:ext cx="388023" cy="129008"/>
                </a:xfrm>
                <a:custGeom>
                  <a:avLst/>
                  <a:gdLst>
                    <a:gd name="connsiteX0" fmla="*/ 0 w 388023"/>
                    <a:gd name="connsiteY0" fmla="*/ 129009 h 129008"/>
                    <a:gd name="connsiteX1" fmla="*/ 388023 w 388023"/>
                    <a:gd name="connsiteY1" fmla="*/ 0 h 129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129008">
                      <a:moveTo>
                        <a:pt x="0" y="129009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8" name="フリーフォーム 817">
                  <a:extLst>
                    <a:ext uri="{FF2B5EF4-FFF2-40B4-BE49-F238E27FC236}">
                      <a16:creationId xmlns:a16="http://schemas.microsoft.com/office/drawing/2014/main" id="{9CB5A74D-3E0D-E501-AFE0-E1F31011E9DB}"/>
                    </a:ext>
                  </a:extLst>
                </p:cNvPr>
                <p:cNvSpPr/>
                <p:nvPr/>
              </p:nvSpPr>
              <p:spPr>
                <a:xfrm>
                  <a:off x="7723719" y="1620664"/>
                  <a:ext cx="388023" cy="129014"/>
                </a:xfrm>
                <a:custGeom>
                  <a:avLst/>
                  <a:gdLst>
                    <a:gd name="connsiteX0" fmla="*/ 388023 w 388023"/>
                    <a:gd name="connsiteY0" fmla="*/ 0 h 129014"/>
                    <a:gd name="connsiteX1" fmla="*/ 0 w 388023"/>
                    <a:gd name="connsiteY1" fmla="*/ 129014 h 129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129014">
                      <a:moveTo>
                        <a:pt x="388023" y="0"/>
                      </a:moveTo>
                      <a:lnTo>
                        <a:pt x="0" y="12901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19" name="フリーフォーム 818">
                  <a:extLst>
                    <a:ext uri="{FF2B5EF4-FFF2-40B4-BE49-F238E27FC236}">
                      <a16:creationId xmlns:a16="http://schemas.microsoft.com/office/drawing/2014/main" id="{53324E84-ABA4-87F8-4BA3-296AF0E56546}"/>
                    </a:ext>
                  </a:extLst>
                </p:cNvPr>
                <p:cNvSpPr/>
                <p:nvPr/>
              </p:nvSpPr>
              <p:spPr>
                <a:xfrm>
                  <a:off x="7853062" y="1504554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0" name="フリーフォーム 819">
                  <a:extLst>
                    <a:ext uri="{FF2B5EF4-FFF2-40B4-BE49-F238E27FC236}">
                      <a16:creationId xmlns:a16="http://schemas.microsoft.com/office/drawing/2014/main" id="{178700B9-08BB-1297-7A3E-4713DA933DAC}"/>
                    </a:ext>
                  </a:extLst>
                </p:cNvPr>
                <p:cNvSpPr/>
                <p:nvPr/>
              </p:nvSpPr>
              <p:spPr>
                <a:xfrm>
                  <a:off x="7982400" y="1504554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1" name="フリーフォーム 820">
                  <a:extLst>
                    <a:ext uri="{FF2B5EF4-FFF2-40B4-BE49-F238E27FC236}">
                      <a16:creationId xmlns:a16="http://schemas.microsoft.com/office/drawing/2014/main" id="{1E49BBA8-D329-8896-8254-F5AC78040B23}"/>
                    </a:ext>
                  </a:extLst>
                </p:cNvPr>
                <p:cNvSpPr/>
                <p:nvPr/>
              </p:nvSpPr>
              <p:spPr>
                <a:xfrm>
                  <a:off x="8111743" y="1504554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2" name="フリーフォーム 821">
                  <a:extLst>
                    <a:ext uri="{FF2B5EF4-FFF2-40B4-BE49-F238E27FC236}">
                      <a16:creationId xmlns:a16="http://schemas.microsoft.com/office/drawing/2014/main" id="{55ED66B2-AAEE-DA75-3490-40ADE8CB8EFB}"/>
                    </a:ext>
                  </a:extLst>
                </p:cNvPr>
                <p:cNvSpPr/>
                <p:nvPr/>
              </p:nvSpPr>
              <p:spPr>
                <a:xfrm>
                  <a:off x="7723719" y="1581964"/>
                  <a:ext cx="491494" cy="38699"/>
                </a:xfrm>
                <a:custGeom>
                  <a:avLst/>
                  <a:gdLst>
                    <a:gd name="connsiteX0" fmla="*/ 491494 w 491494"/>
                    <a:gd name="connsiteY0" fmla="*/ 0 h 38699"/>
                    <a:gd name="connsiteX1" fmla="*/ 0 w 491494"/>
                    <a:gd name="connsiteY1" fmla="*/ 38699 h 38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94" h="38699">
                      <a:moveTo>
                        <a:pt x="491494" y="0"/>
                      </a:moveTo>
                      <a:lnTo>
                        <a:pt x="0" y="3869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3" name="フリーフォーム 822">
                  <a:extLst>
                    <a:ext uri="{FF2B5EF4-FFF2-40B4-BE49-F238E27FC236}">
                      <a16:creationId xmlns:a16="http://schemas.microsoft.com/office/drawing/2014/main" id="{2D565824-D2A1-3348-BC98-EDD5DD8E7927}"/>
                    </a:ext>
                  </a:extLst>
                </p:cNvPr>
                <p:cNvSpPr/>
                <p:nvPr/>
              </p:nvSpPr>
              <p:spPr>
                <a:xfrm>
                  <a:off x="7827191" y="1543260"/>
                  <a:ext cx="491494" cy="38704"/>
                </a:xfrm>
                <a:custGeom>
                  <a:avLst/>
                  <a:gdLst>
                    <a:gd name="connsiteX0" fmla="*/ 491494 w 491494"/>
                    <a:gd name="connsiteY0" fmla="*/ 0 h 38704"/>
                    <a:gd name="connsiteX1" fmla="*/ 0 w 491494"/>
                    <a:gd name="connsiteY1" fmla="*/ 38705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94" h="38704">
                      <a:moveTo>
                        <a:pt x="491494" y="0"/>
                      </a:moveTo>
                      <a:lnTo>
                        <a:pt x="0" y="3870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4" name="フリーフォーム 823">
                  <a:extLst>
                    <a:ext uri="{FF2B5EF4-FFF2-40B4-BE49-F238E27FC236}">
                      <a16:creationId xmlns:a16="http://schemas.microsoft.com/office/drawing/2014/main" id="{54B75366-5A24-EFB6-C406-4BF025889C1B}"/>
                    </a:ext>
                  </a:extLst>
                </p:cNvPr>
                <p:cNvSpPr/>
                <p:nvPr/>
              </p:nvSpPr>
              <p:spPr>
                <a:xfrm>
                  <a:off x="7930667" y="1504554"/>
                  <a:ext cx="491489" cy="38708"/>
                </a:xfrm>
                <a:custGeom>
                  <a:avLst/>
                  <a:gdLst>
                    <a:gd name="connsiteX0" fmla="*/ 491490 w 491489"/>
                    <a:gd name="connsiteY0" fmla="*/ 0 h 38708"/>
                    <a:gd name="connsiteX1" fmla="*/ 0 w 491489"/>
                    <a:gd name="connsiteY1" fmla="*/ 38709 h 38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89" h="38708">
                      <a:moveTo>
                        <a:pt x="491490" y="0"/>
                      </a:moveTo>
                      <a:lnTo>
                        <a:pt x="0" y="387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5" name="フリーフォーム 824">
                  <a:extLst>
                    <a:ext uri="{FF2B5EF4-FFF2-40B4-BE49-F238E27FC236}">
                      <a16:creationId xmlns:a16="http://schemas.microsoft.com/office/drawing/2014/main" id="{A140155B-447F-2181-84FD-FA40F16C9426}"/>
                    </a:ext>
                  </a:extLst>
                </p:cNvPr>
                <p:cNvSpPr/>
                <p:nvPr/>
              </p:nvSpPr>
              <p:spPr>
                <a:xfrm>
                  <a:off x="8111743" y="1620664"/>
                  <a:ext cx="103471" cy="348332"/>
                </a:xfrm>
                <a:custGeom>
                  <a:avLst/>
                  <a:gdLst>
                    <a:gd name="connsiteX0" fmla="*/ 0 w 103471"/>
                    <a:gd name="connsiteY0" fmla="*/ 0 h 348332"/>
                    <a:gd name="connsiteX1" fmla="*/ 103471 w 103471"/>
                    <a:gd name="connsiteY1" fmla="*/ 348333 h 34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71" h="348332">
                      <a:moveTo>
                        <a:pt x="0" y="0"/>
                      </a:moveTo>
                      <a:lnTo>
                        <a:pt x="103471" y="34833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6" name="フリーフォーム 825">
                  <a:extLst>
                    <a:ext uri="{FF2B5EF4-FFF2-40B4-BE49-F238E27FC236}">
                      <a16:creationId xmlns:a16="http://schemas.microsoft.com/office/drawing/2014/main" id="{850851ED-59E8-CE2B-C244-B683CEE53FB7}"/>
                    </a:ext>
                  </a:extLst>
                </p:cNvPr>
                <p:cNvSpPr/>
                <p:nvPr/>
              </p:nvSpPr>
              <p:spPr>
                <a:xfrm>
                  <a:off x="8215214" y="1581964"/>
                  <a:ext cx="103471" cy="348328"/>
                </a:xfrm>
                <a:custGeom>
                  <a:avLst/>
                  <a:gdLst>
                    <a:gd name="connsiteX0" fmla="*/ 0 w 103471"/>
                    <a:gd name="connsiteY0" fmla="*/ 0 h 348328"/>
                    <a:gd name="connsiteX1" fmla="*/ 103471 w 103471"/>
                    <a:gd name="connsiteY1" fmla="*/ 348329 h 34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71" h="348328">
                      <a:moveTo>
                        <a:pt x="0" y="0"/>
                      </a:moveTo>
                      <a:lnTo>
                        <a:pt x="103471" y="34832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7" name="フリーフォーム 826">
                  <a:extLst>
                    <a:ext uri="{FF2B5EF4-FFF2-40B4-BE49-F238E27FC236}">
                      <a16:creationId xmlns:a16="http://schemas.microsoft.com/office/drawing/2014/main" id="{D4FBA3C2-DD0F-B2C6-B459-35FA8EB0063E}"/>
                    </a:ext>
                  </a:extLst>
                </p:cNvPr>
                <p:cNvSpPr/>
                <p:nvPr/>
              </p:nvSpPr>
              <p:spPr>
                <a:xfrm>
                  <a:off x="8318685" y="1543260"/>
                  <a:ext cx="103443" cy="348333"/>
                </a:xfrm>
                <a:custGeom>
                  <a:avLst/>
                  <a:gdLst>
                    <a:gd name="connsiteX0" fmla="*/ 0 w 103443"/>
                    <a:gd name="connsiteY0" fmla="*/ 0 h 348333"/>
                    <a:gd name="connsiteX1" fmla="*/ 103444 w 103443"/>
                    <a:gd name="connsiteY1" fmla="*/ 348333 h 348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43" h="348333">
                      <a:moveTo>
                        <a:pt x="0" y="0"/>
                      </a:moveTo>
                      <a:lnTo>
                        <a:pt x="103444" y="34833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8" name="フリーフォーム 827">
                  <a:extLst>
                    <a:ext uri="{FF2B5EF4-FFF2-40B4-BE49-F238E27FC236}">
                      <a16:creationId xmlns:a16="http://schemas.microsoft.com/office/drawing/2014/main" id="{4F9C5ECD-BEB7-D078-005F-B2BC958E3DD3}"/>
                    </a:ext>
                  </a:extLst>
                </p:cNvPr>
                <p:cNvSpPr/>
                <p:nvPr/>
              </p:nvSpPr>
              <p:spPr>
                <a:xfrm>
                  <a:off x="8111743" y="1504554"/>
                  <a:ext cx="310413" cy="245124"/>
                </a:xfrm>
                <a:custGeom>
                  <a:avLst/>
                  <a:gdLst>
                    <a:gd name="connsiteX0" fmla="*/ 0 w 310413"/>
                    <a:gd name="connsiteY0" fmla="*/ 245124 h 245124"/>
                    <a:gd name="connsiteX1" fmla="*/ 310414 w 310413"/>
                    <a:gd name="connsiteY1" fmla="*/ 0 h 24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24">
                      <a:moveTo>
                        <a:pt x="0" y="245124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29" name="フリーフォーム 828">
                  <a:extLst>
                    <a:ext uri="{FF2B5EF4-FFF2-40B4-BE49-F238E27FC236}">
                      <a16:creationId xmlns:a16="http://schemas.microsoft.com/office/drawing/2014/main" id="{1EBBC4C0-294E-64A1-2D53-4851A84042B5}"/>
                    </a:ext>
                  </a:extLst>
                </p:cNvPr>
                <p:cNvSpPr/>
                <p:nvPr/>
              </p:nvSpPr>
              <p:spPr>
                <a:xfrm>
                  <a:off x="8111743" y="1633568"/>
                  <a:ext cx="310413" cy="245118"/>
                </a:xfrm>
                <a:custGeom>
                  <a:avLst/>
                  <a:gdLst>
                    <a:gd name="connsiteX0" fmla="*/ 310414 w 310413"/>
                    <a:gd name="connsiteY0" fmla="*/ 0 h 245118"/>
                    <a:gd name="connsiteX1" fmla="*/ 0 w 310413"/>
                    <a:gd name="connsiteY1" fmla="*/ 245119 h 245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18">
                      <a:moveTo>
                        <a:pt x="310414" y="0"/>
                      </a:moveTo>
                      <a:lnTo>
                        <a:pt x="0" y="24511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0" name="フリーフォーム 829">
                  <a:extLst>
                    <a:ext uri="{FF2B5EF4-FFF2-40B4-BE49-F238E27FC236}">
                      <a16:creationId xmlns:a16="http://schemas.microsoft.com/office/drawing/2014/main" id="{7216711B-56B4-0B10-E98B-D2DE1CEA6866}"/>
                    </a:ext>
                  </a:extLst>
                </p:cNvPr>
                <p:cNvSpPr/>
                <p:nvPr/>
              </p:nvSpPr>
              <p:spPr>
                <a:xfrm>
                  <a:off x="8111743" y="1762576"/>
                  <a:ext cx="310413" cy="245119"/>
                </a:xfrm>
                <a:custGeom>
                  <a:avLst/>
                  <a:gdLst>
                    <a:gd name="connsiteX0" fmla="*/ 310414 w 310413"/>
                    <a:gd name="connsiteY0" fmla="*/ 0 h 245119"/>
                    <a:gd name="connsiteX1" fmla="*/ 0 w 310413"/>
                    <a:gd name="connsiteY1" fmla="*/ 245120 h 24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19">
                      <a:moveTo>
                        <a:pt x="310414" y="0"/>
                      </a:moveTo>
                      <a:lnTo>
                        <a:pt x="0" y="24512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1" name="フリーフォーム 830">
                  <a:extLst>
                    <a:ext uri="{FF2B5EF4-FFF2-40B4-BE49-F238E27FC236}">
                      <a16:creationId xmlns:a16="http://schemas.microsoft.com/office/drawing/2014/main" id="{D9194D59-BE65-9A38-3D5E-413E0C5B7DC9}"/>
                    </a:ext>
                  </a:extLst>
                </p:cNvPr>
                <p:cNvSpPr/>
                <p:nvPr/>
              </p:nvSpPr>
              <p:spPr>
                <a:xfrm>
                  <a:off x="7011717" y="1620668"/>
                  <a:ext cx="4562" cy="387032"/>
                </a:xfrm>
                <a:custGeom>
                  <a:avLst/>
                  <a:gdLst>
                    <a:gd name="connsiteX0" fmla="*/ 0 w 4562"/>
                    <a:gd name="connsiteY0" fmla="*/ 387032 h 387032"/>
                    <a:gd name="connsiteX1" fmla="*/ 0 w 4562"/>
                    <a:gd name="connsiteY1" fmla="*/ 0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2">
                      <a:moveTo>
                        <a:pt x="0" y="387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2" name="フリーフォーム 831">
                  <a:extLst>
                    <a:ext uri="{FF2B5EF4-FFF2-40B4-BE49-F238E27FC236}">
                      <a16:creationId xmlns:a16="http://schemas.microsoft.com/office/drawing/2014/main" id="{27D453E4-C79A-B25D-FD33-143EDABEE9D6}"/>
                    </a:ext>
                  </a:extLst>
                </p:cNvPr>
                <p:cNvSpPr/>
                <p:nvPr/>
              </p:nvSpPr>
              <p:spPr>
                <a:xfrm>
                  <a:off x="7011717" y="1504558"/>
                  <a:ext cx="310418" cy="116109"/>
                </a:xfrm>
                <a:custGeom>
                  <a:avLst/>
                  <a:gdLst>
                    <a:gd name="connsiteX0" fmla="*/ 0 w 310418"/>
                    <a:gd name="connsiteY0" fmla="*/ 116110 h 116109"/>
                    <a:gd name="connsiteX1" fmla="*/ 310418 w 310418"/>
                    <a:gd name="connsiteY1" fmla="*/ 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8" h="116109">
                      <a:moveTo>
                        <a:pt x="0" y="116110"/>
                      </a:moveTo>
                      <a:lnTo>
                        <a:pt x="31041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3" name="フリーフォーム 832">
                  <a:extLst>
                    <a:ext uri="{FF2B5EF4-FFF2-40B4-BE49-F238E27FC236}">
                      <a16:creationId xmlns:a16="http://schemas.microsoft.com/office/drawing/2014/main" id="{853043DB-CBEB-C153-E290-6F3FAB7FBC5C}"/>
                    </a:ext>
                  </a:extLst>
                </p:cNvPr>
                <p:cNvSpPr/>
                <p:nvPr/>
              </p:nvSpPr>
              <p:spPr>
                <a:xfrm>
                  <a:off x="6623698" y="2007700"/>
                  <a:ext cx="388018" cy="4551"/>
                </a:xfrm>
                <a:custGeom>
                  <a:avLst/>
                  <a:gdLst>
                    <a:gd name="connsiteX0" fmla="*/ 0 w 388018"/>
                    <a:gd name="connsiteY0" fmla="*/ 0 h 4551"/>
                    <a:gd name="connsiteX1" fmla="*/ 388019 w 388018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4551">
                      <a:moveTo>
                        <a:pt x="0" y="0"/>
                      </a:moveTo>
                      <a:lnTo>
                        <a:pt x="38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4" name="フリーフォーム 833">
                  <a:extLst>
                    <a:ext uri="{FF2B5EF4-FFF2-40B4-BE49-F238E27FC236}">
                      <a16:creationId xmlns:a16="http://schemas.microsoft.com/office/drawing/2014/main" id="{FD6C7706-085A-492B-42B9-EFCAB2326580}"/>
                    </a:ext>
                  </a:extLst>
                </p:cNvPr>
                <p:cNvSpPr/>
                <p:nvPr/>
              </p:nvSpPr>
              <p:spPr>
                <a:xfrm>
                  <a:off x="6623698" y="1620668"/>
                  <a:ext cx="4562" cy="387032"/>
                </a:xfrm>
                <a:custGeom>
                  <a:avLst/>
                  <a:gdLst>
                    <a:gd name="connsiteX0" fmla="*/ 0 w 4562"/>
                    <a:gd name="connsiteY0" fmla="*/ 387032 h 387032"/>
                    <a:gd name="connsiteX1" fmla="*/ 0 w 4562"/>
                    <a:gd name="connsiteY1" fmla="*/ 0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2">
                      <a:moveTo>
                        <a:pt x="0" y="387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5" name="フリーフォーム 834">
                  <a:extLst>
                    <a:ext uri="{FF2B5EF4-FFF2-40B4-BE49-F238E27FC236}">
                      <a16:creationId xmlns:a16="http://schemas.microsoft.com/office/drawing/2014/main" id="{E8DFEADF-3A2D-0239-E03F-2B51BB5ED2E6}"/>
                    </a:ext>
                  </a:extLst>
                </p:cNvPr>
                <p:cNvSpPr/>
                <p:nvPr/>
              </p:nvSpPr>
              <p:spPr>
                <a:xfrm>
                  <a:off x="6623698" y="1620668"/>
                  <a:ext cx="388018" cy="4551"/>
                </a:xfrm>
                <a:custGeom>
                  <a:avLst/>
                  <a:gdLst>
                    <a:gd name="connsiteX0" fmla="*/ 0 w 388018"/>
                    <a:gd name="connsiteY0" fmla="*/ 0 h 4551"/>
                    <a:gd name="connsiteX1" fmla="*/ 388019 w 388018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4551">
                      <a:moveTo>
                        <a:pt x="0" y="0"/>
                      </a:moveTo>
                      <a:lnTo>
                        <a:pt x="38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6" name="フリーフォーム 835">
                  <a:extLst>
                    <a:ext uri="{FF2B5EF4-FFF2-40B4-BE49-F238E27FC236}">
                      <a16:creationId xmlns:a16="http://schemas.microsoft.com/office/drawing/2014/main" id="{E61C807E-31D7-FADA-4F22-8BCE0E4CCD9B}"/>
                    </a:ext>
                  </a:extLst>
                </p:cNvPr>
                <p:cNvSpPr/>
                <p:nvPr/>
              </p:nvSpPr>
              <p:spPr>
                <a:xfrm>
                  <a:off x="6623698" y="1504558"/>
                  <a:ext cx="310418" cy="116109"/>
                </a:xfrm>
                <a:custGeom>
                  <a:avLst/>
                  <a:gdLst>
                    <a:gd name="connsiteX0" fmla="*/ 0 w 310418"/>
                    <a:gd name="connsiteY0" fmla="*/ 116110 h 116109"/>
                    <a:gd name="connsiteX1" fmla="*/ 310419 w 310418"/>
                    <a:gd name="connsiteY1" fmla="*/ 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8" h="116109">
                      <a:moveTo>
                        <a:pt x="0" y="116110"/>
                      </a:moveTo>
                      <a:lnTo>
                        <a:pt x="3104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7" name="フリーフォーム 836">
                  <a:extLst>
                    <a:ext uri="{FF2B5EF4-FFF2-40B4-BE49-F238E27FC236}">
                      <a16:creationId xmlns:a16="http://schemas.microsoft.com/office/drawing/2014/main" id="{0D2D202B-78D5-431A-D69A-15FF7237967C}"/>
                    </a:ext>
                  </a:extLst>
                </p:cNvPr>
                <p:cNvSpPr/>
                <p:nvPr/>
              </p:nvSpPr>
              <p:spPr>
                <a:xfrm>
                  <a:off x="6934090" y="1504565"/>
                  <a:ext cx="388018" cy="4551"/>
                </a:xfrm>
                <a:custGeom>
                  <a:avLst/>
                  <a:gdLst>
                    <a:gd name="connsiteX0" fmla="*/ 0 w 388018"/>
                    <a:gd name="connsiteY0" fmla="*/ 0 h 4551"/>
                    <a:gd name="connsiteX1" fmla="*/ 388019 w 388018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4551">
                      <a:moveTo>
                        <a:pt x="0" y="0"/>
                      </a:moveTo>
                      <a:lnTo>
                        <a:pt x="38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8" name="フリーフォーム 837">
                  <a:extLst>
                    <a:ext uri="{FF2B5EF4-FFF2-40B4-BE49-F238E27FC236}">
                      <a16:creationId xmlns:a16="http://schemas.microsoft.com/office/drawing/2014/main" id="{201FEAF8-989F-72A2-CD33-6F42405A6021}"/>
                    </a:ext>
                  </a:extLst>
                </p:cNvPr>
                <p:cNvSpPr/>
                <p:nvPr/>
              </p:nvSpPr>
              <p:spPr>
                <a:xfrm>
                  <a:off x="6623698" y="1620668"/>
                  <a:ext cx="129338" cy="387032"/>
                </a:xfrm>
                <a:custGeom>
                  <a:avLst/>
                  <a:gdLst>
                    <a:gd name="connsiteX0" fmla="*/ 0 w 129338"/>
                    <a:gd name="connsiteY0" fmla="*/ 0 h 387032"/>
                    <a:gd name="connsiteX1" fmla="*/ 129338 w 129338"/>
                    <a:gd name="connsiteY1" fmla="*/ 387032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38" h="387032">
                      <a:moveTo>
                        <a:pt x="0" y="0"/>
                      </a:moveTo>
                      <a:lnTo>
                        <a:pt x="129338" y="387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39" name="フリーフォーム 838">
                  <a:extLst>
                    <a:ext uri="{FF2B5EF4-FFF2-40B4-BE49-F238E27FC236}">
                      <a16:creationId xmlns:a16="http://schemas.microsoft.com/office/drawing/2014/main" id="{5AFEBAF3-BCAF-3FD3-0BFF-7842B59219FD}"/>
                    </a:ext>
                  </a:extLst>
                </p:cNvPr>
                <p:cNvSpPr/>
                <p:nvPr/>
              </p:nvSpPr>
              <p:spPr>
                <a:xfrm>
                  <a:off x="6753036" y="1620668"/>
                  <a:ext cx="129342" cy="387032"/>
                </a:xfrm>
                <a:custGeom>
                  <a:avLst/>
                  <a:gdLst>
                    <a:gd name="connsiteX0" fmla="*/ 0 w 129342"/>
                    <a:gd name="connsiteY0" fmla="*/ 0 h 387032"/>
                    <a:gd name="connsiteX1" fmla="*/ 129343 w 129342"/>
                    <a:gd name="connsiteY1" fmla="*/ 387032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42" h="387032">
                      <a:moveTo>
                        <a:pt x="0" y="0"/>
                      </a:moveTo>
                      <a:lnTo>
                        <a:pt x="129343" y="387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0" name="フリーフォーム 839">
                  <a:extLst>
                    <a:ext uri="{FF2B5EF4-FFF2-40B4-BE49-F238E27FC236}">
                      <a16:creationId xmlns:a16="http://schemas.microsoft.com/office/drawing/2014/main" id="{0A5A675A-7504-C393-EC88-2F0AE18A6E6F}"/>
                    </a:ext>
                  </a:extLst>
                </p:cNvPr>
                <p:cNvSpPr/>
                <p:nvPr/>
              </p:nvSpPr>
              <p:spPr>
                <a:xfrm>
                  <a:off x="6882379" y="1620668"/>
                  <a:ext cx="129338" cy="387032"/>
                </a:xfrm>
                <a:custGeom>
                  <a:avLst/>
                  <a:gdLst>
                    <a:gd name="connsiteX0" fmla="*/ 0 w 129338"/>
                    <a:gd name="connsiteY0" fmla="*/ 0 h 387032"/>
                    <a:gd name="connsiteX1" fmla="*/ 129338 w 129338"/>
                    <a:gd name="connsiteY1" fmla="*/ 387032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38" h="387032">
                      <a:moveTo>
                        <a:pt x="0" y="0"/>
                      </a:moveTo>
                      <a:lnTo>
                        <a:pt x="129338" y="387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1" name="フリーフォーム 840">
                  <a:extLst>
                    <a:ext uri="{FF2B5EF4-FFF2-40B4-BE49-F238E27FC236}">
                      <a16:creationId xmlns:a16="http://schemas.microsoft.com/office/drawing/2014/main" id="{9516436D-969A-1627-6AEA-6D183D1EF87A}"/>
                    </a:ext>
                  </a:extLst>
                </p:cNvPr>
                <p:cNvSpPr/>
                <p:nvPr/>
              </p:nvSpPr>
              <p:spPr>
                <a:xfrm>
                  <a:off x="6623698" y="1878691"/>
                  <a:ext cx="388018" cy="129008"/>
                </a:xfrm>
                <a:custGeom>
                  <a:avLst/>
                  <a:gdLst>
                    <a:gd name="connsiteX0" fmla="*/ 388019 w 388018"/>
                    <a:gd name="connsiteY0" fmla="*/ 0 h 129008"/>
                    <a:gd name="connsiteX1" fmla="*/ 0 w 388018"/>
                    <a:gd name="connsiteY1" fmla="*/ 129009 h 129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129008">
                      <a:moveTo>
                        <a:pt x="388019" y="0"/>
                      </a:moveTo>
                      <a:lnTo>
                        <a:pt x="0" y="1290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2" name="フリーフォーム 841">
                  <a:extLst>
                    <a:ext uri="{FF2B5EF4-FFF2-40B4-BE49-F238E27FC236}">
                      <a16:creationId xmlns:a16="http://schemas.microsoft.com/office/drawing/2014/main" id="{8E282FF7-453D-FD47-A776-CF9293448E10}"/>
                    </a:ext>
                  </a:extLst>
                </p:cNvPr>
                <p:cNvSpPr/>
                <p:nvPr/>
              </p:nvSpPr>
              <p:spPr>
                <a:xfrm>
                  <a:off x="6623698" y="1749682"/>
                  <a:ext cx="388018" cy="129008"/>
                </a:xfrm>
                <a:custGeom>
                  <a:avLst/>
                  <a:gdLst>
                    <a:gd name="connsiteX0" fmla="*/ 0 w 388018"/>
                    <a:gd name="connsiteY0" fmla="*/ 129009 h 129008"/>
                    <a:gd name="connsiteX1" fmla="*/ 388019 w 388018"/>
                    <a:gd name="connsiteY1" fmla="*/ 0 h 129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129008">
                      <a:moveTo>
                        <a:pt x="0" y="129009"/>
                      </a:moveTo>
                      <a:lnTo>
                        <a:pt x="38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3" name="フリーフォーム 842">
                  <a:extLst>
                    <a:ext uri="{FF2B5EF4-FFF2-40B4-BE49-F238E27FC236}">
                      <a16:creationId xmlns:a16="http://schemas.microsoft.com/office/drawing/2014/main" id="{12EEE9C6-8F2A-22AF-E3A3-75ACEF35D5F5}"/>
                    </a:ext>
                  </a:extLst>
                </p:cNvPr>
                <p:cNvSpPr/>
                <p:nvPr/>
              </p:nvSpPr>
              <p:spPr>
                <a:xfrm>
                  <a:off x="6623698" y="1620668"/>
                  <a:ext cx="388018" cy="129014"/>
                </a:xfrm>
                <a:custGeom>
                  <a:avLst/>
                  <a:gdLst>
                    <a:gd name="connsiteX0" fmla="*/ 388019 w 388018"/>
                    <a:gd name="connsiteY0" fmla="*/ 0 h 129014"/>
                    <a:gd name="connsiteX1" fmla="*/ 0 w 388018"/>
                    <a:gd name="connsiteY1" fmla="*/ 129015 h 129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129014">
                      <a:moveTo>
                        <a:pt x="388019" y="0"/>
                      </a:moveTo>
                      <a:lnTo>
                        <a:pt x="0" y="1290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4" name="フリーフォーム 843">
                  <a:extLst>
                    <a:ext uri="{FF2B5EF4-FFF2-40B4-BE49-F238E27FC236}">
                      <a16:creationId xmlns:a16="http://schemas.microsoft.com/office/drawing/2014/main" id="{5883DB17-B69F-9FA1-FBAA-A4FD3154D50F}"/>
                    </a:ext>
                  </a:extLst>
                </p:cNvPr>
                <p:cNvSpPr/>
                <p:nvPr/>
              </p:nvSpPr>
              <p:spPr>
                <a:xfrm>
                  <a:off x="6753036" y="1504558"/>
                  <a:ext cx="181080" cy="116109"/>
                </a:xfrm>
                <a:custGeom>
                  <a:avLst/>
                  <a:gdLst>
                    <a:gd name="connsiteX0" fmla="*/ 181081 w 181080"/>
                    <a:gd name="connsiteY0" fmla="*/ 0 h 116109"/>
                    <a:gd name="connsiteX1" fmla="*/ 0 w 181080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80" h="116109">
                      <a:moveTo>
                        <a:pt x="181081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5" name="フリーフォーム 844">
                  <a:extLst>
                    <a:ext uri="{FF2B5EF4-FFF2-40B4-BE49-F238E27FC236}">
                      <a16:creationId xmlns:a16="http://schemas.microsoft.com/office/drawing/2014/main" id="{5AE25E81-0FDE-C79F-F4BF-BFE42F758ECF}"/>
                    </a:ext>
                  </a:extLst>
                </p:cNvPr>
                <p:cNvSpPr/>
                <p:nvPr/>
              </p:nvSpPr>
              <p:spPr>
                <a:xfrm>
                  <a:off x="6882379" y="1504558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6" name="フリーフォーム 845">
                  <a:extLst>
                    <a:ext uri="{FF2B5EF4-FFF2-40B4-BE49-F238E27FC236}">
                      <a16:creationId xmlns:a16="http://schemas.microsoft.com/office/drawing/2014/main" id="{BE293F09-F741-AB5E-45AE-84E10A90CFC1}"/>
                    </a:ext>
                  </a:extLst>
                </p:cNvPr>
                <p:cNvSpPr/>
                <p:nvPr/>
              </p:nvSpPr>
              <p:spPr>
                <a:xfrm>
                  <a:off x="7011717" y="1504558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7" name="フリーフォーム 846">
                  <a:extLst>
                    <a:ext uri="{FF2B5EF4-FFF2-40B4-BE49-F238E27FC236}">
                      <a16:creationId xmlns:a16="http://schemas.microsoft.com/office/drawing/2014/main" id="{8834684A-26E3-7507-3558-D092DE4B689D}"/>
                    </a:ext>
                  </a:extLst>
                </p:cNvPr>
                <p:cNvSpPr/>
                <p:nvPr/>
              </p:nvSpPr>
              <p:spPr>
                <a:xfrm>
                  <a:off x="6623698" y="1581968"/>
                  <a:ext cx="491494" cy="38699"/>
                </a:xfrm>
                <a:custGeom>
                  <a:avLst/>
                  <a:gdLst>
                    <a:gd name="connsiteX0" fmla="*/ 491495 w 491494"/>
                    <a:gd name="connsiteY0" fmla="*/ 0 h 38699"/>
                    <a:gd name="connsiteX1" fmla="*/ 0 w 491494"/>
                    <a:gd name="connsiteY1" fmla="*/ 38700 h 38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94" h="38699">
                      <a:moveTo>
                        <a:pt x="491495" y="0"/>
                      </a:moveTo>
                      <a:lnTo>
                        <a:pt x="0" y="3870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8" name="フリーフォーム 847">
                  <a:extLst>
                    <a:ext uri="{FF2B5EF4-FFF2-40B4-BE49-F238E27FC236}">
                      <a16:creationId xmlns:a16="http://schemas.microsoft.com/office/drawing/2014/main" id="{9ACBB4DF-AFC5-BA25-F2CE-6BF604944AD8}"/>
                    </a:ext>
                  </a:extLst>
                </p:cNvPr>
                <p:cNvSpPr/>
                <p:nvPr/>
              </p:nvSpPr>
              <p:spPr>
                <a:xfrm>
                  <a:off x="6727170" y="1543265"/>
                  <a:ext cx="491494" cy="38704"/>
                </a:xfrm>
                <a:custGeom>
                  <a:avLst/>
                  <a:gdLst>
                    <a:gd name="connsiteX0" fmla="*/ 491495 w 491494"/>
                    <a:gd name="connsiteY0" fmla="*/ 0 h 38704"/>
                    <a:gd name="connsiteX1" fmla="*/ 0 w 491494"/>
                    <a:gd name="connsiteY1" fmla="*/ 38705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94" h="38704">
                      <a:moveTo>
                        <a:pt x="491495" y="0"/>
                      </a:moveTo>
                      <a:lnTo>
                        <a:pt x="0" y="3870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49" name="フリーフォーム 848">
                  <a:extLst>
                    <a:ext uri="{FF2B5EF4-FFF2-40B4-BE49-F238E27FC236}">
                      <a16:creationId xmlns:a16="http://schemas.microsoft.com/office/drawing/2014/main" id="{4A1453D4-D1E1-BB9B-162F-17BC5482A3E8}"/>
                    </a:ext>
                  </a:extLst>
                </p:cNvPr>
                <p:cNvSpPr/>
                <p:nvPr/>
              </p:nvSpPr>
              <p:spPr>
                <a:xfrm>
                  <a:off x="6830641" y="1504558"/>
                  <a:ext cx="491494" cy="38708"/>
                </a:xfrm>
                <a:custGeom>
                  <a:avLst/>
                  <a:gdLst>
                    <a:gd name="connsiteX0" fmla="*/ 491494 w 491494"/>
                    <a:gd name="connsiteY0" fmla="*/ 0 h 38708"/>
                    <a:gd name="connsiteX1" fmla="*/ 0 w 491494"/>
                    <a:gd name="connsiteY1" fmla="*/ 38709 h 38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94" h="38708">
                      <a:moveTo>
                        <a:pt x="491494" y="0"/>
                      </a:moveTo>
                      <a:lnTo>
                        <a:pt x="0" y="387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0" name="フリーフォーム 849">
                  <a:extLst>
                    <a:ext uri="{FF2B5EF4-FFF2-40B4-BE49-F238E27FC236}">
                      <a16:creationId xmlns:a16="http://schemas.microsoft.com/office/drawing/2014/main" id="{68B72686-B339-88B9-3543-4A0806209C70}"/>
                    </a:ext>
                  </a:extLst>
                </p:cNvPr>
                <p:cNvSpPr/>
                <p:nvPr/>
              </p:nvSpPr>
              <p:spPr>
                <a:xfrm>
                  <a:off x="8344525" y="1388451"/>
                  <a:ext cx="388023" cy="4551"/>
                </a:xfrm>
                <a:custGeom>
                  <a:avLst/>
                  <a:gdLst>
                    <a:gd name="connsiteX0" fmla="*/ 0 w 388023"/>
                    <a:gd name="connsiteY0" fmla="*/ 0 h 4551"/>
                    <a:gd name="connsiteX1" fmla="*/ 388023 w 388023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4551">
                      <a:moveTo>
                        <a:pt x="0" y="0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1" name="フリーフォーム 850">
                  <a:extLst>
                    <a:ext uri="{FF2B5EF4-FFF2-40B4-BE49-F238E27FC236}">
                      <a16:creationId xmlns:a16="http://schemas.microsoft.com/office/drawing/2014/main" id="{A4F2091F-9CE2-B547-8540-170BB646ED6E}"/>
                    </a:ext>
                  </a:extLst>
                </p:cNvPr>
                <p:cNvSpPr/>
                <p:nvPr/>
              </p:nvSpPr>
              <p:spPr>
                <a:xfrm>
                  <a:off x="8732548" y="1388451"/>
                  <a:ext cx="4562" cy="387032"/>
                </a:xfrm>
                <a:custGeom>
                  <a:avLst/>
                  <a:gdLst>
                    <a:gd name="connsiteX0" fmla="*/ 0 w 4562"/>
                    <a:gd name="connsiteY0" fmla="*/ 387032 h 387032"/>
                    <a:gd name="connsiteX1" fmla="*/ 0 w 4562"/>
                    <a:gd name="connsiteY1" fmla="*/ 0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2">
                      <a:moveTo>
                        <a:pt x="0" y="387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2" name="フリーフォーム 851">
                  <a:extLst>
                    <a:ext uri="{FF2B5EF4-FFF2-40B4-BE49-F238E27FC236}">
                      <a16:creationId xmlns:a16="http://schemas.microsoft.com/office/drawing/2014/main" id="{A6D2153D-9857-207E-B6AD-4B44BC194DDB}"/>
                    </a:ext>
                  </a:extLst>
                </p:cNvPr>
                <p:cNvSpPr/>
                <p:nvPr/>
              </p:nvSpPr>
              <p:spPr>
                <a:xfrm>
                  <a:off x="8344374" y="1272555"/>
                  <a:ext cx="310413" cy="116109"/>
                </a:xfrm>
                <a:custGeom>
                  <a:avLst/>
                  <a:gdLst>
                    <a:gd name="connsiteX0" fmla="*/ 0 w 310413"/>
                    <a:gd name="connsiteY0" fmla="*/ 116110 h 116109"/>
                    <a:gd name="connsiteX1" fmla="*/ 310414 w 310413"/>
                    <a:gd name="connsiteY1" fmla="*/ 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09">
                      <a:moveTo>
                        <a:pt x="0" y="116110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3" name="フリーフォーム 852">
                  <a:extLst>
                    <a:ext uri="{FF2B5EF4-FFF2-40B4-BE49-F238E27FC236}">
                      <a16:creationId xmlns:a16="http://schemas.microsoft.com/office/drawing/2014/main" id="{2C9F7C61-6B98-74B6-8A05-2A789546DF32}"/>
                    </a:ext>
                  </a:extLst>
                </p:cNvPr>
                <p:cNvSpPr/>
                <p:nvPr/>
              </p:nvSpPr>
              <p:spPr>
                <a:xfrm>
                  <a:off x="8732393" y="1272555"/>
                  <a:ext cx="310413" cy="116109"/>
                </a:xfrm>
                <a:custGeom>
                  <a:avLst/>
                  <a:gdLst>
                    <a:gd name="connsiteX0" fmla="*/ 0 w 310413"/>
                    <a:gd name="connsiteY0" fmla="*/ 116110 h 116109"/>
                    <a:gd name="connsiteX1" fmla="*/ 310414 w 310413"/>
                    <a:gd name="connsiteY1" fmla="*/ 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09">
                      <a:moveTo>
                        <a:pt x="0" y="116110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4" name="フリーフォーム 853">
                  <a:extLst>
                    <a:ext uri="{FF2B5EF4-FFF2-40B4-BE49-F238E27FC236}">
                      <a16:creationId xmlns:a16="http://schemas.microsoft.com/office/drawing/2014/main" id="{33EBD211-2B90-4E7E-170D-EC0CB13684FD}"/>
                    </a:ext>
                  </a:extLst>
                </p:cNvPr>
                <p:cNvSpPr/>
                <p:nvPr/>
              </p:nvSpPr>
              <p:spPr>
                <a:xfrm>
                  <a:off x="8654761" y="1272562"/>
                  <a:ext cx="388023" cy="4551"/>
                </a:xfrm>
                <a:custGeom>
                  <a:avLst/>
                  <a:gdLst>
                    <a:gd name="connsiteX0" fmla="*/ 0 w 388023"/>
                    <a:gd name="connsiteY0" fmla="*/ 0 h 4551"/>
                    <a:gd name="connsiteX1" fmla="*/ 388023 w 388023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4551">
                      <a:moveTo>
                        <a:pt x="0" y="0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5" name="フリーフォーム 854">
                  <a:extLst>
                    <a:ext uri="{FF2B5EF4-FFF2-40B4-BE49-F238E27FC236}">
                      <a16:creationId xmlns:a16="http://schemas.microsoft.com/office/drawing/2014/main" id="{40486561-60B9-CDE0-5228-D1BD2ED58F51}"/>
                    </a:ext>
                  </a:extLst>
                </p:cNvPr>
                <p:cNvSpPr/>
                <p:nvPr/>
              </p:nvSpPr>
              <p:spPr>
                <a:xfrm>
                  <a:off x="9042784" y="1272562"/>
                  <a:ext cx="4562" cy="387032"/>
                </a:xfrm>
                <a:custGeom>
                  <a:avLst/>
                  <a:gdLst>
                    <a:gd name="connsiteX0" fmla="*/ 0 w 4562"/>
                    <a:gd name="connsiteY0" fmla="*/ 387033 h 387032"/>
                    <a:gd name="connsiteX1" fmla="*/ 0 w 4562"/>
                    <a:gd name="connsiteY1" fmla="*/ 0 h 387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2">
                      <a:moveTo>
                        <a:pt x="0" y="38703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6" name="フリーフォーム 855">
                  <a:extLst>
                    <a:ext uri="{FF2B5EF4-FFF2-40B4-BE49-F238E27FC236}">
                      <a16:creationId xmlns:a16="http://schemas.microsoft.com/office/drawing/2014/main" id="{8344081E-33E0-3C2E-C2F9-763F78D03178}"/>
                    </a:ext>
                  </a:extLst>
                </p:cNvPr>
                <p:cNvSpPr/>
                <p:nvPr/>
              </p:nvSpPr>
              <p:spPr>
                <a:xfrm>
                  <a:off x="8732393" y="1659595"/>
                  <a:ext cx="310413" cy="116111"/>
                </a:xfrm>
                <a:custGeom>
                  <a:avLst/>
                  <a:gdLst>
                    <a:gd name="connsiteX0" fmla="*/ 0 w 310413"/>
                    <a:gd name="connsiteY0" fmla="*/ 116111 h 116111"/>
                    <a:gd name="connsiteX1" fmla="*/ 310414 w 310413"/>
                    <a:gd name="connsiteY1" fmla="*/ 0 h 116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11">
                      <a:moveTo>
                        <a:pt x="0" y="116111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7" name="フリーフォーム 856">
                  <a:extLst>
                    <a:ext uri="{FF2B5EF4-FFF2-40B4-BE49-F238E27FC236}">
                      <a16:creationId xmlns:a16="http://schemas.microsoft.com/office/drawing/2014/main" id="{46ED797A-CF95-52DA-2A78-E82668ABA7D0}"/>
                    </a:ext>
                  </a:extLst>
                </p:cNvPr>
                <p:cNvSpPr/>
                <p:nvPr/>
              </p:nvSpPr>
              <p:spPr>
                <a:xfrm>
                  <a:off x="8473712" y="1272555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8" name="フリーフォーム 857">
                  <a:extLst>
                    <a:ext uri="{FF2B5EF4-FFF2-40B4-BE49-F238E27FC236}">
                      <a16:creationId xmlns:a16="http://schemas.microsoft.com/office/drawing/2014/main" id="{75770875-5B80-4933-BA60-218BC4A2C843}"/>
                    </a:ext>
                  </a:extLst>
                </p:cNvPr>
                <p:cNvSpPr/>
                <p:nvPr/>
              </p:nvSpPr>
              <p:spPr>
                <a:xfrm>
                  <a:off x="8603055" y="1272555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59" name="フリーフォーム 858">
                  <a:extLst>
                    <a:ext uri="{FF2B5EF4-FFF2-40B4-BE49-F238E27FC236}">
                      <a16:creationId xmlns:a16="http://schemas.microsoft.com/office/drawing/2014/main" id="{1ACF8FE0-82DE-902E-6431-090FAD35D2F4}"/>
                    </a:ext>
                  </a:extLst>
                </p:cNvPr>
                <p:cNvSpPr/>
                <p:nvPr/>
              </p:nvSpPr>
              <p:spPr>
                <a:xfrm>
                  <a:off x="8732393" y="1272555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0" name="フリーフォーム 859">
                  <a:extLst>
                    <a:ext uri="{FF2B5EF4-FFF2-40B4-BE49-F238E27FC236}">
                      <a16:creationId xmlns:a16="http://schemas.microsoft.com/office/drawing/2014/main" id="{ACD7DFC2-21EA-08DB-D2B6-B8C475ACF38F}"/>
                    </a:ext>
                  </a:extLst>
                </p:cNvPr>
                <p:cNvSpPr/>
                <p:nvPr/>
              </p:nvSpPr>
              <p:spPr>
                <a:xfrm>
                  <a:off x="8345191" y="1341501"/>
                  <a:ext cx="489856" cy="55628"/>
                </a:xfrm>
                <a:custGeom>
                  <a:avLst/>
                  <a:gdLst>
                    <a:gd name="connsiteX0" fmla="*/ 489856 w 489856"/>
                    <a:gd name="connsiteY0" fmla="*/ 0 h 55628"/>
                    <a:gd name="connsiteX1" fmla="*/ 0 w 489856"/>
                    <a:gd name="connsiteY1" fmla="*/ 55629 h 55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9856" h="55628">
                      <a:moveTo>
                        <a:pt x="489856" y="0"/>
                      </a:moveTo>
                      <a:lnTo>
                        <a:pt x="0" y="5562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1" name="フリーフォーム 860">
                  <a:extLst>
                    <a:ext uri="{FF2B5EF4-FFF2-40B4-BE49-F238E27FC236}">
                      <a16:creationId xmlns:a16="http://schemas.microsoft.com/office/drawing/2014/main" id="{A32B1EF2-D018-C8FC-0475-710D25728DEC}"/>
                    </a:ext>
                  </a:extLst>
                </p:cNvPr>
                <p:cNvSpPr/>
                <p:nvPr/>
              </p:nvSpPr>
              <p:spPr>
                <a:xfrm>
                  <a:off x="8447845" y="1311262"/>
                  <a:ext cx="491489" cy="38704"/>
                </a:xfrm>
                <a:custGeom>
                  <a:avLst/>
                  <a:gdLst>
                    <a:gd name="connsiteX0" fmla="*/ 491490 w 491489"/>
                    <a:gd name="connsiteY0" fmla="*/ 0 h 38704"/>
                    <a:gd name="connsiteX1" fmla="*/ 0 w 491489"/>
                    <a:gd name="connsiteY1" fmla="*/ 38705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89" h="38704">
                      <a:moveTo>
                        <a:pt x="491490" y="0"/>
                      </a:moveTo>
                      <a:lnTo>
                        <a:pt x="0" y="3870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2" name="フリーフォーム 861">
                  <a:extLst>
                    <a:ext uri="{FF2B5EF4-FFF2-40B4-BE49-F238E27FC236}">
                      <a16:creationId xmlns:a16="http://schemas.microsoft.com/office/drawing/2014/main" id="{FCBC3EE3-D1D0-E0B9-D410-8BB05A9DD795}"/>
                    </a:ext>
                  </a:extLst>
                </p:cNvPr>
                <p:cNvSpPr/>
                <p:nvPr/>
              </p:nvSpPr>
              <p:spPr>
                <a:xfrm>
                  <a:off x="8551317" y="1272555"/>
                  <a:ext cx="491489" cy="38708"/>
                </a:xfrm>
                <a:custGeom>
                  <a:avLst/>
                  <a:gdLst>
                    <a:gd name="connsiteX0" fmla="*/ 491490 w 491489"/>
                    <a:gd name="connsiteY0" fmla="*/ 0 h 38708"/>
                    <a:gd name="connsiteX1" fmla="*/ 0 w 491489"/>
                    <a:gd name="connsiteY1" fmla="*/ 38709 h 38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89" h="38708">
                      <a:moveTo>
                        <a:pt x="491490" y="0"/>
                      </a:moveTo>
                      <a:lnTo>
                        <a:pt x="0" y="387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3" name="フリーフォーム 862">
                  <a:extLst>
                    <a:ext uri="{FF2B5EF4-FFF2-40B4-BE49-F238E27FC236}">
                      <a16:creationId xmlns:a16="http://schemas.microsoft.com/office/drawing/2014/main" id="{D7B0D7CC-7791-CE75-F6F0-A72BA1A014E7}"/>
                    </a:ext>
                  </a:extLst>
                </p:cNvPr>
                <p:cNvSpPr/>
                <p:nvPr/>
              </p:nvSpPr>
              <p:spPr>
                <a:xfrm>
                  <a:off x="8732393" y="1388665"/>
                  <a:ext cx="103471" cy="348332"/>
                </a:xfrm>
                <a:custGeom>
                  <a:avLst/>
                  <a:gdLst>
                    <a:gd name="connsiteX0" fmla="*/ 0 w 103471"/>
                    <a:gd name="connsiteY0" fmla="*/ 0 h 348332"/>
                    <a:gd name="connsiteX1" fmla="*/ 103471 w 103471"/>
                    <a:gd name="connsiteY1" fmla="*/ 348333 h 34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71" h="348332">
                      <a:moveTo>
                        <a:pt x="0" y="0"/>
                      </a:moveTo>
                      <a:lnTo>
                        <a:pt x="103471" y="34833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4" name="フリーフォーム 863">
                  <a:extLst>
                    <a:ext uri="{FF2B5EF4-FFF2-40B4-BE49-F238E27FC236}">
                      <a16:creationId xmlns:a16="http://schemas.microsoft.com/office/drawing/2014/main" id="{E2B77AB6-415E-75F8-7363-3C53DACDC4E2}"/>
                    </a:ext>
                  </a:extLst>
                </p:cNvPr>
                <p:cNvSpPr/>
                <p:nvPr/>
              </p:nvSpPr>
              <p:spPr>
                <a:xfrm>
                  <a:off x="8835864" y="1349965"/>
                  <a:ext cx="103471" cy="348329"/>
                </a:xfrm>
                <a:custGeom>
                  <a:avLst/>
                  <a:gdLst>
                    <a:gd name="connsiteX0" fmla="*/ 0 w 103471"/>
                    <a:gd name="connsiteY0" fmla="*/ 0 h 348329"/>
                    <a:gd name="connsiteX1" fmla="*/ 103471 w 103471"/>
                    <a:gd name="connsiteY1" fmla="*/ 348330 h 34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71" h="348329">
                      <a:moveTo>
                        <a:pt x="0" y="0"/>
                      </a:moveTo>
                      <a:lnTo>
                        <a:pt x="103471" y="34833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5" name="フリーフォーム 864">
                  <a:extLst>
                    <a:ext uri="{FF2B5EF4-FFF2-40B4-BE49-F238E27FC236}">
                      <a16:creationId xmlns:a16="http://schemas.microsoft.com/office/drawing/2014/main" id="{6EE68792-8268-2155-7E9E-58774782EAD7}"/>
                    </a:ext>
                  </a:extLst>
                </p:cNvPr>
                <p:cNvSpPr/>
                <p:nvPr/>
              </p:nvSpPr>
              <p:spPr>
                <a:xfrm>
                  <a:off x="8939335" y="1311262"/>
                  <a:ext cx="103448" cy="348332"/>
                </a:xfrm>
                <a:custGeom>
                  <a:avLst/>
                  <a:gdLst>
                    <a:gd name="connsiteX0" fmla="*/ 0 w 103448"/>
                    <a:gd name="connsiteY0" fmla="*/ 0 h 348332"/>
                    <a:gd name="connsiteX1" fmla="*/ 103449 w 103448"/>
                    <a:gd name="connsiteY1" fmla="*/ 348333 h 34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48" h="348332">
                      <a:moveTo>
                        <a:pt x="0" y="0"/>
                      </a:moveTo>
                      <a:lnTo>
                        <a:pt x="103449" y="34833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6" name="フリーフォーム 865">
                  <a:extLst>
                    <a:ext uri="{FF2B5EF4-FFF2-40B4-BE49-F238E27FC236}">
                      <a16:creationId xmlns:a16="http://schemas.microsoft.com/office/drawing/2014/main" id="{9BA31E7E-BF9A-D41B-993F-EDC73DD2932E}"/>
                    </a:ext>
                  </a:extLst>
                </p:cNvPr>
                <p:cNvSpPr/>
                <p:nvPr/>
              </p:nvSpPr>
              <p:spPr>
                <a:xfrm>
                  <a:off x="8732393" y="1272555"/>
                  <a:ext cx="310413" cy="245124"/>
                </a:xfrm>
                <a:custGeom>
                  <a:avLst/>
                  <a:gdLst>
                    <a:gd name="connsiteX0" fmla="*/ 0 w 310413"/>
                    <a:gd name="connsiteY0" fmla="*/ 245124 h 245124"/>
                    <a:gd name="connsiteX1" fmla="*/ 310414 w 310413"/>
                    <a:gd name="connsiteY1" fmla="*/ 0 h 24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24">
                      <a:moveTo>
                        <a:pt x="0" y="245124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7" name="フリーフォーム 866">
                  <a:extLst>
                    <a:ext uri="{FF2B5EF4-FFF2-40B4-BE49-F238E27FC236}">
                      <a16:creationId xmlns:a16="http://schemas.microsoft.com/office/drawing/2014/main" id="{8A6CBC13-9A8F-3A60-BF5E-826DFD73BEB5}"/>
                    </a:ext>
                  </a:extLst>
                </p:cNvPr>
                <p:cNvSpPr/>
                <p:nvPr/>
              </p:nvSpPr>
              <p:spPr>
                <a:xfrm>
                  <a:off x="8732393" y="1401570"/>
                  <a:ext cx="310413" cy="245119"/>
                </a:xfrm>
                <a:custGeom>
                  <a:avLst/>
                  <a:gdLst>
                    <a:gd name="connsiteX0" fmla="*/ 310414 w 310413"/>
                    <a:gd name="connsiteY0" fmla="*/ 0 h 245119"/>
                    <a:gd name="connsiteX1" fmla="*/ 0 w 310413"/>
                    <a:gd name="connsiteY1" fmla="*/ 245119 h 24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19">
                      <a:moveTo>
                        <a:pt x="310414" y="0"/>
                      </a:moveTo>
                      <a:lnTo>
                        <a:pt x="0" y="24511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8" name="フリーフォーム 867">
                  <a:extLst>
                    <a:ext uri="{FF2B5EF4-FFF2-40B4-BE49-F238E27FC236}">
                      <a16:creationId xmlns:a16="http://schemas.microsoft.com/office/drawing/2014/main" id="{288A2EDA-4038-D15E-21AB-2C12664AED39}"/>
                    </a:ext>
                  </a:extLst>
                </p:cNvPr>
                <p:cNvSpPr/>
                <p:nvPr/>
              </p:nvSpPr>
              <p:spPr>
                <a:xfrm>
                  <a:off x="8732393" y="1530579"/>
                  <a:ext cx="310413" cy="245118"/>
                </a:xfrm>
                <a:custGeom>
                  <a:avLst/>
                  <a:gdLst>
                    <a:gd name="connsiteX0" fmla="*/ 310414 w 310413"/>
                    <a:gd name="connsiteY0" fmla="*/ 0 h 245118"/>
                    <a:gd name="connsiteX1" fmla="*/ 0 w 310413"/>
                    <a:gd name="connsiteY1" fmla="*/ 245118 h 245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18">
                      <a:moveTo>
                        <a:pt x="310414" y="0"/>
                      </a:moveTo>
                      <a:lnTo>
                        <a:pt x="0" y="24511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69" name="フリーフォーム 868">
                  <a:extLst>
                    <a:ext uri="{FF2B5EF4-FFF2-40B4-BE49-F238E27FC236}">
                      <a16:creationId xmlns:a16="http://schemas.microsoft.com/office/drawing/2014/main" id="{F872666F-5A58-E6E1-6440-10E5D769A9C8}"/>
                    </a:ext>
                  </a:extLst>
                </p:cNvPr>
                <p:cNvSpPr/>
                <p:nvPr/>
              </p:nvSpPr>
              <p:spPr>
                <a:xfrm>
                  <a:off x="7244504" y="1388456"/>
                  <a:ext cx="388023" cy="4551"/>
                </a:xfrm>
                <a:custGeom>
                  <a:avLst/>
                  <a:gdLst>
                    <a:gd name="connsiteX0" fmla="*/ 0 w 388023"/>
                    <a:gd name="connsiteY0" fmla="*/ 0 h 4551"/>
                    <a:gd name="connsiteX1" fmla="*/ 388023 w 388023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4551">
                      <a:moveTo>
                        <a:pt x="0" y="0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0" name="フリーフォーム 869">
                  <a:extLst>
                    <a:ext uri="{FF2B5EF4-FFF2-40B4-BE49-F238E27FC236}">
                      <a16:creationId xmlns:a16="http://schemas.microsoft.com/office/drawing/2014/main" id="{401D5DB7-993D-6FC3-4D82-82ABA437C10B}"/>
                    </a:ext>
                  </a:extLst>
                </p:cNvPr>
                <p:cNvSpPr/>
                <p:nvPr/>
              </p:nvSpPr>
              <p:spPr>
                <a:xfrm>
                  <a:off x="7632372" y="1272560"/>
                  <a:ext cx="310413" cy="116109"/>
                </a:xfrm>
                <a:custGeom>
                  <a:avLst/>
                  <a:gdLst>
                    <a:gd name="connsiteX0" fmla="*/ 0 w 310413"/>
                    <a:gd name="connsiteY0" fmla="*/ 116110 h 116109"/>
                    <a:gd name="connsiteX1" fmla="*/ 310414 w 310413"/>
                    <a:gd name="connsiteY1" fmla="*/ 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09">
                      <a:moveTo>
                        <a:pt x="0" y="116110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1" name="フリーフォーム 870">
                  <a:extLst>
                    <a:ext uri="{FF2B5EF4-FFF2-40B4-BE49-F238E27FC236}">
                      <a16:creationId xmlns:a16="http://schemas.microsoft.com/office/drawing/2014/main" id="{14C08464-53C5-322D-7FC8-8BC6B6F7FD61}"/>
                    </a:ext>
                  </a:extLst>
                </p:cNvPr>
                <p:cNvSpPr/>
                <p:nvPr/>
              </p:nvSpPr>
              <p:spPr>
                <a:xfrm>
                  <a:off x="7244348" y="1272561"/>
                  <a:ext cx="310418" cy="116109"/>
                </a:xfrm>
                <a:custGeom>
                  <a:avLst/>
                  <a:gdLst>
                    <a:gd name="connsiteX0" fmla="*/ 0 w 310418"/>
                    <a:gd name="connsiteY0" fmla="*/ 116110 h 116109"/>
                    <a:gd name="connsiteX1" fmla="*/ 310419 w 310418"/>
                    <a:gd name="connsiteY1" fmla="*/ 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8" h="116109">
                      <a:moveTo>
                        <a:pt x="0" y="116110"/>
                      </a:moveTo>
                      <a:lnTo>
                        <a:pt x="3104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2" name="フリーフォーム 871">
                  <a:extLst>
                    <a:ext uri="{FF2B5EF4-FFF2-40B4-BE49-F238E27FC236}">
                      <a16:creationId xmlns:a16="http://schemas.microsoft.com/office/drawing/2014/main" id="{5B118C0A-295E-897C-5BDC-DE61F2BEBB81}"/>
                    </a:ext>
                  </a:extLst>
                </p:cNvPr>
                <p:cNvSpPr/>
                <p:nvPr/>
              </p:nvSpPr>
              <p:spPr>
                <a:xfrm>
                  <a:off x="7554740" y="1272568"/>
                  <a:ext cx="388023" cy="4551"/>
                </a:xfrm>
                <a:custGeom>
                  <a:avLst/>
                  <a:gdLst>
                    <a:gd name="connsiteX0" fmla="*/ 0 w 388023"/>
                    <a:gd name="connsiteY0" fmla="*/ 0 h 4551"/>
                    <a:gd name="connsiteX1" fmla="*/ 388023 w 388023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4551">
                      <a:moveTo>
                        <a:pt x="0" y="0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3" name="フリーフォーム 872">
                  <a:extLst>
                    <a:ext uri="{FF2B5EF4-FFF2-40B4-BE49-F238E27FC236}">
                      <a16:creationId xmlns:a16="http://schemas.microsoft.com/office/drawing/2014/main" id="{429A9BA4-8BA2-82CA-7A27-24A27F9FD4F2}"/>
                    </a:ext>
                  </a:extLst>
                </p:cNvPr>
                <p:cNvSpPr/>
                <p:nvPr/>
              </p:nvSpPr>
              <p:spPr>
                <a:xfrm>
                  <a:off x="7373691" y="1272561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4" name="フリーフォーム 873">
                  <a:extLst>
                    <a:ext uri="{FF2B5EF4-FFF2-40B4-BE49-F238E27FC236}">
                      <a16:creationId xmlns:a16="http://schemas.microsoft.com/office/drawing/2014/main" id="{6EE11887-14C3-B77F-30C6-10D48545A45A}"/>
                    </a:ext>
                  </a:extLst>
                </p:cNvPr>
                <p:cNvSpPr/>
                <p:nvPr/>
              </p:nvSpPr>
              <p:spPr>
                <a:xfrm>
                  <a:off x="7503029" y="1272561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5" name="フリーフォーム 874">
                  <a:extLst>
                    <a:ext uri="{FF2B5EF4-FFF2-40B4-BE49-F238E27FC236}">
                      <a16:creationId xmlns:a16="http://schemas.microsoft.com/office/drawing/2014/main" id="{DC765F02-2F2F-D396-9AD1-0B134BCF7210}"/>
                    </a:ext>
                  </a:extLst>
                </p:cNvPr>
                <p:cNvSpPr/>
                <p:nvPr/>
              </p:nvSpPr>
              <p:spPr>
                <a:xfrm>
                  <a:off x="7632372" y="1272561"/>
                  <a:ext cx="181075" cy="116109"/>
                </a:xfrm>
                <a:custGeom>
                  <a:avLst/>
                  <a:gdLst>
                    <a:gd name="connsiteX0" fmla="*/ 181076 w 181075"/>
                    <a:gd name="connsiteY0" fmla="*/ 0 h 116109"/>
                    <a:gd name="connsiteX1" fmla="*/ 0 w 181075"/>
                    <a:gd name="connsiteY1" fmla="*/ 11611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075" h="116109">
                      <a:moveTo>
                        <a:pt x="181076" y="0"/>
                      </a:moveTo>
                      <a:lnTo>
                        <a:pt x="0" y="11611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6" name="フリーフォーム 875">
                  <a:extLst>
                    <a:ext uri="{FF2B5EF4-FFF2-40B4-BE49-F238E27FC236}">
                      <a16:creationId xmlns:a16="http://schemas.microsoft.com/office/drawing/2014/main" id="{70CD81E9-135A-87AF-563A-BFA35A6041D4}"/>
                    </a:ext>
                  </a:extLst>
                </p:cNvPr>
                <p:cNvSpPr/>
                <p:nvPr/>
              </p:nvSpPr>
              <p:spPr>
                <a:xfrm>
                  <a:off x="7244348" y="1349971"/>
                  <a:ext cx="491494" cy="38699"/>
                </a:xfrm>
                <a:custGeom>
                  <a:avLst/>
                  <a:gdLst>
                    <a:gd name="connsiteX0" fmla="*/ 491494 w 491494"/>
                    <a:gd name="connsiteY0" fmla="*/ 0 h 38699"/>
                    <a:gd name="connsiteX1" fmla="*/ 0 w 491494"/>
                    <a:gd name="connsiteY1" fmla="*/ 38699 h 38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94" h="38699">
                      <a:moveTo>
                        <a:pt x="491494" y="0"/>
                      </a:moveTo>
                      <a:lnTo>
                        <a:pt x="0" y="3869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7" name="フリーフォーム 876">
                  <a:extLst>
                    <a:ext uri="{FF2B5EF4-FFF2-40B4-BE49-F238E27FC236}">
                      <a16:creationId xmlns:a16="http://schemas.microsoft.com/office/drawing/2014/main" id="{768A525A-A896-C95B-2D00-25FD87C0DA6B}"/>
                    </a:ext>
                  </a:extLst>
                </p:cNvPr>
                <p:cNvSpPr/>
                <p:nvPr/>
              </p:nvSpPr>
              <p:spPr>
                <a:xfrm>
                  <a:off x="7347824" y="1311268"/>
                  <a:ext cx="491489" cy="38704"/>
                </a:xfrm>
                <a:custGeom>
                  <a:avLst/>
                  <a:gdLst>
                    <a:gd name="connsiteX0" fmla="*/ 491490 w 491489"/>
                    <a:gd name="connsiteY0" fmla="*/ 0 h 38704"/>
                    <a:gd name="connsiteX1" fmla="*/ 0 w 491489"/>
                    <a:gd name="connsiteY1" fmla="*/ 38705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89" h="38704">
                      <a:moveTo>
                        <a:pt x="491490" y="0"/>
                      </a:moveTo>
                      <a:lnTo>
                        <a:pt x="0" y="3870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8" name="フリーフォーム 877">
                  <a:extLst>
                    <a:ext uri="{FF2B5EF4-FFF2-40B4-BE49-F238E27FC236}">
                      <a16:creationId xmlns:a16="http://schemas.microsoft.com/office/drawing/2014/main" id="{01E48811-D754-37BE-E137-7E55DBF33EC9}"/>
                    </a:ext>
                  </a:extLst>
                </p:cNvPr>
                <p:cNvSpPr/>
                <p:nvPr/>
              </p:nvSpPr>
              <p:spPr>
                <a:xfrm>
                  <a:off x="7451296" y="1272561"/>
                  <a:ext cx="491489" cy="38708"/>
                </a:xfrm>
                <a:custGeom>
                  <a:avLst/>
                  <a:gdLst>
                    <a:gd name="connsiteX0" fmla="*/ 491490 w 491489"/>
                    <a:gd name="connsiteY0" fmla="*/ 0 h 38708"/>
                    <a:gd name="connsiteX1" fmla="*/ 0 w 491489"/>
                    <a:gd name="connsiteY1" fmla="*/ 38708 h 38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1489" h="38708">
                      <a:moveTo>
                        <a:pt x="491490" y="0"/>
                      </a:moveTo>
                      <a:lnTo>
                        <a:pt x="0" y="387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79" name="フリーフォーム 878">
                  <a:extLst>
                    <a:ext uri="{FF2B5EF4-FFF2-40B4-BE49-F238E27FC236}">
                      <a16:creationId xmlns:a16="http://schemas.microsoft.com/office/drawing/2014/main" id="{18C5AE2E-1C78-0548-6A7E-E51FF9B3C722}"/>
                    </a:ext>
                  </a:extLst>
                </p:cNvPr>
                <p:cNvSpPr/>
                <p:nvPr/>
              </p:nvSpPr>
              <p:spPr>
                <a:xfrm>
                  <a:off x="7723765" y="2326454"/>
                  <a:ext cx="388023" cy="4551"/>
                </a:xfrm>
                <a:custGeom>
                  <a:avLst/>
                  <a:gdLst>
                    <a:gd name="connsiteX0" fmla="*/ 0 w 388023"/>
                    <a:gd name="connsiteY0" fmla="*/ 0 h 4551"/>
                    <a:gd name="connsiteX1" fmla="*/ 388023 w 388023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4551">
                      <a:moveTo>
                        <a:pt x="0" y="0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0" name="フリーフォーム 879">
                  <a:extLst>
                    <a:ext uri="{FF2B5EF4-FFF2-40B4-BE49-F238E27FC236}">
                      <a16:creationId xmlns:a16="http://schemas.microsoft.com/office/drawing/2014/main" id="{BC4EE64C-7A73-C367-A03B-7E2DD33754A8}"/>
                    </a:ext>
                  </a:extLst>
                </p:cNvPr>
                <p:cNvSpPr/>
                <p:nvPr/>
              </p:nvSpPr>
              <p:spPr>
                <a:xfrm>
                  <a:off x="8111788" y="2210348"/>
                  <a:ext cx="310413" cy="116110"/>
                </a:xfrm>
                <a:custGeom>
                  <a:avLst/>
                  <a:gdLst>
                    <a:gd name="connsiteX0" fmla="*/ 0 w 310413"/>
                    <a:gd name="connsiteY0" fmla="*/ 116111 h 116110"/>
                    <a:gd name="connsiteX1" fmla="*/ 310414 w 310413"/>
                    <a:gd name="connsiteY1" fmla="*/ 0 h 11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10">
                      <a:moveTo>
                        <a:pt x="0" y="116111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1" name="フリーフォーム 880">
                  <a:extLst>
                    <a:ext uri="{FF2B5EF4-FFF2-40B4-BE49-F238E27FC236}">
                      <a16:creationId xmlns:a16="http://schemas.microsoft.com/office/drawing/2014/main" id="{35DCE3E4-EE37-5D4D-CCB8-9185B45E3FD9}"/>
                    </a:ext>
                  </a:extLst>
                </p:cNvPr>
                <p:cNvSpPr/>
                <p:nvPr/>
              </p:nvSpPr>
              <p:spPr>
                <a:xfrm>
                  <a:off x="7723765" y="2713485"/>
                  <a:ext cx="388023" cy="4551"/>
                </a:xfrm>
                <a:custGeom>
                  <a:avLst/>
                  <a:gdLst>
                    <a:gd name="connsiteX0" fmla="*/ 0 w 388023"/>
                    <a:gd name="connsiteY0" fmla="*/ 0 h 4551"/>
                    <a:gd name="connsiteX1" fmla="*/ 388023 w 388023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4551">
                      <a:moveTo>
                        <a:pt x="0" y="0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2" name="フリーフォーム 881">
                  <a:extLst>
                    <a:ext uri="{FF2B5EF4-FFF2-40B4-BE49-F238E27FC236}">
                      <a16:creationId xmlns:a16="http://schemas.microsoft.com/office/drawing/2014/main" id="{18CF19F9-E7CB-D782-13C5-BC9DDE9F2FE8}"/>
                    </a:ext>
                  </a:extLst>
                </p:cNvPr>
                <p:cNvSpPr/>
                <p:nvPr/>
              </p:nvSpPr>
              <p:spPr>
                <a:xfrm>
                  <a:off x="7723765" y="2326454"/>
                  <a:ext cx="4562" cy="387031"/>
                </a:xfrm>
                <a:custGeom>
                  <a:avLst/>
                  <a:gdLst>
                    <a:gd name="connsiteX0" fmla="*/ 0 w 4562"/>
                    <a:gd name="connsiteY0" fmla="*/ 387031 h 387031"/>
                    <a:gd name="connsiteX1" fmla="*/ 0 w 4562"/>
                    <a:gd name="connsiteY1" fmla="*/ 0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1">
                      <a:moveTo>
                        <a:pt x="0" y="387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3" name="フリーフォーム 882">
                  <a:extLst>
                    <a:ext uri="{FF2B5EF4-FFF2-40B4-BE49-F238E27FC236}">
                      <a16:creationId xmlns:a16="http://schemas.microsoft.com/office/drawing/2014/main" id="{166048E2-7002-3010-51B9-EF8E29F799F8}"/>
                    </a:ext>
                  </a:extLst>
                </p:cNvPr>
                <p:cNvSpPr/>
                <p:nvPr/>
              </p:nvSpPr>
              <p:spPr>
                <a:xfrm>
                  <a:off x="8111788" y="2326454"/>
                  <a:ext cx="4562" cy="387031"/>
                </a:xfrm>
                <a:custGeom>
                  <a:avLst/>
                  <a:gdLst>
                    <a:gd name="connsiteX0" fmla="*/ 0 w 4562"/>
                    <a:gd name="connsiteY0" fmla="*/ 387031 h 387031"/>
                    <a:gd name="connsiteX1" fmla="*/ 0 w 4562"/>
                    <a:gd name="connsiteY1" fmla="*/ 0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1">
                      <a:moveTo>
                        <a:pt x="0" y="387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4" name="フリーフォーム 883">
                  <a:extLst>
                    <a:ext uri="{FF2B5EF4-FFF2-40B4-BE49-F238E27FC236}">
                      <a16:creationId xmlns:a16="http://schemas.microsoft.com/office/drawing/2014/main" id="{069CF35D-787F-659B-F2F9-47838F3400A5}"/>
                    </a:ext>
                  </a:extLst>
                </p:cNvPr>
                <p:cNvSpPr/>
                <p:nvPr/>
              </p:nvSpPr>
              <p:spPr>
                <a:xfrm>
                  <a:off x="8422175" y="2210348"/>
                  <a:ext cx="4562" cy="387035"/>
                </a:xfrm>
                <a:custGeom>
                  <a:avLst/>
                  <a:gdLst>
                    <a:gd name="connsiteX0" fmla="*/ 0 w 4562"/>
                    <a:gd name="connsiteY0" fmla="*/ 387036 h 387035"/>
                    <a:gd name="connsiteX1" fmla="*/ 0 w 4562"/>
                    <a:gd name="connsiteY1" fmla="*/ 0 h 387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5">
                      <a:moveTo>
                        <a:pt x="0" y="38703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5" name="フリーフォーム 884">
                  <a:extLst>
                    <a:ext uri="{FF2B5EF4-FFF2-40B4-BE49-F238E27FC236}">
                      <a16:creationId xmlns:a16="http://schemas.microsoft.com/office/drawing/2014/main" id="{98E8240D-FB06-6021-D809-C74C2338CFCB}"/>
                    </a:ext>
                  </a:extLst>
                </p:cNvPr>
                <p:cNvSpPr/>
                <p:nvPr/>
              </p:nvSpPr>
              <p:spPr>
                <a:xfrm>
                  <a:off x="8111788" y="2597383"/>
                  <a:ext cx="310413" cy="116110"/>
                </a:xfrm>
                <a:custGeom>
                  <a:avLst/>
                  <a:gdLst>
                    <a:gd name="connsiteX0" fmla="*/ 0 w 310413"/>
                    <a:gd name="connsiteY0" fmla="*/ 116111 h 116110"/>
                    <a:gd name="connsiteX1" fmla="*/ 310414 w 310413"/>
                    <a:gd name="connsiteY1" fmla="*/ 0 h 11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10">
                      <a:moveTo>
                        <a:pt x="0" y="116111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6" name="フリーフォーム 885">
                  <a:extLst>
                    <a:ext uri="{FF2B5EF4-FFF2-40B4-BE49-F238E27FC236}">
                      <a16:creationId xmlns:a16="http://schemas.microsoft.com/office/drawing/2014/main" id="{9B6B3AD8-8D50-2D21-7457-F142D930149E}"/>
                    </a:ext>
                  </a:extLst>
                </p:cNvPr>
                <p:cNvSpPr/>
                <p:nvPr/>
              </p:nvSpPr>
              <p:spPr>
                <a:xfrm>
                  <a:off x="7723765" y="2326454"/>
                  <a:ext cx="129342" cy="387031"/>
                </a:xfrm>
                <a:custGeom>
                  <a:avLst/>
                  <a:gdLst>
                    <a:gd name="connsiteX0" fmla="*/ 0 w 129342"/>
                    <a:gd name="connsiteY0" fmla="*/ 0 h 387031"/>
                    <a:gd name="connsiteX1" fmla="*/ 129343 w 129342"/>
                    <a:gd name="connsiteY1" fmla="*/ 387031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42" h="387031">
                      <a:moveTo>
                        <a:pt x="0" y="0"/>
                      </a:moveTo>
                      <a:lnTo>
                        <a:pt x="129343" y="387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7" name="フリーフォーム 886">
                  <a:extLst>
                    <a:ext uri="{FF2B5EF4-FFF2-40B4-BE49-F238E27FC236}">
                      <a16:creationId xmlns:a16="http://schemas.microsoft.com/office/drawing/2014/main" id="{B1B3CBC6-E284-DB01-2E37-3ACA1F2BD0E4}"/>
                    </a:ext>
                  </a:extLst>
                </p:cNvPr>
                <p:cNvSpPr/>
                <p:nvPr/>
              </p:nvSpPr>
              <p:spPr>
                <a:xfrm>
                  <a:off x="7853108" y="2326454"/>
                  <a:ext cx="129338" cy="387031"/>
                </a:xfrm>
                <a:custGeom>
                  <a:avLst/>
                  <a:gdLst>
                    <a:gd name="connsiteX0" fmla="*/ 0 w 129338"/>
                    <a:gd name="connsiteY0" fmla="*/ 0 h 387031"/>
                    <a:gd name="connsiteX1" fmla="*/ 129338 w 129338"/>
                    <a:gd name="connsiteY1" fmla="*/ 387031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38" h="387031">
                      <a:moveTo>
                        <a:pt x="0" y="0"/>
                      </a:moveTo>
                      <a:lnTo>
                        <a:pt x="129338" y="387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8" name="フリーフォーム 887">
                  <a:extLst>
                    <a:ext uri="{FF2B5EF4-FFF2-40B4-BE49-F238E27FC236}">
                      <a16:creationId xmlns:a16="http://schemas.microsoft.com/office/drawing/2014/main" id="{2E47DFA3-F5E1-6147-AC5C-49777D4AD43E}"/>
                    </a:ext>
                  </a:extLst>
                </p:cNvPr>
                <p:cNvSpPr/>
                <p:nvPr/>
              </p:nvSpPr>
              <p:spPr>
                <a:xfrm>
                  <a:off x="7982446" y="2326454"/>
                  <a:ext cx="129342" cy="387031"/>
                </a:xfrm>
                <a:custGeom>
                  <a:avLst/>
                  <a:gdLst>
                    <a:gd name="connsiteX0" fmla="*/ 0 w 129342"/>
                    <a:gd name="connsiteY0" fmla="*/ 0 h 387031"/>
                    <a:gd name="connsiteX1" fmla="*/ 129343 w 129342"/>
                    <a:gd name="connsiteY1" fmla="*/ 387031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42" h="387031">
                      <a:moveTo>
                        <a:pt x="0" y="0"/>
                      </a:moveTo>
                      <a:lnTo>
                        <a:pt x="129343" y="387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89" name="フリーフォーム 888">
                  <a:extLst>
                    <a:ext uri="{FF2B5EF4-FFF2-40B4-BE49-F238E27FC236}">
                      <a16:creationId xmlns:a16="http://schemas.microsoft.com/office/drawing/2014/main" id="{C69EEB51-8FE1-FFC9-97AE-C836ACE84146}"/>
                    </a:ext>
                  </a:extLst>
                </p:cNvPr>
                <p:cNvSpPr/>
                <p:nvPr/>
              </p:nvSpPr>
              <p:spPr>
                <a:xfrm>
                  <a:off x="7723765" y="2584476"/>
                  <a:ext cx="388023" cy="129008"/>
                </a:xfrm>
                <a:custGeom>
                  <a:avLst/>
                  <a:gdLst>
                    <a:gd name="connsiteX0" fmla="*/ 388023 w 388023"/>
                    <a:gd name="connsiteY0" fmla="*/ 0 h 129008"/>
                    <a:gd name="connsiteX1" fmla="*/ 0 w 388023"/>
                    <a:gd name="connsiteY1" fmla="*/ 129009 h 129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129008">
                      <a:moveTo>
                        <a:pt x="388023" y="0"/>
                      </a:moveTo>
                      <a:lnTo>
                        <a:pt x="0" y="1290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0" name="フリーフォーム 889">
                  <a:extLst>
                    <a:ext uri="{FF2B5EF4-FFF2-40B4-BE49-F238E27FC236}">
                      <a16:creationId xmlns:a16="http://schemas.microsoft.com/office/drawing/2014/main" id="{7FE94BBC-49D7-4A5A-D7F7-74B44447BC46}"/>
                    </a:ext>
                  </a:extLst>
                </p:cNvPr>
                <p:cNvSpPr/>
                <p:nvPr/>
              </p:nvSpPr>
              <p:spPr>
                <a:xfrm>
                  <a:off x="7723765" y="2455467"/>
                  <a:ext cx="388023" cy="129008"/>
                </a:xfrm>
                <a:custGeom>
                  <a:avLst/>
                  <a:gdLst>
                    <a:gd name="connsiteX0" fmla="*/ 0 w 388023"/>
                    <a:gd name="connsiteY0" fmla="*/ 129009 h 129008"/>
                    <a:gd name="connsiteX1" fmla="*/ 388023 w 388023"/>
                    <a:gd name="connsiteY1" fmla="*/ 0 h 129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129008">
                      <a:moveTo>
                        <a:pt x="0" y="129009"/>
                      </a:moveTo>
                      <a:lnTo>
                        <a:pt x="38802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1" name="フリーフォーム 890">
                  <a:extLst>
                    <a:ext uri="{FF2B5EF4-FFF2-40B4-BE49-F238E27FC236}">
                      <a16:creationId xmlns:a16="http://schemas.microsoft.com/office/drawing/2014/main" id="{34F26F87-09DD-6662-7AD5-58365CF51A51}"/>
                    </a:ext>
                  </a:extLst>
                </p:cNvPr>
                <p:cNvSpPr/>
                <p:nvPr/>
              </p:nvSpPr>
              <p:spPr>
                <a:xfrm>
                  <a:off x="7723765" y="2326454"/>
                  <a:ext cx="388023" cy="129013"/>
                </a:xfrm>
                <a:custGeom>
                  <a:avLst/>
                  <a:gdLst>
                    <a:gd name="connsiteX0" fmla="*/ 388023 w 388023"/>
                    <a:gd name="connsiteY0" fmla="*/ 0 h 129013"/>
                    <a:gd name="connsiteX1" fmla="*/ 0 w 388023"/>
                    <a:gd name="connsiteY1" fmla="*/ 129013 h 129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23" h="129013">
                      <a:moveTo>
                        <a:pt x="388023" y="0"/>
                      </a:moveTo>
                      <a:lnTo>
                        <a:pt x="0" y="12901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2" name="フリーフォーム 891">
                  <a:extLst>
                    <a:ext uri="{FF2B5EF4-FFF2-40B4-BE49-F238E27FC236}">
                      <a16:creationId xmlns:a16="http://schemas.microsoft.com/office/drawing/2014/main" id="{824BBBA8-3AD8-18FB-3CA1-ADCEBAD62F9C}"/>
                    </a:ext>
                  </a:extLst>
                </p:cNvPr>
                <p:cNvSpPr/>
                <p:nvPr/>
              </p:nvSpPr>
              <p:spPr>
                <a:xfrm>
                  <a:off x="8111788" y="2326454"/>
                  <a:ext cx="103471" cy="348332"/>
                </a:xfrm>
                <a:custGeom>
                  <a:avLst/>
                  <a:gdLst>
                    <a:gd name="connsiteX0" fmla="*/ 0 w 103471"/>
                    <a:gd name="connsiteY0" fmla="*/ 0 h 348332"/>
                    <a:gd name="connsiteX1" fmla="*/ 103471 w 103471"/>
                    <a:gd name="connsiteY1" fmla="*/ 348332 h 34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71" h="348332">
                      <a:moveTo>
                        <a:pt x="0" y="0"/>
                      </a:moveTo>
                      <a:lnTo>
                        <a:pt x="103471" y="3483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3" name="フリーフォーム 892">
                  <a:extLst>
                    <a:ext uri="{FF2B5EF4-FFF2-40B4-BE49-F238E27FC236}">
                      <a16:creationId xmlns:a16="http://schemas.microsoft.com/office/drawing/2014/main" id="{3D63AE3A-A702-AF6B-6F4A-E9804DE26C3C}"/>
                    </a:ext>
                  </a:extLst>
                </p:cNvPr>
                <p:cNvSpPr/>
                <p:nvPr/>
              </p:nvSpPr>
              <p:spPr>
                <a:xfrm>
                  <a:off x="8215260" y="2287755"/>
                  <a:ext cx="103471" cy="348327"/>
                </a:xfrm>
                <a:custGeom>
                  <a:avLst/>
                  <a:gdLst>
                    <a:gd name="connsiteX0" fmla="*/ 0 w 103471"/>
                    <a:gd name="connsiteY0" fmla="*/ 0 h 348327"/>
                    <a:gd name="connsiteX1" fmla="*/ 103471 w 103471"/>
                    <a:gd name="connsiteY1" fmla="*/ 348327 h 348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71" h="348327">
                      <a:moveTo>
                        <a:pt x="0" y="0"/>
                      </a:moveTo>
                      <a:lnTo>
                        <a:pt x="103471" y="34832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4" name="フリーフォーム 893">
                  <a:extLst>
                    <a:ext uri="{FF2B5EF4-FFF2-40B4-BE49-F238E27FC236}">
                      <a16:creationId xmlns:a16="http://schemas.microsoft.com/office/drawing/2014/main" id="{491C8B2E-B19E-3770-9195-149B0A272C2A}"/>
                    </a:ext>
                  </a:extLst>
                </p:cNvPr>
                <p:cNvSpPr/>
                <p:nvPr/>
              </p:nvSpPr>
              <p:spPr>
                <a:xfrm>
                  <a:off x="8318731" y="2249051"/>
                  <a:ext cx="103443" cy="348332"/>
                </a:xfrm>
                <a:custGeom>
                  <a:avLst/>
                  <a:gdLst>
                    <a:gd name="connsiteX0" fmla="*/ 0 w 103443"/>
                    <a:gd name="connsiteY0" fmla="*/ 0 h 348332"/>
                    <a:gd name="connsiteX1" fmla="*/ 103444 w 103443"/>
                    <a:gd name="connsiteY1" fmla="*/ 348332 h 34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43" h="348332">
                      <a:moveTo>
                        <a:pt x="0" y="0"/>
                      </a:moveTo>
                      <a:lnTo>
                        <a:pt x="103444" y="3483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5" name="フリーフォーム 894">
                  <a:extLst>
                    <a:ext uri="{FF2B5EF4-FFF2-40B4-BE49-F238E27FC236}">
                      <a16:creationId xmlns:a16="http://schemas.microsoft.com/office/drawing/2014/main" id="{DCDC7A01-B43D-72D2-5B8F-5A45FA714D09}"/>
                    </a:ext>
                  </a:extLst>
                </p:cNvPr>
                <p:cNvSpPr/>
                <p:nvPr/>
              </p:nvSpPr>
              <p:spPr>
                <a:xfrm>
                  <a:off x="8111788" y="2210343"/>
                  <a:ext cx="310413" cy="245124"/>
                </a:xfrm>
                <a:custGeom>
                  <a:avLst/>
                  <a:gdLst>
                    <a:gd name="connsiteX0" fmla="*/ 0 w 310413"/>
                    <a:gd name="connsiteY0" fmla="*/ 245124 h 245124"/>
                    <a:gd name="connsiteX1" fmla="*/ 310414 w 310413"/>
                    <a:gd name="connsiteY1" fmla="*/ 0 h 24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24">
                      <a:moveTo>
                        <a:pt x="0" y="245124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6" name="フリーフォーム 895">
                  <a:extLst>
                    <a:ext uri="{FF2B5EF4-FFF2-40B4-BE49-F238E27FC236}">
                      <a16:creationId xmlns:a16="http://schemas.microsoft.com/office/drawing/2014/main" id="{88F58C86-DAB5-9CFF-C664-426BED8E3C04}"/>
                    </a:ext>
                  </a:extLst>
                </p:cNvPr>
                <p:cNvSpPr/>
                <p:nvPr/>
              </p:nvSpPr>
              <p:spPr>
                <a:xfrm>
                  <a:off x="8111788" y="2339356"/>
                  <a:ext cx="310413" cy="245119"/>
                </a:xfrm>
                <a:custGeom>
                  <a:avLst/>
                  <a:gdLst>
                    <a:gd name="connsiteX0" fmla="*/ 310414 w 310413"/>
                    <a:gd name="connsiteY0" fmla="*/ 0 h 245119"/>
                    <a:gd name="connsiteX1" fmla="*/ 0 w 310413"/>
                    <a:gd name="connsiteY1" fmla="*/ 245120 h 24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19">
                      <a:moveTo>
                        <a:pt x="310414" y="0"/>
                      </a:moveTo>
                      <a:lnTo>
                        <a:pt x="0" y="24512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7" name="フリーフォーム 896">
                  <a:extLst>
                    <a:ext uri="{FF2B5EF4-FFF2-40B4-BE49-F238E27FC236}">
                      <a16:creationId xmlns:a16="http://schemas.microsoft.com/office/drawing/2014/main" id="{5F6B13CD-FD47-8D68-90E4-348DC1F7AB3C}"/>
                    </a:ext>
                  </a:extLst>
                </p:cNvPr>
                <p:cNvSpPr/>
                <p:nvPr/>
              </p:nvSpPr>
              <p:spPr>
                <a:xfrm>
                  <a:off x="8111788" y="2468365"/>
                  <a:ext cx="310413" cy="245119"/>
                </a:xfrm>
                <a:custGeom>
                  <a:avLst/>
                  <a:gdLst>
                    <a:gd name="connsiteX0" fmla="*/ 310414 w 310413"/>
                    <a:gd name="connsiteY0" fmla="*/ 0 h 245119"/>
                    <a:gd name="connsiteX1" fmla="*/ 0 w 310413"/>
                    <a:gd name="connsiteY1" fmla="*/ 245120 h 24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19">
                      <a:moveTo>
                        <a:pt x="310414" y="0"/>
                      </a:moveTo>
                      <a:lnTo>
                        <a:pt x="0" y="24512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8" name="フリーフォーム 897">
                  <a:extLst>
                    <a:ext uri="{FF2B5EF4-FFF2-40B4-BE49-F238E27FC236}">
                      <a16:creationId xmlns:a16="http://schemas.microsoft.com/office/drawing/2014/main" id="{720B1636-C76D-3403-86EC-2134CAA67E94}"/>
                    </a:ext>
                  </a:extLst>
                </p:cNvPr>
                <p:cNvSpPr/>
                <p:nvPr/>
              </p:nvSpPr>
              <p:spPr>
                <a:xfrm>
                  <a:off x="6623744" y="2326458"/>
                  <a:ext cx="388018" cy="4551"/>
                </a:xfrm>
                <a:custGeom>
                  <a:avLst/>
                  <a:gdLst>
                    <a:gd name="connsiteX0" fmla="*/ 0 w 388018"/>
                    <a:gd name="connsiteY0" fmla="*/ 0 h 4551"/>
                    <a:gd name="connsiteX1" fmla="*/ 388019 w 388018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4551">
                      <a:moveTo>
                        <a:pt x="0" y="0"/>
                      </a:moveTo>
                      <a:lnTo>
                        <a:pt x="38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899" name="フリーフォーム 898">
                  <a:extLst>
                    <a:ext uri="{FF2B5EF4-FFF2-40B4-BE49-F238E27FC236}">
                      <a16:creationId xmlns:a16="http://schemas.microsoft.com/office/drawing/2014/main" id="{A711C509-F44A-EC7F-2C57-6B215C35D1A1}"/>
                    </a:ext>
                  </a:extLst>
                </p:cNvPr>
                <p:cNvSpPr/>
                <p:nvPr/>
              </p:nvSpPr>
              <p:spPr>
                <a:xfrm>
                  <a:off x="7011763" y="2326458"/>
                  <a:ext cx="4562" cy="387031"/>
                </a:xfrm>
                <a:custGeom>
                  <a:avLst/>
                  <a:gdLst>
                    <a:gd name="connsiteX0" fmla="*/ 0 w 4562"/>
                    <a:gd name="connsiteY0" fmla="*/ 387031 h 387031"/>
                    <a:gd name="connsiteX1" fmla="*/ 0 w 4562"/>
                    <a:gd name="connsiteY1" fmla="*/ 0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1">
                      <a:moveTo>
                        <a:pt x="0" y="387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0" name="フリーフォーム 899">
                  <a:extLst>
                    <a:ext uri="{FF2B5EF4-FFF2-40B4-BE49-F238E27FC236}">
                      <a16:creationId xmlns:a16="http://schemas.microsoft.com/office/drawing/2014/main" id="{6FBF7ECE-83AE-0F7B-6234-F6440249691D}"/>
                    </a:ext>
                  </a:extLst>
                </p:cNvPr>
                <p:cNvSpPr/>
                <p:nvPr/>
              </p:nvSpPr>
              <p:spPr>
                <a:xfrm>
                  <a:off x="6623744" y="2713489"/>
                  <a:ext cx="388018" cy="4551"/>
                </a:xfrm>
                <a:custGeom>
                  <a:avLst/>
                  <a:gdLst>
                    <a:gd name="connsiteX0" fmla="*/ 0 w 388018"/>
                    <a:gd name="connsiteY0" fmla="*/ 0 h 4551"/>
                    <a:gd name="connsiteX1" fmla="*/ 388019 w 388018"/>
                    <a:gd name="connsiteY1" fmla="*/ 0 h 4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4551">
                      <a:moveTo>
                        <a:pt x="0" y="0"/>
                      </a:moveTo>
                      <a:lnTo>
                        <a:pt x="38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1" name="フリーフォーム 900">
                  <a:extLst>
                    <a:ext uri="{FF2B5EF4-FFF2-40B4-BE49-F238E27FC236}">
                      <a16:creationId xmlns:a16="http://schemas.microsoft.com/office/drawing/2014/main" id="{68E61BEC-632F-179D-66ED-5BA47C0B6F32}"/>
                    </a:ext>
                  </a:extLst>
                </p:cNvPr>
                <p:cNvSpPr/>
                <p:nvPr/>
              </p:nvSpPr>
              <p:spPr>
                <a:xfrm>
                  <a:off x="6623744" y="2326458"/>
                  <a:ext cx="4562" cy="387031"/>
                </a:xfrm>
                <a:custGeom>
                  <a:avLst/>
                  <a:gdLst>
                    <a:gd name="connsiteX0" fmla="*/ 0 w 4562"/>
                    <a:gd name="connsiteY0" fmla="*/ 387031 h 387031"/>
                    <a:gd name="connsiteX1" fmla="*/ 0 w 4562"/>
                    <a:gd name="connsiteY1" fmla="*/ 0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1">
                      <a:moveTo>
                        <a:pt x="0" y="387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2" name="フリーフォーム 901">
                  <a:extLst>
                    <a:ext uri="{FF2B5EF4-FFF2-40B4-BE49-F238E27FC236}">
                      <a16:creationId xmlns:a16="http://schemas.microsoft.com/office/drawing/2014/main" id="{FCC0C06E-367F-B2DB-F327-5CBC9BC3090D}"/>
                    </a:ext>
                  </a:extLst>
                </p:cNvPr>
                <p:cNvSpPr/>
                <p:nvPr/>
              </p:nvSpPr>
              <p:spPr>
                <a:xfrm>
                  <a:off x="6623744" y="2326458"/>
                  <a:ext cx="129338" cy="387031"/>
                </a:xfrm>
                <a:custGeom>
                  <a:avLst/>
                  <a:gdLst>
                    <a:gd name="connsiteX0" fmla="*/ 0 w 129338"/>
                    <a:gd name="connsiteY0" fmla="*/ 0 h 387031"/>
                    <a:gd name="connsiteX1" fmla="*/ 129338 w 129338"/>
                    <a:gd name="connsiteY1" fmla="*/ 387031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38" h="387031">
                      <a:moveTo>
                        <a:pt x="0" y="0"/>
                      </a:moveTo>
                      <a:lnTo>
                        <a:pt x="129338" y="387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3" name="フリーフォーム 902">
                  <a:extLst>
                    <a:ext uri="{FF2B5EF4-FFF2-40B4-BE49-F238E27FC236}">
                      <a16:creationId xmlns:a16="http://schemas.microsoft.com/office/drawing/2014/main" id="{78B76B34-DAAD-E7F2-8265-1BA873EBFBA9}"/>
                    </a:ext>
                  </a:extLst>
                </p:cNvPr>
                <p:cNvSpPr/>
                <p:nvPr/>
              </p:nvSpPr>
              <p:spPr>
                <a:xfrm>
                  <a:off x="6753082" y="2326458"/>
                  <a:ext cx="129342" cy="387031"/>
                </a:xfrm>
                <a:custGeom>
                  <a:avLst/>
                  <a:gdLst>
                    <a:gd name="connsiteX0" fmla="*/ 0 w 129342"/>
                    <a:gd name="connsiteY0" fmla="*/ 0 h 387031"/>
                    <a:gd name="connsiteX1" fmla="*/ 129343 w 129342"/>
                    <a:gd name="connsiteY1" fmla="*/ 387031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42" h="387031">
                      <a:moveTo>
                        <a:pt x="0" y="0"/>
                      </a:moveTo>
                      <a:lnTo>
                        <a:pt x="129343" y="387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4" name="フリーフォーム 903">
                  <a:extLst>
                    <a:ext uri="{FF2B5EF4-FFF2-40B4-BE49-F238E27FC236}">
                      <a16:creationId xmlns:a16="http://schemas.microsoft.com/office/drawing/2014/main" id="{D9A0FA18-AAD9-FFBF-AC27-D3CE98D0F2F4}"/>
                    </a:ext>
                  </a:extLst>
                </p:cNvPr>
                <p:cNvSpPr/>
                <p:nvPr/>
              </p:nvSpPr>
              <p:spPr>
                <a:xfrm>
                  <a:off x="6882425" y="2326458"/>
                  <a:ext cx="129338" cy="387031"/>
                </a:xfrm>
                <a:custGeom>
                  <a:avLst/>
                  <a:gdLst>
                    <a:gd name="connsiteX0" fmla="*/ 0 w 129338"/>
                    <a:gd name="connsiteY0" fmla="*/ 0 h 387031"/>
                    <a:gd name="connsiteX1" fmla="*/ 129338 w 129338"/>
                    <a:gd name="connsiteY1" fmla="*/ 387031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9338" h="387031">
                      <a:moveTo>
                        <a:pt x="0" y="0"/>
                      </a:moveTo>
                      <a:lnTo>
                        <a:pt x="129338" y="387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5" name="フリーフォーム 904">
                  <a:extLst>
                    <a:ext uri="{FF2B5EF4-FFF2-40B4-BE49-F238E27FC236}">
                      <a16:creationId xmlns:a16="http://schemas.microsoft.com/office/drawing/2014/main" id="{EFF62288-F520-AFD6-D19C-25FCB85DDD6A}"/>
                    </a:ext>
                  </a:extLst>
                </p:cNvPr>
                <p:cNvSpPr/>
                <p:nvPr/>
              </p:nvSpPr>
              <p:spPr>
                <a:xfrm>
                  <a:off x="6623744" y="2584481"/>
                  <a:ext cx="388018" cy="129008"/>
                </a:xfrm>
                <a:custGeom>
                  <a:avLst/>
                  <a:gdLst>
                    <a:gd name="connsiteX0" fmla="*/ 388019 w 388018"/>
                    <a:gd name="connsiteY0" fmla="*/ 0 h 129008"/>
                    <a:gd name="connsiteX1" fmla="*/ 0 w 388018"/>
                    <a:gd name="connsiteY1" fmla="*/ 129009 h 129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129008">
                      <a:moveTo>
                        <a:pt x="388019" y="0"/>
                      </a:moveTo>
                      <a:lnTo>
                        <a:pt x="0" y="1290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6" name="フリーフォーム 905">
                  <a:extLst>
                    <a:ext uri="{FF2B5EF4-FFF2-40B4-BE49-F238E27FC236}">
                      <a16:creationId xmlns:a16="http://schemas.microsoft.com/office/drawing/2014/main" id="{50E39818-058F-ACAC-A9EF-C96C18E5780A}"/>
                    </a:ext>
                  </a:extLst>
                </p:cNvPr>
                <p:cNvSpPr/>
                <p:nvPr/>
              </p:nvSpPr>
              <p:spPr>
                <a:xfrm>
                  <a:off x="6623744" y="2455472"/>
                  <a:ext cx="388018" cy="129008"/>
                </a:xfrm>
                <a:custGeom>
                  <a:avLst/>
                  <a:gdLst>
                    <a:gd name="connsiteX0" fmla="*/ 0 w 388018"/>
                    <a:gd name="connsiteY0" fmla="*/ 129009 h 129008"/>
                    <a:gd name="connsiteX1" fmla="*/ 388019 w 388018"/>
                    <a:gd name="connsiteY1" fmla="*/ 0 h 129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129008">
                      <a:moveTo>
                        <a:pt x="0" y="129009"/>
                      </a:moveTo>
                      <a:lnTo>
                        <a:pt x="38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7" name="フリーフォーム 906">
                  <a:extLst>
                    <a:ext uri="{FF2B5EF4-FFF2-40B4-BE49-F238E27FC236}">
                      <a16:creationId xmlns:a16="http://schemas.microsoft.com/office/drawing/2014/main" id="{BA3229EA-3D4D-4D22-0F08-4CD36B373A56}"/>
                    </a:ext>
                  </a:extLst>
                </p:cNvPr>
                <p:cNvSpPr/>
                <p:nvPr/>
              </p:nvSpPr>
              <p:spPr>
                <a:xfrm>
                  <a:off x="6623744" y="2326458"/>
                  <a:ext cx="388018" cy="129013"/>
                </a:xfrm>
                <a:custGeom>
                  <a:avLst/>
                  <a:gdLst>
                    <a:gd name="connsiteX0" fmla="*/ 388019 w 388018"/>
                    <a:gd name="connsiteY0" fmla="*/ 0 h 129013"/>
                    <a:gd name="connsiteX1" fmla="*/ 0 w 388018"/>
                    <a:gd name="connsiteY1" fmla="*/ 129013 h 129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88018" h="129013">
                      <a:moveTo>
                        <a:pt x="388019" y="0"/>
                      </a:moveTo>
                      <a:lnTo>
                        <a:pt x="0" y="12901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8" name="フリーフォーム 907">
                  <a:extLst>
                    <a:ext uri="{FF2B5EF4-FFF2-40B4-BE49-F238E27FC236}">
                      <a16:creationId xmlns:a16="http://schemas.microsoft.com/office/drawing/2014/main" id="{66D97103-DB47-4804-C046-40144851F9EC}"/>
                    </a:ext>
                  </a:extLst>
                </p:cNvPr>
                <p:cNvSpPr/>
                <p:nvPr/>
              </p:nvSpPr>
              <p:spPr>
                <a:xfrm>
                  <a:off x="8732438" y="1978349"/>
                  <a:ext cx="310413" cy="116110"/>
                </a:xfrm>
                <a:custGeom>
                  <a:avLst/>
                  <a:gdLst>
                    <a:gd name="connsiteX0" fmla="*/ 0 w 310413"/>
                    <a:gd name="connsiteY0" fmla="*/ 116111 h 116110"/>
                    <a:gd name="connsiteX1" fmla="*/ 310414 w 310413"/>
                    <a:gd name="connsiteY1" fmla="*/ 0 h 11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10">
                      <a:moveTo>
                        <a:pt x="0" y="116111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09" name="フリーフォーム 908">
                  <a:extLst>
                    <a:ext uri="{FF2B5EF4-FFF2-40B4-BE49-F238E27FC236}">
                      <a16:creationId xmlns:a16="http://schemas.microsoft.com/office/drawing/2014/main" id="{1B6E03BF-C77F-9C94-0B23-F0515343F4BC}"/>
                    </a:ext>
                  </a:extLst>
                </p:cNvPr>
                <p:cNvSpPr/>
                <p:nvPr/>
              </p:nvSpPr>
              <p:spPr>
                <a:xfrm>
                  <a:off x="8732593" y="2094241"/>
                  <a:ext cx="4562" cy="387031"/>
                </a:xfrm>
                <a:custGeom>
                  <a:avLst/>
                  <a:gdLst>
                    <a:gd name="connsiteX0" fmla="*/ 0 w 4562"/>
                    <a:gd name="connsiteY0" fmla="*/ 387031 h 387031"/>
                    <a:gd name="connsiteX1" fmla="*/ 0 w 4562"/>
                    <a:gd name="connsiteY1" fmla="*/ 0 h 387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1">
                      <a:moveTo>
                        <a:pt x="0" y="387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10" name="フリーフォーム 909">
                  <a:extLst>
                    <a:ext uri="{FF2B5EF4-FFF2-40B4-BE49-F238E27FC236}">
                      <a16:creationId xmlns:a16="http://schemas.microsoft.com/office/drawing/2014/main" id="{7258B6FF-AA0B-EB34-365B-AB0C8860AA92}"/>
                    </a:ext>
                  </a:extLst>
                </p:cNvPr>
                <p:cNvSpPr/>
                <p:nvPr/>
              </p:nvSpPr>
              <p:spPr>
                <a:xfrm>
                  <a:off x="9042829" y="1978349"/>
                  <a:ext cx="4562" cy="387035"/>
                </a:xfrm>
                <a:custGeom>
                  <a:avLst/>
                  <a:gdLst>
                    <a:gd name="connsiteX0" fmla="*/ 0 w 4562"/>
                    <a:gd name="connsiteY0" fmla="*/ 387036 h 387035"/>
                    <a:gd name="connsiteX1" fmla="*/ 0 w 4562"/>
                    <a:gd name="connsiteY1" fmla="*/ 0 h 387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562" h="387035">
                      <a:moveTo>
                        <a:pt x="0" y="38703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11" name="フリーフォーム 910">
                  <a:extLst>
                    <a:ext uri="{FF2B5EF4-FFF2-40B4-BE49-F238E27FC236}">
                      <a16:creationId xmlns:a16="http://schemas.microsoft.com/office/drawing/2014/main" id="{AD30BEFB-2AC7-B4EC-8B94-1ADB80CCB210}"/>
                    </a:ext>
                  </a:extLst>
                </p:cNvPr>
                <p:cNvSpPr/>
                <p:nvPr/>
              </p:nvSpPr>
              <p:spPr>
                <a:xfrm>
                  <a:off x="8732438" y="2365385"/>
                  <a:ext cx="310413" cy="116110"/>
                </a:xfrm>
                <a:custGeom>
                  <a:avLst/>
                  <a:gdLst>
                    <a:gd name="connsiteX0" fmla="*/ 0 w 310413"/>
                    <a:gd name="connsiteY0" fmla="*/ 116111 h 116110"/>
                    <a:gd name="connsiteX1" fmla="*/ 310414 w 310413"/>
                    <a:gd name="connsiteY1" fmla="*/ 0 h 116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116110">
                      <a:moveTo>
                        <a:pt x="0" y="116111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150000" sp="15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12" name="フリーフォーム 911">
                  <a:extLst>
                    <a:ext uri="{FF2B5EF4-FFF2-40B4-BE49-F238E27FC236}">
                      <a16:creationId xmlns:a16="http://schemas.microsoft.com/office/drawing/2014/main" id="{040FF5E3-FFD5-87A0-EB75-7C220F449600}"/>
                    </a:ext>
                  </a:extLst>
                </p:cNvPr>
                <p:cNvSpPr/>
                <p:nvPr/>
              </p:nvSpPr>
              <p:spPr>
                <a:xfrm>
                  <a:off x="8732438" y="2094455"/>
                  <a:ext cx="103471" cy="348332"/>
                </a:xfrm>
                <a:custGeom>
                  <a:avLst/>
                  <a:gdLst>
                    <a:gd name="connsiteX0" fmla="*/ 0 w 103471"/>
                    <a:gd name="connsiteY0" fmla="*/ 0 h 348332"/>
                    <a:gd name="connsiteX1" fmla="*/ 103471 w 103471"/>
                    <a:gd name="connsiteY1" fmla="*/ 348332 h 34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71" h="348332">
                      <a:moveTo>
                        <a:pt x="0" y="0"/>
                      </a:moveTo>
                      <a:lnTo>
                        <a:pt x="103471" y="3483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13" name="フリーフォーム 912">
                  <a:extLst>
                    <a:ext uri="{FF2B5EF4-FFF2-40B4-BE49-F238E27FC236}">
                      <a16:creationId xmlns:a16="http://schemas.microsoft.com/office/drawing/2014/main" id="{CAFFE18B-DA32-4D14-105C-9233D8D8A741}"/>
                    </a:ext>
                  </a:extLst>
                </p:cNvPr>
                <p:cNvSpPr/>
                <p:nvPr/>
              </p:nvSpPr>
              <p:spPr>
                <a:xfrm>
                  <a:off x="8835910" y="2055756"/>
                  <a:ext cx="103471" cy="348327"/>
                </a:xfrm>
                <a:custGeom>
                  <a:avLst/>
                  <a:gdLst>
                    <a:gd name="connsiteX0" fmla="*/ 0 w 103471"/>
                    <a:gd name="connsiteY0" fmla="*/ 0 h 348327"/>
                    <a:gd name="connsiteX1" fmla="*/ 103471 w 103471"/>
                    <a:gd name="connsiteY1" fmla="*/ 348328 h 348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71" h="348327">
                      <a:moveTo>
                        <a:pt x="0" y="0"/>
                      </a:moveTo>
                      <a:lnTo>
                        <a:pt x="103471" y="34832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14" name="フリーフォーム 913">
                  <a:extLst>
                    <a:ext uri="{FF2B5EF4-FFF2-40B4-BE49-F238E27FC236}">
                      <a16:creationId xmlns:a16="http://schemas.microsoft.com/office/drawing/2014/main" id="{F1811B42-489A-7391-3A74-6C147B265CBC}"/>
                    </a:ext>
                  </a:extLst>
                </p:cNvPr>
                <p:cNvSpPr/>
                <p:nvPr/>
              </p:nvSpPr>
              <p:spPr>
                <a:xfrm>
                  <a:off x="8939381" y="2017053"/>
                  <a:ext cx="103448" cy="348332"/>
                </a:xfrm>
                <a:custGeom>
                  <a:avLst/>
                  <a:gdLst>
                    <a:gd name="connsiteX0" fmla="*/ 0 w 103448"/>
                    <a:gd name="connsiteY0" fmla="*/ 0 h 348332"/>
                    <a:gd name="connsiteX1" fmla="*/ 103449 w 103448"/>
                    <a:gd name="connsiteY1" fmla="*/ 348332 h 348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448" h="348332">
                      <a:moveTo>
                        <a:pt x="0" y="0"/>
                      </a:moveTo>
                      <a:lnTo>
                        <a:pt x="103449" y="3483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15" name="フリーフォーム 914">
                  <a:extLst>
                    <a:ext uri="{FF2B5EF4-FFF2-40B4-BE49-F238E27FC236}">
                      <a16:creationId xmlns:a16="http://schemas.microsoft.com/office/drawing/2014/main" id="{95308278-C77F-3877-EB8B-5D9A807BDB7D}"/>
                    </a:ext>
                  </a:extLst>
                </p:cNvPr>
                <p:cNvSpPr/>
                <p:nvPr/>
              </p:nvSpPr>
              <p:spPr>
                <a:xfrm>
                  <a:off x="8732438" y="1978345"/>
                  <a:ext cx="310413" cy="245124"/>
                </a:xfrm>
                <a:custGeom>
                  <a:avLst/>
                  <a:gdLst>
                    <a:gd name="connsiteX0" fmla="*/ 0 w 310413"/>
                    <a:gd name="connsiteY0" fmla="*/ 245124 h 245124"/>
                    <a:gd name="connsiteX1" fmla="*/ 310414 w 310413"/>
                    <a:gd name="connsiteY1" fmla="*/ 0 h 24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24">
                      <a:moveTo>
                        <a:pt x="0" y="245124"/>
                      </a:moveTo>
                      <a:lnTo>
                        <a:pt x="31041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16" name="フリーフォーム 915">
                  <a:extLst>
                    <a:ext uri="{FF2B5EF4-FFF2-40B4-BE49-F238E27FC236}">
                      <a16:creationId xmlns:a16="http://schemas.microsoft.com/office/drawing/2014/main" id="{3846D0C1-C5F0-1BE8-1D09-53198F44633D}"/>
                    </a:ext>
                  </a:extLst>
                </p:cNvPr>
                <p:cNvSpPr/>
                <p:nvPr/>
              </p:nvSpPr>
              <p:spPr>
                <a:xfrm>
                  <a:off x="8732438" y="2107358"/>
                  <a:ext cx="310413" cy="245119"/>
                </a:xfrm>
                <a:custGeom>
                  <a:avLst/>
                  <a:gdLst>
                    <a:gd name="connsiteX0" fmla="*/ 310414 w 310413"/>
                    <a:gd name="connsiteY0" fmla="*/ 0 h 245119"/>
                    <a:gd name="connsiteX1" fmla="*/ 0 w 310413"/>
                    <a:gd name="connsiteY1" fmla="*/ 245120 h 24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19">
                      <a:moveTo>
                        <a:pt x="310414" y="0"/>
                      </a:moveTo>
                      <a:lnTo>
                        <a:pt x="0" y="24512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917" name="フリーフォーム 916">
                  <a:extLst>
                    <a:ext uri="{FF2B5EF4-FFF2-40B4-BE49-F238E27FC236}">
                      <a16:creationId xmlns:a16="http://schemas.microsoft.com/office/drawing/2014/main" id="{F4B0DCE2-D942-991C-7FFD-443B41D49295}"/>
                    </a:ext>
                  </a:extLst>
                </p:cNvPr>
                <p:cNvSpPr/>
                <p:nvPr/>
              </p:nvSpPr>
              <p:spPr>
                <a:xfrm>
                  <a:off x="8732438" y="2236367"/>
                  <a:ext cx="310413" cy="245119"/>
                </a:xfrm>
                <a:custGeom>
                  <a:avLst/>
                  <a:gdLst>
                    <a:gd name="connsiteX0" fmla="*/ 310414 w 310413"/>
                    <a:gd name="connsiteY0" fmla="*/ 0 h 245119"/>
                    <a:gd name="connsiteX1" fmla="*/ 0 w 310413"/>
                    <a:gd name="connsiteY1" fmla="*/ 245120 h 245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0413" h="245119">
                      <a:moveTo>
                        <a:pt x="310414" y="0"/>
                      </a:moveTo>
                      <a:lnTo>
                        <a:pt x="0" y="24512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783" name="グループ化 782">
                <a:extLst>
                  <a:ext uri="{FF2B5EF4-FFF2-40B4-BE49-F238E27FC236}">
                    <a16:creationId xmlns:a16="http://schemas.microsoft.com/office/drawing/2014/main" id="{8D53FFB7-5A9F-B464-9A6D-180F9794BEA1}"/>
                  </a:ext>
                </a:extLst>
              </p:cNvPr>
              <p:cNvGrpSpPr/>
              <p:nvPr/>
            </p:nvGrpSpPr>
            <p:grpSpPr>
              <a:xfrm>
                <a:off x="6604297" y="1176283"/>
                <a:ext cx="2489325" cy="1565123"/>
                <a:chOff x="6604297" y="1176283"/>
                <a:chExt cx="2489325" cy="1565123"/>
              </a:xfrm>
            </p:grpSpPr>
            <p:grpSp>
              <p:nvGrpSpPr>
                <p:cNvPr id="784" name="グラフィックス 221">
                  <a:extLst>
                    <a:ext uri="{FF2B5EF4-FFF2-40B4-BE49-F238E27FC236}">
                      <a16:creationId xmlns:a16="http://schemas.microsoft.com/office/drawing/2014/main" id="{B8C20256-AC70-BF2F-7E95-77768B198793}"/>
                    </a:ext>
                  </a:extLst>
                </p:cNvPr>
                <p:cNvGrpSpPr/>
                <p:nvPr/>
              </p:nvGrpSpPr>
              <p:grpSpPr>
                <a:xfrm>
                  <a:off x="6604297" y="1253209"/>
                  <a:ext cx="2457933" cy="1479641"/>
                  <a:chOff x="6604297" y="1173694"/>
                  <a:chExt cx="2457933" cy="1479641"/>
                </a:xfrm>
                <a:solidFill>
                  <a:srgbClr val="000000"/>
                </a:solidFill>
              </p:grpSpPr>
              <p:sp>
                <p:nvSpPr>
                  <p:cNvPr id="797" name="フリーフォーム 796">
                    <a:extLst>
                      <a:ext uri="{FF2B5EF4-FFF2-40B4-BE49-F238E27FC236}">
                        <a16:creationId xmlns:a16="http://schemas.microsoft.com/office/drawing/2014/main" id="{85BEA5FB-E09C-D828-0BD8-FE0EDAA7CD7F}"/>
                      </a:ext>
                    </a:extLst>
                  </p:cNvPr>
                  <p:cNvSpPr/>
                  <p:nvPr/>
                </p:nvSpPr>
                <p:spPr>
                  <a:xfrm>
                    <a:off x="6604297" y="1521801"/>
                    <a:ext cx="38802" cy="38703"/>
                  </a:xfrm>
                  <a:custGeom>
                    <a:avLst/>
                    <a:gdLst>
                      <a:gd name="connsiteX0" fmla="*/ 38802 w 38802"/>
                      <a:gd name="connsiteY0" fmla="*/ 19352 h 38703"/>
                      <a:gd name="connsiteX1" fmla="*/ 19401 w 38802"/>
                      <a:gd name="connsiteY1" fmla="*/ 38703 h 38703"/>
                      <a:gd name="connsiteX2" fmla="*/ 0 w 38802"/>
                      <a:gd name="connsiteY2" fmla="*/ 19352 h 38703"/>
                      <a:gd name="connsiteX3" fmla="*/ 19401 w 38802"/>
                      <a:gd name="connsiteY3" fmla="*/ 0 h 38703"/>
                      <a:gd name="connsiteX4" fmla="*/ 38802 w 38802"/>
                      <a:gd name="connsiteY4" fmla="*/ 19352 h 38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2" h="38703">
                        <a:moveTo>
                          <a:pt x="38802" y="19352"/>
                        </a:moveTo>
                        <a:cubicBezTo>
                          <a:pt x="38802" y="30039"/>
                          <a:pt x="30116" y="38703"/>
                          <a:pt x="19401" y="38703"/>
                        </a:cubicBezTo>
                        <a:cubicBezTo>
                          <a:pt x="8686" y="38703"/>
                          <a:pt x="0" y="30039"/>
                          <a:pt x="0" y="19352"/>
                        </a:cubicBezTo>
                        <a:cubicBezTo>
                          <a:pt x="0" y="8664"/>
                          <a:pt x="8686" y="0"/>
                          <a:pt x="19401" y="0"/>
                        </a:cubicBezTo>
                        <a:cubicBezTo>
                          <a:pt x="30116" y="0"/>
                          <a:pt x="38802" y="8664"/>
                          <a:pt x="38802" y="193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8" name="フリーフォーム 797">
                    <a:extLst>
                      <a:ext uri="{FF2B5EF4-FFF2-40B4-BE49-F238E27FC236}">
                        <a16:creationId xmlns:a16="http://schemas.microsoft.com/office/drawing/2014/main" id="{40C37979-A1FE-1972-5780-D83123D42D7A}"/>
                      </a:ext>
                    </a:extLst>
                  </p:cNvPr>
                  <p:cNvSpPr/>
                  <p:nvPr/>
                </p:nvSpPr>
                <p:spPr>
                  <a:xfrm>
                    <a:off x="9023318" y="1173694"/>
                    <a:ext cx="38804" cy="38705"/>
                  </a:xfrm>
                  <a:custGeom>
                    <a:avLst/>
                    <a:gdLst>
                      <a:gd name="connsiteX0" fmla="*/ 38804 w 38804"/>
                      <a:gd name="connsiteY0" fmla="*/ 19353 h 38705"/>
                      <a:gd name="connsiteX1" fmla="*/ 19402 w 38804"/>
                      <a:gd name="connsiteY1" fmla="*/ 38706 h 38705"/>
                      <a:gd name="connsiteX2" fmla="*/ 0 w 38804"/>
                      <a:gd name="connsiteY2" fmla="*/ 19353 h 38705"/>
                      <a:gd name="connsiteX3" fmla="*/ 19402 w 38804"/>
                      <a:gd name="connsiteY3" fmla="*/ 0 h 38705"/>
                      <a:gd name="connsiteX4" fmla="*/ 38804 w 38804"/>
                      <a:gd name="connsiteY4" fmla="*/ 19353 h 38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4" h="38705">
                        <a:moveTo>
                          <a:pt x="38804" y="19353"/>
                        </a:moveTo>
                        <a:cubicBezTo>
                          <a:pt x="38804" y="30041"/>
                          <a:pt x="30118" y="38706"/>
                          <a:pt x="19402" y="38706"/>
                        </a:cubicBezTo>
                        <a:cubicBezTo>
                          <a:pt x="8686" y="38706"/>
                          <a:pt x="0" y="30041"/>
                          <a:pt x="0" y="19353"/>
                        </a:cubicBezTo>
                        <a:cubicBezTo>
                          <a:pt x="0" y="8665"/>
                          <a:pt x="8686" y="0"/>
                          <a:pt x="19402" y="0"/>
                        </a:cubicBezTo>
                        <a:cubicBezTo>
                          <a:pt x="30118" y="0"/>
                          <a:pt x="38804" y="8665"/>
                          <a:pt x="38804" y="1935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9" name="フリーフォーム 798">
                    <a:extLst>
                      <a:ext uri="{FF2B5EF4-FFF2-40B4-BE49-F238E27FC236}">
                        <a16:creationId xmlns:a16="http://schemas.microsoft.com/office/drawing/2014/main" id="{15C8E207-BD3E-0B43-58F8-94C85BEACE46}"/>
                      </a:ext>
                    </a:extLst>
                  </p:cNvPr>
                  <p:cNvSpPr/>
                  <p:nvPr/>
                </p:nvSpPr>
                <p:spPr>
                  <a:xfrm>
                    <a:off x="7535339" y="1173694"/>
                    <a:ext cx="38802" cy="38703"/>
                  </a:xfrm>
                  <a:custGeom>
                    <a:avLst/>
                    <a:gdLst>
                      <a:gd name="connsiteX0" fmla="*/ 38802 w 38802"/>
                      <a:gd name="connsiteY0" fmla="*/ 19352 h 38703"/>
                      <a:gd name="connsiteX1" fmla="*/ 19401 w 38802"/>
                      <a:gd name="connsiteY1" fmla="*/ 38703 h 38703"/>
                      <a:gd name="connsiteX2" fmla="*/ 0 w 38802"/>
                      <a:gd name="connsiteY2" fmla="*/ 19352 h 38703"/>
                      <a:gd name="connsiteX3" fmla="*/ 19401 w 38802"/>
                      <a:gd name="connsiteY3" fmla="*/ 0 h 38703"/>
                      <a:gd name="connsiteX4" fmla="*/ 38802 w 38802"/>
                      <a:gd name="connsiteY4" fmla="*/ 19352 h 38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2" h="38703">
                        <a:moveTo>
                          <a:pt x="38802" y="19352"/>
                        </a:moveTo>
                        <a:cubicBezTo>
                          <a:pt x="38802" y="30039"/>
                          <a:pt x="30116" y="38703"/>
                          <a:pt x="19401" y="38703"/>
                        </a:cubicBezTo>
                        <a:cubicBezTo>
                          <a:pt x="8686" y="38703"/>
                          <a:pt x="0" y="30039"/>
                          <a:pt x="0" y="19352"/>
                        </a:cubicBezTo>
                        <a:cubicBezTo>
                          <a:pt x="0" y="8664"/>
                          <a:pt x="8686" y="0"/>
                          <a:pt x="19401" y="0"/>
                        </a:cubicBezTo>
                        <a:cubicBezTo>
                          <a:pt x="30116" y="0"/>
                          <a:pt x="38802" y="8664"/>
                          <a:pt x="38802" y="193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" name="フリーフォーム 799">
                    <a:extLst>
                      <a:ext uri="{FF2B5EF4-FFF2-40B4-BE49-F238E27FC236}">
                        <a16:creationId xmlns:a16="http://schemas.microsoft.com/office/drawing/2014/main" id="{1C46D3E9-54B4-B9E1-49A1-C76EB2EF488A}"/>
                      </a:ext>
                    </a:extLst>
                  </p:cNvPr>
                  <p:cNvSpPr/>
                  <p:nvPr/>
                </p:nvSpPr>
                <p:spPr>
                  <a:xfrm>
                    <a:off x="8092369" y="2614632"/>
                    <a:ext cx="38802" cy="38703"/>
                  </a:xfrm>
                  <a:custGeom>
                    <a:avLst/>
                    <a:gdLst>
                      <a:gd name="connsiteX0" fmla="*/ 38802 w 38802"/>
                      <a:gd name="connsiteY0" fmla="*/ 19352 h 38703"/>
                      <a:gd name="connsiteX1" fmla="*/ 19401 w 38802"/>
                      <a:gd name="connsiteY1" fmla="*/ 38703 h 38703"/>
                      <a:gd name="connsiteX2" fmla="*/ 0 w 38802"/>
                      <a:gd name="connsiteY2" fmla="*/ 19352 h 38703"/>
                      <a:gd name="connsiteX3" fmla="*/ 19401 w 38802"/>
                      <a:gd name="connsiteY3" fmla="*/ 0 h 38703"/>
                      <a:gd name="connsiteX4" fmla="*/ 38802 w 38802"/>
                      <a:gd name="connsiteY4" fmla="*/ 19352 h 38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2" h="38703">
                        <a:moveTo>
                          <a:pt x="38802" y="19352"/>
                        </a:moveTo>
                        <a:cubicBezTo>
                          <a:pt x="38802" y="30039"/>
                          <a:pt x="30116" y="38703"/>
                          <a:pt x="19401" y="38703"/>
                        </a:cubicBezTo>
                        <a:cubicBezTo>
                          <a:pt x="8686" y="38703"/>
                          <a:pt x="0" y="30039"/>
                          <a:pt x="0" y="19352"/>
                        </a:cubicBezTo>
                        <a:cubicBezTo>
                          <a:pt x="0" y="8664"/>
                          <a:pt x="8686" y="0"/>
                          <a:pt x="19401" y="0"/>
                        </a:cubicBezTo>
                        <a:cubicBezTo>
                          <a:pt x="30116" y="0"/>
                          <a:pt x="38802" y="8664"/>
                          <a:pt x="38802" y="193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1" name="フリーフォーム 800">
                    <a:extLst>
                      <a:ext uri="{FF2B5EF4-FFF2-40B4-BE49-F238E27FC236}">
                        <a16:creationId xmlns:a16="http://schemas.microsoft.com/office/drawing/2014/main" id="{236075A3-392A-A649-119F-BD7DCD0C63E7}"/>
                      </a:ext>
                    </a:extLst>
                  </p:cNvPr>
                  <p:cNvSpPr/>
                  <p:nvPr/>
                </p:nvSpPr>
                <p:spPr>
                  <a:xfrm>
                    <a:off x="6604343" y="2614623"/>
                    <a:ext cx="38802" cy="38703"/>
                  </a:xfrm>
                  <a:custGeom>
                    <a:avLst/>
                    <a:gdLst>
                      <a:gd name="connsiteX0" fmla="*/ 38802 w 38802"/>
                      <a:gd name="connsiteY0" fmla="*/ 19352 h 38703"/>
                      <a:gd name="connsiteX1" fmla="*/ 19401 w 38802"/>
                      <a:gd name="connsiteY1" fmla="*/ 38703 h 38703"/>
                      <a:gd name="connsiteX2" fmla="*/ 0 w 38802"/>
                      <a:gd name="connsiteY2" fmla="*/ 19352 h 38703"/>
                      <a:gd name="connsiteX3" fmla="*/ 19401 w 38802"/>
                      <a:gd name="connsiteY3" fmla="*/ 0 h 38703"/>
                      <a:gd name="connsiteX4" fmla="*/ 38802 w 38802"/>
                      <a:gd name="connsiteY4" fmla="*/ 19352 h 38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2" h="38703">
                        <a:moveTo>
                          <a:pt x="38802" y="19352"/>
                        </a:moveTo>
                        <a:cubicBezTo>
                          <a:pt x="38802" y="30039"/>
                          <a:pt x="30116" y="38703"/>
                          <a:pt x="19401" y="38703"/>
                        </a:cubicBezTo>
                        <a:cubicBezTo>
                          <a:pt x="8686" y="38703"/>
                          <a:pt x="0" y="30039"/>
                          <a:pt x="0" y="19352"/>
                        </a:cubicBezTo>
                        <a:cubicBezTo>
                          <a:pt x="0" y="8664"/>
                          <a:pt x="8686" y="0"/>
                          <a:pt x="19401" y="0"/>
                        </a:cubicBezTo>
                        <a:cubicBezTo>
                          <a:pt x="30116" y="0"/>
                          <a:pt x="38802" y="8664"/>
                          <a:pt x="38802" y="193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2" name="フリーフォーム 801">
                    <a:extLst>
                      <a:ext uri="{FF2B5EF4-FFF2-40B4-BE49-F238E27FC236}">
                        <a16:creationId xmlns:a16="http://schemas.microsoft.com/office/drawing/2014/main" id="{E9680C1C-E861-22B0-E4F4-BC404880BA19}"/>
                      </a:ext>
                    </a:extLst>
                  </p:cNvPr>
                  <p:cNvSpPr/>
                  <p:nvPr/>
                </p:nvSpPr>
                <p:spPr>
                  <a:xfrm>
                    <a:off x="9023428" y="2266527"/>
                    <a:ext cx="38802" cy="38703"/>
                  </a:xfrm>
                  <a:custGeom>
                    <a:avLst/>
                    <a:gdLst>
                      <a:gd name="connsiteX0" fmla="*/ 38802 w 38802"/>
                      <a:gd name="connsiteY0" fmla="*/ 19352 h 38703"/>
                      <a:gd name="connsiteX1" fmla="*/ 19401 w 38802"/>
                      <a:gd name="connsiteY1" fmla="*/ 38703 h 38703"/>
                      <a:gd name="connsiteX2" fmla="*/ 0 w 38802"/>
                      <a:gd name="connsiteY2" fmla="*/ 19352 h 38703"/>
                      <a:gd name="connsiteX3" fmla="*/ 19401 w 38802"/>
                      <a:gd name="connsiteY3" fmla="*/ 0 h 38703"/>
                      <a:gd name="connsiteX4" fmla="*/ 38802 w 38802"/>
                      <a:gd name="connsiteY4" fmla="*/ 19352 h 38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2" h="38703">
                        <a:moveTo>
                          <a:pt x="38802" y="19352"/>
                        </a:moveTo>
                        <a:cubicBezTo>
                          <a:pt x="38802" y="30039"/>
                          <a:pt x="30116" y="38703"/>
                          <a:pt x="19401" y="38703"/>
                        </a:cubicBezTo>
                        <a:cubicBezTo>
                          <a:pt x="8686" y="38703"/>
                          <a:pt x="0" y="30039"/>
                          <a:pt x="0" y="19352"/>
                        </a:cubicBezTo>
                        <a:cubicBezTo>
                          <a:pt x="0" y="8664"/>
                          <a:pt x="8686" y="0"/>
                          <a:pt x="19401" y="0"/>
                        </a:cubicBezTo>
                        <a:cubicBezTo>
                          <a:pt x="30116" y="0"/>
                          <a:pt x="38802" y="8664"/>
                          <a:pt x="38802" y="193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3" name="フリーフォーム 802">
                    <a:extLst>
                      <a:ext uri="{FF2B5EF4-FFF2-40B4-BE49-F238E27FC236}">
                        <a16:creationId xmlns:a16="http://schemas.microsoft.com/office/drawing/2014/main" id="{2573D8F3-4EC5-A1A8-79C6-2C0354A01E6C}"/>
                      </a:ext>
                    </a:extLst>
                  </p:cNvPr>
                  <p:cNvSpPr/>
                  <p:nvPr/>
                </p:nvSpPr>
                <p:spPr>
                  <a:xfrm>
                    <a:off x="8092342" y="1521797"/>
                    <a:ext cx="38802" cy="38703"/>
                  </a:xfrm>
                  <a:custGeom>
                    <a:avLst/>
                    <a:gdLst>
                      <a:gd name="connsiteX0" fmla="*/ 38802 w 38802"/>
                      <a:gd name="connsiteY0" fmla="*/ 19352 h 38703"/>
                      <a:gd name="connsiteX1" fmla="*/ 19401 w 38802"/>
                      <a:gd name="connsiteY1" fmla="*/ 38703 h 38703"/>
                      <a:gd name="connsiteX2" fmla="*/ 0 w 38802"/>
                      <a:gd name="connsiteY2" fmla="*/ 19352 h 38703"/>
                      <a:gd name="connsiteX3" fmla="*/ 19401 w 38802"/>
                      <a:gd name="connsiteY3" fmla="*/ 0 h 38703"/>
                      <a:gd name="connsiteX4" fmla="*/ 38802 w 38802"/>
                      <a:gd name="connsiteY4" fmla="*/ 19352 h 38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2" h="38703">
                        <a:moveTo>
                          <a:pt x="38802" y="19352"/>
                        </a:moveTo>
                        <a:cubicBezTo>
                          <a:pt x="38802" y="30039"/>
                          <a:pt x="30116" y="38703"/>
                          <a:pt x="19401" y="38703"/>
                        </a:cubicBezTo>
                        <a:cubicBezTo>
                          <a:pt x="8686" y="38703"/>
                          <a:pt x="0" y="30039"/>
                          <a:pt x="0" y="19352"/>
                        </a:cubicBezTo>
                        <a:cubicBezTo>
                          <a:pt x="0" y="8664"/>
                          <a:pt x="8686" y="0"/>
                          <a:pt x="19401" y="0"/>
                        </a:cubicBezTo>
                        <a:cubicBezTo>
                          <a:pt x="30116" y="0"/>
                          <a:pt x="38802" y="8664"/>
                          <a:pt x="38802" y="1935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785" name="テキスト ボックス 784">
                  <a:extLst>
                    <a:ext uri="{FF2B5EF4-FFF2-40B4-BE49-F238E27FC236}">
                      <a16:creationId xmlns:a16="http://schemas.microsoft.com/office/drawing/2014/main" id="{CC707E2D-AC5C-0B61-D6A7-74247AEDCB71}"/>
                    </a:ext>
                  </a:extLst>
                </p:cNvPr>
                <p:cNvSpPr txBox="1"/>
                <p:nvPr/>
              </p:nvSpPr>
              <p:spPr>
                <a:xfrm>
                  <a:off x="7145663" y="2372074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86" name="テキスト ボックス 785">
                  <a:extLst>
                    <a:ext uri="{FF2B5EF4-FFF2-40B4-BE49-F238E27FC236}">
                      <a16:creationId xmlns:a16="http://schemas.microsoft.com/office/drawing/2014/main" id="{34BF130B-75DD-1B45-625C-20C2F0DC5BB5}"/>
                    </a:ext>
                  </a:extLst>
                </p:cNvPr>
                <p:cNvSpPr txBox="1"/>
                <p:nvPr/>
              </p:nvSpPr>
              <p:spPr>
                <a:xfrm>
                  <a:off x="7147996" y="1678944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87" name="テキスト ボックス 786">
                  <a:extLst>
                    <a:ext uri="{FF2B5EF4-FFF2-40B4-BE49-F238E27FC236}">
                      <a16:creationId xmlns:a16="http://schemas.microsoft.com/office/drawing/2014/main" id="{A30ED0BE-98ED-509D-E092-EFF16F65CAA8}"/>
                    </a:ext>
                  </a:extLst>
                </p:cNvPr>
                <p:cNvSpPr txBox="1"/>
                <p:nvPr/>
              </p:nvSpPr>
              <p:spPr>
                <a:xfrm rot="5400000">
                  <a:off x="6609302" y="1992079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88" name="テキスト ボックス 787">
                  <a:extLst>
                    <a:ext uri="{FF2B5EF4-FFF2-40B4-BE49-F238E27FC236}">
                      <a16:creationId xmlns:a16="http://schemas.microsoft.com/office/drawing/2014/main" id="{DC92D820-103E-8171-26D5-E76B637F38B9}"/>
                    </a:ext>
                  </a:extLst>
                </p:cNvPr>
                <p:cNvSpPr txBox="1"/>
                <p:nvPr/>
              </p:nvSpPr>
              <p:spPr>
                <a:xfrm rot="5400000">
                  <a:off x="7705198" y="1981371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89" name="テキスト ボックス 788">
                  <a:extLst>
                    <a:ext uri="{FF2B5EF4-FFF2-40B4-BE49-F238E27FC236}">
                      <a16:creationId xmlns:a16="http://schemas.microsoft.com/office/drawing/2014/main" id="{B407739B-08FB-90CC-D2FB-DCB4B5717C0F}"/>
                    </a:ext>
                  </a:extLst>
                </p:cNvPr>
                <p:cNvSpPr txBox="1"/>
                <p:nvPr/>
              </p:nvSpPr>
              <p:spPr>
                <a:xfrm rot="5400000">
                  <a:off x="8049854" y="1916014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90" name="テキスト ボックス 789">
                  <a:extLst>
                    <a:ext uri="{FF2B5EF4-FFF2-40B4-BE49-F238E27FC236}">
                      <a16:creationId xmlns:a16="http://schemas.microsoft.com/office/drawing/2014/main" id="{EC804504-52B4-471B-6326-1740EFF2A14A}"/>
                    </a:ext>
                  </a:extLst>
                </p:cNvPr>
                <p:cNvSpPr txBox="1"/>
                <p:nvPr/>
              </p:nvSpPr>
              <p:spPr>
                <a:xfrm rot="5400000">
                  <a:off x="8701207" y="1679458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91" name="テキスト ボックス 790">
                  <a:extLst>
                    <a:ext uri="{FF2B5EF4-FFF2-40B4-BE49-F238E27FC236}">
                      <a16:creationId xmlns:a16="http://schemas.microsoft.com/office/drawing/2014/main" id="{DAA7E3F1-4F94-AB09-044E-5A44BC7222E9}"/>
                    </a:ext>
                  </a:extLst>
                </p:cNvPr>
                <p:cNvSpPr txBox="1"/>
                <p:nvPr/>
              </p:nvSpPr>
              <p:spPr>
                <a:xfrm>
                  <a:off x="7263159" y="1421782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92" name="テキスト ボックス 791">
                  <a:extLst>
                    <a:ext uri="{FF2B5EF4-FFF2-40B4-BE49-F238E27FC236}">
                      <a16:creationId xmlns:a16="http://schemas.microsoft.com/office/drawing/2014/main" id="{F7BD7749-1867-357C-8354-1A7408E19657}"/>
                    </a:ext>
                  </a:extLst>
                </p:cNvPr>
                <p:cNvSpPr txBox="1"/>
                <p:nvPr/>
              </p:nvSpPr>
              <p:spPr>
                <a:xfrm>
                  <a:off x="7887303" y="1176283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93" name="テキスト ボックス 792">
                  <a:extLst>
                    <a:ext uri="{FF2B5EF4-FFF2-40B4-BE49-F238E27FC236}">
                      <a16:creationId xmlns:a16="http://schemas.microsoft.com/office/drawing/2014/main" id="{93F27C0C-DF7D-D9B2-B0CE-02AAF09D6E71}"/>
                    </a:ext>
                  </a:extLst>
                </p:cNvPr>
                <p:cNvSpPr txBox="1"/>
                <p:nvPr/>
              </p:nvSpPr>
              <p:spPr>
                <a:xfrm rot="9513322">
                  <a:off x="8367211" y="1453895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94" name="テキスト ボックス 793">
                  <a:extLst>
                    <a:ext uri="{FF2B5EF4-FFF2-40B4-BE49-F238E27FC236}">
                      <a16:creationId xmlns:a16="http://schemas.microsoft.com/office/drawing/2014/main" id="{38B5CE3C-3F9D-D642-5E5B-AD10375C0777}"/>
                    </a:ext>
                  </a:extLst>
                </p:cNvPr>
                <p:cNvSpPr txBox="1"/>
                <p:nvPr/>
              </p:nvSpPr>
              <p:spPr>
                <a:xfrm rot="9513322">
                  <a:off x="8371922" y="2151739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95" name="テキスト ボックス 794">
                  <a:extLst>
                    <a:ext uri="{FF2B5EF4-FFF2-40B4-BE49-F238E27FC236}">
                      <a16:creationId xmlns:a16="http://schemas.microsoft.com/office/drawing/2014/main" id="{668225D4-1A43-483A-C354-625BFBB15010}"/>
                    </a:ext>
                  </a:extLst>
                </p:cNvPr>
                <p:cNvSpPr txBox="1"/>
                <p:nvPr/>
              </p:nvSpPr>
              <p:spPr>
                <a:xfrm rot="20298224">
                  <a:off x="7089222" y="1278178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  <p:sp>
              <p:nvSpPr>
                <p:cNvPr id="796" name="テキスト ボックス 795">
                  <a:extLst>
                    <a:ext uri="{FF2B5EF4-FFF2-40B4-BE49-F238E27FC236}">
                      <a16:creationId xmlns:a16="http://schemas.microsoft.com/office/drawing/2014/main" id="{94B7F65E-54F8-E0CF-2756-8C88AE081608}"/>
                    </a:ext>
                  </a:extLst>
                </p:cNvPr>
                <p:cNvSpPr txBox="1"/>
                <p:nvPr/>
              </p:nvSpPr>
              <p:spPr>
                <a:xfrm rot="20298224">
                  <a:off x="8184708" y="1276702"/>
                  <a:ext cx="41549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kumimoji="1" lang="en-US" altLang="ja-JP" dirty="0"/>
                    <a:t>…</a:t>
                  </a:r>
                  <a:endParaRPr kumimoji="1" lang="ja-JP" altLang="en-US"/>
                </a:p>
              </p:txBody>
            </p:sp>
          </p:grpSp>
        </p:grpSp>
        <p:grpSp>
          <p:nvGrpSpPr>
            <p:cNvPr id="764" name="グラフィックス 221">
              <a:extLst>
                <a:ext uri="{FF2B5EF4-FFF2-40B4-BE49-F238E27FC236}">
                  <a16:creationId xmlns:a16="http://schemas.microsoft.com/office/drawing/2014/main" id="{DD834916-B12B-ADF0-E0CA-B210404FD8F5}"/>
                </a:ext>
              </a:extLst>
            </p:cNvPr>
            <p:cNvGrpSpPr/>
            <p:nvPr/>
          </p:nvGrpSpPr>
          <p:grpSpPr>
            <a:xfrm>
              <a:off x="6688176" y="2842503"/>
              <a:ext cx="1359176" cy="194928"/>
              <a:chOff x="6688176" y="2762988"/>
              <a:chExt cx="1359176" cy="194928"/>
            </a:xfrm>
            <a:solidFill>
              <a:srgbClr val="009944"/>
            </a:solidFill>
          </p:grpSpPr>
          <p:sp>
            <p:nvSpPr>
              <p:cNvPr id="777" name="フリーフォーム 776">
                <a:extLst>
                  <a:ext uri="{FF2B5EF4-FFF2-40B4-BE49-F238E27FC236}">
                    <a16:creationId xmlns:a16="http://schemas.microsoft.com/office/drawing/2014/main" id="{C591ADF3-8088-5511-5C5B-ECA29FC0F7DA}"/>
                  </a:ext>
                </a:extLst>
              </p:cNvPr>
              <p:cNvSpPr/>
              <p:nvPr/>
            </p:nvSpPr>
            <p:spPr>
              <a:xfrm>
                <a:off x="6688176" y="2762988"/>
                <a:ext cx="1359176" cy="4"/>
              </a:xfrm>
              <a:custGeom>
                <a:avLst/>
                <a:gdLst>
                  <a:gd name="connsiteX0" fmla="*/ 1359176 w 1359176"/>
                  <a:gd name="connsiteY0" fmla="*/ 0 h 4"/>
                  <a:gd name="connsiteX1" fmla="*/ 0 w 1359176"/>
                  <a:gd name="connsiteY1" fmla="*/ 5 h 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59176" h="4">
                    <a:moveTo>
                      <a:pt x="1359176" y="0"/>
                    </a:moveTo>
                    <a:lnTo>
                      <a:pt x="0" y="5"/>
                    </a:lnTo>
                  </a:path>
                </a:pathLst>
              </a:custGeom>
              <a:ln w="25400" cap="flat">
                <a:solidFill>
                  <a:srgbClr val="009944"/>
                </a:solidFill>
                <a:prstDash val="solid"/>
                <a:miter/>
                <a:headEnd type="triangle"/>
                <a:tailEnd type="triangle"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grpSp>
            <p:nvGrpSpPr>
              <p:cNvPr id="778" name="グラフィックス 221">
                <a:extLst>
                  <a:ext uri="{FF2B5EF4-FFF2-40B4-BE49-F238E27FC236}">
                    <a16:creationId xmlns:a16="http://schemas.microsoft.com/office/drawing/2014/main" id="{B9E55B24-E76B-6DA8-FEAC-C1093A7BE3C8}"/>
                  </a:ext>
                </a:extLst>
              </p:cNvPr>
              <p:cNvGrpSpPr/>
              <p:nvPr/>
            </p:nvGrpSpPr>
            <p:grpSpPr>
              <a:xfrm>
                <a:off x="7204533" y="2799985"/>
                <a:ext cx="262527" cy="157931"/>
                <a:chOff x="7204533" y="2799985"/>
                <a:chExt cx="262527" cy="157931"/>
              </a:xfrm>
              <a:solidFill>
                <a:srgbClr val="009944"/>
              </a:solidFill>
            </p:grpSpPr>
            <p:sp>
              <p:nvSpPr>
                <p:cNvPr id="779" name="フリーフォーム 778">
                  <a:extLst>
                    <a:ext uri="{FF2B5EF4-FFF2-40B4-BE49-F238E27FC236}">
                      <a16:creationId xmlns:a16="http://schemas.microsoft.com/office/drawing/2014/main" id="{26F0F89D-9294-EC07-4D87-259BAEC2FFC9}"/>
                    </a:ext>
                  </a:extLst>
                </p:cNvPr>
                <p:cNvSpPr/>
                <p:nvPr/>
              </p:nvSpPr>
              <p:spPr>
                <a:xfrm>
                  <a:off x="7204533" y="2870155"/>
                  <a:ext cx="82354" cy="87761"/>
                </a:xfrm>
                <a:custGeom>
                  <a:avLst/>
                  <a:gdLst>
                    <a:gd name="connsiteX0" fmla="*/ 17480 w 82354"/>
                    <a:gd name="connsiteY0" fmla="*/ 69552 h 87761"/>
                    <a:gd name="connsiteX1" fmla="*/ 40596 w 82354"/>
                    <a:gd name="connsiteY1" fmla="*/ 47465 h 87761"/>
                    <a:gd name="connsiteX2" fmla="*/ 59627 w 82354"/>
                    <a:gd name="connsiteY2" fmla="*/ 30029 h 87761"/>
                    <a:gd name="connsiteX3" fmla="*/ 82355 w 82354"/>
                    <a:gd name="connsiteY3" fmla="*/ 1939 h 87761"/>
                    <a:gd name="connsiteX4" fmla="*/ 80215 w 82354"/>
                    <a:gd name="connsiteY4" fmla="*/ 0 h 87761"/>
                    <a:gd name="connsiteX5" fmla="*/ 77303 w 82354"/>
                    <a:gd name="connsiteY5" fmla="*/ 2130 h 87761"/>
                    <a:gd name="connsiteX6" fmla="*/ 62734 w 82354"/>
                    <a:gd name="connsiteY6" fmla="*/ 14532 h 87761"/>
                    <a:gd name="connsiteX7" fmla="*/ 52828 w 82354"/>
                    <a:gd name="connsiteY7" fmla="*/ 8333 h 87761"/>
                    <a:gd name="connsiteX8" fmla="*/ 39427 w 82354"/>
                    <a:gd name="connsiteY8" fmla="*/ 0 h 87761"/>
                    <a:gd name="connsiteX9" fmla="*/ 15929 w 82354"/>
                    <a:gd name="connsiteY9" fmla="*/ 22087 h 87761"/>
                    <a:gd name="connsiteX10" fmla="*/ 18256 w 82354"/>
                    <a:gd name="connsiteY10" fmla="*/ 24217 h 87761"/>
                    <a:gd name="connsiteX11" fmla="*/ 20784 w 82354"/>
                    <a:gd name="connsiteY11" fmla="*/ 22087 h 87761"/>
                    <a:gd name="connsiteX12" fmla="*/ 37292 w 82354"/>
                    <a:gd name="connsiteY12" fmla="*/ 12980 h 87761"/>
                    <a:gd name="connsiteX13" fmla="*/ 49530 w 82354"/>
                    <a:gd name="connsiteY13" fmla="*/ 15888 h 87761"/>
                    <a:gd name="connsiteX14" fmla="*/ 64482 w 82354"/>
                    <a:gd name="connsiteY14" fmla="*/ 18792 h 87761"/>
                    <a:gd name="connsiteX15" fmla="*/ 37488 w 82354"/>
                    <a:gd name="connsiteY15" fmla="*/ 44174 h 87761"/>
                    <a:gd name="connsiteX16" fmla="*/ 20003 w 82354"/>
                    <a:gd name="connsiteY16" fmla="*/ 60445 h 87761"/>
                    <a:gd name="connsiteX17" fmla="*/ 0 w 82354"/>
                    <a:gd name="connsiteY17" fmla="*/ 85827 h 87761"/>
                    <a:gd name="connsiteX18" fmla="*/ 2332 w 82354"/>
                    <a:gd name="connsiteY18" fmla="*/ 87761 h 87761"/>
                    <a:gd name="connsiteX19" fmla="*/ 5439 w 82354"/>
                    <a:gd name="connsiteY19" fmla="*/ 85244 h 87761"/>
                    <a:gd name="connsiteX20" fmla="*/ 21947 w 82354"/>
                    <a:gd name="connsiteY20" fmla="*/ 73234 h 87761"/>
                    <a:gd name="connsiteX21" fmla="*/ 33213 w 82354"/>
                    <a:gd name="connsiteY21" fmla="*/ 80593 h 87761"/>
                    <a:gd name="connsiteX22" fmla="*/ 45642 w 82354"/>
                    <a:gd name="connsiteY22" fmla="*/ 87761 h 87761"/>
                    <a:gd name="connsiteX23" fmla="*/ 76140 w 82354"/>
                    <a:gd name="connsiteY23" fmla="*/ 57928 h 87761"/>
                    <a:gd name="connsiteX24" fmla="*/ 73808 w 82354"/>
                    <a:gd name="connsiteY24" fmla="*/ 55989 h 87761"/>
                    <a:gd name="connsiteX25" fmla="*/ 71089 w 82354"/>
                    <a:gd name="connsiteY25" fmla="*/ 58511 h 87761"/>
                    <a:gd name="connsiteX26" fmla="*/ 47782 w 82354"/>
                    <a:gd name="connsiteY26" fmla="*/ 74781 h 87761"/>
                    <a:gd name="connsiteX27" fmla="*/ 36320 w 82354"/>
                    <a:gd name="connsiteY27" fmla="*/ 72264 h 87761"/>
                    <a:gd name="connsiteX28" fmla="*/ 22723 w 82354"/>
                    <a:gd name="connsiteY28" fmla="*/ 68969 h 87761"/>
                    <a:gd name="connsiteX29" fmla="*/ 17480 w 82354"/>
                    <a:gd name="connsiteY29" fmla="*/ 69552 h 87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2354" h="87761">
                      <a:moveTo>
                        <a:pt x="17480" y="69552"/>
                      </a:moveTo>
                      <a:cubicBezTo>
                        <a:pt x="27970" y="58315"/>
                        <a:pt x="33601" y="53472"/>
                        <a:pt x="40596" y="47465"/>
                      </a:cubicBezTo>
                      <a:cubicBezTo>
                        <a:pt x="40596" y="47273"/>
                        <a:pt x="52637" y="37006"/>
                        <a:pt x="59627" y="30029"/>
                      </a:cubicBezTo>
                      <a:cubicBezTo>
                        <a:pt x="78079" y="12011"/>
                        <a:pt x="82355" y="2713"/>
                        <a:pt x="82355" y="1939"/>
                      </a:cubicBezTo>
                      <a:cubicBezTo>
                        <a:pt x="82355" y="0"/>
                        <a:pt x="80607" y="0"/>
                        <a:pt x="80215" y="0"/>
                      </a:cubicBezTo>
                      <a:cubicBezTo>
                        <a:pt x="78855" y="0"/>
                        <a:pt x="78275" y="387"/>
                        <a:pt x="77303" y="2130"/>
                      </a:cubicBezTo>
                      <a:cubicBezTo>
                        <a:pt x="71477" y="11433"/>
                        <a:pt x="67398" y="14532"/>
                        <a:pt x="62734" y="14532"/>
                      </a:cubicBezTo>
                      <a:cubicBezTo>
                        <a:pt x="58076" y="14532"/>
                        <a:pt x="55744" y="11624"/>
                        <a:pt x="52828" y="8333"/>
                      </a:cubicBezTo>
                      <a:cubicBezTo>
                        <a:pt x="49142" y="3873"/>
                        <a:pt x="45838" y="0"/>
                        <a:pt x="39427" y="0"/>
                      </a:cubicBezTo>
                      <a:cubicBezTo>
                        <a:pt x="24863" y="0"/>
                        <a:pt x="15929" y="18018"/>
                        <a:pt x="15929" y="22087"/>
                      </a:cubicBezTo>
                      <a:cubicBezTo>
                        <a:pt x="15929" y="23057"/>
                        <a:pt x="16508" y="24217"/>
                        <a:pt x="18256" y="24217"/>
                      </a:cubicBezTo>
                      <a:cubicBezTo>
                        <a:pt x="20003" y="24217"/>
                        <a:pt x="20396" y="23248"/>
                        <a:pt x="20784" y="22087"/>
                      </a:cubicBezTo>
                      <a:cubicBezTo>
                        <a:pt x="24475" y="13176"/>
                        <a:pt x="35736" y="12980"/>
                        <a:pt x="37292" y="12980"/>
                      </a:cubicBezTo>
                      <a:cubicBezTo>
                        <a:pt x="41371" y="12980"/>
                        <a:pt x="45063" y="14336"/>
                        <a:pt x="49530" y="15888"/>
                      </a:cubicBezTo>
                      <a:cubicBezTo>
                        <a:pt x="57296" y="18792"/>
                        <a:pt x="59435" y="18792"/>
                        <a:pt x="64482" y="18792"/>
                      </a:cubicBezTo>
                      <a:cubicBezTo>
                        <a:pt x="57492" y="27125"/>
                        <a:pt x="41175" y="41070"/>
                        <a:pt x="37488" y="44174"/>
                      </a:cubicBezTo>
                      <a:lnTo>
                        <a:pt x="20003" y="60445"/>
                      </a:lnTo>
                      <a:cubicBezTo>
                        <a:pt x="6799" y="73425"/>
                        <a:pt x="0" y="84471"/>
                        <a:pt x="0" y="85827"/>
                      </a:cubicBezTo>
                      <a:cubicBezTo>
                        <a:pt x="0" y="87761"/>
                        <a:pt x="1944" y="87761"/>
                        <a:pt x="2332" y="87761"/>
                      </a:cubicBezTo>
                      <a:cubicBezTo>
                        <a:pt x="3883" y="87761"/>
                        <a:pt x="4271" y="87374"/>
                        <a:pt x="5439" y="85244"/>
                      </a:cubicBezTo>
                      <a:cubicBezTo>
                        <a:pt x="9906" y="78463"/>
                        <a:pt x="15733" y="73234"/>
                        <a:pt x="21947" y="73234"/>
                      </a:cubicBezTo>
                      <a:cubicBezTo>
                        <a:pt x="26414" y="73234"/>
                        <a:pt x="28358" y="74977"/>
                        <a:pt x="33213" y="80593"/>
                      </a:cubicBezTo>
                      <a:cubicBezTo>
                        <a:pt x="36516" y="84662"/>
                        <a:pt x="40011" y="87761"/>
                        <a:pt x="45642" y="87761"/>
                      </a:cubicBezTo>
                      <a:cubicBezTo>
                        <a:pt x="64874" y="87761"/>
                        <a:pt x="76140" y="63157"/>
                        <a:pt x="76140" y="57928"/>
                      </a:cubicBezTo>
                      <a:cubicBezTo>
                        <a:pt x="76140" y="56959"/>
                        <a:pt x="75360" y="55989"/>
                        <a:pt x="73808" y="55989"/>
                      </a:cubicBezTo>
                      <a:cubicBezTo>
                        <a:pt x="72061" y="55989"/>
                        <a:pt x="71668" y="57154"/>
                        <a:pt x="71089" y="58511"/>
                      </a:cubicBezTo>
                      <a:cubicBezTo>
                        <a:pt x="66622" y="71099"/>
                        <a:pt x="54188" y="74781"/>
                        <a:pt x="47782" y="74781"/>
                      </a:cubicBezTo>
                      <a:cubicBezTo>
                        <a:pt x="43894" y="74781"/>
                        <a:pt x="40399" y="73620"/>
                        <a:pt x="36320" y="72264"/>
                      </a:cubicBezTo>
                      <a:cubicBezTo>
                        <a:pt x="29718" y="69743"/>
                        <a:pt x="26802" y="68969"/>
                        <a:pt x="22723" y="68969"/>
                      </a:cubicBezTo>
                      <a:cubicBezTo>
                        <a:pt x="22335" y="68969"/>
                        <a:pt x="19228" y="68969"/>
                        <a:pt x="17480" y="69552"/>
                      </a:cubicBezTo>
                      <a:close/>
                    </a:path>
                  </a:pathLst>
                </a:custGeom>
                <a:solidFill>
                  <a:srgbClr val="009944"/>
                </a:solidFill>
                <a:ln w="115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780" name="フリーフォーム 779">
                  <a:extLst>
                    <a:ext uri="{FF2B5EF4-FFF2-40B4-BE49-F238E27FC236}">
                      <a16:creationId xmlns:a16="http://schemas.microsoft.com/office/drawing/2014/main" id="{55EB42AF-0227-8D93-07B6-1D2F0A821AB8}"/>
                    </a:ext>
                  </a:extLst>
                </p:cNvPr>
                <p:cNvSpPr/>
                <p:nvPr/>
              </p:nvSpPr>
              <p:spPr>
                <a:xfrm>
                  <a:off x="7302287" y="2823464"/>
                  <a:ext cx="117315" cy="132322"/>
                </a:xfrm>
                <a:custGeom>
                  <a:avLst/>
                  <a:gdLst>
                    <a:gd name="connsiteX0" fmla="*/ 65066 w 117315"/>
                    <a:gd name="connsiteY0" fmla="*/ 15115 h 132322"/>
                    <a:gd name="connsiteX1" fmla="*/ 85654 w 117315"/>
                    <a:gd name="connsiteY1" fmla="*/ 6008 h 132322"/>
                    <a:gd name="connsiteX2" fmla="*/ 93036 w 117315"/>
                    <a:gd name="connsiteY2" fmla="*/ 2326 h 132322"/>
                    <a:gd name="connsiteX3" fmla="*/ 89929 w 117315"/>
                    <a:gd name="connsiteY3" fmla="*/ 0 h 132322"/>
                    <a:gd name="connsiteX4" fmla="*/ 61183 w 117315"/>
                    <a:gd name="connsiteY4" fmla="*/ 583 h 132322"/>
                    <a:gd name="connsiteX5" fmla="*/ 35348 w 117315"/>
                    <a:gd name="connsiteY5" fmla="*/ 0 h 132322"/>
                    <a:gd name="connsiteX6" fmla="*/ 31662 w 117315"/>
                    <a:gd name="connsiteY6" fmla="*/ 3878 h 132322"/>
                    <a:gd name="connsiteX7" fmla="*/ 37100 w 117315"/>
                    <a:gd name="connsiteY7" fmla="*/ 6008 h 132322"/>
                    <a:gd name="connsiteX8" fmla="*/ 44478 w 117315"/>
                    <a:gd name="connsiteY8" fmla="*/ 6394 h 132322"/>
                    <a:gd name="connsiteX9" fmla="*/ 49721 w 117315"/>
                    <a:gd name="connsiteY9" fmla="*/ 9494 h 132322"/>
                    <a:gd name="connsiteX10" fmla="*/ 48946 w 117315"/>
                    <a:gd name="connsiteY10" fmla="*/ 13176 h 132322"/>
                    <a:gd name="connsiteX11" fmla="*/ 22919 w 117315"/>
                    <a:gd name="connsiteY11" fmla="*/ 117212 h 132322"/>
                    <a:gd name="connsiteX12" fmla="*/ 5243 w 117315"/>
                    <a:gd name="connsiteY12" fmla="*/ 126315 h 132322"/>
                    <a:gd name="connsiteX13" fmla="*/ 0 w 117315"/>
                    <a:gd name="connsiteY13" fmla="*/ 130192 h 132322"/>
                    <a:gd name="connsiteX14" fmla="*/ 5243 w 117315"/>
                    <a:gd name="connsiteY14" fmla="*/ 132322 h 132322"/>
                    <a:gd name="connsiteX15" fmla="*/ 95172 w 117315"/>
                    <a:gd name="connsiteY15" fmla="*/ 132322 h 132322"/>
                    <a:gd name="connsiteX16" fmla="*/ 101194 w 117315"/>
                    <a:gd name="connsiteY16" fmla="*/ 129027 h 132322"/>
                    <a:gd name="connsiteX17" fmla="*/ 116539 w 117315"/>
                    <a:gd name="connsiteY17" fmla="*/ 87183 h 132322"/>
                    <a:gd name="connsiteX18" fmla="*/ 117315 w 117315"/>
                    <a:gd name="connsiteY18" fmla="*/ 84471 h 132322"/>
                    <a:gd name="connsiteX19" fmla="*/ 114983 w 117315"/>
                    <a:gd name="connsiteY19" fmla="*/ 82341 h 132322"/>
                    <a:gd name="connsiteX20" fmla="*/ 111684 w 117315"/>
                    <a:gd name="connsiteY20" fmla="*/ 86405 h 132322"/>
                    <a:gd name="connsiteX21" fmla="*/ 62931 w 117315"/>
                    <a:gd name="connsiteY21" fmla="*/ 126315 h 132322"/>
                    <a:gd name="connsiteX22" fmla="*/ 44675 w 117315"/>
                    <a:gd name="connsiteY22" fmla="*/ 126315 h 132322"/>
                    <a:gd name="connsiteX23" fmla="*/ 40399 w 117315"/>
                    <a:gd name="connsiteY23" fmla="*/ 126123 h 132322"/>
                    <a:gd name="connsiteX24" fmla="*/ 37876 w 117315"/>
                    <a:gd name="connsiteY24" fmla="*/ 124185 h 132322"/>
                    <a:gd name="connsiteX25" fmla="*/ 38848 w 117315"/>
                    <a:gd name="connsiteY25" fmla="*/ 119729 h 132322"/>
                    <a:gd name="connsiteX26" fmla="*/ 65066 w 117315"/>
                    <a:gd name="connsiteY26" fmla="*/ 15115 h 13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17315" h="132322">
                      <a:moveTo>
                        <a:pt x="65066" y="15115"/>
                      </a:moveTo>
                      <a:cubicBezTo>
                        <a:pt x="66813" y="8138"/>
                        <a:pt x="67398" y="6008"/>
                        <a:pt x="85654" y="6008"/>
                      </a:cubicBezTo>
                      <a:cubicBezTo>
                        <a:pt x="91480" y="6008"/>
                        <a:pt x="93036" y="6008"/>
                        <a:pt x="93036" y="2326"/>
                      </a:cubicBezTo>
                      <a:cubicBezTo>
                        <a:pt x="93036" y="0"/>
                        <a:pt x="90901" y="0"/>
                        <a:pt x="89929" y="0"/>
                      </a:cubicBezTo>
                      <a:cubicBezTo>
                        <a:pt x="83518" y="0"/>
                        <a:pt x="67594" y="583"/>
                        <a:pt x="61183" y="583"/>
                      </a:cubicBezTo>
                      <a:cubicBezTo>
                        <a:pt x="55356" y="583"/>
                        <a:pt x="41175" y="0"/>
                        <a:pt x="35348" y="0"/>
                      </a:cubicBezTo>
                      <a:cubicBezTo>
                        <a:pt x="33988" y="0"/>
                        <a:pt x="31662" y="0"/>
                        <a:pt x="31662" y="3878"/>
                      </a:cubicBezTo>
                      <a:cubicBezTo>
                        <a:pt x="31662" y="6008"/>
                        <a:pt x="33409" y="6008"/>
                        <a:pt x="37100" y="6008"/>
                      </a:cubicBezTo>
                      <a:cubicBezTo>
                        <a:pt x="37488" y="6008"/>
                        <a:pt x="41175" y="6008"/>
                        <a:pt x="44478" y="6394"/>
                      </a:cubicBezTo>
                      <a:cubicBezTo>
                        <a:pt x="47974" y="6781"/>
                        <a:pt x="49721" y="6977"/>
                        <a:pt x="49721" y="9494"/>
                      </a:cubicBezTo>
                      <a:cubicBezTo>
                        <a:pt x="49721" y="10268"/>
                        <a:pt x="49530" y="10850"/>
                        <a:pt x="48946" y="13176"/>
                      </a:cubicBezTo>
                      <a:lnTo>
                        <a:pt x="22919" y="117212"/>
                      </a:lnTo>
                      <a:cubicBezTo>
                        <a:pt x="20975" y="124767"/>
                        <a:pt x="20588" y="126315"/>
                        <a:pt x="5243" y="126315"/>
                      </a:cubicBezTo>
                      <a:cubicBezTo>
                        <a:pt x="1944" y="126315"/>
                        <a:pt x="0" y="126315"/>
                        <a:pt x="0" y="130192"/>
                      </a:cubicBezTo>
                      <a:cubicBezTo>
                        <a:pt x="0" y="132322"/>
                        <a:pt x="1748" y="132322"/>
                        <a:pt x="5243" y="132322"/>
                      </a:cubicBezTo>
                      <a:lnTo>
                        <a:pt x="95172" y="132322"/>
                      </a:lnTo>
                      <a:cubicBezTo>
                        <a:pt x="99835" y="132322"/>
                        <a:pt x="100026" y="132322"/>
                        <a:pt x="101194" y="129027"/>
                      </a:cubicBezTo>
                      <a:lnTo>
                        <a:pt x="116539" y="87183"/>
                      </a:lnTo>
                      <a:cubicBezTo>
                        <a:pt x="117315" y="85053"/>
                        <a:pt x="117315" y="84662"/>
                        <a:pt x="117315" y="84471"/>
                      </a:cubicBezTo>
                      <a:cubicBezTo>
                        <a:pt x="117315" y="83697"/>
                        <a:pt x="116731" y="82341"/>
                        <a:pt x="114983" y="82341"/>
                      </a:cubicBezTo>
                      <a:cubicBezTo>
                        <a:pt x="113236" y="82341"/>
                        <a:pt x="113040" y="83306"/>
                        <a:pt x="111684" y="86405"/>
                      </a:cubicBezTo>
                      <a:cubicBezTo>
                        <a:pt x="105077" y="104232"/>
                        <a:pt x="96531" y="126315"/>
                        <a:pt x="62931" y="126315"/>
                      </a:cubicBezTo>
                      <a:lnTo>
                        <a:pt x="44675" y="126315"/>
                      </a:lnTo>
                      <a:cubicBezTo>
                        <a:pt x="41955" y="126315"/>
                        <a:pt x="41567" y="126315"/>
                        <a:pt x="40399" y="126123"/>
                      </a:cubicBezTo>
                      <a:cubicBezTo>
                        <a:pt x="38460" y="125928"/>
                        <a:pt x="37876" y="125737"/>
                        <a:pt x="37876" y="124185"/>
                      </a:cubicBezTo>
                      <a:cubicBezTo>
                        <a:pt x="37876" y="123602"/>
                        <a:pt x="37876" y="123215"/>
                        <a:pt x="38848" y="119729"/>
                      </a:cubicBezTo>
                      <a:lnTo>
                        <a:pt x="65066" y="15115"/>
                      </a:lnTo>
                      <a:close/>
                    </a:path>
                  </a:pathLst>
                </a:custGeom>
                <a:solidFill>
                  <a:srgbClr val="009944"/>
                </a:solidFill>
                <a:ln w="115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781" name="フリーフォーム 780">
                  <a:extLst>
                    <a:ext uri="{FF2B5EF4-FFF2-40B4-BE49-F238E27FC236}">
                      <a16:creationId xmlns:a16="http://schemas.microsoft.com/office/drawing/2014/main" id="{79BBFDD5-10BB-CE6C-11A5-39AAB5F4A28F}"/>
                    </a:ext>
                  </a:extLst>
                </p:cNvPr>
                <p:cNvSpPr/>
                <p:nvPr/>
              </p:nvSpPr>
              <p:spPr>
                <a:xfrm>
                  <a:off x="7432935" y="2799985"/>
                  <a:ext cx="34125" cy="70248"/>
                </a:xfrm>
                <a:custGeom>
                  <a:avLst/>
                  <a:gdLst>
                    <a:gd name="connsiteX0" fmla="*/ 32903 w 34125"/>
                    <a:gd name="connsiteY0" fmla="*/ 11801 h 70248"/>
                    <a:gd name="connsiteX1" fmla="*/ 34125 w 34125"/>
                    <a:gd name="connsiteY1" fmla="*/ 7459 h 70248"/>
                    <a:gd name="connsiteX2" fmla="*/ 26104 w 34125"/>
                    <a:gd name="connsiteY2" fmla="*/ 0 h 70248"/>
                    <a:gd name="connsiteX3" fmla="*/ 18625 w 34125"/>
                    <a:gd name="connsiteY3" fmla="*/ 6376 h 70248"/>
                    <a:gd name="connsiteX4" fmla="*/ 680 w 34125"/>
                    <a:gd name="connsiteY4" fmla="*/ 65096 h 70248"/>
                    <a:gd name="connsiteX5" fmla="*/ 0 w 34125"/>
                    <a:gd name="connsiteY5" fmla="*/ 67267 h 70248"/>
                    <a:gd name="connsiteX6" fmla="*/ 5302 w 34125"/>
                    <a:gd name="connsiteY6" fmla="*/ 70248 h 70248"/>
                    <a:gd name="connsiteX7" fmla="*/ 7341 w 34125"/>
                    <a:gd name="connsiteY7" fmla="*/ 67945 h 70248"/>
                    <a:gd name="connsiteX8" fmla="*/ 32903 w 34125"/>
                    <a:gd name="connsiteY8" fmla="*/ 11801 h 70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25" h="70248">
                      <a:moveTo>
                        <a:pt x="32903" y="11801"/>
                      </a:moveTo>
                      <a:cubicBezTo>
                        <a:pt x="33989" y="9494"/>
                        <a:pt x="34125" y="8411"/>
                        <a:pt x="34125" y="7459"/>
                      </a:cubicBezTo>
                      <a:cubicBezTo>
                        <a:pt x="34125" y="3259"/>
                        <a:pt x="30315" y="0"/>
                        <a:pt x="26104" y="0"/>
                      </a:cubicBezTo>
                      <a:cubicBezTo>
                        <a:pt x="20934" y="0"/>
                        <a:pt x="19305" y="4205"/>
                        <a:pt x="18625" y="6376"/>
                      </a:cubicBezTo>
                      <a:lnTo>
                        <a:pt x="680" y="65096"/>
                      </a:lnTo>
                      <a:cubicBezTo>
                        <a:pt x="543" y="65369"/>
                        <a:pt x="0" y="67130"/>
                        <a:pt x="0" y="67267"/>
                      </a:cubicBezTo>
                      <a:cubicBezTo>
                        <a:pt x="0" y="68892"/>
                        <a:pt x="4212" y="70248"/>
                        <a:pt x="5302" y="70248"/>
                      </a:cubicBezTo>
                      <a:cubicBezTo>
                        <a:pt x="6251" y="70248"/>
                        <a:pt x="6388" y="69980"/>
                        <a:pt x="7341" y="67945"/>
                      </a:cubicBezTo>
                      <a:lnTo>
                        <a:pt x="32903" y="11801"/>
                      </a:lnTo>
                      <a:close/>
                    </a:path>
                  </a:pathLst>
                </a:custGeom>
                <a:solidFill>
                  <a:srgbClr val="009944"/>
                </a:solidFill>
                <a:ln w="115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65" name="グラフィックス 221">
              <a:extLst>
                <a:ext uri="{FF2B5EF4-FFF2-40B4-BE49-F238E27FC236}">
                  <a16:creationId xmlns:a16="http://schemas.microsoft.com/office/drawing/2014/main" id="{52AA75BC-BA46-CAFB-64ED-00B3B1850F46}"/>
                </a:ext>
              </a:extLst>
            </p:cNvPr>
            <p:cNvGrpSpPr/>
            <p:nvPr/>
          </p:nvGrpSpPr>
          <p:grpSpPr>
            <a:xfrm>
              <a:off x="6143105" y="1684936"/>
              <a:ext cx="351298" cy="964285"/>
              <a:chOff x="6143105" y="1605421"/>
              <a:chExt cx="351298" cy="964285"/>
            </a:xfrm>
            <a:solidFill>
              <a:srgbClr val="E4007F"/>
            </a:solidFill>
          </p:grpSpPr>
          <p:sp>
            <p:nvSpPr>
              <p:cNvPr id="772" name="フリーフォーム 771">
                <a:extLst>
                  <a:ext uri="{FF2B5EF4-FFF2-40B4-BE49-F238E27FC236}">
                    <a16:creationId xmlns:a16="http://schemas.microsoft.com/office/drawing/2014/main" id="{ABD95C24-E17D-6347-2504-7FCE490107FB}"/>
                  </a:ext>
                </a:extLst>
              </p:cNvPr>
              <p:cNvSpPr/>
              <p:nvPr/>
            </p:nvSpPr>
            <p:spPr>
              <a:xfrm>
                <a:off x="6494364" y="1605421"/>
                <a:ext cx="39" cy="964285"/>
              </a:xfrm>
              <a:custGeom>
                <a:avLst/>
                <a:gdLst>
                  <a:gd name="connsiteX0" fmla="*/ 40 w 39"/>
                  <a:gd name="connsiteY0" fmla="*/ 964286 h 964285"/>
                  <a:gd name="connsiteX1" fmla="*/ 0 w 39"/>
                  <a:gd name="connsiteY1" fmla="*/ 0 h 964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" h="964285">
                    <a:moveTo>
                      <a:pt x="40" y="964286"/>
                    </a:moveTo>
                    <a:lnTo>
                      <a:pt x="0" y="0"/>
                    </a:lnTo>
                  </a:path>
                </a:pathLst>
              </a:custGeom>
              <a:ln w="25400" cap="flat">
                <a:solidFill>
                  <a:srgbClr val="E4007F"/>
                </a:solidFill>
                <a:prstDash val="solid"/>
                <a:miter/>
                <a:headEnd type="triangle"/>
                <a:tailEnd type="triangle"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grpSp>
            <p:nvGrpSpPr>
              <p:cNvPr id="773" name="グラフィックス 221">
                <a:extLst>
                  <a:ext uri="{FF2B5EF4-FFF2-40B4-BE49-F238E27FC236}">
                    <a16:creationId xmlns:a16="http://schemas.microsoft.com/office/drawing/2014/main" id="{68E8AE81-C089-A938-4A6D-C48093F73877}"/>
                  </a:ext>
                </a:extLst>
              </p:cNvPr>
              <p:cNvGrpSpPr/>
              <p:nvPr/>
            </p:nvGrpSpPr>
            <p:grpSpPr>
              <a:xfrm>
                <a:off x="6143105" y="2051869"/>
                <a:ext cx="277292" cy="157931"/>
                <a:chOff x="6143105" y="2051869"/>
                <a:chExt cx="277292" cy="157931"/>
              </a:xfrm>
              <a:solidFill>
                <a:srgbClr val="E4007F"/>
              </a:solidFill>
            </p:grpSpPr>
            <p:sp>
              <p:nvSpPr>
                <p:cNvPr id="774" name="フリーフォーム 773">
                  <a:extLst>
                    <a:ext uri="{FF2B5EF4-FFF2-40B4-BE49-F238E27FC236}">
                      <a16:creationId xmlns:a16="http://schemas.microsoft.com/office/drawing/2014/main" id="{3391A6F1-3DAD-0BDB-0B60-1957576A91AB}"/>
                    </a:ext>
                  </a:extLst>
                </p:cNvPr>
                <p:cNvSpPr/>
                <p:nvPr/>
              </p:nvSpPr>
              <p:spPr>
                <a:xfrm>
                  <a:off x="6143105" y="2122040"/>
                  <a:ext cx="96726" cy="87761"/>
                </a:xfrm>
                <a:custGeom>
                  <a:avLst/>
                  <a:gdLst>
                    <a:gd name="connsiteX0" fmla="*/ 59240 w 96726"/>
                    <a:gd name="connsiteY0" fmla="*/ 27121 h 87761"/>
                    <a:gd name="connsiteX1" fmla="*/ 78468 w 96726"/>
                    <a:gd name="connsiteY1" fmla="*/ 4260 h 87761"/>
                    <a:gd name="connsiteX2" fmla="*/ 88180 w 96726"/>
                    <a:gd name="connsiteY2" fmla="*/ 6781 h 87761"/>
                    <a:gd name="connsiteX3" fmla="*/ 78857 w 96726"/>
                    <a:gd name="connsiteY3" fmla="*/ 17240 h 87761"/>
                    <a:gd name="connsiteX4" fmla="*/ 86238 w 96726"/>
                    <a:gd name="connsiteY4" fmla="*/ 24021 h 87761"/>
                    <a:gd name="connsiteX5" fmla="*/ 96726 w 96726"/>
                    <a:gd name="connsiteY5" fmla="*/ 12784 h 87761"/>
                    <a:gd name="connsiteX6" fmla="*/ 78663 w 96726"/>
                    <a:gd name="connsiteY6" fmla="*/ 0 h 87761"/>
                    <a:gd name="connsiteX7" fmla="*/ 58269 w 96726"/>
                    <a:gd name="connsiteY7" fmla="*/ 14723 h 87761"/>
                    <a:gd name="connsiteX8" fmla="*/ 37292 w 96726"/>
                    <a:gd name="connsiteY8" fmla="*/ 0 h 87761"/>
                    <a:gd name="connsiteX9" fmla="*/ 6021 w 96726"/>
                    <a:gd name="connsiteY9" fmla="*/ 29833 h 87761"/>
                    <a:gd name="connsiteX10" fmla="*/ 8352 w 96726"/>
                    <a:gd name="connsiteY10" fmla="*/ 31772 h 87761"/>
                    <a:gd name="connsiteX11" fmla="*/ 10877 w 96726"/>
                    <a:gd name="connsiteY11" fmla="*/ 29642 h 87761"/>
                    <a:gd name="connsiteX12" fmla="*/ 36904 w 96726"/>
                    <a:gd name="connsiteY12" fmla="*/ 4260 h 87761"/>
                    <a:gd name="connsiteX13" fmla="*/ 47392 w 96726"/>
                    <a:gd name="connsiteY13" fmla="*/ 17240 h 87761"/>
                    <a:gd name="connsiteX14" fmla="*/ 36904 w 96726"/>
                    <a:gd name="connsiteY14" fmla="*/ 63348 h 87761"/>
                    <a:gd name="connsiteX15" fmla="*/ 18452 w 96726"/>
                    <a:gd name="connsiteY15" fmla="*/ 83497 h 87761"/>
                    <a:gd name="connsiteX16" fmla="*/ 8740 w 96726"/>
                    <a:gd name="connsiteY16" fmla="*/ 80980 h 87761"/>
                    <a:gd name="connsiteX17" fmla="*/ 17869 w 96726"/>
                    <a:gd name="connsiteY17" fmla="*/ 70517 h 87761"/>
                    <a:gd name="connsiteX18" fmla="*/ 10683 w 96726"/>
                    <a:gd name="connsiteY18" fmla="*/ 63735 h 87761"/>
                    <a:gd name="connsiteX19" fmla="*/ 0 w 96726"/>
                    <a:gd name="connsiteY19" fmla="*/ 74972 h 87761"/>
                    <a:gd name="connsiteX20" fmla="*/ 18257 w 96726"/>
                    <a:gd name="connsiteY20" fmla="*/ 87761 h 87761"/>
                    <a:gd name="connsiteX21" fmla="*/ 38652 w 96726"/>
                    <a:gd name="connsiteY21" fmla="*/ 73038 h 87761"/>
                    <a:gd name="connsiteX22" fmla="*/ 59628 w 96726"/>
                    <a:gd name="connsiteY22" fmla="*/ 87761 h 87761"/>
                    <a:gd name="connsiteX23" fmla="*/ 90705 w 96726"/>
                    <a:gd name="connsiteY23" fmla="*/ 57923 h 87761"/>
                    <a:gd name="connsiteX24" fmla="*/ 88374 w 96726"/>
                    <a:gd name="connsiteY24" fmla="*/ 55989 h 87761"/>
                    <a:gd name="connsiteX25" fmla="*/ 85849 w 96726"/>
                    <a:gd name="connsiteY25" fmla="*/ 58119 h 87761"/>
                    <a:gd name="connsiteX26" fmla="*/ 60017 w 96726"/>
                    <a:gd name="connsiteY26" fmla="*/ 83497 h 87761"/>
                    <a:gd name="connsiteX27" fmla="*/ 49334 w 96726"/>
                    <a:gd name="connsiteY27" fmla="*/ 70712 h 87761"/>
                    <a:gd name="connsiteX28" fmla="*/ 52636 w 96726"/>
                    <a:gd name="connsiteY28" fmla="*/ 53663 h 87761"/>
                    <a:gd name="connsiteX29" fmla="*/ 59240 w 96726"/>
                    <a:gd name="connsiteY29" fmla="*/ 27121 h 87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6726" h="87761">
                      <a:moveTo>
                        <a:pt x="59240" y="27121"/>
                      </a:moveTo>
                      <a:cubicBezTo>
                        <a:pt x="60405" y="22083"/>
                        <a:pt x="64873" y="4260"/>
                        <a:pt x="78468" y="4260"/>
                      </a:cubicBezTo>
                      <a:cubicBezTo>
                        <a:pt x="79440" y="4260"/>
                        <a:pt x="84101" y="4260"/>
                        <a:pt x="88180" y="6781"/>
                      </a:cubicBezTo>
                      <a:cubicBezTo>
                        <a:pt x="82741" y="7746"/>
                        <a:pt x="78857" y="12593"/>
                        <a:pt x="78857" y="17240"/>
                      </a:cubicBezTo>
                      <a:cubicBezTo>
                        <a:pt x="78857" y="20339"/>
                        <a:pt x="80993" y="24021"/>
                        <a:pt x="86238" y="24021"/>
                      </a:cubicBezTo>
                      <a:cubicBezTo>
                        <a:pt x="90511" y="24021"/>
                        <a:pt x="96726" y="20535"/>
                        <a:pt x="96726" y="12784"/>
                      </a:cubicBezTo>
                      <a:cubicBezTo>
                        <a:pt x="96726" y="2713"/>
                        <a:pt x="85267" y="0"/>
                        <a:pt x="78663" y="0"/>
                      </a:cubicBezTo>
                      <a:cubicBezTo>
                        <a:pt x="67398" y="0"/>
                        <a:pt x="60599" y="10268"/>
                        <a:pt x="58269" y="14723"/>
                      </a:cubicBezTo>
                      <a:cubicBezTo>
                        <a:pt x="53413" y="1934"/>
                        <a:pt x="42925" y="0"/>
                        <a:pt x="37292" y="0"/>
                      </a:cubicBezTo>
                      <a:cubicBezTo>
                        <a:pt x="17092" y="0"/>
                        <a:pt x="6021" y="24991"/>
                        <a:pt x="6021" y="29833"/>
                      </a:cubicBezTo>
                      <a:cubicBezTo>
                        <a:pt x="6021" y="31772"/>
                        <a:pt x="7963" y="31772"/>
                        <a:pt x="8352" y="31772"/>
                      </a:cubicBezTo>
                      <a:cubicBezTo>
                        <a:pt x="9906" y="31772"/>
                        <a:pt x="10488" y="31385"/>
                        <a:pt x="10877" y="29642"/>
                      </a:cubicBezTo>
                      <a:cubicBezTo>
                        <a:pt x="17481" y="9102"/>
                        <a:pt x="30300" y="4260"/>
                        <a:pt x="36904" y="4260"/>
                      </a:cubicBezTo>
                      <a:cubicBezTo>
                        <a:pt x="40594" y="4260"/>
                        <a:pt x="47392" y="6003"/>
                        <a:pt x="47392" y="17240"/>
                      </a:cubicBezTo>
                      <a:cubicBezTo>
                        <a:pt x="47392" y="23248"/>
                        <a:pt x="44090" y="36228"/>
                        <a:pt x="36904" y="63348"/>
                      </a:cubicBezTo>
                      <a:cubicBezTo>
                        <a:pt x="33796" y="75364"/>
                        <a:pt x="26998" y="83497"/>
                        <a:pt x="18452" y="83497"/>
                      </a:cubicBezTo>
                      <a:cubicBezTo>
                        <a:pt x="17286" y="83497"/>
                        <a:pt x="12819" y="83497"/>
                        <a:pt x="8740" y="80980"/>
                      </a:cubicBezTo>
                      <a:cubicBezTo>
                        <a:pt x="13596" y="80010"/>
                        <a:pt x="17869" y="75942"/>
                        <a:pt x="17869" y="70517"/>
                      </a:cubicBezTo>
                      <a:cubicBezTo>
                        <a:pt x="17869" y="65287"/>
                        <a:pt x="13596" y="63735"/>
                        <a:pt x="10683" y="63735"/>
                      </a:cubicBezTo>
                      <a:cubicBezTo>
                        <a:pt x="4856" y="63735"/>
                        <a:pt x="0" y="68774"/>
                        <a:pt x="0" y="74972"/>
                      </a:cubicBezTo>
                      <a:cubicBezTo>
                        <a:pt x="0" y="83888"/>
                        <a:pt x="9711" y="87761"/>
                        <a:pt x="18257" y="87761"/>
                      </a:cubicBezTo>
                      <a:cubicBezTo>
                        <a:pt x="31077" y="87761"/>
                        <a:pt x="38069" y="74199"/>
                        <a:pt x="38652" y="73038"/>
                      </a:cubicBezTo>
                      <a:cubicBezTo>
                        <a:pt x="40982" y="80206"/>
                        <a:pt x="47975" y="87761"/>
                        <a:pt x="59628" y="87761"/>
                      </a:cubicBezTo>
                      <a:cubicBezTo>
                        <a:pt x="79634" y="87761"/>
                        <a:pt x="90705" y="62770"/>
                        <a:pt x="90705" y="57923"/>
                      </a:cubicBezTo>
                      <a:cubicBezTo>
                        <a:pt x="90705" y="55989"/>
                        <a:pt x="88957" y="55989"/>
                        <a:pt x="88374" y="55989"/>
                      </a:cubicBezTo>
                      <a:cubicBezTo>
                        <a:pt x="86626" y="55989"/>
                        <a:pt x="86238" y="56763"/>
                        <a:pt x="85849" y="58119"/>
                      </a:cubicBezTo>
                      <a:cubicBezTo>
                        <a:pt x="79440" y="78850"/>
                        <a:pt x="66232" y="83497"/>
                        <a:pt x="60017" y="83497"/>
                      </a:cubicBezTo>
                      <a:cubicBezTo>
                        <a:pt x="52442" y="83497"/>
                        <a:pt x="49334" y="77298"/>
                        <a:pt x="49334" y="70712"/>
                      </a:cubicBezTo>
                      <a:cubicBezTo>
                        <a:pt x="49334" y="66448"/>
                        <a:pt x="50500" y="62188"/>
                        <a:pt x="52636" y="53663"/>
                      </a:cubicBezTo>
                      <a:lnTo>
                        <a:pt x="59240" y="27121"/>
                      </a:lnTo>
                      <a:close/>
                    </a:path>
                  </a:pathLst>
                </a:custGeom>
                <a:solidFill>
                  <a:srgbClr val="E4007F"/>
                </a:solidFill>
                <a:ln w="115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775" name="フリーフォーム 774">
                  <a:extLst>
                    <a:ext uri="{FF2B5EF4-FFF2-40B4-BE49-F238E27FC236}">
                      <a16:creationId xmlns:a16="http://schemas.microsoft.com/office/drawing/2014/main" id="{6539254D-1808-6825-1E1F-497B35AB7D95}"/>
                    </a:ext>
                  </a:extLst>
                </p:cNvPr>
                <p:cNvSpPr/>
                <p:nvPr/>
              </p:nvSpPr>
              <p:spPr>
                <a:xfrm>
                  <a:off x="6255627" y="2075349"/>
                  <a:ext cx="117314" cy="132322"/>
                </a:xfrm>
                <a:custGeom>
                  <a:avLst/>
                  <a:gdLst>
                    <a:gd name="connsiteX0" fmla="*/ 65067 w 117314"/>
                    <a:gd name="connsiteY0" fmla="*/ 15110 h 132322"/>
                    <a:gd name="connsiteX1" fmla="*/ 85655 w 117314"/>
                    <a:gd name="connsiteY1" fmla="*/ 6003 h 132322"/>
                    <a:gd name="connsiteX2" fmla="*/ 93036 w 117314"/>
                    <a:gd name="connsiteY2" fmla="*/ 2326 h 132322"/>
                    <a:gd name="connsiteX3" fmla="*/ 89928 w 117314"/>
                    <a:gd name="connsiteY3" fmla="*/ 0 h 132322"/>
                    <a:gd name="connsiteX4" fmla="*/ 61182 w 117314"/>
                    <a:gd name="connsiteY4" fmla="*/ 583 h 132322"/>
                    <a:gd name="connsiteX5" fmla="*/ 35350 w 117314"/>
                    <a:gd name="connsiteY5" fmla="*/ 0 h 132322"/>
                    <a:gd name="connsiteX6" fmla="*/ 31659 w 117314"/>
                    <a:gd name="connsiteY6" fmla="*/ 3873 h 132322"/>
                    <a:gd name="connsiteX7" fmla="*/ 37098 w 117314"/>
                    <a:gd name="connsiteY7" fmla="*/ 6003 h 132322"/>
                    <a:gd name="connsiteX8" fmla="*/ 44478 w 117314"/>
                    <a:gd name="connsiteY8" fmla="*/ 6394 h 132322"/>
                    <a:gd name="connsiteX9" fmla="*/ 49723 w 117314"/>
                    <a:gd name="connsiteY9" fmla="*/ 9494 h 132322"/>
                    <a:gd name="connsiteX10" fmla="*/ 48946 w 117314"/>
                    <a:gd name="connsiteY10" fmla="*/ 13176 h 132322"/>
                    <a:gd name="connsiteX11" fmla="*/ 22919 w 117314"/>
                    <a:gd name="connsiteY11" fmla="*/ 117208 h 132322"/>
                    <a:gd name="connsiteX12" fmla="*/ 5244 w 117314"/>
                    <a:gd name="connsiteY12" fmla="*/ 126315 h 132322"/>
                    <a:gd name="connsiteX13" fmla="*/ 0 w 117314"/>
                    <a:gd name="connsiteY13" fmla="*/ 130188 h 132322"/>
                    <a:gd name="connsiteX14" fmla="*/ 5244 w 117314"/>
                    <a:gd name="connsiteY14" fmla="*/ 132322 h 132322"/>
                    <a:gd name="connsiteX15" fmla="*/ 95172 w 117314"/>
                    <a:gd name="connsiteY15" fmla="*/ 132322 h 132322"/>
                    <a:gd name="connsiteX16" fmla="*/ 101194 w 117314"/>
                    <a:gd name="connsiteY16" fmla="*/ 129027 h 132322"/>
                    <a:gd name="connsiteX17" fmla="*/ 116537 w 117314"/>
                    <a:gd name="connsiteY17" fmla="*/ 87179 h 132322"/>
                    <a:gd name="connsiteX18" fmla="*/ 117314 w 117314"/>
                    <a:gd name="connsiteY18" fmla="*/ 84466 h 132322"/>
                    <a:gd name="connsiteX19" fmla="*/ 114984 w 117314"/>
                    <a:gd name="connsiteY19" fmla="*/ 82336 h 132322"/>
                    <a:gd name="connsiteX20" fmla="*/ 111682 w 117314"/>
                    <a:gd name="connsiteY20" fmla="*/ 86405 h 132322"/>
                    <a:gd name="connsiteX21" fmla="*/ 62930 w 117314"/>
                    <a:gd name="connsiteY21" fmla="*/ 126315 h 132322"/>
                    <a:gd name="connsiteX22" fmla="*/ 44673 w 117314"/>
                    <a:gd name="connsiteY22" fmla="*/ 126315 h 132322"/>
                    <a:gd name="connsiteX23" fmla="*/ 40400 w 117314"/>
                    <a:gd name="connsiteY23" fmla="*/ 126119 h 132322"/>
                    <a:gd name="connsiteX24" fmla="*/ 37875 w 117314"/>
                    <a:gd name="connsiteY24" fmla="*/ 124185 h 132322"/>
                    <a:gd name="connsiteX25" fmla="*/ 38846 w 117314"/>
                    <a:gd name="connsiteY25" fmla="*/ 119729 h 132322"/>
                    <a:gd name="connsiteX26" fmla="*/ 65067 w 117314"/>
                    <a:gd name="connsiteY26" fmla="*/ 15110 h 13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17314" h="132322">
                      <a:moveTo>
                        <a:pt x="65067" y="15110"/>
                      </a:moveTo>
                      <a:cubicBezTo>
                        <a:pt x="66815" y="8138"/>
                        <a:pt x="67398" y="6003"/>
                        <a:pt x="85655" y="6003"/>
                      </a:cubicBezTo>
                      <a:cubicBezTo>
                        <a:pt x="91482" y="6003"/>
                        <a:pt x="93036" y="6003"/>
                        <a:pt x="93036" y="2326"/>
                      </a:cubicBezTo>
                      <a:cubicBezTo>
                        <a:pt x="93036" y="0"/>
                        <a:pt x="90899" y="0"/>
                        <a:pt x="89928" y="0"/>
                      </a:cubicBezTo>
                      <a:cubicBezTo>
                        <a:pt x="83519" y="0"/>
                        <a:pt x="67591" y="583"/>
                        <a:pt x="61182" y="583"/>
                      </a:cubicBezTo>
                      <a:cubicBezTo>
                        <a:pt x="55355" y="583"/>
                        <a:pt x="41176" y="0"/>
                        <a:pt x="35350" y="0"/>
                      </a:cubicBezTo>
                      <a:cubicBezTo>
                        <a:pt x="33990" y="0"/>
                        <a:pt x="31659" y="0"/>
                        <a:pt x="31659" y="3873"/>
                      </a:cubicBezTo>
                      <a:cubicBezTo>
                        <a:pt x="31659" y="6003"/>
                        <a:pt x="33408" y="6003"/>
                        <a:pt x="37098" y="6003"/>
                      </a:cubicBezTo>
                      <a:cubicBezTo>
                        <a:pt x="37486" y="6003"/>
                        <a:pt x="41176" y="6003"/>
                        <a:pt x="44478" y="6394"/>
                      </a:cubicBezTo>
                      <a:cubicBezTo>
                        <a:pt x="47975" y="6781"/>
                        <a:pt x="49723" y="6972"/>
                        <a:pt x="49723" y="9494"/>
                      </a:cubicBezTo>
                      <a:cubicBezTo>
                        <a:pt x="49723" y="10268"/>
                        <a:pt x="49529" y="10850"/>
                        <a:pt x="48946" y="13176"/>
                      </a:cubicBezTo>
                      <a:lnTo>
                        <a:pt x="22919" y="117208"/>
                      </a:lnTo>
                      <a:cubicBezTo>
                        <a:pt x="20977" y="124763"/>
                        <a:pt x="20588" y="126315"/>
                        <a:pt x="5244" y="126315"/>
                      </a:cubicBezTo>
                      <a:cubicBezTo>
                        <a:pt x="1942" y="126315"/>
                        <a:pt x="0" y="126315"/>
                        <a:pt x="0" y="130188"/>
                      </a:cubicBezTo>
                      <a:cubicBezTo>
                        <a:pt x="0" y="132322"/>
                        <a:pt x="1748" y="132322"/>
                        <a:pt x="5244" y="132322"/>
                      </a:cubicBezTo>
                      <a:lnTo>
                        <a:pt x="95172" y="132322"/>
                      </a:lnTo>
                      <a:cubicBezTo>
                        <a:pt x="99834" y="132322"/>
                        <a:pt x="100028" y="132322"/>
                        <a:pt x="101194" y="129027"/>
                      </a:cubicBezTo>
                      <a:lnTo>
                        <a:pt x="116537" y="87179"/>
                      </a:lnTo>
                      <a:cubicBezTo>
                        <a:pt x="117314" y="85049"/>
                        <a:pt x="117314" y="84662"/>
                        <a:pt x="117314" y="84466"/>
                      </a:cubicBezTo>
                      <a:cubicBezTo>
                        <a:pt x="117314" y="83692"/>
                        <a:pt x="116732" y="82336"/>
                        <a:pt x="114984" y="82336"/>
                      </a:cubicBezTo>
                      <a:cubicBezTo>
                        <a:pt x="113236" y="82336"/>
                        <a:pt x="113041" y="83306"/>
                        <a:pt x="111682" y="86405"/>
                      </a:cubicBezTo>
                      <a:cubicBezTo>
                        <a:pt x="105078" y="104227"/>
                        <a:pt x="96532" y="126315"/>
                        <a:pt x="62930" y="126315"/>
                      </a:cubicBezTo>
                      <a:lnTo>
                        <a:pt x="44673" y="126315"/>
                      </a:lnTo>
                      <a:cubicBezTo>
                        <a:pt x="41953" y="126315"/>
                        <a:pt x="41565" y="126315"/>
                        <a:pt x="40400" y="126119"/>
                      </a:cubicBezTo>
                      <a:cubicBezTo>
                        <a:pt x="38457" y="125928"/>
                        <a:pt x="37875" y="125732"/>
                        <a:pt x="37875" y="124185"/>
                      </a:cubicBezTo>
                      <a:cubicBezTo>
                        <a:pt x="37875" y="123602"/>
                        <a:pt x="37875" y="123215"/>
                        <a:pt x="38846" y="119729"/>
                      </a:cubicBezTo>
                      <a:lnTo>
                        <a:pt x="65067" y="15110"/>
                      </a:lnTo>
                      <a:close/>
                    </a:path>
                  </a:pathLst>
                </a:custGeom>
                <a:solidFill>
                  <a:srgbClr val="E4007F"/>
                </a:solidFill>
                <a:ln w="115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776" name="フリーフォーム 775">
                  <a:extLst>
                    <a:ext uri="{FF2B5EF4-FFF2-40B4-BE49-F238E27FC236}">
                      <a16:creationId xmlns:a16="http://schemas.microsoft.com/office/drawing/2014/main" id="{5847780D-B7EA-17C6-9A73-705CB29BD00D}"/>
                    </a:ext>
                  </a:extLst>
                </p:cNvPr>
                <p:cNvSpPr/>
                <p:nvPr/>
              </p:nvSpPr>
              <p:spPr>
                <a:xfrm>
                  <a:off x="6386271" y="2051869"/>
                  <a:ext cx="34125" cy="70248"/>
                </a:xfrm>
                <a:custGeom>
                  <a:avLst/>
                  <a:gdLst>
                    <a:gd name="connsiteX0" fmla="*/ 32903 w 34125"/>
                    <a:gd name="connsiteY0" fmla="*/ 11797 h 70248"/>
                    <a:gd name="connsiteX1" fmla="*/ 34126 w 34125"/>
                    <a:gd name="connsiteY1" fmla="*/ 7459 h 70248"/>
                    <a:gd name="connsiteX2" fmla="*/ 26104 w 34125"/>
                    <a:gd name="connsiteY2" fmla="*/ 0 h 70248"/>
                    <a:gd name="connsiteX3" fmla="*/ 18626 w 34125"/>
                    <a:gd name="connsiteY3" fmla="*/ 6372 h 70248"/>
                    <a:gd name="connsiteX4" fmla="*/ 680 w 34125"/>
                    <a:gd name="connsiteY4" fmla="*/ 65096 h 70248"/>
                    <a:gd name="connsiteX5" fmla="*/ 0 w 34125"/>
                    <a:gd name="connsiteY5" fmla="*/ 67267 h 70248"/>
                    <a:gd name="connsiteX6" fmla="*/ 5302 w 34125"/>
                    <a:gd name="connsiteY6" fmla="*/ 70248 h 70248"/>
                    <a:gd name="connsiteX7" fmla="*/ 7342 w 34125"/>
                    <a:gd name="connsiteY7" fmla="*/ 67941 h 70248"/>
                    <a:gd name="connsiteX8" fmla="*/ 32903 w 34125"/>
                    <a:gd name="connsiteY8" fmla="*/ 11797 h 70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25" h="70248">
                      <a:moveTo>
                        <a:pt x="32903" y="11797"/>
                      </a:moveTo>
                      <a:cubicBezTo>
                        <a:pt x="33990" y="9494"/>
                        <a:pt x="34126" y="8406"/>
                        <a:pt x="34126" y="7459"/>
                      </a:cubicBezTo>
                      <a:cubicBezTo>
                        <a:pt x="34126" y="3254"/>
                        <a:pt x="30319" y="0"/>
                        <a:pt x="26104" y="0"/>
                      </a:cubicBezTo>
                      <a:cubicBezTo>
                        <a:pt x="20938" y="0"/>
                        <a:pt x="19306" y="4205"/>
                        <a:pt x="18626" y="6372"/>
                      </a:cubicBezTo>
                      <a:lnTo>
                        <a:pt x="680" y="65096"/>
                      </a:lnTo>
                      <a:cubicBezTo>
                        <a:pt x="544" y="65365"/>
                        <a:pt x="0" y="67130"/>
                        <a:pt x="0" y="67267"/>
                      </a:cubicBezTo>
                      <a:cubicBezTo>
                        <a:pt x="0" y="68892"/>
                        <a:pt x="4215" y="70248"/>
                        <a:pt x="5302" y="70248"/>
                      </a:cubicBezTo>
                      <a:cubicBezTo>
                        <a:pt x="6254" y="70248"/>
                        <a:pt x="6390" y="69975"/>
                        <a:pt x="7342" y="67941"/>
                      </a:cubicBezTo>
                      <a:lnTo>
                        <a:pt x="32903" y="11797"/>
                      </a:lnTo>
                      <a:close/>
                    </a:path>
                  </a:pathLst>
                </a:custGeom>
                <a:solidFill>
                  <a:srgbClr val="E4007F"/>
                </a:solidFill>
                <a:ln w="115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766" name="グループ化 765">
              <a:extLst>
                <a:ext uri="{FF2B5EF4-FFF2-40B4-BE49-F238E27FC236}">
                  <a16:creationId xmlns:a16="http://schemas.microsoft.com/office/drawing/2014/main" id="{5B86B2D3-9911-4E36-E1FD-76CBD82E7241}"/>
                </a:ext>
              </a:extLst>
            </p:cNvPr>
            <p:cNvGrpSpPr/>
            <p:nvPr/>
          </p:nvGrpSpPr>
          <p:grpSpPr>
            <a:xfrm>
              <a:off x="6546586" y="1167508"/>
              <a:ext cx="810375" cy="383835"/>
              <a:chOff x="6511693" y="624064"/>
              <a:chExt cx="810375" cy="383835"/>
            </a:xfrm>
          </p:grpSpPr>
          <p:sp>
            <p:nvSpPr>
              <p:cNvPr id="767" name="フリーフォーム 766">
                <a:extLst>
                  <a:ext uri="{FF2B5EF4-FFF2-40B4-BE49-F238E27FC236}">
                    <a16:creationId xmlns:a16="http://schemas.microsoft.com/office/drawing/2014/main" id="{670BDBF6-DAAC-B032-CEB0-A48569EE5607}"/>
                  </a:ext>
                </a:extLst>
              </p:cNvPr>
              <p:cNvSpPr/>
              <p:nvPr/>
            </p:nvSpPr>
            <p:spPr>
              <a:xfrm>
                <a:off x="6511693" y="704908"/>
                <a:ext cx="810375" cy="302991"/>
              </a:xfrm>
              <a:custGeom>
                <a:avLst/>
                <a:gdLst>
                  <a:gd name="connsiteX0" fmla="*/ 0 w 810375"/>
                  <a:gd name="connsiteY0" fmla="*/ 302991 h 302991"/>
                  <a:gd name="connsiteX1" fmla="*/ 810376 w 810375"/>
                  <a:gd name="connsiteY1" fmla="*/ 0 h 30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0375" h="302991">
                    <a:moveTo>
                      <a:pt x="0" y="302991"/>
                    </a:moveTo>
                    <a:lnTo>
                      <a:pt x="810376" y="0"/>
                    </a:lnTo>
                  </a:path>
                </a:pathLst>
              </a:custGeom>
              <a:ln w="25400" cap="flat">
                <a:solidFill>
                  <a:srgbClr val="00A0E9"/>
                </a:solidFill>
                <a:prstDash val="solid"/>
                <a:miter/>
                <a:headEnd type="triangle"/>
                <a:tailEnd type="triangle"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grpSp>
            <p:nvGrpSpPr>
              <p:cNvPr id="768" name="グラフィックス 221">
                <a:extLst>
                  <a:ext uri="{FF2B5EF4-FFF2-40B4-BE49-F238E27FC236}">
                    <a16:creationId xmlns:a16="http://schemas.microsoft.com/office/drawing/2014/main" id="{F9D6A189-1E2D-C26E-9F78-4FF986ECB8BA}"/>
                  </a:ext>
                </a:extLst>
              </p:cNvPr>
              <p:cNvGrpSpPr/>
              <p:nvPr/>
            </p:nvGrpSpPr>
            <p:grpSpPr>
              <a:xfrm>
                <a:off x="6688176" y="624064"/>
                <a:ext cx="268536" cy="195516"/>
                <a:chOff x="6666473" y="1166524"/>
                <a:chExt cx="268536" cy="195516"/>
              </a:xfrm>
              <a:solidFill>
                <a:srgbClr val="00A0E9"/>
              </a:solidFill>
            </p:grpSpPr>
            <p:sp>
              <p:nvSpPr>
                <p:cNvPr id="769" name="フリーフォーム 768">
                  <a:extLst>
                    <a:ext uri="{FF2B5EF4-FFF2-40B4-BE49-F238E27FC236}">
                      <a16:creationId xmlns:a16="http://schemas.microsoft.com/office/drawing/2014/main" id="{2DF50546-8675-5489-6DB2-12D1152849A8}"/>
                    </a:ext>
                  </a:extLst>
                </p:cNvPr>
                <p:cNvSpPr/>
                <p:nvPr/>
              </p:nvSpPr>
              <p:spPr>
                <a:xfrm>
                  <a:off x="6666473" y="1236694"/>
                  <a:ext cx="89536" cy="125346"/>
                </a:xfrm>
                <a:custGeom>
                  <a:avLst/>
                  <a:gdLst>
                    <a:gd name="connsiteX0" fmla="*/ 88761 w 89536"/>
                    <a:gd name="connsiteY0" fmla="*/ 11818 h 125346"/>
                    <a:gd name="connsiteX1" fmla="*/ 89536 w 89536"/>
                    <a:gd name="connsiteY1" fmla="*/ 7362 h 125346"/>
                    <a:gd name="connsiteX2" fmla="*/ 83906 w 89536"/>
                    <a:gd name="connsiteY2" fmla="*/ 2131 h 125346"/>
                    <a:gd name="connsiteX3" fmla="*/ 77107 w 89536"/>
                    <a:gd name="connsiteY3" fmla="*/ 6200 h 125346"/>
                    <a:gd name="connsiteX4" fmla="*/ 74388 w 89536"/>
                    <a:gd name="connsiteY4" fmla="*/ 16661 h 125346"/>
                    <a:gd name="connsiteX5" fmla="*/ 70505 w 89536"/>
                    <a:gd name="connsiteY5" fmla="*/ 32160 h 125346"/>
                    <a:gd name="connsiteX6" fmla="*/ 61762 w 89536"/>
                    <a:gd name="connsiteY6" fmla="*/ 67032 h 125346"/>
                    <a:gd name="connsiteX7" fmla="*/ 39815 w 89536"/>
                    <a:gd name="connsiteY7" fmla="*/ 83500 h 125346"/>
                    <a:gd name="connsiteX8" fmla="*/ 27774 w 89536"/>
                    <a:gd name="connsiteY8" fmla="*/ 67807 h 125346"/>
                    <a:gd name="connsiteX9" fmla="*/ 37680 w 89536"/>
                    <a:gd name="connsiteY9" fmla="*/ 29835 h 125346"/>
                    <a:gd name="connsiteX10" fmla="*/ 41563 w 89536"/>
                    <a:gd name="connsiteY10" fmla="*/ 15886 h 125346"/>
                    <a:gd name="connsiteX11" fmla="*/ 25639 w 89536"/>
                    <a:gd name="connsiteY11" fmla="*/ 0 h 125346"/>
                    <a:gd name="connsiteX12" fmla="*/ 0 w 89536"/>
                    <a:gd name="connsiteY12" fmla="*/ 29835 h 125346"/>
                    <a:gd name="connsiteX13" fmla="*/ 2332 w 89536"/>
                    <a:gd name="connsiteY13" fmla="*/ 31773 h 125346"/>
                    <a:gd name="connsiteX14" fmla="*/ 5439 w 89536"/>
                    <a:gd name="connsiteY14" fmla="*/ 28285 h 125346"/>
                    <a:gd name="connsiteX15" fmla="*/ 25054 w 89536"/>
                    <a:gd name="connsiteY15" fmla="*/ 4262 h 125346"/>
                    <a:gd name="connsiteX16" fmla="*/ 29909 w 89536"/>
                    <a:gd name="connsiteY16" fmla="*/ 10462 h 125346"/>
                    <a:gd name="connsiteX17" fmla="*/ 26610 w 89536"/>
                    <a:gd name="connsiteY17" fmla="*/ 24023 h 125346"/>
                    <a:gd name="connsiteX18" fmla="*/ 15345 w 89536"/>
                    <a:gd name="connsiteY18" fmla="*/ 64707 h 125346"/>
                    <a:gd name="connsiteX19" fmla="*/ 39040 w 89536"/>
                    <a:gd name="connsiteY19" fmla="*/ 87762 h 125346"/>
                    <a:gd name="connsiteX20" fmla="*/ 58655 w 89536"/>
                    <a:gd name="connsiteY20" fmla="*/ 79044 h 125346"/>
                    <a:gd name="connsiteX21" fmla="*/ 46030 w 89536"/>
                    <a:gd name="connsiteY21" fmla="*/ 108879 h 125346"/>
                    <a:gd name="connsiteX22" fmla="*/ 24667 w 89536"/>
                    <a:gd name="connsiteY22" fmla="*/ 121084 h 125346"/>
                    <a:gd name="connsiteX23" fmla="*/ 9906 w 89536"/>
                    <a:gd name="connsiteY23" fmla="*/ 112948 h 125346"/>
                    <a:gd name="connsiteX24" fmla="*/ 18256 w 89536"/>
                    <a:gd name="connsiteY24" fmla="*/ 110623 h 125346"/>
                    <a:gd name="connsiteX25" fmla="*/ 22139 w 89536"/>
                    <a:gd name="connsiteY25" fmla="*/ 102680 h 125346"/>
                    <a:gd name="connsiteX26" fmla="*/ 14952 w 89536"/>
                    <a:gd name="connsiteY26" fmla="*/ 95899 h 125346"/>
                    <a:gd name="connsiteX27" fmla="*/ 4079 w 89536"/>
                    <a:gd name="connsiteY27" fmla="*/ 108492 h 125346"/>
                    <a:gd name="connsiteX28" fmla="*/ 24667 w 89536"/>
                    <a:gd name="connsiteY28" fmla="*/ 125346 h 125346"/>
                    <a:gd name="connsiteX29" fmla="*/ 70117 w 89536"/>
                    <a:gd name="connsiteY29" fmla="*/ 85825 h 125346"/>
                    <a:gd name="connsiteX30" fmla="*/ 88761 w 89536"/>
                    <a:gd name="connsiteY30" fmla="*/ 11818 h 125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9536" h="125346">
                      <a:moveTo>
                        <a:pt x="88761" y="11818"/>
                      </a:moveTo>
                      <a:cubicBezTo>
                        <a:pt x="89536" y="9106"/>
                        <a:pt x="89536" y="8718"/>
                        <a:pt x="89536" y="7362"/>
                      </a:cubicBezTo>
                      <a:cubicBezTo>
                        <a:pt x="89536" y="3875"/>
                        <a:pt x="86822" y="2131"/>
                        <a:pt x="83906" y="2131"/>
                      </a:cubicBezTo>
                      <a:cubicBezTo>
                        <a:pt x="81962" y="2131"/>
                        <a:pt x="78855" y="3294"/>
                        <a:pt x="77107" y="6200"/>
                      </a:cubicBezTo>
                      <a:cubicBezTo>
                        <a:pt x="76719" y="7168"/>
                        <a:pt x="75164" y="13174"/>
                        <a:pt x="74388" y="16661"/>
                      </a:cubicBezTo>
                      <a:cubicBezTo>
                        <a:pt x="73028" y="21698"/>
                        <a:pt x="71668" y="26929"/>
                        <a:pt x="70505" y="32160"/>
                      </a:cubicBezTo>
                      <a:lnTo>
                        <a:pt x="61762" y="67032"/>
                      </a:lnTo>
                      <a:cubicBezTo>
                        <a:pt x="60987" y="69938"/>
                        <a:pt x="52637" y="83500"/>
                        <a:pt x="39815" y="83500"/>
                      </a:cubicBezTo>
                      <a:cubicBezTo>
                        <a:pt x="29909" y="83500"/>
                        <a:pt x="27774" y="74975"/>
                        <a:pt x="27774" y="67807"/>
                      </a:cubicBezTo>
                      <a:cubicBezTo>
                        <a:pt x="27774" y="58896"/>
                        <a:pt x="31077" y="46884"/>
                        <a:pt x="37680" y="29835"/>
                      </a:cubicBezTo>
                      <a:cubicBezTo>
                        <a:pt x="40787" y="21892"/>
                        <a:pt x="41563" y="19761"/>
                        <a:pt x="41563" y="15886"/>
                      </a:cubicBezTo>
                      <a:cubicBezTo>
                        <a:pt x="41563" y="7168"/>
                        <a:pt x="35348" y="0"/>
                        <a:pt x="25639" y="0"/>
                      </a:cubicBezTo>
                      <a:cubicBezTo>
                        <a:pt x="7186" y="0"/>
                        <a:pt x="0" y="28091"/>
                        <a:pt x="0" y="29835"/>
                      </a:cubicBezTo>
                      <a:cubicBezTo>
                        <a:pt x="0" y="31773"/>
                        <a:pt x="1939" y="31773"/>
                        <a:pt x="2332" y="31773"/>
                      </a:cubicBezTo>
                      <a:cubicBezTo>
                        <a:pt x="4271" y="31773"/>
                        <a:pt x="4467" y="31385"/>
                        <a:pt x="5439" y="28285"/>
                      </a:cubicBezTo>
                      <a:cubicBezTo>
                        <a:pt x="10682" y="10074"/>
                        <a:pt x="18452" y="4262"/>
                        <a:pt x="25054" y="4262"/>
                      </a:cubicBezTo>
                      <a:cubicBezTo>
                        <a:pt x="26610" y="4262"/>
                        <a:pt x="29909" y="4262"/>
                        <a:pt x="29909" y="10462"/>
                      </a:cubicBezTo>
                      <a:cubicBezTo>
                        <a:pt x="29909" y="15305"/>
                        <a:pt x="27970" y="20342"/>
                        <a:pt x="26610" y="24023"/>
                      </a:cubicBezTo>
                      <a:cubicBezTo>
                        <a:pt x="18840" y="44559"/>
                        <a:pt x="15345" y="55602"/>
                        <a:pt x="15345" y="64707"/>
                      </a:cubicBezTo>
                      <a:cubicBezTo>
                        <a:pt x="15345" y="81950"/>
                        <a:pt x="27578" y="87762"/>
                        <a:pt x="39040" y="87762"/>
                      </a:cubicBezTo>
                      <a:cubicBezTo>
                        <a:pt x="46614" y="87762"/>
                        <a:pt x="53216" y="84468"/>
                        <a:pt x="58655" y="79044"/>
                      </a:cubicBezTo>
                      <a:cubicBezTo>
                        <a:pt x="56132" y="89118"/>
                        <a:pt x="53800" y="98611"/>
                        <a:pt x="46030" y="108879"/>
                      </a:cubicBezTo>
                      <a:cubicBezTo>
                        <a:pt x="40983" y="115466"/>
                        <a:pt x="33601" y="121084"/>
                        <a:pt x="24667" y="121084"/>
                      </a:cubicBezTo>
                      <a:cubicBezTo>
                        <a:pt x="21947" y="121084"/>
                        <a:pt x="13205" y="120503"/>
                        <a:pt x="9906" y="112948"/>
                      </a:cubicBezTo>
                      <a:cubicBezTo>
                        <a:pt x="13013" y="112948"/>
                        <a:pt x="15536" y="112948"/>
                        <a:pt x="18256" y="110623"/>
                      </a:cubicBezTo>
                      <a:cubicBezTo>
                        <a:pt x="20200" y="108879"/>
                        <a:pt x="22139" y="106361"/>
                        <a:pt x="22139" y="102680"/>
                      </a:cubicBezTo>
                      <a:cubicBezTo>
                        <a:pt x="22139" y="96674"/>
                        <a:pt x="16896" y="95899"/>
                        <a:pt x="14952" y="95899"/>
                      </a:cubicBezTo>
                      <a:cubicBezTo>
                        <a:pt x="10485" y="95899"/>
                        <a:pt x="4079" y="98999"/>
                        <a:pt x="4079" y="108492"/>
                      </a:cubicBezTo>
                      <a:cubicBezTo>
                        <a:pt x="4079" y="118178"/>
                        <a:pt x="12625" y="125346"/>
                        <a:pt x="24667" y="125346"/>
                      </a:cubicBezTo>
                      <a:cubicBezTo>
                        <a:pt x="44670" y="125346"/>
                        <a:pt x="64678" y="107716"/>
                        <a:pt x="70117" y="85825"/>
                      </a:cubicBezTo>
                      <a:lnTo>
                        <a:pt x="88761" y="11818"/>
                      </a:lnTo>
                      <a:close/>
                    </a:path>
                  </a:pathLst>
                </a:custGeom>
                <a:solidFill>
                  <a:srgbClr val="00A0E9"/>
                </a:solidFill>
                <a:ln w="115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770" name="フリーフォーム 769">
                  <a:extLst>
                    <a:ext uri="{FF2B5EF4-FFF2-40B4-BE49-F238E27FC236}">
                      <a16:creationId xmlns:a16="http://schemas.microsoft.com/office/drawing/2014/main" id="{5DE32963-5116-4D2C-08F0-C724E91A3244}"/>
                    </a:ext>
                  </a:extLst>
                </p:cNvPr>
                <p:cNvSpPr/>
                <p:nvPr/>
              </p:nvSpPr>
              <p:spPr>
                <a:xfrm>
                  <a:off x="6770259" y="1190004"/>
                  <a:ext cx="117314" cy="132320"/>
                </a:xfrm>
                <a:custGeom>
                  <a:avLst/>
                  <a:gdLst>
                    <a:gd name="connsiteX0" fmla="*/ 65066 w 117314"/>
                    <a:gd name="connsiteY0" fmla="*/ 15111 h 132320"/>
                    <a:gd name="connsiteX1" fmla="*/ 85658 w 117314"/>
                    <a:gd name="connsiteY1" fmla="*/ 6006 h 132320"/>
                    <a:gd name="connsiteX2" fmla="*/ 93036 w 117314"/>
                    <a:gd name="connsiteY2" fmla="*/ 2325 h 132320"/>
                    <a:gd name="connsiteX3" fmla="*/ 89929 w 117314"/>
                    <a:gd name="connsiteY3" fmla="*/ 0 h 132320"/>
                    <a:gd name="connsiteX4" fmla="*/ 61183 w 117314"/>
                    <a:gd name="connsiteY4" fmla="*/ 581 h 132320"/>
                    <a:gd name="connsiteX5" fmla="*/ 35348 w 117314"/>
                    <a:gd name="connsiteY5" fmla="*/ 0 h 132320"/>
                    <a:gd name="connsiteX6" fmla="*/ 31661 w 117314"/>
                    <a:gd name="connsiteY6" fmla="*/ 3875 h 132320"/>
                    <a:gd name="connsiteX7" fmla="*/ 37100 w 117314"/>
                    <a:gd name="connsiteY7" fmla="*/ 6006 h 132320"/>
                    <a:gd name="connsiteX8" fmla="*/ 44478 w 117314"/>
                    <a:gd name="connsiteY8" fmla="*/ 6393 h 132320"/>
                    <a:gd name="connsiteX9" fmla="*/ 49726 w 117314"/>
                    <a:gd name="connsiteY9" fmla="*/ 9493 h 132320"/>
                    <a:gd name="connsiteX10" fmla="*/ 48946 w 117314"/>
                    <a:gd name="connsiteY10" fmla="*/ 13174 h 132320"/>
                    <a:gd name="connsiteX11" fmla="*/ 22919 w 117314"/>
                    <a:gd name="connsiteY11" fmla="*/ 117210 h 132320"/>
                    <a:gd name="connsiteX12" fmla="*/ 5243 w 117314"/>
                    <a:gd name="connsiteY12" fmla="*/ 126315 h 132320"/>
                    <a:gd name="connsiteX13" fmla="*/ 0 w 117314"/>
                    <a:gd name="connsiteY13" fmla="*/ 130190 h 132320"/>
                    <a:gd name="connsiteX14" fmla="*/ 5243 w 117314"/>
                    <a:gd name="connsiteY14" fmla="*/ 132321 h 132320"/>
                    <a:gd name="connsiteX15" fmla="*/ 95172 w 117314"/>
                    <a:gd name="connsiteY15" fmla="*/ 132321 h 132320"/>
                    <a:gd name="connsiteX16" fmla="*/ 101194 w 117314"/>
                    <a:gd name="connsiteY16" fmla="*/ 129027 h 132320"/>
                    <a:gd name="connsiteX17" fmla="*/ 116539 w 117314"/>
                    <a:gd name="connsiteY17" fmla="*/ 87180 h 132320"/>
                    <a:gd name="connsiteX18" fmla="*/ 117315 w 117314"/>
                    <a:gd name="connsiteY18" fmla="*/ 84468 h 132320"/>
                    <a:gd name="connsiteX19" fmla="*/ 114983 w 117314"/>
                    <a:gd name="connsiteY19" fmla="*/ 82337 h 132320"/>
                    <a:gd name="connsiteX20" fmla="*/ 111684 w 117314"/>
                    <a:gd name="connsiteY20" fmla="*/ 86406 h 132320"/>
                    <a:gd name="connsiteX21" fmla="*/ 62931 w 117314"/>
                    <a:gd name="connsiteY21" fmla="*/ 126315 h 132320"/>
                    <a:gd name="connsiteX22" fmla="*/ 44675 w 117314"/>
                    <a:gd name="connsiteY22" fmla="*/ 126315 h 132320"/>
                    <a:gd name="connsiteX23" fmla="*/ 40399 w 117314"/>
                    <a:gd name="connsiteY23" fmla="*/ 126121 h 132320"/>
                    <a:gd name="connsiteX24" fmla="*/ 37876 w 117314"/>
                    <a:gd name="connsiteY24" fmla="*/ 124184 h 132320"/>
                    <a:gd name="connsiteX25" fmla="*/ 38848 w 117314"/>
                    <a:gd name="connsiteY25" fmla="*/ 119728 h 132320"/>
                    <a:gd name="connsiteX26" fmla="*/ 65066 w 117314"/>
                    <a:gd name="connsiteY26" fmla="*/ 15111 h 132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17314" h="132320">
                      <a:moveTo>
                        <a:pt x="65066" y="15111"/>
                      </a:moveTo>
                      <a:cubicBezTo>
                        <a:pt x="66814" y="8137"/>
                        <a:pt x="67398" y="6006"/>
                        <a:pt x="85658" y="6006"/>
                      </a:cubicBezTo>
                      <a:cubicBezTo>
                        <a:pt x="91485" y="6006"/>
                        <a:pt x="93036" y="6006"/>
                        <a:pt x="93036" y="2325"/>
                      </a:cubicBezTo>
                      <a:cubicBezTo>
                        <a:pt x="93036" y="0"/>
                        <a:pt x="90901" y="0"/>
                        <a:pt x="89929" y="0"/>
                      </a:cubicBezTo>
                      <a:cubicBezTo>
                        <a:pt x="83518" y="0"/>
                        <a:pt x="67594" y="581"/>
                        <a:pt x="61183" y="581"/>
                      </a:cubicBezTo>
                      <a:cubicBezTo>
                        <a:pt x="55356" y="581"/>
                        <a:pt x="41180" y="0"/>
                        <a:pt x="35348" y="0"/>
                      </a:cubicBezTo>
                      <a:cubicBezTo>
                        <a:pt x="33989" y="0"/>
                        <a:pt x="31661" y="0"/>
                        <a:pt x="31661" y="3875"/>
                      </a:cubicBezTo>
                      <a:cubicBezTo>
                        <a:pt x="31661" y="6006"/>
                        <a:pt x="33409" y="6006"/>
                        <a:pt x="37100" y="6006"/>
                      </a:cubicBezTo>
                      <a:cubicBezTo>
                        <a:pt x="37488" y="6006"/>
                        <a:pt x="41180" y="6006"/>
                        <a:pt x="44478" y="6393"/>
                      </a:cubicBezTo>
                      <a:cubicBezTo>
                        <a:pt x="47974" y="6781"/>
                        <a:pt x="49726" y="6974"/>
                        <a:pt x="49726" y="9493"/>
                      </a:cubicBezTo>
                      <a:cubicBezTo>
                        <a:pt x="49726" y="10268"/>
                        <a:pt x="49530" y="10849"/>
                        <a:pt x="48946" y="13174"/>
                      </a:cubicBezTo>
                      <a:lnTo>
                        <a:pt x="22919" y="117210"/>
                      </a:lnTo>
                      <a:cubicBezTo>
                        <a:pt x="20975" y="124765"/>
                        <a:pt x="20587" y="126315"/>
                        <a:pt x="5243" y="126315"/>
                      </a:cubicBezTo>
                      <a:cubicBezTo>
                        <a:pt x="1944" y="126315"/>
                        <a:pt x="0" y="126315"/>
                        <a:pt x="0" y="130190"/>
                      </a:cubicBezTo>
                      <a:cubicBezTo>
                        <a:pt x="0" y="132321"/>
                        <a:pt x="1748" y="132321"/>
                        <a:pt x="5243" y="132321"/>
                      </a:cubicBezTo>
                      <a:lnTo>
                        <a:pt x="95172" y="132321"/>
                      </a:lnTo>
                      <a:cubicBezTo>
                        <a:pt x="99835" y="132321"/>
                        <a:pt x="100031" y="132321"/>
                        <a:pt x="101194" y="129027"/>
                      </a:cubicBezTo>
                      <a:lnTo>
                        <a:pt x="116539" y="87180"/>
                      </a:lnTo>
                      <a:cubicBezTo>
                        <a:pt x="117315" y="85049"/>
                        <a:pt x="117315" y="84662"/>
                        <a:pt x="117315" y="84468"/>
                      </a:cubicBezTo>
                      <a:cubicBezTo>
                        <a:pt x="117315" y="83694"/>
                        <a:pt x="116731" y="82337"/>
                        <a:pt x="114983" y="82337"/>
                      </a:cubicBezTo>
                      <a:cubicBezTo>
                        <a:pt x="113236" y="82337"/>
                        <a:pt x="113044" y="83306"/>
                        <a:pt x="111684" y="86406"/>
                      </a:cubicBezTo>
                      <a:cubicBezTo>
                        <a:pt x="105077" y="104229"/>
                        <a:pt x="96531" y="126315"/>
                        <a:pt x="62931" y="126315"/>
                      </a:cubicBezTo>
                      <a:lnTo>
                        <a:pt x="44675" y="126315"/>
                      </a:lnTo>
                      <a:cubicBezTo>
                        <a:pt x="41955" y="126315"/>
                        <a:pt x="41567" y="126315"/>
                        <a:pt x="40399" y="126121"/>
                      </a:cubicBezTo>
                      <a:cubicBezTo>
                        <a:pt x="38460" y="125928"/>
                        <a:pt x="37876" y="125734"/>
                        <a:pt x="37876" y="124184"/>
                      </a:cubicBezTo>
                      <a:cubicBezTo>
                        <a:pt x="37876" y="123603"/>
                        <a:pt x="37876" y="123216"/>
                        <a:pt x="38848" y="119728"/>
                      </a:cubicBezTo>
                      <a:lnTo>
                        <a:pt x="65066" y="15111"/>
                      </a:lnTo>
                      <a:close/>
                    </a:path>
                  </a:pathLst>
                </a:custGeom>
                <a:solidFill>
                  <a:srgbClr val="00A0E9"/>
                </a:solidFill>
                <a:ln w="115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771" name="フリーフォーム 770">
                  <a:extLst>
                    <a:ext uri="{FF2B5EF4-FFF2-40B4-BE49-F238E27FC236}">
                      <a16:creationId xmlns:a16="http://schemas.microsoft.com/office/drawing/2014/main" id="{C0F3AF6C-53D2-8318-077B-329A4E81C72F}"/>
                    </a:ext>
                  </a:extLst>
                </p:cNvPr>
                <p:cNvSpPr/>
                <p:nvPr/>
              </p:nvSpPr>
              <p:spPr>
                <a:xfrm>
                  <a:off x="6900884" y="1166524"/>
                  <a:ext cx="34125" cy="70248"/>
                </a:xfrm>
                <a:custGeom>
                  <a:avLst/>
                  <a:gdLst>
                    <a:gd name="connsiteX0" fmla="*/ 32903 w 34125"/>
                    <a:gd name="connsiteY0" fmla="*/ 11798 h 70248"/>
                    <a:gd name="connsiteX1" fmla="*/ 34125 w 34125"/>
                    <a:gd name="connsiteY1" fmla="*/ 7459 h 70248"/>
                    <a:gd name="connsiteX2" fmla="*/ 26104 w 34125"/>
                    <a:gd name="connsiteY2" fmla="*/ 0 h 70248"/>
                    <a:gd name="connsiteX3" fmla="*/ 18630 w 34125"/>
                    <a:gd name="connsiteY3" fmla="*/ 6374 h 70248"/>
                    <a:gd name="connsiteX4" fmla="*/ 680 w 34125"/>
                    <a:gd name="connsiteY4" fmla="*/ 65095 h 70248"/>
                    <a:gd name="connsiteX5" fmla="*/ 0 w 34125"/>
                    <a:gd name="connsiteY5" fmla="*/ 67265 h 70248"/>
                    <a:gd name="connsiteX6" fmla="*/ 5302 w 34125"/>
                    <a:gd name="connsiteY6" fmla="*/ 70248 h 70248"/>
                    <a:gd name="connsiteX7" fmla="*/ 7342 w 34125"/>
                    <a:gd name="connsiteY7" fmla="*/ 67943 h 70248"/>
                    <a:gd name="connsiteX8" fmla="*/ 32903 w 34125"/>
                    <a:gd name="connsiteY8" fmla="*/ 11798 h 70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125" h="70248">
                      <a:moveTo>
                        <a:pt x="32903" y="11798"/>
                      </a:moveTo>
                      <a:cubicBezTo>
                        <a:pt x="33993" y="9493"/>
                        <a:pt x="34125" y="8408"/>
                        <a:pt x="34125" y="7459"/>
                      </a:cubicBezTo>
                      <a:cubicBezTo>
                        <a:pt x="34125" y="3255"/>
                        <a:pt x="30320" y="0"/>
                        <a:pt x="26104" y="0"/>
                      </a:cubicBezTo>
                      <a:cubicBezTo>
                        <a:pt x="20939" y="0"/>
                        <a:pt x="19310" y="4204"/>
                        <a:pt x="18630" y="6374"/>
                      </a:cubicBezTo>
                      <a:lnTo>
                        <a:pt x="680" y="65095"/>
                      </a:lnTo>
                      <a:cubicBezTo>
                        <a:pt x="548" y="65366"/>
                        <a:pt x="0" y="67129"/>
                        <a:pt x="0" y="67265"/>
                      </a:cubicBezTo>
                      <a:cubicBezTo>
                        <a:pt x="0" y="68892"/>
                        <a:pt x="4216" y="70248"/>
                        <a:pt x="5302" y="70248"/>
                      </a:cubicBezTo>
                      <a:cubicBezTo>
                        <a:pt x="6256" y="70248"/>
                        <a:pt x="6393" y="69977"/>
                        <a:pt x="7342" y="67943"/>
                      </a:cubicBezTo>
                      <a:lnTo>
                        <a:pt x="32903" y="11798"/>
                      </a:lnTo>
                      <a:close/>
                    </a:path>
                  </a:pathLst>
                </a:custGeom>
                <a:solidFill>
                  <a:srgbClr val="00A0E9"/>
                </a:solidFill>
                <a:ln w="1153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sp>
        <p:nvSpPr>
          <p:cNvPr id="918" name="テキスト ボックス 917">
            <a:extLst>
              <a:ext uri="{FF2B5EF4-FFF2-40B4-BE49-F238E27FC236}">
                <a16:creationId xmlns:a16="http://schemas.microsoft.com/office/drawing/2014/main" id="{BB2E8BA7-DD0B-ACE4-3D2C-1D0F76494C91}"/>
              </a:ext>
            </a:extLst>
          </p:cNvPr>
          <p:cNvSpPr txBox="1"/>
          <p:nvPr/>
        </p:nvSpPr>
        <p:spPr>
          <a:xfrm>
            <a:off x="255722" y="2771627"/>
            <a:ext cx="22012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ja-JP" altLang="en-US" b="1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格子直方体の一覧</a:t>
            </a:r>
            <a:endParaRPr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19" name="表 26">
                <a:extLst>
                  <a:ext uri="{FF2B5EF4-FFF2-40B4-BE49-F238E27FC236}">
                    <a16:creationId xmlns:a16="http://schemas.microsoft.com/office/drawing/2014/main" id="{00788FF1-BA8A-4D98-EF07-E1F8215F58AA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9" y="3530137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(3, 3, 3)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19" name="表 26">
                <a:extLst>
                  <a:ext uri="{FF2B5EF4-FFF2-40B4-BE49-F238E27FC236}">
                    <a16:creationId xmlns:a16="http://schemas.microsoft.com/office/drawing/2014/main" id="{00788FF1-BA8A-4D98-EF07-E1F8215F58AA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9" y="3530137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613" t="-3333" r="-864516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00000" t="-3333" r="-750794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03226" t="-3333" r="-662903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298413" t="-3333" r="-552381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04839" t="-3333" r="-461290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496825" t="-3333" r="-353968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606452" t="-3333" r="-259677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695238" t="-3333" r="-155556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808065" t="-3333" r="-58065" b="-666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655882" t="-3333" r="-5882" b="-666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20" name="表 45">
                <a:extLst>
                  <a:ext uri="{FF2B5EF4-FFF2-40B4-BE49-F238E27FC236}">
                    <a16:creationId xmlns:a16="http://schemas.microsoft.com/office/drawing/2014/main" id="{B163351E-06EA-373C-16AC-25E5A53FC8CA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9" y="3223423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𝑥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𝑦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𝑧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1" lang="ja-JP" altLang="en-US" sz="700" b="0" i="0"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20" name="表 45">
                <a:extLst>
                  <a:ext uri="{FF2B5EF4-FFF2-40B4-BE49-F238E27FC236}">
                    <a16:creationId xmlns:a16="http://schemas.microsoft.com/office/drawing/2014/main" id="{B163351E-06EA-373C-16AC-25E5A53FC8CA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9" y="3223423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68" t="-4000" r="-336" b="-8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21" name="正方形/長方形 920">
                <a:extLst>
                  <a:ext uri="{FF2B5EF4-FFF2-40B4-BE49-F238E27FC236}">
                    <a16:creationId xmlns:a16="http://schemas.microsoft.com/office/drawing/2014/main" id="{67221839-0D58-508A-0549-F629FBD74C54}"/>
                  </a:ext>
                </a:extLst>
              </p:cNvPr>
              <p:cNvSpPr/>
              <p:nvPr/>
            </p:nvSpPr>
            <p:spPr>
              <a:xfrm rot="16200000">
                <a:off x="-789401" y="4978109"/>
                <a:ext cx="2472605" cy="30480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(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𝑎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,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𝑏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)</m:t>
                      </m:r>
                    </m:oMath>
                  </m:oMathPara>
                </a14:m>
                <a:endParaRPr kumimoji="1"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921" name="正方形/長方形 920">
                <a:extLst>
                  <a:ext uri="{FF2B5EF4-FFF2-40B4-BE49-F238E27FC236}">
                    <a16:creationId xmlns:a16="http://schemas.microsoft.com/office/drawing/2014/main" id="{67221839-0D58-508A-0549-F629FBD74C5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789401" y="4978109"/>
                <a:ext cx="2472605" cy="304800"/>
              </a:xfrm>
              <a:prstGeom prst="rect">
                <a:avLst/>
              </a:prstGeom>
              <a:blipFill>
                <a:blip r:embed="rId5"/>
                <a:stretch>
                  <a:fillRect r="-11538"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22" name="表 93">
                <a:extLst>
                  <a:ext uri="{FF2B5EF4-FFF2-40B4-BE49-F238E27FC236}">
                    <a16:creationId xmlns:a16="http://schemas.microsoft.com/office/drawing/2014/main" id="{3C8BE393-D23E-3BCB-CB52-F4F68F98F93D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9311" y="3894207"/>
              <a:ext cx="652199" cy="247260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52199">
                      <a:extLst>
                        <a:ext uri="{9D8B030D-6E8A-4147-A177-3AD203B41FA5}">
                          <a16:colId xmlns:a16="http://schemas.microsoft.com/office/drawing/2014/main" val="3469203818"/>
                        </a:ext>
                      </a:extLst>
                    </a:gridCol>
                  </a:tblGrid>
                  <a:tr h="722374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(1, 0)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98720504"/>
                      </a:ext>
                    </a:extLst>
                  </a:tr>
                  <a:tr h="722374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701529009"/>
                      </a:ext>
                    </a:extLst>
                  </a:tr>
                  <a:tr h="722374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(2, 1)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67487588"/>
                      </a:ext>
                    </a:extLst>
                  </a:tr>
                  <a:tr h="305481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40748328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22" name="表 93">
                <a:extLst>
                  <a:ext uri="{FF2B5EF4-FFF2-40B4-BE49-F238E27FC236}">
                    <a16:creationId xmlns:a16="http://schemas.microsoft.com/office/drawing/2014/main" id="{3C8BE393-D23E-3BCB-CB52-F4F68F98F93D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9311" y="3894207"/>
              <a:ext cx="652199" cy="247260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52199">
                      <a:extLst>
                        <a:ext uri="{9D8B030D-6E8A-4147-A177-3AD203B41FA5}">
                          <a16:colId xmlns:a16="http://schemas.microsoft.com/office/drawing/2014/main" val="3469203818"/>
                        </a:ext>
                      </a:extLst>
                    </a:gridCol>
                  </a:tblGrid>
                  <a:tr h="722374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923" t="-1754" r="-3846" b="-24736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4198720504"/>
                      </a:ext>
                    </a:extLst>
                  </a:tr>
                  <a:tr h="722374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923" t="-100000" r="-3846" b="-14310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701529009"/>
                      </a:ext>
                    </a:extLst>
                  </a:tr>
                  <a:tr h="722374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923" t="-203509" r="-3846" b="-4561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67487588"/>
                      </a:ext>
                    </a:extLst>
                  </a:tr>
                  <a:tr h="305481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923" t="-720833" r="-3846" b="-8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407483285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23" name="表 922">
                <a:extLst>
                  <a:ext uri="{FF2B5EF4-FFF2-40B4-BE49-F238E27FC236}">
                    <a16:creationId xmlns:a16="http://schemas.microsoft.com/office/drawing/2014/main" id="{3721B396-554F-73AE-07D7-B96A10F41FCC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9" y="3894691"/>
              <a:ext cx="7560000" cy="7236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723600"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23" name="表 922">
                <a:extLst>
                  <a:ext uri="{FF2B5EF4-FFF2-40B4-BE49-F238E27FC236}">
                    <a16:creationId xmlns:a16="http://schemas.microsoft.com/office/drawing/2014/main" id="{3721B396-554F-73AE-07D7-B96A10F41FCC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9" y="3894691"/>
              <a:ext cx="7560000" cy="7236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723600"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655882" t="-1724" r="-5882" b="-3448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p:graphicFrame>
        <p:nvGraphicFramePr>
          <p:cNvPr id="1231" name="表 1230">
            <a:extLst>
              <a:ext uri="{FF2B5EF4-FFF2-40B4-BE49-F238E27FC236}">
                <a16:creationId xmlns:a16="http://schemas.microsoft.com/office/drawing/2014/main" id="{7E8061F3-58D2-61F2-0B2F-43118FCCCDB0}"/>
              </a:ext>
            </a:extLst>
          </p:cNvPr>
          <p:cNvGraphicFramePr>
            <a:graphicFrameLocks noGrp="1"/>
          </p:cNvGraphicFramePr>
          <p:nvPr/>
        </p:nvGraphicFramePr>
        <p:xfrm>
          <a:off x="1251519" y="4618409"/>
          <a:ext cx="7560000" cy="720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2000">
                  <a:extLst>
                    <a:ext uri="{9D8B030D-6E8A-4147-A177-3AD203B41FA5}">
                      <a16:colId xmlns:a16="http://schemas.microsoft.com/office/drawing/2014/main" val="404276807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2348283598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3104809929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296373554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2219324443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862201381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2238363937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1630109048"/>
                    </a:ext>
                  </a:extLst>
                </a:gridCol>
                <a:gridCol w="792000">
                  <a:extLst>
                    <a:ext uri="{9D8B030D-6E8A-4147-A177-3AD203B41FA5}">
                      <a16:colId xmlns:a16="http://schemas.microsoft.com/office/drawing/2014/main" val="2261846956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2670109945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400" b="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endParaRPr>
                    </a:p>
                  </a:txBody>
                  <a:tcPr marL="72000" marR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9713933"/>
                  </a:ext>
                </a:extLst>
              </a:tr>
            </a:tbl>
          </a:graphicData>
        </a:graphic>
      </p:graphicFrame>
      <p:grpSp>
        <p:nvGrpSpPr>
          <p:cNvPr id="1232" name="グループ化 1231">
            <a:extLst>
              <a:ext uri="{FF2B5EF4-FFF2-40B4-BE49-F238E27FC236}">
                <a16:creationId xmlns:a16="http://schemas.microsoft.com/office/drawing/2014/main" id="{75857CBF-F45C-24AD-AC1E-868460C58E35}"/>
              </a:ext>
            </a:extLst>
          </p:cNvPr>
          <p:cNvGrpSpPr/>
          <p:nvPr/>
        </p:nvGrpSpPr>
        <p:grpSpPr>
          <a:xfrm>
            <a:off x="1304633" y="4021897"/>
            <a:ext cx="7019821" cy="505156"/>
            <a:chOff x="1304633" y="4021897"/>
            <a:chExt cx="7019821" cy="505156"/>
          </a:xfrm>
        </p:grpSpPr>
        <p:grpSp>
          <p:nvGrpSpPr>
            <p:cNvPr id="1233" name="グループ化 1232">
              <a:extLst>
                <a:ext uri="{FF2B5EF4-FFF2-40B4-BE49-F238E27FC236}">
                  <a16:creationId xmlns:a16="http://schemas.microsoft.com/office/drawing/2014/main" id="{DB572ECB-6163-AE06-4C9B-FB16FF632D79}"/>
                </a:ext>
              </a:extLst>
            </p:cNvPr>
            <p:cNvGrpSpPr/>
            <p:nvPr/>
          </p:nvGrpSpPr>
          <p:grpSpPr>
            <a:xfrm>
              <a:off x="1304633" y="4027920"/>
              <a:ext cx="677002" cy="499133"/>
              <a:chOff x="1304633" y="4027920"/>
              <a:chExt cx="677002" cy="499133"/>
            </a:xfrm>
          </p:grpSpPr>
          <p:grpSp>
            <p:nvGrpSpPr>
              <p:cNvPr id="1521" name="グラフィックス 331">
                <a:extLst>
                  <a:ext uri="{FF2B5EF4-FFF2-40B4-BE49-F238E27FC236}">
                    <a16:creationId xmlns:a16="http://schemas.microsoft.com/office/drawing/2014/main" id="{1EBF3415-1C45-A044-F904-C4E1C48149E8}"/>
                  </a:ext>
                </a:extLst>
              </p:cNvPr>
              <p:cNvGrpSpPr/>
              <p:nvPr/>
            </p:nvGrpSpPr>
            <p:grpSpPr>
              <a:xfrm>
                <a:off x="1319897" y="4043238"/>
                <a:ext cx="646473" cy="468506"/>
                <a:chOff x="1319897" y="4043238"/>
                <a:chExt cx="646473" cy="468506"/>
              </a:xfrm>
            </p:grpSpPr>
            <p:sp>
              <p:nvSpPr>
                <p:cNvPr id="1530" name="フリーフォーム 1529">
                  <a:extLst>
                    <a:ext uri="{FF2B5EF4-FFF2-40B4-BE49-F238E27FC236}">
                      <a16:creationId xmlns:a16="http://schemas.microsoft.com/office/drawing/2014/main" id="{AF93D041-1087-AC6D-44C0-98F244110287}"/>
                    </a:ext>
                  </a:extLst>
                </p:cNvPr>
                <p:cNvSpPr/>
                <p:nvPr/>
              </p:nvSpPr>
              <p:spPr>
                <a:xfrm>
                  <a:off x="1319897" y="4511738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31" name="フリーフォーム 1530">
                  <a:extLst>
                    <a:ext uri="{FF2B5EF4-FFF2-40B4-BE49-F238E27FC236}">
                      <a16:creationId xmlns:a16="http://schemas.microsoft.com/office/drawing/2014/main" id="{46928355-FA10-061D-44BB-FF2CA1CCD224}"/>
                    </a:ext>
                  </a:extLst>
                </p:cNvPr>
                <p:cNvSpPr/>
                <p:nvPr/>
              </p:nvSpPr>
              <p:spPr>
                <a:xfrm>
                  <a:off x="1319897" y="4151353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32" name="フリーフォーム 1531">
                  <a:extLst>
                    <a:ext uri="{FF2B5EF4-FFF2-40B4-BE49-F238E27FC236}">
                      <a16:creationId xmlns:a16="http://schemas.microsoft.com/office/drawing/2014/main" id="{659F12D0-9FB1-471D-D459-675D361A099D}"/>
                    </a:ext>
                  </a:extLst>
                </p:cNvPr>
                <p:cNvSpPr/>
                <p:nvPr/>
              </p:nvSpPr>
              <p:spPr>
                <a:xfrm>
                  <a:off x="1679049" y="4151353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33" name="フリーフォーム 1532">
                  <a:extLst>
                    <a:ext uri="{FF2B5EF4-FFF2-40B4-BE49-F238E27FC236}">
                      <a16:creationId xmlns:a16="http://schemas.microsoft.com/office/drawing/2014/main" id="{A1B2B440-79DD-EED3-0757-4B0E5643F77B}"/>
                    </a:ext>
                  </a:extLst>
                </p:cNvPr>
                <p:cNvSpPr/>
                <p:nvPr/>
              </p:nvSpPr>
              <p:spPr>
                <a:xfrm>
                  <a:off x="1319897" y="4151353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34" name="フリーフォーム 1533">
                  <a:extLst>
                    <a:ext uri="{FF2B5EF4-FFF2-40B4-BE49-F238E27FC236}">
                      <a16:creationId xmlns:a16="http://schemas.microsoft.com/office/drawing/2014/main" id="{133E705B-086D-C671-5A32-DF3B8EF356B7}"/>
                    </a:ext>
                  </a:extLst>
                </p:cNvPr>
                <p:cNvSpPr/>
                <p:nvPr/>
              </p:nvSpPr>
              <p:spPr>
                <a:xfrm>
                  <a:off x="1319897" y="4043238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35" name="フリーフォーム 1534">
                  <a:extLst>
                    <a:ext uri="{FF2B5EF4-FFF2-40B4-BE49-F238E27FC236}">
                      <a16:creationId xmlns:a16="http://schemas.microsoft.com/office/drawing/2014/main" id="{6679851B-2947-C6E2-A843-1255F551F8B1}"/>
                    </a:ext>
                  </a:extLst>
                </p:cNvPr>
                <p:cNvSpPr/>
                <p:nvPr/>
              </p:nvSpPr>
              <p:spPr>
                <a:xfrm>
                  <a:off x="1679049" y="4043238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36" name="フリーフォーム 1535">
                  <a:extLst>
                    <a:ext uri="{FF2B5EF4-FFF2-40B4-BE49-F238E27FC236}">
                      <a16:creationId xmlns:a16="http://schemas.microsoft.com/office/drawing/2014/main" id="{BA3B8A14-3F04-82C8-4EAF-D23A9079AF12}"/>
                    </a:ext>
                  </a:extLst>
                </p:cNvPr>
                <p:cNvSpPr/>
                <p:nvPr/>
              </p:nvSpPr>
              <p:spPr>
                <a:xfrm>
                  <a:off x="1607194" y="4043244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37" name="フリーフォーム 1536">
                  <a:extLst>
                    <a:ext uri="{FF2B5EF4-FFF2-40B4-BE49-F238E27FC236}">
                      <a16:creationId xmlns:a16="http://schemas.microsoft.com/office/drawing/2014/main" id="{DF96F9F1-4380-4B52-9BB5-6BAF1CA1FADC}"/>
                    </a:ext>
                  </a:extLst>
                </p:cNvPr>
                <p:cNvSpPr/>
                <p:nvPr/>
              </p:nvSpPr>
              <p:spPr>
                <a:xfrm>
                  <a:off x="1966346" y="4043244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38" name="フリーフォーム 1537">
                  <a:extLst>
                    <a:ext uri="{FF2B5EF4-FFF2-40B4-BE49-F238E27FC236}">
                      <a16:creationId xmlns:a16="http://schemas.microsoft.com/office/drawing/2014/main" id="{6C7E0FBD-532B-BEDA-C6AE-EDC91B3D5A9A}"/>
                    </a:ext>
                  </a:extLst>
                </p:cNvPr>
                <p:cNvSpPr/>
                <p:nvPr/>
              </p:nvSpPr>
              <p:spPr>
                <a:xfrm>
                  <a:off x="1679049" y="4403629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522" name="グラフィックス 331">
                <a:extLst>
                  <a:ext uri="{FF2B5EF4-FFF2-40B4-BE49-F238E27FC236}">
                    <a16:creationId xmlns:a16="http://schemas.microsoft.com/office/drawing/2014/main" id="{0036C715-D292-2BC1-7093-D26D1C4C3271}"/>
                  </a:ext>
                </a:extLst>
              </p:cNvPr>
              <p:cNvGrpSpPr/>
              <p:nvPr/>
            </p:nvGrpSpPr>
            <p:grpSpPr>
              <a:xfrm>
                <a:off x="1304633" y="4027920"/>
                <a:ext cx="677002" cy="499133"/>
                <a:chOff x="1304633" y="4027920"/>
                <a:chExt cx="677002" cy="499133"/>
              </a:xfrm>
              <a:solidFill>
                <a:srgbClr val="000000"/>
              </a:solidFill>
            </p:grpSpPr>
            <p:sp>
              <p:nvSpPr>
                <p:cNvPr id="1523" name="フリーフォーム 1522">
                  <a:extLst>
                    <a:ext uri="{FF2B5EF4-FFF2-40B4-BE49-F238E27FC236}">
                      <a16:creationId xmlns:a16="http://schemas.microsoft.com/office/drawing/2014/main" id="{85C93321-ABCA-C22E-77D0-DEDE04DEB6D6}"/>
                    </a:ext>
                  </a:extLst>
                </p:cNvPr>
                <p:cNvSpPr/>
                <p:nvPr/>
              </p:nvSpPr>
              <p:spPr>
                <a:xfrm>
                  <a:off x="1663785" y="4496421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24" name="フリーフォーム 1523">
                  <a:extLst>
                    <a:ext uri="{FF2B5EF4-FFF2-40B4-BE49-F238E27FC236}">
                      <a16:creationId xmlns:a16="http://schemas.microsoft.com/office/drawing/2014/main" id="{F1A4C0AE-3594-5CCD-3080-12C5A31060FE}"/>
                    </a:ext>
                  </a:extLst>
                </p:cNvPr>
                <p:cNvSpPr/>
                <p:nvPr/>
              </p:nvSpPr>
              <p:spPr>
                <a:xfrm>
                  <a:off x="1304633" y="4136037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25" name="フリーフォーム 1524">
                  <a:extLst>
                    <a:ext uri="{FF2B5EF4-FFF2-40B4-BE49-F238E27FC236}">
                      <a16:creationId xmlns:a16="http://schemas.microsoft.com/office/drawing/2014/main" id="{AC34D08E-7C6E-5C38-C01C-E726B137FC38}"/>
                    </a:ext>
                  </a:extLst>
                </p:cNvPr>
                <p:cNvSpPr/>
                <p:nvPr/>
              </p:nvSpPr>
              <p:spPr>
                <a:xfrm>
                  <a:off x="1304633" y="4496421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26" name="フリーフォーム 1525">
                  <a:extLst>
                    <a:ext uri="{FF2B5EF4-FFF2-40B4-BE49-F238E27FC236}">
                      <a16:creationId xmlns:a16="http://schemas.microsoft.com/office/drawing/2014/main" id="{2054EB9E-2038-3ABC-0952-3648CFD567A8}"/>
                    </a:ext>
                  </a:extLst>
                </p:cNvPr>
                <p:cNvSpPr/>
                <p:nvPr/>
              </p:nvSpPr>
              <p:spPr>
                <a:xfrm>
                  <a:off x="1951106" y="4027920"/>
                  <a:ext cx="30529" cy="30634"/>
                </a:xfrm>
                <a:custGeom>
                  <a:avLst/>
                  <a:gdLst>
                    <a:gd name="connsiteX0" fmla="*/ 30530 w 30529"/>
                    <a:gd name="connsiteY0" fmla="*/ 15317 h 30634"/>
                    <a:gd name="connsiteX1" fmla="*/ 15265 w 30529"/>
                    <a:gd name="connsiteY1" fmla="*/ 30635 h 30634"/>
                    <a:gd name="connsiteX2" fmla="*/ 0 w 30529"/>
                    <a:gd name="connsiteY2" fmla="*/ 15317 h 30634"/>
                    <a:gd name="connsiteX3" fmla="*/ 15265 w 30529"/>
                    <a:gd name="connsiteY3" fmla="*/ 0 h 30634"/>
                    <a:gd name="connsiteX4" fmla="*/ 30530 w 30529"/>
                    <a:gd name="connsiteY4" fmla="*/ 15317 h 30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9" h="30634">
                      <a:moveTo>
                        <a:pt x="30530" y="15317"/>
                      </a:moveTo>
                      <a:cubicBezTo>
                        <a:pt x="30530" y="23777"/>
                        <a:pt x="23695" y="30635"/>
                        <a:pt x="15265" y="30635"/>
                      </a:cubicBezTo>
                      <a:cubicBezTo>
                        <a:pt x="6834" y="30635"/>
                        <a:pt x="0" y="23777"/>
                        <a:pt x="0" y="15317"/>
                      </a:cubicBezTo>
                      <a:cubicBezTo>
                        <a:pt x="0" y="6858"/>
                        <a:pt x="6834" y="0"/>
                        <a:pt x="15265" y="0"/>
                      </a:cubicBezTo>
                      <a:cubicBezTo>
                        <a:pt x="23695" y="0"/>
                        <a:pt x="30530" y="6858"/>
                        <a:pt x="30530" y="1531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27" name="フリーフォーム 1526">
                  <a:extLst>
                    <a:ext uri="{FF2B5EF4-FFF2-40B4-BE49-F238E27FC236}">
                      <a16:creationId xmlns:a16="http://schemas.microsoft.com/office/drawing/2014/main" id="{528B4E66-59F1-AF06-46C3-5B99F47CD73F}"/>
                    </a:ext>
                  </a:extLst>
                </p:cNvPr>
                <p:cNvSpPr/>
                <p:nvPr/>
              </p:nvSpPr>
              <p:spPr>
                <a:xfrm>
                  <a:off x="1951107" y="4388306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28" name="フリーフォーム 1527">
                  <a:extLst>
                    <a:ext uri="{FF2B5EF4-FFF2-40B4-BE49-F238E27FC236}">
                      <a16:creationId xmlns:a16="http://schemas.microsoft.com/office/drawing/2014/main" id="{3E1EA3F8-C8C9-BB74-BF1B-D23C9CC72039}"/>
                    </a:ext>
                  </a:extLst>
                </p:cNvPr>
                <p:cNvSpPr/>
                <p:nvPr/>
              </p:nvSpPr>
              <p:spPr>
                <a:xfrm>
                  <a:off x="1591955" y="4027921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29" name="フリーフォーム 1528">
                  <a:extLst>
                    <a:ext uri="{FF2B5EF4-FFF2-40B4-BE49-F238E27FC236}">
                      <a16:creationId xmlns:a16="http://schemas.microsoft.com/office/drawing/2014/main" id="{DCB3AD49-25D9-35A8-551B-3F9065B2664D}"/>
                    </a:ext>
                  </a:extLst>
                </p:cNvPr>
                <p:cNvSpPr/>
                <p:nvPr/>
              </p:nvSpPr>
              <p:spPr>
                <a:xfrm>
                  <a:off x="1663785" y="4136037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234" name="グループ化 1233">
              <a:extLst>
                <a:ext uri="{FF2B5EF4-FFF2-40B4-BE49-F238E27FC236}">
                  <a16:creationId xmlns:a16="http://schemas.microsoft.com/office/drawing/2014/main" id="{DFE1717C-8194-0E5F-CFAA-B535587F42D2}"/>
                </a:ext>
              </a:extLst>
            </p:cNvPr>
            <p:cNvGrpSpPr/>
            <p:nvPr/>
          </p:nvGrpSpPr>
          <p:grpSpPr>
            <a:xfrm>
              <a:off x="2104822" y="4115844"/>
              <a:ext cx="674159" cy="323614"/>
              <a:chOff x="2104822" y="4115844"/>
              <a:chExt cx="674159" cy="323614"/>
            </a:xfrm>
          </p:grpSpPr>
          <p:grpSp>
            <p:nvGrpSpPr>
              <p:cNvPr id="1498" name="グラフィックス 332">
                <a:extLst>
                  <a:ext uri="{FF2B5EF4-FFF2-40B4-BE49-F238E27FC236}">
                    <a16:creationId xmlns:a16="http://schemas.microsoft.com/office/drawing/2014/main" id="{8CE2431A-D7D7-0BAE-F85F-9E89692E586C}"/>
                  </a:ext>
                </a:extLst>
              </p:cNvPr>
              <p:cNvGrpSpPr/>
              <p:nvPr/>
            </p:nvGrpSpPr>
            <p:grpSpPr>
              <a:xfrm>
                <a:off x="2114754" y="4125775"/>
                <a:ext cx="657027" cy="306500"/>
                <a:chOff x="2114754" y="4125775"/>
                <a:chExt cx="657027" cy="306500"/>
              </a:xfrm>
            </p:grpSpPr>
            <p:sp>
              <p:nvSpPr>
                <p:cNvPr id="1507" name="フリーフォーム 1506">
                  <a:extLst>
                    <a:ext uri="{FF2B5EF4-FFF2-40B4-BE49-F238E27FC236}">
                      <a16:creationId xmlns:a16="http://schemas.microsoft.com/office/drawing/2014/main" id="{66273C44-B0DE-0CE9-E0B0-34A969427EC8}"/>
                    </a:ext>
                  </a:extLst>
                </p:cNvPr>
                <p:cNvSpPr/>
                <p:nvPr/>
              </p:nvSpPr>
              <p:spPr>
                <a:xfrm>
                  <a:off x="2348431" y="4429528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08" name="フリーフォーム 1507">
                  <a:extLst>
                    <a:ext uri="{FF2B5EF4-FFF2-40B4-BE49-F238E27FC236}">
                      <a16:creationId xmlns:a16="http://schemas.microsoft.com/office/drawing/2014/main" id="{DA15A381-F4A1-BB47-F4F6-9AFB53A3B6E3}"/>
                    </a:ext>
                  </a:extLst>
                </p:cNvPr>
                <p:cNvSpPr/>
                <p:nvPr/>
              </p:nvSpPr>
              <p:spPr>
                <a:xfrm>
                  <a:off x="2348431" y="4195872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09" name="フリーフォーム 1508">
                  <a:extLst>
                    <a:ext uri="{FF2B5EF4-FFF2-40B4-BE49-F238E27FC236}">
                      <a16:creationId xmlns:a16="http://schemas.microsoft.com/office/drawing/2014/main" id="{FC33EA8E-73AC-8C69-F7E3-06CA60C2FA48}"/>
                    </a:ext>
                  </a:extLst>
                </p:cNvPr>
                <p:cNvSpPr/>
                <p:nvPr/>
              </p:nvSpPr>
              <p:spPr>
                <a:xfrm>
                  <a:off x="2582108" y="4195872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0" name="フリーフォーム 1509">
                  <a:extLst>
                    <a:ext uri="{FF2B5EF4-FFF2-40B4-BE49-F238E27FC236}">
                      <a16:creationId xmlns:a16="http://schemas.microsoft.com/office/drawing/2014/main" id="{4893B683-3834-DBAF-92F5-ECDA3B5959CA}"/>
                    </a:ext>
                  </a:extLst>
                </p:cNvPr>
                <p:cNvSpPr/>
                <p:nvPr/>
              </p:nvSpPr>
              <p:spPr>
                <a:xfrm>
                  <a:off x="2348431" y="4195872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1" name="フリーフォーム 1510">
                  <a:extLst>
                    <a:ext uri="{FF2B5EF4-FFF2-40B4-BE49-F238E27FC236}">
                      <a16:creationId xmlns:a16="http://schemas.microsoft.com/office/drawing/2014/main" id="{4479E12C-FECE-F837-3909-F8D0EF5E226F}"/>
                    </a:ext>
                  </a:extLst>
                </p:cNvPr>
                <p:cNvSpPr/>
                <p:nvPr/>
              </p:nvSpPr>
              <p:spPr>
                <a:xfrm>
                  <a:off x="2348431" y="4125775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2" name="フリーフォーム 1511">
                  <a:extLst>
                    <a:ext uri="{FF2B5EF4-FFF2-40B4-BE49-F238E27FC236}">
                      <a16:creationId xmlns:a16="http://schemas.microsoft.com/office/drawing/2014/main" id="{0CEC1E91-A6F3-324E-E910-73CEBD6C054B}"/>
                    </a:ext>
                  </a:extLst>
                </p:cNvPr>
                <p:cNvSpPr/>
                <p:nvPr/>
              </p:nvSpPr>
              <p:spPr>
                <a:xfrm>
                  <a:off x="2582108" y="4125775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3" name="フリーフォーム 1512">
                  <a:extLst>
                    <a:ext uri="{FF2B5EF4-FFF2-40B4-BE49-F238E27FC236}">
                      <a16:creationId xmlns:a16="http://schemas.microsoft.com/office/drawing/2014/main" id="{ECC59CDD-CB9F-8625-ACB8-3B1031AB1C94}"/>
                    </a:ext>
                  </a:extLst>
                </p:cNvPr>
                <p:cNvSpPr/>
                <p:nvPr/>
              </p:nvSpPr>
              <p:spPr>
                <a:xfrm>
                  <a:off x="2535357" y="4125779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4" name="フリーフォーム 1513">
                  <a:extLst>
                    <a:ext uri="{FF2B5EF4-FFF2-40B4-BE49-F238E27FC236}">
                      <a16:creationId xmlns:a16="http://schemas.microsoft.com/office/drawing/2014/main" id="{6458617E-49B0-B97D-251B-7D60AABFCEAF}"/>
                    </a:ext>
                  </a:extLst>
                </p:cNvPr>
                <p:cNvSpPr/>
                <p:nvPr/>
              </p:nvSpPr>
              <p:spPr>
                <a:xfrm>
                  <a:off x="2769034" y="4125779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5" name="フリーフォーム 1514">
                  <a:extLst>
                    <a:ext uri="{FF2B5EF4-FFF2-40B4-BE49-F238E27FC236}">
                      <a16:creationId xmlns:a16="http://schemas.microsoft.com/office/drawing/2014/main" id="{5F8D27E1-23FC-CCD2-6904-24FC301C7F35}"/>
                    </a:ext>
                  </a:extLst>
                </p:cNvPr>
                <p:cNvSpPr/>
                <p:nvPr/>
              </p:nvSpPr>
              <p:spPr>
                <a:xfrm>
                  <a:off x="2582108" y="4359435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6" name="フリーフォーム 1515">
                  <a:extLst>
                    <a:ext uri="{FF2B5EF4-FFF2-40B4-BE49-F238E27FC236}">
                      <a16:creationId xmlns:a16="http://schemas.microsoft.com/office/drawing/2014/main" id="{868FF1C1-8FE0-B19A-F8D5-22E122696A17}"/>
                    </a:ext>
                  </a:extLst>
                </p:cNvPr>
                <p:cNvSpPr/>
                <p:nvPr/>
              </p:nvSpPr>
              <p:spPr>
                <a:xfrm>
                  <a:off x="2114754" y="4429527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7" name="フリーフォーム 1516">
                  <a:extLst>
                    <a:ext uri="{FF2B5EF4-FFF2-40B4-BE49-F238E27FC236}">
                      <a16:creationId xmlns:a16="http://schemas.microsoft.com/office/drawing/2014/main" id="{1D21D0EE-7B57-1562-427B-5A2602E68548}"/>
                    </a:ext>
                  </a:extLst>
                </p:cNvPr>
                <p:cNvSpPr/>
                <p:nvPr/>
              </p:nvSpPr>
              <p:spPr>
                <a:xfrm>
                  <a:off x="2114754" y="4195871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8" name="フリーフォーム 1517">
                  <a:extLst>
                    <a:ext uri="{FF2B5EF4-FFF2-40B4-BE49-F238E27FC236}">
                      <a16:creationId xmlns:a16="http://schemas.microsoft.com/office/drawing/2014/main" id="{1A55BAE5-A0ED-C05C-46F3-DE410A0CE0F1}"/>
                    </a:ext>
                  </a:extLst>
                </p:cNvPr>
                <p:cNvSpPr/>
                <p:nvPr/>
              </p:nvSpPr>
              <p:spPr>
                <a:xfrm>
                  <a:off x="2114754" y="4195871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19" name="フリーフォーム 1518">
                  <a:extLst>
                    <a:ext uri="{FF2B5EF4-FFF2-40B4-BE49-F238E27FC236}">
                      <a16:creationId xmlns:a16="http://schemas.microsoft.com/office/drawing/2014/main" id="{F1021379-10C6-1566-A155-CE459B2C0202}"/>
                    </a:ext>
                  </a:extLst>
                </p:cNvPr>
                <p:cNvSpPr/>
                <p:nvPr/>
              </p:nvSpPr>
              <p:spPr>
                <a:xfrm>
                  <a:off x="2114754" y="4125775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20" name="フリーフォーム 1519">
                  <a:extLst>
                    <a:ext uri="{FF2B5EF4-FFF2-40B4-BE49-F238E27FC236}">
                      <a16:creationId xmlns:a16="http://schemas.microsoft.com/office/drawing/2014/main" id="{5FC44FB5-2BD7-0266-E795-A8F5893B79C1}"/>
                    </a:ext>
                  </a:extLst>
                </p:cNvPr>
                <p:cNvSpPr/>
                <p:nvPr/>
              </p:nvSpPr>
              <p:spPr>
                <a:xfrm>
                  <a:off x="2301680" y="4125779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499" name="グラフィックス 332">
                <a:extLst>
                  <a:ext uri="{FF2B5EF4-FFF2-40B4-BE49-F238E27FC236}">
                    <a16:creationId xmlns:a16="http://schemas.microsoft.com/office/drawing/2014/main" id="{8A032170-E8A4-81CE-D2A1-EBB57EFF6E7A}"/>
                  </a:ext>
                </a:extLst>
              </p:cNvPr>
              <p:cNvGrpSpPr/>
              <p:nvPr/>
            </p:nvGrpSpPr>
            <p:grpSpPr>
              <a:xfrm>
                <a:off x="2104822" y="4115844"/>
                <a:ext cx="674159" cy="323614"/>
                <a:chOff x="2104822" y="4115844"/>
                <a:chExt cx="674159" cy="323614"/>
              </a:xfrm>
              <a:solidFill>
                <a:srgbClr val="000000"/>
              </a:solidFill>
            </p:grpSpPr>
            <p:sp>
              <p:nvSpPr>
                <p:cNvPr id="1500" name="フリーフォーム 1499">
                  <a:extLst>
                    <a:ext uri="{FF2B5EF4-FFF2-40B4-BE49-F238E27FC236}">
                      <a16:creationId xmlns:a16="http://schemas.microsoft.com/office/drawing/2014/main" id="{BC583D0D-64F6-0CFF-82E6-9B72A20B9C43}"/>
                    </a:ext>
                  </a:extLst>
                </p:cNvPr>
                <p:cNvSpPr/>
                <p:nvPr/>
              </p:nvSpPr>
              <p:spPr>
                <a:xfrm>
                  <a:off x="2572177" y="4419597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01" name="フリーフォーム 1500">
                  <a:extLst>
                    <a:ext uri="{FF2B5EF4-FFF2-40B4-BE49-F238E27FC236}">
                      <a16:creationId xmlns:a16="http://schemas.microsoft.com/office/drawing/2014/main" id="{F1D60CA5-9388-B35E-CEFC-DF35B3B7A315}"/>
                    </a:ext>
                  </a:extLst>
                </p:cNvPr>
                <p:cNvSpPr/>
                <p:nvPr/>
              </p:nvSpPr>
              <p:spPr>
                <a:xfrm>
                  <a:off x="2759118" y="4115844"/>
                  <a:ext cx="19863" cy="19862"/>
                </a:xfrm>
                <a:custGeom>
                  <a:avLst/>
                  <a:gdLst>
                    <a:gd name="connsiteX0" fmla="*/ 19864 w 19863"/>
                    <a:gd name="connsiteY0" fmla="*/ 9931 h 19862"/>
                    <a:gd name="connsiteX1" fmla="*/ 9932 w 19863"/>
                    <a:gd name="connsiteY1" fmla="*/ 19862 h 19862"/>
                    <a:gd name="connsiteX2" fmla="*/ 0 w 19863"/>
                    <a:gd name="connsiteY2" fmla="*/ 9931 h 19862"/>
                    <a:gd name="connsiteX3" fmla="*/ 9932 w 19863"/>
                    <a:gd name="connsiteY3" fmla="*/ 0 h 19862"/>
                    <a:gd name="connsiteX4" fmla="*/ 19864 w 19863"/>
                    <a:gd name="connsiteY4" fmla="*/ 9931 h 19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3" h="19862">
                      <a:moveTo>
                        <a:pt x="19864" y="9931"/>
                      </a:moveTo>
                      <a:cubicBezTo>
                        <a:pt x="19864" y="15416"/>
                        <a:pt x="15417" y="19862"/>
                        <a:pt x="9932" y="19862"/>
                      </a:cubicBezTo>
                      <a:cubicBezTo>
                        <a:pt x="4447" y="19862"/>
                        <a:pt x="0" y="15416"/>
                        <a:pt x="0" y="9931"/>
                      </a:cubicBezTo>
                      <a:cubicBezTo>
                        <a:pt x="0" y="4446"/>
                        <a:pt x="4447" y="0"/>
                        <a:pt x="9932" y="0"/>
                      </a:cubicBezTo>
                      <a:cubicBezTo>
                        <a:pt x="15417" y="0"/>
                        <a:pt x="19864" y="4446"/>
                        <a:pt x="19864" y="993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02" name="フリーフォーム 1501">
                  <a:extLst>
                    <a:ext uri="{FF2B5EF4-FFF2-40B4-BE49-F238E27FC236}">
                      <a16:creationId xmlns:a16="http://schemas.microsoft.com/office/drawing/2014/main" id="{8842778E-2559-0411-B54B-3B1E859977B6}"/>
                    </a:ext>
                  </a:extLst>
                </p:cNvPr>
                <p:cNvSpPr/>
                <p:nvPr/>
              </p:nvSpPr>
              <p:spPr>
                <a:xfrm>
                  <a:off x="2759118" y="4349501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03" name="フリーフォーム 1502">
                  <a:extLst>
                    <a:ext uri="{FF2B5EF4-FFF2-40B4-BE49-F238E27FC236}">
                      <a16:creationId xmlns:a16="http://schemas.microsoft.com/office/drawing/2014/main" id="{84903D37-5D15-8DD3-4345-78F519DC5052}"/>
                    </a:ext>
                  </a:extLst>
                </p:cNvPr>
                <p:cNvSpPr/>
                <p:nvPr/>
              </p:nvSpPr>
              <p:spPr>
                <a:xfrm>
                  <a:off x="2572177" y="4185941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04" name="フリーフォーム 1503">
                  <a:extLst>
                    <a:ext uri="{FF2B5EF4-FFF2-40B4-BE49-F238E27FC236}">
                      <a16:creationId xmlns:a16="http://schemas.microsoft.com/office/drawing/2014/main" id="{6965ACA8-81D0-FE65-0705-F6E3A85419C4}"/>
                    </a:ext>
                  </a:extLst>
                </p:cNvPr>
                <p:cNvSpPr/>
                <p:nvPr/>
              </p:nvSpPr>
              <p:spPr>
                <a:xfrm>
                  <a:off x="2104822" y="4185941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05" name="フリーフォーム 1504">
                  <a:extLst>
                    <a:ext uri="{FF2B5EF4-FFF2-40B4-BE49-F238E27FC236}">
                      <a16:creationId xmlns:a16="http://schemas.microsoft.com/office/drawing/2014/main" id="{443F5BD1-9F06-51D4-60A7-6A409BACA7F9}"/>
                    </a:ext>
                  </a:extLst>
                </p:cNvPr>
                <p:cNvSpPr/>
                <p:nvPr/>
              </p:nvSpPr>
              <p:spPr>
                <a:xfrm>
                  <a:off x="2104822" y="4419597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06" name="フリーフォーム 1505">
                  <a:extLst>
                    <a:ext uri="{FF2B5EF4-FFF2-40B4-BE49-F238E27FC236}">
                      <a16:creationId xmlns:a16="http://schemas.microsoft.com/office/drawing/2014/main" id="{4EBF5EEB-44EE-B886-09B7-F9AA471A48F4}"/>
                    </a:ext>
                  </a:extLst>
                </p:cNvPr>
                <p:cNvSpPr/>
                <p:nvPr/>
              </p:nvSpPr>
              <p:spPr>
                <a:xfrm>
                  <a:off x="2291764" y="4115844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9209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235" name="グループ化 1234">
              <a:extLst>
                <a:ext uri="{FF2B5EF4-FFF2-40B4-BE49-F238E27FC236}">
                  <a16:creationId xmlns:a16="http://schemas.microsoft.com/office/drawing/2014/main" id="{C7CC0862-7733-12A3-50AC-C3717CA01CD1}"/>
                </a:ext>
              </a:extLst>
            </p:cNvPr>
            <p:cNvGrpSpPr/>
            <p:nvPr/>
          </p:nvGrpSpPr>
          <p:grpSpPr>
            <a:xfrm>
              <a:off x="2895255" y="4124903"/>
              <a:ext cx="669361" cy="306723"/>
              <a:chOff x="2895255" y="4124903"/>
              <a:chExt cx="669361" cy="306723"/>
            </a:xfrm>
          </p:grpSpPr>
          <p:grpSp>
            <p:nvGrpSpPr>
              <p:cNvPr id="1468" name="グラフィックス 333">
                <a:extLst>
                  <a:ext uri="{FF2B5EF4-FFF2-40B4-BE49-F238E27FC236}">
                    <a16:creationId xmlns:a16="http://schemas.microsoft.com/office/drawing/2014/main" id="{EFB7C741-1779-04C8-F8C1-9A40B11FC1B4}"/>
                  </a:ext>
                </a:extLst>
              </p:cNvPr>
              <p:cNvGrpSpPr/>
              <p:nvPr/>
            </p:nvGrpSpPr>
            <p:grpSpPr>
              <a:xfrm>
                <a:off x="2902974" y="4132640"/>
                <a:ext cx="653921" cy="291253"/>
                <a:chOff x="2902974" y="4132640"/>
                <a:chExt cx="653921" cy="291253"/>
              </a:xfrm>
            </p:grpSpPr>
            <p:sp>
              <p:nvSpPr>
                <p:cNvPr id="1477" name="フリーフォーム 1476">
                  <a:extLst>
                    <a:ext uri="{FF2B5EF4-FFF2-40B4-BE49-F238E27FC236}">
                      <a16:creationId xmlns:a16="http://schemas.microsoft.com/office/drawing/2014/main" id="{C486C6B2-7FE8-4E2C-CC06-1F042FDFF390}"/>
                    </a:ext>
                  </a:extLst>
                </p:cNvPr>
                <p:cNvSpPr/>
                <p:nvPr/>
              </p:nvSpPr>
              <p:spPr>
                <a:xfrm>
                  <a:off x="3084619" y="4423890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78" name="フリーフォーム 1477">
                  <a:extLst>
                    <a:ext uri="{FF2B5EF4-FFF2-40B4-BE49-F238E27FC236}">
                      <a16:creationId xmlns:a16="http://schemas.microsoft.com/office/drawing/2014/main" id="{9C5E287F-B68C-4DEA-7588-32571A272B4C}"/>
                    </a:ext>
                  </a:extLst>
                </p:cNvPr>
                <p:cNvSpPr/>
                <p:nvPr/>
              </p:nvSpPr>
              <p:spPr>
                <a:xfrm>
                  <a:off x="3084619" y="4241859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79" name="フリーフォーム 1478">
                  <a:extLst>
                    <a:ext uri="{FF2B5EF4-FFF2-40B4-BE49-F238E27FC236}">
                      <a16:creationId xmlns:a16="http://schemas.microsoft.com/office/drawing/2014/main" id="{6CB3B799-52C2-E4BD-BE7C-2EE04A8973BD}"/>
                    </a:ext>
                  </a:extLst>
                </p:cNvPr>
                <p:cNvSpPr/>
                <p:nvPr/>
              </p:nvSpPr>
              <p:spPr>
                <a:xfrm>
                  <a:off x="3266264" y="4241859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0" name="フリーフォーム 1479">
                  <a:extLst>
                    <a:ext uri="{FF2B5EF4-FFF2-40B4-BE49-F238E27FC236}">
                      <a16:creationId xmlns:a16="http://schemas.microsoft.com/office/drawing/2014/main" id="{BE9CCDB8-5D28-CEE0-9C7C-C63BEDC53ACA}"/>
                    </a:ext>
                  </a:extLst>
                </p:cNvPr>
                <p:cNvSpPr/>
                <p:nvPr/>
              </p:nvSpPr>
              <p:spPr>
                <a:xfrm>
                  <a:off x="3084619" y="4241859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1" name="フリーフォーム 1480">
                  <a:extLst>
                    <a:ext uri="{FF2B5EF4-FFF2-40B4-BE49-F238E27FC236}">
                      <a16:creationId xmlns:a16="http://schemas.microsoft.com/office/drawing/2014/main" id="{9B2CA7FD-F4D4-48B4-77F8-5EEB947EB6F3}"/>
                    </a:ext>
                  </a:extLst>
                </p:cNvPr>
                <p:cNvSpPr/>
                <p:nvPr/>
              </p:nvSpPr>
              <p:spPr>
                <a:xfrm>
                  <a:off x="3084619" y="4187250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2" name="フリーフォーム 1481">
                  <a:extLst>
                    <a:ext uri="{FF2B5EF4-FFF2-40B4-BE49-F238E27FC236}">
                      <a16:creationId xmlns:a16="http://schemas.microsoft.com/office/drawing/2014/main" id="{15C3AB52-EA0C-7BA6-7040-1A10D3E2CF89}"/>
                    </a:ext>
                  </a:extLst>
                </p:cNvPr>
                <p:cNvSpPr/>
                <p:nvPr/>
              </p:nvSpPr>
              <p:spPr>
                <a:xfrm>
                  <a:off x="3266264" y="4187250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3" name="フリーフォーム 1482">
                  <a:extLst>
                    <a:ext uri="{FF2B5EF4-FFF2-40B4-BE49-F238E27FC236}">
                      <a16:creationId xmlns:a16="http://schemas.microsoft.com/office/drawing/2014/main" id="{B70FC01B-2D80-A08A-8C88-00460D39E5FC}"/>
                    </a:ext>
                  </a:extLst>
                </p:cNvPr>
                <p:cNvSpPr/>
                <p:nvPr/>
              </p:nvSpPr>
              <p:spPr>
                <a:xfrm>
                  <a:off x="3229923" y="4187253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4" name="フリーフォーム 1483">
                  <a:extLst>
                    <a:ext uri="{FF2B5EF4-FFF2-40B4-BE49-F238E27FC236}">
                      <a16:creationId xmlns:a16="http://schemas.microsoft.com/office/drawing/2014/main" id="{4F6AB230-D410-FB01-C50F-75C0A8E3CE31}"/>
                    </a:ext>
                  </a:extLst>
                </p:cNvPr>
                <p:cNvSpPr/>
                <p:nvPr/>
              </p:nvSpPr>
              <p:spPr>
                <a:xfrm>
                  <a:off x="3411568" y="4187253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5" name="フリーフォーム 1484">
                  <a:extLst>
                    <a:ext uri="{FF2B5EF4-FFF2-40B4-BE49-F238E27FC236}">
                      <a16:creationId xmlns:a16="http://schemas.microsoft.com/office/drawing/2014/main" id="{AA65284B-EF27-5408-6DD9-A8478A7D13A4}"/>
                    </a:ext>
                  </a:extLst>
                </p:cNvPr>
                <p:cNvSpPr/>
                <p:nvPr/>
              </p:nvSpPr>
              <p:spPr>
                <a:xfrm>
                  <a:off x="3266264" y="4369284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6" name="フリーフォーム 1485">
                  <a:extLst>
                    <a:ext uri="{FF2B5EF4-FFF2-40B4-BE49-F238E27FC236}">
                      <a16:creationId xmlns:a16="http://schemas.microsoft.com/office/drawing/2014/main" id="{A91D2902-E2AE-8354-5B9B-45D33EA60426}"/>
                    </a:ext>
                  </a:extLst>
                </p:cNvPr>
                <p:cNvSpPr/>
                <p:nvPr/>
              </p:nvSpPr>
              <p:spPr>
                <a:xfrm>
                  <a:off x="2902974" y="4423890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7" name="フリーフォーム 1486">
                  <a:extLst>
                    <a:ext uri="{FF2B5EF4-FFF2-40B4-BE49-F238E27FC236}">
                      <a16:creationId xmlns:a16="http://schemas.microsoft.com/office/drawing/2014/main" id="{27294DC8-DB16-0B64-6C4A-E8ACD34AA265}"/>
                    </a:ext>
                  </a:extLst>
                </p:cNvPr>
                <p:cNvSpPr/>
                <p:nvPr/>
              </p:nvSpPr>
              <p:spPr>
                <a:xfrm>
                  <a:off x="2902974" y="4241859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2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8" name="フリーフォーム 1487">
                  <a:extLst>
                    <a:ext uri="{FF2B5EF4-FFF2-40B4-BE49-F238E27FC236}">
                      <a16:creationId xmlns:a16="http://schemas.microsoft.com/office/drawing/2014/main" id="{3AAB538A-744F-3CDC-1C4C-D741EFC6ACE4}"/>
                    </a:ext>
                  </a:extLst>
                </p:cNvPr>
                <p:cNvSpPr/>
                <p:nvPr/>
              </p:nvSpPr>
              <p:spPr>
                <a:xfrm>
                  <a:off x="2902974" y="4241859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89" name="フリーフォーム 1488">
                  <a:extLst>
                    <a:ext uri="{FF2B5EF4-FFF2-40B4-BE49-F238E27FC236}">
                      <a16:creationId xmlns:a16="http://schemas.microsoft.com/office/drawing/2014/main" id="{909E967E-4DCA-104D-9110-1A62023ADF61}"/>
                    </a:ext>
                  </a:extLst>
                </p:cNvPr>
                <p:cNvSpPr/>
                <p:nvPr/>
              </p:nvSpPr>
              <p:spPr>
                <a:xfrm>
                  <a:off x="2902974" y="4187249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90" name="フリーフォーム 1489">
                  <a:extLst>
                    <a:ext uri="{FF2B5EF4-FFF2-40B4-BE49-F238E27FC236}">
                      <a16:creationId xmlns:a16="http://schemas.microsoft.com/office/drawing/2014/main" id="{5748B4F9-6A9C-8002-43DA-9B2A4C9BE7FF}"/>
                    </a:ext>
                  </a:extLst>
                </p:cNvPr>
                <p:cNvSpPr/>
                <p:nvPr/>
              </p:nvSpPr>
              <p:spPr>
                <a:xfrm>
                  <a:off x="3048278" y="4187252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91" name="フリーフォーム 1490">
                  <a:extLst>
                    <a:ext uri="{FF2B5EF4-FFF2-40B4-BE49-F238E27FC236}">
                      <a16:creationId xmlns:a16="http://schemas.microsoft.com/office/drawing/2014/main" id="{A83137C4-C500-28F0-16F6-34753C973227}"/>
                    </a:ext>
                  </a:extLst>
                </p:cNvPr>
                <p:cNvSpPr/>
                <p:nvPr/>
              </p:nvSpPr>
              <p:spPr>
                <a:xfrm>
                  <a:off x="3229935" y="4132640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92" name="フリーフォーム 1491">
                  <a:extLst>
                    <a:ext uri="{FF2B5EF4-FFF2-40B4-BE49-F238E27FC236}">
                      <a16:creationId xmlns:a16="http://schemas.microsoft.com/office/drawing/2014/main" id="{062D18B0-76EE-0444-BABA-7F654C26AAF9}"/>
                    </a:ext>
                  </a:extLst>
                </p:cNvPr>
                <p:cNvSpPr/>
                <p:nvPr/>
              </p:nvSpPr>
              <p:spPr>
                <a:xfrm>
                  <a:off x="3411580" y="4132640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93" name="フリーフォーム 1492">
                  <a:extLst>
                    <a:ext uri="{FF2B5EF4-FFF2-40B4-BE49-F238E27FC236}">
                      <a16:creationId xmlns:a16="http://schemas.microsoft.com/office/drawing/2014/main" id="{D58B5666-6EBD-2CD4-D647-3A50F48F8EF7}"/>
                    </a:ext>
                  </a:extLst>
                </p:cNvPr>
                <p:cNvSpPr/>
                <p:nvPr/>
              </p:nvSpPr>
              <p:spPr>
                <a:xfrm>
                  <a:off x="3375239" y="4132643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94" name="フリーフォーム 1493">
                  <a:extLst>
                    <a:ext uri="{FF2B5EF4-FFF2-40B4-BE49-F238E27FC236}">
                      <a16:creationId xmlns:a16="http://schemas.microsoft.com/office/drawing/2014/main" id="{5DF0DF28-8104-5692-B1A2-A6C3AA33CF3C}"/>
                    </a:ext>
                  </a:extLst>
                </p:cNvPr>
                <p:cNvSpPr/>
                <p:nvPr/>
              </p:nvSpPr>
              <p:spPr>
                <a:xfrm>
                  <a:off x="3556884" y="4132643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95" name="フリーフォーム 1494">
                  <a:extLst>
                    <a:ext uri="{FF2B5EF4-FFF2-40B4-BE49-F238E27FC236}">
                      <a16:creationId xmlns:a16="http://schemas.microsoft.com/office/drawing/2014/main" id="{F878996A-A2B0-AC91-0515-B5F3870D33B2}"/>
                    </a:ext>
                  </a:extLst>
                </p:cNvPr>
                <p:cNvSpPr/>
                <p:nvPr/>
              </p:nvSpPr>
              <p:spPr>
                <a:xfrm>
                  <a:off x="3411580" y="4314675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96" name="フリーフォーム 1495">
                  <a:extLst>
                    <a:ext uri="{FF2B5EF4-FFF2-40B4-BE49-F238E27FC236}">
                      <a16:creationId xmlns:a16="http://schemas.microsoft.com/office/drawing/2014/main" id="{EFB537FA-D8EC-3F88-3AE9-9EF27F48962A}"/>
                    </a:ext>
                  </a:extLst>
                </p:cNvPr>
                <p:cNvSpPr/>
                <p:nvPr/>
              </p:nvSpPr>
              <p:spPr>
                <a:xfrm>
                  <a:off x="3048303" y="4132640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97" name="フリーフォーム 1496">
                  <a:extLst>
                    <a:ext uri="{FF2B5EF4-FFF2-40B4-BE49-F238E27FC236}">
                      <a16:creationId xmlns:a16="http://schemas.microsoft.com/office/drawing/2014/main" id="{A0B982AB-A7A5-DD9D-4536-7B473A91C897}"/>
                    </a:ext>
                  </a:extLst>
                </p:cNvPr>
                <p:cNvSpPr/>
                <p:nvPr/>
              </p:nvSpPr>
              <p:spPr>
                <a:xfrm>
                  <a:off x="3193606" y="4132643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469" name="グラフィックス 333">
                <a:extLst>
                  <a:ext uri="{FF2B5EF4-FFF2-40B4-BE49-F238E27FC236}">
                    <a16:creationId xmlns:a16="http://schemas.microsoft.com/office/drawing/2014/main" id="{AB8F968E-FC2B-8E21-22FB-773361C46E0A}"/>
                  </a:ext>
                </a:extLst>
              </p:cNvPr>
              <p:cNvGrpSpPr/>
              <p:nvPr/>
            </p:nvGrpSpPr>
            <p:grpSpPr>
              <a:xfrm>
                <a:off x="2895255" y="4124903"/>
                <a:ext cx="669361" cy="306723"/>
                <a:chOff x="2895255" y="4124903"/>
                <a:chExt cx="669361" cy="306723"/>
              </a:xfrm>
              <a:solidFill>
                <a:srgbClr val="000000"/>
              </a:solidFill>
            </p:grpSpPr>
            <p:sp>
              <p:nvSpPr>
                <p:cNvPr id="1470" name="フリーフォーム 1469">
                  <a:extLst>
                    <a:ext uri="{FF2B5EF4-FFF2-40B4-BE49-F238E27FC236}">
                      <a16:creationId xmlns:a16="http://schemas.microsoft.com/office/drawing/2014/main" id="{3682740F-0022-A7D3-0602-009100DF8356}"/>
                    </a:ext>
                  </a:extLst>
                </p:cNvPr>
                <p:cNvSpPr/>
                <p:nvPr/>
              </p:nvSpPr>
              <p:spPr>
                <a:xfrm>
                  <a:off x="3258544" y="4416154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71" name="フリーフォーム 1470">
                  <a:extLst>
                    <a:ext uri="{FF2B5EF4-FFF2-40B4-BE49-F238E27FC236}">
                      <a16:creationId xmlns:a16="http://schemas.microsoft.com/office/drawing/2014/main" id="{A7852FA6-A3B2-FBCA-A567-391B29F66882}"/>
                    </a:ext>
                  </a:extLst>
                </p:cNvPr>
                <p:cNvSpPr/>
                <p:nvPr/>
              </p:nvSpPr>
              <p:spPr>
                <a:xfrm>
                  <a:off x="3258544" y="4234123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72" name="フリーフォーム 1471">
                  <a:extLst>
                    <a:ext uri="{FF2B5EF4-FFF2-40B4-BE49-F238E27FC236}">
                      <a16:creationId xmlns:a16="http://schemas.microsoft.com/office/drawing/2014/main" id="{6B7D8FA2-37EF-998F-7B44-D2A9C21C4479}"/>
                    </a:ext>
                  </a:extLst>
                </p:cNvPr>
                <p:cNvSpPr/>
                <p:nvPr/>
              </p:nvSpPr>
              <p:spPr>
                <a:xfrm>
                  <a:off x="2895255" y="4234122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73" name="フリーフォーム 1472">
                  <a:extLst>
                    <a:ext uri="{FF2B5EF4-FFF2-40B4-BE49-F238E27FC236}">
                      <a16:creationId xmlns:a16="http://schemas.microsoft.com/office/drawing/2014/main" id="{DD7EDB1A-08B6-23C5-D4B1-590FED33CAC7}"/>
                    </a:ext>
                  </a:extLst>
                </p:cNvPr>
                <p:cNvSpPr/>
                <p:nvPr/>
              </p:nvSpPr>
              <p:spPr>
                <a:xfrm>
                  <a:off x="2895255" y="4416154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74" name="フリーフォーム 1473">
                  <a:extLst>
                    <a:ext uri="{FF2B5EF4-FFF2-40B4-BE49-F238E27FC236}">
                      <a16:creationId xmlns:a16="http://schemas.microsoft.com/office/drawing/2014/main" id="{29B33DBD-F638-D66F-64C5-CCAF874C4DA0}"/>
                    </a:ext>
                  </a:extLst>
                </p:cNvPr>
                <p:cNvSpPr/>
                <p:nvPr/>
              </p:nvSpPr>
              <p:spPr>
                <a:xfrm>
                  <a:off x="3549176" y="4124903"/>
                  <a:ext cx="15440" cy="15473"/>
                </a:xfrm>
                <a:custGeom>
                  <a:avLst/>
                  <a:gdLst>
                    <a:gd name="connsiteX0" fmla="*/ 15441 w 15440"/>
                    <a:gd name="connsiteY0" fmla="*/ 7737 h 15473"/>
                    <a:gd name="connsiteX1" fmla="*/ 7720 w 15440"/>
                    <a:gd name="connsiteY1" fmla="*/ 15474 h 15473"/>
                    <a:gd name="connsiteX2" fmla="*/ 0 w 15440"/>
                    <a:gd name="connsiteY2" fmla="*/ 7737 h 15473"/>
                    <a:gd name="connsiteX3" fmla="*/ 7720 w 15440"/>
                    <a:gd name="connsiteY3" fmla="*/ 0 h 15473"/>
                    <a:gd name="connsiteX4" fmla="*/ 15441 w 15440"/>
                    <a:gd name="connsiteY4" fmla="*/ 7737 h 1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40" h="15473">
                      <a:moveTo>
                        <a:pt x="15441" y="7737"/>
                      </a:moveTo>
                      <a:cubicBezTo>
                        <a:pt x="15441" y="12010"/>
                        <a:pt x="11984" y="15474"/>
                        <a:pt x="7720" y="15474"/>
                      </a:cubicBezTo>
                      <a:cubicBezTo>
                        <a:pt x="3457" y="15474"/>
                        <a:pt x="0" y="12010"/>
                        <a:pt x="0" y="7737"/>
                      </a:cubicBezTo>
                      <a:cubicBezTo>
                        <a:pt x="0" y="3464"/>
                        <a:pt x="3457" y="0"/>
                        <a:pt x="7720" y="0"/>
                      </a:cubicBezTo>
                      <a:cubicBezTo>
                        <a:pt x="11984" y="0"/>
                        <a:pt x="15441" y="3464"/>
                        <a:pt x="15441" y="77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75" name="フリーフォーム 1474">
                  <a:extLst>
                    <a:ext uri="{FF2B5EF4-FFF2-40B4-BE49-F238E27FC236}">
                      <a16:creationId xmlns:a16="http://schemas.microsoft.com/office/drawing/2014/main" id="{6E4019E7-4E12-D2AD-0BFE-32482A0F8612}"/>
                    </a:ext>
                  </a:extLst>
                </p:cNvPr>
                <p:cNvSpPr/>
                <p:nvPr/>
              </p:nvSpPr>
              <p:spPr>
                <a:xfrm>
                  <a:off x="3549176" y="4306935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4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76" name="フリーフォーム 1475">
                  <a:extLst>
                    <a:ext uri="{FF2B5EF4-FFF2-40B4-BE49-F238E27FC236}">
                      <a16:creationId xmlns:a16="http://schemas.microsoft.com/office/drawing/2014/main" id="{4BEA1D93-CD24-CB13-A969-A13E1D3713BB}"/>
                    </a:ext>
                  </a:extLst>
                </p:cNvPr>
                <p:cNvSpPr/>
                <p:nvPr/>
              </p:nvSpPr>
              <p:spPr>
                <a:xfrm>
                  <a:off x="3185899" y="4124904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236" name="グループ化 1235">
              <a:extLst>
                <a:ext uri="{FF2B5EF4-FFF2-40B4-BE49-F238E27FC236}">
                  <a16:creationId xmlns:a16="http://schemas.microsoft.com/office/drawing/2014/main" id="{5A171942-CC64-98BA-27C3-7DC5A690038F}"/>
                </a:ext>
              </a:extLst>
            </p:cNvPr>
            <p:cNvGrpSpPr/>
            <p:nvPr/>
          </p:nvGrpSpPr>
          <p:grpSpPr>
            <a:xfrm>
              <a:off x="3687939" y="4021897"/>
              <a:ext cx="677002" cy="499133"/>
              <a:chOff x="3687939" y="4021897"/>
              <a:chExt cx="677002" cy="499133"/>
            </a:xfrm>
          </p:grpSpPr>
          <p:grpSp>
            <p:nvGrpSpPr>
              <p:cNvPr id="1444" name="グラフィックス 334">
                <a:extLst>
                  <a:ext uri="{FF2B5EF4-FFF2-40B4-BE49-F238E27FC236}">
                    <a16:creationId xmlns:a16="http://schemas.microsoft.com/office/drawing/2014/main" id="{E4B7DD02-12AD-C475-023C-91772CC4E2B4}"/>
                  </a:ext>
                </a:extLst>
              </p:cNvPr>
              <p:cNvGrpSpPr/>
              <p:nvPr/>
            </p:nvGrpSpPr>
            <p:grpSpPr>
              <a:xfrm>
                <a:off x="3703203" y="4037215"/>
                <a:ext cx="646473" cy="468506"/>
                <a:chOff x="3703203" y="4037215"/>
                <a:chExt cx="646473" cy="468506"/>
              </a:xfrm>
            </p:grpSpPr>
            <p:sp>
              <p:nvSpPr>
                <p:cNvPr id="1453" name="フリーフォーム 1452">
                  <a:extLst>
                    <a:ext uri="{FF2B5EF4-FFF2-40B4-BE49-F238E27FC236}">
                      <a16:creationId xmlns:a16="http://schemas.microsoft.com/office/drawing/2014/main" id="{29B737C3-40FE-4365-D70C-DBF851E5F5BF}"/>
                    </a:ext>
                  </a:extLst>
                </p:cNvPr>
                <p:cNvSpPr/>
                <p:nvPr/>
              </p:nvSpPr>
              <p:spPr>
                <a:xfrm>
                  <a:off x="3703203" y="4505715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54" name="フリーフォーム 1453">
                  <a:extLst>
                    <a:ext uri="{FF2B5EF4-FFF2-40B4-BE49-F238E27FC236}">
                      <a16:creationId xmlns:a16="http://schemas.microsoft.com/office/drawing/2014/main" id="{EE06EA08-9DC8-5595-BB41-0688B27E30AD}"/>
                    </a:ext>
                  </a:extLst>
                </p:cNvPr>
                <p:cNvSpPr/>
                <p:nvPr/>
              </p:nvSpPr>
              <p:spPr>
                <a:xfrm>
                  <a:off x="3703203" y="4145330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55" name="フリーフォーム 1454">
                  <a:extLst>
                    <a:ext uri="{FF2B5EF4-FFF2-40B4-BE49-F238E27FC236}">
                      <a16:creationId xmlns:a16="http://schemas.microsoft.com/office/drawing/2014/main" id="{6B6D242D-2107-5CE5-5C4F-C918219CFE38}"/>
                    </a:ext>
                  </a:extLst>
                </p:cNvPr>
                <p:cNvSpPr/>
                <p:nvPr/>
              </p:nvSpPr>
              <p:spPr>
                <a:xfrm>
                  <a:off x="4062355" y="4145330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56" name="フリーフォーム 1455">
                  <a:extLst>
                    <a:ext uri="{FF2B5EF4-FFF2-40B4-BE49-F238E27FC236}">
                      <a16:creationId xmlns:a16="http://schemas.microsoft.com/office/drawing/2014/main" id="{1EFF873D-7E04-0398-337A-FC354F84EBA2}"/>
                    </a:ext>
                  </a:extLst>
                </p:cNvPr>
                <p:cNvSpPr/>
                <p:nvPr/>
              </p:nvSpPr>
              <p:spPr>
                <a:xfrm>
                  <a:off x="3703203" y="4145330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57" name="フリーフォーム 1456">
                  <a:extLst>
                    <a:ext uri="{FF2B5EF4-FFF2-40B4-BE49-F238E27FC236}">
                      <a16:creationId xmlns:a16="http://schemas.microsoft.com/office/drawing/2014/main" id="{E39338E5-1BC8-FB40-30B9-7C5312C55C23}"/>
                    </a:ext>
                  </a:extLst>
                </p:cNvPr>
                <p:cNvSpPr/>
                <p:nvPr/>
              </p:nvSpPr>
              <p:spPr>
                <a:xfrm>
                  <a:off x="3703203" y="4037215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58" name="フリーフォーム 1457">
                  <a:extLst>
                    <a:ext uri="{FF2B5EF4-FFF2-40B4-BE49-F238E27FC236}">
                      <a16:creationId xmlns:a16="http://schemas.microsoft.com/office/drawing/2014/main" id="{D0A1F889-E7D5-52FB-0055-855722808866}"/>
                    </a:ext>
                  </a:extLst>
                </p:cNvPr>
                <p:cNvSpPr/>
                <p:nvPr/>
              </p:nvSpPr>
              <p:spPr>
                <a:xfrm>
                  <a:off x="4062355" y="4037215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59" name="フリーフォーム 1458">
                  <a:extLst>
                    <a:ext uri="{FF2B5EF4-FFF2-40B4-BE49-F238E27FC236}">
                      <a16:creationId xmlns:a16="http://schemas.microsoft.com/office/drawing/2014/main" id="{038B4718-B05B-4644-3421-F86D6A10B97E}"/>
                    </a:ext>
                  </a:extLst>
                </p:cNvPr>
                <p:cNvSpPr/>
                <p:nvPr/>
              </p:nvSpPr>
              <p:spPr>
                <a:xfrm>
                  <a:off x="3990500" y="4037221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60" name="フリーフォーム 1459">
                  <a:extLst>
                    <a:ext uri="{FF2B5EF4-FFF2-40B4-BE49-F238E27FC236}">
                      <a16:creationId xmlns:a16="http://schemas.microsoft.com/office/drawing/2014/main" id="{A246D874-D262-EAAD-59FB-027DB7C73A6B}"/>
                    </a:ext>
                  </a:extLst>
                </p:cNvPr>
                <p:cNvSpPr/>
                <p:nvPr/>
              </p:nvSpPr>
              <p:spPr>
                <a:xfrm>
                  <a:off x="4349652" y="4037221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61" name="フリーフォーム 1460">
                  <a:extLst>
                    <a:ext uri="{FF2B5EF4-FFF2-40B4-BE49-F238E27FC236}">
                      <a16:creationId xmlns:a16="http://schemas.microsoft.com/office/drawing/2014/main" id="{E559B7A6-E433-6A49-D91E-9184698256F3}"/>
                    </a:ext>
                  </a:extLst>
                </p:cNvPr>
                <p:cNvSpPr/>
                <p:nvPr/>
              </p:nvSpPr>
              <p:spPr>
                <a:xfrm>
                  <a:off x="4062355" y="4397606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62" name="フリーフォーム 1461">
                  <a:extLst>
                    <a:ext uri="{FF2B5EF4-FFF2-40B4-BE49-F238E27FC236}">
                      <a16:creationId xmlns:a16="http://schemas.microsoft.com/office/drawing/2014/main" id="{0A596D29-DCF3-E970-D4E8-018F175763AA}"/>
                    </a:ext>
                  </a:extLst>
                </p:cNvPr>
                <p:cNvSpPr/>
                <p:nvPr/>
              </p:nvSpPr>
              <p:spPr>
                <a:xfrm>
                  <a:off x="3846864" y="4091272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63" name="フリーフォーム 1462">
                  <a:extLst>
                    <a:ext uri="{FF2B5EF4-FFF2-40B4-BE49-F238E27FC236}">
                      <a16:creationId xmlns:a16="http://schemas.microsoft.com/office/drawing/2014/main" id="{EE586A30-D757-6EE1-1533-0533CDE68530}"/>
                    </a:ext>
                  </a:extLst>
                </p:cNvPr>
                <p:cNvSpPr/>
                <p:nvPr/>
              </p:nvSpPr>
              <p:spPr>
                <a:xfrm>
                  <a:off x="3882779" y="4037215"/>
                  <a:ext cx="287321" cy="108115"/>
                </a:xfrm>
                <a:custGeom>
                  <a:avLst/>
                  <a:gdLst>
                    <a:gd name="connsiteX0" fmla="*/ 287322 w 287321"/>
                    <a:gd name="connsiteY0" fmla="*/ 0 h 108115"/>
                    <a:gd name="connsiteX1" fmla="*/ 0 w 287321"/>
                    <a:gd name="connsiteY1" fmla="*/ 108115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287322" y="0"/>
                      </a:moveTo>
                      <a:lnTo>
                        <a:pt x="0" y="1081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64" name="フリーフォーム 1463">
                  <a:extLst>
                    <a:ext uri="{FF2B5EF4-FFF2-40B4-BE49-F238E27FC236}">
                      <a16:creationId xmlns:a16="http://schemas.microsoft.com/office/drawing/2014/main" id="{A0E1E9CD-917E-FB50-6841-BDB13F9859A8}"/>
                    </a:ext>
                  </a:extLst>
                </p:cNvPr>
                <p:cNvSpPr/>
                <p:nvPr/>
              </p:nvSpPr>
              <p:spPr>
                <a:xfrm>
                  <a:off x="3882779" y="4145330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65" name="フリーフォーム 1464">
                  <a:extLst>
                    <a:ext uri="{FF2B5EF4-FFF2-40B4-BE49-F238E27FC236}">
                      <a16:creationId xmlns:a16="http://schemas.microsoft.com/office/drawing/2014/main" id="{A0E796FF-EF38-920C-2916-46F9F1BB7F6F}"/>
                    </a:ext>
                  </a:extLst>
                </p:cNvPr>
                <p:cNvSpPr/>
                <p:nvPr/>
              </p:nvSpPr>
              <p:spPr>
                <a:xfrm>
                  <a:off x="3703203" y="4325525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66" name="フリーフォーム 1465">
                  <a:extLst>
                    <a:ext uri="{FF2B5EF4-FFF2-40B4-BE49-F238E27FC236}">
                      <a16:creationId xmlns:a16="http://schemas.microsoft.com/office/drawing/2014/main" id="{F776BA7E-7EF7-1103-6AA6-AA700E21BCA0}"/>
                    </a:ext>
                  </a:extLst>
                </p:cNvPr>
                <p:cNvSpPr/>
                <p:nvPr/>
              </p:nvSpPr>
              <p:spPr>
                <a:xfrm>
                  <a:off x="4062355" y="4217409"/>
                  <a:ext cx="287297" cy="108115"/>
                </a:xfrm>
                <a:custGeom>
                  <a:avLst/>
                  <a:gdLst>
                    <a:gd name="connsiteX0" fmla="*/ 287297 w 287297"/>
                    <a:gd name="connsiteY0" fmla="*/ 0 h 108115"/>
                    <a:gd name="connsiteX1" fmla="*/ 0 w 287297"/>
                    <a:gd name="connsiteY1" fmla="*/ 108115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297" h="108115">
                      <a:moveTo>
                        <a:pt x="287297" y="0"/>
                      </a:moveTo>
                      <a:lnTo>
                        <a:pt x="0" y="1081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67" name="フリーフォーム 1466">
                  <a:extLst>
                    <a:ext uri="{FF2B5EF4-FFF2-40B4-BE49-F238E27FC236}">
                      <a16:creationId xmlns:a16="http://schemas.microsoft.com/office/drawing/2014/main" id="{15CF3BC8-704A-193F-8E34-E32C88256D82}"/>
                    </a:ext>
                  </a:extLst>
                </p:cNvPr>
                <p:cNvSpPr/>
                <p:nvPr/>
              </p:nvSpPr>
              <p:spPr>
                <a:xfrm>
                  <a:off x="4206016" y="4091272"/>
                  <a:ext cx="4223" cy="360391"/>
                </a:xfrm>
                <a:custGeom>
                  <a:avLst/>
                  <a:gdLst>
                    <a:gd name="connsiteX0" fmla="*/ 0 w 4223"/>
                    <a:gd name="connsiteY0" fmla="*/ 0 h 360391"/>
                    <a:gd name="connsiteX1" fmla="*/ 0 w 4223"/>
                    <a:gd name="connsiteY1" fmla="*/ 360391 h 360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91">
                      <a:moveTo>
                        <a:pt x="0" y="0"/>
                      </a:moveTo>
                      <a:lnTo>
                        <a:pt x="0" y="36039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445" name="グラフィックス 334">
                <a:extLst>
                  <a:ext uri="{FF2B5EF4-FFF2-40B4-BE49-F238E27FC236}">
                    <a16:creationId xmlns:a16="http://schemas.microsoft.com/office/drawing/2014/main" id="{D311CE01-A422-4B3C-B595-379C5C009A28}"/>
                  </a:ext>
                </a:extLst>
              </p:cNvPr>
              <p:cNvGrpSpPr/>
              <p:nvPr/>
            </p:nvGrpSpPr>
            <p:grpSpPr>
              <a:xfrm>
                <a:off x="3687939" y="4021897"/>
                <a:ext cx="677002" cy="499133"/>
                <a:chOff x="3687939" y="4021897"/>
                <a:chExt cx="677002" cy="499133"/>
              </a:xfrm>
              <a:solidFill>
                <a:srgbClr val="000000"/>
              </a:solidFill>
            </p:grpSpPr>
            <p:sp>
              <p:nvSpPr>
                <p:cNvPr id="1446" name="フリーフォーム 1445">
                  <a:extLst>
                    <a:ext uri="{FF2B5EF4-FFF2-40B4-BE49-F238E27FC236}">
                      <a16:creationId xmlns:a16="http://schemas.microsoft.com/office/drawing/2014/main" id="{E52393C2-D436-62DF-BEE1-D23793D332F5}"/>
                    </a:ext>
                  </a:extLst>
                </p:cNvPr>
                <p:cNvSpPr/>
                <p:nvPr/>
              </p:nvSpPr>
              <p:spPr>
                <a:xfrm>
                  <a:off x="4047091" y="4490398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47" name="フリーフォーム 1446">
                  <a:extLst>
                    <a:ext uri="{FF2B5EF4-FFF2-40B4-BE49-F238E27FC236}">
                      <a16:creationId xmlns:a16="http://schemas.microsoft.com/office/drawing/2014/main" id="{F631361C-E75A-A88D-422E-BACA978B429A}"/>
                    </a:ext>
                  </a:extLst>
                </p:cNvPr>
                <p:cNvSpPr/>
                <p:nvPr/>
              </p:nvSpPr>
              <p:spPr>
                <a:xfrm>
                  <a:off x="3687939" y="4130014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48" name="フリーフォーム 1447">
                  <a:extLst>
                    <a:ext uri="{FF2B5EF4-FFF2-40B4-BE49-F238E27FC236}">
                      <a16:creationId xmlns:a16="http://schemas.microsoft.com/office/drawing/2014/main" id="{BF43BAA6-93D0-76B6-86F3-0CF5D45151A7}"/>
                    </a:ext>
                  </a:extLst>
                </p:cNvPr>
                <p:cNvSpPr/>
                <p:nvPr/>
              </p:nvSpPr>
              <p:spPr>
                <a:xfrm>
                  <a:off x="3687939" y="4490398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49" name="フリーフォーム 1448">
                  <a:extLst>
                    <a:ext uri="{FF2B5EF4-FFF2-40B4-BE49-F238E27FC236}">
                      <a16:creationId xmlns:a16="http://schemas.microsoft.com/office/drawing/2014/main" id="{E53983AA-2E47-6CB9-67A2-F458B61380BC}"/>
                    </a:ext>
                  </a:extLst>
                </p:cNvPr>
                <p:cNvSpPr/>
                <p:nvPr/>
              </p:nvSpPr>
              <p:spPr>
                <a:xfrm>
                  <a:off x="4334412" y="4021897"/>
                  <a:ext cx="30529" cy="30634"/>
                </a:xfrm>
                <a:custGeom>
                  <a:avLst/>
                  <a:gdLst>
                    <a:gd name="connsiteX0" fmla="*/ 30530 w 30529"/>
                    <a:gd name="connsiteY0" fmla="*/ 15317 h 30634"/>
                    <a:gd name="connsiteX1" fmla="*/ 15265 w 30529"/>
                    <a:gd name="connsiteY1" fmla="*/ 30635 h 30634"/>
                    <a:gd name="connsiteX2" fmla="*/ 0 w 30529"/>
                    <a:gd name="connsiteY2" fmla="*/ 15317 h 30634"/>
                    <a:gd name="connsiteX3" fmla="*/ 15265 w 30529"/>
                    <a:gd name="connsiteY3" fmla="*/ 0 h 30634"/>
                    <a:gd name="connsiteX4" fmla="*/ 30530 w 30529"/>
                    <a:gd name="connsiteY4" fmla="*/ 15317 h 30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9" h="30634">
                      <a:moveTo>
                        <a:pt x="30530" y="15317"/>
                      </a:moveTo>
                      <a:cubicBezTo>
                        <a:pt x="30530" y="23777"/>
                        <a:pt x="23695" y="30635"/>
                        <a:pt x="15265" y="30635"/>
                      </a:cubicBezTo>
                      <a:cubicBezTo>
                        <a:pt x="6834" y="30635"/>
                        <a:pt x="0" y="23777"/>
                        <a:pt x="0" y="15317"/>
                      </a:cubicBezTo>
                      <a:cubicBezTo>
                        <a:pt x="0" y="6858"/>
                        <a:pt x="6834" y="0"/>
                        <a:pt x="15265" y="0"/>
                      </a:cubicBezTo>
                      <a:cubicBezTo>
                        <a:pt x="23695" y="0"/>
                        <a:pt x="30530" y="6858"/>
                        <a:pt x="30530" y="1531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50" name="フリーフォーム 1449">
                  <a:extLst>
                    <a:ext uri="{FF2B5EF4-FFF2-40B4-BE49-F238E27FC236}">
                      <a16:creationId xmlns:a16="http://schemas.microsoft.com/office/drawing/2014/main" id="{DEA21107-0713-ACAB-8687-6D73071D0068}"/>
                    </a:ext>
                  </a:extLst>
                </p:cNvPr>
                <p:cNvSpPr/>
                <p:nvPr/>
              </p:nvSpPr>
              <p:spPr>
                <a:xfrm>
                  <a:off x="4334413" y="4382283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51" name="フリーフォーム 1450">
                  <a:extLst>
                    <a:ext uri="{FF2B5EF4-FFF2-40B4-BE49-F238E27FC236}">
                      <a16:creationId xmlns:a16="http://schemas.microsoft.com/office/drawing/2014/main" id="{6637275C-2A90-F830-B14E-761F9332F110}"/>
                    </a:ext>
                  </a:extLst>
                </p:cNvPr>
                <p:cNvSpPr/>
                <p:nvPr/>
              </p:nvSpPr>
              <p:spPr>
                <a:xfrm>
                  <a:off x="3975261" y="4021898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52" name="フリーフォーム 1451">
                  <a:extLst>
                    <a:ext uri="{FF2B5EF4-FFF2-40B4-BE49-F238E27FC236}">
                      <a16:creationId xmlns:a16="http://schemas.microsoft.com/office/drawing/2014/main" id="{A0A96489-6A38-4F8A-C59A-C77C39167D13}"/>
                    </a:ext>
                  </a:extLst>
                </p:cNvPr>
                <p:cNvSpPr/>
                <p:nvPr/>
              </p:nvSpPr>
              <p:spPr>
                <a:xfrm>
                  <a:off x="4047091" y="4130014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237" name="グループ化 1236">
              <a:extLst>
                <a:ext uri="{FF2B5EF4-FFF2-40B4-BE49-F238E27FC236}">
                  <a16:creationId xmlns:a16="http://schemas.microsoft.com/office/drawing/2014/main" id="{B0A89AE5-CE70-3712-9BE9-8C1BB4E41287}"/>
                </a:ext>
              </a:extLst>
            </p:cNvPr>
            <p:cNvGrpSpPr/>
            <p:nvPr/>
          </p:nvGrpSpPr>
          <p:grpSpPr>
            <a:xfrm>
              <a:off x="4480564" y="4154631"/>
              <a:ext cx="672797" cy="239421"/>
              <a:chOff x="4480564" y="4154631"/>
              <a:chExt cx="672797" cy="239421"/>
            </a:xfrm>
          </p:grpSpPr>
          <p:grpSp>
            <p:nvGrpSpPr>
              <p:cNvPr id="1416" name="グラフィックス 335">
                <a:extLst>
                  <a:ext uri="{FF2B5EF4-FFF2-40B4-BE49-F238E27FC236}">
                    <a16:creationId xmlns:a16="http://schemas.microsoft.com/office/drawing/2014/main" id="{71C21FE5-1608-9881-2414-6597A44C232A}"/>
                  </a:ext>
                </a:extLst>
              </p:cNvPr>
              <p:cNvGrpSpPr/>
              <p:nvPr/>
            </p:nvGrpSpPr>
            <p:grpSpPr>
              <a:xfrm>
                <a:off x="4487924" y="4161978"/>
                <a:ext cx="658077" cy="224730"/>
                <a:chOff x="4487924" y="4161978"/>
                <a:chExt cx="658077" cy="224730"/>
              </a:xfrm>
            </p:grpSpPr>
            <p:sp>
              <p:nvSpPr>
                <p:cNvPr id="1425" name="フリーフォーム 1424">
                  <a:extLst>
                    <a:ext uri="{FF2B5EF4-FFF2-40B4-BE49-F238E27FC236}">
                      <a16:creationId xmlns:a16="http://schemas.microsoft.com/office/drawing/2014/main" id="{F4BD0075-4E24-76C5-B85A-BE4C5D9BEE6E}"/>
                    </a:ext>
                  </a:extLst>
                </p:cNvPr>
                <p:cNvSpPr/>
                <p:nvPr/>
              </p:nvSpPr>
              <p:spPr>
                <a:xfrm>
                  <a:off x="4834280" y="4386706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26" name="フリーフォーム 1425">
                  <a:extLst>
                    <a:ext uri="{FF2B5EF4-FFF2-40B4-BE49-F238E27FC236}">
                      <a16:creationId xmlns:a16="http://schemas.microsoft.com/office/drawing/2014/main" id="{87726FB2-CE90-61C4-FF4C-4315904E7150}"/>
                    </a:ext>
                  </a:extLst>
                </p:cNvPr>
                <p:cNvSpPr/>
                <p:nvPr/>
              </p:nvSpPr>
              <p:spPr>
                <a:xfrm>
                  <a:off x="4834280" y="4213839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27" name="フリーフォーム 1426">
                  <a:extLst>
                    <a:ext uri="{FF2B5EF4-FFF2-40B4-BE49-F238E27FC236}">
                      <a16:creationId xmlns:a16="http://schemas.microsoft.com/office/drawing/2014/main" id="{4F6AA4C2-2BD7-00A4-801C-DD996E9E2F17}"/>
                    </a:ext>
                  </a:extLst>
                </p:cNvPr>
                <p:cNvSpPr/>
                <p:nvPr/>
              </p:nvSpPr>
              <p:spPr>
                <a:xfrm>
                  <a:off x="5007458" y="4213839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28" name="フリーフォーム 1427">
                  <a:extLst>
                    <a:ext uri="{FF2B5EF4-FFF2-40B4-BE49-F238E27FC236}">
                      <a16:creationId xmlns:a16="http://schemas.microsoft.com/office/drawing/2014/main" id="{05DD4E53-6797-3B07-D47F-E628E9602E4E}"/>
                    </a:ext>
                  </a:extLst>
                </p:cNvPr>
                <p:cNvSpPr/>
                <p:nvPr/>
              </p:nvSpPr>
              <p:spPr>
                <a:xfrm>
                  <a:off x="4834280" y="4213839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29" name="フリーフォーム 1428">
                  <a:extLst>
                    <a:ext uri="{FF2B5EF4-FFF2-40B4-BE49-F238E27FC236}">
                      <a16:creationId xmlns:a16="http://schemas.microsoft.com/office/drawing/2014/main" id="{E90CE8B7-4F8A-2D9D-C3D1-F1141ED39F29}"/>
                    </a:ext>
                  </a:extLst>
                </p:cNvPr>
                <p:cNvSpPr/>
                <p:nvPr/>
              </p:nvSpPr>
              <p:spPr>
                <a:xfrm>
                  <a:off x="4834280" y="4161979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0" name="フリーフォーム 1429">
                  <a:extLst>
                    <a:ext uri="{FF2B5EF4-FFF2-40B4-BE49-F238E27FC236}">
                      <a16:creationId xmlns:a16="http://schemas.microsoft.com/office/drawing/2014/main" id="{0AF4AF86-5681-3C3D-975A-917957020C13}"/>
                    </a:ext>
                  </a:extLst>
                </p:cNvPr>
                <p:cNvSpPr/>
                <p:nvPr/>
              </p:nvSpPr>
              <p:spPr>
                <a:xfrm>
                  <a:off x="5007458" y="4161979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1" name="フリーフォーム 1430">
                  <a:extLst>
                    <a:ext uri="{FF2B5EF4-FFF2-40B4-BE49-F238E27FC236}">
                      <a16:creationId xmlns:a16="http://schemas.microsoft.com/office/drawing/2014/main" id="{63AB27C7-DAE2-D12A-4DBB-0B90C73B83DE}"/>
                    </a:ext>
                  </a:extLst>
                </p:cNvPr>
                <p:cNvSpPr/>
                <p:nvPr/>
              </p:nvSpPr>
              <p:spPr>
                <a:xfrm>
                  <a:off x="4972811" y="4161982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2" name="フリーフォーム 1431">
                  <a:extLst>
                    <a:ext uri="{FF2B5EF4-FFF2-40B4-BE49-F238E27FC236}">
                      <a16:creationId xmlns:a16="http://schemas.microsoft.com/office/drawing/2014/main" id="{303CCB41-BBD1-6407-9AC2-AA2129766D89}"/>
                    </a:ext>
                  </a:extLst>
                </p:cNvPr>
                <p:cNvSpPr/>
                <p:nvPr/>
              </p:nvSpPr>
              <p:spPr>
                <a:xfrm>
                  <a:off x="5145989" y="4161982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3" name="フリーフォーム 1432">
                  <a:extLst>
                    <a:ext uri="{FF2B5EF4-FFF2-40B4-BE49-F238E27FC236}">
                      <a16:creationId xmlns:a16="http://schemas.microsoft.com/office/drawing/2014/main" id="{3AEB2D1D-BA3C-AF32-CFF8-F523075FE9E0}"/>
                    </a:ext>
                  </a:extLst>
                </p:cNvPr>
                <p:cNvSpPr/>
                <p:nvPr/>
              </p:nvSpPr>
              <p:spPr>
                <a:xfrm>
                  <a:off x="5007458" y="4334849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4" name="フリーフォーム 1433">
                  <a:extLst>
                    <a:ext uri="{FF2B5EF4-FFF2-40B4-BE49-F238E27FC236}">
                      <a16:creationId xmlns:a16="http://schemas.microsoft.com/office/drawing/2014/main" id="{400EF1AD-41F9-F1EB-E522-B3F557875082}"/>
                    </a:ext>
                  </a:extLst>
                </p:cNvPr>
                <p:cNvSpPr/>
                <p:nvPr/>
              </p:nvSpPr>
              <p:spPr>
                <a:xfrm>
                  <a:off x="4661102" y="4386706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5" name="フリーフォーム 1434">
                  <a:extLst>
                    <a:ext uri="{FF2B5EF4-FFF2-40B4-BE49-F238E27FC236}">
                      <a16:creationId xmlns:a16="http://schemas.microsoft.com/office/drawing/2014/main" id="{FCF04D3F-5014-9477-4749-FBBBFE7C4A20}"/>
                    </a:ext>
                  </a:extLst>
                </p:cNvPr>
                <p:cNvSpPr/>
                <p:nvPr/>
              </p:nvSpPr>
              <p:spPr>
                <a:xfrm>
                  <a:off x="4661102" y="4213839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6" name="フリーフォーム 1435">
                  <a:extLst>
                    <a:ext uri="{FF2B5EF4-FFF2-40B4-BE49-F238E27FC236}">
                      <a16:creationId xmlns:a16="http://schemas.microsoft.com/office/drawing/2014/main" id="{F3F47DDA-7E8F-F4A3-3ABE-D7C89EB8FBA3}"/>
                    </a:ext>
                  </a:extLst>
                </p:cNvPr>
                <p:cNvSpPr/>
                <p:nvPr/>
              </p:nvSpPr>
              <p:spPr>
                <a:xfrm>
                  <a:off x="4661102" y="4213839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7" name="フリーフォーム 1436">
                  <a:extLst>
                    <a:ext uri="{FF2B5EF4-FFF2-40B4-BE49-F238E27FC236}">
                      <a16:creationId xmlns:a16="http://schemas.microsoft.com/office/drawing/2014/main" id="{63145303-9736-A0AB-1A24-7BCF185C48DF}"/>
                    </a:ext>
                  </a:extLst>
                </p:cNvPr>
                <p:cNvSpPr/>
                <p:nvPr/>
              </p:nvSpPr>
              <p:spPr>
                <a:xfrm>
                  <a:off x="4661102" y="4161978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8" name="フリーフォーム 1437">
                  <a:extLst>
                    <a:ext uri="{FF2B5EF4-FFF2-40B4-BE49-F238E27FC236}">
                      <a16:creationId xmlns:a16="http://schemas.microsoft.com/office/drawing/2014/main" id="{8C66B149-FDE9-5203-DE46-66C22376883F}"/>
                    </a:ext>
                  </a:extLst>
                </p:cNvPr>
                <p:cNvSpPr/>
                <p:nvPr/>
              </p:nvSpPr>
              <p:spPr>
                <a:xfrm>
                  <a:off x="4799633" y="4161981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39" name="フリーフォーム 1438">
                  <a:extLst>
                    <a:ext uri="{FF2B5EF4-FFF2-40B4-BE49-F238E27FC236}">
                      <a16:creationId xmlns:a16="http://schemas.microsoft.com/office/drawing/2014/main" id="{5BBC48FA-6B97-9ED1-1889-550F8D4E2184}"/>
                    </a:ext>
                  </a:extLst>
                </p:cNvPr>
                <p:cNvSpPr/>
                <p:nvPr/>
              </p:nvSpPr>
              <p:spPr>
                <a:xfrm>
                  <a:off x="4487924" y="4386706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40" name="フリーフォーム 1439">
                  <a:extLst>
                    <a:ext uri="{FF2B5EF4-FFF2-40B4-BE49-F238E27FC236}">
                      <a16:creationId xmlns:a16="http://schemas.microsoft.com/office/drawing/2014/main" id="{0508C631-8B72-F291-EABE-BD798197BAD3}"/>
                    </a:ext>
                  </a:extLst>
                </p:cNvPr>
                <p:cNvSpPr/>
                <p:nvPr/>
              </p:nvSpPr>
              <p:spPr>
                <a:xfrm>
                  <a:off x="4487924" y="4213839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41" name="フリーフォーム 1440">
                  <a:extLst>
                    <a:ext uri="{FF2B5EF4-FFF2-40B4-BE49-F238E27FC236}">
                      <a16:creationId xmlns:a16="http://schemas.microsoft.com/office/drawing/2014/main" id="{7138817E-0BDB-8CD3-8847-53A5B42BC19B}"/>
                    </a:ext>
                  </a:extLst>
                </p:cNvPr>
                <p:cNvSpPr/>
                <p:nvPr/>
              </p:nvSpPr>
              <p:spPr>
                <a:xfrm>
                  <a:off x="4487924" y="4213839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42" name="フリーフォーム 1441">
                  <a:extLst>
                    <a:ext uri="{FF2B5EF4-FFF2-40B4-BE49-F238E27FC236}">
                      <a16:creationId xmlns:a16="http://schemas.microsoft.com/office/drawing/2014/main" id="{EA9CD3A5-7220-7433-B1CD-19368BBC223A}"/>
                    </a:ext>
                  </a:extLst>
                </p:cNvPr>
                <p:cNvSpPr/>
                <p:nvPr/>
              </p:nvSpPr>
              <p:spPr>
                <a:xfrm>
                  <a:off x="4487924" y="4161978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43" name="フリーフォーム 1442">
                  <a:extLst>
                    <a:ext uri="{FF2B5EF4-FFF2-40B4-BE49-F238E27FC236}">
                      <a16:creationId xmlns:a16="http://schemas.microsoft.com/office/drawing/2014/main" id="{02B54AA4-2395-4836-2241-84B415C28FDB}"/>
                    </a:ext>
                  </a:extLst>
                </p:cNvPr>
                <p:cNvSpPr/>
                <p:nvPr/>
              </p:nvSpPr>
              <p:spPr>
                <a:xfrm>
                  <a:off x="4626455" y="4161981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417" name="グラフィックス 335">
                <a:extLst>
                  <a:ext uri="{FF2B5EF4-FFF2-40B4-BE49-F238E27FC236}">
                    <a16:creationId xmlns:a16="http://schemas.microsoft.com/office/drawing/2014/main" id="{A345D71B-5D3C-78D4-BAAB-BA36BE2A70CC}"/>
                  </a:ext>
                </a:extLst>
              </p:cNvPr>
              <p:cNvGrpSpPr/>
              <p:nvPr/>
            </p:nvGrpSpPr>
            <p:grpSpPr>
              <a:xfrm>
                <a:off x="4480564" y="4154631"/>
                <a:ext cx="672797" cy="239421"/>
                <a:chOff x="4480564" y="4154631"/>
                <a:chExt cx="672797" cy="239421"/>
              </a:xfrm>
              <a:solidFill>
                <a:srgbClr val="000000"/>
              </a:solidFill>
            </p:grpSpPr>
            <p:sp>
              <p:nvSpPr>
                <p:cNvPr id="1418" name="フリーフォーム 1417">
                  <a:extLst>
                    <a:ext uri="{FF2B5EF4-FFF2-40B4-BE49-F238E27FC236}">
                      <a16:creationId xmlns:a16="http://schemas.microsoft.com/office/drawing/2014/main" id="{4D346A69-EE9D-0A53-64F4-300DA7F0A0D9}"/>
                    </a:ext>
                  </a:extLst>
                </p:cNvPr>
                <p:cNvSpPr/>
                <p:nvPr/>
              </p:nvSpPr>
              <p:spPr>
                <a:xfrm>
                  <a:off x="5000098" y="4379359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19" name="フリーフォーム 1418">
                  <a:extLst>
                    <a:ext uri="{FF2B5EF4-FFF2-40B4-BE49-F238E27FC236}">
                      <a16:creationId xmlns:a16="http://schemas.microsoft.com/office/drawing/2014/main" id="{07A2B66D-3A3F-7F79-9AAA-B83E19F4A97B}"/>
                    </a:ext>
                  </a:extLst>
                </p:cNvPr>
                <p:cNvSpPr/>
                <p:nvPr/>
              </p:nvSpPr>
              <p:spPr>
                <a:xfrm>
                  <a:off x="5138640" y="4154631"/>
                  <a:ext cx="14721" cy="14694"/>
                </a:xfrm>
                <a:custGeom>
                  <a:avLst/>
                  <a:gdLst>
                    <a:gd name="connsiteX0" fmla="*/ 14721 w 14721"/>
                    <a:gd name="connsiteY0" fmla="*/ 7347 h 14694"/>
                    <a:gd name="connsiteX1" fmla="*/ 7361 w 14721"/>
                    <a:gd name="connsiteY1" fmla="*/ 14695 h 14694"/>
                    <a:gd name="connsiteX2" fmla="*/ 0 w 14721"/>
                    <a:gd name="connsiteY2" fmla="*/ 7347 h 14694"/>
                    <a:gd name="connsiteX3" fmla="*/ 7361 w 14721"/>
                    <a:gd name="connsiteY3" fmla="*/ 0 h 14694"/>
                    <a:gd name="connsiteX4" fmla="*/ 14721 w 14721"/>
                    <a:gd name="connsiteY4" fmla="*/ 7347 h 14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1" h="14694">
                      <a:moveTo>
                        <a:pt x="14721" y="7347"/>
                      </a:moveTo>
                      <a:cubicBezTo>
                        <a:pt x="14721" y="11405"/>
                        <a:pt x="11426" y="14695"/>
                        <a:pt x="7361" y="14695"/>
                      </a:cubicBezTo>
                      <a:cubicBezTo>
                        <a:pt x="3295" y="14695"/>
                        <a:pt x="0" y="11405"/>
                        <a:pt x="0" y="7347"/>
                      </a:cubicBezTo>
                      <a:cubicBezTo>
                        <a:pt x="0" y="3290"/>
                        <a:pt x="3295" y="0"/>
                        <a:pt x="7361" y="0"/>
                      </a:cubicBezTo>
                      <a:cubicBezTo>
                        <a:pt x="11426" y="0"/>
                        <a:pt x="14721" y="3290"/>
                        <a:pt x="14721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20" name="フリーフォーム 1419">
                  <a:extLst>
                    <a:ext uri="{FF2B5EF4-FFF2-40B4-BE49-F238E27FC236}">
                      <a16:creationId xmlns:a16="http://schemas.microsoft.com/office/drawing/2014/main" id="{CABD8FEC-2576-8FB3-9AC4-D7B2378E832A}"/>
                    </a:ext>
                  </a:extLst>
                </p:cNvPr>
                <p:cNvSpPr/>
                <p:nvPr/>
              </p:nvSpPr>
              <p:spPr>
                <a:xfrm>
                  <a:off x="5138641" y="4327499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21" name="フリーフォーム 1420">
                  <a:extLst>
                    <a:ext uri="{FF2B5EF4-FFF2-40B4-BE49-F238E27FC236}">
                      <a16:creationId xmlns:a16="http://schemas.microsoft.com/office/drawing/2014/main" id="{47A08A91-255F-93E4-784E-0B8293A12973}"/>
                    </a:ext>
                  </a:extLst>
                </p:cNvPr>
                <p:cNvSpPr/>
                <p:nvPr/>
              </p:nvSpPr>
              <p:spPr>
                <a:xfrm>
                  <a:off x="5000098" y="4206492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22" name="フリーフォーム 1421">
                  <a:extLst>
                    <a:ext uri="{FF2B5EF4-FFF2-40B4-BE49-F238E27FC236}">
                      <a16:creationId xmlns:a16="http://schemas.microsoft.com/office/drawing/2014/main" id="{C56A93DC-6D73-BE05-F2EF-270347AF8CBB}"/>
                    </a:ext>
                  </a:extLst>
                </p:cNvPr>
                <p:cNvSpPr/>
                <p:nvPr/>
              </p:nvSpPr>
              <p:spPr>
                <a:xfrm>
                  <a:off x="4480564" y="4206492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23" name="フリーフォーム 1422">
                  <a:extLst>
                    <a:ext uri="{FF2B5EF4-FFF2-40B4-BE49-F238E27FC236}">
                      <a16:creationId xmlns:a16="http://schemas.microsoft.com/office/drawing/2014/main" id="{FC52B056-C770-EDF7-1C69-F561F3F05468}"/>
                    </a:ext>
                  </a:extLst>
                </p:cNvPr>
                <p:cNvSpPr/>
                <p:nvPr/>
              </p:nvSpPr>
              <p:spPr>
                <a:xfrm>
                  <a:off x="4480564" y="4379359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24" name="フリーフォーム 1423">
                  <a:extLst>
                    <a:ext uri="{FF2B5EF4-FFF2-40B4-BE49-F238E27FC236}">
                      <a16:creationId xmlns:a16="http://schemas.microsoft.com/office/drawing/2014/main" id="{0BD28A5B-A88E-D93B-6AB4-F2CB8DEDCE92}"/>
                    </a:ext>
                  </a:extLst>
                </p:cNvPr>
                <p:cNvSpPr/>
                <p:nvPr/>
              </p:nvSpPr>
              <p:spPr>
                <a:xfrm>
                  <a:off x="4619106" y="4154632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238" name="グループ化 1237">
              <a:extLst>
                <a:ext uri="{FF2B5EF4-FFF2-40B4-BE49-F238E27FC236}">
                  <a16:creationId xmlns:a16="http://schemas.microsoft.com/office/drawing/2014/main" id="{6DD61C00-ECCE-30EF-6190-B82AEED33A88}"/>
                </a:ext>
              </a:extLst>
            </p:cNvPr>
            <p:cNvGrpSpPr/>
            <p:nvPr/>
          </p:nvGrpSpPr>
          <p:grpSpPr>
            <a:xfrm>
              <a:off x="5278945" y="4151861"/>
              <a:ext cx="668476" cy="240628"/>
              <a:chOff x="5278945" y="4151861"/>
              <a:chExt cx="668476" cy="240628"/>
            </a:xfrm>
          </p:grpSpPr>
          <p:grpSp>
            <p:nvGrpSpPr>
              <p:cNvPr id="1379" name="グラフィックス 336">
                <a:extLst>
                  <a:ext uri="{FF2B5EF4-FFF2-40B4-BE49-F238E27FC236}">
                    <a16:creationId xmlns:a16="http://schemas.microsoft.com/office/drawing/2014/main" id="{A2ADD24B-BE88-CB02-6C92-936EE1A621AF}"/>
                  </a:ext>
                </a:extLst>
              </p:cNvPr>
              <p:cNvGrpSpPr/>
              <p:nvPr/>
            </p:nvGrpSpPr>
            <p:grpSpPr>
              <a:xfrm>
                <a:off x="5285010" y="4157930"/>
                <a:ext cx="658015" cy="230169"/>
                <a:chOff x="5285010" y="4157930"/>
                <a:chExt cx="658015" cy="230169"/>
              </a:xfrm>
            </p:grpSpPr>
            <p:sp>
              <p:nvSpPr>
                <p:cNvPr id="1388" name="フリーフォーム 1387">
                  <a:extLst>
                    <a:ext uri="{FF2B5EF4-FFF2-40B4-BE49-F238E27FC236}">
                      <a16:creationId xmlns:a16="http://schemas.microsoft.com/office/drawing/2014/main" id="{175663BF-E55B-EFA6-4C36-3BB6AE677A40}"/>
                    </a:ext>
                  </a:extLst>
                </p:cNvPr>
                <p:cNvSpPr/>
                <p:nvPr/>
              </p:nvSpPr>
              <p:spPr>
                <a:xfrm>
                  <a:off x="5570373" y="4386420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89" name="フリーフォーム 1388">
                  <a:extLst>
                    <a:ext uri="{FF2B5EF4-FFF2-40B4-BE49-F238E27FC236}">
                      <a16:creationId xmlns:a16="http://schemas.microsoft.com/office/drawing/2014/main" id="{953BD53B-1A41-F5DE-58D6-8AD1C59D2142}"/>
                    </a:ext>
                  </a:extLst>
                </p:cNvPr>
                <p:cNvSpPr/>
                <p:nvPr/>
              </p:nvSpPr>
              <p:spPr>
                <a:xfrm>
                  <a:off x="5570373" y="4243614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0" name="フリーフォーム 1389">
                  <a:extLst>
                    <a:ext uri="{FF2B5EF4-FFF2-40B4-BE49-F238E27FC236}">
                      <a16:creationId xmlns:a16="http://schemas.microsoft.com/office/drawing/2014/main" id="{3B527B40-0129-2228-F180-46A3EFCB416C}"/>
                    </a:ext>
                  </a:extLst>
                </p:cNvPr>
                <p:cNvSpPr/>
                <p:nvPr/>
              </p:nvSpPr>
              <p:spPr>
                <a:xfrm>
                  <a:off x="5713059" y="4243614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1" name="フリーフォーム 1390">
                  <a:extLst>
                    <a:ext uri="{FF2B5EF4-FFF2-40B4-BE49-F238E27FC236}">
                      <a16:creationId xmlns:a16="http://schemas.microsoft.com/office/drawing/2014/main" id="{1537A5EE-B441-77A5-6D45-E5CD46902392}"/>
                    </a:ext>
                  </a:extLst>
                </p:cNvPr>
                <p:cNvSpPr/>
                <p:nvPr/>
              </p:nvSpPr>
              <p:spPr>
                <a:xfrm>
                  <a:off x="5570373" y="4243614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2" name="フリーフォーム 1391">
                  <a:extLst>
                    <a:ext uri="{FF2B5EF4-FFF2-40B4-BE49-F238E27FC236}">
                      <a16:creationId xmlns:a16="http://schemas.microsoft.com/office/drawing/2014/main" id="{AAC1B318-6186-1497-B9CE-BE6C337F48FF}"/>
                    </a:ext>
                  </a:extLst>
                </p:cNvPr>
                <p:cNvSpPr/>
                <p:nvPr/>
              </p:nvSpPr>
              <p:spPr>
                <a:xfrm>
                  <a:off x="5570373" y="4200772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3" name="フリーフォーム 1392">
                  <a:extLst>
                    <a:ext uri="{FF2B5EF4-FFF2-40B4-BE49-F238E27FC236}">
                      <a16:creationId xmlns:a16="http://schemas.microsoft.com/office/drawing/2014/main" id="{7582C341-7462-A6F1-EB35-E26EFCACF2FE}"/>
                    </a:ext>
                  </a:extLst>
                </p:cNvPr>
                <p:cNvSpPr/>
                <p:nvPr/>
              </p:nvSpPr>
              <p:spPr>
                <a:xfrm>
                  <a:off x="5713059" y="4200772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4" name="フリーフォーム 1393">
                  <a:extLst>
                    <a:ext uri="{FF2B5EF4-FFF2-40B4-BE49-F238E27FC236}">
                      <a16:creationId xmlns:a16="http://schemas.microsoft.com/office/drawing/2014/main" id="{B333C20A-C802-43B1-BA6C-08047D9389CE}"/>
                    </a:ext>
                  </a:extLst>
                </p:cNvPr>
                <p:cNvSpPr/>
                <p:nvPr/>
              </p:nvSpPr>
              <p:spPr>
                <a:xfrm>
                  <a:off x="5684512" y="4200774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5" name="フリーフォーム 1394">
                  <a:extLst>
                    <a:ext uri="{FF2B5EF4-FFF2-40B4-BE49-F238E27FC236}">
                      <a16:creationId xmlns:a16="http://schemas.microsoft.com/office/drawing/2014/main" id="{BFA970D3-984E-6EFE-0EBF-B9B157CAF65C}"/>
                    </a:ext>
                  </a:extLst>
                </p:cNvPr>
                <p:cNvSpPr/>
                <p:nvPr/>
              </p:nvSpPr>
              <p:spPr>
                <a:xfrm>
                  <a:off x="5827199" y="4200774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6" name="フリーフォーム 1395">
                  <a:extLst>
                    <a:ext uri="{FF2B5EF4-FFF2-40B4-BE49-F238E27FC236}">
                      <a16:creationId xmlns:a16="http://schemas.microsoft.com/office/drawing/2014/main" id="{1273C1CE-412C-5404-33C3-4D8567FC7902}"/>
                    </a:ext>
                  </a:extLst>
                </p:cNvPr>
                <p:cNvSpPr/>
                <p:nvPr/>
              </p:nvSpPr>
              <p:spPr>
                <a:xfrm>
                  <a:off x="5713059" y="4343580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7" name="フリーフォーム 1396">
                  <a:extLst>
                    <a:ext uri="{FF2B5EF4-FFF2-40B4-BE49-F238E27FC236}">
                      <a16:creationId xmlns:a16="http://schemas.microsoft.com/office/drawing/2014/main" id="{46B83336-3F9C-D791-2DCF-048EF1520A76}"/>
                    </a:ext>
                  </a:extLst>
                </p:cNvPr>
                <p:cNvSpPr/>
                <p:nvPr/>
              </p:nvSpPr>
              <p:spPr>
                <a:xfrm>
                  <a:off x="5427686" y="4386419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8" name="フリーフォーム 1397">
                  <a:extLst>
                    <a:ext uri="{FF2B5EF4-FFF2-40B4-BE49-F238E27FC236}">
                      <a16:creationId xmlns:a16="http://schemas.microsoft.com/office/drawing/2014/main" id="{2C8ED0C0-9187-54B1-F3C9-0D83A796E754}"/>
                    </a:ext>
                  </a:extLst>
                </p:cNvPr>
                <p:cNvSpPr/>
                <p:nvPr/>
              </p:nvSpPr>
              <p:spPr>
                <a:xfrm>
                  <a:off x="5427686" y="4243613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99" name="フリーフォーム 1398">
                  <a:extLst>
                    <a:ext uri="{FF2B5EF4-FFF2-40B4-BE49-F238E27FC236}">
                      <a16:creationId xmlns:a16="http://schemas.microsoft.com/office/drawing/2014/main" id="{7ADFA5C5-A225-0C8B-FFF7-7C9728FBF7C1}"/>
                    </a:ext>
                  </a:extLst>
                </p:cNvPr>
                <p:cNvSpPr/>
                <p:nvPr/>
              </p:nvSpPr>
              <p:spPr>
                <a:xfrm>
                  <a:off x="5427686" y="4243613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0" name="フリーフォーム 1399">
                  <a:extLst>
                    <a:ext uri="{FF2B5EF4-FFF2-40B4-BE49-F238E27FC236}">
                      <a16:creationId xmlns:a16="http://schemas.microsoft.com/office/drawing/2014/main" id="{CFA4ABBB-F4F1-9932-7759-2B9A09B7E19D}"/>
                    </a:ext>
                  </a:extLst>
                </p:cNvPr>
                <p:cNvSpPr/>
                <p:nvPr/>
              </p:nvSpPr>
              <p:spPr>
                <a:xfrm>
                  <a:off x="5427686" y="4200772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1" name="フリーフォーム 1400">
                  <a:extLst>
                    <a:ext uri="{FF2B5EF4-FFF2-40B4-BE49-F238E27FC236}">
                      <a16:creationId xmlns:a16="http://schemas.microsoft.com/office/drawing/2014/main" id="{5E6A3A81-2880-E68E-CE5C-239B65DA418E}"/>
                    </a:ext>
                  </a:extLst>
                </p:cNvPr>
                <p:cNvSpPr/>
                <p:nvPr/>
              </p:nvSpPr>
              <p:spPr>
                <a:xfrm>
                  <a:off x="5541826" y="4200774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2" name="フリーフォーム 1401">
                  <a:extLst>
                    <a:ext uri="{FF2B5EF4-FFF2-40B4-BE49-F238E27FC236}">
                      <a16:creationId xmlns:a16="http://schemas.microsoft.com/office/drawing/2014/main" id="{B5A7993F-BD5C-6AEF-C971-A74D77A640F4}"/>
                    </a:ext>
                  </a:extLst>
                </p:cNvPr>
                <p:cNvSpPr/>
                <p:nvPr/>
              </p:nvSpPr>
              <p:spPr>
                <a:xfrm>
                  <a:off x="5684522" y="4157930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3" name="フリーフォーム 1402">
                  <a:extLst>
                    <a:ext uri="{FF2B5EF4-FFF2-40B4-BE49-F238E27FC236}">
                      <a16:creationId xmlns:a16="http://schemas.microsoft.com/office/drawing/2014/main" id="{F97C2B67-F328-C669-F092-97439A02EB3E}"/>
                    </a:ext>
                  </a:extLst>
                </p:cNvPr>
                <p:cNvSpPr/>
                <p:nvPr/>
              </p:nvSpPr>
              <p:spPr>
                <a:xfrm>
                  <a:off x="5827209" y="4157930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4" name="フリーフォーム 1403">
                  <a:extLst>
                    <a:ext uri="{FF2B5EF4-FFF2-40B4-BE49-F238E27FC236}">
                      <a16:creationId xmlns:a16="http://schemas.microsoft.com/office/drawing/2014/main" id="{691196BA-D854-7E34-CD0E-265B6AD0B716}"/>
                    </a:ext>
                  </a:extLst>
                </p:cNvPr>
                <p:cNvSpPr/>
                <p:nvPr/>
              </p:nvSpPr>
              <p:spPr>
                <a:xfrm>
                  <a:off x="5798662" y="4157933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5" name="フリーフォーム 1404">
                  <a:extLst>
                    <a:ext uri="{FF2B5EF4-FFF2-40B4-BE49-F238E27FC236}">
                      <a16:creationId xmlns:a16="http://schemas.microsoft.com/office/drawing/2014/main" id="{14E21070-4155-A0DA-0DAB-5FDF93860159}"/>
                    </a:ext>
                  </a:extLst>
                </p:cNvPr>
                <p:cNvSpPr/>
                <p:nvPr/>
              </p:nvSpPr>
              <p:spPr>
                <a:xfrm>
                  <a:off x="5941348" y="4157933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6" name="フリーフォーム 1405">
                  <a:extLst>
                    <a:ext uri="{FF2B5EF4-FFF2-40B4-BE49-F238E27FC236}">
                      <a16:creationId xmlns:a16="http://schemas.microsoft.com/office/drawing/2014/main" id="{D1A8C3A0-FB8D-6494-70F1-F719F14C083E}"/>
                    </a:ext>
                  </a:extLst>
                </p:cNvPr>
                <p:cNvSpPr/>
                <p:nvPr/>
              </p:nvSpPr>
              <p:spPr>
                <a:xfrm>
                  <a:off x="5827209" y="4300739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7" name="フリーフォーム 1406">
                  <a:extLst>
                    <a:ext uri="{FF2B5EF4-FFF2-40B4-BE49-F238E27FC236}">
                      <a16:creationId xmlns:a16="http://schemas.microsoft.com/office/drawing/2014/main" id="{9EDD88EE-09E2-5525-D558-5138F3AF880A}"/>
                    </a:ext>
                  </a:extLst>
                </p:cNvPr>
                <p:cNvSpPr/>
                <p:nvPr/>
              </p:nvSpPr>
              <p:spPr>
                <a:xfrm>
                  <a:off x="5541845" y="4157930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8" name="フリーフォーム 1407">
                  <a:extLst>
                    <a:ext uri="{FF2B5EF4-FFF2-40B4-BE49-F238E27FC236}">
                      <a16:creationId xmlns:a16="http://schemas.microsoft.com/office/drawing/2014/main" id="{CE980931-48D6-FEFD-4678-2A9F0FAB1361}"/>
                    </a:ext>
                  </a:extLst>
                </p:cNvPr>
                <p:cNvSpPr/>
                <p:nvPr/>
              </p:nvSpPr>
              <p:spPr>
                <a:xfrm>
                  <a:off x="5655985" y="4157933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09" name="フリーフォーム 1408">
                  <a:extLst>
                    <a:ext uri="{FF2B5EF4-FFF2-40B4-BE49-F238E27FC236}">
                      <a16:creationId xmlns:a16="http://schemas.microsoft.com/office/drawing/2014/main" id="{BAB0028F-73E9-35AD-DA72-67786DB53E8F}"/>
                    </a:ext>
                  </a:extLst>
                </p:cNvPr>
                <p:cNvSpPr/>
                <p:nvPr/>
              </p:nvSpPr>
              <p:spPr>
                <a:xfrm>
                  <a:off x="5285010" y="4386419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10" name="フリーフォーム 1409">
                  <a:extLst>
                    <a:ext uri="{FF2B5EF4-FFF2-40B4-BE49-F238E27FC236}">
                      <a16:creationId xmlns:a16="http://schemas.microsoft.com/office/drawing/2014/main" id="{B2EB1295-1117-447E-ABDC-4FB6082AE964}"/>
                    </a:ext>
                  </a:extLst>
                </p:cNvPr>
                <p:cNvSpPr/>
                <p:nvPr/>
              </p:nvSpPr>
              <p:spPr>
                <a:xfrm>
                  <a:off x="5285010" y="4243613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11" name="フリーフォーム 1410">
                  <a:extLst>
                    <a:ext uri="{FF2B5EF4-FFF2-40B4-BE49-F238E27FC236}">
                      <a16:creationId xmlns:a16="http://schemas.microsoft.com/office/drawing/2014/main" id="{872A2745-0A42-3AA7-6FAB-7C8D4463BC3F}"/>
                    </a:ext>
                  </a:extLst>
                </p:cNvPr>
                <p:cNvSpPr/>
                <p:nvPr/>
              </p:nvSpPr>
              <p:spPr>
                <a:xfrm>
                  <a:off x="5285010" y="4243613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12" name="フリーフォーム 1411">
                  <a:extLst>
                    <a:ext uri="{FF2B5EF4-FFF2-40B4-BE49-F238E27FC236}">
                      <a16:creationId xmlns:a16="http://schemas.microsoft.com/office/drawing/2014/main" id="{D2EDC691-B6EA-D980-8953-3F16BD039CFA}"/>
                    </a:ext>
                  </a:extLst>
                </p:cNvPr>
                <p:cNvSpPr/>
                <p:nvPr/>
              </p:nvSpPr>
              <p:spPr>
                <a:xfrm>
                  <a:off x="5285010" y="4200772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13" name="フリーフォーム 1412">
                  <a:extLst>
                    <a:ext uri="{FF2B5EF4-FFF2-40B4-BE49-F238E27FC236}">
                      <a16:creationId xmlns:a16="http://schemas.microsoft.com/office/drawing/2014/main" id="{E67EBE1A-5B8F-5EC9-3070-0310193E1163}"/>
                    </a:ext>
                  </a:extLst>
                </p:cNvPr>
                <p:cNvSpPr/>
                <p:nvPr/>
              </p:nvSpPr>
              <p:spPr>
                <a:xfrm>
                  <a:off x="5399149" y="4200774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14" name="フリーフォーム 1413">
                  <a:extLst>
                    <a:ext uri="{FF2B5EF4-FFF2-40B4-BE49-F238E27FC236}">
                      <a16:creationId xmlns:a16="http://schemas.microsoft.com/office/drawing/2014/main" id="{1C771610-4B67-0934-2803-096EB7D45565}"/>
                    </a:ext>
                  </a:extLst>
                </p:cNvPr>
                <p:cNvSpPr/>
                <p:nvPr/>
              </p:nvSpPr>
              <p:spPr>
                <a:xfrm>
                  <a:off x="5399168" y="4157930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415" name="フリーフォーム 1414">
                  <a:extLst>
                    <a:ext uri="{FF2B5EF4-FFF2-40B4-BE49-F238E27FC236}">
                      <a16:creationId xmlns:a16="http://schemas.microsoft.com/office/drawing/2014/main" id="{9D60DD00-469D-3A3F-B011-252E6B5A7F91}"/>
                    </a:ext>
                  </a:extLst>
                </p:cNvPr>
                <p:cNvSpPr/>
                <p:nvPr/>
              </p:nvSpPr>
              <p:spPr>
                <a:xfrm>
                  <a:off x="5513308" y="4157933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380" name="グラフィックス 336">
                <a:extLst>
                  <a:ext uri="{FF2B5EF4-FFF2-40B4-BE49-F238E27FC236}">
                    <a16:creationId xmlns:a16="http://schemas.microsoft.com/office/drawing/2014/main" id="{E81866A6-1AA0-3628-861D-AD1AFF91A8B0}"/>
                  </a:ext>
                </a:extLst>
              </p:cNvPr>
              <p:cNvGrpSpPr/>
              <p:nvPr/>
            </p:nvGrpSpPr>
            <p:grpSpPr>
              <a:xfrm>
                <a:off x="5278945" y="4151861"/>
                <a:ext cx="668476" cy="240628"/>
                <a:chOff x="5278945" y="4151861"/>
                <a:chExt cx="668476" cy="240628"/>
              </a:xfrm>
              <a:solidFill>
                <a:srgbClr val="000000"/>
              </a:solidFill>
            </p:grpSpPr>
            <p:sp>
              <p:nvSpPr>
                <p:cNvPr id="1381" name="フリーフォーム 1380">
                  <a:extLst>
                    <a:ext uri="{FF2B5EF4-FFF2-40B4-BE49-F238E27FC236}">
                      <a16:creationId xmlns:a16="http://schemas.microsoft.com/office/drawing/2014/main" id="{1E7FD7A0-AE61-F26F-AE61-DF4C26481241}"/>
                    </a:ext>
                  </a:extLst>
                </p:cNvPr>
                <p:cNvSpPr/>
                <p:nvPr/>
              </p:nvSpPr>
              <p:spPr>
                <a:xfrm>
                  <a:off x="5706995" y="4380350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8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8"/>
                        <a:pt x="6064" y="12138"/>
                      </a:cubicBezTo>
                      <a:cubicBezTo>
                        <a:pt x="2715" y="12138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82" name="フリーフォーム 1381">
                  <a:extLst>
                    <a:ext uri="{FF2B5EF4-FFF2-40B4-BE49-F238E27FC236}">
                      <a16:creationId xmlns:a16="http://schemas.microsoft.com/office/drawing/2014/main" id="{147C1BBF-6C00-0A10-B308-A19EE6BE19AF}"/>
                    </a:ext>
                  </a:extLst>
                </p:cNvPr>
                <p:cNvSpPr/>
                <p:nvPr/>
              </p:nvSpPr>
              <p:spPr>
                <a:xfrm>
                  <a:off x="5706995" y="4237544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83" name="フリーフォーム 1382">
                  <a:extLst>
                    <a:ext uri="{FF2B5EF4-FFF2-40B4-BE49-F238E27FC236}">
                      <a16:creationId xmlns:a16="http://schemas.microsoft.com/office/drawing/2014/main" id="{928C52C8-5A4D-DBB1-6125-E36CC59BF1D7}"/>
                    </a:ext>
                  </a:extLst>
                </p:cNvPr>
                <p:cNvSpPr/>
                <p:nvPr/>
              </p:nvSpPr>
              <p:spPr>
                <a:xfrm>
                  <a:off x="5935293" y="4151861"/>
                  <a:ext cx="12129" cy="12139"/>
                </a:xfrm>
                <a:custGeom>
                  <a:avLst/>
                  <a:gdLst>
                    <a:gd name="connsiteX0" fmla="*/ 12129 w 12129"/>
                    <a:gd name="connsiteY0" fmla="*/ 6070 h 12139"/>
                    <a:gd name="connsiteX1" fmla="*/ 6065 w 12129"/>
                    <a:gd name="connsiteY1" fmla="*/ 12139 h 12139"/>
                    <a:gd name="connsiteX2" fmla="*/ 0 w 12129"/>
                    <a:gd name="connsiteY2" fmla="*/ 6070 h 12139"/>
                    <a:gd name="connsiteX3" fmla="*/ 6065 w 12129"/>
                    <a:gd name="connsiteY3" fmla="*/ 0 h 12139"/>
                    <a:gd name="connsiteX4" fmla="*/ 12129 w 12129"/>
                    <a:gd name="connsiteY4" fmla="*/ 6070 h 1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9" h="12139">
                      <a:moveTo>
                        <a:pt x="12129" y="6070"/>
                      </a:moveTo>
                      <a:cubicBezTo>
                        <a:pt x="12129" y="9422"/>
                        <a:pt x="9414" y="12139"/>
                        <a:pt x="6065" y="12139"/>
                      </a:cubicBezTo>
                      <a:cubicBezTo>
                        <a:pt x="2715" y="12139"/>
                        <a:pt x="0" y="9422"/>
                        <a:pt x="0" y="6070"/>
                      </a:cubicBezTo>
                      <a:cubicBezTo>
                        <a:pt x="0" y="2717"/>
                        <a:pt x="2715" y="0"/>
                        <a:pt x="6065" y="0"/>
                      </a:cubicBezTo>
                      <a:cubicBezTo>
                        <a:pt x="9414" y="0"/>
                        <a:pt x="12129" y="2717"/>
                        <a:pt x="12129" y="60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84" name="フリーフォーム 1383">
                  <a:extLst>
                    <a:ext uri="{FF2B5EF4-FFF2-40B4-BE49-F238E27FC236}">
                      <a16:creationId xmlns:a16="http://schemas.microsoft.com/office/drawing/2014/main" id="{9F71443B-7298-DFE5-38C7-72DD9E54E120}"/>
                    </a:ext>
                  </a:extLst>
                </p:cNvPr>
                <p:cNvSpPr/>
                <p:nvPr/>
              </p:nvSpPr>
              <p:spPr>
                <a:xfrm>
                  <a:off x="5935294" y="4294667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85" name="フリーフォーム 1384">
                  <a:extLst>
                    <a:ext uri="{FF2B5EF4-FFF2-40B4-BE49-F238E27FC236}">
                      <a16:creationId xmlns:a16="http://schemas.microsoft.com/office/drawing/2014/main" id="{EFBB27C4-769E-1F47-171F-972ACA603E32}"/>
                    </a:ext>
                  </a:extLst>
                </p:cNvPr>
                <p:cNvSpPr/>
                <p:nvPr/>
              </p:nvSpPr>
              <p:spPr>
                <a:xfrm>
                  <a:off x="5278945" y="4237544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86" name="フリーフォーム 1385">
                  <a:extLst>
                    <a:ext uri="{FF2B5EF4-FFF2-40B4-BE49-F238E27FC236}">
                      <a16:creationId xmlns:a16="http://schemas.microsoft.com/office/drawing/2014/main" id="{7810EE5A-79BF-1E77-5B47-238BB1C50CE5}"/>
                    </a:ext>
                  </a:extLst>
                </p:cNvPr>
                <p:cNvSpPr/>
                <p:nvPr/>
              </p:nvSpPr>
              <p:spPr>
                <a:xfrm>
                  <a:off x="5278945" y="4380350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8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8"/>
                        <a:pt x="6064" y="12138"/>
                      </a:cubicBezTo>
                      <a:cubicBezTo>
                        <a:pt x="2715" y="12138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87" name="フリーフォーム 1386">
                  <a:extLst>
                    <a:ext uri="{FF2B5EF4-FFF2-40B4-BE49-F238E27FC236}">
                      <a16:creationId xmlns:a16="http://schemas.microsoft.com/office/drawing/2014/main" id="{5240FEFE-F3B1-B1F7-AEED-ABBB434A8D74}"/>
                    </a:ext>
                  </a:extLst>
                </p:cNvPr>
                <p:cNvSpPr/>
                <p:nvPr/>
              </p:nvSpPr>
              <p:spPr>
                <a:xfrm>
                  <a:off x="5507253" y="4151861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239" name="グループ化 1238">
              <a:extLst>
                <a:ext uri="{FF2B5EF4-FFF2-40B4-BE49-F238E27FC236}">
                  <a16:creationId xmlns:a16="http://schemas.microsoft.com/office/drawing/2014/main" id="{9CE64C5E-7FFF-5AE5-9CCA-7975593F1D29}"/>
                </a:ext>
              </a:extLst>
            </p:cNvPr>
            <p:cNvGrpSpPr/>
            <p:nvPr/>
          </p:nvGrpSpPr>
          <p:grpSpPr>
            <a:xfrm>
              <a:off x="6057243" y="4075622"/>
              <a:ext cx="688210" cy="393207"/>
              <a:chOff x="6057243" y="4075622"/>
              <a:chExt cx="688210" cy="393207"/>
            </a:xfrm>
          </p:grpSpPr>
          <p:grpSp>
            <p:nvGrpSpPr>
              <p:cNvPr id="1331" name="グラフィックス 337">
                <a:extLst>
                  <a:ext uri="{FF2B5EF4-FFF2-40B4-BE49-F238E27FC236}">
                    <a16:creationId xmlns:a16="http://schemas.microsoft.com/office/drawing/2014/main" id="{C4FE0A9C-8BB2-57D2-D5E8-8179B5925E6A}"/>
                  </a:ext>
                </a:extLst>
              </p:cNvPr>
              <p:cNvGrpSpPr/>
              <p:nvPr/>
            </p:nvGrpSpPr>
            <p:grpSpPr>
              <a:xfrm>
                <a:off x="6063485" y="4081846"/>
                <a:ext cx="675724" cy="380758"/>
                <a:chOff x="6063485" y="4081846"/>
                <a:chExt cx="675724" cy="380758"/>
              </a:xfrm>
            </p:grpSpPr>
            <p:sp>
              <p:nvSpPr>
                <p:cNvPr id="1340" name="フリーフォーム 1339">
                  <a:extLst>
                    <a:ext uri="{FF2B5EF4-FFF2-40B4-BE49-F238E27FC236}">
                      <a16:creationId xmlns:a16="http://schemas.microsoft.com/office/drawing/2014/main" id="{EB72D897-0E2D-F169-A010-1711987DB90A}"/>
                    </a:ext>
                  </a:extLst>
                </p:cNvPr>
                <p:cNvSpPr/>
                <p:nvPr/>
              </p:nvSpPr>
              <p:spPr>
                <a:xfrm>
                  <a:off x="6357306" y="4316171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41" name="フリーフォーム 1340">
                  <a:extLst>
                    <a:ext uri="{FF2B5EF4-FFF2-40B4-BE49-F238E27FC236}">
                      <a16:creationId xmlns:a16="http://schemas.microsoft.com/office/drawing/2014/main" id="{279FB426-A00D-E9FA-D846-EEBA05B4FAEC}"/>
                    </a:ext>
                  </a:extLst>
                </p:cNvPr>
                <p:cNvSpPr/>
                <p:nvPr/>
              </p:nvSpPr>
              <p:spPr>
                <a:xfrm>
                  <a:off x="6357306" y="4169718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42" name="フリーフォーム 1341">
                  <a:extLst>
                    <a:ext uri="{FF2B5EF4-FFF2-40B4-BE49-F238E27FC236}">
                      <a16:creationId xmlns:a16="http://schemas.microsoft.com/office/drawing/2014/main" id="{31E64D0B-43C8-B9CB-7CE5-9A0018598C0A}"/>
                    </a:ext>
                  </a:extLst>
                </p:cNvPr>
                <p:cNvSpPr/>
                <p:nvPr/>
              </p:nvSpPr>
              <p:spPr>
                <a:xfrm>
                  <a:off x="6504192" y="4169718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43" name="フリーフォーム 1342">
                  <a:extLst>
                    <a:ext uri="{FF2B5EF4-FFF2-40B4-BE49-F238E27FC236}">
                      <a16:creationId xmlns:a16="http://schemas.microsoft.com/office/drawing/2014/main" id="{A7A9970D-D53F-9A42-DF2F-B8D5F1EDEB9F}"/>
                    </a:ext>
                  </a:extLst>
                </p:cNvPr>
                <p:cNvSpPr/>
                <p:nvPr/>
              </p:nvSpPr>
              <p:spPr>
                <a:xfrm>
                  <a:off x="6357306" y="4169718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44" name="フリーフォーム 1343">
                  <a:extLst>
                    <a:ext uri="{FF2B5EF4-FFF2-40B4-BE49-F238E27FC236}">
                      <a16:creationId xmlns:a16="http://schemas.microsoft.com/office/drawing/2014/main" id="{307B6F87-4D8C-2161-8083-CBEF4C0354C1}"/>
                    </a:ext>
                  </a:extLst>
                </p:cNvPr>
                <p:cNvSpPr/>
                <p:nvPr/>
              </p:nvSpPr>
              <p:spPr>
                <a:xfrm>
                  <a:off x="6357306" y="4125782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45" name="フリーフォーム 1344">
                  <a:extLst>
                    <a:ext uri="{FF2B5EF4-FFF2-40B4-BE49-F238E27FC236}">
                      <a16:creationId xmlns:a16="http://schemas.microsoft.com/office/drawing/2014/main" id="{75C31122-2D3B-CE56-8BCC-579451C301AE}"/>
                    </a:ext>
                  </a:extLst>
                </p:cNvPr>
                <p:cNvSpPr/>
                <p:nvPr/>
              </p:nvSpPr>
              <p:spPr>
                <a:xfrm>
                  <a:off x="6504192" y="4125782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46" name="フリーフォーム 1345">
                  <a:extLst>
                    <a:ext uri="{FF2B5EF4-FFF2-40B4-BE49-F238E27FC236}">
                      <a16:creationId xmlns:a16="http://schemas.microsoft.com/office/drawing/2014/main" id="{C24B686E-0E31-D514-23A4-1285ED6DCBF8}"/>
                    </a:ext>
                  </a:extLst>
                </p:cNvPr>
                <p:cNvSpPr/>
                <p:nvPr/>
              </p:nvSpPr>
              <p:spPr>
                <a:xfrm>
                  <a:off x="6474805" y="4125785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47" name="フリーフォーム 1346">
                  <a:extLst>
                    <a:ext uri="{FF2B5EF4-FFF2-40B4-BE49-F238E27FC236}">
                      <a16:creationId xmlns:a16="http://schemas.microsoft.com/office/drawing/2014/main" id="{9A673DA0-8C5A-ABB2-DB32-B27456F80769}"/>
                    </a:ext>
                  </a:extLst>
                </p:cNvPr>
                <p:cNvSpPr/>
                <p:nvPr/>
              </p:nvSpPr>
              <p:spPr>
                <a:xfrm>
                  <a:off x="6621691" y="4125785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48" name="フリーフォーム 1347">
                  <a:extLst>
                    <a:ext uri="{FF2B5EF4-FFF2-40B4-BE49-F238E27FC236}">
                      <a16:creationId xmlns:a16="http://schemas.microsoft.com/office/drawing/2014/main" id="{20ADD3F5-D078-D37D-10B4-840A9A8CD013}"/>
                    </a:ext>
                  </a:extLst>
                </p:cNvPr>
                <p:cNvSpPr/>
                <p:nvPr/>
              </p:nvSpPr>
              <p:spPr>
                <a:xfrm>
                  <a:off x="6504192" y="4272238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49" name="フリーフォーム 1348">
                  <a:extLst>
                    <a:ext uri="{FF2B5EF4-FFF2-40B4-BE49-F238E27FC236}">
                      <a16:creationId xmlns:a16="http://schemas.microsoft.com/office/drawing/2014/main" id="{17DE2EA0-B4CC-5B7F-EA35-DE60A054EA29}"/>
                    </a:ext>
                  </a:extLst>
                </p:cNvPr>
                <p:cNvSpPr/>
                <p:nvPr/>
              </p:nvSpPr>
              <p:spPr>
                <a:xfrm>
                  <a:off x="6210420" y="4316171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0" name="フリーフォーム 1349">
                  <a:extLst>
                    <a:ext uri="{FF2B5EF4-FFF2-40B4-BE49-F238E27FC236}">
                      <a16:creationId xmlns:a16="http://schemas.microsoft.com/office/drawing/2014/main" id="{CE0979E6-F8BC-7AE8-00FB-601752C1EBA1}"/>
                    </a:ext>
                  </a:extLst>
                </p:cNvPr>
                <p:cNvSpPr/>
                <p:nvPr/>
              </p:nvSpPr>
              <p:spPr>
                <a:xfrm>
                  <a:off x="6210420" y="4169718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1" name="フリーフォーム 1350">
                  <a:extLst>
                    <a:ext uri="{FF2B5EF4-FFF2-40B4-BE49-F238E27FC236}">
                      <a16:creationId xmlns:a16="http://schemas.microsoft.com/office/drawing/2014/main" id="{2EBEF802-D386-DFEC-6480-C1A2607519F4}"/>
                    </a:ext>
                  </a:extLst>
                </p:cNvPr>
                <p:cNvSpPr/>
                <p:nvPr/>
              </p:nvSpPr>
              <p:spPr>
                <a:xfrm>
                  <a:off x="6210420" y="4169718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2" name="フリーフォーム 1351">
                  <a:extLst>
                    <a:ext uri="{FF2B5EF4-FFF2-40B4-BE49-F238E27FC236}">
                      <a16:creationId xmlns:a16="http://schemas.microsoft.com/office/drawing/2014/main" id="{686BE1F7-D327-1B83-EB0F-B7F63F0BDBED}"/>
                    </a:ext>
                  </a:extLst>
                </p:cNvPr>
                <p:cNvSpPr/>
                <p:nvPr/>
              </p:nvSpPr>
              <p:spPr>
                <a:xfrm>
                  <a:off x="6210420" y="4125782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3" name="フリーフォーム 1352">
                  <a:extLst>
                    <a:ext uri="{FF2B5EF4-FFF2-40B4-BE49-F238E27FC236}">
                      <a16:creationId xmlns:a16="http://schemas.microsoft.com/office/drawing/2014/main" id="{99062655-3D41-2682-EA7B-048979D6DE2A}"/>
                    </a:ext>
                  </a:extLst>
                </p:cNvPr>
                <p:cNvSpPr/>
                <p:nvPr/>
              </p:nvSpPr>
              <p:spPr>
                <a:xfrm>
                  <a:off x="6327919" y="4125785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4" name="フリーフォーム 1353">
                  <a:extLst>
                    <a:ext uri="{FF2B5EF4-FFF2-40B4-BE49-F238E27FC236}">
                      <a16:creationId xmlns:a16="http://schemas.microsoft.com/office/drawing/2014/main" id="{75AFE585-0368-DEA2-C4A1-E16CC5EA5F0C}"/>
                    </a:ext>
                  </a:extLst>
                </p:cNvPr>
                <p:cNvSpPr/>
                <p:nvPr/>
              </p:nvSpPr>
              <p:spPr>
                <a:xfrm>
                  <a:off x="6474815" y="4081846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5" name="フリーフォーム 1354">
                  <a:extLst>
                    <a:ext uri="{FF2B5EF4-FFF2-40B4-BE49-F238E27FC236}">
                      <a16:creationId xmlns:a16="http://schemas.microsoft.com/office/drawing/2014/main" id="{0D13BC36-B1DC-CE1E-EFD4-A80E080734E6}"/>
                    </a:ext>
                  </a:extLst>
                </p:cNvPr>
                <p:cNvSpPr/>
                <p:nvPr/>
              </p:nvSpPr>
              <p:spPr>
                <a:xfrm>
                  <a:off x="6621701" y="4081846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6" name="フリーフォーム 1355">
                  <a:extLst>
                    <a:ext uri="{FF2B5EF4-FFF2-40B4-BE49-F238E27FC236}">
                      <a16:creationId xmlns:a16="http://schemas.microsoft.com/office/drawing/2014/main" id="{DE489486-DA15-C306-CCE5-D4C897D8D246}"/>
                    </a:ext>
                  </a:extLst>
                </p:cNvPr>
                <p:cNvSpPr/>
                <p:nvPr/>
              </p:nvSpPr>
              <p:spPr>
                <a:xfrm>
                  <a:off x="6592314" y="4081849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7" name="フリーフォーム 1356">
                  <a:extLst>
                    <a:ext uri="{FF2B5EF4-FFF2-40B4-BE49-F238E27FC236}">
                      <a16:creationId xmlns:a16="http://schemas.microsoft.com/office/drawing/2014/main" id="{2A177F97-2774-897E-CA68-AA7EF4F58B1A}"/>
                    </a:ext>
                  </a:extLst>
                </p:cNvPr>
                <p:cNvSpPr/>
                <p:nvPr/>
              </p:nvSpPr>
              <p:spPr>
                <a:xfrm>
                  <a:off x="6739200" y="4081849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8" name="フリーフォーム 1357">
                  <a:extLst>
                    <a:ext uri="{FF2B5EF4-FFF2-40B4-BE49-F238E27FC236}">
                      <a16:creationId xmlns:a16="http://schemas.microsoft.com/office/drawing/2014/main" id="{21034B02-142A-A7DF-5806-E36F3C36E81A}"/>
                    </a:ext>
                  </a:extLst>
                </p:cNvPr>
                <p:cNvSpPr/>
                <p:nvPr/>
              </p:nvSpPr>
              <p:spPr>
                <a:xfrm>
                  <a:off x="6621701" y="4228302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59" name="フリーフォーム 1358">
                  <a:extLst>
                    <a:ext uri="{FF2B5EF4-FFF2-40B4-BE49-F238E27FC236}">
                      <a16:creationId xmlns:a16="http://schemas.microsoft.com/office/drawing/2014/main" id="{4102EA94-5C2B-723E-2262-579DD0B51ED5}"/>
                    </a:ext>
                  </a:extLst>
                </p:cNvPr>
                <p:cNvSpPr/>
                <p:nvPr/>
              </p:nvSpPr>
              <p:spPr>
                <a:xfrm>
                  <a:off x="6327939" y="4081846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0" name="フリーフォーム 1359">
                  <a:extLst>
                    <a:ext uri="{FF2B5EF4-FFF2-40B4-BE49-F238E27FC236}">
                      <a16:creationId xmlns:a16="http://schemas.microsoft.com/office/drawing/2014/main" id="{D9F6D91F-551D-AAEB-4B77-9DDA2A57B32A}"/>
                    </a:ext>
                  </a:extLst>
                </p:cNvPr>
                <p:cNvSpPr/>
                <p:nvPr/>
              </p:nvSpPr>
              <p:spPr>
                <a:xfrm>
                  <a:off x="6445438" y="4081849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1" name="フリーフォーム 1360">
                  <a:extLst>
                    <a:ext uri="{FF2B5EF4-FFF2-40B4-BE49-F238E27FC236}">
                      <a16:creationId xmlns:a16="http://schemas.microsoft.com/office/drawing/2014/main" id="{97146F3A-57EF-51EF-7183-E5068B8CD365}"/>
                    </a:ext>
                  </a:extLst>
                </p:cNvPr>
                <p:cNvSpPr/>
                <p:nvPr/>
              </p:nvSpPr>
              <p:spPr>
                <a:xfrm>
                  <a:off x="6063534" y="4316173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2" name="フリーフォーム 1361">
                  <a:extLst>
                    <a:ext uri="{FF2B5EF4-FFF2-40B4-BE49-F238E27FC236}">
                      <a16:creationId xmlns:a16="http://schemas.microsoft.com/office/drawing/2014/main" id="{74655D29-8C74-893B-F133-6B2A81B73AF5}"/>
                    </a:ext>
                  </a:extLst>
                </p:cNvPr>
                <p:cNvSpPr/>
                <p:nvPr/>
              </p:nvSpPr>
              <p:spPr>
                <a:xfrm>
                  <a:off x="6063534" y="4169721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3" name="フリーフォーム 1362">
                  <a:extLst>
                    <a:ext uri="{FF2B5EF4-FFF2-40B4-BE49-F238E27FC236}">
                      <a16:creationId xmlns:a16="http://schemas.microsoft.com/office/drawing/2014/main" id="{1814A490-D17A-2FA0-7321-E0609EC528E4}"/>
                    </a:ext>
                  </a:extLst>
                </p:cNvPr>
                <p:cNvSpPr/>
                <p:nvPr/>
              </p:nvSpPr>
              <p:spPr>
                <a:xfrm>
                  <a:off x="6063534" y="4169721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4" name="フリーフォーム 1363">
                  <a:extLst>
                    <a:ext uri="{FF2B5EF4-FFF2-40B4-BE49-F238E27FC236}">
                      <a16:creationId xmlns:a16="http://schemas.microsoft.com/office/drawing/2014/main" id="{653EBD7E-C42C-546D-E2B9-3BFF1544D88C}"/>
                    </a:ext>
                  </a:extLst>
                </p:cNvPr>
                <p:cNvSpPr/>
                <p:nvPr/>
              </p:nvSpPr>
              <p:spPr>
                <a:xfrm>
                  <a:off x="6063534" y="4125785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5" name="フリーフォーム 1364">
                  <a:extLst>
                    <a:ext uri="{FF2B5EF4-FFF2-40B4-BE49-F238E27FC236}">
                      <a16:creationId xmlns:a16="http://schemas.microsoft.com/office/drawing/2014/main" id="{9E358AB6-A643-34A1-7890-4B5883F13947}"/>
                    </a:ext>
                  </a:extLst>
                </p:cNvPr>
                <p:cNvSpPr/>
                <p:nvPr/>
              </p:nvSpPr>
              <p:spPr>
                <a:xfrm>
                  <a:off x="6181033" y="4125787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6" name="フリーフォーム 1365">
                  <a:extLst>
                    <a:ext uri="{FF2B5EF4-FFF2-40B4-BE49-F238E27FC236}">
                      <a16:creationId xmlns:a16="http://schemas.microsoft.com/office/drawing/2014/main" id="{AEC51E0A-FD5A-FCD5-092C-EFEC61901642}"/>
                    </a:ext>
                  </a:extLst>
                </p:cNvPr>
                <p:cNvSpPr/>
                <p:nvPr/>
              </p:nvSpPr>
              <p:spPr>
                <a:xfrm>
                  <a:off x="6181053" y="4081849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7" name="フリーフォーム 1366">
                  <a:extLst>
                    <a:ext uri="{FF2B5EF4-FFF2-40B4-BE49-F238E27FC236}">
                      <a16:creationId xmlns:a16="http://schemas.microsoft.com/office/drawing/2014/main" id="{F564A3F3-D0D9-0230-E556-44975D297076}"/>
                    </a:ext>
                  </a:extLst>
                </p:cNvPr>
                <p:cNvSpPr/>
                <p:nvPr/>
              </p:nvSpPr>
              <p:spPr>
                <a:xfrm>
                  <a:off x="6298552" y="4081852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8" name="フリーフォーム 1367">
                  <a:extLst>
                    <a:ext uri="{FF2B5EF4-FFF2-40B4-BE49-F238E27FC236}">
                      <a16:creationId xmlns:a16="http://schemas.microsoft.com/office/drawing/2014/main" id="{DBAE3997-118E-1A8E-92AF-89383C6E0B2F}"/>
                    </a:ext>
                  </a:extLst>
                </p:cNvPr>
                <p:cNvSpPr/>
                <p:nvPr/>
              </p:nvSpPr>
              <p:spPr>
                <a:xfrm>
                  <a:off x="6357257" y="4462602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9" name="フリーフォーム 1368">
                  <a:extLst>
                    <a:ext uri="{FF2B5EF4-FFF2-40B4-BE49-F238E27FC236}">
                      <a16:creationId xmlns:a16="http://schemas.microsoft.com/office/drawing/2014/main" id="{BFFC17C0-9E02-87E8-6896-0FE161E3B376}"/>
                    </a:ext>
                  </a:extLst>
                </p:cNvPr>
                <p:cNvSpPr/>
                <p:nvPr/>
              </p:nvSpPr>
              <p:spPr>
                <a:xfrm>
                  <a:off x="6357257" y="4316149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0" name="フリーフォーム 1369">
                  <a:extLst>
                    <a:ext uri="{FF2B5EF4-FFF2-40B4-BE49-F238E27FC236}">
                      <a16:creationId xmlns:a16="http://schemas.microsoft.com/office/drawing/2014/main" id="{D1667916-0569-C2FE-F54D-CAAB00C6AC10}"/>
                    </a:ext>
                  </a:extLst>
                </p:cNvPr>
                <p:cNvSpPr/>
                <p:nvPr/>
              </p:nvSpPr>
              <p:spPr>
                <a:xfrm>
                  <a:off x="6504143" y="4316149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1" name="フリーフォーム 1370">
                  <a:extLst>
                    <a:ext uri="{FF2B5EF4-FFF2-40B4-BE49-F238E27FC236}">
                      <a16:creationId xmlns:a16="http://schemas.microsoft.com/office/drawing/2014/main" id="{AA9BAC07-2148-FE88-8D7D-45BA322A82BF}"/>
                    </a:ext>
                  </a:extLst>
                </p:cNvPr>
                <p:cNvSpPr/>
                <p:nvPr/>
              </p:nvSpPr>
              <p:spPr>
                <a:xfrm>
                  <a:off x="6621642" y="4272216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2" name="フリーフォーム 1371">
                  <a:extLst>
                    <a:ext uri="{FF2B5EF4-FFF2-40B4-BE49-F238E27FC236}">
                      <a16:creationId xmlns:a16="http://schemas.microsoft.com/office/drawing/2014/main" id="{D7A69040-8AB4-DB82-2135-8232E5EF2C0B}"/>
                    </a:ext>
                  </a:extLst>
                </p:cNvPr>
                <p:cNvSpPr/>
                <p:nvPr/>
              </p:nvSpPr>
              <p:spPr>
                <a:xfrm>
                  <a:off x="6504143" y="4418669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3" name="フリーフォーム 1372">
                  <a:extLst>
                    <a:ext uri="{FF2B5EF4-FFF2-40B4-BE49-F238E27FC236}">
                      <a16:creationId xmlns:a16="http://schemas.microsoft.com/office/drawing/2014/main" id="{096512E4-8547-76F9-DDC4-311A686FF835}"/>
                    </a:ext>
                  </a:extLst>
                </p:cNvPr>
                <p:cNvSpPr/>
                <p:nvPr/>
              </p:nvSpPr>
              <p:spPr>
                <a:xfrm>
                  <a:off x="6210371" y="4462602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4" name="フリーフォーム 1373">
                  <a:extLst>
                    <a:ext uri="{FF2B5EF4-FFF2-40B4-BE49-F238E27FC236}">
                      <a16:creationId xmlns:a16="http://schemas.microsoft.com/office/drawing/2014/main" id="{F513754D-1515-37D5-37E1-7E81B0CF0FF2}"/>
                    </a:ext>
                  </a:extLst>
                </p:cNvPr>
                <p:cNvSpPr/>
                <p:nvPr/>
              </p:nvSpPr>
              <p:spPr>
                <a:xfrm>
                  <a:off x="6210371" y="4316149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5" name="フリーフォーム 1374">
                  <a:extLst>
                    <a:ext uri="{FF2B5EF4-FFF2-40B4-BE49-F238E27FC236}">
                      <a16:creationId xmlns:a16="http://schemas.microsoft.com/office/drawing/2014/main" id="{8950E687-37BC-3B23-BF07-34C8B661AA8F}"/>
                    </a:ext>
                  </a:extLst>
                </p:cNvPr>
                <p:cNvSpPr/>
                <p:nvPr/>
              </p:nvSpPr>
              <p:spPr>
                <a:xfrm>
                  <a:off x="6739151" y="4228280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6" name="フリーフォーム 1375">
                  <a:extLst>
                    <a:ext uri="{FF2B5EF4-FFF2-40B4-BE49-F238E27FC236}">
                      <a16:creationId xmlns:a16="http://schemas.microsoft.com/office/drawing/2014/main" id="{18143439-7655-84A2-EAD7-92908660383F}"/>
                    </a:ext>
                  </a:extLst>
                </p:cNvPr>
                <p:cNvSpPr/>
                <p:nvPr/>
              </p:nvSpPr>
              <p:spPr>
                <a:xfrm>
                  <a:off x="6621652" y="4374733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7" name="フリーフォーム 1376">
                  <a:extLst>
                    <a:ext uri="{FF2B5EF4-FFF2-40B4-BE49-F238E27FC236}">
                      <a16:creationId xmlns:a16="http://schemas.microsoft.com/office/drawing/2014/main" id="{E3B61D5A-B69E-9CB6-E361-3A7315598C00}"/>
                    </a:ext>
                  </a:extLst>
                </p:cNvPr>
                <p:cNvSpPr/>
                <p:nvPr/>
              </p:nvSpPr>
              <p:spPr>
                <a:xfrm>
                  <a:off x="6063485" y="4462605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8" name="フリーフォーム 1377">
                  <a:extLst>
                    <a:ext uri="{FF2B5EF4-FFF2-40B4-BE49-F238E27FC236}">
                      <a16:creationId xmlns:a16="http://schemas.microsoft.com/office/drawing/2014/main" id="{A46A66D4-A151-1494-C775-DCA03EEABD1B}"/>
                    </a:ext>
                  </a:extLst>
                </p:cNvPr>
                <p:cNvSpPr/>
                <p:nvPr/>
              </p:nvSpPr>
              <p:spPr>
                <a:xfrm>
                  <a:off x="6063485" y="4316152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3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332" name="グラフィックス 337">
                <a:extLst>
                  <a:ext uri="{FF2B5EF4-FFF2-40B4-BE49-F238E27FC236}">
                    <a16:creationId xmlns:a16="http://schemas.microsoft.com/office/drawing/2014/main" id="{AF397FB4-E12F-3A2E-2543-F33087119805}"/>
                  </a:ext>
                </a:extLst>
              </p:cNvPr>
              <p:cNvGrpSpPr/>
              <p:nvPr/>
            </p:nvGrpSpPr>
            <p:grpSpPr>
              <a:xfrm>
                <a:off x="6057243" y="4075622"/>
                <a:ext cx="688210" cy="393207"/>
                <a:chOff x="6057243" y="4075622"/>
                <a:chExt cx="688210" cy="393207"/>
              </a:xfrm>
              <a:solidFill>
                <a:srgbClr val="000000"/>
              </a:solidFill>
            </p:grpSpPr>
            <p:sp>
              <p:nvSpPr>
                <p:cNvPr id="1333" name="フリーフォーム 1332">
                  <a:extLst>
                    <a:ext uri="{FF2B5EF4-FFF2-40B4-BE49-F238E27FC236}">
                      <a16:creationId xmlns:a16="http://schemas.microsoft.com/office/drawing/2014/main" id="{BEC347E8-5064-D5D1-041F-B00FFE5254AE}"/>
                    </a:ext>
                  </a:extLst>
                </p:cNvPr>
                <p:cNvSpPr/>
                <p:nvPr/>
              </p:nvSpPr>
              <p:spPr>
                <a:xfrm>
                  <a:off x="6497949" y="4163494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34" name="フリーフォーム 1333">
                  <a:extLst>
                    <a:ext uri="{FF2B5EF4-FFF2-40B4-BE49-F238E27FC236}">
                      <a16:creationId xmlns:a16="http://schemas.microsoft.com/office/drawing/2014/main" id="{C0E7F460-D985-6DAE-15BE-8979B44D7078}"/>
                    </a:ext>
                  </a:extLst>
                </p:cNvPr>
                <p:cNvSpPr/>
                <p:nvPr/>
              </p:nvSpPr>
              <p:spPr>
                <a:xfrm>
                  <a:off x="6732967" y="4075622"/>
                  <a:ext cx="12486" cy="12449"/>
                </a:xfrm>
                <a:custGeom>
                  <a:avLst/>
                  <a:gdLst>
                    <a:gd name="connsiteX0" fmla="*/ 12486 w 12486"/>
                    <a:gd name="connsiteY0" fmla="*/ 6225 h 12449"/>
                    <a:gd name="connsiteX1" fmla="*/ 6243 w 12486"/>
                    <a:gd name="connsiteY1" fmla="*/ 12449 h 12449"/>
                    <a:gd name="connsiteX2" fmla="*/ 0 w 12486"/>
                    <a:gd name="connsiteY2" fmla="*/ 6225 h 12449"/>
                    <a:gd name="connsiteX3" fmla="*/ 6243 w 12486"/>
                    <a:gd name="connsiteY3" fmla="*/ 0 h 12449"/>
                    <a:gd name="connsiteX4" fmla="*/ 12486 w 12486"/>
                    <a:gd name="connsiteY4" fmla="*/ 6225 h 12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6" h="12449">
                      <a:moveTo>
                        <a:pt x="12486" y="6225"/>
                      </a:moveTo>
                      <a:cubicBezTo>
                        <a:pt x="12486" y="9662"/>
                        <a:pt x="9691" y="12449"/>
                        <a:pt x="6243" y="12449"/>
                      </a:cubicBezTo>
                      <a:cubicBezTo>
                        <a:pt x="2795" y="12449"/>
                        <a:pt x="0" y="9662"/>
                        <a:pt x="0" y="6225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1" y="0"/>
                        <a:pt x="12486" y="2787"/>
                        <a:pt x="12486" y="62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35" name="フリーフォーム 1334">
                  <a:extLst>
                    <a:ext uri="{FF2B5EF4-FFF2-40B4-BE49-F238E27FC236}">
                      <a16:creationId xmlns:a16="http://schemas.microsoft.com/office/drawing/2014/main" id="{D83B4787-EAC2-C086-8354-27E5CA12C1F3}"/>
                    </a:ext>
                  </a:extLst>
                </p:cNvPr>
                <p:cNvSpPr/>
                <p:nvPr/>
              </p:nvSpPr>
              <p:spPr>
                <a:xfrm>
                  <a:off x="6057292" y="4163496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36" name="フリーフォーム 1335">
                  <a:extLst>
                    <a:ext uri="{FF2B5EF4-FFF2-40B4-BE49-F238E27FC236}">
                      <a16:creationId xmlns:a16="http://schemas.microsoft.com/office/drawing/2014/main" id="{33B3D51C-69B9-6605-266F-FAE0131FB4C5}"/>
                    </a:ext>
                  </a:extLst>
                </p:cNvPr>
                <p:cNvSpPr/>
                <p:nvPr/>
              </p:nvSpPr>
              <p:spPr>
                <a:xfrm>
                  <a:off x="6292319" y="4075625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37" name="フリーフォーム 1336">
                  <a:extLst>
                    <a:ext uri="{FF2B5EF4-FFF2-40B4-BE49-F238E27FC236}">
                      <a16:creationId xmlns:a16="http://schemas.microsoft.com/office/drawing/2014/main" id="{47AB4181-1148-6DE8-A7EA-4664815B7151}"/>
                    </a:ext>
                  </a:extLst>
                </p:cNvPr>
                <p:cNvSpPr/>
                <p:nvPr/>
              </p:nvSpPr>
              <p:spPr>
                <a:xfrm>
                  <a:off x="6497901" y="4456378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38" name="フリーフォーム 1337">
                  <a:extLst>
                    <a:ext uri="{FF2B5EF4-FFF2-40B4-BE49-F238E27FC236}">
                      <a16:creationId xmlns:a16="http://schemas.microsoft.com/office/drawing/2014/main" id="{4C902FBA-EA4E-498A-56C0-607B43E7E26E}"/>
                    </a:ext>
                  </a:extLst>
                </p:cNvPr>
                <p:cNvSpPr/>
                <p:nvPr/>
              </p:nvSpPr>
              <p:spPr>
                <a:xfrm>
                  <a:off x="6732918" y="4368506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39" name="フリーフォーム 1338">
                  <a:extLst>
                    <a:ext uri="{FF2B5EF4-FFF2-40B4-BE49-F238E27FC236}">
                      <a16:creationId xmlns:a16="http://schemas.microsoft.com/office/drawing/2014/main" id="{DA55E04D-8C81-4CA0-CD48-784B2D3AAE1A}"/>
                    </a:ext>
                  </a:extLst>
                </p:cNvPr>
                <p:cNvSpPr/>
                <p:nvPr/>
              </p:nvSpPr>
              <p:spPr>
                <a:xfrm>
                  <a:off x="6057243" y="4456380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17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240" name="グループ化 1239">
              <a:extLst>
                <a:ext uri="{FF2B5EF4-FFF2-40B4-BE49-F238E27FC236}">
                  <a16:creationId xmlns:a16="http://schemas.microsoft.com/office/drawing/2014/main" id="{15368CBE-E153-8C6C-0B6B-4C98F87E6E4D}"/>
                </a:ext>
              </a:extLst>
            </p:cNvPr>
            <p:cNvGrpSpPr/>
            <p:nvPr/>
          </p:nvGrpSpPr>
          <p:grpSpPr>
            <a:xfrm>
              <a:off x="6857583" y="4086917"/>
              <a:ext cx="679829" cy="369788"/>
              <a:chOff x="6857583" y="4086917"/>
              <a:chExt cx="679829" cy="369788"/>
            </a:xfrm>
          </p:grpSpPr>
          <p:grpSp>
            <p:nvGrpSpPr>
              <p:cNvPr id="1272" name="グラフィックス 338">
                <a:extLst>
                  <a:ext uri="{FF2B5EF4-FFF2-40B4-BE49-F238E27FC236}">
                    <a16:creationId xmlns:a16="http://schemas.microsoft.com/office/drawing/2014/main" id="{26593382-2C9E-5BF7-AE3B-4DCDB4779836}"/>
                  </a:ext>
                </a:extLst>
              </p:cNvPr>
              <p:cNvGrpSpPr/>
              <p:nvPr/>
            </p:nvGrpSpPr>
            <p:grpSpPr>
              <a:xfrm>
                <a:off x="6862852" y="4092183"/>
                <a:ext cx="669292" cy="359258"/>
                <a:chOff x="6862852" y="4092183"/>
                <a:chExt cx="669292" cy="359258"/>
              </a:xfrm>
            </p:grpSpPr>
            <p:sp>
              <p:nvSpPr>
                <p:cNvPr id="1281" name="フリーフォーム 1280">
                  <a:extLst>
                    <a:ext uri="{FF2B5EF4-FFF2-40B4-BE49-F238E27FC236}">
                      <a16:creationId xmlns:a16="http://schemas.microsoft.com/office/drawing/2014/main" id="{D79C2D60-3DB3-866A-C91D-78164FC44962}"/>
                    </a:ext>
                  </a:extLst>
                </p:cNvPr>
                <p:cNvSpPr/>
                <p:nvPr/>
              </p:nvSpPr>
              <p:spPr>
                <a:xfrm>
                  <a:off x="7110809" y="4327572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82" name="フリーフォーム 1281">
                  <a:extLst>
                    <a:ext uri="{FF2B5EF4-FFF2-40B4-BE49-F238E27FC236}">
                      <a16:creationId xmlns:a16="http://schemas.microsoft.com/office/drawing/2014/main" id="{1E84BB18-12DB-E339-B637-C10F426CCD54}"/>
                    </a:ext>
                  </a:extLst>
                </p:cNvPr>
                <p:cNvSpPr/>
                <p:nvPr/>
              </p:nvSpPr>
              <p:spPr>
                <a:xfrm>
                  <a:off x="7110809" y="4203688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83" name="フリーフォーム 1282">
                  <a:extLst>
                    <a:ext uri="{FF2B5EF4-FFF2-40B4-BE49-F238E27FC236}">
                      <a16:creationId xmlns:a16="http://schemas.microsoft.com/office/drawing/2014/main" id="{FFE4E751-917C-39C6-74BC-1D6669B336E5}"/>
                    </a:ext>
                  </a:extLst>
                </p:cNvPr>
                <p:cNvSpPr/>
                <p:nvPr/>
              </p:nvSpPr>
              <p:spPr>
                <a:xfrm>
                  <a:off x="7234768" y="4203688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84" name="フリーフォーム 1283">
                  <a:extLst>
                    <a:ext uri="{FF2B5EF4-FFF2-40B4-BE49-F238E27FC236}">
                      <a16:creationId xmlns:a16="http://schemas.microsoft.com/office/drawing/2014/main" id="{3875CE8B-C198-5AEA-0B88-CB8587E0B3A3}"/>
                    </a:ext>
                  </a:extLst>
                </p:cNvPr>
                <p:cNvSpPr/>
                <p:nvPr/>
              </p:nvSpPr>
              <p:spPr>
                <a:xfrm>
                  <a:off x="7110809" y="4203688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85" name="フリーフォーム 1284">
                  <a:extLst>
                    <a:ext uri="{FF2B5EF4-FFF2-40B4-BE49-F238E27FC236}">
                      <a16:creationId xmlns:a16="http://schemas.microsoft.com/office/drawing/2014/main" id="{7696ABD4-64FD-502F-046D-28AC211CB927}"/>
                    </a:ext>
                  </a:extLst>
                </p:cNvPr>
                <p:cNvSpPr/>
                <p:nvPr/>
              </p:nvSpPr>
              <p:spPr>
                <a:xfrm>
                  <a:off x="7110809" y="4166522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86" name="フリーフォーム 1285">
                  <a:extLst>
                    <a:ext uri="{FF2B5EF4-FFF2-40B4-BE49-F238E27FC236}">
                      <a16:creationId xmlns:a16="http://schemas.microsoft.com/office/drawing/2014/main" id="{DFAD888F-B5A3-BB94-BA8B-B2864C8B792F}"/>
                    </a:ext>
                  </a:extLst>
                </p:cNvPr>
                <p:cNvSpPr/>
                <p:nvPr/>
              </p:nvSpPr>
              <p:spPr>
                <a:xfrm>
                  <a:off x="7234768" y="4166522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87" name="フリーフォーム 1286">
                  <a:extLst>
                    <a:ext uri="{FF2B5EF4-FFF2-40B4-BE49-F238E27FC236}">
                      <a16:creationId xmlns:a16="http://schemas.microsoft.com/office/drawing/2014/main" id="{B1DF7CCA-645E-E87D-C047-63B0164A0D35}"/>
                    </a:ext>
                  </a:extLst>
                </p:cNvPr>
                <p:cNvSpPr/>
                <p:nvPr/>
              </p:nvSpPr>
              <p:spPr>
                <a:xfrm>
                  <a:off x="7209968" y="4166524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88" name="フリーフォーム 1287">
                  <a:extLst>
                    <a:ext uri="{FF2B5EF4-FFF2-40B4-BE49-F238E27FC236}">
                      <a16:creationId xmlns:a16="http://schemas.microsoft.com/office/drawing/2014/main" id="{094200F0-546E-AD22-9FC6-C55E5A3BEBE8}"/>
                    </a:ext>
                  </a:extLst>
                </p:cNvPr>
                <p:cNvSpPr/>
                <p:nvPr/>
              </p:nvSpPr>
              <p:spPr>
                <a:xfrm>
                  <a:off x="7333926" y="4166524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89" name="フリーフォーム 1288">
                  <a:extLst>
                    <a:ext uri="{FF2B5EF4-FFF2-40B4-BE49-F238E27FC236}">
                      <a16:creationId xmlns:a16="http://schemas.microsoft.com/office/drawing/2014/main" id="{67D3CA84-6B2A-AF3C-47BF-42F3B187FAF1}"/>
                    </a:ext>
                  </a:extLst>
                </p:cNvPr>
                <p:cNvSpPr/>
                <p:nvPr/>
              </p:nvSpPr>
              <p:spPr>
                <a:xfrm>
                  <a:off x="7234768" y="4290409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0" name="フリーフォーム 1289">
                  <a:extLst>
                    <a:ext uri="{FF2B5EF4-FFF2-40B4-BE49-F238E27FC236}">
                      <a16:creationId xmlns:a16="http://schemas.microsoft.com/office/drawing/2014/main" id="{89BD2F5D-94DB-29AC-3739-B887860B0E96}"/>
                    </a:ext>
                  </a:extLst>
                </p:cNvPr>
                <p:cNvSpPr/>
                <p:nvPr/>
              </p:nvSpPr>
              <p:spPr>
                <a:xfrm>
                  <a:off x="6986851" y="4327572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1" name="フリーフォーム 1290">
                  <a:extLst>
                    <a:ext uri="{FF2B5EF4-FFF2-40B4-BE49-F238E27FC236}">
                      <a16:creationId xmlns:a16="http://schemas.microsoft.com/office/drawing/2014/main" id="{33A9EB20-120E-DA43-79B4-F49C4A69EE0A}"/>
                    </a:ext>
                  </a:extLst>
                </p:cNvPr>
                <p:cNvSpPr/>
                <p:nvPr/>
              </p:nvSpPr>
              <p:spPr>
                <a:xfrm>
                  <a:off x="6986851" y="4203687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2" name="フリーフォーム 1291">
                  <a:extLst>
                    <a:ext uri="{FF2B5EF4-FFF2-40B4-BE49-F238E27FC236}">
                      <a16:creationId xmlns:a16="http://schemas.microsoft.com/office/drawing/2014/main" id="{3C92152D-D84D-2A82-F09D-4583517863C5}"/>
                    </a:ext>
                  </a:extLst>
                </p:cNvPr>
                <p:cNvSpPr/>
                <p:nvPr/>
              </p:nvSpPr>
              <p:spPr>
                <a:xfrm>
                  <a:off x="6986851" y="4203687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3" name="フリーフォーム 1292">
                  <a:extLst>
                    <a:ext uri="{FF2B5EF4-FFF2-40B4-BE49-F238E27FC236}">
                      <a16:creationId xmlns:a16="http://schemas.microsoft.com/office/drawing/2014/main" id="{60FDEE1E-3041-2D74-48AA-33AF61C19582}"/>
                    </a:ext>
                  </a:extLst>
                </p:cNvPr>
                <p:cNvSpPr/>
                <p:nvPr/>
              </p:nvSpPr>
              <p:spPr>
                <a:xfrm>
                  <a:off x="6986851" y="4166522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4" name="フリーフォーム 1293">
                  <a:extLst>
                    <a:ext uri="{FF2B5EF4-FFF2-40B4-BE49-F238E27FC236}">
                      <a16:creationId xmlns:a16="http://schemas.microsoft.com/office/drawing/2014/main" id="{2462CDB3-EACB-E3AA-DF0A-5E7B8C9A6990}"/>
                    </a:ext>
                  </a:extLst>
                </p:cNvPr>
                <p:cNvSpPr/>
                <p:nvPr/>
              </p:nvSpPr>
              <p:spPr>
                <a:xfrm>
                  <a:off x="7086009" y="4166524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5" name="フリーフォーム 1294">
                  <a:extLst>
                    <a:ext uri="{FF2B5EF4-FFF2-40B4-BE49-F238E27FC236}">
                      <a16:creationId xmlns:a16="http://schemas.microsoft.com/office/drawing/2014/main" id="{12557479-2064-5F12-A1A2-D43BF90E87AF}"/>
                    </a:ext>
                  </a:extLst>
                </p:cNvPr>
                <p:cNvSpPr/>
                <p:nvPr/>
              </p:nvSpPr>
              <p:spPr>
                <a:xfrm>
                  <a:off x="6862893" y="4327574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6" name="フリーフォーム 1295">
                  <a:extLst>
                    <a:ext uri="{FF2B5EF4-FFF2-40B4-BE49-F238E27FC236}">
                      <a16:creationId xmlns:a16="http://schemas.microsoft.com/office/drawing/2014/main" id="{DD572CC9-2A79-A84A-2092-60A778D65596}"/>
                    </a:ext>
                  </a:extLst>
                </p:cNvPr>
                <p:cNvSpPr/>
                <p:nvPr/>
              </p:nvSpPr>
              <p:spPr>
                <a:xfrm>
                  <a:off x="6862893" y="4203690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7" name="フリーフォーム 1296">
                  <a:extLst>
                    <a:ext uri="{FF2B5EF4-FFF2-40B4-BE49-F238E27FC236}">
                      <a16:creationId xmlns:a16="http://schemas.microsoft.com/office/drawing/2014/main" id="{395568AC-E87F-B703-F60C-EB8738374CF3}"/>
                    </a:ext>
                  </a:extLst>
                </p:cNvPr>
                <p:cNvSpPr/>
                <p:nvPr/>
              </p:nvSpPr>
              <p:spPr>
                <a:xfrm>
                  <a:off x="6862893" y="4203690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8" name="フリーフォーム 1297">
                  <a:extLst>
                    <a:ext uri="{FF2B5EF4-FFF2-40B4-BE49-F238E27FC236}">
                      <a16:creationId xmlns:a16="http://schemas.microsoft.com/office/drawing/2014/main" id="{B80D92A4-F0BB-0A35-C8FF-E53132077F92}"/>
                    </a:ext>
                  </a:extLst>
                </p:cNvPr>
                <p:cNvSpPr/>
                <p:nvPr/>
              </p:nvSpPr>
              <p:spPr>
                <a:xfrm>
                  <a:off x="6862893" y="4166524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99" name="フリーフォーム 1298">
                  <a:extLst>
                    <a:ext uri="{FF2B5EF4-FFF2-40B4-BE49-F238E27FC236}">
                      <a16:creationId xmlns:a16="http://schemas.microsoft.com/office/drawing/2014/main" id="{F5D57AFF-DDD0-9E71-A482-5B54030A6F03}"/>
                    </a:ext>
                  </a:extLst>
                </p:cNvPr>
                <p:cNvSpPr/>
                <p:nvPr/>
              </p:nvSpPr>
              <p:spPr>
                <a:xfrm>
                  <a:off x="6962051" y="4166527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0" name="フリーフォーム 1299">
                  <a:extLst>
                    <a:ext uri="{FF2B5EF4-FFF2-40B4-BE49-F238E27FC236}">
                      <a16:creationId xmlns:a16="http://schemas.microsoft.com/office/drawing/2014/main" id="{E048DC8D-011A-ED47-8956-E77E6205B063}"/>
                    </a:ext>
                  </a:extLst>
                </p:cNvPr>
                <p:cNvSpPr/>
                <p:nvPr/>
              </p:nvSpPr>
              <p:spPr>
                <a:xfrm>
                  <a:off x="7110768" y="4451439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1" name="フリーフォーム 1300">
                  <a:extLst>
                    <a:ext uri="{FF2B5EF4-FFF2-40B4-BE49-F238E27FC236}">
                      <a16:creationId xmlns:a16="http://schemas.microsoft.com/office/drawing/2014/main" id="{5FA805B3-7296-A4EB-5834-32F36D806761}"/>
                    </a:ext>
                  </a:extLst>
                </p:cNvPr>
                <p:cNvSpPr/>
                <p:nvPr/>
              </p:nvSpPr>
              <p:spPr>
                <a:xfrm>
                  <a:off x="7110768" y="4327554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2" name="フリーフォーム 1301">
                  <a:extLst>
                    <a:ext uri="{FF2B5EF4-FFF2-40B4-BE49-F238E27FC236}">
                      <a16:creationId xmlns:a16="http://schemas.microsoft.com/office/drawing/2014/main" id="{0428F4D6-402A-112E-287C-53034AA46DA9}"/>
                    </a:ext>
                  </a:extLst>
                </p:cNvPr>
                <p:cNvSpPr/>
                <p:nvPr/>
              </p:nvSpPr>
              <p:spPr>
                <a:xfrm>
                  <a:off x="7234726" y="4327554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3" name="フリーフォーム 1302">
                  <a:extLst>
                    <a:ext uri="{FF2B5EF4-FFF2-40B4-BE49-F238E27FC236}">
                      <a16:creationId xmlns:a16="http://schemas.microsoft.com/office/drawing/2014/main" id="{252E66BB-4638-A04A-B6AE-5D859C97F8C0}"/>
                    </a:ext>
                  </a:extLst>
                </p:cNvPr>
                <p:cNvSpPr/>
                <p:nvPr/>
              </p:nvSpPr>
              <p:spPr>
                <a:xfrm>
                  <a:off x="7333885" y="4290391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4" name="フリーフォーム 1303">
                  <a:extLst>
                    <a:ext uri="{FF2B5EF4-FFF2-40B4-BE49-F238E27FC236}">
                      <a16:creationId xmlns:a16="http://schemas.microsoft.com/office/drawing/2014/main" id="{18E81AEB-CCA5-8824-E8B5-17FCA823C069}"/>
                    </a:ext>
                  </a:extLst>
                </p:cNvPr>
                <p:cNvSpPr/>
                <p:nvPr/>
              </p:nvSpPr>
              <p:spPr>
                <a:xfrm>
                  <a:off x="7234726" y="4414276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5" name="フリーフォーム 1304">
                  <a:extLst>
                    <a:ext uri="{FF2B5EF4-FFF2-40B4-BE49-F238E27FC236}">
                      <a16:creationId xmlns:a16="http://schemas.microsoft.com/office/drawing/2014/main" id="{476D2377-859F-F201-EF13-2C333C4FDA6B}"/>
                    </a:ext>
                  </a:extLst>
                </p:cNvPr>
                <p:cNvSpPr/>
                <p:nvPr/>
              </p:nvSpPr>
              <p:spPr>
                <a:xfrm>
                  <a:off x="6986810" y="4451439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6" name="フリーフォーム 1305">
                  <a:extLst>
                    <a:ext uri="{FF2B5EF4-FFF2-40B4-BE49-F238E27FC236}">
                      <a16:creationId xmlns:a16="http://schemas.microsoft.com/office/drawing/2014/main" id="{F1885A04-7B01-AA76-60B0-C97668828477}"/>
                    </a:ext>
                  </a:extLst>
                </p:cNvPr>
                <p:cNvSpPr/>
                <p:nvPr/>
              </p:nvSpPr>
              <p:spPr>
                <a:xfrm>
                  <a:off x="6986810" y="4327554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7" name="フリーフォーム 1306">
                  <a:extLst>
                    <a:ext uri="{FF2B5EF4-FFF2-40B4-BE49-F238E27FC236}">
                      <a16:creationId xmlns:a16="http://schemas.microsoft.com/office/drawing/2014/main" id="{80259714-272E-85EA-86D0-17F9C53505EA}"/>
                    </a:ext>
                  </a:extLst>
                </p:cNvPr>
                <p:cNvSpPr/>
                <p:nvPr/>
              </p:nvSpPr>
              <p:spPr>
                <a:xfrm>
                  <a:off x="7209892" y="4129378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8" name="フリーフォーム 1307">
                  <a:extLst>
                    <a:ext uri="{FF2B5EF4-FFF2-40B4-BE49-F238E27FC236}">
                      <a16:creationId xmlns:a16="http://schemas.microsoft.com/office/drawing/2014/main" id="{BDFD248F-469B-504F-95C2-2B0B6B41E47C}"/>
                    </a:ext>
                  </a:extLst>
                </p:cNvPr>
                <p:cNvSpPr/>
                <p:nvPr/>
              </p:nvSpPr>
              <p:spPr>
                <a:xfrm>
                  <a:off x="7333851" y="4129378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09" name="フリーフォーム 1308">
                  <a:extLst>
                    <a:ext uri="{FF2B5EF4-FFF2-40B4-BE49-F238E27FC236}">
                      <a16:creationId xmlns:a16="http://schemas.microsoft.com/office/drawing/2014/main" id="{6C8C689B-1377-82EA-7E00-F7EDFF931CAE}"/>
                    </a:ext>
                  </a:extLst>
                </p:cNvPr>
                <p:cNvSpPr/>
                <p:nvPr/>
              </p:nvSpPr>
              <p:spPr>
                <a:xfrm>
                  <a:off x="7309051" y="4129380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0" name="フリーフォーム 1309">
                  <a:extLst>
                    <a:ext uri="{FF2B5EF4-FFF2-40B4-BE49-F238E27FC236}">
                      <a16:creationId xmlns:a16="http://schemas.microsoft.com/office/drawing/2014/main" id="{45C025D5-7F20-34D4-3508-C5E88CD30381}"/>
                    </a:ext>
                  </a:extLst>
                </p:cNvPr>
                <p:cNvSpPr/>
                <p:nvPr/>
              </p:nvSpPr>
              <p:spPr>
                <a:xfrm>
                  <a:off x="7433009" y="4129380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1" name="フリーフォーム 1310">
                  <a:extLst>
                    <a:ext uri="{FF2B5EF4-FFF2-40B4-BE49-F238E27FC236}">
                      <a16:creationId xmlns:a16="http://schemas.microsoft.com/office/drawing/2014/main" id="{233BE2CD-C279-7E05-E150-883057F3F5A8}"/>
                    </a:ext>
                  </a:extLst>
                </p:cNvPr>
                <p:cNvSpPr/>
                <p:nvPr/>
              </p:nvSpPr>
              <p:spPr>
                <a:xfrm>
                  <a:off x="7333851" y="4253265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2" name="フリーフォーム 1311">
                  <a:extLst>
                    <a:ext uri="{FF2B5EF4-FFF2-40B4-BE49-F238E27FC236}">
                      <a16:creationId xmlns:a16="http://schemas.microsoft.com/office/drawing/2014/main" id="{1896B9D7-33F6-E331-59C3-8D122A409D9E}"/>
                    </a:ext>
                  </a:extLst>
                </p:cNvPr>
                <p:cNvSpPr/>
                <p:nvPr/>
              </p:nvSpPr>
              <p:spPr>
                <a:xfrm>
                  <a:off x="7085942" y="4129378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3" name="フリーフォーム 1312">
                  <a:extLst>
                    <a:ext uri="{FF2B5EF4-FFF2-40B4-BE49-F238E27FC236}">
                      <a16:creationId xmlns:a16="http://schemas.microsoft.com/office/drawing/2014/main" id="{8AC9A353-B5EF-FE89-6905-65EA49C144C9}"/>
                    </a:ext>
                  </a:extLst>
                </p:cNvPr>
                <p:cNvSpPr/>
                <p:nvPr/>
              </p:nvSpPr>
              <p:spPr>
                <a:xfrm>
                  <a:off x="7185101" y="4129380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4" name="フリーフォーム 1313">
                  <a:extLst>
                    <a:ext uri="{FF2B5EF4-FFF2-40B4-BE49-F238E27FC236}">
                      <a16:creationId xmlns:a16="http://schemas.microsoft.com/office/drawing/2014/main" id="{586E2B98-8DE8-744D-CCA7-3AC849A49307}"/>
                    </a:ext>
                  </a:extLst>
                </p:cNvPr>
                <p:cNvSpPr/>
                <p:nvPr/>
              </p:nvSpPr>
              <p:spPr>
                <a:xfrm>
                  <a:off x="6961984" y="4129380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5" name="フリーフォーム 1314">
                  <a:extLst>
                    <a:ext uri="{FF2B5EF4-FFF2-40B4-BE49-F238E27FC236}">
                      <a16:creationId xmlns:a16="http://schemas.microsoft.com/office/drawing/2014/main" id="{70B0F2E8-2997-AB8D-20A0-4F39616C047A}"/>
                    </a:ext>
                  </a:extLst>
                </p:cNvPr>
                <p:cNvSpPr/>
                <p:nvPr/>
              </p:nvSpPr>
              <p:spPr>
                <a:xfrm>
                  <a:off x="7061142" y="4129382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6" name="フリーフォーム 1315">
                  <a:extLst>
                    <a:ext uri="{FF2B5EF4-FFF2-40B4-BE49-F238E27FC236}">
                      <a16:creationId xmlns:a16="http://schemas.microsoft.com/office/drawing/2014/main" id="{63C13173-BE19-B4D4-D8D5-3EBDECD0AE15}"/>
                    </a:ext>
                  </a:extLst>
                </p:cNvPr>
                <p:cNvSpPr/>
                <p:nvPr/>
              </p:nvSpPr>
              <p:spPr>
                <a:xfrm>
                  <a:off x="7432968" y="4253246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7" name="フリーフォーム 1316">
                  <a:extLst>
                    <a:ext uri="{FF2B5EF4-FFF2-40B4-BE49-F238E27FC236}">
                      <a16:creationId xmlns:a16="http://schemas.microsoft.com/office/drawing/2014/main" id="{620564BE-EC7B-1D3A-D48D-008B96CC2D62}"/>
                    </a:ext>
                  </a:extLst>
                </p:cNvPr>
                <p:cNvSpPr/>
                <p:nvPr/>
              </p:nvSpPr>
              <p:spPr>
                <a:xfrm>
                  <a:off x="7333809" y="4377131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8" name="フリーフォーム 1317">
                  <a:extLst>
                    <a:ext uri="{FF2B5EF4-FFF2-40B4-BE49-F238E27FC236}">
                      <a16:creationId xmlns:a16="http://schemas.microsoft.com/office/drawing/2014/main" id="{595B7448-F266-5F45-F96F-8C33793E6CAA}"/>
                    </a:ext>
                  </a:extLst>
                </p:cNvPr>
                <p:cNvSpPr/>
                <p:nvPr/>
              </p:nvSpPr>
              <p:spPr>
                <a:xfrm>
                  <a:off x="6862852" y="4451441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19" name="フリーフォーム 1318">
                  <a:extLst>
                    <a:ext uri="{FF2B5EF4-FFF2-40B4-BE49-F238E27FC236}">
                      <a16:creationId xmlns:a16="http://schemas.microsoft.com/office/drawing/2014/main" id="{21E1565A-E59A-4387-CCD9-DC6B9FBBB15E}"/>
                    </a:ext>
                  </a:extLst>
                </p:cNvPr>
                <p:cNvSpPr/>
                <p:nvPr/>
              </p:nvSpPr>
              <p:spPr>
                <a:xfrm>
                  <a:off x="6862852" y="4327556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0" name="フリーフォーム 1319">
                  <a:extLst>
                    <a:ext uri="{FF2B5EF4-FFF2-40B4-BE49-F238E27FC236}">
                      <a16:creationId xmlns:a16="http://schemas.microsoft.com/office/drawing/2014/main" id="{69810843-77CD-B9E2-71FF-B616EB26EE9C}"/>
                    </a:ext>
                  </a:extLst>
                </p:cNvPr>
                <p:cNvSpPr/>
                <p:nvPr/>
              </p:nvSpPr>
              <p:spPr>
                <a:xfrm>
                  <a:off x="7309019" y="4092183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1" name="フリーフォーム 1320">
                  <a:extLst>
                    <a:ext uri="{FF2B5EF4-FFF2-40B4-BE49-F238E27FC236}">
                      <a16:creationId xmlns:a16="http://schemas.microsoft.com/office/drawing/2014/main" id="{4F948647-A2C5-981C-7050-534F59134A95}"/>
                    </a:ext>
                  </a:extLst>
                </p:cNvPr>
                <p:cNvSpPr/>
                <p:nvPr/>
              </p:nvSpPr>
              <p:spPr>
                <a:xfrm>
                  <a:off x="7432978" y="4092183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2" name="フリーフォーム 1321">
                  <a:extLst>
                    <a:ext uri="{FF2B5EF4-FFF2-40B4-BE49-F238E27FC236}">
                      <a16:creationId xmlns:a16="http://schemas.microsoft.com/office/drawing/2014/main" id="{031D367C-C1EA-4A07-D940-885C6F5A11FF}"/>
                    </a:ext>
                  </a:extLst>
                </p:cNvPr>
                <p:cNvSpPr/>
                <p:nvPr/>
              </p:nvSpPr>
              <p:spPr>
                <a:xfrm>
                  <a:off x="7408178" y="4092185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3" name="フリーフォーム 1322">
                  <a:extLst>
                    <a:ext uri="{FF2B5EF4-FFF2-40B4-BE49-F238E27FC236}">
                      <a16:creationId xmlns:a16="http://schemas.microsoft.com/office/drawing/2014/main" id="{8E483CE3-4F99-AEE2-229E-AECBB73ABBD3}"/>
                    </a:ext>
                  </a:extLst>
                </p:cNvPr>
                <p:cNvSpPr/>
                <p:nvPr/>
              </p:nvSpPr>
              <p:spPr>
                <a:xfrm>
                  <a:off x="7532136" y="4092185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4" name="フリーフォーム 1323">
                  <a:extLst>
                    <a:ext uri="{FF2B5EF4-FFF2-40B4-BE49-F238E27FC236}">
                      <a16:creationId xmlns:a16="http://schemas.microsoft.com/office/drawing/2014/main" id="{2F588805-650F-C398-7FC1-8BA7D2EDBD4D}"/>
                    </a:ext>
                  </a:extLst>
                </p:cNvPr>
                <p:cNvSpPr/>
                <p:nvPr/>
              </p:nvSpPr>
              <p:spPr>
                <a:xfrm>
                  <a:off x="7432978" y="4216070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5" name="フリーフォーム 1324">
                  <a:extLst>
                    <a:ext uri="{FF2B5EF4-FFF2-40B4-BE49-F238E27FC236}">
                      <a16:creationId xmlns:a16="http://schemas.microsoft.com/office/drawing/2014/main" id="{E296675C-38BE-D7ED-43D4-8E5AD41B1483}"/>
                    </a:ext>
                  </a:extLst>
                </p:cNvPr>
                <p:cNvSpPr/>
                <p:nvPr/>
              </p:nvSpPr>
              <p:spPr>
                <a:xfrm>
                  <a:off x="7185070" y="4092183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6" name="フリーフォーム 1325">
                  <a:extLst>
                    <a:ext uri="{FF2B5EF4-FFF2-40B4-BE49-F238E27FC236}">
                      <a16:creationId xmlns:a16="http://schemas.microsoft.com/office/drawing/2014/main" id="{928697D8-DF6E-1AF7-6165-88CBE5A36051}"/>
                    </a:ext>
                  </a:extLst>
                </p:cNvPr>
                <p:cNvSpPr/>
                <p:nvPr/>
              </p:nvSpPr>
              <p:spPr>
                <a:xfrm>
                  <a:off x="7284228" y="4092185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7" name="フリーフォーム 1326">
                  <a:extLst>
                    <a:ext uri="{FF2B5EF4-FFF2-40B4-BE49-F238E27FC236}">
                      <a16:creationId xmlns:a16="http://schemas.microsoft.com/office/drawing/2014/main" id="{7DD0F1EE-434B-B1BB-43FA-73E248A7B296}"/>
                    </a:ext>
                  </a:extLst>
                </p:cNvPr>
                <p:cNvSpPr/>
                <p:nvPr/>
              </p:nvSpPr>
              <p:spPr>
                <a:xfrm>
                  <a:off x="7061111" y="4092185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8" name="フリーフォーム 1327">
                  <a:extLst>
                    <a:ext uri="{FF2B5EF4-FFF2-40B4-BE49-F238E27FC236}">
                      <a16:creationId xmlns:a16="http://schemas.microsoft.com/office/drawing/2014/main" id="{903CD439-AF0F-7D01-8F39-0682A60ECD5C}"/>
                    </a:ext>
                  </a:extLst>
                </p:cNvPr>
                <p:cNvSpPr/>
                <p:nvPr/>
              </p:nvSpPr>
              <p:spPr>
                <a:xfrm>
                  <a:off x="7160270" y="4092187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29" name="フリーフォーム 1328">
                  <a:extLst>
                    <a:ext uri="{FF2B5EF4-FFF2-40B4-BE49-F238E27FC236}">
                      <a16:creationId xmlns:a16="http://schemas.microsoft.com/office/drawing/2014/main" id="{D9F888E5-71AF-5E45-87AC-D9BF3BD44789}"/>
                    </a:ext>
                  </a:extLst>
                </p:cNvPr>
                <p:cNvSpPr/>
                <p:nvPr/>
              </p:nvSpPr>
              <p:spPr>
                <a:xfrm>
                  <a:off x="7532095" y="4216051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30" name="フリーフォーム 1329">
                  <a:extLst>
                    <a:ext uri="{FF2B5EF4-FFF2-40B4-BE49-F238E27FC236}">
                      <a16:creationId xmlns:a16="http://schemas.microsoft.com/office/drawing/2014/main" id="{DF4E8821-B433-DF94-2110-FA6899CA339A}"/>
                    </a:ext>
                  </a:extLst>
                </p:cNvPr>
                <p:cNvSpPr/>
                <p:nvPr/>
              </p:nvSpPr>
              <p:spPr>
                <a:xfrm>
                  <a:off x="7432936" y="4339936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273" name="グラフィックス 338">
                <a:extLst>
                  <a:ext uri="{FF2B5EF4-FFF2-40B4-BE49-F238E27FC236}">
                    <a16:creationId xmlns:a16="http://schemas.microsoft.com/office/drawing/2014/main" id="{36D05AC7-2DCD-5E41-BA0E-F95F3C1DBC63}"/>
                  </a:ext>
                </a:extLst>
              </p:cNvPr>
              <p:cNvGrpSpPr/>
              <p:nvPr/>
            </p:nvGrpSpPr>
            <p:grpSpPr>
              <a:xfrm>
                <a:off x="6857583" y="4086917"/>
                <a:ext cx="679829" cy="369788"/>
                <a:chOff x="6857583" y="4086917"/>
                <a:chExt cx="679829" cy="369788"/>
              </a:xfrm>
              <a:solidFill>
                <a:srgbClr val="000000"/>
              </a:solidFill>
            </p:grpSpPr>
            <p:sp>
              <p:nvSpPr>
                <p:cNvPr id="1274" name="フリーフォーム 1273">
                  <a:extLst>
                    <a:ext uri="{FF2B5EF4-FFF2-40B4-BE49-F238E27FC236}">
                      <a16:creationId xmlns:a16="http://schemas.microsoft.com/office/drawing/2014/main" id="{3FAEBB14-29D3-3BAD-C9ED-EF0E2D940B9E}"/>
                    </a:ext>
                  </a:extLst>
                </p:cNvPr>
                <p:cNvSpPr/>
                <p:nvPr/>
              </p:nvSpPr>
              <p:spPr>
                <a:xfrm>
                  <a:off x="7229499" y="4198423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75" name="フリーフォーム 1274">
                  <a:extLst>
                    <a:ext uri="{FF2B5EF4-FFF2-40B4-BE49-F238E27FC236}">
                      <a16:creationId xmlns:a16="http://schemas.microsoft.com/office/drawing/2014/main" id="{9AD77C02-F614-D0B3-0753-C409570B0606}"/>
                    </a:ext>
                  </a:extLst>
                </p:cNvPr>
                <p:cNvSpPr/>
                <p:nvPr/>
              </p:nvSpPr>
              <p:spPr>
                <a:xfrm>
                  <a:off x="6857625" y="4198425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76" name="フリーフォーム 1275">
                  <a:extLst>
                    <a:ext uri="{FF2B5EF4-FFF2-40B4-BE49-F238E27FC236}">
                      <a16:creationId xmlns:a16="http://schemas.microsoft.com/office/drawing/2014/main" id="{13F5AD2A-581A-D3CA-1C22-82DE8D6BD9F4}"/>
                    </a:ext>
                  </a:extLst>
                </p:cNvPr>
                <p:cNvSpPr/>
                <p:nvPr/>
              </p:nvSpPr>
              <p:spPr>
                <a:xfrm>
                  <a:off x="7229458" y="4446174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77" name="フリーフォーム 1276">
                  <a:extLst>
                    <a:ext uri="{FF2B5EF4-FFF2-40B4-BE49-F238E27FC236}">
                      <a16:creationId xmlns:a16="http://schemas.microsoft.com/office/drawing/2014/main" id="{B6A37FBA-6E27-C43D-587B-518B05F3316B}"/>
                    </a:ext>
                  </a:extLst>
                </p:cNvPr>
                <p:cNvSpPr/>
                <p:nvPr/>
              </p:nvSpPr>
              <p:spPr>
                <a:xfrm>
                  <a:off x="6857583" y="4446176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78" name="フリーフォーム 1277">
                  <a:extLst>
                    <a:ext uri="{FF2B5EF4-FFF2-40B4-BE49-F238E27FC236}">
                      <a16:creationId xmlns:a16="http://schemas.microsoft.com/office/drawing/2014/main" id="{13612504-F2FF-0C5B-9F45-C9D77A60FE62}"/>
                    </a:ext>
                  </a:extLst>
                </p:cNvPr>
                <p:cNvSpPr/>
                <p:nvPr/>
              </p:nvSpPr>
              <p:spPr>
                <a:xfrm>
                  <a:off x="7526876" y="4086917"/>
                  <a:ext cx="10537" cy="10530"/>
                </a:xfrm>
                <a:custGeom>
                  <a:avLst/>
                  <a:gdLst>
                    <a:gd name="connsiteX0" fmla="*/ 10537 w 10537"/>
                    <a:gd name="connsiteY0" fmla="*/ 5265 h 10530"/>
                    <a:gd name="connsiteX1" fmla="*/ 5269 w 10537"/>
                    <a:gd name="connsiteY1" fmla="*/ 10531 h 10530"/>
                    <a:gd name="connsiteX2" fmla="*/ 0 w 10537"/>
                    <a:gd name="connsiteY2" fmla="*/ 5265 h 10530"/>
                    <a:gd name="connsiteX3" fmla="*/ 5269 w 10537"/>
                    <a:gd name="connsiteY3" fmla="*/ 0 h 10530"/>
                    <a:gd name="connsiteX4" fmla="*/ 10537 w 10537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7" h="10530">
                      <a:moveTo>
                        <a:pt x="10537" y="5265"/>
                      </a:moveTo>
                      <a:cubicBezTo>
                        <a:pt x="10537" y="8173"/>
                        <a:pt x="8178" y="10531"/>
                        <a:pt x="5269" y="10531"/>
                      </a:cubicBezTo>
                      <a:cubicBezTo>
                        <a:pt x="2359" y="10531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9" y="0"/>
                      </a:cubicBezTo>
                      <a:cubicBezTo>
                        <a:pt x="8178" y="0"/>
                        <a:pt x="10537" y="2357"/>
                        <a:pt x="10537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79" name="フリーフォーム 1278">
                  <a:extLst>
                    <a:ext uri="{FF2B5EF4-FFF2-40B4-BE49-F238E27FC236}">
                      <a16:creationId xmlns:a16="http://schemas.microsoft.com/office/drawing/2014/main" id="{AC489EFB-808B-F68C-9F85-08F0F1D3DEEC}"/>
                    </a:ext>
                  </a:extLst>
                </p:cNvPr>
                <p:cNvSpPr/>
                <p:nvPr/>
              </p:nvSpPr>
              <p:spPr>
                <a:xfrm>
                  <a:off x="7155010" y="4086920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80" name="フリーフォーム 1279">
                  <a:extLst>
                    <a:ext uri="{FF2B5EF4-FFF2-40B4-BE49-F238E27FC236}">
                      <a16:creationId xmlns:a16="http://schemas.microsoft.com/office/drawing/2014/main" id="{1ED28E76-621C-4D90-6A54-D2A307ED960B}"/>
                    </a:ext>
                  </a:extLst>
                </p:cNvPr>
                <p:cNvSpPr/>
                <p:nvPr/>
              </p:nvSpPr>
              <p:spPr>
                <a:xfrm>
                  <a:off x="7526835" y="4334669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241" name="グループ化 1240">
              <a:extLst>
                <a:ext uri="{FF2B5EF4-FFF2-40B4-BE49-F238E27FC236}">
                  <a16:creationId xmlns:a16="http://schemas.microsoft.com/office/drawing/2014/main" id="{AB58F641-37FD-FEAA-7133-9D5BF6535142}"/>
                </a:ext>
              </a:extLst>
            </p:cNvPr>
            <p:cNvGrpSpPr/>
            <p:nvPr/>
          </p:nvGrpSpPr>
          <p:grpSpPr>
            <a:xfrm>
              <a:off x="7647452" y="4022016"/>
              <a:ext cx="677002" cy="499133"/>
              <a:chOff x="7647452" y="4022016"/>
              <a:chExt cx="677002" cy="499133"/>
            </a:xfrm>
          </p:grpSpPr>
          <p:grpSp>
            <p:nvGrpSpPr>
              <p:cNvPr id="1242" name="グラフィックス 339">
                <a:extLst>
                  <a:ext uri="{FF2B5EF4-FFF2-40B4-BE49-F238E27FC236}">
                    <a16:creationId xmlns:a16="http://schemas.microsoft.com/office/drawing/2014/main" id="{F35ED5B5-DCA4-813B-A7D6-03082C58E6D5}"/>
                  </a:ext>
                </a:extLst>
              </p:cNvPr>
              <p:cNvGrpSpPr/>
              <p:nvPr/>
            </p:nvGrpSpPr>
            <p:grpSpPr>
              <a:xfrm>
                <a:off x="7662716" y="4037334"/>
                <a:ext cx="646473" cy="468506"/>
                <a:chOff x="7662716" y="4037334"/>
                <a:chExt cx="646473" cy="468506"/>
              </a:xfrm>
            </p:grpSpPr>
            <p:sp>
              <p:nvSpPr>
                <p:cNvPr id="1251" name="フリーフォーム 1250">
                  <a:extLst>
                    <a:ext uri="{FF2B5EF4-FFF2-40B4-BE49-F238E27FC236}">
                      <a16:creationId xmlns:a16="http://schemas.microsoft.com/office/drawing/2014/main" id="{612D4E83-163C-23A0-99B5-166E3BD82D25}"/>
                    </a:ext>
                  </a:extLst>
                </p:cNvPr>
                <p:cNvSpPr/>
                <p:nvPr/>
              </p:nvSpPr>
              <p:spPr>
                <a:xfrm>
                  <a:off x="7662716" y="4505834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52" name="フリーフォーム 1251">
                  <a:extLst>
                    <a:ext uri="{FF2B5EF4-FFF2-40B4-BE49-F238E27FC236}">
                      <a16:creationId xmlns:a16="http://schemas.microsoft.com/office/drawing/2014/main" id="{2DD5CF4E-586D-AF79-E0E2-10F02236981D}"/>
                    </a:ext>
                  </a:extLst>
                </p:cNvPr>
                <p:cNvSpPr/>
                <p:nvPr/>
              </p:nvSpPr>
              <p:spPr>
                <a:xfrm>
                  <a:off x="7662716" y="4145449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53" name="フリーフォーム 1252">
                  <a:extLst>
                    <a:ext uri="{FF2B5EF4-FFF2-40B4-BE49-F238E27FC236}">
                      <a16:creationId xmlns:a16="http://schemas.microsoft.com/office/drawing/2014/main" id="{ACDA4A2B-D6A4-8AA5-12F1-6A4C3187209D}"/>
                    </a:ext>
                  </a:extLst>
                </p:cNvPr>
                <p:cNvSpPr/>
                <p:nvPr/>
              </p:nvSpPr>
              <p:spPr>
                <a:xfrm>
                  <a:off x="8021868" y="4145449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54" name="フリーフォーム 1253">
                  <a:extLst>
                    <a:ext uri="{FF2B5EF4-FFF2-40B4-BE49-F238E27FC236}">
                      <a16:creationId xmlns:a16="http://schemas.microsoft.com/office/drawing/2014/main" id="{FF50FC7F-60A4-28BC-E637-57FDE5D81C29}"/>
                    </a:ext>
                  </a:extLst>
                </p:cNvPr>
                <p:cNvSpPr/>
                <p:nvPr/>
              </p:nvSpPr>
              <p:spPr>
                <a:xfrm>
                  <a:off x="7662716" y="4145449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55" name="フリーフォーム 1254">
                  <a:extLst>
                    <a:ext uri="{FF2B5EF4-FFF2-40B4-BE49-F238E27FC236}">
                      <a16:creationId xmlns:a16="http://schemas.microsoft.com/office/drawing/2014/main" id="{94233210-BB63-E6B7-7045-6752B14B25B6}"/>
                    </a:ext>
                  </a:extLst>
                </p:cNvPr>
                <p:cNvSpPr/>
                <p:nvPr/>
              </p:nvSpPr>
              <p:spPr>
                <a:xfrm>
                  <a:off x="7662716" y="4037334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56" name="フリーフォーム 1255">
                  <a:extLst>
                    <a:ext uri="{FF2B5EF4-FFF2-40B4-BE49-F238E27FC236}">
                      <a16:creationId xmlns:a16="http://schemas.microsoft.com/office/drawing/2014/main" id="{1A15E410-D66D-B8E7-979C-B118872B216F}"/>
                    </a:ext>
                  </a:extLst>
                </p:cNvPr>
                <p:cNvSpPr/>
                <p:nvPr/>
              </p:nvSpPr>
              <p:spPr>
                <a:xfrm>
                  <a:off x="8021868" y="4037334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57" name="フリーフォーム 1256">
                  <a:extLst>
                    <a:ext uri="{FF2B5EF4-FFF2-40B4-BE49-F238E27FC236}">
                      <a16:creationId xmlns:a16="http://schemas.microsoft.com/office/drawing/2014/main" id="{C761E480-78FB-FFAC-5C1D-7DB72BBA3E7D}"/>
                    </a:ext>
                  </a:extLst>
                </p:cNvPr>
                <p:cNvSpPr/>
                <p:nvPr/>
              </p:nvSpPr>
              <p:spPr>
                <a:xfrm>
                  <a:off x="7950013" y="4037340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58" name="フリーフォーム 1257">
                  <a:extLst>
                    <a:ext uri="{FF2B5EF4-FFF2-40B4-BE49-F238E27FC236}">
                      <a16:creationId xmlns:a16="http://schemas.microsoft.com/office/drawing/2014/main" id="{9D3B7B10-D6D4-9F39-6503-FA017C7E8E2B}"/>
                    </a:ext>
                  </a:extLst>
                </p:cNvPr>
                <p:cNvSpPr/>
                <p:nvPr/>
              </p:nvSpPr>
              <p:spPr>
                <a:xfrm>
                  <a:off x="8309165" y="4037340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59" name="フリーフォーム 1258">
                  <a:extLst>
                    <a:ext uri="{FF2B5EF4-FFF2-40B4-BE49-F238E27FC236}">
                      <a16:creationId xmlns:a16="http://schemas.microsoft.com/office/drawing/2014/main" id="{6DD94D8E-6700-0706-5C92-0D26173889F7}"/>
                    </a:ext>
                  </a:extLst>
                </p:cNvPr>
                <p:cNvSpPr/>
                <p:nvPr/>
              </p:nvSpPr>
              <p:spPr>
                <a:xfrm>
                  <a:off x="8021868" y="4397725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0" name="フリーフォーム 1259">
                  <a:extLst>
                    <a:ext uri="{FF2B5EF4-FFF2-40B4-BE49-F238E27FC236}">
                      <a16:creationId xmlns:a16="http://schemas.microsoft.com/office/drawing/2014/main" id="{9381C84C-6B9E-3EDB-BE07-2E9307E45AA4}"/>
                    </a:ext>
                  </a:extLst>
                </p:cNvPr>
                <p:cNvSpPr/>
                <p:nvPr/>
              </p:nvSpPr>
              <p:spPr>
                <a:xfrm>
                  <a:off x="7782433" y="4145449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0 h 360384"/>
                    <a:gd name="connsiteX1" fmla="*/ 0 w 4223"/>
                    <a:gd name="connsiteY1" fmla="*/ 360385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0"/>
                      </a:moveTo>
                      <a:lnTo>
                        <a:pt x="0" y="3603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1" name="フリーフォーム 1260">
                  <a:extLst>
                    <a:ext uri="{FF2B5EF4-FFF2-40B4-BE49-F238E27FC236}">
                      <a16:creationId xmlns:a16="http://schemas.microsoft.com/office/drawing/2014/main" id="{4559AEDA-ED3E-A77F-6C6A-504655570BC8}"/>
                    </a:ext>
                  </a:extLst>
                </p:cNvPr>
                <p:cNvSpPr/>
                <p:nvPr/>
              </p:nvSpPr>
              <p:spPr>
                <a:xfrm>
                  <a:off x="7902151" y="4145449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0 h 360384"/>
                    <a:gd name="connsiteX1" fmla="*/ 0 w 4223"/>
                    <a:gd name="connsiteY1" fmla="*/ 360385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0"/>
                      </a:moveTo>
                      <a:lnTo>
                        <a:pt x="0" y="3603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2" name="フリーフォーム 1261">
                  <a:extLst>
                    <a:ext uri="{FF2B5EF4-FFF2-40B4-BE49-F238E27FC236}">
                      <a16:creationId xmlns:a16="http://schemas.microsoft.com/office/drawing/2014/main" id="{879BCA85-AEBA-B37B-15F8-9B5340BBFF11}"/>
                    </a:ext>
                  </a:extLst>
                </p:cNvPr>
                <p:cNvSpPr/>
                <p:nvPr/>
              </p:nvSpPr>
              <p:spPr>
                <a:xfrm>
                  <a:off x="7662716" y="4385707"/>
                  <a:ext cx="359151" cy="4237"/>
                </a:xfrm>
                <a:custGeom>
                  <a:avLst/>
                  <a:gdLst>
                    <a:gd name="connsiteX0" fmla="*/ 359152 w 359151"/>
                    <a:gd name="connsiteY0" fmla="*/ 0 h 4237"/>
                    <a:gd name="connsiteX1" fmla="*/ 0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359152" y="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3" name="フリーフォーム 1262">
                  <a:extLst>
                    <a:ext uri="{FF2B5EF4-FFF2-40B4-BE49-F238E27FC236}">
                      <a16:creationId xmlns:a16="http://schemas.microsoft.com/office/drawing/2014/main" id="{FCD15CDC-40F2-862B-3491-6FF1F802C6C3}"/>
                    </a:ext>
                  </a:extLst>
                </p:cNvPr>
                <p:cNvSpPr/>
                <p:nvPr/>
              </p:nvSpPr>
              <p:spPr>
                <a:xfrm>
                  <a:off x="7662716" y="4265581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4" name="フリーフォーム 1263">
                  <a:extLst>
                    <a:ext uri="{FF2B5EF4-FFF2-40B4-BE49-F238E27FC236}">
                      <a16:creationId xmlns:a16="http://schemas.microsoft.com/office/drawing/2014/main" id="{C14DA995-05BF-2D8C-3B56-C1C3C380EA09}"/>
                    </a:ext>
                  </a:extLst>
                </p:cNvPr>
                <p:cNvSpPr/>
                <p:nvPr/>
              </p:nvSpPr>
              <p:spPr>
                <a:xfrm>
                  <a:off x="7782433" y="4037334"/>
                  <a:ext cx="287321" cy="108115"/>
                </a:xfrm>
                <a:custGeom>
                  <a:avLst/>
                  <a:gdLst>
                    <a:gd name="connsiteX0" fmla="*/ 287322 w 287321"/>
                    <a:gd name="connsiteY0" fmla="*/ 0 h 108115"/>
                    <a:gd name="connsiteX1" fmla="*/ 0 w 287321"/>
                    <a:gd name="connsiteY1" fmla="*/ 108115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287322" y="0"/>
                      </a:moveTo>
                      <a:lnTo>
                        <a:pt x="0" y="1081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5" name="フリーフォーム 1264">
                  <a:extLst>
                    <a:ext uri="{FF2B5EF4-FFF2-40B4-BE49-F238E27FC236}">
                      <a16:creationId xmlns:a16="http://schemas.microsoft.com/office/drawing/2014/main" id="{2C73C8BF-95E8-E3F9-4D71-6B5874815ADF}"/>
                    </a:ext>
                  </a:extLst>
                </p:cNvPr>
                <p:cNvSpPr/>
                <p:nvPr/>
              </p:nvSpPr>
              <p:spPr>
                <a:xfrm>
                  <a:off x="7902151" y="4037340"/>
                  <a:ext cx="287321" cy="108109"/>
                </a:xfrm>
                <a:custGeom>
                  <a:avLst/>
                  <a:gdLst>
                    <a:gd name="connsiteX0" fmla="*/ 287322 w 287321"/>
                    <a:gd name="connsiteY0" fmla="*/ 0 h 108109"/>
                    <a:gd name="connsiteX1" fmla="*/ 0 w 287321"/>
                    <a:gd name="connsiteY1" fmla="*/ 108109 h 108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09">
                      <a:moveTo>
                        <a:pt x="287322" y="0"/>
                      </a:moveTo>
                      <a:lnTo>
                        <a:pt x="0" y="1081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6" name="フリーフォーム 1265">
                  <a:extLst>
                    <a:ext uri="{FF2B5EF4-FFF2-40B4-BE49-F238E27FC236}">
                      <a16:creationId xmlns:a16="http://schemas.microsoft.com/office/drawing/2014/main" id="{BD7332C5-1D8A-96C2-411C-0E231CB4A890}"/>
                    </a:ext>
                  </a:extLst>
                </p:cNvPr>
                <p:cNvSpPr/>
                <p:nvPr/>
              </p:nvSpPr>
              <p:spPr>
                <a:xfrm>
                  <a:off x="7758490" y="4109413"/>
                  <a:ext cx="359151" cy="2"/>
                </a:xfrm>
                <a:custGeom>
                  <a:avLst/>
                  <a:gdLst>
                    <a:gd name="connsiteX0" fmla="*/ 359152 w 359151"/>
                    <a:gd name="connsiteY0" fmla="*/ 0 h 2"/>
                    <a:gd name="connsiteX1" fmla="*/ 0 w 359151"/>
                    <a:gd name="connsiteY1" fmla="*/ 2 h 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2">
                      <a:moveTo>
                        <a:pt x="359152" y="0"/>
                      </a:moveTo>
                      <a:lnTo>
                        <a:pt x="0" y="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7" name="フリーフォーム 1266">
                  <a:extLst>
                    <a:ext uri="{FF2B5EF4-FFF2-40B4-BE49-F238E27FC236}">
                      <a16:creationId xmlns:a16="http://schemas.microsoft.com/office/drawing/2014/main" id="{2713E900-5E86-1BCB-6B65-21AB58E8EB16}"/>
                    </a:ext>
                  </a:extLst>
                </p:cNvPr>
                <p:cNvSpPr/>
                <p:nvPr/>
              </p:nvSpPr>
              <p:spPr>
                <a:xfrm>
                  <a:off x="7854264" y="4073375"/>
                  <a:ext cx="359151" cy="2"/>
                </a:xfrm>
                <a:custGeom>
                  <a:avLst/>
                  <a:gdLst>
                    <a:gd name="connsiteX0" fmla="*/ 359152 w 359151"/>
                    <a:gd name="connsiteY0" fmla="*/ 0 h 2"/>
                    <a:gd name="connsiteX1" fmla="*/ 0 w 359151"/>
                    <a:gd name="connsiteY1" fmla="*/ 2 h 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2">
                      <a:moveTo>
                        <a:pt x="359152" y="0"/>
                      </a:moveTo>
                      <a:lnTo>
                        <a:pt x="0" y="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8" name="フリーフォーム 1267">
                  <a:extLst>
                    <a:ext uri="{FF2B5EF4-FFF2-40B4-BE49-F238E27FC236}">
                      <a16:creationId xmlns:a16="http://schemas.microsoft.com/office/drawing/2014/main" id="{5ADD7148-A9B9-DBE8-2B18-577ED868BFA3}"/>
                    </a:ext>
                  </a:extLst>
                </p:cNvPr>
                <p:cNvSpPr/>
                <p:nvPr/>
              </p:nvSpPr>
              <p:spPr>
                <a:xfrm>
                  <a:off x="8117642" y="4109414"/>
                  <a:ext cx="8" cy="360384"/>
                </a:xfrm>
                <a:custGeom>
                  <a:avLst/>
                  <a:gdLst>
                    <a:gd name="connsiteX0" fmla="*/ 0 w 8"/>
                    <a:gd name="connsiteY0" fmla="*/ 0 h 360384"/>
                    <a:gd name="connsiteX1" fmla="*/ 8 w 8"/>
                    <a:gd name="connsiteY1" fmla="*/ 360385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" h="360384">
                      <a:moveTo>
                        <a:pt x="0" y="0"/>
                      </a:moveTo>
                      <a:lnTo>
                        <a:pt x="8" y="3603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69" name="フリーフォーム 1268">
                  <a:extLst>
                    <a:ext uri="{FF2B5EF4-FFF2-40B4-BE49-F238E27FC236}">
                      <a16:creationId xmlns:a16="http://schemas.microsoft.com/office/drawing/2014/main" id="{05B1F106-CAB6-9C2F-257C-AC23EC9A9659}"/>
                    </a:ext>
                  </a:extLst>
                </p:cNvPr>
                <p:cNvSpPr/>
                <p:nvPr/>
              </p:nvSpPr>
              <p:spPr>
                <a:xfrm>
                  <a:off x="8213416" y="4073375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0 h 360384"/>
                    <a:gd name="connsiteX1" fmla="*/ 0 w 4223"/>
                    <a:gd name="connsiteY1" fmla="*/ 360385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0"/>
                      </a:moveTo>
                      <a:lnTo>
                        <a:pt x="0" y="3603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70" name="フリーフォーム 1269">
                  <a:extLst>
                    <a:ext uri="{FF2B5EF4-FFF2-40B4-BE49-F238E27FC236}">
                      <a16:creationId xmlns:a16="http://schemas.microsoft.com/office/drawing/2014/main" id="{AE31F32D-A55B-7D71-7053-22ED8D745143}"/>
                    </a:ext>
                  </a:extLst>
                </p:cNvPr>
                <p:cNvSpPr/>
                <p:nvPr/>
              </p:nvSpPr>
              <p:spPr>
                <a:xfrm>
                  <a:off x="8021868" y="4157465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71" name="フリーフォーム 1270">
                  <a:extLst>
                    <a:ext uri="{FF2B5EF4-FFF2-40B4-BE49-F238E27FC236}">
                      <a16:creationId xmlns:a16="http://schemas.microsoft.com/office/drawing/2014/main" id="{469B4844-C426-257F-F4A0-0AA9055C7A87}"/>
                    </a:ext>
                  </a:extLst>
                </p:cNvPr>
                <p:cNvSpPr/>
                <p:nvPr/>
              </p:nvSpPr>
              <p:spPr>
                <a:xfrm>
                  <a:off x="8021868" y="4277592"/>
                  <a:ext cx="287321" cy="108115"/>
                </a:xfrm>
                <a:custGeom>
                  <a:avLst/>
                  <a:gdLst>
                    <a:gd name="connsiteX0" fmla="*/ 287322 w 287321"/>
                    <a:gd name="connsiteY0" fmla="*/ 0 h 108115"/>
                    <a:gd name="connsiteX1" fmla="*/ 0 w 287321"/>
                    <a:gd name="connsiteY1" fmla="*/ 108115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287322" y="0"/>
                      </a:moveTo>
                      <a:lnTo>
                        <a:pt x="0" y="1081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243" name="グラフィックス 339">
                <a:extLst>
                  <a:ext uri="{FF2B5EF4-FFF2-40B4-BE49-F238E27FC236}">
                    <a16:creationId xmlns:a16="http://schemas.microsoft.com/office/drawing/2014/main" id="{743C02AC-2BBC-910B-285D-D62905F959A0}"/>
                  </a:ext>
                </a:extLst>
              </p:cNvPr>
              <p:cNvGrpSpPr/>
              <p:nvPr/>
            </p:nvGrpSpPr>
            <p:grpSpPr>
              <a:xfrm>
                <a:off x="7647452" y="4022016"/>
                <a:ext cx="677002" cy="499133"/>
                <a:chOff x="7647452" y="4022016"/>
                <a:chExt cx="677002" cy="499133"/>
              </a:xfrm>
              <a:solidFill>
                <a:srgbClr val="000000"/>
              </a:solidFill>
            </p:grpSpPr>
            <p:sp>
              <p:nvSpPr>
                <p:cNvPr id="1244" name="フリーフォーム 1243">
                  <a:extLst>
                    <a:ext uri="{FF2B5EF4-FFF2-40B4-BE49-F238E27FC236}">
                      <a16:creationId xmlns:a16="http://schemas.microsoft.com/office/drawing/2014/main" id="{38AA35B3-0C8C-306D-3FB1-92AB0C0F6B36}"/>
                    </a:ext>
                  </a:extLst>
                </p:cNvPr>
                <p:cNvSpPr/>
                <p:nvPr/>
              </p:nvSpPr>
              <p:spPr>
                <a:xfrm>
                  <a:off x="8006604" y="4490517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45" name="フリーフォーム 1244">
                  <a:extLst>
                    <a:ext uri="{FF2B5EF4-FFF2-40B4-BE49-F238E27FC236}">
                      <a16:creationId xmlns:a16="http://schemas.microsoft.com/office/drawing/2014/main" id="{9C0235B7-3A7C-DE18-1EBB-24F5807C5FC1}"/>
                    </a:ext>
                  </a:extLst>
                </p:cNvPr>
                <p:cNvSpPr/>
                <p:nvPr/>
              </p:nvSpPr>
              <p:spPr>
                <a:xfrm>
                  <a:off x="7647452" y="4130133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46" name="フリーフォーム 1245">
                  <a:extLst>
                    <a:ext uri="{FF2B5EF4-FFF2-40B4-BE49-F238E27FC236}">
                      <a16:creationId xmlns:a16="http://schemas.microsoft.com/office/drawing/2014/main" id="{D848A6C1-3C0A-7C5D-66E7-135D3663DC6D}"/>
                    </a:ext>
                  </a:extLst>
                </p:cNvPr>
                <p:cNvSpPr/>
                <p:nvPr/>
              </p:nvSpPr>
              <p:spPr>
                <a:xfrm>
                  <a:off x="7647452" y="4490517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47" name="フリーフォーム 1246">
                  <a:extLst>
                    <a:ext uri="{FF2B5EF4-FFF2-40B4-BE49-F238E27FC236}">
                      <a16:creationId xmlns:a16="http://schemas.microsoft.com/office/drawing/2014/main" id="{C6708CE1-A70C-0A39-2B4B-0A44AC619271}"/>
                    </a:ext>
                  </a:extLst>
                </p:cNvPr>
                <p:cNvSpPr/>
                <p:nvPr/>
              </p:nvSpPr>
              <p:spPr>
                <a:xfrm>
                  <a:off x="8293925" y="4022016"/>
                  <a:ext cx="30529" cy="30634"/>
                </a:xfrm>
                <a:custGeom>
                  <a:avLst/>
                  <a:gdLst>
                    <a:gd name="connsiteX0" fmla="*/ 30530 w 30529"/>
                    <a:gd name="connsiteY0" fmla="*/ 15317 h 30634"/>
                    <a:gd name="connsiteX1" fmla="*/ 15265 w 30529"/>
                    <a:gd name="connsiteY1" fmla="*/ 30635 h 30634"/>
                    <a:gd name="connsiteX2" fmla="*/ 0 w 30529"/>
                    <a:gd name="connsiteY2" fmla="*/ 15317 h 30634"/>
                    <a:gd name="connsiteX3" fmla="*/ 15265 w 30529"/>
                    <a:gd name="connsiteY3" fmla="*/ 0 h 30634"/>
                    <a:gd name="connsiteX4" fmla="*/ 30530 w 30529"/>
                    <a:gd name="connsiteY4" fmla="*/ 15317 h 30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9" h="30634">
                      <a:moveTo>
                        <a:pt x="30530" y="15317"/>
                      </a:moveTo>
                      <a:cubicBezTo>
                        <a:pt x="30530" y="23777"/>
                        <a:pt x="23695" y="30635"/>
                        <a:pt x="15265" y="30635"/>
                      </a:cubicBezTo>
                      <a:cubicBezTo>
                        <a:pt x="6834" y="30635"/>
                        <a:pt x="0" y="23777"/>
                        <a:pt x="0" y="15317"/>
                      </a:cubicBezTo>
                      <a:cubicBezTo>
                        <a:pt x="0" y="6858"/>
                        <a:pt x="6834" y="0"/>
                        <a:pt x="15265" y="0"/>
                      </a:cubicBezTo>
                      <a:cubicBezTo>
                        <a:pt x="23695" y="0"/>
                        <a:pt x="30530" y="6858"/>
                        <a:pt x="30530" y="1531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48" name="フリーフォーム 1247">
                  <a:extLst>
                    <a:ext uri="{FF2B5EF4-FFF2-40B4-BE49-F238E27FC236}">
                      <a16:creationId xmlns:a16="http://schemas.microsoft.com/office/drawing/2014/main" id="{605E9B1C-4603-E62E-9CFF-1290D5314266}"/>
                    </a:ext>
                  </a:extLst>
                </p:cNvPr>
                <p:cNvSpPr/>
                <p:nvPr/>
              </p:nvSpPr>
              <p:spPr>
                <a:xfrm>
                  <a:off x="8293926" y="4382402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49" name="フリーフォーム 1248">
                  <a:extLst>
                    <a:ext uri="{FF2B5EF4-FFF2-40B4-BE49-F238E27FC236}">
                      <a16:creationId xmlns:a16="http://schemas.microsoft.com/office/drawing/2014/main" id="{6E157FBA-7636-E3EE-E4D2-3DA0DD0DB3D7}"/>
                    </a:ext>
                  </a:extLst>
                </p:cNvPr>
                <p:cNvSpPr/>
                <p:nvPr/>
              </p:nvSpPr>
              <p:spPr>
                <a:xfrm>
                  <a:off x="7934774" y="4022017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50" name="フリーフォーム 1249">
                  <a:extLst>
                    <a:ext uri="{FF2B5EF4-FFF2-40B4-BE49-F238E27FC236}">
                      <a16:creationId xmlns:a16="http://schemas.microsoft.com/office/drawing/2014/main" id="{E321D187-4331-1BCC-B584-C3E3044F1346}"/>
                    </a:ext>
                  </a:extLst>
                </p:cNvPr>
                <p:cNvSpPr/>
                <p:nvPr/>
              </p:nvSpPr>
              <p:spPr>
                <a:xfrm>
                  <a:off x="8006604" y="4130133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1539" name="グループ化 1538">
            <a:extLst>
              <a:ext uri="{FF2B5EF4-FFF2-40B4-BE49-F238E27FC236}">
                <a16:creationId xmlns:a16="http://schemas.microsoft.com/office/drawing/2014/main" id="{2C2F05C0-62A4-08B3-618F-ECCB60417D4E}"/>
              </a:ext>
            </a:extLst>
          </p:cNvPr>
          <p:cNvGrpSpPr/>
          <p:nvPr/>
        </p:nvGrpSpPr>
        <p:grpSpPr>
          <a:xfrm>
            <a:off x="1304633" y="4729572"/>
            <a:ext cx="7024727" cy="504111"/>
            <a:chOff x="1304633" y="4729572"/>
            <a:chExt cx="7024727" cy="504111"/>
          </a:xfrm>
        </p:grpSpPr>
        <p:grpSp>
          <p:nvGrpSpPr>
            <p:cNvPr id="1540" name="グループ化 1539">
              <a:extLst>
                <a:ext uri="{FF2B5EF4-FFF2-40B4-BE49-F238E27FC236}">
                  <a16:creationId xmlns:a16="http://schemas.microsoft.com/office/drawing/2014/main" id="{4282F6FD-D730-0740-B9F9-1BE7B6FB6A73}"/>
                </a:ext>
              </a:extLst>
            </p:cNvPr>
            <p:cNvGrpSpPr/>
            <p:nvPr/>
          </p:nvGrpSpPr>
          <p:grpSpPr>
            <a:xfrm>
              <a:off x="1304633" y="4734550"/>
              <a:ext cx="677002" cy="499133"/>
              <a:chOff x="1304633" y="4734550"/>
              <a:chExt cx="677002" cy="499133"/>
            </a:xfrm>
          </p:grpSpPr>
          <p:grpSp>
            <p:nvGrpSpPr>
              <p:cNvPr id="2099" name="グラフィックス 296">
                <a:extLst>
                  <a:ext uri="{FF2B5EF4-FFF2-40B4-BE49-F238E27FC236}">
                    <a16:creationId xmlns:a16="http://schemas.microsoft.com/office/drawing/2014/main" id="{8C660D93-A670-760C-D7EE-69C745E2AA3C}"/>
                  </a:ext>
                </a:extLst>
              </p:cNvPr>
              <p:cNvGrpSpPr/>
              <p:nvPr/>
            </p:nvGrpSpPr>
            <p:grpSpPr>
              <a:xfrm>
                <a:off x="1319897" y="4749868"/>
                <a:ext cx="646473" cy="468506"/>
                <a:chOff x="1319897" y="4749868"/>
                <a:chExt cx="646473" cy="468506"/>
              </a:xfrm>
            </p:grpSpPr>
            <p:sp>
              <p:nvSpPr>
                <p:cNvPr id="2108" name="フリーフォーム 2107">
                  <a:extLst>
                    <a:ext uri="{FF2B5EF4-FFF2-40B4-BE49-F238E27FC236}">
                      <a16:creationId xmlns:a16="http://schemas.microsoft.com/office/drawing/2014/main" id="{64D459BE-3898-6CD7-D9C0-31349A3B5405}"/>
                    </a:ext>
                  </a:extLst>
                </p:cNvPr>
                <p:cNvSpPr/>
                <p:nvPr/>
              </p:nvSpPr>
              <p:spPr>
                <a:xfrm>
                  <a:off x="1319897" y="5218368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09" name="フリーフォーム 2108">
                  <a:extLst>
                    <a:ext uri="{FF2B5EF4-FFF2-40B4-BE49-F238E27FC236}">
                      <a16:creationId xmlns:a16="http://schemas.microsoft.com/office/drawing/2014/main" id="{CC965172-193E-92B2-7482-43A70D47F71B}"/>
                    </a:ext>
                  </a:extLst>
                </p:cNvPr>
                <p:cNvSpPr/>
                <p:nvPr/>
              </p:nvSpPr>
              <p:spPr>
                <a:xfrm>
                  <a:off x="1319897" y="4857983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0" name="フリーフォーム 2109">
                  <a:extLst>
                    <a:ext uri="{FF2B5EF4-FFF2-40B4-BE49-F238E27FC236}">
                      <a16:creationId xmlns:a16="http://schemas.microsoft.com/office/drawing/2014/main" id="{CB4194AC-124B-B7E7-80FD-1C558FD5B5AF}"/>
                    </a:ext>
                  </a:extLst>
                </p:cNvPr>
                <p:cNvSpPr/>
                <p:nvPr/>
              </p:nvSpPr>
              <p:spPr>
                <a:xfrm>
                  <a:off x="1679049" y="4857983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1" name="フリーフォーム 2110">
                  <a:extLst>
                    <a:ext uri="{FF2B5EF4-FFF2-40B4-BE49-F238E27FC236}">
                      <a16:creationId xmlns:a16="http://schemas.microsoft.com/office/drawing/2014/main" id="{848358B7-BD07-D950-4BB3-2042018C280E}"/>
                    </a:ext>
                  </a:extLst>
                </p:cNvPr>
                <p:cNvSpPr/>
                <p:nvPr/>
              </p:nvSpPr>
              <p:spPr>
                <a:xfrm>
                  <a:off x="1319897" y="4857983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2" name="フリーフォーム 2111">
                  <a:extLst>
                    <a:ext uri="{FF2B5EF4-FFF2-40B4-BE49-F238E27FC236}">
                      <a16:creationId xmlns:a16="http://schemas.microsoft.com/office/drawing/2014/main" id="{56AD4467-EF2F-009F-A751-5B5A8FF328FA}"/>
                    </a:ext>
                  </a:extLst>
                </p:cNvPr>
                <p:cNvSpPr/>
                <p:nvPr/>
              </p:nvSpPr>
              <p:spPr>
                <a:xfrm>
                  <a:off x="1319897" y="4749868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3" name="フリーフォーム 2112">
                  <a:extLst>
                    <a:ext uri="{FF2B5EF4-FFF2-40B4-BE49-F238E27FC236}">
                      <a16:creationId xmlns:a16="http://schemas.microsoft.com/office/drawing/2014/main" id="{3EFBD32E-CE19-E66B-6973-E99225D8B6E3}"/>
                    </a:ext>
                  </a:extLst>
                </p:cNvPr>
                <p:cNvSpPr/>
                <p:nvPr/>
              </p:nvSpPr>
              <p:spPr>
                <a:xfrm>
                  <a:off x="1679049" y="4749868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4" name="フリーフォーム 2113">
                  <a:extLst>
                    <a:ext uri="{FF2B5EF4-FFF2-40B4-BE49-F238E27FC236}">
                      <a16:creationId xmlns:a16="http://schemas.microsoft.com/office/drawing/2014/main" id="{7704EE90-7751-677B-E8FE-EFA1D9BE30A8}"/>
                    </a:ext>
                  </a:extLst>
                </p:cNvPr>
                <p:cNvSpPr/>
                <p:nvPr/>
              </p:nvSpPr>
              <p:spPr>
                <a:xfrm>
                  <a:off x="1607194" y="4749874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5" name="フリーフォーム 2114">
                  <a:extLst>
                    <a:ext uri="{FF2B5EF4-FFF2-40B4-BE49-F238E27FC236}">
                      <a16:creationId xmlns:a16="http://schemas.microsoft.com/office/drawing/2014/main" id="{94DA8193-CB7F-965A-FC24-33B2B70A2B2B}"/>
                    </a:ext>
                  </a:extLst>
                </p:cNvPr>
                <p:cNvSpPr/>
                <p:nvPr/>
              </p:nvSpPr>
              <p:spPr>
                <a:xfrm>
                  <a:off x="1966346" y="4749874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6" name="フリーフォーム 2115">
                  <a:extLst>
                    <a:ext uri="{FF2B5EF4-FFF2-40B4-BE49-F238E27FC236}">
                      <a16:creationId xmlns:a16="http://schemas.microsoft.com/office/drawing/2014/main" id="{51A2E6D7-2464-84EA-6FEF-104C98AA31CA}"/>
                    </a:ext>
                  </a:extLst>
                </p:cNvPr>
                <p:cNvSpPr/>
                <p:nvPr/>
              </p:nvSpPr>
              <p:spPr>
                <a:xfrm>
                  <a:off x="1679049" y="5110259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7" name="フリーフォーム 2116">
                  <a:extLst>
                    <a:ext uri="{FF2B5EF4-FFF2-40B4-BE49-F238E27FC236}">
                      <a16:creationId xmlns:a16="http://schemas.microsoft.com/office/drawing/2014/main" id="{5B389DBF-DE4E-10B4-0A1A-E82F2869E8DF}"/>
                    </a:ext>
                  </a:extLst>
                </p:cNvPr>
                <p:cNvSpPr/>
                <p:nvPr/>
              </p:nvSpPr>
              <p:spPr>
                <a:xfrm>
                  <a:off x="1319897" y="4857983"/>
                  <a:ext cx="359151" cy="360384"/>
                </a:xfrm>
                <a:custGeom>
                  <a:avLst/>
                  <a:gdLst>
                    <a:gd name="connsiteX0" fmla="*/ 0 w 359151"/>
                    <a:gd name="connsiteY0" fmla="*/ 0 h 360384"/>
                    <a:gd name="connsiteX1" fmla="*/ 359152 w 359151"/>
                    <a:gd name="connsiteY1" fmla="*/ 360385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360384">
                      <a:moveTo>
                        <a:pt x="0" y="0"/>
                      </a:moveTo>
                      <a:lnTo>
                        <a:pt x="359152" y="3603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8" name="フリーフォーム 2117">
                  <a:extLst>
                    <a:ext uri="{FF2B5EF4-FFF2-40B4-BE49-F238E27FC236}">
                      <a16:creationId xmlns:a16="http://schemas.microsoft.com/office/drawing/2014/main" id="{5D1FF3C0-A8BB-30F1-18B4-D2C0F7E05580}"/>
                    </a:ext>
                  </a:extLst>
                </p:cNvPr>
                <p:cNvSpPr/>
                <p:nvPr/>
              </p:nvSpPr>
              <p:spPr>
                <a:xfrm>
                  <a:off x="1319897" y="4857983"/>
                  <a:ext cx="359151" cy="360384"/>
                </a:xfrm>
                <a:custGeom>
                  <a:avLst/>
                  <a:gdLst>
                    <a:gd name="connsiteX0" fmla="*/ 359152 w 359151"/>
                    <a:gd name="connsiteY0" fmla="*/ 0 h 360384"/>
                    <a:gd name="connsiteX1" fmla="*/ 0 w 359151"/>
                    <a:gd name="connsiteY1" fmla="*/ 360385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360384">
                      <a:moveTo>
                        <a:pt x="359152" y="0"/>
                      </a:moveTo>
                      <a:lnTo>
                        <a:pt x="0" y="3603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19" name="フリーフォーム 2118">
                  <a:extLst>
                    <a:ext uri="{FF2B5EF4-FFF2-40B4-BE49-F238E27FC236}">
                      <a16:creationId xmlns:a16="http://schemas.microsoft.com/office/drawing/2014/main" id="{C1ED993B-6C57-8610-B3F1-BF37D22CD36B}"/>
                    </a:ext>
                  </a:extLst>
                </p:cNvPr>
                <p:cNvSpPr/>
                <p:nvPr/>
              </p:nvSpPr>
              <p:spPr>
                <a:xfrm>
                  <a:off x="1607219" y="4749868"/>
                  <a:ext cx="71830" cy="108115"/>
                </a:xfrm>
                <a:custGeom>
                  <a:avLst/>
                  <a:gdLst>
                    <a:gd name="connsiteX0" fmla="*/ 0 w 71830"/>
                    <a:gd name="connsiteY0" fmla="*/ 0 h 108115"/>
                    <a:gd name="connsiteX1" fmla="*/ 71830 w 71830"/>
                    <a:gd name="connsiteY1" fmla="*/ 108115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830" h="108115">
                      <a:moveTo>
                        <a:pt x="0" y="0"/>
                      </a:moveTo>
                      <a:lnTo>
                        <a:pt x="71830" y="1081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20" name="フリーフォーム 2119">
                  <a:extLst>
                    <a:ext uri="{FF2B5EF4-FFF2-40B4-BE49-F238E27FC236}">
                      <a16:creationId xmlns:a16="http://schemas.microsoft.com/office/drawing/2014/main" id="{054F548B-DC81-C321-4D75-E83CF7BDF33A}"/>
                    </a:ext>
                  </a:extLst>
                </p:cNvPr>
                <p:cNvSpPr/>
                <p:nvPr/>
              </p:nvSpPr>
              <p:spPr>
                <a:xfrm>
                  <a:off x="1319897" y="4749868"/>
                  <a:ext cx="646473" cy="108115"/>
                </a:xfrm>
                <a:custGeom>
                  <a:avLst/>
                  <a:gdLst>
                    <a:gd name="connsiteX0" fmla="*/ 0 w 646473"/>
                    <a:gd name="connsiteY0" fmla="*/ 108115 h 108115"/>
                    <a:gd name="connsiteX1" fmla="*/ 646473 w 646473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46473" h="108115">
                      <a:moveTo>
                        <a:pt x="0" y="108115"/>
                      </a:moveTo>
                      <a:lnTo>
                        <a:pt x="64647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21" name="フリーフォーム 2120">
                  <a:extLst>
                    <a:ext uri="{FF2B5EF4-FFF2-40B4-BE49-F238E27FC236}">
                      <a16:creationId xmlns:a16="http://schemas.microsoft.com/office/drawing/2014/main" id="{F768C4BB-1653-3282-2C97-904984536EA6}"/>
                    </a:ext>
                  </a:extLst>
                </p:cNvPr>
                <p:cNvSpPr/>
                <p:nvPr/>
              </p:nvSpPr>
              <p:spPr>
                <a:xfrm>
                  <a:off x="1679049" y="4749868"/>
                  <a:ext cx="287321" cy="468500"/>
                </a:xfrm>
                <a:custGeom>
                  <a:avLst/>
                  <a:gdLst>
                    <a:gd name="connsiteX0" fmla="*/ 0 w 287321"/>
                    <a:gd name="connsiteY0" fmla="*/ 468500 h 468500"/>
                    <a:gd name="connsiteX1" fmla="*/ 287322 w 287321"/>
                    <a:gd name="connsiteY1" fmla="*/ 0 h 468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468500">
                      <a:moveTo>
                        <a:pt x="0" y="468500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22" name="フリーフォーム 2121">
                  <a:extLst>
                    <a:ext uri="{FF2B5EF4-FFF2-40B4-BE49-F238E27FC236}">
                      <a16:creationId xmlns:a16="http://schemas.microsoft.com/office/drawing/2014/main" id="{D790BC8D-ED32-CA2A-B0A8-B658FE7CC59A}"/>
                    </a:ext>
                  </a:extLst>
                </p:cNvPr>
                <p:cNvSpPr/>
                <p:nvPr/>
              </p:nvSpPr>
              <p:spPr>
                <a:xfrm>
                  <a:off x="1679049" y="4857983"/>
                  <a:ext cx="287297" cy="252275"/>
                </a:xfrm>
                <a:custGeom>
                  <a:avLst/>
                  <a:gdLst>
                    <a:gd name="connsiteX0" fmla="*/ 0 w 287297"/>
                    <a:gd name="connsiteY0" fmla="*/ 0 h 252275"/>
                    <a:gd name="connsiteX1" fmla="*/ 287297 w 287297"/>
                    <a:gd name="connsiteY1" fmla="*/ 252276 h 25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297" h="252275">
                      <a:moveTo>
                        <a:pt x="0" y="0"/>
                      </a:moveTo>
                      <a:lnTo>
                        <a:pt x="287297" y="25227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100" name="グラフィックス 296">
                <a:extLst>
                  <a:ext uri="{FF2B5EF4-FFF2-40B4-BE49-F238E27FC236}">
                    <a16:creationId xmlns:a16="http://schemas.microsoft.com/office/drawing/2014/main" id="{E1A6AC63-B7D7-E031-430F-EC3786C9A059}"/>
                  </a:ext>
                </a:extLst>
              </p:cNvPr>
              <p:cNvGrpSpPr/>
              <p:nvPr/>
            </p:nvGrpSpPr>
            <p:grpSpPr>
              <a:xfrm>
                <a:off x="1304633" y="4734550"/>
                <a:ext cx="677002" cy="499133"/>
                <a:chOff x="1304633" y="4734550"/>
                <a:chExt cx="677002" cy="499133"/>
              </a:xfrm>
              <a:solidFill>
                <a:srgbClr val="000000"/>
              </a:solidFill>
            </p:grpSpPr>
            <p:sp>
              <p:nvSpPr>
                <p:cNvPr id="2101" name="フリーフォーム 2100">
                  <a:extLst>
                    <a:ext uri="{FF2B5EF4-FFF2-40B4-BE49-F238E27FC236}">
                      <a16:creationId xmlns:a16="http://schemas.microsoft.com/office/drawing/2014/main" id="{F8EC6F1E-B8E9-1A11-09B6-6CCF5D7591F9}"/>
                    </a:ext>
                  </a:extLst>
                </p:cNvPr>
                <p:cNvSpPr/>
                <p:nvPr/>
              </p:nvSpPr>
              <p:spPr>
                <a:xfrm>
                  <a:off x="1663785" y="5203051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02" name="フリーフォーム 2101">
                  <a:extLst>
                    <a:ext uri="{FF2B5EF4-FFF2-40B4-BE49-F238E27FC236}">
                      <a16:creationId xmlns:a16="http://schemas.microsoft.com/office/drawing/2014/main" id="{C947ED7C-BBFE-7FE8-D60E-4DD94735FFD7}"/>
                    </a:ext>
                  </a:extLst>
                </p:cNvPr>
                <p:cNvSpPr/>
                <p:nvPr/>
              </p:nvSpPr>
              <p:spPr>
                <a:xfrm>
                  <a:off x="1304633" y="4842667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03" name="フリーフォーム 2102">
                  <a:extLst>
                    <a:ext uri="{FF2B5EF4-FFF2-40B4-BE49-F238E27FC236}">
                      <a16:creationId xmlns:a16="http://schemas.microsoft.com/office/drawing/2014/main" id="{E284B548-6C88-7565-A67D-68D8C27188C5}"/>
                    </a:ext>
                  </a:extLst>
                </p:cNvPr>
                <p:cNvSpPr/>
                <p:nvPr/>
              </p:nvSpPr>
              <p:spPr>
                <a:xfrm>
                  <a:off x="1304633" y="5203051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04" name="フリーフォーム 2103">
                  <a:extLst>
                    <a:ext uri="{FF2B5EF4-FFF2-40B4-BE49-F238E27FC236}">
                      <a16:creationId xmlns:a16="http://schemas.microsoft.com/office/drawing/2014/main" id="{DAF1697E-C317-280F-512E-DEA3C2FC8C11}"/>
                    </a:ext>
                  </a:extLst>
                </p:cNvPr>
                <p:cNvSpPr/>
                <p:nvPr/>
              </p:nvSpPr>
              <p:spPr>
                <a:xfrm>
                  <a:off x="1951106" y="4734550"/>
                  <a:ext cx="30529" cy="30634"/>
                </a:xfrm>
                <a:custGeom>
                  <a:avLst/>
                  <a:gdLst>
                    <a:gd name="connsiteX0" fmla="*/ 30530 w 30529"/>
                    <a:gd name="connsiteY0" fmla="*/ 15317 h 30634"/>
                    <a:gd name="connsiteX1" fmla="*/ 15265 w 30529"/>
                    <a:gd name="connsiteY1" fmla="*/ 30635 h 30634"/>
                    <a:gd name="connsiteX2" fmla="*/ 0 w 30529"/>
                    <a:gd name="connsiteY2" fmla="*/ 15317 h 30634"/>
                    <a:gd name="connsiteX3" fmla="*/ 15265 w 30529"/>
                    <a:gd name="connsiteY3" fmla="*/ 0 h 30634"/>
                    <a:gd name="connsiteX4" fmla="*/ 30530 w 30529"/>
                    <a:gd name="connsiteY4" fmla="*/ 15317 h 30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9" h="30634">
                      <a:moveTo>
                        <a:pt x="30530" y="15317"/>
                      </a:moveTo>
                      <a:cubicBezTo>
                        <a:pt x="30530" y="23777"/>
                        <a:pt x="23695" y="30635"/>
                        <a:pt x="15265" y="30635"/>
                      </a:cubicBezTo>
                      <a:cubicBezTo>
                        <a:pt x="6834" y="30635"/>
                        <a:pt x="0" y="23777"/>
                        <a:pt x="0" y="15317"/>
                      </a:cubicBezTo>
                      <a:cubicBezTo>
                        <a:pt x="0" y="6858"/>
                        <a:pt x="6834" y="0"/>
                        <a:pt x="15265" y="0"/>
                      </a:cubicBezTo>
                      <a:cubicBezTo>
                        <a:pt x="23695" y="0"/>
                        <a:pt x="30530" y="6858"/>
                        <a:pt x="30530" y="1531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05" name="フリーフォーム 2104">
                  <a:extLst>
                    <a:ext uri="{FF2B5EF4-FFF2-40B4-BE49-F238E27FC236}">
                      <a16:creationId xmlns:a16="http://schemas.microsoft.com/office/drawing/2014/main" id="{C6481797-6C65-5687-260B-DDC7DA120444}"/>
                    </a:ext>
                  </a:extLst>
                </p:cNvPr>
                <p:cNvSpPr/>
                <p:nvPr/>
              </p:nvSpPr>
              <p:spPr>
                <a:xfrm>
                  <a:off x="1951107" y="5094936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06" name="フリーフォーム 2105">
                  <a:extLst>
                    <a:ext uri="{FF2B5EF4-FFF2-40B4-BE49-F238E27FC236}">
                      <a16:creationId xmlns:a16="http://schemas.microsoft.com/office/drawing/2014/main" id="{067735D2-6FB8-6420-937D-32C84E32DC67}"/>
                    </a:ext>
                  </a:extLst>
                </p:cNvPr>
                <p:cNvSpPr/>
                <p:nvPr/>
              </p:nvSpPr>
              <p:spPr>
                <a:xfrm>
                  <a:off x="1591955" y="4734551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07" name="フリーフォーム 2106">
                  <a:extLst>
                    <a:ext uri="{FF2B5EF4-FFF2-40B4-BE49-F238E27FC236}">
                      <a16:creationId xmlns:a16="http://schemas.microsoft.com/office/drawing/2014/main" id="{8791EDDE-30D4-274B-B366-25521029A81D}"/>
                    </a:ext>
                  </a:extLst>
                </p:cNvPr>
                <p:cNvSpPr/>
                <p:nvPr/>
              </p:nvSpPr>
              <p:spPr>
                <a:xfrm>
                  <a:off x="1663785" y="4842667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541" name="グループ化 1540">
              <a:extLst>
                <a:ext uri="{FF2B5EF4-FFF2-40B4-BE49-F238E27FC236}">
                  <a16:creationId xmlns:a16="http://schemas.microsoft.com/office/drawing/2014/main" id="{16F59EF2-D54A-0CE8-DE97-C7FBF61BB995}"/>
                </a:ext>
              </a:extLst>
            </p:cNvPr>
            <p:cNvGrpSpPr/>
            <p:nvPr/>
          </p:nvGrpSpPr>
          <p:grpSpPr>
            <a:xfrm>
              <a:off x="2104821" y="4822474"/>
              <a:ext cx="673790" cy="323623"/>
              <a:chOff x="2104821" y="4822474"/>
              <a:chExt cx="673790" cy="323623"/>
            </a:xfrm>
          </p:grpSpPr>
          <p:grpSp>
            <p:nvGrpSpPr>
              <p:cNvPr id="2066" name="グラフィックス 297">
                <a:extLst>
                  <a:ext uri="{FF2B5EF4-FFF2-40B4-BE49-F238E27FC236}">
                    <a16:creationId xmlns:a16="http://schemas.microsoft.com/office/drawing/2014/main" id="{BF6C0B67-AD75-B1F9-D1C9-786B4615194E}"/>
                  </a:ext>
                </a:extLst>
              </p:cNvPr>
              <p:cNvGrpSpPr/>
              <p:nvPr/>
            </p:nvGrpSpPr>
            <p:grpSpPr>
              <a:xfrm>
                <a:off x="2114753" y="4832405"/>
                <a:ext cx="653927" cy="303761"/>
                <a:chOff x="2114753" y="4832405"/>
                <a:chExt cx="653927" cy="303761"/>
              </a:xfrm>
            </p:grpSpPr>
            <p:sp>
              <p:nvSpPr>
                <p:cNvPr id="2075" name="フリーフォーム 2074">
                  <a:extLst>
                    <a:ext uri="{FF2B5EF4-FFF2-40B4-BE49-F238E27FC236}">
                      <a16:creationId xmlns:a16="http://schemas.microsoft.com/office/drawing/2014/main" id="{A12625B5-433C-61D9-60C8-9BD16154D69F}"/>
                    </a:ext>
                  </a:extLst>
                </p:cNvPr>
                <p:cNvSpPr/>
                <p:nvPr/>
              </p:nvSpPr>
              <p:spPr>
                <a:xfrm>
                  <a:off x="2348061" y="5136158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6" name="フリーフォーム 2075">
                  <a:extLst>
                    <a:ext uri="{FF2B5EF4-FFF2-40B4-BE49-F238E27FC236}">
                      <a16:creationId xmlns:a16="http://schemas.microsoft.com/office/drawing/2014/main" id="{E48D55CD-A421-6107-CFF5-64BC5102FF32}"/>
                    </a:ext>
                  </a:extLst>
                </p:cNvPr>
                <p:cNvSpPr/>
                <p:nvPr/>
              </p:nvSpPr>
              <p:spPr>
                <a:xfrm>
                  <a:off x="2348061" y="4902502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7" name="フリーフォーム 2076">
                  <a:extLst>
                    <a:ext uri="{FF2B5EF4-FFF2-40B4-BE49-F238E27FC236}">
                      <a16:creationId xmlns:a16="http://schemas.microsoft.com/office/drawing/2014/main" id="{D1A285EA-0401-5F3B-4F27-042E43A6CC58}"/>
                    </a:ext>
                  </a:extLst>
                </p:cNvPr>
                <p:cNvSpPr/>
                <p:nvPr/>
              </p:nvSpPr>
              <p:spPr>
                <a:xfrm>
                  <a:off x="2581739" y="4902502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8" name="フリーフォーム 2077">
                  <a:extLst>
                    <a:ext uri="{FF2B5EF4-FFF2-40B4-BE49-F238E27FC236}">
                      <a16:creationId xmlns:a16="http://schemas.microsoft.com/office/drawing/2014/main" id="{E1ECC247-D463-2FA0-10BC-E5E992153E73}"/>
                    </a:ext>
                  </a:extLst>
                </p:cNvPr>
                <p:cNvSpPr/>
                <p:nvPr/>
              </p:nvSpPr>
              <p:spPr>
                <a:xfrm>
                  <a:off x="2348061" y="4902502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9" name="フリーフォーム 2078">
                  <a:extLst>
                    <a:ext uri="{FF2B5EF4-FFF2-40B4-BE49-F238E27FC236}">
                      <a16:creationId xmlns:a16="http://schemas.microsoft.com/office/drawing/2014/main" id="{7A0758E3-2C3B-856B-98CD-011AF60C32A0}"/>
                    </a:ext>
                  </a:extLst>
                </p:cNvPr>
                <p:cNvSpPr/>
                <p:nvPr/>
              </p:nvSpPr>
              <p:spPr>
                <a:xfrm>
                  <a:off x="2348061" y="4832405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0" name="フリーフォーム 2079">
                  <a:extLst>
                    <a:ext uri="{FF2B5EF4-FFF2-40B4-BE49-F238E27FC236}">
                      <a16:creationId xmlns:a16="http://schemas.microsoft.com/office/drawing/2014/main" id="{6D7AB065-7E12-834D-8510-95D353599882}"/>
                    </a:ext>
                  </a:extLst>
                </p:cNvPr>
                <p:cNvSpPr/>
                <p:nvPr/>
              </p:nvSpPr>
              <p:spPr>
                <a:xfrm>
                  <a:off x="2581739" y="4832405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1" name="フリーフォーム 2080">
                  <a:extLst>
                    <a:ext uri="{FF2B5EF4-FFF2-40B4-BE49-F238E27FC236}">
                      <a16:creationId xmlns:a16="http://schemas.microsoft.com/office/drawing/2014/main" id="{147D96AE-1C51-A76E-3187-1F7FB59846F0}"/>
                    </a:ext>
                  </a:extLst>
                </p:cNvPr>
                <p:cNvSpPr/>
                <p:nvPr/>
              </p:nvSpPr>
              <p:spPr>
                <a:xfrm>
                  <a:off x="2534987" y="4832409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2" name="フリーフォーム 2081">
                  <a:extLst>
                    <a:ext uri="{FF2B5EF4-FFF2-40B4-BE49-F238E27FC236}">
                      <a16:creationId xmlns:a16="http://schemas.microsoft.com/office/drawing/2014/main" id="{0F6DBE16-9FED-DE3D-4421-AF97BFCDCB3E}"/>
                    </a:ext>
                  </a:extLst>
                </p:cNvPr>
                <p:cNvSpPr/>
                <p:nvPr/>
              </p:nvSpPr>
              <p:spPr>
                <a:xfrm>
                  <a:off x="2768664" y="4832409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3" name="フリーフォーム 2082">
                  <a:extLst>
                    <a:ext uri="{FF2B5EF4-FFF2-40B4-BE49-F238E27FC236}">
                      <a16:creationId xmlns:a16="http://schemas.microsoft.com/office/drawing/2014/main" id="{3A6CF38A-3896-696C-87E2-DFDB41ACAE99}"/>
                    </a:ext>
                  </a:extLst>
                </p:cNvPr>
                <p:cNvSpPr/>
                <p:nvPr/>
              </p:nvSpPr>
              <p:spPr>
                <a:xfrm>
                  <a:off x="2581739" y="5066065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4" name="フリーフォーム 2083">
                  <a:extLst>
                    <a:ext uri="{FF2B5EF4-FFF2-40B4-BE49-F238E27FC236}">
                      <a16:creationId xmlns:a16="http://schemas.microsoft.com/office/drawing/2014/main" id="{E167DC1C-A033-7462-B03A-6B617E8EA487}"/>
                    </a:ext>
                  </a:extLst>
                </p:cNvPr>
                <p:cNvSpPr/>
                <p:nvPr/>
              </p:nvSpPr>
              <p:spPr>
                <a:xfrm>
                  <a:off x="2348061" y="4902502"/>
                  <a:ext cx="233677" cy="233656"/>
                </a:xfrm>
                <a:custGeom>
                  <a:avLst/>
                  <a:gdLst>
                    <a:gd name="connsiteX0" fmla="*/ 0 w 233677"/>
                    <a:gd name="connsiteY0" fmla="*/ 0 h 233656"/>
                    <a:gd name="connsiteX1" fmla="*/ 233677 w 233677"/>
                    <a:gd name="connsiteY1" fmla="*/ 233656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33656">
                      <a:moveTo>
                        <a:pt x="0" y="0"/>
                      </a:moveTo>
                      <a:lnTo>
                        <a:pt x="233677" y="23365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5" name="フリーフォーム 2084">
                  <a:extLst>
                    <a:ext uri="{FF2B5EF4-FFF2-40B4-BE49-F238E27FC236}">
                      <a16:creationId xmlns:a16="http://schemas.microsoft.com/office/drawing/2014/main" id="{D559BE18-9FD1-7FCA-C87D-9622A40273CB}"/>
                    </a:ext>
                  </a:extLst>
                </p:cNvPr>
                <p:cNvSpPr/>
                <p:nvPr/>
              </p:nvSpPr>
              <p:spPr>
                <a:xfrm>
                  <a:off x="2348061" y="4902502"/>
                  <a:ext cx="233677" cy="233656"/>
                </a:xfrm>
                <a:custGeom>
                  <a:avLst/>
                  <a:gdLst>
                    <a:gd name="connsiteX0" fmla="*/ 233677 w 233677"/>
                    <a:gd name="connsiteY0" fmla="*/ 0 h 233656"/>
                    <a:gd name="connsiteX1" fmla="*/ 0 w 233677"/>
                    <a:gd name="connsiteY1" fmla="*/ 233656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33656">
                      <a:moveTo>
                        <a:pt x="233677" y="0"/>
                      </a:moveTo>
                      <a:lnTo>
                        <a:pt x="0" y="23365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6" name="フリーフォーム 2085">
                  <a:extLst>
                    <a:ext uri="{FF2B5EF4-FFF2-40B4-BE49-F238E27FC236}">
                      <a16:creationId xmlns:a16="http://schemas.microsoft.com/office/drawing/2014/main" id="{49EBF2D0-2BE6-4359-9751-2D64BC0BB2A4}"/>
                    </a:ext>
                  </a:extLst>
                </p:cNvPr>
                <p:cNvSpPr/>
                <p:nvPr/>
              </p:nvSpPr>
              <p:spPr>
                <a:xfrm>
                  <a:off x="2535003" y="4832405"/>
                  <a:ext cx="46735" cy="70096"/>
                </a:xfrm>
                <a:custGeom>
                  <a:avLst/>
                  <a:gdLst>
                    <a:gd name="connsiteX0" fmla="*/ 0 w 46735"/>
                    <a:gd name="connsiteY0" fmla="*/ 0 h 70096"/>
                    <a:gd name="connsiteX1" fmla="*/ 46735 w 46735"/>
                    <a:gd name="connsiteY1" fmla="*/ 70097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735" h="70096">
                      <a:moveTo>
                        <a:pt x="0" y="0"/>
                      </a:moveTo>
                      <a:lnTo>
                        <a:pt x="46735" y="7009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7" name="フリーフォーム 2086">
                  <a:extLst>
                    <a:ext uri="{FF2B5EF4-FFF2-40B4-BE49-F238E27FC236}">
                      <a16:creationId xmlns:a16="http://schemas.microsoft.com/office/drawing/2014/main" id="{C71E18BB-CAD8-DB8E-3E93-2B52488D40D6}"/>
                    </a:ext>
                  </a:extLst>
                </p:cNvPr>
                <p:cNvSpPr/>
                <p:nvPr/>
              </p:nvSpPr>
              <p:spPr>
                <a:xfrm>
                  <a:off x="2348061" y="4832405"/>
                  <a:ext cx="420618" cy="70096"/>
                </a:xfrm>
                <a:custGeom>
                  <a:avLst/>
                  <a:gdLst>
                    <a:gd name="connsiteX0" fmla="*/ 0 w 420618"/>
                    <a:gd name="connsiteY0" fmla="*/ 70097 h 70096"/>
                    <a:gd name="connsiteX1" fmla="*/ 420619 w 420618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0618" h="70096">
                      <a:moveTo>
                        <a:pt x="0" y="70097"/>
                      </a:moveTo>
                      <a:lnTo>
                        <a:pt x="4206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8" name="フリーフォーム 2087">
                  <a:extLst>
                    <a:ext uri="{FF2B5EF4-FFF2-40B4-BE49-F238E27FC236}">
                      <a16:creationId xmlns:a16="http://schemas.microsoft.com/office/drawing/2014/main" id="{174000EE-2654-8610-4F2B-51E40E849020}"/>
                    </a:ext>
                  </a:extLst>
                </p:cNvPr>
                <p:cNvSpPr/>
                <p:nvPr/>
              </p:nvSpPr>
              <p:spPr>
                <a:xfrm>
                  <a:off x="2581739" y="4832405"/>
                  <a:ext cx="186941" cy="303752"/>
                </a:xfrm>
                <a:custGeom>
                  <a:avLst/>
                  <a:gdLst>
                    <a:gd name="connsiteX0" fmla="*/ 0 w 186941"/>
                    <a:gd name="connsiteY0" fmla="*/ 303753 h 303752"/>
                    <a:gd name="connsiteX1" fmla="*/ 186942 w 186941"/>
                    <a:gd name="connsiteY1" fmla="*/ 0 h 303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303752">
                      <a:moveTo>
                        <a:pt x="0" y="303753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89" name="フリーフォーム 2088">
                  <a:extLst>
                    <a:ext uri="{FF2B5EF4-FFF2-40B4-BE49-F238E27FC236}">
                      <a16:creationId xmlns:a16="http://schemas.microsoft.com/office/drawing/2014/main" id="{A0EC9C56-53B4-5141-72A2-02AF5D3DB717}"/>
                    </a:ext>
                  </a:extLst>
                </p:cNvPr>
                <p:cNvSpPr/>
                <p:nvPr/>
              </p:nvSpPr>
              <p:spPr>
                <a:xfrm>
                  <a:off x="2581739" y="4902502"/>
                  <a:ext cx="186925" cy="163563"/>
                </a:xfrm>
                <a:custGeom>
                  <a:avLst/>
                  <a:gdLst>
                    <a:gd name="connsiteX0" fmla="*/ 0 w 186925"/>
                    <a:gd name="connsiteY0" fmla="*/ 0 h 163563"/>
                    <a:gd name="connsiteX1" fmla="*/ 186926 w 186925"/>
                    <a:gd name="connsiteY1" fmla="*/ 163563 h 163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25" h="163563">
                      <a:moveTo>
                        <a:pt x="0" y="0"/>
                      </a:moveTo>
                      <a:lnTo>
                        <a:pt x="186926" y="16356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0" name="フリーフォーム 2089">
                  <a:extLst>
                    <a:ext uri="{FF2B5EF4-FFF2-40B4-BE49-F238E27FC236}">
                      <a16:creationId xmlns:a16="http://schemas.microsoft.com/office/drawing/2014/main" id="{71FBB3EC-9998-C591-6BB5-7325C32FB6C5}"/>
                    </a:ext>
                  </a:extLst>
                </p:cNvPr>
                <p:cNvSpPr/>
                <p:nvPr/>
              </p:nvSpPr>
              <p:spPr>
                <a:xfrm>
                  <a:off x="2114753" y="5136167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1" name="フリーフォーム 2090">
                  <a:extLst>
                    <a:ext uri="{FF2B5EF4-FFF2-40B4-BE49-F238E27FC236}">
                      <a16:creationId xmlns:a16="http://schemas.microsoft.com/office/drawing/2014/main" id="{452DEC2F-869E-763A-D990-B1E7001D7E18}"/>
                    </a:ext>
                  </a:extLst>
                </p:cNvPr>
                <p:cNvSpPr/>
                <p:nvPr/>
              </p:nvSpPr>
              <p:spPr>
                <a:xfrm>
                  <a:off x="2114753" y="4902511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2" name="フリーフォーム 2091">
                  <a:extLst>
                    <a:ext uri="{FF2B5EF4-FFF2-40B4-BE49-F238E27FC236}">
                      <a16:creationId xmlns:a16="http://schemas.microsoft.com/office/drawing/2014/main" id="{B27CE909-2E75-646F-FB79-9C5AFE6A049C}"/>
                    </a:ext>
                  </a:extLst>
                </p:cNvPr>
                <p:cNvSpPr/>
                <p:nvPr/>
              </p:nvSpPr>
              <p:spPr>
                <a:xfrm>
                  <a:off x="2114753" y="4902511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3" name="フリーフォーム 2092">
                  <a:extLst>
                    <a:ext uri="{FF2B5EF4-FFF2-40B4-BE49-F238E27FC236}">
                      <a16:creationId xmlns:a16="http://schemas.microsoft.com/office/drawing/2014/main" id="{BF60A6A7-12AA-9331-DC1A-EEDD73B6CA19}"/>
                    </a:ext>
                  </a:extLst>
                </p:cNvPr>
                <p:cNvSpPr/>
                <p:nvPr/>
              </p:nvSpPr>
              <p:spPr>
                <a:xfrm>
                  <a:off x="2114753" y="4832414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4" name="フリーフォーム 2093">
                  <a:extLst>
                    <a:ext uri="{FF2B5EF4-FFF2-40B4-BE49-F238E27FC236}">
                      <a16:creationId xmlns:a16="http://schemas.microsoft.com/office/drawing/2014/main" id="{FD787B1E-1CAE-9B03-D2F0-BD9FCD11A4EE}"/>
                    </a:ext>
                  </a:extLst>
                </p:cNvPr>
                <p:cNvSpPr/>
                <p:nvPr/>
              </p:nvSpPr>
              <p:spPr>
                <a:xfrm>
                  <a:off x="2301679" y="4832418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5" name="フリーフォーム 2094">
                  <a:extLst>
                    <a:ext uri="{FF2B5EF4-FFF2-40B4-BE49-F238E27FC236}">
                      <a16:creationId xmlns:a16="http://schemas.microsoft.com/office/drawing/2014/main" id="{30BF21DF-4665-D4A4-E08C-0506C154A6FB}"/>
                    </a:ext>
                  </a:extLst>
                </p:cNvPr>
                <p:cNvSpPr/>
                <p:nvPr/>
              </p:nvSpPr>
              <p:spPr>
                <a:xfrm>
                  <a:off x="2114753" y="4902511"/>
                  <a:ext cx="233677" cy="233656"/>
                </a:xfrm>
                <a:custGeom>
                  <a:avLst/>
                  <a:gdLst>
                    <a:gd name="connsiteX0" fmla="*/ 0 w 233677"/>
                    <a:gd name="connsiteY0" fmla="*/ 0 h 233656"/>
                    <a:gd name="connsiteX1" fmla="*/ 233677 w 233677"/>
                    <a:gd name="connsiteY1" fmla="*/ 233656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33656">
                      <a:moveTo>
                        <a:pt x="0" y="0"/>
                      </a:moveTo>
                      <a:lnTo>
                        <a:pt x="233677" y="23365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6" name="フリーフォーム 2095">
                  <a:extLst>
                    <a:ext uri="{FF2B5EF4-FFF2-40B4-BE49-F238E27FC236}">
                      <a16:creationId xmlns:a16="http://schemas.microsoft.com/office/drawing/2014/main" id="{D8DCCD13-9D74-A6DE-7A10-B046F21166FC}"/>
                    </a:ext>
                  </a:extLst>
                </p:cNvPr>
                <p:cNvSpPr/>
                <p:nvPr/>
              </p:nvSpPr>
              <p:spPr>
                <a:xfrm>
                  <a:off x="2114753" y="4902511"/>
                  <a:ext cx="233677" cy="233656"/>
                </a:xfrm>
                <a:custGeom>
                  <a:avLst/>
                  <a:gdLst>
                    <a:gd name="connsiteX0" fmla="*/ 233677 w 233677"/>
                    <a:gd name="connsiteY0" fmla="*/ 0 h 233656"/>
                    <a:gd name="connsiteX1" fmla="*/ 0 w 233677"/>
                    <a:gd name="connsiteY1" fmla="*/ 233656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33656">
                      <a:moveTo>
                        <a:pt x="233677" y="0"/>
                      </a:moveTo>
                      <a:lnTo>
                        <a:pt x="0" y="23365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7" name="フリーフォーム 2096">
                  <a:extLst>
                    <a:ext uri="{FF2B5EF4-FFF2-40B4-BE49-F238E27FC236}">
                      <a16:creationId xmlns:a16="http://schemas.microsoft.com/office/drawing/2014/main" id="{EA06E215-8ADC-CE77-F5B5-7FB9D8EAE618}"/>
                    </a:ext>
                  </a:extLst>
                </p:cNvPr>
                <p:cNvSpPr/>
                <p:nvPr/>
              </p:nvSpPr>
              <p:spPr>
                <a:xfrm>
                  <a:off x="2301694" y="4832414"/>
                  <a:ext cx="46735" cy="70096"/>
                </a:xfrm>
                <a:custGeom>
                  <a:avLst/>
                  <a:gdLst>
                    <a:gd name="connsiteX0" fmla="*/ 0 w 46735"/>
                    <a:gd name="connsiteY0" fmla="*/ 0 h 70096"/>
                    <a:gd name="connsiteX1" fmla="*/ 46735 w 46735"/>
                    <a:gd name="connsiteY1" fmla="*/ 70097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735" h="70096">
                      <a:moveTo>
                        <a:pt x="0" y="0"/>
                      </a:moveTo>
                      <a:lnTo>
                        <a:pt x="46735" y="7009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98" name="フリーフォーム 2097">
                  <a:extLst>
                    <a:ext uri="{FF2B5EF4-FFF2-40B4-BE49-F238E27FC236}">
                      <a16:creationId xmlns:a16="http://schemas.microsoft.com/office/drawing/2014/main" id="{665F18D4-6F2A-7CCF-A578-8AA22917D0C6}"/>
                    </a:ext>
                  </a:extLst>
                </p:cNvPr>
                <p:cNvSpPr/>
                <p:nvPr/>
              </p:nvSpPr>
              <p:spPr>
                <a:xfrm>
                  <a:off x="2114753" y="4832414"/>
                  <a:ext cx="420618" cy="70096"/>
                </a:xfrm>
                <a:custGeom>
                  <a:avLst/>
                  <a:gdLst>
                    <a:gd name="connsiteX0" fmla="*/ 0 w 420618"/>
                    <a:gd name="connsiteY0" fmla="*/ 70097 h 70096"/>
                    <a:gd name="connsiteX1" fmla="*/ 420619 w 420618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0618" h="70096">
                      <a:moveTo>
                        <a:pt x="0" y="70097"/>
                      </a:moveTo>
                      <a:lnTo>
                        <a:pt x="4206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067" name="グラフィックス 297">
                <a:extLst>
                  <a:ext uri="{FF2B5EF4-FFF2-40B4-BE49-F238E27FC236}">
                    <a16:creationId xmlns:a16="http://schemas.microsoft.com/office/drawing/2014/main" id="{A33B694A-E47E-E3E1-9662-948AD3F4DD4B}"/>
                  </a:ext>
                </a:extLst>
              </p:cNvPr>
              <p:cNvGrpSpPr/>
              <p:nvPr/>
            </p:nvGrpSpPr>
            <p:grpSpPr>
              <a:xfrm>
                <a:off x="2104821" y="4822474"/>
                <a:ext cx="673790" cy="323623"/>
                <a:chOff x="2104821" y="4822474"/>
                <a:chExt cx="673790" cy="323623"/>
              </a:xfrm>
              <a:solidFill>
                <a:srgbClr val="000000"/>
              </a:solidFill>
            </p:grpSpPr>
            <p:sp>
              <p:nvSpPr>
                <p:cNvPr id="2068" name="フリーフォーム 2067">
                  <a:extLst>
                    <a:ext uri="{FF2B5EF4-FFF2-40B4-BE49-F238E27FC236}">
                      <a16:creationId xmlns:a16="http://schemas.microsoft.com/office/drawing/2014/main" id="{E7B7D5A9-FB90-D8CD-A1FE-DD0145ACF83A}"/>
                    </a:ext>
                  </a:extLst>
                </p:cNvPr>
                <p:cNvSpPr/>
                <p:nvPr/>
              </p:nvSpPr>
              <p:spPr>
                <a:xfrm>
                  <a:off x="2571807" y="5126227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69" name="フリーフォーム 2068">
                  <a:extLst>
                    <a:ext uri="{FF2B5EF4-FFF2-40B4-BE49-F238E27FC236}">
                      <a16:creationId xmlns:a16="http://schemas.microsoft.com/office/drawing/2014/main" id="{5A43E2ED-73FD-6264-7633-9B420B429C3B}"/>
                    </a:ext>
                  </a:extLst>
                </p:cNvPr>
                <p:cNvSpPr/>
                <p:nvPr/>
              </p:nvSpPr>
              <p:spPr>
                <a:xfrm>
                  <a:off x="2758748" y="4822474"/>
                  <a:ext cx="19863" cy="19862"/>
                </a:xfrm>
                <a:custGeom>
                  <a:avLst/>
                  <a:gdLst>
                    <a:gd name="connsiteX0" fmla="*/ 19864 w 19863"/>
                    <a:gd name="connsiteY0" fmla="*/ 9931 h 19862"/>
                    <a:gd name="connsiteX1" fmla="*/ 9932 w 19863"/>
                    <a:gd name="connsiteY1" fmla="*/ 19862 h 19862"/>
                    <a:gd name="connsiteX2" fmla="*/ 0 w 19863"/>
                    <a:gd name="connsiteY2" fmla="*/ 9931 h 19862"/>
                    <a:gd name="connsiteX3" fmla="*/ 9932 w 19863"/>
                    <a:gd name="connsiteY3" fmla="*/ 0 h 19862"/>
                    <a:gd name="connsiteX4" fmla="*/ 19864 w 19863"/>
                    <a:gd name="connsiteY4" fmla="*/ 9931 h 19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3" h="19862">
                      <a:moveTo>
                        <a:pt x="19864" y="9931"/>
                      </a:moveTo>
                      <a:cubicBezTo>
                        <a:pt x="19864" y="15416"/>
                        <a:pt x="15417" y="19862"/>
                        <a:pt x="9932" y="19862"/>
                      </a:cubicBezTo>
                      <a:cubicBezTo>
                        <a:pt x="4447" y="19862"/>
                        <a:pt x="0" y="15416"/>
                        <a:pt x="0" y="9931"/>
                      </a:cubicBezTo>
                      <a:cubicBezTo>
                        <a:pt x="0" y="4446"/>
                        <a:pt x="4447" y="0"/>
                        <a:pt x="9932" y="0"/>
                      </a:cubicBezTo>
                      <a:cubicBezTo>
                        <a:pt x="15417" y="0"/>
                        <a:pt x="19864" y="4446"/>
                        <a:pt x="19864" y="993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0" name="フリーフォーム 2069">
                  <a:extLst>
                    <a:ext uri="{FF2B5EF4-FFF2-40B4-BE49-F238E27FC236}">
                      <a16:creationId xmlns:a16="http://schemas.microsoft.com/office/drawing/2014/main" id="{0D5B50E9-773D-D43F-8188-BE02CD1143DD}"/>
                    </a:ext>
                  </a:extLst>
                </p:cNvPr>
                <p:cNvSpPr/>
                <p:nvPr/>
              </p:nvSpPr>
              <p:spPr>
                <a:xfrm>
                  <a:off x="2758749" y="5056131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1" name="フリーフォーム 2070">
                  <a:extLst>
                    <a:ext uri="{FF2B5EF4-FFF2-40B4-BE49-F238E27FC236}">
                      <a16:creationId xmlns:a16="http://schemas.microsoft.com/office/drawing/2014/main" id="{F5A1509F-97B9-AC5A-9E1E-A3BB683CECCC}"/>
                    </a:ext>
                  </a:extLst>
                </p:cNvPr>
                <p:cNvSpPr/>
                <p:nvPr/>
              </p:nvSpPr>
              <p:spPr>
                <a:xfrm>
                  <a:off x="2571807" y="4892571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2" name="フリーフォーム 2071">
                  <a:extLst>
                    <a:ext uri="{FF2B5EF4-FFF2-40B4-BE49-F238E27FC236}">
                      <a16:creationId xmlns:a16="http://schemas.microsoft.com/office/drawing/2014/main" id="{F9383345-14FD-519F-C8D8-8944AD2E4612}"/>
                    </a:ext>
                  </a:extLst>
                </p:cNvPr>
                <p:cNvSpPr/>
                <p:nvPr/>
              </p:nvSpPr>
              <p:spPr>
                <a:xfrm>
                  <a:off x="2104821" y="4892580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3" name="フリーフォーム 2072">
                  <a:extLst>
                    <a:ext uri="{FF2B5EF4-FFF2-40B4-BE49-F238E27FC236}">
                      <a16:creationId xmlns:a16="http://schemas.microsoft.com/office/drawing/2014/main" id="{00FBC28C-6D18-9235-C98C-A355BFF03F03}"/>
                    </a:ext>
                  </a:extLst>
                </p:cNvPr>
                <p:cNvSpPr/>
                <p:nvPr/>
              </p:nvSpPr>
              <p:spPr>
                <a:xfrm>
                  <a:off x="2104821" y="5126236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74" name="フリーフォーム 2073">
                  <a:extLst>
                    <a:ext uri="{FF2B5EF4-FFF2-40B4-BE49-F238E27FC236}">
                      <a16:creationId xmlns:a16="http://schemas.microsoft.com/office/drawing/2014/main" id="{0077F413-BEE3-C771-6958-BDD20800DC08}"/>
                    </a:ext>
                  </a:extLst>
                </p:cNvPr>
                <p:cNvSpPr/>
                <p:nvPr/>
              </p:nvSpPr>
              <p:spPr>
                <a:xfrm>
                  <a:off x="2291763" y="4822484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542" name="グループ化 1541">
              <a:extLst>
                <a:ext uri="{FF2B5EF4-FFF2-40B4-BE49-F238E27FC236}">
                  <a16:creationId xmlns:a16="http://schemas.microsoft.com/office/drawing/2014/main" id="{315EB423-3634-53D5-CF2C-25FB621A4349}"/>
                </a:ext>
              </a:extLst>
            </p:cNvPr>
            <p:cNvGrpSpPr/>
            <p:nvPr/>
          </p:nvGrpSpPr>
          <p:grpSpPr>
            <a:xfrm>
              <a:off x="2895255" y="4831533"/>
              <a:ext cx="669075" cy="306730"/>
              <a:chOff x="2895255" y="4831533"/>
              <a:chExt cx="669075" cy="306730"/>
            </a:xfrm>
          </p:grpSpPr>
          <p:grpSp>
            <p:nvGrpSpPr>
              <p:cNvPr id="2020" name="グラフィックス 298">
                <a:extLst>
                  <a:ext uri="{FF2B5EF4-FFF2-40B4-BE49-F238E27FC236}">
                    <a16:creationId xmlns:a16="http://schemas.microsoft.com/office/drawing/2014/main" id="{00CC2ED0-2CAD-9F67-5D4E-98B243BBAFEF}"/>
                  </a:ext>
                </a:extLst>
              </p:cNvPr>
              <p:cNvGrpSpPr/>
              <p:nvPr/>
            </p:nvGrpSpPr>
            <p:grpSpPr>
              <a:xfrm>
                <a:off x="2902974" y="4839270"/>
                <a:ext cx="653635" cy="291257"/>
                <a:chOff x="2902974" y="4839270"/>
                <a:chExt cx="653635" cy="291257"/>
              </a:xfrm>
            </p:grpSpPr>
            <p:sp>
              <p:nvSpPr>
                <p:cNvPr id="2029" name="フリーフォーム 2028">
                  <a:extLst>
                    <a:ext uri="{FF2B5EF4-FFF2-40B4-BE49-F238E27FC236}">
                      <a16:creationId xmlns:a16="http://schemas.microsoft.com/office/drawing/2014/main" id="{59662575-230D-427B-CA89-BFC5841DE09A}"/>
                    </a:ext>
                  </a:extLst>
                </p:cNvPr>
                <p:cNvSpPr/>
                <p:nvPr/>
              </p:nvSpPr>
              <p:spPr>
                <a:xfrm>
                  <a:off x="3084333" y="5130520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0" name="フリーフォーム 2029">
                  <a:extLst>
                    <a:ext uri="{FF2B5EF4-FFF2-40B4-BE49-F238E27FC236}">
                      <a16:creationId xmlns:a16="http://schemas.microsoft.com/office/drawing/2014/main" id="{867BA8A3-6678-B97D-FD58-C22C16588EEA}"/>
                    </a:ext>
                  </a:extLst>
                </p:cNvPr>
                <p:cNvSpPr/>
                <p:nvPr/>
              </p:nvSpPr>
              <p:spPr>
                <a:xfrm>
                  <a:off x="3084333" y="4948489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1" name="フリーフォーム 2030">
                  <a:extLst>
                    <a:ext uri="{FF2B5EF4-FFF2-40B4-BE49-F238E27FC236}">
                      <a16:creationId xmlns:a16="http://schemas.microsoft.com/office/drawing/2014/main" id="{C30CACAC-F499-D768-A0BA-BB28D8868B7D}"/>
                    </a:ext>
                  </a:extLst>
                </p:cNvPr>
                <p:cNvSpPr/>
                <p:nvPr/>
              </p:nvSpPr>
              <p:spPr>
                <a:xfrm>
                  <a:off x="3265978" y="4948489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2" name="フリーフォーム 2031">
                  <a:extLst>
                    <a:ext uri="{FF2B5EF4-FFF2-40B4-BE49-F238E27FC236}">
                      <a16:creationId xmlns:a16="http://schemas.microsoft.com/office/drawing/2014/main" id="{2FB82576-45AD-FF5A-7CA2-95359BE87AA7}"/>
                    </a:ext>
                  </a:extLst>
                </p:cNvPr>
                <p:cNvSpPr/>
                <p:nvPr/>
              </p:nvSpPr>
              <p:spPr>
                <a:xfrm>
                  <a:off x="3084333" y="4948489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3" name="フリーフォーム 2032">
                  <a:extLst>
                    <a:ext uri="{FF2B5EF4-FFF2-40B4-BE49-F238E27FC236}">
                      <a16:creationId xmlns:a16="http://schemas.microsoft.com/office/drawing/2014/main" id="{5496EFB7-DBE7-6651-389A-C5C0ADBD5ADE}"/>
                    </a:ext>
                  </a:extLst>
                </p:cNvPr>
                <p:cNvSpPr/>
                <p:nvPr/>
              </p:nvSpPr>
              <p:spPr>
                <a:xfrm>
                  <a:off x="3084333" y="4893880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4" name="フリーフォーム 2033">
                  <a:extLst>
                    <a:ext uri="{FF2B5EF4-FFF2-40B4-BE49-F238E27FC236}">
                      <a16:creationId xmlns:a16="http://schemas.microsoft.com/office/drawing/2014/main" id="{A119D728-C887-B6C5-EC90-957567590558}"/>
                    </a:ext>
                  </a:extLst>
                </p:cNvPr>
                <p:cNvSpPr/>
                <p:nvPr/>
              </p:nvSpPr>
              <p:spPr>
                <a:xfrm>
                  <a:off x="3265978" y="4893880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5" name="フリーフォーム 2034">
                  <a:extLst>
                    <a:ext uri="{FF2B5EF4-FFF2-40B4-BE49-F238E27FC236}">
                      <a16:creationId xmlns:a16="http://schemas.microsoft.com/office/drawing/2014/main" id="{EB5706D1-11E5-E1CE-CE91-B3436452F54A}"/>
                    </a:ext>
                  </a:extLst>
                </p:cNvPr>
                <p:cNvSpPr/>
                <p:nvPr/>
              </p:nvSpPr>
              <p:spPr>
                <a:xfrm>
                  <a:off x="3229637" y="4893883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6" name="フリーフォーム 2035">
                  <a:extLst>
                    <a:ext uri="{FF2B5EF4-FFF2-40B4-BE49-F238E27FC236}">
                      <a16:creationId xmlns:a16="http://schemas.microsoft.com/office/drawing/2014/main" id="{D958E86B-2E7F-A3D6-C566-871560EB9B9D}"/>
                    </a:ext>
                  </a:extLst>
                </p:cNvPr>
                <p:cNvSpPr/>
                <p:nvPr/>
              </p:nvSpPr>
              <p:spPr>
                <a:xfrm>
                  <a:off x="3411281" y="4893883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7" name="フリーフォーム 2036">
                  <a:extLst>
                    <a:ext uri="{FF2B5EF4-FFF2-40B4-BE49-F238E27FC236}">
                      <a16:creationId xmlns:a16="http://schemas.microsoft.com/office/drawing/2014/main" id="{89115575-C9DA-22E5-DE87-4C2F1F1CDEFD}"/>
                    </a:ext>
                  </a:extLst>
                </p:cNvPr>
                <p:cNvSpPr/>
                <p:nvPr/>
              </p:nvSpPr>
              <p:spPr>
                <a:xfrm>
                  <a:off x="3265978" y="5075914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8" name="フリーフォーム 2037">
                  <a:extLst>
                    <a:ext uri="{FF2B5EF4-FFF2-40B4-BE49-F238E27FC236}">
                      <a16:creationId xmlns:a16="http://schemas.microsoft.com/office/drawing/2014/main" id="{55B00B69-E75D-A594-025C-66A8FB8374DA}"/>
                    </a:ext>
                  </a:extLst>
                </p:cNvPr>
                <p:cNvSpPr/>
                <p:nvPr/>
              </p:nvSpPr>
              <p:spPr>
                <a:xfrm>
                  <a:off x="3084333" y="4948489"/>
                  <a:ext cx="181644" cy="182031"/>
                </a:xfrm>
                <a:custGeom>
                  <a:avLst/>
                  <a:gdLst>
                    <a:gd name="connsiteX0" fmla="*/ 0 w 181644"/>
                    <a:gd name="connsiteY0" fmla="*/ 0 h 182031"/>
                    <a:gd name="connsiteX1" fmla="*/ 181645 w 181644"/>
                    <a:gd name="connsiteY1" fmla="*/ 182031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182031">
                      <a:moveTo>
                        <a:pt x="0" y="0"/>
                      </a:moveTo>
                      <a:lnTo>
                        <a:pt x="181645" y="182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39" name="フリーフォーム 2038">
                  <a:extLst>
                    <a:ext uri="{FF2B5EF4-FFF2-40B4-BE49-F238E27FC236}">
                      <a16:creationId xmlns:a16="http://schemas.microsoft.com/office/drawing/2014/main" id="{D1DFCA6B-FC9E-3899-A57C-8DFD0BFA723C}"/>
                    </a:ext>
                  </a:extLst>
                </p:cNvPr>
                <p:cNvSpPr/>
                <p:nvPr/>
              </p:nvSpPr>
              <p:spPr>
                <a:xfrm>
                  <a:off x="3084333" y="4948489"/>
                  <a:ext cx="181644" cy="182031"/>
                </a:xfrm>
                <a:custGeom>
                  <a:avLst/>
                  <a:gdLst>
                    <a:gd name="connsiteX0" fmla="*/ 181645 w 181644"/>
                    <a:gd name="connsiteY0" fmla="*/ 0 h 182031"/>
                    <a:gd name="connsiteX1" fmla="*/ 0 w 181644"/>
                    <a:gd name="connsiteY1" fmla="*/ 182031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182031">
                      <a:moveTo>
                        <a:pt x="181645" y="0"/>
                      </a:moveTo>
                      <a:lnTo>
                        <a:pt x="0" y="182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0" name="フリーフォーム 2039">
                  <a:extLst>
                    <a:ext uri="{FF2B5EF4-FFF2-40B4-BE49-F238E27FC236}">
                      <a16:creationId xmlns:a16="http://schemas.microsoft.com/office/drawing/2014/main" id="{8145016B-EE20-C77C-6525-7DE4C694CD13}"/>
                    </a:ext>
                  </a:extLst>
                </p:cNvPr>
                <p:cNvSpPr/>
                <p:nvPr/>
              </p:nvSpPr>
              <p:spPr>
                <a:xfrm>
                  <a:off x="3229649" y="4893880"/>
                  <a:ext cx="36328" cy="54609"/>
                </a:xfrm>
                <a:custGeom>
                  <a:avLst/>
                  <a:gdLst>
                    <a:gd name="connsiteX0" fmla="*/ 0 w 36328"/>
                    <a:gd name="connsiteY0" fmla="*/ 0 h 54609"/>
                    <a:gd name="connsiteX1" fmla="*/ 36329 w 3632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328" h="54609">
                      <a:moveTo>
                        <a:pt x="0" y="0"/>
                      </a:moveTo>
                      <a:lnTo>
                        <a:pt x="36329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1" name="フリーフォーム 2040">
                  <a:extLst>
                    <a:ext uri="{FF2B5EF4-FFF2-40B4-BE49-F238E27FC236}">
                      <a16:creationId xmlns:a16="http://schemas.microsoft.com/office/drawing/2014/main" id="{85A82BF2-0256-ADF9-B733-2BB7228A9B14}"/>
                    </a:ext>
                  </a:extLst>
                </p:cNvPr>
                <p:cNvSpPr/>
                <p:nvPr/>
              </p:nvSpPr>
              <p:spPr>
                <a:xfrm>
                  <a:off x="3084333" y="4893880"/>
                  <a:ext cx="326960" cy="54609"/>
                </a:xfrm>
                <a:custGeom>
                  <a:avLst/>
                  <a:gdLst>
                    <a:gd name="connsiteX0" fmla="*/ 0 w 326960"/>
                    <a:gd name="connsiteY0" fmla="*/ 54609 h 54609"/>
                    <a:gd name="connsiteX1" fmla="*/ 326961 w 326960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6960" h="54609">
                      <a:moveTo>
                        <a:pt x="0" y="54609"/>
                      </a:moveTo>
                      <a:lnTo>
                        <a:pt x="326961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2" name="フリーフォーム 2041">
                  <a:extLst>
                    <a:ext uri="{FF2B5EF4-FFF2-40B4-BE49-F238E27FC236}">
                      <a16:creationId xmlns:a16="http://schemas.microsoft.com/office/drawing/2014/main" id="{403382BA-7C95-C6CA-21E5-A7325D331CE1}"/>
                    </a:ext>
                  </a:extLst>
                </p:cNvPr>
                <p:cNvSpPr/>
                <p:nvPr/>
              </p:nvSpPr>
              <p:spPr>
                <a:xfrm>
                  <a:off x="3265978" y="4893880"/>
                  <a:ext cx="145315" cy="236640"/>
                </a:xfrm>
                <a:custGeom>
                  <a:avLst/>
                  <a:gdLst>
                    <a:gd name="connsiteX0" fmla="*/ 0 w 145315"/>
                    <a:gd name="connsiteY0" fmla="*/ 236641 h 236640"/>
                    <a:gd name="connsiteX1" fmla="*/ 145316 w 145315"/>
                    <a:gd name="connsiteY1" fmla="*/ 0 h 236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236640">
                      <a:moveTo>
                        <a:pt x="0" y="236641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3" name="フリーフォーム 2042">
                  <a:extLst>
                    <a:ext uri="{FF2B5EF4-FFF2-40B4-BE49-F238E27FC236}">
                      <a16:creationId xmlns:a16="http://schemas.microsoft.com/office/drawing/2014/main" id="{2E084C1A-C7C4-88D2-EFCF-366E8A8A7A5F}"/>
                    </a:ext>
                  </a:extLst>
                </p:cNvPr>
                <p:cNvSpPr/>
                <p:nvPr/>
              </p:nvSpPr>
              <p:spPr>
                <a:xfrm>
                  <a:off x="3265978" y="4948489"/>
                  <a:ext cx="145303" cy="127425"/>
                </a:xfrm>
                <a:custGeom>
                  <a:avLst/>
                  <a:gdLst>
                    <a:gd name="connsiteX0" fmla="*/ 0 w 145303"/>
                    <a:gd name="connsiteY0" fmla="*/ 0 h 127425"/>
                    <a:gd name="connsiteX1" fmla="*/ 145304 w 145303"/>
                    <a:gd name="connsiteY1" fmla="*/ 127425 h 127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03" h="127425">
                      <a:moveTo>
                        <a:pt x="0" y="0"/>
                      </a:moveTo>
                      <a:lnTo>
                        <a:pt x="145304" y="12742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4" name="フリーフォーム 2043">
                  <a:extLst>
                    <a:ext uri="{FF2B5EF4-FFF2-40B4-BE49-F238E27FC236}">
                      <a16:creationId xmlns:a16="http://schemas.microsoft.com/office/drawing/2014/main" id="{E5AAA581-73EB-13BD-D52C-351ED430393A}"/>
                    </a:ext>
                  </a:extLst>
                </p:cNvPr>
                <p:cNvSpPr/>
                <p:nvPr/>
              </p:nvSpPr>
              <p:spPr>
                <a:xfrm>
                  <a:off x="2902974" y="5130527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5" name="フリーフォーム 2044">
                  <a:extLst>
                    <a:ext uri="{FF2B5EF4-FFF2-40B4-BE49-F238E27FC236}">
                      <a16:creationId xmlns:a16="http://schemas.microsoft.com/office/drawing/2014/main" id="{6D45312D-76CF-3F47-B8BE-C692C6745FCB}"/>
                    </a:ext>
                  </a:extLst>
                </p:cNvPr>
                <p:cNvSpPr/>
                <p:nvPr/>
              </p:nvSpPr>
              <p:spPr>
                <a:xfrm>
                  <a:off x="2902974" y="4948496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6" name="フリーフォーム 2045">
                  <a:extLst>
                    <a:ext uri="{FF2B5EF4-FFF2-40B4-BE49-F238E27FC236}">
                      <a16:creationId xmlns:a16="http://schemas.microsoft.com/office/drawing/2014/main" id="{9C0347BC-C4B3-1E3B-A7A6-9CDE73B7F7F8}"/>
                    </a:ext>
                  </a:extLst>
                </p:cNvPr>
                <p:cNvSpPr/>
                <p:nvPr/>
              </p:nvSpPr>
              <p:spPr>
                <a:xfrm>
                  <a:off x="2902974" y="4948496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7" name="フリーフォーム 2046">
                  <a:extLst>
                    <a:ext uri="{FF2B5EF4-FFF2-40B4-BE49-F238E27FC236}">
                      <a16:creationId xmlns:a16="http://schemas.microsoft.com/office/drawing/2014/main" id="{2B918059-F966-5F2C-48D0-506CE72E2F50}"/>
                    </a:ext>
                  </a:extLst>
                </p:cNvPr>
                <p:cNvSpPr/>
                <p:nvPr/>
              </p:nvSpPr>
              <p:spPr>
                <a:xfrm>
                  <a:off x="2902974" y="4893887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8" name="フリーフォーム 2047">
                  <a:extLst>
                    <a:ext uri="{FF2B5EF4-FFF2-40B4-BE49-F238E27FC236}">
                      <a16:creationId xmlns:a16="http://schemas.microsoft.com/office/drawing/2014/main" id="{72775762-6FE6-932F-2897-32F2340EDE08}"/>
                    </a:ext>
                  </a:extLst>
                </p:cNvPr>
                <p:cNvSpPr/>
                <p:nvPr/>
              </p:nvSpPr>
              <p:spPr>
                <a:xfrm>
                  <a:off x="3048278" y="4893890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49" name="フリーフォーム 2048">
                  <a:extLst>
                    <a:ext uri="{FF2B5EF4-FFF2-40B4-BE49-F238E27FC236}">
                      <a16:creationId xmlns:a16="http://schemas.microsoft.com/office/drawing/2014/main" id="{72B88E77-5588-B15B-6202-46D6F23F860C}"/>
                    </a:ext>
                  </a:extLst>
                </p:cNvPr>
                <p:cNvSpPr/>
                <p:nvPr/>
              </p:nvSpPr>
              <p:spPr>
                <a:xfrm>
                  <a:off x="2902974" y="4948496"/>
                  <a:ext cx="181644" cy="182031"/>
                </a:xfrm>
                <a:custGeom>
                  <a:avLst/>
                  <a:gdLst>
                    <a:gd name="connsiteX0" fmla="*/ 0 w 181644"/>
                    <a:gd name="connsiteY0" fmla="*/ 0 h 182031"/>
                    <a:gd name="connsiteX1" fmla="*/ 181645 w 181644"/>
                    <a:gd name="connsiteY1" fmla="*/ 182031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182031">
                      <a:moveTo>
                        <a:pt x="0" y="0"/>
                      </a:moveTo>
                      <a:lnTo>
                        <a:pt x="181645" y="182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0" name="フリーフォーム 2049">
                  <a:extLst>
                    <a:ext uri="{FF2B5EF4-FFF2-40B4-BE49-F238E27FC236}">
                      <a16:creationId xmlns:a16="http://schemas.microsoft.com/office/drawing/2014/main" id="{4F5666B8-1EB4-6055-FC36-44987CA4365E}"/>
                    </a:ext>
                  </a:extLst>
                </p:cNvPr>
                <p:cNvSpPr/>
                <p:nvPr/>
              </p:nvSpPr>
              <p:spPr>
                <a:xfrm>
                  <a:off x="2902974" y="4948496"/>
                  <a:ext cx="181644" cy="182031"/>
                </a:xfrm>
                <a:custGeom>
                  <a:avLst/>
                  <a:gdLst>
                    <a:gd name="connsiteX0" fmla="*/ 181645 w 181644"/>
                    <a:gd name="connsiteY0" fmla="*/ 0 h 182031"/>
                    <a:gd name="connsiteX1" fmla="*/ 0 w 181644"/>
                    <a:gd name="connsiteY1" fmla="*/ 182031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182031">
                      <a:moveTo>
                        <a:pt x="181645" y="0"/>
                      </a:moveTo>
                      <a:lnTo>
                        <a:pt x="0" y="18203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1" name="フリーフォーム 2050">
                  <a:extLst>
                    <a:ext uri="{FF2B5EF4-FFF2-40B4-BE49-F238E27FC236}">
                      <a16:creationId xmlns:a16="http://schemas.microsoft.com/office/drawing/2014/main" id="{84BA04B4-E5F4-A344-F520-2A8A91727902}"/>
                    </a:ext>
                  </a:extLst>
                </p:cNvPr>
                <p:cNvSpPr/>
                <p:nvPr/>
              </p:nvSpPr>
              <p:spPr>
                <a:xfrm>
                  <a:off x="3048290" y="4893887"/>
                  <a:ext cx="36328" cy="54609"/>
                </a:xfrm>
                <a:custGeom>
                  <a:avLst/>
                  <a:gdLst>
                    <a:gd name="connsiteX0" fmla="*/ 0 w 36328"/>
                    <a:gd name="connsiteY0" fmla="*/ 0 h 54609"/>
                    <a:gd name="connsiteX1" fmla="*/ 36329 w 3632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328" h="54609">
                      <a:moveTo>
                        <a:pt x="0" y="0"/>
                      </a:moveTo>
                      <a:lnTo>
                        <a:pt x="36329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2" name="フリーフォーム 2051">
                  <a:extLst>
                    <a:ext uri="{FF2B5EF4-FFF2-40B4-BE49-F238E27FC236}">
                      <a16:creationId xmlns:a16="http://schemas.microsoft.com/office/drawing/2014/main" id="{60CFDD65-1F4A-7CAC-A608-A4ED993A269D}"/>
                    </a:ext>
                  </a:extLst>
                </p:cNvPr>
                <p:cNvSpPr/>
                <p:nvPr/>
              </p:nvSpPr>
              <p:spPr>
                <a:xfrm>
                  <a:off x="2902974" y="4893887"/>
                  <a:ext cx="326960" cy="54609"/>
                </a:xfrm>
                <a:custGeom>
                  <a:avLst/>
                  <a:gdLst>
                    <a:gd name="connsiteX0" fmla="*/ 0 w 326960"/>
                    <a:gd name="connsiteY0" fmla="*/ 54609 h 54609"/>
                    <a:gd name="connsiteX1" fmla="*/ 326961 w 326960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6960" h="54609">
                      <a:moveTo>
                        <a:pt x="0" y="54609"/>
                      </a:moveTo>
                      <a:lnTo>
                        <a:pt x="326961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3" name="フリーフォーム 2052">
                  <a:extLst>
                    <a:ext uri="{FF2B5EF4-FFF2-40B4-BE49-F238E27FC236}">
                      <a16:creationId xmlns:a16="http://schemas.microsoft.com/office/drawing/2014/main" id="{C0CC7915-1690-1FFB-E4D9-5F3C351A3857}"/>
                    </a:ext>
                  </a:extLst>
                </p:cNvPr>
                <p:cNvSpPr/>
                <p:nvPr/>
              </p:nvSpPr>
              <p:spPr>
                <a:xfrm>
                  <a:off x="3229649" y="4839270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4" name="フリーフォーム 2053">
                  <a:extLst>
                    <a:ext uri="{FF2B5EF4-FFF2-40B4-BE49-F238E27FC236}">
                      <a16:creationId xmlns:a16="http://schemas.microsoft.com/office/drawing/2014/main" id="{265D3B42-82DD-D0D7-8FAF-1EA93B5A5E7F}"/>
                    </a:ext>
                  </a:extLst>
                </p:cNvPr>
                <p:cNvSpPr/>
                <p:nvPr/>
              </p:nvSpPr>
              <p:spPr>
                <a:xfrm>
                  <a:off x="3411294" y="4839270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5" name="フリーフォーム 2054">
                  <a:extLst>
                    <a:ext uri="{FF2B5EF4-FFF2-40B4-BE49-F238E27FC236}">
                      <a16:creationId xmlns:a16="http://schemas.microsoft.com/office/drawing/2014/main" id="{B36A43C0-A86E-88A7-351C-CB415C47C350}"/>
                    </a:ext>
                  </a:extLst>
                </p:cNvPr>
                <p:cNvSpPr/>
                <p:nvPr/>
              </p:nvSpPr>
              <p:spPr>
                <a:xfrm>
                  <a:off x="3374952" y="4839273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6" name="フリーフォーム 2055">
                  <a:extLst>
                    <a:ext uri="{FF2B5EF4-FFF2-40B4-BE49-F238E27FC236}">
                      <a16:creationId xmlns:a16="http://schemas.microsoft.com/office/drawing/2014/main" id="{6231AEF4-E362-ACBA-12B3-C094710720E5}"/>
                    </a:ext>
                  </a:extLst>
                </p:cNvPr>
                <p:cNvSpPr/>
                <p:nvPr/>
              </p:nvSpPr>
              <p:spPr>
                <a:xfrm>
                  <a:off x="3556597" y="4839273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7" name="フリーフォーム 2056">
                  <a:extLst>
                    <a:ext uri="{FF2B5EF4-FFF2-40B4-BE49-F238E27FC236}">
                      <a16:creationId xmlns:a16="http://schemas.microsoft.com/office/drawing/2014/main" id="{CAD06911-E5CF-C9F6-2AEF-4BD8B8F42036}"/>
                    </a:ext>
                  </a:extLst>
                </p:cNvPr>
                <p:cNvSpPr/>
                <p:nvPr/>
              </p:nvSpPr>
              <p:spPr>
                <a:xfrm>
                  <a:off x="3411294" y="5021305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8" name="フリーフォーム 2057">
                  <a:extLst>
                    <a:ext uri="{FF2B5EF4-FFF2-40B4-BE49-F238E27FC236}">
                      <a16:creationId xmlns:a16="http://schemas.microsoft.com/office/drawing/2014/main" id="{E08C7428-D383-90C2-D8F9-9BFA274A6651}"/>
                    </a:ext>
                  </a:extLst>
                </p:cNvPr>
                <p:cNvSpPr/>
                <p:nvPr/>
              </p:nvSpPr>
              <p:spPr>
                <a:xfrm>
                  <a:off x="3374965" y="4839270"/>
                  <a:ext cx="36328" cy="54609"/>
                </a:xfrm>
                <a:custGeom>
                  <a:avLst/>
                  <a:gdLst>
                    <a:gd name="connsiteX0" fmla="*/ 0 w 36328"/>
                    <a:gd name="connsiteY0" fmla="*/ 0 h 54609"/>
                    <a:gd name="connsiteX1" fmla="*/ 36329 w 3632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328" h="54609">
                      <a:moveTo>
                        <a:pt x="0" y="0"/>
                      </a:moveTo>
                      <a:lnTo>
                        <a:pt x="36329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59" name="フリーフォーム 2058">
                  <a:extLst>
                    <a:ext uri="{FF2B5EF4-FFF2-40B4-BE49-F238E27FC236}">
                      <a16:creationId xmlns:a16="http://schemas.microsoft.com/office/drawing/2014/main" id="{0F771D45-938C-0C05-C063-C7B6D7ED61AB}"/>
                    </a:ext>
                  </a:extLst>
                </p:cNvPr>
                <p:cNvSpPr/>
                <p:nvPr/>
              </p:nvSpPr>
              <p:spPr>
                <a:xfrm>
                  <a:off x="3229649" y="4839270"/>
                  <a:ext cx="326960" cy="54609"/>
                </a:xfrm>
                <a:custGeom>
                  <a:avLst/>
                  <a:gdLst>
                    <a:gd name="connsiteX0" fmla="*/ 0 w 326960"/>
                    <a:gd name="connsiteY0" fmla="*/ 54609 h 54609"/>
                    <a:gd name="connsiteX1" fmla="*/ 326961 w 326960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6960" h="54609">
                      <a:moveTo>
                        <a:pt x="0" y="54609"/>
                      </a:moveTo>
                      <a:lnTo>
                        <a:pt x="326961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60" name="フリーフォーム 2059">
                  <a:extLst>
                    <a:ext uri="{FF2B5EF4-FFF2-40B4-BE49-F238E27FC236}">
                      <a16:creationId xmlns:a16="http://schemas.microsoft.com/office/drawing/2014/main" id="{F53EFAF0-CA5B-E6F8-AABB-0F19E946776E}"/>
                    </a:ext>
                  </a:extLst>
                </p:cNvPr>
                <p:cNvSpPr/>
                <p:nvPr/>
              </p:nvSpPr>
              <p:spPr>
                <a:xfrm>
                  <a:off x="3411294" y="4839270"/>
                  <a:ext cx="145315" cy="236640"/>
                </a:xfrm>
                <a:custGeom>
                  <a:avLst/>
                  <a:gdLst>
                    <a:gd name="connsiteX0" fmla="*/ 0 w 145315"/>
                    <a:gd name="connsiteY0" fmla="*/ 236641 h 236640"/>
                    <a:gd name="connsiteX1" fmla="*/ 145316 w 145315"/>
                    <a:gd name="connsiteY1" fmla="*/ 0 h 236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236640">
                      <a:moveTo>
                        <a:pt x="0" y="236641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61" name="フリーフォーム 2060">
                  <a:extLst>
                    <a:ext uri="{FF2B5EF4-FFF2-40B4-BE49-F238E27FC236}">
                      <a16:creationId xmlns:a16="http://schemas.microsoft.com/office/drawing/2014/main" id="{E071FE83-1EC1-7360-D94D-A110EA9E113E}"/>
                    </a:ext>
                  </a:extLst>
                </p:cNvPr>
                <p:cNvSpPr/>
                <p:nvPr/>
              </p:nvSpPr>
              <p:spPr>
                <a:xfrm>
                  <a:off x="3411294" y="4893880"/>
                  <a:ext cx="145303" cy="127425"/>
                </a:xfrm>
                <a:custGeom>
                  <a:avLst/>
                  <a:gdLst>
                    <a:gd name="connsiteX0" fmla="*/ 0 w 145303"/>
                    <a:gd name="connsiteY0" fmla="*/ 0 h 127425"/>
                    <a:gd name="connsiteX1" fmla="*/ 145304 w 145303"/>
                    <a:gd name="connsiteY1" fmla="*/ 127425 h 127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03" h="127425">
                      <a:moveTo>
                        <a:pt x="0" y="0"/>
                      </a:moveTo>
                      <a:lnTo>
                        <a:pt x="145304" y="12742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62" name="フリーフォーム 2061">
                  <a:extLst>
                    <a:ext uri="{FF2B5EF4-FFF2-40B4-BE49-F238E27FC236}">
                      <a16:creationId xmlns:a16="http://schemas.microsoft.com/office/drawing/2014/main" id="{D6614616-E1A5-24EE-0C5B-5E35706EC238}"/>
                    </a:ext>
                  </a:extLst>
                </p:cNvPr>
                <p:cNvSpPr/>
                <p:nvPr/>
              </p:nvSpPr>
              <p:spPr>
                <a:xfrm>
                  <a:off x="3048290" y="4839277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63" name="フリーフォーム 2062">
                  <a:extLst>
                    <a:ext uri="{FF2B5EF4-FFF2-40B4-BE49-F238E27FC236}">
                      <a16:creationId xmlns:a16="http://schemas.microsoft.com/office/drawing/2014/main" id="{0DBEEA2C-8E0D-4393-DAFA-6E41D6B3ECAC}"/>
                    </a:ext>
                  </a:extLst>
                </p:cNvPr>
                <p:cNvSpPr/>
                <p:nvPr/>
              </p:nvSpPr>
              <p:spPr>
                <a:xfrm>
                  <a:off x="3193594" y="4839280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64" name="フリーフォーム 2063">
                  <a:extLst>
                    <a:ext uri="{FF2B5EF4-FFF2-40B4-BE49-F238E27FC236}">
                      <a16:creationId xmlns:a16="http://schemas.microsoft.com/office/drawing/2014/main" id="{426B6E31-8D1C-DBE8-591E-B4F05D4657C9}"/>
                    </a:ext>
                  </a:extLst>
                </p:cNvPr>
                <p:cNvSpPr/>
                <p:nvPr/>
              </p:nvSpPr>
              <p:spPr>
                <a:xfrm>
                  <a:off x="3193606" y="4839277"/>
                  <a:ext cx="36328" cy="54609"/>
                </a:xfrm>
                <a:custGeom>
                  <a:avLst/>
                  <a:gdLst>
                    <a:gd name="connsiteX0" fmla="*/ 0 w 36328"/>
                    <a:gd name="connsiteY0" fmla="*/ 0 h 54609"/>
                    <a:gd name="connsiteX1" fmla="*/ 36329 w 3632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328" h="54609">
                      <a:moveTo>
                        <a:pt x="0" y="0"/>
                      </a:moveTo>
                      <a:lnTo>
                        <a:pt x="36329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65" name="フリーフォーム 2064">
                  <a:extLst>
                    <a:ext uri="{FF2B5EF4-FFF2-40B4-BE49-F238E27FC236}">
                      <a16:creationId xmlns:a16="http://schemas.microsoft.com/office/drawing/2014/main" id="{68A24919-C1DF-F7EC-1F8B-1749117E68FF}"/>
                    </a:ext>
                  </a:extLst>
                </p:cNvPr>
                <p:cNvSpPr/>
                <p:nvPr/>
              </p:nvSpPr>
              <p:spPr>
                <a:xfrm>
                  <a:off x="3048290" y="4839277"/>
                  <a:ext cx="326960" cy="54609"/>
                </a:xfrm>
                <a:custGeom>
                  <a:avLst/>
                  <a:gdLst>
                    <a:gd name="connsiteX0" fmla="*/ 0 w 326960"/>
                    <a:gd name="connsiteY0" fmla="*/ 54609 h 54609"/>
                    <a:gd name="connsiteX1" fmla="*/ 326961 w 326960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6960" h="54609">
                      <a:moveTo>
                        <a:pt x="0" y="54609"/>
                      </a:moveTo>
                      <a:lnTo>
                        <a:pt x="326961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021" name="グラフィックス 298">
                <a:extLst>
                  <a:ext uri="{FF2B5EF4-FFF2-40B4-BE49-F238E27FC236}">
                    <a16:creationId xmlns:a16="http://schemas.microsoft.com/office/drawing/2014/main" id="{25F9BAC4-75F7-51C8-B2D1-FD3865CC625A}"/>
                  </a:ext>
                </a:extLst>
              </p:cNvPr>
              <p:cNvGrpSpPr/>
              <p:nvPr/>
            </p:nvGrpSpPr>
            <p:grpSpPr>
              <a:xfrm>
                <a:off x="2895255" y="4831533"/>
                <a:ext cx="669075" cy="306730"/>
                <a:chOff x="2895255" y="4831533"/>
                <a:chExt cx="669075" cy="306730"/>
              </a:xfrm>
              <a:solidFill>
                <a:srgbClr val="000000"/>
              </a:solidFill>
            </p:grpSpPr>
            <p:sp>
              <p:nvSpPr>
                <p:cNvPr id="2022" name="フリーフォーム 2021">
                  <a:extLst>
                    <a:ext uri="{FF2B5EF4-FFF2-40B4-BE49-F238E27FC236}">
                      <a16:creationId xmlns:a16="http://schemas.microsoft.com/office/drawing/2014/main" id="{7809751F-3982-1D66-6329-34D9134CB60F}"/>
                    </a:ext>
                  </a:extLst>
                </p:cNvPr>
                <p:cNvSpPr/>
                <p:nvPr/>
              </p:nvSpPr>
              <p:spPr>
                <a:xfrm>
                  <a:off x="3258258" y="5122784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23" name="フリーフォーム 2022">
                  <a:extLst>
                    <a:ext uri="{FF2B5EF4-FFF2-40B4-BE49-F238E27FC236}">
                      <a16:creationId xmlns:a16="http://schemas.microsoft.com/office/drawing/2014/main" id="{59B62EB4-7355-2AAA-D18C-F53624F657A3}"/>
                    </a:ext>
                  </a:extLst>
                </p:cNvPr>
                <p:cNvSpPr/>
                <p:nvPr/>
              </p:nvSpPr>
              <p:spPr>
                <a:xfrm>
                  <a:off x="3258258" y="4940753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24" name="フリーフォーム 2023">
                  <a:extLst>
                    <a:ext uri="{FF2B5EF4-FFF2-40B4-BE49-F238E27FC236}">
                      <a16:creationId xmlns:a16="http://schemas.microsoft.com/office/drawing/2014/main" id="{50DDA9A6-E58F-827A-F5B9-1D51D06B01E8}"/>
                    </a:ext>
                  </a:extLst>
                </p:cNvPr>
                <p:cNvSpPr/>
                <p:nvPr/>
              </p:nvSpPr>
              <p:spPr>
                <a:xfrm>
                  <a:off x="2895255" y="4940760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25" name="フリーフォーム 2024">
                  <a:extLst>
                    <a:ext uri="{FF2B5EF4-FFF2-40B4-BE49-F238E27FC236}">
                      <a16:creationId xmlns:a16="http://schemas.microsoft.com/office/drawing/2014/main" id="{D8131437-6E86-8B2B-36D3-4C242C2A4A66}"/>
                    </a:ext>
                  </a:extLst>
                </p:cNvPr>
                <p:cNvSpPr/>
                <p:nvPr/>
              </p:nvSpPr>
              <p:spPr>
                <a:xfrm>
                  <a:off x="2895255" y="5122791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26" name="フリーフォーム 2025">
                  <a:extLst>
                    <a:ext uri="{FF2B5EF4-FFF2-40B4-BE49-F238E27FC236}">
                      <a16:creationId xmlns:a16="http://schemas.microsoft.com/office/drawing/2014/main" id="{0AF07B00-B3A7-311A-F7A3-5172923C7EE3}"/>
                    </a:ext>
                  </a:extLst>
                </p:cNvPr>
                <p:cNvSpPr/>
                <p:nvPr/>
              </p:nvSpPr>
              <p:spPr>
                <a:xfrm>
                  <a:off x="3548889" y="4831533"/>
                  <a:ext cx="15440" cy="15473"/>
                </a:xfrm>
                <a:custGeom>
                  <a:avLst/>
                  <a:gdLst>
                    <a:gd name="connsiteX0" fmla="*/ 15441 w 15440"/>
                    <a:gd name="connsiteY0" fmla="*/ 7737 h 15473"/>
                    <a:gd name="connsiteX1" fmla="*/ 7720 w 15440"/>
                    <a:gd name="connsiteY1" fmla="*/ 15474 h 15473"/>
                    <a:gd name="connsiteX2" fmla="*/ 0 w 15440"/>
                    <a:gd name="connsiteY2" fmla="*/ 7737 h 15473"/>
                    <a:gd name="connsiteX3" fmla="*/ 7720 w 15440"/>
                    <a:gd name="connsiteY3" fmla="*/ 0 h 15473"/>
                    <a:gd name="connsiteX4" fmla="*/ 15441 w 15440"/>
                    <a:gd name="connsiteY4" fmla="*/ 7737 h 1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40" h="15473">
                      <a:moveTo>
                        <a:pt x="15441" y="7737"/>
                      </a:moveTo>
                      <a:cubicBezTo>
                        <a:pt x="15441" y="12010"/>
                        <a:pt x="11984" y="15474"/>
                        <a:pt x="7720" y="15474"/>
                      </a:cubicBezTo>
                      <a:cubicBezTo>
                        <a:pt x="3457" y="15474"/>
                        <a:pt x="0" y="12010"/>
                        <a:pt x="0" y="7737"/>
                      </a:cubicBezTo>
                      <a:cubicBezTo>
                        <a:pt x="0" y="3464"/>
                        <a:pt x="3457" y="0"/>
                        <a:pt x="7720" y="0"/>
                      </a:cubicBezTo>
                      <a:cubicBezTo>
                        <a:pt x="11984" y="0"/>
                        <a:pt x="15441" y="3464"/>
                        <a:pt x="15441" y="77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27" name="フリーフォーム 2026">
                  <a:extLst>
                    <a:ext uri="{FF2B5EF4-FFF2-40B4-BE49-F238E27FC236}">
                      <a16:creationId xmlns:a16="http://schemas.microsoft.com/office/drawing/2014/main" id="{44CD2982-C59B-952F-1315-8E09FD8CEB51}"/>
                    </a:ext>
                  </a:extLst>
                </p:cNvPr>
                <p:cNvSpPr/>
                <p:nvPr/>
              </p:nvSpPr>
              <p:spPr>
                <a:xfrm>
                  <a:off x="3548890" y="5013565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4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28" name="フリーフォーム 2027">
                  <a:extLst>
                    <a:ext uri="{FF2B5EF4-FFF2-40B4-BE49-F238E27FC236}">
                      <a16:creationId xmlns:a16="http://schemas.microsoft.com/office/drawing/2014/main" id="{F314BDDA-59A0-8E17-3707-E45B4D2726AA}"/>
                    </a:ext>
                  </a:extLst>
                </p:cNvPr>
                <p:cNvSpPr/>
                <p:nvPr/>
              </p:nvSpPr>
              <p:spPr>
                <a:xfrm>
                  <a:off x="3185886" y="4831541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543" name="グループ化 1542">
              <a:extLst>
                <a:ext uri="{FF2B5EF4-FFF2-40B4-BE49-F238E27FC236}">
                  <a16:creationId xmlns:a16="http://schemas.microsoft.com/office/drawing/2014/main" id="{122C53DE-BBF9-03D7-A846-C3A3954C818E}"/>
                </a:ext>
              </a:extLst>
            </p:cNvPr>
            <p:cNvGrpSpPr/>
            <p:nvPr/>
          </p:nvGrpSpPr>
          <p:grpSpPr>
            <a:xfrm>
              <a:off x="3685993" y="4731584"/>
              <a:ext cx="680141" cy="494612"/>
              <a:chOff x="3685993" y="4731584"/>
              <a:chExt cx="680141" cy="494612"/>
            </a:xfrm>
          </p:grpSpPr>
          <p:grpSp>
            <p:nvGrpSpPr>
              <p:cNvPr id="1957" name="グラフィックス 299">
                <a:extLst>
                  <a:ext uri="{FF2B5EF4-FFF2-40B4-BE49-F238E27FC236}">
                    <a16:creationId xmlns:a16="http://schemas.microsoft.com/office/drawing/2014/main" id="{DE77FF52-635F-0DB7-F6E4-ADBB56C804BC}"/>
                  </a:ext>
                </a:extLst>
              </p:cNvPr>
              <p:cNvGrpSpPr/>
              <p:nvPr/>
            </p:nvGrpSpPr>
            <p:grpSpPr>
              <a:xfrm>
                <a:off x="3693841" y="4739415"/>
                <a:ext cx="664445" cy="478952"/>
                <a:chOff x="3693841" y="4739415"/>
                <a:chExt cx="664445" cy="478952"/>
              </a:xfrm>
            </p:grpSpPr>
            <p:sp>
              <p:nvSpPr>
                <p:cNvPr id="1966" name="フリーフォーム 1965">
                  <a:extLst>
                    <a:ext uri="{FF2B5EF4-FFF2-40B4-BE49-F238E27FC236}">
                      <a16:creationId xmlns:a16="http://schemas.microsoft.com/office/drawing/2014/main" id="{2278164C-E4D1-FCA4-044A-8025A244CB26}"/>
                    </a:ext>
                  </a:extLst>
                </p:cNvPr>
                <p:cNvSpPr/>
                <p:nvPr/>
              </p:nvSpPr>
              <p:spPr>
                <a:xfrm>
                  <a:off x="3878199" y="5034189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67" name="フリーフォーム 1966">
                  <a:extLst>
                    <a:ext uri="{FF2B5EF4-FFF2-40B4-BE49-F238E27FC236}">
                      <a16:creationId xmlns:a16="http://schemas.microsoft.com/office/drawing/2014/main" id="{809953E7-14E6-2E38-8E09-0ADAC3C46F6E}"/>
                    </a:ext>
                  </a:extLst>
                </p:cNvPr>
                <p:cNvSpPr/>
                <p:nvPr/>
              </p:nvSpPr>
              <p:spPr>
                <a:xfrm>
                  <a:off x="3878199" y="4849955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68" name="フリーフォーム 1967">
                  <a:extLst>
                    <a:ext uri="{FF2B5EF4-FFF2-40B4-BE49-F238E27FC236}">
                      <a16:creationId xmlns:a16="http://schemas.microsoft.com/office/drawing/2014/main" id="{6C7896DA-CBAF-1EB6-13D7-8479645D1AA9}"/>
                    </a:ext>
                  </a:extLst>
                </p:cNvPr>
                <p:cNvSpPr/>
                <p:nvPr/>
              </p:nvSpPr>
              <p:spPr>
                <a:xfrm>
                  <a:off x="4062848" y="4849955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69" name="フリーフォーム 1968">
                  <a:extLst>
                    <a:ext uri="{FF2B5EF4-FFF2-40B4-BE49-F238E27FC236}">
                      <a16:creationId xmlns:a16="http://schemas.microsoft.com/office/drawing/2014/main" id="{E3CF79F4-7EB5-54F5-F147-C6E350DC42E8}"/>
                    </a:ext>
                  </a:extLst>
                </p:cNvPr>
                <p:cNvSpPr/>
                <p:nvPr/>
              </p:nvSpPr>
              <p:spPr>
                <a:xfrm>
                  <a:off x="3878199" y="4849955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0" name="フリーフォーム 1969">
                  <a:extLst>
                    <a:ext uri="{FF2B5EF4-FFF2-40B4-BE49-F238E27FC236}">
                      <a16:creationId xmlns:a16="http://schemas.microsoft.com/office/drawing/2014/main" id="{89B148B5-ED8A-95A9-E3C3-A2F1D173447E}"/>
                    </a:ext>
                  </a:extLst>
                </p:cNvPr>
                <p:cNvSpPr/>
                <p:nvPr/>
              </p:nvSpPr>
              <p:spPr>
                <a:xfrm>
                  <a:off x="3878199" y="4794685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1" name="フリーフォーム 1970">
                  <a:extLst>
                    <a:ext uri="{FF2B5EF4-FFF2-40B4-BE49-F238E27FC236}">
                      <a16:creationId xmlns:a16="http://schemas.microsoft.com/office/drawing/2014/main" id="{5DAD805E-BA29-726E-D76C-B637AA913C29}"/>
                    </a:ext>
                  </a:extLst>
                </p:cNvPr>
                <p:cNvSpPr/>
                <p:nvPr/>
              </p:nvSpPr>
              <p:spPr>
                <a:xfrm>
                  <a:off x="4062848" y="4794685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2" name="フリーフォーム 1971">
                  <a:extLst>
                    <a:ext uri="{FF2B5EF4-FFF2-40B4-BE49-F238E27FC236}">
                      <a16:creationId xmlns:a16="http://schemas.microsoft.com/office/drawing/2014/main" id="{678B5A78-B75C-651C-0135-7CAD97232BC1}"/>
                    </a:ext>
                  </a:extLst>
                </p:cNvPr>
                <p:cNvSpPr/>
                <p:nvPr/>
              </p:nvSpPr>
              <p:spPr>
                <a:xfrm>
                  <a:off x="4025906" y="4794688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3" name="フリーフォーム 1972">
                  <a:extLst>
                    <a:ext uri="{FF2B5EF4-FFF2-40B4-BE49-F238E27FC236}">
                      <a16:creationId xmlns:a16="http://schemas.microsoft.com/office/drawing/2014/main" id="{74F6BE23-2EA3-DF6F-D88C-67D38086C13B}"/>
                    </a:ext>
                  </a:extLst>
                </p:cNvPr>
                <p:cNvSpPr/>
                <p:nvPr/>
              </p:nvSpPr>
              <p:spPr>
                <a:xfrm>
                  <a:off x="4210555" y="4794688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4" name="フリーフォーム 1973">
                  <a:extLst>
                    <a:ext uri="{FF2B5EF4-FFF2-40B4-BE49-F238E27FC236}">
                      <a16:creationId xmlns:a16="http://schemas.microsoft.com/office/drawing/2014/main" id="{D579CF1A-6B38-414D-017D-AC85D43A6E56}"/>
                    </a:ext>
                  </a:extLst>
                </p:cNvPr>
                <p:cNvSpPr/>
                <p:nvPr/>
              </p:nvSpPr>
              <p:spPr>
                <a:xfrm>
                  <a:off x="4062848" y="4978922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5" name="フリーフォーム 1974">
                  <a:extLst>
                    <a:ext uri="{FF2B5EF4-FFF2-40B4-BE49-F238E27FC236}">
                      <a16:creationId xmlns:a16="http://schemas.microsoft.com/office/drawing/2014/main" id="{CC64F769-5204-4C80-BE4C-009CD0711E58}"/>
                    </a:ext>
                  </a:extLst>
                </p:cNvPr>
                <p:cNvSpPr/>
                <p:nvPr/>
              </p:nvSpPr>
              <p:spPr>
                <a:xfrm>
                  <a:off x="3878199" y="4849955"/>
                  <a:ext cx="184649" cy="184234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6" name="フリーフォーム 1975">
                  <a:extLst>
                    <a:ext uri="{FF2B5EF4-FFF2-40B4-BE49-F238E27FC236}">
                      <a16:creationId xmlns:a16="http://schemas.microsoft.com/office/drawing/2014/main" id="{4B711839-B295-CBD2-CE09-42227E304C0B}"/>
                    </a:ext>
                  </a:extLst>
                </p:cNvPr>
                <p:cNvSpPr/>
                <p:nvPr/>
              </p:nvSpPr>
              <p:spPr>
                <a:xfrm>
                  <a:off x="3878199" y="4849955"/>
                  <a:ext cx="184649" cy="184234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7" name="フリーフォーム 1976">
                  <a:extLst>
                    <a:ext uri="{FF2B5EF4-FFF2-40B4-BE49-F238E27FC236}">
                      <a16:creationId xmlns:a16="http://schemas.microsoft.com/office/drawing/2014/main" id="{AC3CF51E-7E0E-14E3-73EC-848D091713B0}"/>
                    </a:ext>
                  </a:extLst>
                </p:cNvPr>
                <p:cNvSpPr/>
                <p:nvPr/>
              </p:nvSpPr>
              <p:spPr>
                <a:xfrm>
                  <a:off x="4025918" y="4794685"/>
                  <a:ext cx="36929" cy="55270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8" name="フリーフォーム 1977">
                  <a:extLst>
                    <a:ext uri="{FF2B5EF4-FFF2-40B4-BE49-F238E27FC236}">
                      <a16:creationId xmlns:a16="http://schemas.microsoft.com/office/drawing/2014/main" id="{58617CC3-C3C8-C69A-40F6-F7A952919216}"/>
                    </a:ext>
                  </a:extLst>
                </p:cNvPr>
                <p:cNvSpPr/>
                <p:nvPr/>
              </p:nvSpPr>
              <p:spPr>
                <a:xfrm>
                  <a:off x="3878199" y="4794685"/>
                  <a:ext cx="332368" cy="55270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79" name="フリーフォーム 1978">
                  <a:extLst>
                    <a:ext uri="{FF2B5EF4-FFF2-40B4-BE49-F238E27FC236}">
                      <a16:creationId xmlns:a16="http://schemas.microsoft.com/office/drawing/2014/main" id="{21F1B64A-8CA7-E5F0-855A-4A0DF0F2EC5B}"/>
                    </a:ext>
                  </a:extLst>
                </p:cNvPr>
                <p:cNvSpPr/>
                <p:nvPr/>
              </p:nvSpPr>
              <p:spPr>
                <a:xfrm>
                  <a:off x="4062848" y="4794685"/>
                  <a:ext cx="147719" cy="23950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0" name="フリーフォーム 1979">
                  <a:extLst>
                    <a:ext uri="{FF2B5EF4-FFF2-40B4-BE49-F238E27FC236}">
                      <a16:creationId xmlns:a16="http://schemas.microsoft.com/office/drawing/2014/main" id="{EF192A4E-7E7A-E5FD-6747-C511D500F5BD}"/>
                    </a:ext>
                  </a:extLst>
                </p:cNvPr>
                <p:cNvSpPr/>
                <p:nvPr/>
              </p:nvSpPr>
              <p:spPr>
                <a:xfrm>
                  <a:off x="4062848" y="4849955"/>
                  <a:ext cx="147706" cy="128967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1" name="フリーフォーム 1980">
                  <a:extLst>
                    <a:ext uri="{FF2B5EF4-FFF2-40B4-BE49-F238E27FC236}">
                      <a16:creationId xmlns:a16="http://schemas.microsoft.com/office/drawing/2014/main" id="{7E4978F2-AD3C-004C-0B7D-18BA289A664A}"/>
                    </a:ext>
                  </a:extLst>
                </p:cNvPr>
                <p:cNvSpPr/>
                <p:nvPr/>
              </p:nvSpPr>
              <p:spPr>
                <a:xfrm>
                  <a:off x="3693841" y="5034197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2" name="フリーフォーム 1981">
                  <a:extLst>
                    <a:ext uri="{FF2B5EF4-FFF2-40B4-BE49-F238E27FC236}">
                      <a16:creationId xmlns:a16="http://schemas.microsoft.com/office/drawing/2014/main" id="{330FE608-17C7-CC2A-E2A1-DBE45CD47752}"/>
                    </a:ext>
                  </a:extLst>
                </p:cNvPr>
                <p:cNvSpPr/>
                <p:nvPr/>
              </p:nvSpPr>
              <p:spPr>
                <a:xfrm>
                  <a:off x="3693841" y="4849962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3" name="フリーフォーム 1982">
                  <a:extLst>
                    <a:ext uri="{FF2B5EF4-FFF2-40B4-BE49-F238E27FC236}">
                      <a16:creationId xmlns:a16="http://schemas.microsoft.com/office/drawing/2014/main" id="{5E85183D-8F00-9807-CCFE-AE952E30A7AD}"/>
                    </a:ext>
                  </a:extLst>
                </p:cNvPr>
                <p:cNvSpPr/>
                <p:nvPr/>
              </p:nvSpPr>
              <p:spPr>
                <a:xfrm>
                  <a:off x="3693841" y="4849962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4" name="フリーフォーム 1983">
                  <a:extLst>
                    <a:ext uri="{FF2B5EF4-FFF2-40B4-BE49-F238E27FC236}">
                      <a16:creationId xmlns:a16="http://schemas.microsoft.com/office/drawing/2014/main" id="{1EA947F8-EBF2-E383-F32A-9D2026A48E24}"/>
                    </a:ext>
                  </a:extLst>
                </p:cNvPr>
                <p:cNvSpPr/>
                <p:nvPr/>
              </p:nvSpPr>
              <p:spPr>
                <a:xfrm>
                  <a:off x="3693841" y="4794692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5" name="フリーフォーム 1984">
                  <a:extLst>
                    <a:ext uri="{FF2B5EF4-FFF2-40B4-BE49-F238E27FC236}">
                      <a16:creationId xmlns:a16="http://schemas.microsoft.com/office/drawing/2014/main" id="{A790172C-B5F7-AABE-2DF1-6E10AAE5F3D6}"/>
                    </a:ext>
                  </a:extLst>
                </p:cNvPr>
                <p:cNvSpPr/>
                <p:nvPr/>
              </p:nvSpPr>
              <p:spPr>
                <a:xfrm>
                  <a:off x="3841548" y="4794695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6" name="フリーフォーム 1985">
                  <a:extLst>
                    <a:ext uri="{FF2B5EF4-FFF2-40B4-BE49-F238E27FC236}">
                      <a16:creationId xmlns:a16="http://schemas.microsoft.com/office/drawing/2014/main" id="{4D107FDA-0B35-8114-6175-C3099B09DE21}"/>
                    </a:ext>
                  </a:extLst>
                </p:cNvPr>
                <p:cNvSpPr/>
                <p:nvPr/>
              </p:nvSpPr>
              <p:spPr>
                <a:xfrm>
                  <a:off x="3693841" y="4849962"/>
                  <a:ext cx="184649" cy="184234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7" name="フリーフォーム 1986">
                  <a:extLst>
                    <a:ext uri="{FF2B5EF4-FFF2-40B4-BE49-F238E27FC236}">
                      <a16:creationId xmlns:a16="http://schemas.microsoft.com/office/drawing/2014/main" id="{32AEBD5C-177D-8EEB-91CC-83C48E2ED027}"/>
                    </a:ext>
                  </a:extLst>
                </p:cNvPr>
                <p:cNvSpPr/>
                <p:nvPr/>
              </p:nvSpPr>
              <p:spPr>
                <a:xfrm>
                  <a:off x="3693841" y="4849962"/>
                  <a:ext cx="184649" cy="184234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8" name="フリーフォーム 1987">
                  <a:extLst>
                    <a:ext uri="{FF2B5EF4-FFF2-40B4-BE49-F238E27FC236}">
                      <a16:creationId xmlns:a16="http://schemas.microsoft.com/office/drawing/2014/main" id="{5F26622B-BBF2-F39A-BE2E-2606E5B17751}"/>
                    </a:ext>
                  </a:extLst>
                </p:cNvPr>
                <p:cNvSpPr/>
                <p:nvPr/>
              </p:nvSpPr>
              <p:spPr>
                <a:xfrm>
                  <a:off x="3841560" y="4794692"/>
                  <a:ext cx="36929" cy="55270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89" name="フリーフォーム 1988">
                  <a:extLst>
                    <a:ext uri="{FF2B5EF4-FFF2-40B4-BE49-F238E27FC236}">
                      <a16:creationId xmlns:a16="http://schemas.microsoft.com/office/drawing/2014/main" id="{6B5FA4A7-F014-F54A-F0EF-2520AA4A3DEA}"/>
                    </a:ext>
                  </a:extLst>
                </p:cNvPr>
                <p:cNvSpPr/>
                <p:nvPr/>
              </p:nvSpPr>
              <p:spPr>
                <a:xfrm>
                  <a:off x="3693841" y="4794692"/>
                  <a:ext cx="332368" cy="55270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0" name="フリーフォーム 1989">
                  <a:extLst>
                    <a:ext uri="{FF2B5EF4-FFF2-40B4-BE49-F238E27FC236}">
                      <a16:creationId xmlns:a16="http://schemas.microsoft.com/office/drawing/2014/main" id="{003C3F72-686A-1AD6-0CAB-0C5682937F42}"/>
                    </a:ext>
                  </a:extLst>
                </p:cNvPr>
                <p:cNvSpPr/>
                <p:nvPr/>
              </p:nvSpPr>
              <p:spPr>
                <a:xfrm>
                  <a:off x="4025918" y="4739415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1" name="フリーフォーム 1990">
                  <a:extLst>
                    <a:ext uri="{FF2B5EF4-FFF2-40B4-BE49-F238E27FC236}">
                      <a16:creationId xmlns:a16="http://schemas.microsoft.com/office/drawing/2014/main" id="{8F18D975-FE8B-7611-67A9-86ED6EC28C1C}"/>
                    </a:ext>
                  </a:extLst>
                </p:cNvPr>
                <p:cNvSpPr/>
                <p:nvPr/>
              </p:nvSpPr>
              <p:spPr>
                <a:xfrm>
                  <a:off x="4210567" y="4739415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2" name="フリーフォーム 1991">
                  <a:extLst>
                    <a:ext uri="{FF2B5EF4-FFF2-40B4-BE49-F238E27FC236}">
                      <a16:creationId xmlns:a16="http://schemas.microsoft.com/office/drawing/2014/main" id="{2FA3DD61-FA12-D8A7-EA26-D1D431AE6B5A}"/>
                    </a:ext>
                  </a:extLst>
                </p:cNvPr>
                <p:cNvSpPr/>
                <p:nvPr/>
              </p:nvSpPr>
              <p:spPr>
                <a:xfrm>
                  <a:off x="4173625" y="4739418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3" name="フリーフォーム 1992">
                  <a:extLst>
                    <a:ext uri="{FF2B5EF4-FFF2-40B4-BE49-F238E27FC236}">
                      <a16:creationId xmlns:a16="http://schemas.microsoft.com/office/drawing/2014/main" id="{35733E87-1FEB-7FBF-AF1D-47A41B7A315D}"/>
                    </a:ext>
                  </a:extLst>
                </p:cNvPr>
                <p:cNvSpPr/>
                <p:nvPr/>
              </p:nvSpPr>
              <p:spPr>
                <a:xfrm>
                  <a:off x="4358274" y="4739418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4" name="フリーフォーム 1993">
                  <a:extLst>
                    <a:ext uri="{FF2B5EF4-FFF2-40B4-BE49-F238E27FC236}">
                      <a16:creationId xmlns:a16="http://schemas.microsoft.com/office/drawing/2014/main" id="{40B48B35-12DD-64E1-9B12-6E1BAE1DBD0A}"/>
                    </a:ext>
                  </a:extLst>
                </p:cNvPr>
                <p:cNvSpPr/>
                <p:nvPr/>
              </p:nvSpPr>
              <p:spPr>
                <a:xfrm>
                  <a:off x="4210567" y="4923652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5" name="フリーフォーム 1994">
                  <a:extLst>
                    <a:ext uri="{FF2B5EF4-FFF2-40B4-BE49-F238E27FC236}">
                      <a16:creationId xmlns:a16="http://schemas.microsoft.com/office/drawing/2014/main" id="{7A04889D-2640-58E1-681E-B15CD8108B58}"/>
                    </a:ext>
                  </a:extLst>
                </p:cNvPr>
                <p:cNvSpPr/>
                <p:nvPr/>
              </p:nvSpPr>
              <p:spPr>
                <a:xfrm>
                  <a:off x="4173638" y="4739415"/>
                  <a:ext cx="36929" cy="55270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6" name="フリーフォーム 1995">
                  <a:extLst>
                    <a:ext uri="{FF2B5EF4-FFF2-40B4-BE49-F238E27FC236}">
                      <a16:creationId xmlns:a16="http://schemas.microsoft.com/office/drawing/2014/main" id="{CD434A93-BAB8-9F62-E96D-6EA88E057D0D}"/>
                    </a:ext>
                  </a:extLst>
                </p:cNvPr>
                <p:cNvSpPr/>
                <p:nvPr/>
              </p:nvSpPr>
              <p:spPr>
                <a:xfrm>
                  <a:off x="4025918" y="4739415"/>
                  <a:ext cx="332368" cy="55270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7" name="フリーフォーム 1996">
                  <a:extLst>
                    <a:ext uri="{FF2B5EF4-FFF2-40B4-BE49-F238E27FC236}">
                      <a16:creationId xmlns:a16="http://schemas.microsoft.com/office/drawing/2014/main" id="{FFAC2907-4CB9-22FF-C1BE-9472992B10E1}"/>
                    </a:ext>
                  </a:extLst>
                </p:cNvPr>
                <p:cNvSpPr/>
                <p:nvPr/>
              </p:nvSpPr>
              <p:spPr>
                <a:xfrm>
                  <a:off x="4210567" y="4739415"/>
                  <a:ext cx="147719" cy="23950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8" name="フリーフォーム 1997">
                  <a:extLst>
                    <a:ext uri="{FF2B5EF4-FFF2-40B4-BE49-F238E27FC236}">
                      <a16:creationId xmlns:a16="http://schemas.microsoft.com/office/drawing/2014/main" id="{2E5DDE0C-8798-AA7B-3D21-F821A9C57842}"/>
                    </a:ext>
                  </a:extLst>
                </p:cNvPr>
                <p:cNvSpPr/>
                <p:nvPr/>
              </p:nvSpPr>
              <p:spPr>
                <a:xfrm>
                  <a:off x="4210567" y="4794685"/>
                  <a:ext cx="147706" cy="128967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99" name="フリーフォーム 1998">
                  <a:extLst>
                    <a:ext uri="{FF2B5EF4-FFF2-40B4-BE49-F238E27FC236}">
                      <a16:creationId xmlns:a16="http://schemas.microsoft.com/office/drawing/2014/main" id="{6B9E9BAF-C83F-FB9F-28B7-9D80A5654AE2}"/>
                    </a:ext>
                  </a:extLst>
                </p:cNvPr>
                <p:cNvSpPr/>
                <p:nvPr/>
              </p:nvSpPr>
              <p:spPr>
                <a:xfrm>
                  <a:off x="3841560" y="4739422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0" name="フリーフォーム 1999">
                  <a:extLst>
                    <a:ext uri="{FF2B5EF4-FFF2-40B4-BE49-F238E27FC236}">
                      <a16:creationId xmlns:a16="http://schemas.microsoft.com/office/drawing/2014/main" id="{50CC2BD1-7707-8FDA-E631-F80697E2D30C}"/>
                    </a:ext>
                  </a:extLst>
                </p:cNvPr>
                <p:cNvSpPr/>
                <p:nvPr/>
              </p:nvSpPr>
              <p:spPr>
                <a:xfrm>
                  <a:off x="3989267" y="4739425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1" name="フリーフォーム 2000">
                  <a:extLst>
                    <a:ext uri="{FF2B5EF4-FFF2-40B4-BE49-F238E27FC236}">
                      <a16:creationId xmlns:a16="http://schemas.microsoft.com/office/drawing/2014/main" id="{C41BC67C-34B6-FCE2-CA23-5F229DCF9848}"/>
                    </a:ext>
                  </a:extLst>
                </p:cNvPr>
                <p:cNvSpPr/>
                <p:nvPr/>
              </p:nvSpPr>
              <p:spPr>
                <a:xfrm>
                  <a:off x="3989279" y="4739422"/>
                  <a:ext cx="36929" cy="55270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2" name="フリーフォーム 2001">
                  <a:extLst>
                    <a:ext uri="{FF2B5EF4-FFF2-40B4-BE49-F238E27FC236}">
                      <a16:creationId xmlns:a16="http://schemas.microsoft.com/office/drawing/2014/main" id="{FFB4ECD2-2B1F-AF14-06A9-911B7578D589}"/>
                    </a:ext>
                  </a:extLst>
                </p:cNvPr>
                <p:cNvSpPr/>
                <p:nvPr/>
              </p:nvSpPr>
              <p:spPr>
                <a:xfrm>
                  <a:off x="3841560" y="4739422"/>
                  <a:ext cx="332368" cy="55270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3" name="フリーフォーム 2002">
                  <a:extLst>
                    <a:ext uri="{FF2B5EF4-FFF2-40B4-BE49-F238E27FC236}">
                      <a16:creationId xmlns:a16="http://schemas.microsoft.com/office/drawing/2014/main" id="{2997D20F-4520-6E9A-A72F-FA078149AB2B}"/>
                    </a:ext>
                  </a:extLst>
                </p:cNvPr>
                <p:cNvSpPr/>
                <p:nvPr/>
              </p:nvSpPr>
              <p:spPr>
                <a:xfrm>
                  <a:off x="3878199" y="5218360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4" name="フリーフォーム 2003">
                  <a:extLst>
                    <a:ext uri="{FF2B5EF4-FFF2-40B4-BE49-F238E27FC236}">
                      <a16:creationId xmlns:a16="http://schemas.microsoft.com/office/drawing/2014/main" id="{AAB61D89-3F2F-A7A1-2E20-EC794EF3B6BB}"/>
                    </a:ext>
                  </a:extLst>
                </p:cNvPr>
                <p:cNvSpPr/>
                <p:nvPr/>
              </p:nvSpPr>
              <p:spPr>
                <a:xfrm>
                  <a:off x="3878199" y="5034126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5" name="フリーフォーム 2004">
                  <a:extLst>
                    <a:ext uri="{FF2B5EF4-FFF2-40B4-BE49-F238E27FC236}">
                      <a16:creationId xmlns:a16="http://schemas.microsoft.com/office/drawing/2014/main" id="{9A2A71F4-C776-9B33-58E2-56B5779FF9C7}"/>
                    </a:ext>
                  </a:extLst>
                </p:cNvPr>
                <p:cNvSpPr/>
                <p:nvPr/>
              </p:nvSpPr>
              <p:spPr>
                <a:xfrm>
                  <a:off x="4062848" y="5034126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6" name="フリーフォーム 2005">
                  <a:extLst>
                    <a:ext uri="{FF2B5EF4-FFF2-40B4-BE49-F238E27FC236}">
                      <a16:creationId xmlns:a16="http://schemas.microsoft.com/office/drawing/2014/main" id="{FACF5C8F-4C22-575D-FFCF-9E9B308C7E71}"/>
                    </a:ext>
                  </a:extLst>
                </p:cNvPr>
                <p:cNvSpPr/>
                <p:nvPr/>
              </p:nvSpPr>
              <p:spPr>
                <a:xfrm>
                  <a:off x="4210555" y="4978859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7" name="フリーフォーム 2006">
                  <a:extLst>
                    <a:ext uri="{FF2B5EF4-FFF2-40B4-BE49-F238E27FC236}">
                      <a16:creationId xmlns:a16="http://schemas.microsoft.com/office/drawing/2014/main" id="{6E030024-48BB-D0FD-AB8A-F1B94FEBB948}"/>
                    </a:ext>
                  </a:extLst>
                </p:cNvPr>
                <p:cNvSpPr/>
                <p:nvPr/>
              </p:nvSpPr>
              <p:spPr>
                <a:xfrm>
                  <a:off x="4062848" y="5163093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8" name="フリーフォーム 2007">
                  <a:extLst>
                    <a:ext uri="{FF2B5EF4-FFF2-40B4-BE49-F238E27FC236}">
                      <a16:creationId xmlns:a16="http://schemas.microsoft.com/office/drawing/2014/main" id="{7529133C-701A-74E3-6013-A46C400136ED}"/>
                    </a:ext>
                  </a:extLst>
                </p:cNvPr>
                <p:cNvSpPr/>
                <p:nvPr/>
              </p:nvSpPr>
              <p:spPr>
                <a:xfrm>
                  <a:off x="3878199" y="5034126"/>
                  <a:ext cx="184649" cy="184234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09" name="フリーフォーム 2008">
                  <a:extLst>
                    <a:ext uri="{FF2B5EF4-FFF2-40B4-BE49-F238E27FC236}">
                      <a16:creationId xmlns:a16="http://schemas.microsoft.com/office/drawing/2014/main" id="{E521A2F3-4604-70D4-FD75-2557014D025A}"/>
                    </a:ext>
                  </a:extLst>
                </p:cNvPr>
                <p:cNvSpPr/>
                <p:nvPr/>
              </p:nvSpPr>
              <p:spPr>
                <a:xfrm>
                  <a:off x="3878199" y="5034126"/>
                  <a:ext cx="184649" cy="184234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0" name="フリーフォーム 2009">
                  <a:extLst>
                    <a:ext uri="{FF2B5EF4-FFF2-40B4-BE49-F238E27FC236}">
                      <a16:creationId xmlns:a16="http://schemas.microsoft.com/office/drawing/2014/main" id="{7D10E58C-6621-C0CE-10B4-477DDF8AC3B0}"/>
                    </a:ext>
                  </a:extLst>
                </p:cNvPr>
                <p:cNvSpPr/>
                <p:nvPr/>
              </p:nvSpPr>
              <p:spPr>
                <a:xfrm>
                  <a:off x="4062848" y="4978856"/>
                  <a:ext cx="147719" cy="23950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1" name="フリーフォーム 2010">
                  <a:extLst>
                    <a:ext uri="{FF2B5EF4-FFF2-40B4-BE49-F238E27FC236}">
                      <a16:creationId xmlns:a16="http://schemas.microsoft.com/office/drawing/2014/main" id="{20356A4E-57C7-60A3-F5AD-C1CF7E6773C7}"/>
                    </a:ext>
                  </a:extLst>
                </p:cNvPr>
                <p:cNvSpPr/>
                <p:nvPr/>
              </p:nvSpPr>
              <p:spPr>
                <a:xfrm>
                  <a:off x="4062848" y="5034126"/>
                  <a:ext cx="147706" cy="128967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2" name="フリーフォーム 2011">
                  <a:extLst>
                    <a:ext uri="{FF2B5EF4-FFF2-40B4-BE49-F238E27FC236}">
                      <a16:creationId xmlns:a16="http://schemas.microsoft.com/office/drawing/2014/main" id="{EDAF25E6-05BE-857C-FD93-2D7A03B34828}"/>
                    </a:ext>
                  </a:extLst>
                </p:cNvPr>
                <p:cNvSpPr/>
                <p:nvPr/>
              </p:nvSpPr>
              <p:spPr>
                <a:xfrm>
                  <a:off x="3693841" y="5218367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3" name="フリーフォーム 2012">
                  <a:extLst>
                    <a:ext uri="{FF2B5EF4-FFF2-40B4-BE49-F238E27FC236}">
                      <a16:creationId xmlns:a16="http://schemas.microsoft.com/office/drawing/2014/main" id="{F599D023-4B2B-4129-1A4D-4ED03113736E}"/>
                    </a:ext>
                  </a:extLst>
                </p:cNvPr>
                <p:cNvSpPr/>
                <p:nvPr/>
              </p:nvSpPr>
              <p:spPr>
                <a:xfrm>
                  <a:off x="3693841" y="5034133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4" name="フリーフォーム 2013">
                  <a:extLst>
                    <a:ext uri="{FF2B5EF4-FFF2-40B4-BE49-F238E27FC236}">
                      <a16:creationId xmlns:a16="http://schemas.microsoft.com/office/drawing/2014/main" id="{928C268E-B024-9BB4-1A12-1C69EEC9C457}"/>
                    </a:ext>
                  </a:extLst>
                </p:cNvPr>
                <p:cNvSpPr/>
                <p:nvPr/>
              </p:nvSpPr>
              <p:spPr>
                <a:xfrm>
                  <a:off x="3693841" y="5034133"/>
                  <a:ext cx="184649" cy="184234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5" name="フリーフォーム 2014">
                  <a:extLst>
                    <a:ext uri="{FF2B5EF4-FFF2-40B4-BE49-F238E27FC236}">
                      <a16:creationId xmlns:a16="http://schemas.microsoft.com/office/drawing/2014/main" id="{384D9B6D-5810-91FB-161E-1A90D667B3C9}"/>
                    </a:ext>
                  </a:extLst>
                </p:cNvPr>
                <p:cNvSpPr/>
                <p:nvPr/>
              </p:nvSpPr>
              <p:spPr>
                <a:xfrm>
                  <a:off x="3693841" y="5034133"/>
                  <a:ext cx="184649" cy="184234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6" name="フリーフォーム 2015">
                  <a:extLst>
                    <a:ext uri="{FF2B5EF4-FFF2-40B4-BE49-F238E27FC236}">
                      <a16:creationId xmlns:a16="http://schemas.microsoft.com/office/drawing/2014/main" id="{765CF69E-839F-57BF-D5AC-CF1B2127D444}"/>
                    </a:ext>
                  </a:extLst>
                </p:cNvPr>
                <p:cNvSpPr/>
                <p:nvPr/>
              </p:nvSpPr>
              <p:spPr>
                <a:xfrm>
                  <a:off x="4358274" y="4923589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7" name="フリーフォーム 2016">
                  <a:extLst>
                    <a:ext uri="{FF2B5EF4-FFF2-40B4-BE49-F238E27FC236}">
                      <a16:creationId xmlns:a16="http://schemas.microsoft.com/office/drawing/2014/main" id="{033B789A-2C6A-529B-A345-8C14FCA902B6}"/>
                    </a:ext>
                  </a:extLst>
                </p:cNvPr>
                <p:cNvSpPr/>
                <p:nvPr/>
              </p:nvSpPr>
              <p:spPr>
                <a:xfrm>
                  <a:off x="4210567" y="5107823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8" name="フリーフォーム 2017">
                  <a:extLst>
                    <a:ext uri="{FF2B5EF4-FFF2-40B4-BE49-F238E27FC236}">
                      <a16:creationId xmlns:a16="http://schemas.microsoft.com/office/drawing/2014/main" id="{BBF97792-1AF1-AE55-D1B0-F368AB215B56}"/>
                    </a:ext>
                  </a:extLst>
                </p:cNvPr>
                <p:cNvSpPr/>
                <p:nvPr/>
              </p:nvSpPr>
              <p:spPr>
                <a:xfrm>
                  <a:off x="4210567" y="4923585"/>
                  <a:ext cx="147719" cy="23950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019" name="フリーフォーム 2018">
                  <a:extLst>
                    <a:ext uri="{FF2B5EF4-FFF2-40B4-BE49-F238E27FC236}">
                      <a16:creationId xmlns:a16="http://schemas.microsoft.com/office/drawing/2014/main" id="{23F3B21C-91A5-DA93-4CEF-C91ADE52102D}"/>
                    </a:ext>
                  </a:extLst>
                </p:cNvPr>
                <p:cNvSpPr/>
                <p:nvPr/>
              </p:nvSpPr>
              <p:spPr>
                <a:xfrm>
                  <a:off x="4210567" y="4978856"/>
                  <a:ext cx="147706" cy="128967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958" name="グラフィックス 299">
                <a:extLst>
                  <a:ext uri="{FF2B5EF4-FFF2-40B4-BE49-F238E27FC236}">
                    <a16:creationId xmlns:a16="http://schemas.microsoft.com/office/drawing/2014/main" id="{9936E28B-E158-5E09-38C2-491269A8CFE1}"/>
                  </a:ext>
                </a:extLst>
              </p:cNvPr>
              <p:cNvGrpSpPr/>
              <p:nvPr/>
            </p:nvGrpSpPr>
            <p:grpSpPr>
              <a:xfrm>
                <a:off x="3685993" y="4731584"/>
                <a:ext cx="680141" cy="494612"/>
                <a:chOff x="3685993" y="4731584"/>
                <a:chExt cx="680141" cy="494612"/>
              </a:xfrm>
              <a:solidFill>
                <a:srgbClr val="000000"/>
              </a:solidFill>
            </p:grpSpPr>
            <p:sp>
              <p:nvSpPr>
                <p:cNvPr id="1959" name="フリーフォーム 1958">
                  <a:extLst>
                    <a:ext uri="{FF2B5EF4-FFF2-40B4-BE49-F238E27FC236}">
                      <a16:creationId xmlns:a16="http://schemas.microsoft.com/office/drawing/2014/main" id="{3ABF1A45-41F9-2BD2-9381-F9A3DB3B7345}"/>
                    </a:ext>
                  </a:extLst>
                </p:cNvPr>
                <p:cNvSpPr/>
                <p:nvPr/>
              </p:nvSpPr>
              <p:spPr>
                <a:xfrm>
                  <a:off x="4055000" y="4842125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60" name="フリーフォーム 1959">
                  <a:extLst>
                    <a:ext uri="{FF2B5EF4-FFF2-40B4-BE49-F238E27FC236}">
                      <a16:creationId xmlns:a16="http://schemas.microsoft.com/office/drawing/2014/main" id="{33D5D174-308B-1E29-E8AD-AAB467D5EED1}"/>
                    </a:ext>
                  </a:extLst>
                </p:cNvPr>
                <p:cNvSpPr/>
                <p:nvPr/>
              </p:nvSpPr>
              <p:spPr>
                <a:xfrm>
                  <a:off x="3685993" y="4842132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61" name="フリーフォーム 1960">
                  <a:extLst>
                    <a:ext uri="{FF2B5EF4-FFF2-40B4-BE49-F238E27FC236}">
                      <a16:creationId xmlns:a16="http://schemas.microsoft.com/office/drawing/2014/main" id="{E61B1B60-548D-6CDB-C9B6-CE1264E259CB}"/>
                    </a:ext>
                  </a:extLst>
                </p:cNvPr>
                <p:cNvSpPr/>
                <p:nvPr/>
              </p:nvSpPr>
              <p:spPr>
                <a:xfrm>
                  <a:off x="4350439" y="4731584"/>
                  <a:ext cx="15696" cy="15660"/>
                </a:xfrm>
                <a:custGeom>
                  <a:avLst/>
                  <a:gdLst>
                    <a:gd name="connsiteX0" fmla="*/ 15696 w 15696"/>
                    <a:gd name="connsiteY0" fmla="*/ 7830 h 15660"/>
                    <a:gd name="connsiteX1" fmla="*/ 7848 w 15696"/>
                    <a:gd name="connsiteY1" fmla="*/ 15661 h 15660"/>
                    <a:gd name="connsiteX2" fmla="*/ 0 w 15696"/>
                    <a:gd name="connsiteY2" fmla="*/ 7830 h 15660"/>
                    <a:gd name="connsiteX3" fmla="*/ 7848 w 15696"/>
                    <a:gd name="connsiteY3" fmla="*/ 0 h 15660"/>
                    <a:gd name="connsiteX4" fmla="*/ 15696 w 15696"/>
                    <a:gd name="connsiteY4" fmla="*/ 7830 h 15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6" h="15660">
                      <a:moveTo>
                        <a:pt x="15696" y="7830"/>
                      </a:moveTo>
                      <a:cubicBezTo>
                        <a:pt x="15696" y="12155"/>
                        <a:pt x="12182" y="15661"/>
                        <a:pt x="7848" y="15661"/>
                      </a:cubicBezTo>
                      <a:cubicBezTo>
                        <a:pt x="3514" y="15661"/>
                        <a:pt x="0" y="12155"/>
                        <a:pt x="0" y="7830"/>
                      </a:cubicBezTo>
                      <a:cubicBezTo>
                        <a:pt x="0" y="3506"/>
                        <a:pt x="3514" y="0"/>
                        <a:pt x="7848" y="0"/>
                      </a:cubicBezTo>
                      <a:cubicBezTo>
                        <a:pt x="12182" y="0"/>
                        <a:pt x="15696" y="3506"/>
                        <a:pt x="15696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62" name="フリーフォーム 1961">
                  <a:extLst>
                    <a:ext uri="{FF2B5EF4-FFF2-40B4-BE49-F238E27FC236}">
                      <a16:creationId xmlns:a16="http://schemas.microsoft.com/office/drawing/2014/main" id="{8BD4A6F6-A4A9-5B57-5AAF-DB9A02D3EC20}"/>
                    </a:ext>
                  </a:extLst>
                </p:cNvPr>
                <p:cNvSpPr/>
                <p:nvPr/>
              </p:nvSpPr>
              <p:spPr>
                <a:xfrm>
                  <a:off x="3981432" y="4731592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63" name="フリーフォーム 1962">
                  <a:extLst>
                    <a:ext uri="{FF2B5EF4-FFF2-40B4-BE49-F238E27FC236}">
                      <a16:creationId xmlns:a16="http://schemas.microsoft.com/office/drawing/2014/main" id="{D6B42188-2A48-AAF9-5CC3-1C22F1C37C22}"/>
                    </a:ext>
                  </a:extLst>
                </p:cNvPr>
                <p:cNvSpPr/>
                <p:nvPr/>
              </p:nvSpPr>
              <p:spPr>
                <a:xfrm>
                  <a:off x="4055000" y="5210530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64" name="フリーフォーム 1963">
                  <a:extLst>
                    <a:ext uri="{FF2B5EF4-FFF2-40B4-BE49-F238E27FC236}">
                      <a16:creationId xmlns:a16="http://schemas.microsoft.com/office/drawing/2014/main" id="{B5D30ECC-E19E-2683-7818-342AB43CAB4B}"/>
                    </a:ext>
                  </a:extLst>
                </p:cNvPr>
                <p:cNvSpPr/>
                <p:nvPr/>
              </p:nvSpPr>
              <p:spPr>
                <a:xfrm>
                  <a:off x="3685993" y="5210537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65" name="フリーフォーム 1964">
                  <a:extLst>
                    <a:ext uri="{FF2B5EF4-FFF2-40B4-BE49-F238E27FC236}">
                      <a16:creationId xmlns:a16="http://schemas.microsoft.com/office/drawing/2014/main" id="{A08645BA-D094-4893-C9B3-5029B4E2FBE0}"/>
                    </a:ext>
                  </a:extLst>
                </p:cNvPr>
                <p:cNvSpPr/>
                <p:nvPr/>
              </p:nvSpPr>
              <p:spPr>
                <a:xfrm>
                  <a:off x="4350439" y="5099990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4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544" name="グループ化 1543">
              <a:extLst>
                <a:ext uri="{FF2B5EF4-FFF2-40B4-BE49-F238E27FC236}">
                  <a16:creationId xmlns:a16="http://schemas.microsoft.com/office/drawing/2014/main" id="{6BA31915-FA96-D040-DB91-1D72C1324E79}"/>
                </a:ext>
              </a:extLst>
            </p:cNvPr>
            <p:cNvGrpSpPr/>
            <p:nvPr/>
          </p:nvGrpSpPr>
          <p:grpSpPr>
            <a:xfrm>
              <a:off x="4472518" y="4858184"/>
              <a:ext cx="688745" cy="245612"/>
              <a:chOff x="4472518" y="4858184"/>
              <a:chExt cx="688745" cy="245612"/>
            </a:xfrm>
          </p:grpSpPr>
          <p:grpSp>
            <p:nvGrpSpPr>
              <p:cNvPr id="1915" name="グラフィックス 300">
                <a:extLst>
                  <a:ext uri="{FF2B5EF4-FFF2-40B4-BE49-F238E27FC236}">
                    <a16:creationId xmlns:a16="http://schemas.microsoft.com/office/drawing/2014/main" id="{5D6F95FE-2A23-D20F-BE0D-9B915476F6A6}"/>
                  </a:ext>
                </a:extLst>
              </p:cNvPr>
              <p:cNvGrpSpPr/>
              <p:nvPr/>
            </p:nvGrpSpPr>
            <p:grpSpPr>
              <a:xfrm>
                <a:off x="4480055" y="4865721"/>
                <a:ext cx="673671" cy="230545"/>
                <a:chOff x="4480055" y="4865721"/>
                <a:chExt cx="673671" cy="230545"/>
              </a:xfrm>
            </p:grpSpPr>
            <p:sp>
              <p:nvSpPr>
                <p:cNvPr id="1924" name="フリーフォーム 1923">
                  <a:extLst>
                    <a:ext uri="{FF2B5EF4-FFF2-40B4-BE49-F238E27FC236}">
                      <a16:creationId xmlns:a16="http://schemas.microsoft.com/office/drawing/2014/main" id="{25648BAD-798C-125D-7029-010E0EC27EBF}"/>
                    </a:ext>
                  </a:extLst>
                </p:cNvPr>
                <p:cNvSpPr/>
                <p:nvPr/>
              </p:nvSpPr>
              <p:spPr>
                <a:xfrm>
                  <a:off x="4834518" y="5096259"/>
                  <a:ext cx="177337" cy="2085"/>
                </a:xfrm>
                <a:custGeom>
                  <a:avLst/>
                  <a:gdLst>
                    <a:gd name="connsiteX0" fmla="*/ 0 w 177337"/>
                    <a:gd name="connsiteY0" fmla="*/ 0 h 2085"/>
                    <a:gd name="connsiteX1" fmla="*/ 177338 w 177337"/>
                    <a:gd name="connsiteY1" fmla="*/ 0 h 2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2085">
                      <a:moveTo>
                        <a:pt x="0" y="0"/>
                      </a:moveTo>
                      <a:lnTo>
                        <a:pt x="17733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25" name="フリーフォーム 1924">
                  <a:extLst>
                    <a:ext uri="{FF2B5EF4-FFF2-40B4-BE49-F238E27FC236}">
                      <a16:creationId xmlns:a16="http://schemas.microsoft.com/office/drawing/2014/main" id="{433D85CC-D7BB-D427-3221-E5272A77EC62}"/>
                    </a:ext>
                  </a:extLst>
                </p:cNvPr>
                <p:cNvSpPr/>
                <p:nvPr/>
              </p:nvSpPr>
              <p:spPr>
                <a:xfrm>
                  <a:off x="4834518" y="4918922"/>
                  <a:ext cx="2085" cy="177337"/>
                </a:xfrm>
                <a:custGeom>
                  <a:avLst/>
                  <a:gdLst>
                    <a:gd name="connsiteX0" fmla="*/ 0 w 2085"/>
                    <a:gd name="connsiteY0" fmla="*/ 177337 h 177337"/>
                    <a:gd name="connsiteX1" fmla="*/ 0 w 2085"/>
                    <a:gd name="connsiteY1" fmla="*/ 0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85" h="177337">
                      <a:moveTo>
                        <a:pt x="0" y="17733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26" name="フリーフォーム 1925">
                  <a:extLst>
                    <a:ext uri="{FF2B5EF4-FFF2-40B4-BE49-F238E27FC236}">
                      <a16:creationId xmlns:a16="http://schemas.microsoft.com/office/drawing/2014/main" id="{28A4D27B-FE41-9FB8-586C-9C57B0F545DE}"/>
                    </a:ext>
                  </a:extLst>
                </p:cNvPr>
                <p:cNvSpPr/>
                <p:nvPr/>
              </p:nvSpPr>
              <p:spPr>
                <a:xfrm>
                  <a:off x="5011856" y="4918922"/>
                  <a:ext cx="2085" cy="177337"/>
                </a:xfrm>
                <a:custGeom>
                  <a:avLst/>
                  <a:gdLst>
                    <a:gd name="connsiteX0" fmla="*/ 0 w 2085"/>
                    <a:gd name="connsiteY0" fmla="*/ 177337 h 177337"/>
                    <a:gd name="connsiteX1" fmla="*/ 0 w 2085"/>
                    <a:gd name="connsiteY1" fmla="*/ 0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85" h="177337">
                      <a:moveTo>
                        <a:pt x="0" y="17733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27" name="フリーフォーム 1926">
                  <a:extLst>
                    <a:ext uri="{FF2B5EF4-FFF2-40B4-BE49-F238E27FC236}">
                      <a16:creationId xmlns:a16="http://schemas.microsoft.com/office/drawing/2014/main" id="{7B7DF928-AF1E-6B01-30F8-727792F456FA}"/>
                    </a:ext>
                  </a:extLst>
                </p:cNvPr>
                <p:cNvSpPr/>
                <p:nvPr/>
              </p:nvSpPr>
              <p:spPr>
                <a:xfrm>
                  <a:off x="4834518" y="4918922"/>
                  <a:ext cx="177337" cy="2085"/>
                </a:xfrm>
                <a:custGeom>
                  <a:avLst/>
                  <a:gdLst>
                    <a:gd name="connsiteX0" fmla="*/ 0 w 177337"/>
                    <a:gd name="connsiteY0" fmla="*/ 0 h 2085"/>
                    <a:gd name="connsiteX1" fmla="*/ 177338 w 177337"/>
                    <a:gd name="connsiteY1" fmla="*/ 0 h 2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2085">
                      <a:moveTo>
                        <a:pt x="0" y="0"/>
                      </a:moveTo>
                      <a:lnTo>
                        <a:pt x="17733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28" name="フリーフォーム 1927">
                  <a:extLst>
                    <a:ext uri="{FF2B5EF4-FFF2-40B4-BE49-F238E27FC236}">
                      <a16:creationId xmlns:a16="http://schemas.microsoft.com/office/drawing/2014/main" id="{238E5ED3-8AA9-DE81-4E81-76E5D3F4997F}"/>
                    </a:ext>
                  </a:extLst>
                </p:cNvPr>
                <p:cNvSpPr/>
                <p:nvPr/>
              </p:nvSpPr>
              <p:spPr>
                <a:xfrm>
                  <a:off x="4834518" y="4865721"/>
                  <a:ext cx="141870" cy="53201"/>
                </a:xfrm>
                <a:custGeom>
                  <a:avLst/>
                  <a:gdLst>
                    <a:gd name="connsiteX0" fmla="*/ 0 w 141870"/>
                    <a:gd name="connsiteY0" fmla="*/ 53201 h 53201"/>
                    <a:gd name="connsiteX1" fmla="*/ 141870 w 141870"/>
                    <a:gd name="connsiteY1" fmla="*/ 0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1870" h="53201">
                      <a:moveTo>
                        <a:pt x="0" y="53201"/>
                      </a:moveTo>
                      <a:lnTo>
                        <a:pt x="14187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29" name="フリーフォーム 1928">
                  <a:extLst>
                    <a:ext uri="{FF2B5EF4-FFF2-40B4-BE49-F238E27FC236}">
                      <a16:creationId xmlns:a16="http://schemas.microsoft.com/office/drawing/2014/main" id="{DACC21F0-E3B7-3917-8BB8-F8B8B7913204}"/>
                    </a:ext>
                  </a:extLst>
                </p:cNvPr>
                <p:cNvSpPr/>
                <p:nvPr/>
              </p:nvSpPr>
              <p:spPr>
                <a:xfrm>
                  <a:off x="5011856" y="4865721"/>
                  <a:ext cx="141870" cy="53201"/>
                </a:xfrm>
                <a:custGeom>
                  <a:avLst/>
                  <a:gdLst>
                    <a:gd name="connsiteX0" fmla="*/ 0 w 141870"/>
                    <a:gd name="connsiteY0" fmla="*/ 53201 h 53201"/>
                    <a:gd name="connsiteX1" fmla="*/ 141870 w 141870"/>
                    <a:gd name="connsiteY1" fmla="*/ 0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1870" h="53201">
                      <a:moveTo>
                        <a:pt x="0" y="53201"/>
                      </a:moveTo>
                      <a:lnTo>
                        <a:pt x="14187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0" name="フリーフォーム 1929">
                  <a:extLst>
                    <a:ext uri="{FF2B5EF4-FFF2-40B4-BE49-F238E27FC236}">
                      <a16:creationId xmlns:a16="http://schemas.microsoft.com/office/drawing/2014/main" id="{085529A5-BC06-E5D6-FF72-90D712222006}"/>
                    </a:ext>
                  </a:extLst>
                </p:cNvPr>
                <p:cNvSpPr/>
                <p:nvPr/>
              </p:nvSpPr>
              <p:spPr>
                <a:xfrm>
                  <a:off x="4976376" y="4865724"/>
                  <a:ext cx="177337" cy="2085"/>
                </a:xfrm>
                <a:custGeom>
                  <a:avLst/>
                  <a:gdLst>
                    <a:gd name="connsiteX0" fmla="*/ 0 w 177337"/>
                    <a:gd name="connsiteY0" fmla="*/ 0 h 2085"/>
                    <a:gd name="connsiteX1" fmla="*/ 177338 w 177337"/>
                    <a:gd name="connsiteY1" fmla="*/ 0 h 2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2085">
                      <a:moveTo>
                        <a:pt x="0" y="0"/>
                      </a:moveTo>
                      <a:lnTo>
                        <a:pt x="17733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1" name="フリーフォーム 1930">
                  <a:extLst>
                    <a:ext uri="{FF2B5EF4-FFF2-40B4-BE49-F238E27FC236}">
                      <a16:creationId xmlns:a16="http://schemas.microsoft.com/office/drawing/2014/main" id="{52E86A49-EF9A-3B3B-55DE-084597EFE49C}"/>
                    </a:ext>
                  </a:extLst>
                </p:cNvPr>
                <p:cNvSpPr/>
                <p:nvPr/>
              </p:nvSpPr>
              <p:spPr>
                <a:xfrm>
                  <a:off x="5153714" y="4865724"/>
                  <a:ext cx="2085" cy="177337"/>
                </a:xfrm>
                <a:custGeom>
                  <a:avLst/>
                  <a:gdLst>
                    <a:gd name="connsiteX0" fmla="*/ 0 w 2085"/>
                    <a:gd name="connsiteY0" fmla="*/ 177337 h 177337"/>
                    <a:gd name="connsiteX1" fmla="*/ 0 w 2085"/>
                    <a:gd name="connsiteY1" fmla="*/ 0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85" h="177337">
                      <a:moveTo>
                        <a:pt x="0" y="17733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2" name="フリーフォーム 1931">
                  <a:extLst>
                    <a:ext uri="{FF2B5EF4-FFF2-40B4-BE49-F238E27FC236}">
                      <a16:creationId xmlns:a16="http://schemas.microsoft.com/office/drawing/2014/main" id="{7F3E7156-FF5C-5D19-F180-0B1F145FD0D6}"/>
                    </a:ext>
                  </a:extLst>
                </p:cNvPr>
                <p:cNvSpPr/>
                <p:nvPr/>
              </p:nvSpPr>
              <p:spPr>
                <a:xfrm>
                  <a:off x="5011856" y="5043061"/>
                  <a:ext cx="141870" cy="53201"/>
                </a:xfrm>
                <a:custGeom>
                  <a:avLst/>
                  <a:gdLst>
                    <a:gd name="connsiteX0" fmla="*/ 0 w 141870"/>
                    <a:gd name="connsiteY0" fmla="*/ 53201 h 53201"/>
                    <a:gd name="connsiteX1" fmla="*/ 141870 w 141870"/>
                    <a:gd name="connsiteY1" fmla="*/ 0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1870" h="53201">
                      <a:moveTo>
                        <a:pt x="0" y="53201"/>
                      </a:moveTo>
                      <a:lnTo>
                        <a:pt x="14187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3" name="フリーフォーム 1932">
                  <a:extLst>
                    <a:ext uri="{FF2B5EF4-FFF2-40B4-BE49-F238E27FC236}">
                      <a16:creationId xmlns:a16="http://schemas.microsoft.com/office/drawing/2014/main" id="{00660538-A8A7-4C5E-F1DC-E728E5527C2A}"/>
                    </a:ext>
                  </a:extLst>
                </p:cNvPr>
                <p:cNvSpPr/>
                <p:nvPr/>
              </p:nvSpPr>
              <p:spPr>
                <a:xfrm>
                  <a:off x="4834518" y="4918922"/>
                  <a:ext cx="177337" cy="177337"/>
                </a:xfrm>
                <a:custGeom>
                  <a:avLst/>
                  <a:gdLst>
                    <a:gd name="connsiteX0" fmla="*/ 0 w 177337"/>
                    <a:gd name="connsiteY0" fmla="*/ 0 h 177337"/>
                    <a:gd name="connsiteX1" fmla="*/ 177338 w 177337"/>
                    <a:gd name="connsiteY1" fmla="*/ 177337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177337">
                      <a:moveTo>
                        <a:pt x="0" y="0"/>
                      </a:moveTo>
                      <a:lnTo>
                        <a:pt x="177338" y="17733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4" name="フリーフォーム 1933">
                  <a:extLst>
                    <a:ext uri="{FF2B5EF4-FFF2-40B4-BE49-F238E27FC236}">
                      <a16:creationId xmlns:a16="http://schemas.microsoft.com/office/drawing/2014/main" id="{72C845F5-26B7-DFF8-BB09-31EEEDB7906C}"/>
                    </a:ext>
                  </a:extLst>
                </p:cNvPr>
                <p:cNvSpPr/>
                <p:nvPr/>
              </p:nvSpPr>
              <p:spPr>
                <a:xfrm>
                  <a:off x="4834518" y="4918922"/>
                  <a:ext cx="177337" cy="177337"/>
                </a:xfrm>
                <a:custGeom>
                  <a:avLst/>
                  <a:gdLst>
                    <a:gd name="connsiteX0" fmla="*/ 177338 w 177337"/>
                    <a:gd name="connsiteY0" fmla="*/ 0 h 177337"/>
                    <a:gd name="connsiteX1" fmla="*/ 0 w 177337"/>
                    <a:gd name="connsiteY1" fmla="*/ 177337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177337">
                      <a:moveTo>
                        <a:pt x="177338" y="0"/>
                      </a:moveTo>
                      <a:lnTo>
                        <a:pt x="0" y="17733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5" name="フリーフォーム 1934">
                  <a:extLst>
                    <a:ext uri="{FF2B5EF4-FFF2-40B4-BE49-F238E27FC236}">
                      <a16:creationId xmlns:a16="http://schemas.microsoft.com/office/drawing/2014/main" id="{56048387-5280-D6D9-C80E-B38B07C08860}"/>
                    </a:ext>
                  </a:extLst>
                </p:cNvPr>
                <p:cNvSpPr/>
                <p:nvPr/>
              </p:nvSpPr>
              <p:spPr>
                <a:xfrm>
                  <a:off x="4976388" y="4865721"/>
                  <a:ext cx="35467" cy="53201"/>
                </a:xfrm>
                <a:custGeom>
                  <a:avLst/>
                  <a:gdLst>
                    <a:gd name="connsiteX0" fmla="*/ 0 w 35467"/>
                    <a:gd name="connsiteY0" fmla="*/ 0 h 53201"/>
                    <a:gd name="connsiteX1" fmla="*/ 35468 w 35467"/>
                    <a:gd name="connsiteY1" fmla="*/ 53201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467" h="53201">
                      <a:moveTo>
                        <a:pt x="0" y="0"/>
                      </a:moveTo>
                      <a:lnTo>
                        <a:pt x="35468" y="5320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6" name="フリーフォーム 1935">
                  <a:extLst>
                    <a:ext uri="{FF2B5EF4-FFF2-40B4-BE49-F238E27FC236}">
                      <a16:creationId xmlns:a16="http://schemas.microsoft.com/office/drawing/2014/main" id="{8C23A034-74E3-A799-5E57-CEB0FBD6F992}"/>
                    </a:ext>
                  </a:extLst>
                </p:cNvPr>
                <p:cNvSpPr/>
                <p:nvPr/>
              </p:nvSpPr>
              <p:spPr>
                <a:xfrm>
                  <a:off x="4834518" y="4865721"/>
                  <a:ext cx="319207" cy="53201"/>
                </a:xfrm>
                <a:custGeom>
                  <a:avLst/>
                  <a:gdLst>
                    <a:gd name="connsiteX0" fmla="*/ 0 w 319207"/>
                    <a:gd name="connsiteY0" fmla="*/ 53201 h 53201"/>
                    <a:gd name="connsiteX1" fmla="*/ 319208 w 319207"/>
                    <a:gd name="connsiteY1" fmla="*/ 0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9207" h="53201">
                      <a:moveTo>
                        <a:pt x="0" y="53201"/>
                      </a:moveTo>
                      <a:lnTo>
                        <a:pt x="31920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7" name="フリーフォーム 1936">
                  <a:extLst>
                    <a:ext uri="{FF2B5EF4-FFF2-40B4-BE49-F238E27FC236}">
                      <a16:creationId xmlns:a16="http://schemas.microsoft.com/office/drawing/2014/main" id="{70048486-73CF-CDE9-CA7D-B4D3F8D5B6B4}"/>
                    </a:ext>
                  </a:extLst>
                </p:cNvPr>
                <p:cNvSpPr/>
                <p:nvPr/>
              </p:nvSpPr>
              <p:spPr>
                <a:xfrm>
                  <a:off x="5011856" y="4865721"/>
                  <a:ext cx="141870" cy="230538"/>
                </a:xfrm>
                <a:custGeom>
                  <a:avLst/>
                  <a:gdLst>
                    <a:gd name="connsiteX0" fmla="*/ 0 w 141870"/>
                    <a:gd name="connsiteY0" fmla="*/ 230538 h 230538"/>
                    <a:gd name="connsiteX1" fmla="*/ 141870 w 141870"/>
                    <a:gd name="connsiteY1" fmla="*/ 0 h 230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1870" h="230538">
                      <a:moveTo>
                        <a:pt x="0" y="230538"/>
                      </a:moveTo>
                      <a:lnTo>
                        <a:pt x="14187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8" name="フリーフォーム 1937">
                  <a:extLst>
                    <a:ext uri="{FF2B5EF4-FFF2-40B4-BE49-F238E27FC236}">
                      <a16:creationId xmlns:a16="http://schemas.microsoft.com/office/drawing/2014/main" id="{B8789D38-189D-517D-3015-41B0D42BE829}"/>
                    </a:ext>
                  </a:extLst>
                </p:cNvPr>
                <p:cNvSpPr/>
                <p:nvPr/>
              </p:nvSpPr>
              <p:spPr>
                <a:xfrm>
                  <a:off x="5011856" y="4918922"/>
                  <a:ext cx="141858" cy="124139"/>
                </a:xfrm>
                <a:custGeom>
                  <a:avLst/>
                  <a:gdLst>
                    <a:gd name="connsiteX0" fmla="*/ 0 w 141858"/>
                    <a:gd name="connsiteY0" fmla="*/ 0 h 124139"/>
                    <a:gd name="connsiteX1" fmla="*/ 141858 w 141858"/>
                    <a:gd name="connsiteY1" fmla="*/ 124139 h 124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1858" h="124139">
                      <a:moveTo>
                        <a:pt x="0" y="0"/>
                      </a:moveTo>
                      <a:lnTo>
                        <a:pt x="141858" y="12413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39" name="フリーフォーム 1938">
                  <a:extLst>
                    <a:ext uri="{FF2B5EF4-FFF2-40B4-BE49-F238E27FC236}">
                      <a16:creationId xmlns:a16="http://schemas.microsoft.com/office/drawing/2014/main" id="{3FB427F7-E6B9-9724-EB35-49A2157B1F16}"/>
                    </a:ext>
                  </a:extLst>
                </p:cNvPr>
                <p:cNvSpPr/>
                <p:nvPr/>
              </p:nvSpPr>
              <p:spPr>
                <a:xfrm>
                  <a:off x="4657460" y="5096266"/>
                  <a:ext cx="177337" cy="2085"/>
                </a:xfrm>
                <a:custGeom>
                  <a:avLst/>
                  <a:gdLst>
                    <a:gd name="connsiteX0" fmla="*/ 0 w 177337"/>
                    <a:gd name="connsiteY0" fmla="*/ 0 h 2085"/>
                    <a:gd name="connsiteX1" fmla="*/ 177338 w 177337"/>
                    <a:gd name="connsiteY1" fmla="*/ 0 h 2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2085">
                      <a:moveTo>
                        <a:pt x="0" y="0"/>
                      </a:moveTo>
                      <a:lnTo>
                        <a:pt x="17733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0" name="フリーフォーム 1939">
                  <a:extLst>
                    <a:ext uri="{FF2B5EF4-FFF2-40B4-BE49-F238E27FC236}">
                      <a16:creationId xmlns:a16="http://schemas.microsoft.com/office/drawing/2014/main" id="{3B6AAE83-8A26-0629-0F99-74CBEAE7A04D}"/>
                    </a:ext>
                  </a:extLst>
                </p:cNvPr>
                <p:cNvSpPr/>
                <p:nvPr/>
              </p:nvSpPr>
              <p:spPr>
                <a:xfrm>
                  <a:off x="4657460" y="4918929"/>
                  <a:ext cx="2085" cy="177337"/>
                </a:xfrm>
                <a:custGeom>
                  <a:avLst/>
                  <a:gdLst>
                    <a:gd name="connsiteX0" fmla="*/ 0 w 2085"/>
                    <a:gd name="connsiteY0" fmla="*/ 177337 h 177337"/>
                    <a:gd name="connsiteX1" fmla="*/ 0 w 2085"/>
                    <a:gd name="connsiteY1" fmla="*/ 0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85" h="177337">
                      <a:moveTo>
                        <a:pt x="0" y="17733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1" name="フリーフォーム 1940">
                  <a:extLst>
                    <a:ext uri="{FF2B5EF4-FFF2-40B4-BE49-F238E27FC236}">
                      <a16:creationId xmlns:a16="http://schemas.microsoft.com/office/drawing/2014/main" id="{2CFCEB33-2BE3-4C8F-A559-D6930EAAE385}"/>
                    </a:ext>
                  </a:extLst>
                </p:cNvPr>
                <p:cNvSpPr/>
                <p:nvPr/>
              </p:nvSpPr>
              <p:spPr>
                <a:xfrm>
                  <a:off x="4657460" y="4918929"/>
                  <a:ext cx="177337" cy="2085"/>
                </a:xfrm>
                <a:custGeom>
                  <a:avLst/>
                  <a:gdLst>
                    <a:gd name="connsiteX0" fmla="*/ 0 w 177337"/>
                    <a:gd name="connsiteY0" fmla="*/ 0 h 2085"/>
                    <a:gd name="connsiteX1" fmla="*/ 177338 w 177337"/>
                    <a:gd name="connsiteY1" fmla="*/ 0 h 2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2085">
                      <a:moveTo>
                        <a:pt x="0" y="0"/>
                      </a:moveTo>
                      <a:lnTo>
                        <a:pt x="17733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2" name="フリーフォーム 1941">
                  <a:extLst>
                    <a:ext uri="{FF2B5EF4-FFF2-40B4-BE49-F238E27FC236}">
                      <a16:creationId xmlns:a16="http://schemas.microsoft.com/office/drawing/2014/main" id="{88220B2A-D737-111F-9E4A-77CC9D9E2BC7}"/>
                    </a:ext>
                  </a:extLst>
                </p:cNvPr>
                <p:cNvSpPr/>
                <p:nvPr/>
              </p:nvSpPr>
              <p:spPr>
                <a:xfrm>
                  <a:off x="4657460" y="4865728"/>
                  <a:ext cx="141870" cy="53201"/>
                </a:xfrm>
                <a:custGeom>
                  <a:avLst/>
                  <a:gdLst>
                    <a:gd name="connsiteX0" fmla="*/ 0 w 141870"/>
                    <a:gd name="connsiteY0" fmla="*/ 53201 h 53201"/>
                    <a:gd name="connsiteX1" fmla="*/ 141870 w 141870"/>
                    <a:gd name="connsiteY1" fmla="*/ 0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1870" h="53201">
                      <a:moveTo>
                        <a:pt x="0" y="53201"/>
                      </a:moveTo>
                      <a:lnTo>
                        <a:pt x="14187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3" name="フリーフォーム 1942">
                  <a:extLst>
                    <a:ext uri="{FF2B5EF4-FFF2-40B4-BE49-F238E27FC236}">
                      <a16:creationId xmlns:a16="http://schemas.microsoft.com/office/drawing/2014/main" id="{842FF48C-CF75-1837-4B80-8317EF625FD4}"/>
                    </a:ext>
                  </a:extLst>
                </p:cNvPr>
                <p:cNvSpPr/>
                <p:nvPr/>
              </p:nvSpPr>
              <p:spPr>
                <a:xfrm>
                  <a:off x="4799318" y="4865731"/>
                  <a:ext cx="177337" cy="2085"/>
                </a:xfrm>
                <a:custGeom>
                  <a:avLst/>
                  <a:gdLst>
                    <a:gd name="connsiteX0" fmla="*/ 0 w 177337"/>
                    <a:gd name="connsiteY0" fmla="*/ 0 h 2085"/>
                    <a:gd name="connsiteX1" fmla="*/ 177338 w 177337"/>
                    <a:gd name="connsiteY1" fmla="*/ 0 h 2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2085">
                      <a:moveTo>
                        <a:pt x="0" y="0"/>
                      </a:moveTo>
                      <a:lnTo>
                        <a:pt x="17733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4" name="フリーフォーム 1943">
                  <a:extLst>
                    <a:ext uri="{FF2B5EF4-FFF2-40B4-BE49-F238E27FC236}">
                      <a16:creationId xmlns:a16="http://schemas.microsoft.com/office/drawing/2014/main" id="{AFD38124-1CB0-5040-D8AE-CDB7DF0352AC}"/>
                    </a:ext>
                  </a:extLst>
                </p:cNvPr>
                <p:cNvSpPr/>
                <p:nvPr/>
              </p:nvSpPr>
              <p:spPr>
                <a:xfrm>
                  <a:off x="4657460" y="4918929"/>
                  <a:ext cx="177337" cy="177337"/>
                </a:xfrm>
                <a:custGeom>
                  <a:avLst/>
                  <a:gdLst>
                    <a:gd name="connsiteX0" fmla="*/ 0 w 177337"/>
                    <a:gd name="connsiteY0" fmla="*/ 0 h 177337"/>
                    <a:gd name="connsiteX1" fmla="*/ 177338 w 177337"/>
                    <a:gd name="connsiteY1" fmla="*/ 177337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177337">
                      <a:moveTo>
                        <a:pt x="0" y="0"/>
                      </a:moveTo>
                      <a:lnTo>
                        <a:pt x="177338" y="17733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5" name="フリーフォーム 1944">
                  <a:extLst>
                    <a:ext uri="{FF2B5EF4-FFF2-40B4-BE49-F238E27FC236}">
                      <a16:creationId xmlns:a16="http://schemas.microsoft.com/office/drawing/2014/main" id="{7F8620A9-79D8-046C-4CE0-13A4C26FA3BF}"/>
                    </a:ext>
                  </a:extLst>
                </p:cNvPr>
                <p:cNvSpPr/>
                <p:nvPr/>
              </p:nvSpPr>
              <p:spPr>
                <a:xfrm>
                  <a:off x="4657460" y="4918929"/>
                  <a:ext cx="177337" cy="177337"/>
                </a:xfrm>
                <a:custGeom>
                  <a:avLst/>
                  <a:gdLst>
                    <a:gd name="connsiteX0" fmla="*/ 177338 w 177337"/>
                    <a:gd name="connsiteY0" fmla="*/ 0 h 177337"/>
                    <a:gd name="connsiteX1" fmla="*/ 0 w 177337"/>
                    <a:gd name="connsiteY1" fmla="*/ 177337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177337">
                      <a:moveTo>
                        <a:pt x="177338" y="0"/>
                      </a:moveTo>
                      <a:lnTo>
                        <a:pt x="0" y="17733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6" name="フリーフォーム 1945">
                  <a:extLst>
                    <a:ext uri="{FF2B5EF4-FFF2-40B4-BE49-F238E27FC236}">
                      <a16:creationId xmlns:a16="http://schemas.microsoft.com/office/drawing/2014/main" id="{E87776C1-44AE-532E-A71B-DE9A52D41FA1}"/>
                    </a:ext>
                  </a:extLst>
                </p:cNvPr>
                <p:cNvSpPr/>
                <p:nvPr/>
              </p:nvSpPr>
              <p:spPr>
                <a:xfrm>
                  <a:off x="4799330" y="4865728"/>
                  <a:ext cx="35467" cy="53201"/>
                </a:xfrm>
                <a:custGeom>
                  <a:avLst/>
                  <a:gdLst>
                    <a:gd name="connsiteX0" fmla="*/ 0 w 35467"/>
                    <a:gd name="connsiteY0" fmla="*/ 0 h 53201"/>
                    <a:gd name="connsiteX1" fmla="*/ 35468 w 35467"/>
                    <a:gd name="connsiteY1" fmla="*/ 53201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467" h="53201">
                      <a:moveTo>
                        <a:pt x="0" y="0"/>
                      </a:moveTo>
                      <a:lnTo>
                        <a:pt x="35468" y="5320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7" name="フリーフォーム 1946">
                  <a:extLst>
                    <a:ext uri="{FF2B5EF4-FFF2-40B4-BE49-F238E27FC236}">
                      <a16:creationId xmlns:a16="http://schemas.microsoft.com/office/drawing/2014/main" id="{4945E585-AFEB-04B3-0BA8-B8C5F1CFC1DA}"/>
                    </a:ext>
                  </a:extLst>
                </p:cNvPr>
                <p:cNvSpPr/>
                <p:nvPr/>
              </p:nvSpPr>
              <p:spPr>
                <a:xfrm>
                  <a:off x="4657460" y="4865728"/>
                  <a:ext cx="319207" cy="53201"/>
                </a:xfrm>
                <a:custGeom>
                  <a:avLst/>
                  <a:gdLst>
                    <a:gd name="connsiteX0" fmla="*/ 0 w 319207"/>
                    <a:gd name="connsiteY0" fmla="*/ 53201 h 53201"/>
                    <a:gd name="connsiteX1" fmla="*/ 319208 w 319207"/>
                    <a:gd name="connsiteY1" fmla="*/ 0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9207" h="53201">
                      <a:moveTo>
                        <a:pt x="0" y="53201"/>
                      </a:moveTo>
                      <a:lnTo>
                        <a:pt x="31920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8" name="フリーフォーム 1947">
                  <a:extLst>
                    <a:ext uri="{FF2B5EF4-FFF2-40B4-BE49-F238E27FC236}">
                      <a16:creationId xmlns:a16="http://schemas.microsoft.com/office/drawing/2014/main" id="{0BA27095-0DDF-712C-7AE3-12D5354D32B0}"/>
                    </a:ext>
                  </a:extLst>
                </p:cNvPr>
                <p:cNvSpPr/>
                <p:nvPr/>
              </p:nvSpPr>
              <p:spPr>
                <a:xfrm>
                  <a:off x="4480055" y="5096259"/>
                  <a:ext cx="177337" cy="2085"/>
                </a:xfrm>
                <a:custGeom>
                  <a:avLst/>
                  <a:gdLst>
                    <a:gd name="connsiteX0" fmla="*/ 0 w 177337"/>
                    <a:gd name="connsiteY0" fmla="*/ 0 h 2085"/>
                    <a:gd name="connsiteX1" fmla="*/ 177338 w 177337"/>
                    <a:gd name="connsiteY1" fmla="*/ 0 h 2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2085">
                      <a:moveTo>
                        <a:pt x="0" y="0"/>
                      </a:moveTo>
                      <a:lnTo>
                        <a:pt x="17733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49" name="フリーフォーム 1948">
                  <a:extLst>
                    <a:ext uri="{FF2B5EF4-FFF2-40B4-BE49-F238E27FC236}">
                      <a16:creationId xmlns:a16="http://schemas.microsoft.com/office/drawing/2014/main" id="{49A1C796-70A5-0340-26C3-3F0AE153DBC5}"/>
                    </a:ext>
                  </a:extLst>
                </p:cNvPr>
                <p:cNvSpPr/>
                <p:nvPr/>
              </p:nvSpPr>
              <p:spPr>
                <a:xfrm>
                  <a:off x="4480055" y="4918922"/>
                  <a:ext cx="2085" cy="177337"/>
                </a:xfrm>
                <a:custGeom>
                  <a:avLst/>
                  <a:gdLst>
                    <a:gd name="connsiteX0" fmla="*/ 0 w 2085"/>
                    <a:gd name="connsiteY0" fmla="*/ 177337 h 177337"/>
                    <a:gd name="connsiteX1" fmla="*/ 0 w 2085"/>
                    <a:gd name="connsiteY1" fmla="*/ 0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85" h="177337">
                      <a:moveTo>
                        <a:pt x="0" y="17733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50" name="フリーフォーム 1949">
                  <a:extLst>
                    <a:ext uri="{FF2B5EF4-FFF2-40B4-BE49-F238E27FC236}">
                      <a16:creationId xmlns:a16="http://schemas.microsoft.com/office/drawing/2014/main" id="{5DEB2AB5-EC05-5424-AF01-F248647089CD}"/>
                    </a:ext>
                  </a:extLst>
                </p:cNvPr>
                <p:cNvSpPr/>
                <p:nvPr/>
              </p:nvSpPr>
              <p:spPr>
                <a:xfrm>
                  <a:off x="4480055" y="4918922"/>
                  <a:ext cx="177337" cy="2085"/>
                </a:xfrm>
                <a:custGeom>
                  <a:avLst/>
                  <a:gdLst>
                    <a:gd name="connsiteX0" fmla="*/ 0 w 177337"/>
                    <a:gd name="connsiteY0" fmla="*/ 0 h 2085"/>
                    <a:gd name="connsiteX1" fmla="*/ 177338 w 177337"/>
                    <a:gd name="connsiteY1" fmla="*/ 0 h 2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2085">
                      <a:moveTo>
                        <a:pt x="0" y="0"/>
                      </a:moveTo>
                      <a:lnTo>
                        <a:pt x="17733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51" name="フリーフォーム 1950">
                  <a:extLst>
                    <a:ext uri="{FF2B5EF4-FFF2-40B4-BE49-F238E27FC236}">
                      <a16:creationId xmlns:a16="http://schemas.microsoft.com/office/drawing/2014/main" id="{D6689BD3-1B09-FBFD-D671-AB33E5A522C0}"/>
                    </a:ext>
                  </a:extLst>
                </p:cNvPr>
                <p:cNvSpPr/>
                <p:nvPr/>
              </p:nvSpPr>
              <p:spPr>
                <a:xfrm>
                  <a:off x="4480055" y="4865721"/>
                  <a:ext cx="141870" cy="53201"/>
                </a:xfrm>
                <a:custGeom>
                  <a:avLst/>
                  <a:gdLst>
                    <a:gd name="connsiteX0" fmla="*/ 0 w 141870"/>
                    <a:gd name="connsiteY0" fmla="*/ 53201 h 53201"/>
                    <a:gd name="connsiteX1" fmla="*/ 141870 w 141870"/>
                    <a:gd name="connsiteY1" fmla="*/ 0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1870" h="53201">
                      <a:moveTo>
                        <a:pt x="0" y="53201"/>
                      </a:moveTo>
                      <a:lnTo>
                        <a:pt x="14187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52" name="フリーフォーム 1951">
                  <a:extLst>
                    <a:ext uri="{FF2B5EF4-FFF2-40B4-BE49-F238E27FC236}">
                      <a16:creationId xmlns:a16="http://schemas.microsoft.com/office/drawing/2014/main" id="{6978523A-8EA4-A3B5-4962-EFBA88326F1A}"/>
                    </a:ext>
                  </a:extLst>
                </p:cNvPr>
                <p:cNvSpPr/>
                <p:nvPr/>
              </p:nvSpPr>
              <p:spPr>
                <a:xfrm>
                  <a:off x="4621913" y="4865724"/>
                  <a:ext cx="177337" cy="2085"/>
                </a:xfrm>
                <a:custGeom>
                  <a:avLst/>
                  <a:gdLst>
                    <a:gd name="connsiteX0" fmla="*/ 0 w 177337"/>
                    <a:gd name="connsiteY0" fmla="*/ 0 h 2085"/>
                    <a:gd name="connsiteX1" fmla="*/ 177338 w 177337"/>
                    <a:gd name="connsiteY1" fmla="*/ 0 h 2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2085">
                      <a:moveTo>
                        <a:pt x="0" y="0"/>
                      </a:moveTo>
                      <a:lnTo>
                        <a:pt x="17733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53" name="フリーフォーム 1952">
                  <a:extLst>
                    <a:ext uri="{FF2B5EF4-FFF2-40B4-BE49-F238E27FC236}">
                      <a16:creationId xmlns:a16="http://schemas.microsoft.com/office/drawing/2014/main" id="{0B868B50-3E6C-1972-CC52-6F38838F08E8}"/>
                    </a:ext>
                  </a:extLst>
                </p:cNvPr>
                <p:cNvSpPr/>
                <p:nvPr/>
              </p:nvSpPr>
              <p:spPr>
                <a:xfrm>
                  <a:off x="4480055" y="4918922"/>
                  <a:ext cx="177337" cy="177337"/>
                </a:xfrm>
                <a:custGeom>
                  <a:avLst/>
                  <a:gdLst>
                    <a:gd name="connsiteX0" fmla="*/ 0 w 177337"/>
                    <a:gd name="connsiteY0" fmla="*/ 0 h 177337"/>
                    <a:gd name="connsiteX1" fmla="*/ 177338 w 177337"/>
                    <a:gd name="connsiteY1" fmla="*/ 177337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177337">
                      <a:moveTo>
                        <a:pt x="0" y="0"/>
                      </a:moveTo>
                      <a:lnTo>
                        <a:pt x="177338" y="17733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54" name="フリーフォーム 1953">
                  <a:extLst>
                    <a:ext uri="{FF2B5EF4-FFF2-40B4-BE49-F238E27FC236}">
                      <a16:creationId xmlns:a16="http://schemas.microsoft.com/office/drawing/2014/main" id="{3F6F110A-ADD9-80A7-05B7-997C7C39F609}"/>
                    </a:ext>
                  </a:extLst>
                </p:cNvPr>
                <p:cNvSpPr/>
                <p:nvPr/>
              </p:nvSpPr>
              <p:spPr>
                <a:xfrm>
                  <a:off x="4480055" y="4918922"/>
                  <a:ext cx="177337" cy="177337"/>
                </a:xfrm>
                <a:custGeom>
                  <a:avLst/>
                  <a:gdLst>
                    <a:gd name="connsiteX0" fmla="*/ 177338 w 177337"/>
                    <a:gd name="connsiteY0" fmla="*/ 0 h 177337"/>
                    <a:gd name="connsiteX1" fmla="*/ 0 w 177337"/>
                    <a:gd name="connsiteY1" fmla="*/ 177337 h 177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7337" h="177337">
                      <a:moveTo>
                        <a:pt x="177338" y="0"/>
                      </a:moveTo>
                      <a:lnTo>
                        <a:pt x="0" y="17733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55" name="フリーフォーム 1954">
                  <a:extLst>
                    <a:ext uri="{FF2B5EF4-FFF2-40B4-BE49-F238E27FC236}">
                      <a16:creationId xmlns:a16="http://schemas.microsoft.com/office/drawing/2014/main" id="{13543CE2-E5FD-D32A-103C-F2F5DC782CBE}"/>
                    </a:ext>
                  </a:extLst>
                </p:cNvPr>
                <p:cNvSpPr/>
                <p:nvPr/>
              </p:nvSpPr>
              <p:spPr>
                <a:xfrm>
                  <a:off x="4621925" y="4865721"/>
                  <a:ext cx="35467" cy="53201"/>
                </a:xfrm>
                <a:custGeom>
                  <a:avLst/>
                  <a:gdLst>
                    <a:gd name="connsiteX0" fmla="*/ 0 w 35467"/>
                    <a:gd name="connsiteY0" fmla="*/ 0 h 53201"/>
                    <a:gd name="connsiteX1" fmla="*/ 35468 w 35467"/>
                    <a:gd name="connsiteY1" fmla="*/ 53201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467" h="53201">
                      <a:moveTo>
                        <a:pt x="0" y="0"/>
                      </a:moveTo>
                      <a:lnTo>
                        <a:pt x="35468" y="5320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56" name="フリーフォーム 1955">
                  <a:extLst>
                    <a:ext uri="{FF2B5EF4-FFF2-40B4-BE49-F238E27FC236}">
                      <a16:creationId xmlns:a16="http://schemas.microsoft.com/office/drawing/2014/main" id="{E2B0717A-126A-820F-BAB0-D133450EE2EE}"/>
                    </a:ext>
                  </a:extLst>
                </p:cNvPr>
                <p:cNvSpPr/>
                <p:nvPr/>
              </p:nvSpPr>
              <p:spPr>
                <a:xfrm>
                  <a:off x="4480055" y="4865721"/>
                  <a:ext cx="319207" cy="53201"/>
                </a:xfrm>
                <a:custGeom>
                  <a:avLst/>
                  <a:gdLst>
                    <a:gd name="connsiteX0" fmla="*/ 0 w 319207"/>
                    <a:gd name="connsiteY0" fmla="*/ 53201 h 53201"/>
                    <a:gd name="connsiteX1" fmla="*/ 319208 w 319207"/>
                    <a:gd name="connsiteY1" fmla="*/ 0 h 5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19207" h="53201">
                      <a:moveTo>
                        <a:pt x="0" y="53201"/>
                      </a:moveTo>
                      <a:lnTo>
                        <a:pt x="31920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916" name="グラフィックス 300">
                <a:extLst>
                  <a:ext uri="{FF2B5EF4-FFF2-40B4-BE49-F238E27FC236}">
                    <a16:creationId xmlns:a16="http://schemas.microsoft.com/office/drawing/2014/main" id="{36AF1845-4E5F-2A59-CDFD-D5A04D7A2792}"/>
                  </a:ext>
                </a:extLst>
              </p:cNvPr>
              <p:cNvGrpSpPr/>
              <p:nvPr/>
            </p:nvGrpSpPr>
            <p:grpSpPr>
              <a:xfrm>
                <a:off x="4472518" y="4858184"/>
                <a:ext cx="688745" cy="245612"/>
                <a:chOff x="4472518" y="4858184"/>
                <a:chExt cx="688745" cy="245612"/>
              </a:xfrm>
              <a:solidFill>
                <a:srgbClr val="000000"/>
              </a:solidFill>
            </p:grpSpPr>
            <p:sp>
              <p:nvSpPr>
                <p:cNvPr id="1917" name="フリーフォーム 1916">
                  <a:extLst>
                    <a:ext uri="{FF2B5EF4-FFF2-40B4-BE49-F238E27FC236}">
                      <a16:creationId xmlns:a16="http://schemas.microsoft.com/office/drawing/2014/main" id="{FEE18E43-0928-CE06-DC81-DD0CC35A481B}"/>
                    </a:ext>
                  </a:extLst>
                </p:cNvPr>
                <p:cNvSpPr/>
                <p:nvPr/>
              </p:nvSpPr>
              <p:spPr>
                <a:xfrm>
                  <a:off x="5004319" y="5088723"/>
                  <a:ext cx="15073" cy="15073"/>
                </a:xfrm>
                <a:custGeom>
                  <a:avLst/>
                  <a:gdLst>
                    <a:gd name="connsiteX0" fmla="*/ 15074 w 15073"/>
                    <a:gd name="connsiteY0" fmla="*/ 7537 h 15073"/>
                    <a:gd name="connsiteX1" fmla="*/ 7537 w 15073"/>
                    <a:gd name="connsiteY1" fmla="*/ 15074 h 15073"/>
                    <a:gd name="connsiteX2" fmla="*/ 0 w 15073"/>
                    <a:gd name="connsiteY2" fmla="*/ 7537 h 15073"/>
                    <a:gd name="connsiteX3" fmla="*/ 7537 w 15073"/>
                    <a:gd name="connsiteY3" fmla="*/ 0 h 15073"/>
                    <a:gd name="connsiteX4" fmla="*/ 15074 w 15073"/>
                    <a:gd name="connsiteY4" fmla="*/ 7537 h 1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73" h="15073">
                      <a:moveTo>
                        <a:pt x="15074" y="7537"/>
                      </a:moveTo>
                      <a:cubicBezTo>
                        <a:pt x="15074" y="11699"/>
                        <a:pt x="11699" y="15074"/>
                        <a:pt x="7537" y="15074"/>
                      </a:cubicBezTo>
                      <a:cubicBezTo>
                        <a:pt x="3374" y="15074"/>
                        <a:pt x="0" y="11699"/>
                        <a:pt x="0" y="7537"/>
                      </a:cubicBezTo>
                      <a:cubicBezTo>
                        <a:pt x="0" y="3374"/>
                        <a:pt x="3374" y="0"/>
                        <a:pt x="7537" y="0"/>
                      </a:cubicBezTo>
                      <a:cubicBezTo>
                        <a:pt x="11699" y="0"/>
                        <a:pt x="15074" y="3374"/>
                        <a:pt x="15074" y="75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18" name="フリーフォーム 1917">
                  <a:extLst>
                    <a:ext uri="{FF2B5EF4-FFF2-40B4-BE49-F238E27FC236}">
                      <a16:creationId xmlns:a16="http://schemas.microsoft.com/office/drawing/2014/main" id="{D93C1289-C8CE-1219-AA63-28A6C1627BD0}"/>
                    </a:ext>
                  </a:extLst>
                </p:cNvPr>
                <p:cNvSpPr/>
                <p:nvPr/>
              </p:nvSpPr>
              <p:spPr>
                <a:xfrm>
                  <a:off x="5146189" y="4858184"/>
                  <a:ext cx="15074" cy="15074"/>
                </a:xfrm>
                <a:custGeom>
                  <a:avLst/>
                  <a:gdLst>
                    <a:gd name="connsiteX0" fmla="*/ 15075 w 15074"/>
                    <a:gd name="connsiteY0" fmla="*/ 7537 h 15074"/>
                    <a:gd name="connsiteX1" fmla="*/ 7537 w 15074"/>
                    <a:gd name="connsiteY1" fmla="*/ 15075 h 15074"/>
                    <a:gd name="connsiteX2" fmla="*/ 0 w 15074"/>
                    <a:gd name="connsiteY2" fmla="*/ 7537 h 15074"/>
                    <a:gd name="connsiteX3" fmla="*/ 7537 w 15074"/>
                    <a:gd name="connsiteY3" fmla="*/ 0 h 15074"/>
                    <a:gd name="connsiteX4" fmla="*/ 15075 w 15074"/>
                    <a:gd name="connsiteY4" fmla="*/ 7537 h 15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74" h="15074">
                      <a:moveTo>
                        <a:pt x="15075" y="7537"/>
                      </a:moveTo>
                      <a:cubicBezTo>
                        <a:pt x="15075" y="11700"/>
                        <a:pt x="11700" y="15075"/>
                        <a:pt x="7537" y="15075"/>
                      </a:cubicBezTo>
                      <a:cubicBezTo>
                        <a:pt x="3375" y="15075"/>
                        <a:pt x="0" y="11700"/>
                        <a:pt x="0" y="7537"/>
                      </a:cubicBezTo>
                      <a:cubicBezTo>
                        <a:pt x="0" y="3375"/>
                        <a:pt x="3375" y="0"/>
                        <a:pt x="7537" y="0"/>
                      </a:cubicBezTo>
                      <a:cubicBezTo>
                        <a:pt x="11700" y="0"/>
                        <a:pt x="15075" y="3375"/>
                        <a:pt x="15075" y="75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19" name="フリーフォーム 1918">
                  <a:extLst>
                    <a:ext uri="{FF2B5EF4-FFF2-40B4-BE49-F238E27FC236}">
                      <a16:creationId xmlns:a16="http://schemas.microsoft.com/office/drawing/2014/main" id="{A435AA95-1830-3EF3-6114-BA4533E1C444}"/>
                    </a:ext>
                  </a:extLst>
                </p:cNvPr>
                <p:cNvSpPr/>
                <p:nvPr/>
              </p:nvSpPr>
              <p:spPr>
                <a:xfrm>
                  <a:off x="5146189" y="5035521"/>
                  <a:ext cx="15073" cy="15073"/>
                </a:xfrm>
                <a:custGeom>
                  <a:avLst/>
                  <a:gdLst>
                    <a:gd name="connsiteX0" fmla="*/ 15074 w 15073"/>
                    <a:gd name="connsiteY0" fmla="*/ 7537 h 15073"/>
                    <a:gd name="connsiteX1" fmla="*/ 7537 w 15073"/>
                    <a:gd name="connsiteY1" fmla="*/ 15074 h 15073"/>
                    <a:gd name="connsiteX2" fmla="*/ 0 w 15073"/>
                    <a:gd name="connsiteY2" fmla="*/ 7537 h 15073"/>
                    <a:gd name="connsiteX3" fmla="*/ 7537 w 15073"/>
                    <a:gd name="connsiteY3" fmla="*/ 0 h 15073"/>
                    <a:gd name="connsiteX4" fmla="*/ 15074 w 15073"/>
                    <a:gd name="connsiteY4" fmla="*/ 7537 h 1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73" h="15073">
                      <a:moveTo>
                        <a:pt x="15074" y="7537"/>
                      </a:moveTo>
                      <a:cubicBezTo>
                        <a:pt x="15074" y="11699"/>
                        <a:pt x="11699" y="15074"/>
                        <a:pt x="7537" y="15074"/>
                      </a:cubicBezTo>
                      <a:cubicBezTo>
                        <a:pt x="3374" y="15074"/>
                        <a:pt x="0" y="11699"/>
                        <a:pt x="0" y="7537"/>
                      </a:cubicBezTo>
                      <a:cubicBezTo>
                        <a:pt x="0" y="3374"/>
                        <a:pt x="3374" y="0"/>
                        <a:pt x="7537" y="0"/>
                      </a:cubicBezTo>
                      <a:cubicBezTo>
                        <a:pt x="11699" y="0"/>
                        <a:pt x="15074" y="3374"/>
                        <a:pt x="15074" y="75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20" name="フリーフォーム 1919">
                  <a:extLst>
                    <a:ext uri="{FF2B5EF4-FFF2-40B4-BE49-F238E27FC236}">
                      <a16:creationId xmlns:a16="http://schemas.microsoft.com/office/drawing/2014/main" id="{1B8B15BA-DB31-C73D-D62F-3033E34B9879}"/>
                    </a:ext>
                  </a:extLst>
                </p:cNvPr>
                <p:cNvSpPr/>
                <p:nvPr/>
              </p:nvSpPr>
              <p:spPr>
                <a:xfrm>
                  <a:off x="5004319" y="4911385"/>
                  <a:ext cx="15073" cy="15073"/>
                </a:xfrm>
                <a:custGeom>
                  <a:avLst/>
                  <a:gdLst>
                    <a:gd name="connsiteX0" fmla="*/ 15074 w 15073"/>
                    <a:gd name="connsiteY0" fmla="*/ 7537 h 15073"/>
                    <a:gd name="connsiteX1" fmla="*/ 7537 w 15073"/>
                    <a:gd name="connsiteY1" fmla="*/ 15074 h 15073"/>
                    <a:gd name="connsiteX2" fmla="*/ 0 w 15073"/>
                    <a:gd name="connsiteY2" fmla="*/ 7537 h 15073"/>
                    <a:gd name="connsiteX3" fmla="*/ 7537 w 15073"/>
                    <a:gd name="connsiteY3" fmla="*/ 0 h 15073"/>
                    <a:gd name="connsiteX4" fmla="*/ 15074 w 15073"/>
                    <a:gd name="connsiteY4" fmla="*/ 7537 h 1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73" h="15073">
                      <a:moveTo>
                        <a:pt x="15074" y="7537"/>
                      </a:moveTo>
                      <a:cubicBezTo>
                        <a:pt x="15074" y="11699"/>
                        <a:pt x="11699" y="15074"/>
                        <a:pt x="7537" y="15074"/>
                      </a:cubicBezTo>
                      <a:cubicBezTo>
                        <a:pt x="3374" y="15074"/>
                        <a:pt x="0" y="11699"/>
                        <a:pt x="0" y="7537"/>
                      </a:cubicBezTo>
                      <a:cubicBezTo>
                        <a:pt x="0" y="3374"/>
                        <a:pt x="3374" y="0"/>
                        <a:pt x="7537" y="0"/>
                      </a:cubicBezTo>
                      <a:cubicBezTo>
                        <a:pt x="11699" y="0"/>
                        <a:pt x="15074" y="3374"/>
                        <a:pt x="15074" y="75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21" name="フリーフォーム 1920">
                  <a:extLst>
                    <a:ext uri="{FF2B5EF4-FFF2-40B4-BE49-F238E27FC236}">
                      <a16:creationId xmlns:a16="http://schemas.microsoft.com/office/drawing/2014/main" id="{EBF8198B-3F4B-1C16-71A7-66014E0C6E9C}"/>
                    </a:ext>
                  </a:extLst>
                </p:cNvPr>
                <p:cNvSpPr/>
                <p:nvPr/>
              </p:nvSpPr>
              <p:spPr>
                <a:xfrm>
                  <a:off x="4472518" y="4911385"/>
                  <a:ext cx="15073" cy="15073"/>
                </a:xfrm>
                <a:custGeom>
                  <a:avLst/>
                  <a:gdLst>
                    <a:gd name="connsiteX0" fmla="*/ 15074 w 15073"/>
                    <a:gd name="connsiteY0" fmla="*/ 7537 h 15073"/>
                    <a:gd name="connsiteX1" fmla="*/ 7537 w 15073"/>
                    <a:gd name="connsiteY1" fmla="*/ 15074 h 15073"/>
                    <a:gd name="connsiteX2" fmla="*/ 0 w 15073"/>
                    <a:gd name="connsiteY2" fmla="*/ 7537 h 15073"/>
                    <a:gd name="connsiteX3" fmla="*/ 7537 w 15073"/>
                    <a:gd name="connsiteY3" fmla="*/ 0 h 15073"/>
                    <a:gd name="connsiteX4" fmla="*/ 15074 w 15073"/>
                    <a:gd name="connsiteY4" fmla="*/ 7537 h 1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73" h="15073">
                      <a:moveTo>
                        <a:pt x="15074" y="7537"/>
                      </a:moveTo>
                      <a:cubicBezTo>
                        <a:pt x="15074" y="11699"/>
                        <a:pt x="11699" y="15074"/>
                        <a:pt x="7537" y="15074"/>
                      </a:cubicBezTo>
                      <a:cubicBezTo>
                        <a:pt x="3374" y="15074"/>
                        <a:pt x="0" y="11699"/>
                        <a:pt x="0" y="7537"/>
                      </a:cubicBezTo>
                      <a:cubicBezTo>
                        <a:pt x="0" y="3374"/>
                        <a:pt x="3374" y="0"/>
                        <a:pt x="7537" y="0"/>
                      </a:cubicBezTo>
                      <a:cubicBezTo>
                        <a:pt x="11699" y="0"/>
                        <a:pt x="15074" y="3374"/>
                        <a:pt x="15074" y="75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22" name="フリーフォーム 1921">
                  <a:extLst>
                    <a:ext uri="{FF2B5EF4-FFF2-40B4-BE49-F238E27FC236}">
                      <a16:creationId xmlns:a16="http://schemas.microsoft.com/office/drawing/2014/main" id="{B8149D43-18CA-7C0E-D686-57777D033D57}"/>
                    </a:ext>
                  </a:extLst>
                </p:cNvPr>
                <p:cNvSpPr/>
                <p:nvPr/>
              </p:nvSpPr>
              <p:spPr>
                <a:xfrm>
                  <a:off x="4472518" y="5088723"/>
                  <a:ext cx="15073" cy="15073"/>
                </a:xfrm>
                <a:custGeom>
                  <a:avLst/>
                  <a:gdLst>
                    <a:gd name="connsiteX0" fmla="*/ 15074 w 15073"/>
                    <a:gd name="connsiteY0" fmla="*/ 7537 h 15073"/>
                    <a:gd name="connsiteX1" fmla="*/ 7537 w 15073"/>
                    <a:gd name="connsiteY1" fmla="*/ 15074 h 15073"/>
                    <a:gd name="connsiteX2" fmla="*/ 0 w 15073"/>
                    <a:gd name="connsiteY2" fmla="*/ 7537 h 15073"/>
                    <a:gd name="connsiteX3" fmla="*/ 7537 w 15073"/>
                    <a:gd name="connsiteY3" fmla="*/ 0 h 15073"/>
                    <a:gd name="connsiteX4" fmla="*/ 15074 w 15073"/>
                    <a:gd name="connsiteY4" fmla="*/ 7537 h 1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73" h="15073">
                      <a:moveTo>
                        <a:pt x="15074" y="7537"/>
                      </a:moveTo>
                      <a:cubicBezTo>
                        <a:pt x="15074" y="11699"/>
                        <a:pt x="11699" y="15074"/>
                        <a:pt x="7537" y="15074"/>
                      </a:cubicBezTo>
                      <a:cubicBezTo>
                        <a:pt x="3374" y="15074"/>
                        <a:pt x="0" y="11699"/>
                        <a:pt x="0" y="7537"/>
                      </a:cubicBezTo>
                      <a:cubicBezTo>
                        <a:pt x="0" y="3374"/>
                        <a:pt x="3374" y="0"/>
                        <a:pt x="7537" y="0"/>
                      </a:cubicBezTo>
                      <a:cubicBezTo>
                        <a:pt x="11699" y="0"/>
                        <a:pt x="15074" y="3374"/>
                        <a:pt x="15074" y="75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23" name="フリーフォーム 1922">
                  <a:extLst>
                    <a:ext uri="{FF2B5EF4-FFF2-40B4-BE49-F238E27FC236}">
                      <a16:creationId xmlns:a16="http://schemas.microsoft.com/office/drawing/2014/main" id="{B3BEF1AC-183E-C51E-F9E6-5F7C5B4F4F5A}"/>
                    </a:ext>
                  </a:extLst>
                </p:cNvPr>
                <p:cNvSpPr/>
                <p:nvPr/>
              </p:nvSpPr>
              <p:spPr>
                <a:xfrm>
                  <a:off x="4614388" y="4858184"/>
                  <a:ext cx="15073" cy="15073"/>
                </a:xfrm>
                <a:custGeom>
                  <a:avLst/>
                  <a:gdLst>
                    <a:gd name="connsiteX0" fmla="*/ 15074 w 15073"/>
                    <a:gd name="connsiteY0" fmla="*/ 7537 h 15073"/>
                    <a:gd name="connsiteX1" fmla="*/ 7537 w 15073"/>
                    <a:gd name="connsiteY1" fmla="*/ 15074 h 15073"/>
                    <a:gd name="connsiteX2" fmla="*/ 0 w 15073"/>
                    <a:gd name="connsiteY2" fmla="*/ 7537 h 15073"/>
                    <a:gd name="connsiteX3" fmla="*/ 7537 w 15073"/>
                    <a:gd name="connsiteY3" fmla="*/ 0 h 15073"/>
                    <a:gd name="connsiteX4" fmla="*/ 15074 w 15073"/>
                    <a:gd name="connsiteY4" fmla="*/ 7537 h 1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73" h="15073">
                      <a:moveTo>
                        <a:pt x="15074" y="7537"/>
                      </a:moveTo>
                      <a:cubicBezTo>
                        <a:pt x="15074" y="11699"/>
                        <a:pt x="11699" y="15074"/>
                        <a:pt x="7537" y="15074"/>
                      </a:cubicBezTo>
                      <a:cubicBezTo>
                        <a:pt x="3374" y="15074"/>
                        <a:pt x="0" y="11699"/>
                        <a:pt x="0" y="7537"/>
                      </a:cubicBezTo>
                      <a:cubicBezTo>
                        <a:pt x="0" y="3374"/>
                        <a:pt x="3374" y="0"/>
                        <a:pt x="7537" y="0"/>
                      </a:cubicBezTo>
                      <a:cubicBezTo>
                        <a:pt x="11699" y="0"/>
                        <a:pt x="15074" y="3374"/>
                        <a:pt x="15074" y="75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545" name="グループ化 1544">
              <a:extLst>
                <a:ext uri="{FF2B5EF4-FFF2-40B4-BE49-F238E27FC236}">
                  <a16:creationId xmlns:a16="http://schemas.microsoft.com/office/drawing/2014/main" id="{763E2A07-3634-C449-D35E-B3B899F0776D}"/>
                </a:ext>
              </a:extLst>
            </p:cNvPr>
            <p:cNvGrpSpPr/>
            <p:nvPr/>
          </p:nvGrpSpPr>
          <p:grpSpPr>
            <a:xfrm>
              <a:off x="5278945" y="4858491"/>
              <a:ext cx="668318" cy="240631"/>
              <a:chOff x="5278945" y="4858491"/>
              <a:chExt cx="668318" cy="240631"/>
            </a:xfrm>
          </p:grpSpPr>
          <p:grpSp>
            <p:nvGrpSpPr>
              <p:cNvPr id="1856" name="グラフィックス 301">
                <a:extLst>
                  <a:ext uri="{FF2B5EF4-FFF2-40B4-BE49-F238E27FC236}">
                    <a16:creationId xmlns:a16="http://schemas.microsoft.com/office/drawing/2014/main" id="{16517730-2CAF-C1E3-9B6A-21C35DFBE851}"/>
                  </a:ext>
                </a:extLst>
              </p:cNvPr>
              <p:cNvGrpSpPr/>
              <p:nvPr/>
            </p:nvGrpSpPr>
            <p:grpSpPr>
              <a:xfrm>
                <a:off x="5285010" y="4864560"/>
                <a:ext cx="656189" cy="228497"/>
                <a:chOff x="5285010" y="4864560"/>
                <a:chExt cx="656189" cy="228497"/>
              </a:xfrm>
            </p:grpSpPr>
            <p:sp>
              <p:nvSpPr>
                <p:cNvPr id="1865" name="フリーフォーム 1864">
                  <a:extLst>
                    <a:ext uri="{FF2B5EF4-FFF2-40B4-BE49-F238E27FC236}">
                      <a16:creationId xmlns:a16="http://schemas.microsoft.com/office/drawing/2014/main" id="{3CE399FE-47D2-668D-BBA0-037AD7AF9E15}"/>
                    </a:ext>
                  </a:extLst>
                </p:cNvPr>
                <p:cNvSpPr/>
                <p:nvPr/>
              </p:nvSpPr>
              <p:spPr>
                <a:xfrm>
                  <a:off x="5570212" y="5093052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7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66" name="フリーフォーム 1865">
                  <a:extLst>
                    <a:ext uri="{FF2B5EF4-FFF2-40B4-BE49-F238E27FC236}">
                      <a16:creationId xmlns:a16="http://schemas.microsoft.com/office/drawing/2014/main" id="{7EA74190-85DF-8A31-1864-E87F3DE85E48}"/>
                    </a:ext>
                  </a:extLst>
                </p:cNvPr>
                <p:cNvSpPr/>
                <p:nvPr/>
              </p:nvSpPr>
              <p:spPr>
                <a:xfrm>
                  <a:off x="5570212" y="4950246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67" name="フリーフォーム 1866">
                  <a:extLst>
                    <a:ext uri="{FF2B5EF4-FFF2-40B4-BE49-F238E27FC236}">
                      <a16:creationId xmlns:a16="http://schemas.microsoft.com/office/drawing/2014/main" id="{CC5AA960-DE6F-B571-A4E6-0D2A722D5ECE}"/>
                    </a:ext>
                  </a:extLst>
                </p:cNvPr>
                <p:cNvSpPr/>
                <p:nvPr/>
              </p:nvSpPr>
              <p:spPr>
                <a:xfrm>
                  <a:off x="5712898" y="4950246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68" name="フリーフォーム 1867">
                  <a:extLst>
                    <a:ext uri="{FF2B5EF4-FFF2-40B4-BE49-F238E27FC236}">
                      <a16:creationId xmlns:a16="http://schemas.microsoft.com/office/drawing/2014/main" id="{CFCFEF8B-8269-A830-ACFE-A454989179B9}"/>
                    </a:ext>
                  </a:extLst>
                </p:cNvPr>
                <p:cNvSpPr/>
                <p:nvPr/>
              </p:nvSpPr>
              <p:spPr>
                <a:xfrm>
                  <a:off x="5570212" y="4950246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7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69" name="フリーフォーム 1868">
                  <a:extLst>
                    <a:ext uri="{FF2B5EF4-FFF2-40B4-BE49-F238E27FC236}">
                      <a16:creationId xmlns:a16="http://schemas.microsoft.com/office/drawing/2014/main" id="{3FDB3378-95EA-0C64-B547-5C6CC0501224}"/>
                    </a:ext>
                  </a:extLst>
                </p:cNvPr>
                <p:cNvSpPr/>
                <p:nvPr/>
              </p:nvSpPr>
              <p:spPr>
                <a:xfrm>
                  <a:off x="5570212" y="4907405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0" name="フリーフォーム 1869">
                  <a:extLst>
                    <a:ext uri="{FF2B5EF4-FFF2-40B4-BE49-F238E27FC236}">
                      <a16:creationId xmlns:a16="http://schemas.microsoft.com/office/drawing/2014/main" id="{1220DB3B-7D8C-0267-ED84-3CA9E5668B2F}"/>
                    </a:ext>
                  </a:extLst>
                </p:cNvPr>
                <p:cNvSpPr/>
                <p:nvPr/>
              </p:nvSpPr>
              <p:spPr>
                <a:xfrm>
                  <a:off x="5712898" y="4907405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1" name="フリーフォーム 1870">
                  <a:extLst>
                    <a:ext uri="{FF2B5EF4-FFF2-40B4-BE49-F238E27FC236}">
                      <a16:creationId xmlns:a16="http://schemas.microsoft.com/office/drawing/2014/main" id="{0297AA83-B0CB-54AA-6197-AC9B531CDAA6}"/>
                    </a:ext>
                  </a:extLst>
                </p:cNvPr>
                <p:cNvSpPr/>
                <p:nvPr/>
              </p:nvSpPr>
              <p:spPr>
                <a:xfrm>
                  <a:off x="5684352" y="4907407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2" name="フリーフォーム 1871">
                  <a:extLst>
                    <a:ext uri="{FF2B5EF4-FFF2-40B4-BE49-F238E27FC236}">
                      <a16:creationId xmlns:a16="http://schemas.microsoft.com/office/drawing/2014/main" id="{B28B3A3D-C607-A4F1-AF98-3DB4D4F031D8}"/>
                    </a:ext>
                  </a:extLst>
                </p:cNvPr>
                <p:cNvSpPr/>
                <p:nvPr/>
              </p:nvSpPr>
              <p:spPr>
                <a:xfrm>
                  <a:off x="5827038" y="4907407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3" name="フリーフォーム 1872">
                  <a:extLst>
                    <a:ext uri="{FF2B5EF4-FFF2-40B4-BE49-F238E27FC236}">
                      <a16:creationId xmlns:a16="http://schemas.microsoft.com/office/drawing/2014/main" id="{AC7EE24D-3B2F-D3AD-EB4D-70F7CA39CC61}"/>
                    </a:ext>
                  </a:extLst>
                </p:cNvPr>
                <p:cNvSpPr/>
                <p:nvPr/>
              </p:nvSpPr>
              <p:spPr>
                <a:xfrm>
                  <a:off x="5712898" y="5050213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4" name="フリーフォーム 1873">
                  <a:extLst>
                    <a:ext uri="{FF2B5EF4-FFF2-40B4-BE49-F238E27FC236}">
                      <a16:creationId xmlns:a16="http://schemas.microsoft.com/office/drawing/2014/main" id="{90F440EF-4315-2080-07BD-8A644C3AC8DC}"/>
                    </a:ext>
                  </a:extLst>
                </p:cNvPr>
                <p:cNvSpPr/>
                <p:nvPr/>
              </p:nvSpPr>
              <p:spPr>
                <a:xfrm>
                  <a:off x="5570212" y="4950246"/>
                  <a:ext cx="142686" cy="142805"/>
                </a:xfrm>
                <a:custGeom>
                  <a:avLst/>
                  <a:gdLst>
                    <a:gd name="connsiteX0" fmla="*/ 0 w 142686"/>
                    <a:gd name="connsiteY0" fmla="*/ 0 h 142805"/>
                    <a:gd name="connsiteX1" fmla="*/ 142687 w 142686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42805">
                      <a:moveTo>
                        <a:pt x="0" y="0"/>
                      </a:moveTo>
                      <a:lnTo>
                        <a:pt x="142687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5" name="フリーフォーム 1874">
                  <a:extLst>
                    <a:ext uri="{FF2B5EF4-FFF2-40B4-BE49-F238E27FC236}">
                      <a16:creationId xmlns:a16="http://schemas.microsoft.com/office/drawing/2014/main" id="{F0705D73-89E5-5304-D7C8-58E4BFEB022A}"/>
                    </a:ext>
                  </a:extLst>
                </p:cNvPr>
                <p:cNvSpPr/>
                <p:nvPr/>
              </p:nvSpPr>
              <p:spPr>
                <a:xfrm>
                  <a:off x="5570212" y="4950246"/>
                  <a:ext cx="142686" cy="142805"/>
                </a:xfrm>
                <a:custGeom>
                  <a:avLst/>
                  <a:gdLst>
                    <a:gd name="connsiteX0" fmla="*/ 142687 w 142686"/>
                    <a:gd name="connsiteY0" fmla="*/ 0 h 142805"/>
                    <a:gd name="connsiteX1" fmla="*/ 0 w 142686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42805">
                      <a:moveTo>
                        <a:pt x="142687" y="0"/>
                      </a:moveTo>
                      <a:lnTo>
                        <a:pt x="0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6" name="フリーフォーム 1875">
                  <a:extLst>
                    <a:ext uri="{FF2B5EF4-FFF2-40B4-BE49-F238E27FC236}">
                      <a16:creationId xmlns:a16="http://schemas.microsoft.com/office/drawing/2014/main" id="{D28E54C1-18FE-8D3D-F301-C627485D91CC}"/>
                    </a:ext>
                  </a:extLst>
                </p:cNvPr>
                <p:cNvSpPr/>
                <p:nvPr/>
              </p:nvSpPr>
              <p:spPr>
                <a:xfrm>
                  <a:off x="5684361" y="4907405"/>
                  <a:ext cx="28537" cy="42841"/>
                </a:xfrm>
                <a:custGeom>
                  <a:avLst/>
                  <a:gdLst>
                    <a:gd name="connsiteX0" fmla="*/ 0 w 28537"/>
                    <a:gd name="connsiteY0" fmla="*/ 0 h 42841"/>
                    <a:gd name="connsiteX1" fmla="*/ 28537 w 28537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37" h="42841">
                      <a:moveTo>
                        <a:pt x="0" y="0"/>
                      </a:moveTo>
                      <a:lnTo>
                        <a:pt x="28537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7" name="フリーフォーム 1876">
                  <a:extLst>
                    <a:ext uri="{FF2B5EF4-FFF2-40B4-BE49-F238E27FC236}">
                      <a16:creationId xmlns:a16="http://schemas.microsoft.com/office/drawing/2014/main" id="{8B380D72-608B-06C3-0FCC-4A7892A71358}"/>
                    </a:ext>
                  </a:extLst>
                </p:cNvPr>
                <p:cNvSpPr/>
                <p:nvPr/>
              </p:nvSpPr>
              <p:spPr>
                <a:xfrm>
                  <a:off x="5570212" y="4907405"/>
                  <a:ext cx="256835" cy="42841"/>
                </a:xfrm>
                <a:custGeom>
                  <a:avLst/>
                  <a:gdLst>
                    <a:gd name="connsiteX0" fmla="*/ 0 w 256835"/>
                    <a:gd name="connsiteY0" fmla="*/ 42842 h 42841"/>
                    <a:gd name="connsiteX1" fmla="*/ 256836 w 256835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6835" h="42841">
                      <a:moveTo>
                        <a:pt x="0" y="42842"/>
                      </a:moveTo>
                      <a:lnTo>
                        <a:pt x="25683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8" name="フリーフォーム 1877">
                  <a:extLst>
                    <a:ext uri="{FF2B5EF4-FFF2-40B4-BE49-F238E27FC236}">
                      <a16:creationId xmlns:a16="http://schemas.microsoft.com/office/drawing/2014/main" id="{CD58F7CF-E733-A86F-445B-ACAF398E5D80}"/>
                    </a:ext>
                  </a:extLst>
                </p:cNvPr>
                <p:cNvSpPr/>
                <p:nvPr/>
              </p:nvSpPr>
              <p:spPr>
                <a:xfrm>
                  <a:off x="5712898" y="4907405"/>
                  <a:ext cx="114149" cy="185647"/>
                </a:xfrm>
                <a:custGeom>
                  <a:avLst/>
                  <a:gdLst>
                    <a:gd name="connsiteX0" fmla="*/ 0 w 114149"/>
                    <a:gd name="connsiteY0" fmla="*/ 185648 h 185647"/>
                    <a:gd name="connsiteX1" fmla="*/ 114149 w 114149"/>
                    <a:gd name="connsiteY1" fmla="*/ 0 h 185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185647">
                      <a:moveTo>
                        <a:pt x="0" y="185648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79" name="フリーフォーム 1878">
                  <a:extLst>
                    <a:ext uri="{FF2B5EF4-FFF2-40B4-BE49-F238E27FC236}">
                      <a16:creationId xmlns:a16="http://schemas.microsoft.com/office/drawing/2014/main" id="{0766ECE0-CEC7-6D85-FC73-C1B152ED69C9}"/>
                    </a:ext>
                  </a:extLst>
                </p:cNvPr>
                <p:cNvSpPr/>
                <p:nvPr/>
              </p:nvSpPr>
              <p:spPr>
                <a:xfrm>
                  <a:off x="5712898" y="4950246"/>
                  <a:ext cx="114139" cy="99966"/>
                </a:xfrm>
                <a:custGeom>
                  <a:avLst/>
                  <a:gdLst>
                    <a:gd name="connsiteX0" fmla="*/ 0 w 114139"/>
                    <a:gd name="connsiteY0" fmla="*/ 0 h 99966"/>
                    <a:gd name="connsiteX1" fmla="*/ 114139 w 114139"/>
                    <a:gd name="connsiteY1" fmla="*/ 99967 h 99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39" h="99966">
                      <a:moveTo>
                        <a:pt x="0" y="0"/>
                      </a:moveTo>
                      <a:lnTo>
                        <a:pt x="114139" y="999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0" name="フリーフォーム 1879">
                  <a:extLst>
                    <a:ext uri="{FF2B5EF4-FFF2-40B4-BE49-F238E27FC236}">
                      <a16:creationId xmlns:a16="http://schemas.microsoft.com/office/drawing/2014/main" id="{BAB02EDC-6AA5-84B8-7433-298FBEAF4730}"/>
                    </a:ext>
                  </a:extLst>
                </p:cNvPr>
                <p:cNvSpPr/>
                <p:nvPr/>
              </p:nvSpPr>
              <p:spPr>
                <a:xfrm>
                  <a:off x="5427750" y="5093058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1" name="フリーフォーム 1880">
                  <a:extLst>
                    <a:ext uri="{FF2B5EF4-FFF2-40B4-BE49-F238E27FC236}">
                      <a16:creationId xmlns:a16="http://schemas.microsoft.com/office/drawing/2014/main" id="{10EB96D6-4CFD-E5CD-8DBD-79740ADA1438}"/>
                    </a:ext>
                  </a:extLst>
                </p:cNvPr>
                <p:cNvSpPr/>
                <p:nvPr/>
              </p:nvSpPr>
              <p:spPr>
                <a:xfrm>
                  <a:off x="5427750" y="4950252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2" name="フリーフォーム 1881">
                  <a:extLst>
                    <a:ext uri="{FF2B5EF4-FFF2-40B4-BE49-F238E27FC236}">
                      <a16:creationId xmlns:a16="http://schemas.microsoft.com/office/drawing/2014/main" id="{6083CA16-600C-6712-8F90-DB94386DAECC}"/>
                    </a:ext>
                  </a:extLst>
                </p:cNvPr>
                <p:cNvSpPr/>
                <p:nvPr/>
              </p:nvSpPr>
              <p:spPr>
                <a:xfrm>
                  <a:off x="5427750" y="4950252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3" name="フリーフォーム 1882">
                  <a:extLst>
                    <a:ext uri="{FF2B5EF4-FFF2-40B4-BE49-F238E27FC236}">
                      <a16:creationId xmlns:a16="http://schemas.microsoft.com/office/drawing/2014/main" id="{6D223040-B454-BA86-C785-65583E7956DF}"/>
                    </a:ext>
                  </a:extLst>
                </p:cNvPr>
                <p:cNvSpPr/>
                <p:nvPr/>
              </p:nvSpPr>
              <p:spPr>
                <a:xfrm>
                  <a:off x="5427750" y="4907410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4" name="フリーフォーム 1883">
                  <a:extLst>
                    <a:ext uri="{FF2B5EF4-FFF2-40B4-BE49-F238E27FC236}">
                      <a16:creationId xmlns:a16="http://schemas.microsoft.com/office/drawing/2014/main" id="{BBDC3CE9-044B-4CEC-2517-94B53B420F27}"/>
                    </a:ext>
                  </a:extLst>
                </p:cNvPr>
                <p:cNvSpPr/>
                <p:nvPr/>
              </p:nvSpPr>
              <p:spPr>
                <a:xfrm>
                  <a:off x="5541890" y="4907413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5" name="フリーフォーム 1884">
                  <a:extLst>
                    <a:ext uri="{FF2B5EF4-FFF2-40B4-BE49-F238E27FC236}">
                      <a16:creationId xmlns:a16="http://schemas.microsoft.com/office/drawing/2014/main" id="{542A7CE7-D22A-25D2-3DB0-3A60B0593932}"/>
                    </a:ext>
                  </a:extLst>
                </p:cNvPr>
                <p:cNvSpPr/>
                <p:nvPr/>
              </p:nvSpPr>
              <p:spPr>
                <a:xfrm>
                  <a:off x="5427750" y="4950252"/>
                  <a:ext cx="142686" cy="142805"/>
                </a:xfrm>
                <a:custGeom>
                  <a:avLst/>
                  <a:gdLst>
                    <a:gd name="connsiteX0" fmla="*/ 0 w 142686"/>
                    <a:gd name="connsiteY0" fmla="*/ 0 h 142805"/>
                    <a:gd name="connsiteX1" fmla="*/ 142686 w 142686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42805">
                      <a:moveTo>
                        <a:pt x="0" y="0"/>
                      </a:moveTo>
                      <a:lnTo>
                        <a:pt x="142686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6" name="フリーフォーム 1885">
                  <a:extLst>
                    <a:ext uri="{FF2B5EF4-FFF2-40B4-BE49-F238E27FC236}">
                      <a16:creationId xmlns:a16="http://schemas.microsoft.com/office/drawing/2014/main" id="{826415EF-6BDB-03BA-15D8-A5D573A219A4}"/>
                    </a:ext>
                  </a:extLst>
                </p:cNvPr>
                <p:cNvSpPr/>
                <p:nvPr/>
              </p:nvSpPr>
              <p:spPr>
                <a:xfrm>
                  <a:off x="5427750" y="4950252"/>
                  <a:ext cx="142686" cy="142805"/>
                </a:xfrm>
                <a:custGeom>
                  <a:avLst/>
                  <a:gdLst>
                    <a:gd name="connsiteX0" fmla="*/ 142686 w 142686"/>
                    <a:gd name="connsiteY0" fmla="*/ 0 h 142805"/>
                    <a:gd name="connsiteX1" fmla="*/ 0 w 142686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42805">
                      <a:moveTo>
                        <a:pt x="142686" y="0"/>
                      </a:moveTo>
                      <a:lnTo>
                        <a:pt x="0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7" name="フリーフォーム 1886">
                  <a:extLst>
                    <a:ext uri="{FF2B5EF4-FFF2-40B4-BE49-F238E27FC236}">
                      <a16:creationId xmlns:a16="http://schemas.microsoft.com/office/drawing/2014/main" id="{9C9FCE00-0FBF-7E98-2494-BD21513ABDD6}"/>
                    </a:ext>
                  </a:extLst>
                </p:cNvPr>
                <p:cNvSpPr/>
                <p:nvPr/>
              </p:nvSpPr>
              <p:spPr>
                <a:xfrm>
                  <a:off x="5541900" y="4907410"/>
                  <a:ext cx="28537" cy="42841"/>
                </a:xfrm>
                <a:custGeom>
                  <a:avLst/>
                  <a:gdLst>
                    <a:gd name="connsiteX0" fmla="*/ 0 w 28537"/>
                    <a:gd name="connsiteY0" fmla="*/ 0 h 42841"/>
                    <a:gd name="connsiteX1" fmla="*/ 28537 w 28537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37" h="42841">
                      <a:moveTo>
                        <a:pt x="0" y="0"/>
                      </a:moveTo>
                      <a:lnTo>
                        <a:pt x="28537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8" name="フリーフォーム 1887">
                  <a:extLst>
                    <a:ext uri="{FF2B5EF4-FFF2-40B4-BE49-F238E27FC236}">
                      <a16:creationId xmlns:a16="http://schemas.microsoft.com/office/drawing/2014/main" id="{88CD5D45-C165-CC54-124C-22321F3A62F6}"/>
                    </a:ext>
                  </a:extLst>
                </p:cNvPr>
                <p:cNvSpPr/>
                <p:nvPr/>
              </p:nvSpPr>
              <p:spPr>
                <a:xfrm>
                  <a:off x="5427750" y="4907410"/>
                  <a:ext cx="256835" cy="42841"/>
                </a:xfrm>
                <a:custGeom>
                  <a:avLst/>
                  <a:gdLst>
                    <a:gd name="connsiteX0" fmla="*/ 0 w 256835"/>
                    <a:gd name="connsiteY0" fmla="*/ 42842 h 42841"/>
                    <a:gd name="connsiteX1" fmla="*/ 256836 w 256835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6835" h="42841">
                      <a:moveTo>
                        <a:pt x="0" y="42842"/>
                      </a:moveTo>
                      <a:lnTo>
                        <a:pt x="25683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89" name="フリーフォーム 1888">
                  <a:extLst>
                    <a:ext uri="{FF2B5EF4-FFF2-40B4-BE49-F238E27FC236}">
                      <a16:creationId xmlns:a16="http://schemas.microsoft.com/office/drawing/2014/main" id="{383920A4-01A8-AAA3-1EDF-D3EB8E7BB27D}"/>
                    </a:ext>
                  </a:extLst>
                </p:cNvPr>
                <p:cNvSpPr/>
                <p:nvPr/>
              </p:nvSpPr>
              <p:spPr>
                <a:xfrm>
                  <a:off x="5285010" y="5093052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0" name="フリーフォーム 1889">
                  <a:extLst>
                    <a:ext uri="{FF2B5EF4-FFF2-40B4-BE49-F238E27FC236}">
                      <a16:creationId xmlns:a16="http://schemas.microsoft.com/office/drawing/2014/main" id="{1ABC72B9-FDCE-B202-E1DF-F08FAABF512B}"/>
                    </a:ext>
                  </a:extLst>
                </p:cNvPr>
                <p:cNvSpPr/>
                <p:nvPr/>
              </p:nvSpPr>
              <p:spPr>
                <a:xfrm>
                  <a:off x="5285010" y="4950246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1" name="フリーフォーム 1890">
                  <a:extLst>
                    <a:ext uri="{FF2B5EF4-FFF2-40B4-BE49-F238E27FC236}">
                      <a16:creationId xmlns:a16="http://schemas.microsoft.com/office/drawing/2014/main" id="{0E0384A1-221E-1121-CBC9-AAEC6FF90047}"/>
                    </a:ext>
                  </a:extLst>
                </p:cNvPr>
                <p:cNvSpPr/>
                <p:nvPr/>
              </p:nvSpPr>
              <p:spPr>
                <a:xfrm>
                  <a:off x="5285010" y="4950246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2" name="フリーフォーム 1891">
                  <a:extLst>
                    <a:ext uri="{FF2B5EF4-FFF2-40B4-BE49-F238E27FC236}">
                      <a16:creationId xmlns:a16="http://schemas.microsoft.com/office/drawing/2014/main" id="{E822C484-D6E9-E545-32DB-39E158B61125}"/>
                    </a:ext>
                  </a:extLst>
                </p:cNvPr>
                <p:cNvSpPr/>
                <p:nvPr/>
              </p:nvSpPr>
              <p:spPr>
                <a:xfrm>
                  <a:off x="5285010" y="4907405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3" name="フリーフォーム 1892">
                  <a:extLst>
                    <a:ext uri="{FF2B5EF4-FFF2-40B4-BE49-F238E27FC236}">
                      <a16:creationId xmlns:a16="http://schemas.microsoft.com/office/drawing/2014/main" id="{179583A8-FB74-0CC3-5E90-E1917FBCCDD9}"/>
                    </a:ext>
                  </a:extLst>
                </p:cNvPr>
                <p:cNvSpPr/>
                <p:nvPr/>
              </p:nvSpPr>
              <p:spPr>
                <a:xfrm>
                  <a:off x="5399149" y="4907407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4" name="フリーフォーム 1893">
                  <a:extLst>
                    <a:ext uri="{FF2B5EF4-FFF2-40B4-BE49-F238E27FC236}">
                      <a16:creationId xmlns:a16="http://schemas.microsoft.com/office/drawing/2014/main" id="{6F9E8FB3-D755-D86E-9813-6435285C4C2E}"/>
                    </a:ext>
                  </a:extLst>
                </p:cNvPr>
                <p:cNvSpPr/>
                <p:nvPr/>
              </p:nvSpPr>
              <p:spPr>
                <a:xfrm>
                  <a:off x="5285010" y="4950246"/>
                  <a:ext cx="142686" cy="142805"/>
                </a:xfrm>
                <a:custGeom>
                  <a:avLst/>
                  <a:gdLst>
                    <a:gd name="connsiteX0" fmla="*/ 0 w 142686"/>
                    <a:gd name="connsiteY0" fmla="*/ 0 h 142805"/>
                    <a:gd name="connsiteX1" fmla="*/ 142686 w 142686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42805">
                      <a:moveTo>
                        <a:pt x="0" y="0"/>
                      </a:moveTo>
                      <a:lnTo>
                        <a:pt x="142686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5" name="フリーフォーム 1894">
                  <a:extLst>
                    <a:ext uri="{FF2B5EF4-FFF2-40B4-BE49-F238E27FC236}">
                      <a16:creationId xmlns:a16="http://schemas.microsoft.com/office/drawing/2014/main" id="{920D45A0-576B-9548-F16E-459690FF8AE7}"/>
                    </a:ext>
                  </a:extLst>
                </p:cNvPr>
                <p:cNvSpPr/>
                <p:nvPr/>
              </p:nvSpPr>
              <p:spPr>
                <a:xfrm>
                  <a:off x="5285010" y="4950246"/>
                  <a:ext cx="142686" cy="142805"/>
                </a:xfrm>
                <a:custGeom>
                  <a:avLst/>
                  <a:gdLst>
                    <a:gd name="connsiteX0" fmla="*/ 142686 w 142686"/>
                    <a:gd name="connsiteY0" fmla="*/ 0 h 142805"/>
                    <a:gd name="connsiteX1" fmla="*/ 0 w 142686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42805">
                      <a:moveTo>
                        <a:pt x="142686" y="0"/>
                      </a:moveTo>
                      <a:lnTo>
                        <a:pt x="0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6" name="フリーフォーム 1895">
                  <a:extLst>
                    <a:ext uri="{FF2B5EF4-FFF2-40B4-BE49-F238E27FC236}">
                      <a16:creationId xmlns:a16="http://schemas.microsoft.com/office/drawing/2014/main" id="{E432D555-AB34-FD67-BCBE-94667B440370}"/>
                    </a:ext>
                  </a:extLst>
                </p:cNvPr>
                <p:cNvSpPr/>
                <p:nvPr/>
              </p:nvSpPr>
              <p:spPr>
                <a:xfrm>
                  <a:off x="5399159" y="4907405"/>
                  <a:ext cx="28537" cy="42841"/>
                </a:xfrm>
                <a:custGeom>
                  <a:avLst/>
                  <a:gdLst>
                    <a:gd name="connsiteX0" fmla="*/ 0 w 28537"/>
                    <a:gd name="connsiteY0" fmla="*/ 0 h 42841"/>
                    <a:gd name="connsiteX1" fmla="*/ 28537 w 28537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37" h="42841">
                      <a:moveTo>
                        <a:pt x="0" y="0"/>
                      </a:moveTo>
                      <a:lnTo>
                        <a:pt x="28537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7" name="フリーフォーム 1896">
                  <a:extLst>
                    <a:ext uri="{FF2B5EF4-FFF2-40B4-BE49-F238E27FC236}">
                      <a16:creationId xmlns:a16="http://schemas.microsoft.com/office/drawing/2014/main" id="{99FF2AE6-1136-C992-55A1-50BB2D2EC0C5}"/>
                    </a:ext>
                  </a:extLst>
                </p:cNvPr>
                <p:cNvSpPr/>
                <p:nvPr/>
              </p:nvSpPr>
              <p:spPr>
                <a:xfrm>
                  <a:off x="5285010" y="4907405"/>
                  <a:ext cx="256835" cy="42841"/>
                </a:xfrm>
                <a:custGeom>
                  <a:avLst/>
                  <a:gdLst>
                    <a:gd name="connsiteX0" fmla="*/ 0 w 256835"/>
                    <a:gd name="connsiteY0" fmla="*/ 42842 h 42841"/>
                    <a:gd name="connsiteX1" fmla="*/ 256836 w 256835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6835" h="42841">
                      <a:moveTo>
                        <a:pt x="0" y="42842"/>
                      </a:moveTo>
                      <a:lnTo>
                        <a:pt x="25683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8" name="フリーフォーム 1897">
                  <a:extLst>
                    <a:ext uri="{FF2B5EF4-FFF2-40B4-BE49-F238E27FC236}">
                      <a16:creationId xmlns:a16="http://schemas.microsoft.com/office/drawing/2014/main" id="{BCDBCE24-584E-5746-7E28-8C2B4857ABCE}"/>
                    </a:ext>
                  </a:extLst>
                </p:cNvPr>
                <p:cNvSpPr/>
                <p:nvPr/>
              </p:nvSpPr>
              <p:spPr>
                <a:xfrm>
                  <a:off x="5684364" y="4864560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99" name="フリーフォーム 1898">
                  <a:extLst>
                    <a:ext uri="{FF2B5EF4-FFF2-40B4-BE49-F238E27FC236}">
                      <a16:creationId xmlns:a16="http://schemas.microsoft.com/office/drawing/2014/main" id="{F5C0F8A1-FC3B-EE4E-06B6-0559F8927DEF}"/>
                    </a:ext>
                  </a:extLst>
                </p:cNvPr>
                <p:cNvSpPr/>
                <p:nvPr/>
              </p:nvSpPr>
              <p:spPr>
                <a:xfrm>
                  <a:off x="5827050" y="4864560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0" name="フリーフォーム 1899">
                  <a:extLst>
                    <a:ext uri="{FF2B5EF4-FFF2-40B4-BE49-F238E27FC236}">
                      <a16:creationId xmlns:a16="http://schemas.microsoft.com/office/drawing/2014/main" id="{469031B3-1513-96E1-0740-BB75F2038F40}"/>
                    </a:ext>
                  </a:extLst>
                </p:cNvPr>
                <p:cNvSpPr/>
                <p:nvPr/>
              </p:nvSpPr>
              <p:spPr>
                <a:xfrm>
                  <a:off x="5798503" y="4864563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1" name="フリーフォーム 1900">
                  <a:extLst>
                    <a:ext uri="{FF2B5EF4-FFF2-40B4-BE49-F238E27FC236}">
                      <a16:creationId xmlns:a16="http://schemas.microsoft.com/office/drawing/2014/main" id="{AC57554F-4A92-6085-A50B-FFC2220FFD2C}"/>
                    </a:ext>
                  </a:extLst>
                </p:cNvPr>
                <p:cNvSpPr/>
                <p:nvPr/>
              </p:nvSpPr>
              <p:spPr>
                <a:xfrm>
                  <a:off x="5941189" y="4864563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2" name="フリーフォーム 1901">
                  <a:extLst>
                    <a:ext uri="{FF2B5EF4-FFF2-40B4-BE49-F238E27FC236}">
                      <a16:creationId xmlns:a16="http://schemas.microsoft.com/office/drawing/2014/main" id="{F3766E49-611C-D90C-7CD1-B5BBFFAA6C25}"/>
                    </a:ext>
                  </a:extLst>
                </p:cNvPr>
                <p:cNvSpPr/>
                <p:nvPr/>
              </p:nvSpPr>
              <p:spPr>
                <a:xfrm>
                  <a:off x="5827050" y="5007369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3" name="フリーフォーム 1902">
                  <a:extLst>
                    <a:ext uri="{FF2B5EF4-FFF2-40B4-BE49-F238E27FC236}">
                      <a16:creationId xmlns:a16="http://schemas.microsoft.com/office/drawing/2014/main" id="{B13FF753-8FDD-14EC-B143-06E31517BF7B}"/>
                    </a:ext>
                  </a:extLst>
                </p:cNvPr>
                <p:cNvSpPr/>
                <p:nvPr/>
              </p:nvSpPr>
              <p:spPr>
                <a:xfrm>
                  <a:off x="5798513" y="4864560"/>
                  <a:ext cx="28537" cy="42841"/>
                </a:xfrm>
                <a:custGeom>
                  <a:avLst/>
                  <a:gdLst>
                    <a:gd name="connsiteX0" fmla="*/ 0 w 28537"/>
                    <a:gd name="connsiteY0" fmla="*/ 0 h 42841"/>
                    <a:gd name="connsiteX1" fmla="*/ 28537 w 28537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37" h="42841">
                      <a:moveTo>
                        <a:pt x="0" y="0"/>
                      </a:moveTo>
                      <a:lnTo>
                        <a:pt x="28537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4" name="フリーフォーム 1903">
                  <a:extLst>
                    <a:ext uri="{FF2B5EF4-FFF2-40B4-BE49-F238E27FC236}">
                      <a16:creationId xmlns:a16="http://schemas.microsoft.com/office/drawing/2014/main" id="{26DEC525-0EDB-9AF8-5C63-9105C013D744}"/>
                    </a:ext>
                  </a:extLst>
                </p:cNvPr>
                <p:cNvSpPr/>
                <p:nvPr/>
              </p:nvSpPr>
              <p:spPr>
                <a:xfrm>
                  <a:off x="5684364" y="4864560"/>
                  <a:ext cx="256835" cy="42841"/>
                </a:xfrm>
                <a:custGeom>
                  <a:avLst/>
                  <a:gdLst>
                    <a:gd name="connsiteX0" fmla="*/ 0 w 256835"/>
                    <a:gd name="connsiteY0" fmla="*/ 42842 h 42841"/>
                    <a:gd name="connsiteX1" fmla="*/ 256836 w 256835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6835" h="42841">
                      <a:moveTo>
                        <a:pt x="0" y="42842"/>
                      </a:moveTo>
                      <a:lnTo>
                        <a:pt x="25683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5" name="フリーフォーム 1904">
                  <a:extLst>
                    <a:ext uri="{FF2B5EF4-FFF2-40B4-BE49-F238E27FC236}">
                      <a16:creationId xmlns:a16="http://schemas.microsoft.com/office/drawing/2014/main" id="{AF1E2F0F-4961-7430-E40C-BBE2EDF1A619}"/>
                    </a:ext>
                  </a:extLst>
                </p:cNvPr>
                <p:cNvSpPr/>
                <p:nvPr/>
              </p:nvSpPr>
              <p:spPr>
                <a:xfrm>
                  <a:off x="5827050" y="4864560"/>
                  <a:ext cx="114149" cy="185647"/>
                </a:xfrm>
                <a:custGeom>
                  <a:avLst/>
                  <a:gdLst>
                    <a:gd name="connsiteX0" fmla="*/ 0 w 114149"/>
                    <a:gd name="connsiteY0" fmla="*/ 185648 h 185647"/>
                    <a:gd name="connsiteX1" fmla="*/ 114149 w 114149"/>
                    <a:gd name="connsiteY1" fmla="*/ 0 h 185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185647">
                      <a:moveTo>
                        <a:pt x="0" y="185648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6" name="フリーフォーム 1905">
                  <a:extLst>
                    <a:ext uri="{FF2B5EF4-FFF2-40B4-BE49-F238E27FC236}">
                      <a16:creationId xmlns:a16="http://schemas.microsoft.com/office/drawing/2014/main" id="{37E30362-893C-B082-FD77-473B57937B3A}"/>
                    </a:ext>
                  </a:extLst>
                </p:cNvPr>
                <p:cNvSpPr/>
                <p:nvPr/>
              </p:nvSpPr>
              <p:spPr>
                <a:xfrm>
                  <a:off x="5827050" y="4907402"/>
                  <a:ext cx="114139" cy="99966"/>
                </a:xfrm>
                <a:custGeom>
                  <a:avLst/>
                  <a:gdLst>
                    <a:gd name="connsiteX0" fmla="*/ 0 w 114139"/>
                    <a:gd name="connsiteY0" fmla="*/ 0 h 99966"/>
                    <a:gd name="connsiteX1" fmla="*/ 114140 w 114139"/>
                    <a:gd name="connsiteY1" fmla="*/ 99967 h 99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39" h="99966">
                      <a:moveTo>
                        <a:pt x="0" y="0"/>
                      </a:moveTo>
                      <a:lnTo>
                        <a:pt x="114140" y="999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7" name="フリーフォーム 1906">
                  <a:extLst>
                    <a:ext uri="{FF2B5EF4-FFF2-40B4-BE49-F238E27FC236}">
                      <a16:creationId xmlns:a16="http://schemas.microsoft.com/office/drawing/2014/main" id="{AF939DAC-A04D-34B9-AAC2-216AAB4FF09E}"/>
                    </a:ext>
                  </a:extLst>
                </p:cNvPr>
                <p:cNvSpPr/>
                <p:nvPr/>
              </p:nvSpPr>
              <p:spPr>
                <a:xfrm>
                  <a:off x="5541902" y="4864566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8" name="フリーフォーム 1907">
                  <a:extLst>
                    <a:ext uri="{FF2B5EF4-FFF2-40B4-BE49-F238E27FC236}">
                      <a16:creationId xmlns:a16="http://schemas.microsoft.com/office/drawing/2014/main" id="{50AE8DD3-E383-B794-0F24-3754AABA1339}"/>
                    </a:ext>
                  </a:extLst>
                </p:cNvPr>
                <p:cNvSpPr/>
                <p:nvPr/>
              </p:nvSpPr>
              <p:spPr>
                <a:xfrm>
                  <a:off x="5656041" y="4864568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7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09" name="フリーフォーム 1908">
                  <a:extLst>
                    <a:ext uri="{FF2B5EF4-FFF2-40B4-BE49-F238E27FC236}">
                      <a16:creationId xmlns:a16="http://schemas.microsoft.com/office/drawing/2014/main" id="{F8D51A86-7041-C523-5B76-4825DA131C11}"/>
                    </a:ext>
                  </a:extLst>
                </p:cNvPr>
                <p:cNvSpPr/>
                <p:nvPr/>
              </p:nvSpPr>
              <p:spPr>
                <a:xfrm>
                  <a:off x="5656051" y="4864566"/>
                  <a:ext cx="28537" cy="42841"/>
                </a:xfrm>
                <a:custGeom>
                  <a:avLst/>
                  <a:gdLst>
                    <a:gd name="connsiteX0" fmla="*/ 0 w 28537"/>
                    <a:gd name="connsiteY0" fmla="*/ 0 h 42841"/>
                    <a:gd name="connsiteX1" fmla="*/ 28537 w 28537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37" h="42841">
                      <a:moveTo>
                        <a:pt x="0" y="0"/>
                      </a:moveTo>
                      <a:lnTo>
                        <a:pt x="28537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10" name="フリーフォーム 1909">
                  <a:extLst>
                    <a:ext uri="{FF2B5EF4-FFF2-40B4-BE49-F238E27FC236}">
                      <a16:creationId xmlns:a16="http://schemas.microsoft.com/office/drawing/2014/main" id="{C87C3BE5-2445-802E-10E3-1A5A62EDC05D}"/>
                    </a:ext>
                  </a:extLst>
                </p:cNvPr>
                <p:cNvSpPr/>
                <p:nvPr/>
              </p:nvSpPr>
              <p:spPr>
                <a:xfrm>
                  <a:off x="5541902" y="4864566"/>
                  <a:ext cx="256835" cy="42841"/>
                </a:xfrm>
                <a:custGeom>
                  <a:avLst/>
                  <a:gdLst>
                    <a:gd name="connsiteX0" fmla="*/ 0 w 256835"/>
                    <a:gd name="connsiteY0" fmla="*/ 42842 h 42841"/>
                    <a:gd name="connsiteX1" fmla="*/ 256836 w 256835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6835" h="42841">
                      <a:moveTo>
                        <a:pt x="0" y="42842"/>
                      </a:moveTo>
                      <a:lnTo>
                        <a:pt x="25683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11" name="フリーフォーム 1910">
                  <a:extLst>
                    <a:ext uri="{FF2B5EF4-FFF2-40B4-BE49-F238E27FC236}">
                      <a16:creationId xmlns:a16="http://schemas.microsoft.com/office/drawing/2014/main" id="{FC026381-BAAB-CC89-7889-3FA529686494}"/>
                    </a:ext>
                  </a:extLst>
                </p:cNvPr>
                <p:cNvSpPr/>
                <p:nvPr/>
              </p:nvSpPr>
              <p:spPr>
                <a:xfrm>
                  <a:off x="5399161" y="4864560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12" name="フリーフォーム 1911">
                  <a:extLst>
                    <a:ext uri="{FF2B5EF4-FFF2-40B4-BE49-F238E27FC236}">
                      <a16:creationId xmlns:a16="http://schemas.microsoft.com/office/drawing/2014/main" id="{90DB848A-3A4F-C0FD-7FE5-AC99A9B6045C}"/>
                    </a:ext>
                  </a:extLst>
                </p:cNvPr>
                <p:cNvSpPr/>
                <p:nvPr/>
              </p:nvSpPr>
              <p:spPr>
                <a:xfrm>
                  <a:off x="5513301" y="4864563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13" name="フリーフォーム 1912">
                  <a:extLst>
                    <a:ext uri="{FF2B5EF4-FFF2-40B4-BE49-F238E27FC236}">
                      <a16:creationId xmlns:a16="http://schemas.microsoft.com/office/drawing/2014/main" id="{5770F83A-9DBC-9052-8965-C99FF3769821}"/>
                    </a:ext>
                  </a:extLst>
                </p:cNvPr>
                <p:cNvSpPr/>
                <p:nvPr/>
              </p:nvSpPr>
              <p:spPr>
                <a:xfrm>
                  <a:off x="5513310" y="4864560"/>
                  <a:ext cx="28537" cy="42841"/>
                </a:xfrm>
                <a:custGeom>
                  <a:avLst/>
                  <a:gdLst>
                    <a:gd name="connsiteX0" fmla="*/ 0 w 28537"/>
                    <a:gd name="connsiteY0" fmla="*/ 0 h 42841"/>
                    <a:gd name="connsiteX1" fmla="*/ 28537 w 28537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37" h="42841">
                      <a:moveTo>
                        <a:pt x="0" y="0"/>
                      </a:moveTo>
                      <a:lnTo>
                        <a:pt x="28537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914" name="フリーフォーム 1913">
                  <a:extLst>
                    <a:ext uri="{FF2B5EF4-FFF2-40B4-BE49-F238E27FC236}">
                      <a16:creationId xmlns:a16="http://schemas.microsoft.com/office/drawing/2014/main" id="{2D3167E6-9100-C9E9-768F-2B816726E5E9}"/>
                    </a:ext>
                  </a:extLst>
                </p:cNvPr>
                <p:cNvSpPr/>
                <p:nvPr/>
              </p:nvSpPr>
              <p:spPr>
                <a:xfrm>
                  <a:off x="5399161" y="4864560"/>
                  <a:ext cx="256835" cy="42841"/>
                </a:xfrm>
                <a:custGeom>
                  <a:avLst/>
                  <a:gdLst>
                    <a:gd name="connsiteX0" fmla="*/ 0 w 256835"/>
                    <a:gd name="connsiteY0" fmla="*/ 42842 h 42841"/>
                    <a:gd name="connsiteX1" fmla="*/ 256836 w 256835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6835" h="42841">
                      <a:moveTo>
                        <a:pt x="0" y="42842"/>
                      </a:moveTo>
                      <a:lnTo>
                        <a:pt x="25683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857" name="グラフィックス 301">
                <a:extLst>
                  <a:ext uri="{FF2B5EF4-FFF2-40B4-BE49-F238E27FC236}">
                    <a16:creationId xmlns:a16="http://schemas.microsoft.com/office/drawing/2014/main" id="{A0E22CAA-3BFA-CFA9-0F3A-F4AA5BF0CF0C}"/>
                  </a:ext>
                </a:extLst>
              </p:cNvPr>
              <p:cNvGrpSpPr/>
              <p:nvPr/>
            </p:nvGrpSpPr>
            <p:grpSpPr>
              <a:xfrm>
                <a:off x="5278945" y="4858491"/>
                <a:ext cx="668318" cy="240631"/>
                <a:chOff x="5278945" y="4858491"/>
                <a:chExt cx="668318" cy="240631"/>
              </a:xfrm>
              <a:solidFill>
                <a:srgbClr val="000000"/>
              </a:solidFill>
            </p:grpSpPr>
            <p:sp>
              <p:nvSpPr>
                <p:cNvPr id="1858" name="フリーフォーム 1857">
                  <a:extLst>
                    <a:ext uri="{FF2B5EF4-FFF2-40B4-BE49-F238E27FC236}">
                      <a16:creationId xmlns:a16="http://schemas.microsoft.com/office/drawing/2014/main" id="{8AE1A03C-ADC7-9B3C-ED48-1B15CA574219}"/>
                    </a:ext>
                  </a:extLst>
                </p:cNvPr>
                <p:cNvSpPr/>
                <p:nvPr/>
              </p:nvSpPr>
              <p:spPr>
                <a:xfrm>
                  <a:off x="5706834" y="5086983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8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8"/>
                        <a:pt x="6064" y="12138"/>
                      </a:cubicBezTo>
                      <a:cubicBezTo>
                        <a:pt x="2715" y="12138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59" name="フリーフォーム 1858">
                  <a:extLst>
                    <a:ext uri="{FF2B5EF4-FFF2-40B4-BE49-F238E27FC236}">
                      <a16:creationId xmlns:a16="http://schemas.microsoft.com/office/drawing/2014/main" id="{FB56AFE1-D58E-768F-9F7C-F13EAAE16496}"/>
                    </a:ext>
                  </a:extLst>
                </p:cNvPr>
                <p:cNvSpPr/>
                <p:nvPr/>
              </p:nvSpPr>
              <p:spPr>
                <a:xfrm>
                  <a:off x="5706834" y="4944177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60" name="フリーフォーム 1859">
                  <a:extLst>
                    <a:ext uri="{FF2B5EF4-FFF2-40B4-BE49-F238E27FC236}">
                      <a16:creationId xmlns:a16="http://schemas.microsoft.com/office/drawing/2014/main" id="{C0453497-B3ED-F748-5B56-30DA44A88496}"/>
                    </a:ext>
                  </a:extLst>
                </p:cNvPr>
                <p:cNvSpPr/>
                <p:nvPr/>
              </p:nvSpPr>
              <p:spPr>
                <a:xfrm>
                  <a:off x="5278945" y="4944177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61" name="フリーフォーム 1860">
                  <a:extLst>
                    <a:ext uri="{FF2B5EF4-FFF2-40B4-BE49-F238E27FC236}">
                      <a16:creationId xmlns:a16="http://schemas.microsoft.com/office/drawing/2014/main" id="{3B24C00B-6A5D-899A-2202-15828EF732FF}"/>
                    </a:ext>
                  </a:extLst>
                </p:cNvPr>
                <p:cNvSpPr/>
                <p:nvPr/>
              </p:nvSpPr>
              <p:spPr>
                <a:xfrm>
                  <a:off x="5278945" y="5086983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8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8"/>
                        <a:pt x="6064" y="12138"/>
                      </a:cubicBezTo>
                      <a:cubicBezTo>
                        <a:pt x="2715" y="12138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62" name="フリーフォーム 1861">
                  <a:extLst>
                    <a:ext uri="{FF2B5EF4-FFF2-40B4-BE49-F238E27FC236}">
                      <a16:creationId xmlns:a16="http://schemas.microsoft.com/office/drawing/2014/main" id="{9D3C57CC-6171-854D-CD8D-DA2DA69B5BB9}"/>
                    </a:ext>
                  </a:extLst>
                </p:cNvPr>
                <p:cNvSpPr/>
                <p:nvPr/>
              </p:nvSpPr>
              <p:spPr>
                <a:xfrm>
                  <a:off x="5935135" y="4858491"/>
                  <a:ext cx="12129" cy="12139"/>
                </a:xfrm>
                <a:custGeom>
                  <a:avLst/>
                  <a:gdLst>
                    <a:gd name="connsiteX0" fmla="*/ 12129 w 12129"/>
                    <a:gd name="connsiteY0" fmla="*/ 6070 h 12139"/>
                    <a:gd name="connsiteX1" fmla="*/ 6065 w 12129"/>
                    <a:gd name="connsiteY1" fmla="*/ 12139 h 12139"/>
                    <a:gd name="connsiteX2" fmla="*/ 0 w 12129"/>
                    <a:gd name="connsiteY2" fmla="*/ 6070 h 12139"/>
                    <a:gd name="connsiteX3" fmla="*/ 6065 w 12129"/>
                    <a:gd name="connsiteY3" fmla="*/ 0 h 12139"/>
                    <a:gd name="connsiteX4" fmla="*/ 12129 w 12129"/>
                    <a:gd name="connsiteY4" fmla="*/ 6070 h 1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9" h="12139">
                      <a:moveTo>
                        <a:pt x="12129" y="6070"/>
                      </a:moveTo>
                      <a:cubicBezTo>
                        <a:pt x="12129" y="9422"/>
                        <a:pt x="9414" y="12139"/>
                        <a:pt x="6065" y="12139"/>
                      </a:cubicBezTo>
                      <a:cubicBezTo>
                        <a:pt x="2715" y="12139"/>
                        <a:pt x="0" y="9422"/>
                        <a:pt x="0" y="6070"/>
                      </a:cubicBezTo>
                      <a:cubicBezTo>
                        <a:pt x="0" y="2717"/>
                        <a:pt x="2715" y="0"/>
                        <a:pt x="6065" y="0"/>
                      </a:cubicBezTo>
                      <a:cubicBezTo>
                        <a:pt x="9414" y="0"/>
                        <a:pt x="12129" y="2717"/>
                        <a:pt x="12129" y="60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63" name="フリーフォーム 1862">
                  <a:extLst>
                    <a:ext uri="{FF2B5EF4-FFF2-40B4-BE49-F238E27FC236}">
                      <a16:creationId xmlns:a16="http://schemas.microsoft.com/office/drawing/2014/main" id="{0340D11F-6852-12D5-2630-6B92842860A5}"/>
                    </a:ext>
                  </a:extLst>
                </p:cNvPr>
                <p:cNvSpPr/>
                <p:nvPr/>
              </p:nvSpPr>
              <p:spPr>
                <a:xfrm>
                  <a:off x="5935135" y="5001297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64" name="フリーフォーム 1863">
                  <a:extLst>
                    <a:ext uri="{FF2B5EF4-FFF2-40B4-BE49-F238E27FC236}">
                      <a16:creationId xmlns:a16="http://schemas.microsoft.com/office/drawing/2014/main" id="{AD482939-3F79-A37E-EB3B-3BC41389243B}"/>
                    </a:ext>
                  </a:extLst>
                </p:cNvPr>
                <p:cNvSpPr/>
                <p:nvPr/>
              </p:nvSpPr>
              <p:spPr>
                <a:xfrm>
                  <a:off x="5507246" y="4858491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546" name="グループ化 1545">
              <a:extLst>
                <a:ext uri="{FF2B5EF4-FFF2-40B4-BE49-F238E27FC236}">
                  <a16:creationId xmlns:a16="http://schemas.microsoft.com/office/drawing/2014/main" id="{5B5B0F8A-1258-FF78-5CE8-295C09FA477B}"/>
                </a:ext>
              </a:extLst>
            </p:cNvPr>
            <p:cNvGrpSpPr/>
            <p:nvPr/>
          </p:nvGrpSpPr>
          <p:grpSpPr>
            <a:xfrm>
              <a:off x="6057243" y="4782252"/>
              <a:ext cx="687987" cy="393230"/>
              <a:chOff x="6057243" y="4782252"/>
              <a:chExt cx="687987" cy="393230"/>
            </a:xfrm>
          </p:grpSpPr>
          <p:grpSp>
            <p:nvGrpSpPr>
              <p:cNvPr id="1776" name="グラフィックス 302">
                <a:extLst>
                  <a:ext uri="{FF2B5EF4-FFF2-40B4-BE49-F238E27FC236}">
                    <a16:creationId xmlns:a16="http://schemas.microsoft.com/office/drawing/2014/main" id="{68367FF6-E3B8-6D4D-74BD-0974B48CA103}"/>
                  </a:ext>
                </a:extLst>
              </p:cNvPr>
              <p:cNvGrpSpPr/>
              <p:nvPr/>
            </p:nvGrpSpPr>
            <p:grpSpPr>
              <a:xfrm>
                <a:off x="6063485" y="4788476"/>
                <a:ext cx="675502" cy="380787"/>
                <a:chOff x="6063485" y="4788476"/>
                <a:chExt cx="675502" cy="380787"/>
              </a:xfrm>
            </p:grpSpPr>
            <p:sp>
              <p:nvSpPr>
                <p:cNvPr id="1785" name="フリーフォーム 1784">
                  <a:extLst>
                    <a:ext uri="{FF2B5EF4-FFF2-40B4-BE49-F238E27FC236}">
                      <a16:creationId xmlns:a16="http://schemas.microsoft.com/office/drawing/2014/main" id="{B614134D-531A-0609-696B-45B679420D66}"/>
                    </a:ext>
                  </a:extLst>
                </p:cNvPr>
                <p:cNvSpPr/>
                <p:nvPr/>
              </p:nvSpPr>
              <p:spPr>
                <a:xfrm>
                  <a:off x="6357082" y="5022803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86" name="フリーフォーム 1785">
                  <a:extLst>
                    <a:ext uri="{FF2B5EF4-FFF2-40B4-BE49-F238E27FC236}">
                      <a16:creationId xmlns:a16="http://schemas.microsoft.com/office/drawing/2014/main" id="{E499077B-A2F8-950B-5494-0110E58C4CAF}"/>
                    </a:ext>
                  </a:extLst>
                </p:cNvPr>
                <p:cNvSpPr/>
                <p:nvPr/>
              </p:nvSpPr>
              <p:spPr>
                <a:xfrm>
                  <a:off x="6357082" y="4876351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87" name="フリーフォーム 1786">
                  <a:extLst>
                    <a:ext uri="{FF2B5EF4-FFF2-40B4-BE49-F238E27FC236}">
                      <a16:creationId xmlns:a16="http://schemas.microsoft.com/office/drawing/2014/main" id="{D9A20BFD-8F76-B045-C224-9F233DD0A3B3}"/>
                    </a:ext>
                  </a:extLst>
                </p:cNvPr>
                <p:cNvSpPr/>
                <p:nvPr/>
              </p:nvSpPr>
              <p:spPr>
                <a:xfrm>
                  <a:off x="6503968" y="4876351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88" name="フリーフォーム 1787">
                  <a:extLst>
                    <a:ext uri="{FF2B5EF4-FFF2-40B4-BE49-F238E27FC236}">
                      <a16:creationId xmlns:a16="http://schemas.microsoft.com/office/drawing/2014/main" id="{0F9610CB-74E3-8AF7-FFF2-B54D98464224}"/>
                    </a:ext>
                  </a:extLst>
                </p:cNvPr>
                <p:cNvSpPr/>
                <p:nvPr/>
              </p:nvSpPr>
              <p:spPr>
                <a:xfrm>
                  <a:off x="6357082" y="4876351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89" name="フリーフォーム 1788">
                  <a:extLst>
                    <a:ext uri="{FF2B5EF4-FFF2-40B4-BE49-F238E27FC236}">
                      <a16:creationId xmlns:a16="http://schemas.microsoft.com/office/drawing/2014/main" id="{C36799AB-E654-75E5-3F15-0F37DDD8A9EA}"/>
                    </a:ext>
                  </a:extLst>
                </p:cNvPr>
                <p:cNvSpPr/>
                <p:nvPr/>
              </p:nvSpPr>
              <p:spPr>
                <a:xfrm>
                  <a:off x="6357082" y="4832415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0" name="フリーフォーム 1789">
                  <a:extLst>
                    <a:ext uri="{FF2B5EF4-FFF2-40B4-BE49-F238E27FC236}">
                      <a16:creationId xmlns:a16="http://schemas.microsoft.com/office/drawing/2014/main" id="{F74CA777-241E-D8B2-A73D-02321BD39AE0}"/>
                    </a:ext>
                  </a:extLst>
                </p:cNvPr>
                <p:cNvSpPr/>
                <p:nvPr/>
              </p:nvSpPr>
              <p:spPr>
                <a:xfrm>
                  <a:off x="6503968" y="4832415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1" name="フリーフォーム 1790">
                  <a:extLst>
                    <a:ext uri="{FF2B5EF4-FFF2-40B4-BE49-F238E27FC236}">
                      <a16:creationId xmlns:a16="http://schemas.microsoft.com/office/drawing/2014/main" id="{F9AD4DBB-74E9-38E7-C21E-CDB8722D6274}"/>
                    </a:ext>
                  </a:extLst>
                </p:cNvPr>
                <p:cNvSpPr/>
                <p:nvPr/>
              </p:nvSpPr>
              <p:spPr>
                <a:xfrm>
                  <a:off x="6474580" y="4832417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2" name="フリーフォーム 1791">
                  <a:extLst>
                    <a:ext uri="{FF2B5EF4-FFF2-40B4-BE49-F238E27FC236}">
                      <a16:creationId xmlns:a16="http://schemas.microsoft.com/office/drawing/2014/main" id="{18E4F921-9044-46B4-1083-2D73027947E1}"/>
                    </a:ext>
                  </a:extLst>
                </p:cNvPr>
                <p:cNvSpPr/>
                <p:nvPr/>
              </p:nvSpPr>
              <p:spPr>
                <a:xfrm>
                  <a:off x="6621466" y="4832417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3" name="フリーフォーム 1792">
                  <a:extLst>
                    <a:ext uri="{FF2B5EF4-FFF2-40B4-BE49-F238E27FC236}">
                      <a16:creationId xmlns:a16="http://schemas.microsoft.com/office/drawing/2014/main" id="{EFD5D78C-1AE3-4500-0AC2-71C89B31A812}"/>
                    </a:ext>
                  </a:extLst>
                </p:cNvPr>
                <p:cNvSpPr/>
                <p:nvPr/>
              </p:nvSpPr>
              <p:spPr>
                <a:xfrm>
                  <a:off x="6503968" y="4978870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4" name="フリーフォーム 1793">
                  <a:extLst>
                    <a:ext uri="{FF2B5EF4-FFF2-40B4-BE49-F238E27FC236}">
                      <a16:creationId xmlns:a16="http://schemas.microsoft.com/office/drawing/2014/main" id="{7751557F-173E-C419-EE91-CC466840C6DF}"/>
                    </a:ext>
                  </a:extLst>
                </p:cNvPr>
                <p:cNvSpPr/>
                <p:nvPr/>
              </p:nvSpPr>
              <p:spPr>
                <a:xfrm>
                  <a:off x="6357082" y="4876351"/>
                  <a:ext cx="146885" cy="146452"/>
                </a:xfrm>
                <a:custGeom>
                  <a:avLst/>
                  <a:gdLst>
                    <a:gd name="connsiteX0" fmla="*/ 0 w 146885"/>
                    <a:gd name="connsiteY0" fmla="*/ 0 h 146452"/>
                    <a:gd name="connsiteX1" fmla="*/ 146886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0" y="0"/>
                      </a:moveTo>
                      <a:lnTo>
                        <a:pt x="146886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5" name="フリーフォーム 1794">
                  <a:extLst>
                    <a:ext uri="{FF2B5EF4-FFF2-40B4-BE49-F238E27FC236}">
                      <a16:creationId xmlns:a16="http://schemas.microsoft.com/office/drawing/2014/main" id="{A888111D-E779-B88B-C719-EF4693CCFD8E}"/>
                    </a:ext>
                  </a:extLst>
                </p:cNvPr>
                <p:cNvSpPr/>
                <p:nvPr/>
              </p:nvSpPr>
              <p:spPr>
                <a:xfrm>
                  <a:off x="6357082" y="4876351"/>
                  <a:ext cx="146885" cy="146452"/>
                </a:xfrm>
                <a:custGeom>
                  <a:avLst/>
                  <a:gdLst>
                    <a:gd name="connsiteX0" fmla="*/ 146886 w 146885"/>
                    <a:gd name="connsiteY0" fmla="*/ 0 h 146452"/>
                    <a:gd name="connsiteX1" fmla="*/ 0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146886" y="0"/>
                      </a:moveTo>
                      <a:lnTo>
                        <a:pt x="0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6" name="フリーフォーム 1795">
                  <a:extLst>
                    <a:ext uri="{FF2B5EF4-FFF2-40B4-BE49-F238E27FC236}">
                      <a16:creationId xmlns:a16="http://schemas.microsoft.com/office/drawing/2014/main" id="{833102C6-4D7C-EEF5-9B6D-12C933D87300}"/>
                    </a:ext>
                  </a:extLst>
                </p:cNvPr>
                <p:cNvSpPr/>
                <p:nvPr/>
              </p:nvSpPr>
              <p:spPr>
                <a:xfrm>
                  <a:off x="6474590" y="4832415"/>
                  <a:ext cx="29377" cy="43935"/>
                </a:xfrm>
                <a:custGeom>
                  <a:avLst/>
                  <a:gdLst>
                    <a:gd name="connsiteX0" fmla="*/ 0 w 29377"/>
                    <a:gd name="connsiteY0" fmla="*/ 0 h 43935"/>
                    <a:gd name="connsiteX1" fmla="*/ 29377 w 29377"/>
                    <a:gd name="connsiteY1" fmla="*/ 43936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377" h="43935">
                      <a:moveTo>
                        <a:pt x="0" y="0"/>
                      </a:moveTo>
                      <a:lnTo>
                        <a:pt x="29377" y="4393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7" name="フリーフォーム 1796">
                  <a:extLst>
                    <a:ext uri="{FF2B5EF4-FFF2-40B4-BE49-F238E27FC236}">
                      <a16:creationId xmlns:a16="http://schemas.microsoft.com/office/drawing/2014/main" id="{770D49A8-CB62-B828-2693-FDFC76A23CAD}"/>
                    </a:ext>
                  </a:extLst>
                </p:cNvPr>
                <p:cNvSpPr/>
                <p:nvPr/>
              </p:nvSpPr>
              <p:spPr>
                <a:xfrm>
                  <a:off x="6357082" y="4832415"/>
                  <a:ext cx="264394" cy="43935"/>
                </a:xfrm>
                <a:custGeom>
                  <a:avLst/>
                  <a:gdLst>
                    <a:gd name="connsiteX0" fmla="*/ 0 w 264394"/>
                    <a:gd name="connsiteY0" fmla="*/ 43936 h 43935"/>
                    <a:gd name="connsiteX1" fmla="*/ 264395 w 264394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4394" h="43935">
                      <a:moveTo>
                        <a:pt x="0" y="43936"/>
                      </a:moveTo>
                      <a:lnTo>
                        <a:pt x="26439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8" name="フリーフォーム 1797">
                  <a:extLst>
                    <a:ext uri="{FF2B5EF4-FFF2-40B4-BE49-F238E27FC236}">
                      <a16:creationId xmlns:a16="http://schemas.microsoft.com/office/drawing/2014/main" id="{E9CD4AE5-9962-C4DC-2CD2-B601C4372AE9}"/>
                    </a:ext>
                  </a:extLst>
                </p:cNvPr>
                <p:cNvSpPr/>
                <p:nvPr/>
              </p:nvSpPr>
              <p:spPr>
                <a:xfrm>
                  <a:off x="6503968" y="4832415"/>
                  <a:ext cx="117508" cy="190388"/>
                </a:xfrm>
                <a:custGeom>
                  <a:avLst/>
                  <a:gdLst>
                    <a:gd name="connsiteX0" fmla="*/ 0 w 117508"/>
                    <a:gd name="connsiteY0" fmla="*/ 190388 h 190388"/>
                    <a:gd name="connsiteX1" fmla="*/ 117509 w 117508"/>
                    <a:gd name="connsiteY1" fmla="*/ 0 h 19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190388">
                      <a:moveTo>
                        <a:pt x="0" y="190388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99" name="フリーフォーム 1798">
                  <a:extLst>
                    <a:ext uri="{FF2B5EF4-FFF2-40B4-BE49-F238E27FC236}">
                      <a16:creationId xmlns:a16="http://schemas.microsoft.com/office/drawing/2014/main" id="{678A5AD9-0692-AAB1-BCD4-EB1E602CB780}"/>
                    </a:ext>
                  </a:extLst>
                </p:cNvPr>
                <p:cNvSpPr/>
                <p:nvPr/>
              </p:nvSpPr>
              <p:spPr>
                <a:xfrm>
                  <a:off x="6503968" y="4876351"/>
                  <a:ext cx="117498" cy="102519"/>
                </a:xfrm>
                <a:custGeom>
                  <a:avLst/>
                  <a:gdLst>
                    <a:gd name="connsiteX0" fmla="*/ 0 w 117498"/>
                    <a:gd name="connsiteY0" fmla="*/ 0 h 102519"/>
                    <a:gd name="connsiteX1" fmla="*/ 117499 w 117498"/>
                    <a:gd name="connsiteY1" fmla="*/ 102519 h 10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498" h="102519">
                      <a:moveTo>
                        <a:pt x="0" y="0"/>
                      </a:moveTo>
                      <a:lnTo>
                        <a:pt x="117499" y="10251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0" name="フリーフォーム 1799">
                  <a:extLst>
                    <a:ext uri="{FF2B5EF4-FFF2-40B4-BE49-F238E27FC236}">
                      <a16:creationId xmlns:a16="http://schemas.microsoft.com/office/drawing/2014/main" id="{5F5564C9-0C52-5D02-74AE-279C13594022}"/>
                    </a:ext>
                  </a:extLst>
                </p:cNvPr>
                <p:cNvSpPr/>
                <p:nvPr/>
              </p:nvSpPr>
              <p:spPr>
                <a:xfrm>
                  <a:off x="6210427" y="5022809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1" name="フリーフォーム 1800">
                  <a:extLst>
                    <a:ext uri="{FF2B5EF4-FFF2-40B4-BE49-F238E27FC236}">
                      <a16:creationId xmlns:a16="http://schemas.microsoft.com/office/drawing/2014/main" id="{628FB255-390B-A2DD-B081-942DE4457936}"/>
                    </a:ext>
                  </a:extLst>
                </p:cNvPr>
                <p:cNvSpPr/>
                <p:nvPr/>
              </p:nvSpPr>
              <p:spPr>
                <a:xfrm>
                  <a:off x="6210427" y="4876356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2" name="フリーフォーム 1801">
                  <a:extLst>
                    <a:ext uri="{FF2B5EF4-FFF2-40B4-BE49-F238E27FC236}">
                      <a16:creationId xmlns:a16="http://schemas.microsoft.com/office/drawing/2014/main" id="{A8FDF4EF-9DC4-35C3-DD47-6DB6D2119D9D}"/>
                    </a:ext>
                  </a:extLst>
                </p:cNvPr>
                <p:cNvSpPr/>
                <p:nvPr/>
              </p:nvSpPr>
              <p:spPr>
                <a:xfrm>
                  <a:off x="6210427" y="4876356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3" name="フリーフォーム 1802">
                  <a:extLst>
                    <a:ext uri="{FF2B5EF4-FFF2-40B4-BE49-F238E27FC236}">
                      <a16:creationId xmlns:a16="http://schemas.microsoft.com/office/drawing/2014/main" id="{A9DE5DB4-C6C6-5A25-9931-FEE78E7AFA92}"/>
                    </a:ext>
                  </a:extLst>
                </p:cNvPr>
                <p:cNvSpPr/>
                <p:nvPr/>
              </p:nvSpPr>
              <p:spPr>
                <a:xfrm>
                  <a:off x="6210427" y="4832421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4" name="フリーフォーム 1803">
                  <a:extLst>
                    <a:ext uri="{FF2B5EF4-FFF2-40B4-BE49-F238E27FC236}">
                      <a16:creationId xmlns:a16="http://schemas.microsoft.com/office/drawing/2014/main" id="{9F64F684-8B53-337A-858B-33AD01F04F51}"/>
                    </a:ext>
                  </a:extLst>
                </p:cNvPr>
                <p:cNvSpPr/>
                <p:nvPr/>
              </p:nvSpPr>
              <p:spPr>
                <a:xfrm>
                  <a:off x="6327926" y="4832423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5" name="フリーフォーム 1804">
                  <a:extLst>
                    <a:ext uri="{FF2B5EF4-FFF2-40B4-BE49-F238E27FC236}">
                      <a16:creationId xmlns:a16="http://schemas.microsoft.com/office/drawing/2014/main" id="{2D5C6671-D581-72EA-0F82-968ADCC775C5}"/>
                    </a:ext>
                  </a:extLst>
                </p:cNvPr>
                <p:cNvSpPr/>
                <p:nvPr/>
              </p:nvSpPr>
              <p:spPr>
                <a:xfrm>
                  <a:off x="6210427" y="4876356"/>
                  <a:ext cx="146885" cy="146452"/>
                </a:xfrm>
                <a:custGeom>
                  <a:avLst/>
                  <a:gdLst>
                    <a:gd name="connsiteX0" fmla="*/ 0 w 146885"/>
                    <a:gd name="connsiteY0" fmla="*/ 0 h 146452"/>
                    <a:gd name="connsiteX1" fmla="*/ 146886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0" y="0"/>
                      </a:moveTo>
                      <a:lnTo>
                        <a:pt x="146886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6" name="フリーフォーム 1805">
                  <a:extLst>
                    <a:ext uri="{FF2B5EF4-FFF2-40B4-BE49-F238E27FC236}">
                      <a16:creationId xmlns:a16="http://schemas.microsoft.com/office/drawing/2014/main" id="{C827C4AC-F99C-C8B6-C5BC-983E9BA700C5}"/>
                    </a:ext>
                  </a:extLst>
                </p:cNvPr>
                <p:cNvSpPr/>
                <p:nvPr/>
              </p:nvSpPr>
              <p:spPr>
                <a:xfrm>
                  <a:off x="6210427" y="4876356"/>
                  <a:ext cx="146885" cy="146452"/>
                </a:xfrm>
                <a:custGeom>
                  <a:avLst/>
                  <a:gdLst>
                    <a:gd name="connsiteX0" fmla="*/ 146886 w 146885"/>
                    <a:gd name="connsiteY0" fmla="*/ 0 h 146452"/>
                    <a:gd name="connsiteX1" fmla="*/ 0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146886" y="0"/>
                      </a:moveTo>
                      <a:lnTo>
                        <a:pt x="0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7" name="フリーフォーム 1806">
                  <a:extLst>
                    <a:ext uri="{FF2B5EF4-FFF2-40B4-BE49-F238E27FC236}">
                      <a16:creationId xmlns:a16="http://schemas.microsoft.com/office/drawing/2014/main" id="{A27FADA8-2C39-6DE6-A12F-D00170C0DFC7}"/>
                    </a:ext>
                  </a:extLst>
                </p:cNvPr>
                <p:cNvSpPr/>
                <p:nvPr/>
              </p:nvSpPr>
              <p:spPr>
                <a:xfrm>
                  <a:off x="6327936" y="4832421"/>
                  <a:ext cx="29377" cy="43935"/>
                </a:xfrm>
                <a:custGeom>
                  <a:avLst/>
                  <a:gdLst>
                    <a:gd name="connsiteX0" fmla="*/ 0 w 29377"/>
                    <a:gd name="connsiteY0" fmla="*/ 0 h 43935"/>
                    <a:gd name="connsiteX1" fmla="*/ 29377 w 29377"/>
                    <a:gd name="connsiteY1" fmla="*/ 43936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377" h="43935">
                      <a:moveTo>
                        <a:pt x="0" y="0"/>
                      </a:moveTo>
                      <a:lnTo>
                        <a:pt x="29377" y="4393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8" name="フリーフォーム 1807">
                  <a:extLst>
                    <a:ext uri="{FF2B5EF4-FFF2-40B4-BE49-F238E27FC236}">
                      <a16:creationId xmlns:a16="http://schemas.microsoft.com/office/drawing/2014/main" id="{75EA4CD7-AD52-40F3-3756-5AE686F6E36D}"/>
                    </a:ext>
                  </a:extLst>
                </p:cNvPr>
                <p:cNvSpPr/>
                <p:nvPr/>
              </p:nvSpPr>
              <p:spPr>
                <a:xfrm>
                  <a:off x="6210427" y="4832421"/>
                  <a:ext cx="264394" cy="43935"/>
                </a:xfrm>
                <a:custGeom>
                  <a:avLst/>
                  <a:gdLst>
                    <a:gd name="connsiteX0" fmla="*/ 0 w 264394"/>
                    <a:gd name="connsiteY0" fmla="*/ 43936 h 43935"/>
                    <a:gd name="connsiteX1" fmla="*/ 264395 w 264394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4394" h="43935">
                      <a:moveTo>
                        <a:pt x="0" y="43936"/>
                      </a:moveTo>
                      <a:lnTo>
                        <a:pt x="26439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09" name="フリーフォーム 1808">
                  <a:extLst>
                    <a:ext uri="{FF2B5EF4-FFF2-40B4-BE49-F238E27FC236}">
                      <a16:creationId xmlns:a16="http://schemas.microsoft.com/office/drawing/2014/main" id="{09F403B0-3BCA-6EF6-4957-D9761C215234}"/>
                    </a:ext>
                  </a:extLst>
                </p:cNvPr>
                <p:cNvSpPr/>
                <p:nvPr/>
              </p:nvSpPr>
              <p:spPr>
                <a:xfrm>
                  <a:off x="6063485" y="5022803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0" name="フリーフォーム 1809">
                  <a:extLst>
                    <a:ext uri="{FF2B5EF4-FFF2-40B4-BE49-F238E27FC236}">
                      <a16:creationId xmlns:a16="http://schemas.microsoft.com/office/drawing/2014/main" id="{E5E0508F-39D0-A641-D0A7-0E38B05B1AAD}"/>
                    </a:ext>
                  </a:extLst>
                </p:cNvPr>
                <p:cNvSpPr/>
                <p:nvPr/>
              </p:nvSpPr>
              <p:spPr>
                <a:xfrm>
                  <a:off x="6063485" y="4876351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1" name="フリーフォーム 1810">
                  <a:extLst>
                    <a:ext uri="{FF2B5EF4-FFF2-40B4-BE49-F238E27FC236}">
                      <a16:creationId xmlns:a16="http://schemas.microsoft.com/office/drawing/2014/main" id="{BCEA9636-17EE-88DA-30EF-6232F759F0A3}"/>
                    </a:ext>
                  </a:extLst>
                </p:cNvPr>
                <p:cNvSpPr/>
                <p:nvPr/>
              </p:nvSpPr>
              <p:spPr>
                <a:xfrm>
                  <a:off x="6063485" y="4876351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2" name="フリーフォーム 1811">
                  <a:extLst>
                    <a:ext uri="{FF2B5EF4-FFF2-40B4-BE49-F238E27FC236}">
                      <a16:creationId xmlns:a16="http://schemas.microsoft.com/office/drawing/2014/main" id="{7D4A2634-47C7-F37A-D3EC-5FA01B7471FA}"/>
                    </a:ext>
                  </a:extLst>
                </p:cNvPr>
                <p:cNvSpPr/>
                <p:nvPr/>
              </p:nvSpPr>
              <p:spPr>
                <a:xfrm>
                  <a:off x="6063485" y="4832415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3" name="フリーフォーム 1812">
                  <a:extLst>
                    <a:ext uri="{FF2B5EF4-FFF2-40B4-BE49-F238E27FC236}">
                      <a16:creationId xmlns:a16="http://schemas.microsoft.com/office/drawing/2014/main" id="{BA931ACC-968D-1AE3-17A1-ACD8E1007356}"/>
                    </a:ext>
                  </a:extLst>
                </p:cNvPr>
                <p:cNvSpPr/>
                <p:nvPr/>
              </p:nvSpPr>
              <p:spPr>
                <a:xfrm>
                  <a:off x="6180984" y="4832417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4" name="フリーフォーム 1813">
                  <a:extLst>
                    <a:ext uri="{FF2B5EF4-FFF2-40B4-BE49-F238E27FC236}">
                      <a16:creationId xmlns:a16="http://schemas.microsoft.com/office/drawing/2014/main" id="{D4A288C2-F4DC-C100-B409-84E9A8EA06AB}"/>
                    </a:ext>
                  </a:extLst>
                </p:cNvPr>
                <p:cNvSpPr/>
                <p:nvPr/>
              </p:nvSpPr>
              <p:spPr>
                <a:xfrm>
                  <a:off x="6063485" y="4876351"/>
                  <a:ext cx="146885" cy="146452"/>
                </a:xfrm>
                <a:custGeom>
                  <a:avLst/>
                  <a:gdLst>
                    <a:gd name="connsiteX0" fmla="*/ 0 w 146885"/>
                    <a:gd name="connsiteY0" fmla="*/ 0 h 146452"/>
                    <a:gd name="connsiteX1" fmla="*/ 146886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0" y="0"/>
                      </a:moveTo>
                      <a:lnTo>
                        <a:pt x="146886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5" name="フリーフォーム 1814">
                  <a:extLst>
                    <a:ext uri="{FF2B5EF4-FFF2-40B4-BE49-F238E27FC236}">
                      <a16:creationId xmlns:a16="http://schemas.microsoft.com/office/drawing/2014/main" id="{63E6EDB3-79F1-FF84-DBA8-F3472410867E}"/>
                    </a:ext>
                  </a:extLst>
                </p:cNvPr>
                <p:cNvSpPr/>
                <p:nvPr/>
              </p:nvSpPr>
              <p:spPr>
                <a:xfrm>
                  <a:off x="6063485" y="4876351"/>
                  <a:ext cx="146885" cy="146452"/>
                </a:xfrm>
                <a:custGeom>
                  <a:avLst/>
                  <a:gdLst>
                    <a:gd name="connsiteX0" fmla="*/ 146886 w 146885"/>
                    <a:gd name="connsiteY0" fmla="*/ 0 h 146452"/>
                    <a:gd name="connsiteX1" fmla="*/ 0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146886" y="0"/>
                      </a:moveTo>
                      <a:lnTo>
                        <a:pt x="0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6" name="フリーフォーム 1815">
                  <a:extLst>
                    <a:ext uri="{FF2B5EF4-FFF2-40B4-BE49-F238E27FC236}">
                      <a16:creationId xmlns:a16="http://schemas.microsoft.com/office/drawing/2014/main" id="{F360F753-3C8E-7F83-A879-EA1AA9C5E72B}"/>
                    </a:ext>
                  </a:extLst>
                </p:cNvPr>
                <p:cNvSpPr/>
                <p:nvPr/>
              </p:nvSpPr>
              <p:spPr>
                <a:xfrm>
                  <a:off x="6180994" y="4832415"/>
                  <a:ext cx="29377" cy="43935"/>
                </a:xfrm>
                <a:custGeom>
                  <a:avLst/>
                  <a:gdLst>
                    <a:gd name="connsiteX0" fmla="*/ 0 w 29377"/>
                    <a:gd name="connsiteY0" fmla="*/ 0 h 43935"/>
                    <a:gd name="connsiteX1" fmla="*/ 29377 w 29377"/>
                    <a:gd name="connsiteY1" fmla="*/ 43936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377" h="43935">
                      <a:moveTo>
                        <a:pt x="0" y="0"/>
                      </a:moveTo>
                      <a:lnTo>
                        <a:pt x="29377" y="4393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7" name="フリーフォーム 1816">
                  <a:extLst>
                    <a:ext uri="{FF2B5EF4-FFF2-40B4-BE49-F238E27FC236}">
                      <a16:creationId xmlns:a16="http://schemas.microsoft.com/office/drawing/2014/main" id="{DF6958F2-3B23-D2FF-1E77-3493635E1FC8}"/>
                    </a:ext>
                  </a:extLst>
                </p:cNvPr>
                <p:cNvSpPr/>
                <p:nvPr/>
              </p:nvSpPr>
              <p:spPr>
                <a:xfrm>
                  <a:off x="6063485" y="4832415"/>
                  <a:ext cx="264394" cy="43935"/>
                </a:xfrm>
                <a:custGeom>
                  <a:avLst/>
                  <a:gdLst>
                    <a:gd name="connsiteX0" fmla="*/ 0 w 264394"/>
                    <a:gd name="connsiteY0" fmla="*/ 43936 h 43935"/>
                    <a:gd name="connsiteX1" fmla="*/ 264395 w 264394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4394" h="43935">
                      <a:moveTo>
                        <a:pt x="0" y="43936"/>
                      </a:moveTo>
                      <a:lnTo>
                        <a:pt x="26439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8" name="フリーフォーム 1817">
                  <a:extLst>
                    <a:ext uri="{FF2B5EF4-FFF2-40B4-BE49-F238E27FC236}">
                      <a16:creationId xmlns:a16="http://schemas.microsoft.com/office/drawing/2014/main" id="{D02CCAED-06F6-2047-38E6-127951FA1304}"/>
                    </a:ext>
                  </a:extLst>
                </p:cNvPr>
                <p:cNvSpPr/>
                <p:nvPr/>
              </p:nvSpPr>
              <p:spPr>
                <a:xfrm>
                  <a:off x="6474593" y="4788476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19" name="フリーフォーム 1818">
                  <a:extLst>
                    <a:ext uri="{FF2B5EF4-FFF2-40B4-BE49-F238E27FC236}">
                      <a16:creationId xmlns:a16="http://schemas.microsoft.com/office/drawing/2014/main" id="{7FBE4B81-BFCC-848D-E562-D25FCD9B3081}"/>
                    </a:ext>
                  </a:extLst>
                </p:cNvPr>
                <p:cNvSpPr/>
                <p:nvPr/>
              </p:nvSpPr>
              <p:spPr>
                <a:xfrm>
                  <a:off x="6621479" y="4788476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0" name="フリーフォーム 1819">
                  <a:extLst>
                    <a:ext uri="{FF2B5EF4-FFF2-40B4-BE49-F238E27FC236}">
                      <a16:creationId xmlns:a16="http://schemas.microsoft.com/office/drawing/2014/main" id="{6BBF5F2D-0A15-6177-03D2-7D4B4A55C2F9}"/>
                    </a:ext>
                  </a:extLst>
                </p:cNvPr>
                <p:cNvSpPr/>
                <p:nvPr/>
              </p:nvSpPr>
              <p:spPr>
                <a:xfrm>
                  <a:off x="6592092" y="4788479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1" name="フリーフォーム 1820">
                  <a:extLst>
                    <a:ext uri="{FF2B5EF4-FFF2-40B4-BE49-F238E27FC236}">
                      <a16:creationId xmlns:a16="http://schemas.microsoft.com/office/drawing/2014/main" id="{A1FE8EDF-FAB0-5EFE-DEF5-6E56F9E6C44F}"/>
                    </a:ext>
                  </a:extLst>
                </p:cNvPr>
                <p:cNvSpPr/>
                <p:nvPr/>
              </p:nvSpPr>
              <p:spPr>
                <a:xfrm>
                  <a:off x="6738978" y="4788479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2" name="フリーフォーム 1821">
                  <a:extLst>
                    <a:ext uri="{FF2B5EF4-FFF2-40B4-BE49-F238E27FC236}">
                      <a16:creationId xmlns:a16="http://schemas.microsoft.com/office/drawing/2014/main" id="{1050422A-A044-BB88-969A-B2EF1B3D97B1}"/>
                    </a:ext>
                  </a:extLst>
                </p:cNvPr>
                <p:cNvSpPr/>
                <p:nvPr/>
              </p:nvSpPr>
              <p:spPr>
                <a:xfrm>
                  <a:off x="6621479" y="4934931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3" name="フリーフォーム 1822">
                  <a:extLst>
                    <a:ext uri="{FF2B5EF4-FFF2-40B4-BE49-F238E27FC236}">
                      <a16:creationId xmlns:a16="http://schemas.microsoft.com/office/drawing/2014/main" id="{042B8E14-0087-5BAA-59E5-0C128BBCFA63}"/>
                    </a:ext>
                  </a:extLst>
                </p:cNvPr>
                <p:cNvSpPr/>
                <p:nvPr/>
              </p:nvSpPr>
              <p:spPr>
                <a:xfrm>
                  <a:off x="6592102" y="4788476"/>
                  <a:ext cx="29377" cy="43935"/>
                </a:xfrm>
                <a:custGeom>
                  <a:avLst/>
                  <a:gdLst>
                    <a:gd name="connsiteX0" fmla="*/ 0 w 29377"/>
                    <a:gd name="connsiteY0" fmla="*/ 0 h 43935"/>
                    <a:gd name="connsiteX1" fmla="*/ 29377 w 29377"/>
                    <a:gd name="connsiteY1" fmla="*/ 43936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377" h="43935">
                      <a:moveTo>
                        <a:pt x="0" y="0"/>
                      </a:moveTo>
                      <a:lnTo>
                        <a:pt x="29377" y="4393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4" name="フリーフォーム 1823">
                  <a:extLst>
                    <a:ext uri="{FF2B5EF4-FFF2-40B4-BE49-F238E27FC236}">
                      <a16:creationId xmlns:a16="http://schemas.microsoft.com/office/drawing/2014/main" id="{589F88A6-1213-2150-F6C3-E3CB883D35C4}"/>
                    </a:ext>
                  </a:extLst>
                </p:cNvPr>
                <p:cNvSpPr/>
                <p:nvPr/>
              </p:nvSpPr>
              <p:spPr>
                <a:xfrm>
                  <a:off x="6474593" y="4788476"/>
                  <a:ext cx="264394" cy="43935"/>
                </a:xfrm>
                <a:custGeom>
                  <a:avLst/>
                  <a:gdLst>
                    <a:gd name="connsiteX0" fmla="*/ 0 w 264394"/>
                    <a:gd name="connsiteY0" fmla="*/ 43936 h 43935"/>
                    <a:gd name="connsiteX1" fmla="*/ 264395 w 264394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4394" h="43935">
                      <a:moveTo>
                        <a:pt x="0" y="43936"/>
                      </a:moveTo>
                      <a:lnTo>
                        <a:pt x="26439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5" name="フリーフォーム 1824">
                  <a:extLst>
                    <a:ext uri="{FF2B5EF4-FFF2-40B4-BE49-F238E27FC236}">
                      <a16:creationId xmlns:a16="http://schemas.microsoft.com/office/drawing/2014/main" id="{A94AD278-1D17-FF55-FD42-8E5ED7419C12}"/>
                    </a:ext>
                  </a:extLst>
                </p:cNvPr>
                <p:cNvSpPr/>
                <p:nvPr/>
              </p:nvSpPr>
              <p:spPr>
                <a:xfrm>
                  <a:off x="6621479" y="4788476"/>
                  <a:ext cx="117508" cy="190388"/>
                </a:xfrm>
                <a:custGeom>
                  <a:avLst/>
                  <a:gdLst>
                    <a:gd name="connsiteX0" fmla="*/ 0 w 117508"/>
                    <a:gd name="connsiteY0" fmla="*/ 190388 h 190388"/>
                    <a:gd name="connsiteX1" fmla="*/ 117509 w 117508"/>
                    <a:gd name="connsiteY1" fmla="*/ 0 h 19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190388">
                      <a:moveTo>
                        <a:pt x="0" y="190388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6" name="フリーフォーム 1825">
                  <a:extLst>
                    <a:ext uri="{FF2B5EF4-FFF2-40B4-BE49-F238E27FC236}">
                      <a16:creationId xmlns:a16="http://schemas.microsoft.com/office/drawing/2014/main" id="{7382DF68-2423-A816-9DF0-13AAA19CCE5C}"/>
                    </a:ext>
                  </a:extLst>
                </p:cNvPr>
                <p:cNvSpPr/>
                <p:nvPr/>
              </p:nvSpPr>
              <p:spPr>
                <a:xfrm>
                  <a:off x="6621479" y="4832412"/>
                  <a:ext cx="117498" cy="102519"/>
                </a:xfrm>
                <a:custGeom>
                  <a:avLst/>
                  <a:gdLst>
                    <a:gd name="connsiteX0" fmla="*/ 0 w 117498"/>
                    <a:gd name="connsiteY0" fmla="*/ 0 h 102519"/>
                    <a:gd name="connsiteX1" fmla="*/ 117499 w 117498"/>
                    <a:gd name="connsiteY1" fmla="*/ 102519 h 10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498" h="102519">
                      <a:moveTo>
                        <a:pt x="0" y="0"/>
                      </a:moveTo>
                      <a:lnTo>
                        <a:pt x="117499" y="10251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7" name="フリーフォーム 1826">
                  <a:extLst>
                    <a:ext uri="{FF2B5EF4-FFF2-40B4-BE49-F238E27FC236}">
                      <a16:creationId xmlns:a16="http://schemas.microsoft.com/office/drawing/2014/main" id="{FEB5AB5E-394C-7600-DA46-ABE2A67D8957}"/>
                    </a:ext>
                  </a:extLst>
                </p:cNvPr>
                <p:cNvSpPr/>
                <p:nvPr/>
              </p:nvSpPr>
              <p:spPr>
                <a:xfrm>
                  <a:off x="6327938" y="4788482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8" name="フリーフォーム 1827">
                  <a:extLst>
                    <a:ext uri="{FF2B5EF4-FFF2-40B4-BE49-F238E27FC236}">
                      <a16:creationId xmlns:a16="http://schemas.microsoft.com/office/drawing/2014/main" id="{3EE3BD68-F5D0-CA7D-9276-4FF9796AD05C}"/>
                    </a:ext>
                  </a:extLst>
                </p:cNvPr>
                <p:cNvSpPr/>
                <p:nvPr/>
              </p:nvSpPr>
              <p:spPr>
                <a:xfrm>
                  <a:off x="6445437" y="4788485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29" name="フリーフォーム 1828">
                  <a:extLst>
                    <a:ext uri="{FF2B5EF4-FFF2-40B4-BE49-F238E27FC236}">
                      <a16:creationId xmlns:a16="http://schemas.microsoft.com/office/drawing/2014/main" id="{D341CED6-D942-1CEC-690B-B350105363CE}"/>
                    </a:ext>
                  </a:extLst>
                </p:cNvPr>
                <p:cNvSpPr/>
                <p:nvPr/>
              </p:nvSpPr>
              <p:spPr>
                <a:xfrm>
                  <a:off x="6445447" y="4788482"/>
                  <a:ext cx="29377" cy="43935"/>
                </a:xfrm>
                <a:custGeom>
                  <a:avLst/>
                  <a:gdLst>
                    <a:gd name="connsiteX0" fmla="*/ 0 w 29377"/>
                    <a:gd name="connsiteY0" fmla="*/ 0 h 43935"/>
                    <a:gd name="connsiteX1" fmla="*/ 29377 w 29377"/>
                    <a:gd name="connsiteY1" fmla="*/ 43936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377" h="43935">
                      <a:moveTo>
                        <a:pt x="0" y="0"/>
                      </a:moveTo>
                      <a:lnTo>
                        <a:pt x="29377" y="4393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0" name="フリーフォーム 1829">
                  <a:extLst>
                    <a:ext uri="{FF2B5EF4-FFF2-40B4-BE49-F238E27FC236}">
                      <a16:creationId xmlns:a16="http://schemas.microsoft.com/office/drawing/2014/main" id="{890D2D85-9D7E-67D0-3DFF-939539F730FC}"/>
                    </a:ext>
                  </a:extLst>
                </p:cNvPr>
                <p:cNvSpPr/>
                <p:nvPr/>
              </p:nvSpPr>
              <p:spPr>
                <a:xfrm>
                  <a:off x="6327938" y="4788482"/>
                  <a:ext cx="264394" cy="43935"/>
                </a:xfrm>
                <a:custGeom>
                  <a:avLst/>
                  <a:gdLst>
                    <a:gd name="connsiteX0" fmla="*/ 0 w 264394"/>
                    <a:gd name="connsiteY0" fmla="*/ 43936 h 43935"/>
                    <a:gd name="connsiteX1" fmla="*/ 264395 w 264394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4394" h="43935">
                      <a:moveTo>
                        <a:pt x="0" y="43936"/>
                      </a:moveTo>
                      <a:lnTo>
                        <a:pt x="26439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1" name="フリーフォーム 1830">
                  <a:extLst>
                    <a:ext uri="{FF2B5EF4-FFF2-40B4-BE49-F238E27FC236}">
                      <a16:creationId xmlns:a16="http://schemas.microsoft.com/office/drawing/2014/main" id="{5B641A3B-2D29-7D5A-C165-8569FAEF3C9F}"/>
                    </a:ext>
                  </a:extLst>
                </p:cNvPr>
                <p:cNvSpPr/>
                <p:nvPr/>
              </p:nvSpPr>
              <p:spPr>
                <a:xfrm>
                  <a:off x="6180996" y="4788476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2" name="フリーフォーム 1831">
                  <a:extLst>
                    <a:ext uri="{FF2B5EF4-FFF2-40B4-BE49-F238E27FC236}">
                      <a16:creationId xmlns:a16="http://schemas.microsoft.com/office/drawing/2014/main" id="{48AAC57A-A420-6E60-1DAF-29DF418A5563}"/>
                    </a:ext>
                  </a:extLst>
                </p:cNvPr>
                <p:cNvSpPr/>
                <p:nvPr/>
              </p:nvSpPr>
              <p:spPr>
                <a:xfrm>
                  <a:off x="6298495" y="4788479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3" name="フリーフォーム 1832">
                  <a:extLst>
                    <a:ext uri="{FF2B5EF4-FFF2-40B4-BE49-F238E27FC236}">
                      <a16:creationId xmlns:a16="http://schemas.microsoft.com/office/drawing/2014/main" id="{8384996E-30CC-9D4D-A34D-6EFF1A95B741}"/>
                    </a:ext>
                  </a:extLst>
                </p:cNvPr>
                <p:cNvSpPr/>
                <p:nvPr/>
              </p:nvSpPr>
              <p:spPr>
                <a:xfrm>
                  <a:off x="6298505" y="4788476"/>
                  <a:ext cx="29377" cy="43935"/>
                </a:xfrm>
                <a:custGeom>
                  <a:avLst/>
                  <a:gdLst>
                    <a:gd name="connsiteX0" fmla="*/ 0 w 29377"/>
                    <a:gd name="connsiteY0" fmla="*/ 0 h 43935"/>
                    <a:gd name="connsiteX1" fmla="*/ 29377 w 29377"/>
                    <a:gd name="connsiteY1" fmla="*/ 43936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9377" h="43935">
                      <a:moveTo>
                        <a:pt x="0" y="0"/>
                      </a:moveTo>
                      <a:lnTo>
                        <a:pt x="29377" y="4393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4" name="フリーフォーム 1833">
                  <a:extLst>
                    <a:ext uri="{FF2B5EF4-FFF2-40B4-BE49-F238E27FC236}">
                      <a16:creationId xmlns:a16="http://schemas.microsoft.com/office/drawing/2014/main" id="{49834DD2-155A-DECA-3DDA-8A84EDE0F39B}"/>
                    </a:ext>
                  </a:extLst>
                </p:cNvPr>
                <p:cNvSpPr/>
                <p:nvPr/>
              </p:nvSpPr>
              <p:spPr>
                <a:xfrm>
                  <a:off x="6180996" y="4788476"/>
                  <a:ext cx="264394" cy="43935"/>
                </a:xfrm>
                <a:custGeom>
                  <a:avLst/>
                  <a:gdLst>
                    <a:gd name="connsiteX0" fmla="*/ 0 w 264394"/>
                    <a:gd name="connsiteY0" fmla="*/ 43936 h 43935"/>
                    <a:gd name="connsiteX1" fmla="*/ 264395 w 264394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4394" h="43935">
                      <a:moveTo>
                        <a:pt x="0" y="43936"/>
                      </a:moveTo>
                      <a:lnTo>
                        <a:pt x="26439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5" name="フリーフォーム 1834">
                  <a:extLst>
                    <a:ext uri="{FF2B5EF4-FFF2-40B4-BE49-F238E27FC236}">
                      <a16:creationId xmlns:a16="http://schemas.microsoft.com/office/drawing/2014/main" id="{F6AAB8C1-D7C9-7E9C-DBD3-1752165301FF}"/>
                    </a:ext>
                  </a:extLst>
                </p:cNvPr>
                <p:cNvSpPr/>
                <p:nvPr/>
              </p:nvSpPr>
              <p:spPr>
                <a:xfrm>
                  <a:off x="6357082" y="5169258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6" name="フリーフォーム 1835">
                  <a:extLst>
                    <a:ext uri="{FF2B5EF4-FFF2-40B4-BE49-F238E27FC236}">
                      <a16:creationId xmlns:a16="http://schemas.microsoft.com/office/drawing/2014/main" id="{E42B2E3C-9C96-4EE5-D4EB-D6F74B9505D1}"/>
                    </a:ext>
                  </a:extLst>
                </p:cNvPr>
                <p:cNvSpPr/>
                <p:nvPr/>
              </p:nvSpPr>
              <p:spPr>
                <a:xfrm>
                  <a:off x="6357082" y="5022806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7" name="フリーフォーム 1836">
                  <a:extLst>
                    <a:ext uri="{FF2B5EF4-FFF2-40B4-BE49-F238E27FC236}">
                      <a16:creationId xmlns:a16="http://schemas.microsoft.com/office/drawing/2014/main" id="{CC0F236C-8C31-1781-8993-C4E99ABA0132}"/>
                    </a:ext>
                  </a:extLst>
                </p:cNvPr>
                <p:cNvSpPr/>
                <p:nvPr/>
              </p:nvSpPr>
              <p:spPr>
                <a:xfrm>
                  <a:off x="6503968" y="5022806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8" name="フリーフォーム 1837">
                  <a:extLst>
                    <a:ext uri="{FF2B5EF4-FFF2-40B4-BE49-F238E27FC236}">
                      <a16:creationId xmlns:a16="http://schemas.microsoft.com/office/drawing/2014/main" id="{8CBEFA07-D51C-FF71-6CB6-CB19A5482E49}"/>
                    </a:ext>
                  </a:extLst>
                </p:cNvPr>
                <p:cNvSpPr/>
                <p:nvPr/>
              </p:nvSpPr>
              <p:spPr>
                <a:xfrm>
                  <a:off x="6621466" y="4978873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39" name="フリーフォーム 1838">
                  <a:extLst>
                    <a:ext uri="{FF2B5EF4-FFF2-40B4-BE49-F238E27FC236}">
                      <a16:creationId xmlns:a16="http://schemas.microsoft.com/office/drawing/2014/main" id="{30FA5281-4683-DC6A-56DE-EBAF6BC73026}"/>
                    </a:ext>
                  </a:extLst>
                </p:cNvPr>
                <p:cNvSpPr/>
                <p:nvPr/>
              </p:nvSpPr>
              <p:spPr>
                <a:xfrm>
                  <a:off x="6503968" y="5125325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0" name="フリーフォーム 1839">
                  <a:extLst>
                    <a:ext uri="{FF2B5EF4-FFF2-40B4-BE49-F238E27FC236}">
                      <a16:creationId xmlns:a16="http://schemas.microsoft.com/office/drawing/2014/main" id="{DE2F4D59-F7A5-F5FB-5C6F-51954D72259C}"/>
                    </a:ext>
                  </a:extLst>
                </p:cNvPr>
                <p:cNvSpPr/>
                <p:nvPr/>
              </p:nvSpPr>
              <p:spPr>
                <a:xfrm>
                  <a:off x="6357082" y="5022806"/>
                  <a:ext cx="146885" cy="146452"/>
                </a:xfrm>
                <a:custGeom>
                  <a:avLst/>
                  <a:gdLst>
                    <a:gd name="connsiteX0" fmla="*/ 0 w 146885"/>
                    <a:gd name="connsiteY0" fmla="*/ 0 h 146452"/>
                    <a:gd name="connsiteX1" fmla="*/ 146886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0" y="0"/>
                      </a:moveTo>
                      <a:lnTo>
                        <a:pt x="146886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1" name="フリーフォーム 1840">
                  <a:extLst>
                    <a:ext uri="{FF2B5EF4-FFF2-40B4-BE49-F238E27FC236}">
                      <a16:creationId xmlns:a16="http://schemas.microsoft.com/office/drawing/2014/main" id="{AC75D9C1-5F14-0FD0-A7BB-A2FCF490170C}"/>
                    </a:ext>
                  </a:extLst>
                </p:cNvPr>
                <p:cNvSpPr/>
                <p:nvPr/>
              </p:nvSpPr>
              <p:spPr>
                <a:xfrm>
                  <a:off x="6357082" y="5022806"/>
                  <a:ext cx="146885" cy="146452"/>
                </a:xfrm>
                <a:custGeom>
                  <a:avLst/>
                  <a:gdLst>
                    <a:gd name="connsiteX0" fmla="*/ 146886 w 146885"/>
                    <a:gd name="connsiteY0" fmla="*/ 0 h 146452"/>
                    <a:gd name="connsiteX1" fmla="*/ 0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146886" y="0"/>
                      </a:moveTo>
                      <a:lnTo>
                        <a:pt x="0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2" name="フリーフォーム 1841">
                  <a:extLst>
                    <a:ext uri="{FF2B5EF4-FFF2-40B4-BE49-F238E27FC236}">
                      <a16:creationId xmlns:a16="http://schemas.microsoft.com/office/drawing/2014/main" id="{CE28A8B4-B0F6-2127-413E-7DC82894628E}"/>
                    </a:ext>
                  </a:extLst>
                </p:cNvPr>
                <p:cNvSpPr/>
                <p:nvPr/>
              </p:nvSpPr>
              <p:spPr>
                <a:xfrm>
                  <a:off x="6503968" y="4978870"/>
                  <a:ext cx="117508" cy="190388"/>
                </a:xfrm>
                <a:custGeom>
                  <a:avLst/>
                  <a:gdLst>
                    <a:gd name="connsiteX0" fmla="*/ 0 w 117508"/>
                    <a:gd name="connsiteY0" fmla="*/ 190388 h 190388"/>
                    <a:gd name="connsiteX1" fmla="*/ 117509 w 117508"/>
                    <a:gd name="connsiteY1" fmla="*/ 0 h 19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190388">
                      <a:moveTo>
                        <a:pt x="0" y="190388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3" name="フリーフォーム 1842">
                  <a:extLst>
                    <a:ext uri="{FF2B5EF4-FFF2-40B4-BE49-F238E27FC236}">
                      <a16:creationId xmlns:a16="http://schemas.microsoft.com/office/drawing/2014/main" id="{600EC5D4-F962-9C60-382D-F0464E2CAFA6}"/>
                    </a:ext>
                  </a:extLst>
                </p:cNvPr>
                <p:cNvSpPr/>
                <p:nvPr/>
              </p:nvSpPr>
              <p:spPr>
                <a:xfrm>
                  <a:off x="6503968" y="5022806"/>
                  <a:ext cx="117498" cy="102519"/>
                </a:xfrm>
                <a:custGeom>
                  <a:avLst/>
                  <a:gdLst>
                    <a:gd name="connsiteX0" fmla="*/ 0 w 117498"/>
                    <a:gd name="connsiteY0" fmla="*/ 0 h 102519"/>
                    <a:gd name="connsiteX1" fmla="*/ 117499 w 117498"/>
                    <a:gd name="connsiteY1" fmla="*/ 102519 h 10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498" h="102519">
                      <a:moveTo>
                        <a:pt x="0" y="0"/>
                      </a:moveTo>
                      <a:lnTo>
                        <a:pt x="117499" y="10251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4" name="フリーフォーム 1843">
                  <a:extLst>
                    <a:ext uri="{FF2B5EF4-FFF2-40B4-BE49-F238E27FC236}">
                      <a16:creationId xmlns:a16="http://schemas.microsoft.com/office/drawing/2014/main" id="{1552F188-99D4-F9C7-A19F-8870B692E60F}"/>
                    </a:ext>
                  </a:extLst>
                </p:cNvPr>
                <p:cNvSpPr/>
                <p:nvPr/>
              </p:nvSpPr>
              <p:spPr>
                <a:xfrm>
                  <a:off x="6210427" y="5169264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5" name="フリーフォーム 1844">
                  <a:extLst>
                    <a:ext uri="{FF2B5EF4-FFF2-40B4-BE49-F238E27FC236}">
                      <a16:creationId xmlns:a16="http://schemas.microsoft.com/office/drawing/2014/main" id="{24E12249-DD98-2CCC-0872-8F15D8E80CB8}"/>
                    </a:ext>
                  </a:extLst>
                </p:cNvPr>
                <p:cNvSpPr/>
                <p:nvPr/>
              </p:nvSpPr>
              <p:spPr>
                <a:xfrm>
                  <a:off x="6210427" y="5022811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6" name="フリーフォーム 1845">
                  <a:extLst>
                    <a:ext uri="{FF2B5EF4-FFF2-40B4-BE49-F238E27FC236}">
                      <a16:creationId xmlns:a16="http://schemas.microsoft.com/office/drawing/2014/main" id="{5D3B280D-5459-EF59-D2A6-73EB2B63C4CA}"/>
                    </a:ext>
                  </a:extLst>
                </p:cNvPr>
                <p:cNvSpPr/>
                <p:nvPr/>
              </p:nvSpPr>
              <p:spPr>
                <a:xfrm>
                  <a:off x="6210427" y="5022811"/>
                  <a:ext cx="146885" cy="146452"/>
                </a:xfrm>
                <a:custGeom>
                  <a:avLst/>
                  <a:gdLst>
                    <a:gd name="connsiteX0" fmla="*/ 0 w 146885"/>
                    <a:gd name="connsiteY0" fmla="*/ 0 h 146452"/>
                    <a:gd name="connsiteX1" fmla="*/ 146886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0" y="0"/>
                      </a:moveTo>
                      <a:lnTo>
                        <a:pt x="146886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7" name="フリーフォーム 1846">
                  <a:extLst>
                    <a:ext uri="{FF2B5EF4-FFF2-40B4-BE49-F238E27FC236}">
                      <a16:creationId xmlns:a16="http://schemas.microsoft.com/office/drawing/2014/main" id="{516B13AC-669D-E3C1-49D1-072223BA0245}"/>
                    </a:ext>
                  </a:extLst>
                </p:cNvPr>
                <p:cNvSpPr/>
                <p:nvPr/>
              </p:nvSpPr>
              <p:spPr>
                <a:xfrm>
                  <a:off x="6210427" y="5022811"/>
                  <a:ext cx="146885" cy="146452"/>
                </a:xfrm>
                <a:custGeom>
                  <a:avLst/>
                  <a:gdLst>
                    <a:gd name="connsiteX0" fmla="*/ 146886 w 146885"/>
                    <a:gd name="connsiteY0" fmla="*/ 0 h 146452"/>
                    <a:gd name="connsiteX1" fmla="*/ 0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146886" y="0"/>
                      </a:moveTo>
                      <a:lnTo>
                        <a:pt x="0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8" name="フリーフォーム 1847">
                  <a:extLst>
                    <a:ext uri="{FF2B5EF4-FFF2-40B4-BE49-F238E27FC236}">
                      <a16:creationId xmlns:a16="http://schemas.microsoft.com/office/drawing/2014/main" id="{BEE16387-12AF-004A-5716-08AF876F997E}"/>
                    </a:ext>
                  </a:extLst>
                </p:cNvPr>
                <p:cNvSpPr/>
                <p:nvPr/>
              </p:nvSpPr>
              <p:spPr>
                <a:xfrm>
                  <a:off x="6063485" y="5169258"/>
                  <a:ext cx="146885" cy="1722"/>
                </a:xfrm>
                <a:custGeom>
                  <a:avLst/>
                  <a:gdLst>
                    <a:gd name="connsiteX0" fmla="*/ 0 w 146885"/>
                    <a:gd name="connsiteY0" fmla="*/ 0 h 1722"/>
                    <a:gd name="connsiteX1" fmla="*/ 146886 w 146885"/>
                    <a:gd name="connsiteY1" fmla="*/ 0 h 1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722">
                      <a:moveTo>
                        <a:pt x="0" y="0"/>
                      </a:moveTo>
                      <a:lnTo>
                        <a:pt x="1468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49" name="フリーフォーム 1848">
                  <a:extLst>
                    <a:ext uri="{FF2B5EF4-FFF2-40B4-BE49-F238E27FC236}">
                      <a16:creationId xmlns:a16="http://schemas.microsoft.com/office/drawing/2014/main" id="{E3A76116-F0CE-001E-4ABA-08A90DF544E1}"/>
                    </a:ext>
                  </a:extLst>
                </p:cNvPr>
                <p:cNvSpPr/>
                <p:nvPr/>
              </p:nvSpPr>
              <p:spPr>
                <a:xfrm>
                  <a:off x="6063485" y="5022806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50" name="フリーフォーム 1849">
                  <a:extLst>
                    <a:ext uri="{FF2B5EF4-FFF2-40B4-BE49-F238E27FC236}">
                      <a16:creationId xmlns:a16="http://schemas.microsoft.com/office/drawing/2014/main" id="{887C0F1B-664E-B0CE-9278-D268ABA5EF96}"/>
                    </a:ext>
                  </a:extLst>
                </p:cNvPr>
                <p:cNvSpPr/>
                <p:nvPr/>
              </p:nvSpPr>
              <p:spPr>
                <a:xfrm>
                  <a:off x="6063485" y="5022806"/>
                  <a:ext cx="146885" cy="146452"/>
                </a:xfrm>
                <a:custGeom>
                  <a:avLst/>
                  <a:gdLst>
                    <a:gd name="connsiteX0" fmla="*/ 0 w 146885"/>
                    <a:gd name="connsiteY0" fmla="*/ 0 h 146452"/>
                    <a:gd name="connsiteX1" fmla="*/ 146886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0" y="0"/>
                      </a:moveTo>
                      <a:lnTo>
                        <a:pt x="146886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51" name="フリーフォーム 1850">
                  <a:extLst>
                    <a:ext uri="{FF2B5EF4-FFF2-40B4-BE49-F238E27FC236}">
                      <a16:creationId xmlns:a16="http://schemas.microsoft.com/office/drawing/2014/main" id="{5AC8599E-355D-87D0-1336-090DF085F9F5}"/>
                    </a:ext>
                  </a:extLst>
                </p:cNvPr>
                <p:cNvSpPr/>
                <p:nvPr/>
              </p:nvSpPr>
              <p:spPr>
                <a:xfrm>
                  <a:off x="6063485" y="5022806"/>
                  <a:ext cx="146885" cy="146452"/>
                </a:xfrm>
                <a:custGeom>
                  <a:avLst/>
                  <a:gdLst>
                    <a:gd name="connsiteX0" fmla="*/ 146886 w 146885"/>
                    <a:gd name="connsiteY0" fmla="*/ 0 h 146452"/>
                    <a:gd name="connsiteX1" fmla="*/ 0 w 146885"/>
                    <a:gd name="connsiteY1" fmla="*/ 146452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6885" h="146452">
                      <a:moveTo>
                        <a:pt x="146886" y="0"/>
                      </a:moveTo>
                      <a:lnTo>
                        <a:pt x="0" y="14645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52" name="フリーフォーム 1851">
                  <a:extLst>
                    <a:ext uri="{FF2B5EF4-FFF2-40B4-BE49-F238E27FC236}">
                      <a16:creationId xmlns:a16="http://schemas.microsoft.com/office/drawing/2014/main" id="{9081D893-D811-341E-912C-5689A7077461}"/>
                    </a:ext>
                  </a:extLst>
                </p:cNvPr>
                <p:cNvSpPr/>
                <p:nvPr/>
              </p:nvSpPr>
              <p:spPr>
                <a:xfrm>
                  <a:off x="6738978" y="4934934"/>
                  <a:ext cx="1727" cy="146452"/>
                </a:xfrm>
                <a:custGeom>
                  <a:avLst/>
                  <a:gdLst>
                    <a:gd name="connsiteX0" fmla="*/ 0 w 1727"/>
                    <a:gd name="connsiteY0" fmla="*/ 146452 h 146452"/>
                    <a:gd name="connsiteX1" fmla="*/ 0 w 1727"/>
                    <a:gd name="connsiteY1" fmla="*/ 0 h 14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27" h="146452">
                      <a:moveTo>
                        <a:pt x="0" y="14645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53" name="フリーフォーム 1852">
                  <a:extLst>
                    <a:ext uri="{FF2B5EF4-FFF2-40B4-BE49-F238E27FC236}">
                      <a16:creationId xmlns:a16="http://schemas.microsoft.com/office/drawing/2014/main" id="{9F88E1B1-4FB8-5269-9C45-A39DFEC6F652}"/>
                    </a:ext>
                  </a:extLst>
                </p:cNvPr>
                <p:cNvSpPr/>
                <p:nvPr/>
              </p:nvSpPr>
              <p:spPr>
                <a:xfrm>
                  <a:off x="6621479" y="5081386"/>
                  <a:ext cx="117508" cy="43935"/>
                </a:xfrm>
                <a:custGeom>
                  <a:avLst/>
                  <a:gdLst>
                    <a:gd name="connsiteX0" fmla="*/ 0 w 117508"/>
                    <a:gd name="connsiteY0" fmla="*/ 43936 h 43935"/>
                    <a:gd name="connsiteX1" fmla="*/ 117509 w 117508"/>
                    <a:gd name="connsiteY1" fmla="*/ 0 h 43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43935">
                      <a:moveTo>
                        <a:pt x="0" y="43936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54" name="フリーフォーム 1853">
                  <a:extLst>
                    <a:ext uri="{FF2B5EF4-FFF2-40B4-BE49-F238E27FC236}">
                      <a16:creationId xmlns:a16="http://schemas.microsoft.com/office/drawing/2014/main" id="{43CD7EFC-EF9C-DB2B-1ED0-08251A0D89D8}"/>
                    </a:ext>
                  </a:extLst>
                </p:cNvPr>
                <p:cNvSpPr/>
                <p:nvPr/>
              </p:nvSpPr>
              <p:spPr>
                <a:xfrm>
                  <a:off x="6621479" y="4934931"/>
                  <a:ext cx="117508" cy="190388"/>
                </a:xfrm>
                <a:custGeom>
                  <a:avLst/>
                  <a:gdLst>
                    <a:gd name="connsiteX0" fmla="*/ 0 w 117508"/>
                    <a:gd name="connsiteY0" fmla="*/ 190388 h 190388"/>
                    <a:gd name="connsiteX1" fmla="*/ 117509 w 117508"/>
                    <a:gd name="connsiteY1" fmla="*/ 0 h 190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508" h="190388">
                      <a:moveTo>
                        <a:pt x="0" y="190388"/>
                      </a:moveTo>
                      <a:lnTo>
                        <a:pt x="11750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855" name="フリーフォーム 1854">
                  <a:extLst>
                    <a:ext uri="{FF2B5EF4-FFF2-40B4-BE49-F238E27FC236}">
                      <a16:creationId xmlns:a16="http://schemas.microsoft.com/office/drawing/2014/main" id="{DB9C5776-697D-DF11-7299-D21A76FA72F5}"/>
                    </a:ext>
                  </a:extLst>
                </p:cNvPr>
                <p:cNvSpPr/>
                <p:nvPr/>
              </p:nvSpPr>
              <p:spPr>
                <a:xfrm>
                  <a:off x="6621479" y="4978867"/>
                  <a:ext cx="117498" cy="102519"/>
                </a:xfrm>
                <a:custGeom>
                  <a:avLst/>
                  <a:gdLst>
                    <a:gd name="connsiteX0" fmla="*/ 0 w 117498"/>
                    <a:gd name="connsiteY0" fmla="*/ 0 h 102519"/>
                    <a:gd name="connsiteX1" fmla="*/ 117499 w 117498"/>
                    <a:gd name="connsiteY1" fmla="*/ 102519 h 10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7498" h="102519">
                      <a:moveTo>
                        <a:pt x="0" y="0"/>
                      </a:moveTo>
                      <a:lnTo>
                        <a:pt x="117499" y="10251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777" name="グラフィックス 302">
                <a:extLst>
                  <a:ext uri="{FF2B5EF4-FFF2-40B4-BE49-F238E27FC236}">
                    <a16:creationId xmlns:a16="http://schemas.microsoft.com/office/drawing/2014/main" id="{67915C60-87ED-549F-599E-C8C224C24693}"/>
                  </a:ext>
                </a:extLst>
              </p:cNvPr>
              <p:cNvGrpSpPr/>
              <p:nvPr/>
            </p:nvGrpSpPr>
            <p:grpSpPr>
              <a:xfrm>
                <a:off x="6057243" y="4782252"/>
                <a:ext cx="687987" cy="393230"/>
                <a:chOff x="6057243" y="4782252"/>
                <a:chExt cx="687987" cy="393230"/>
              </a:xfrm>
              <a:solidFill>
                <a:srgbClr val="000000"/>
              </a:solidFill>
            </p:grpSpPr>
            <p:sp>
              <p:nvSpPr>
                <p:cNvPr id="1778" name="フリーフォーム 1777">
                  <a:extLst>
                    <a:ext uri="{FF2B5EF4-FFF2-40B4-BE49-F238E27FC236}">
                      <a16:creationId xmlns:a16="http://schemas.microsoft.com/office/drawing/2014/main" id="{63260D53-B222-DDD0-E5C5-D49A9E76A961}"/>
                    </a:ext>
                  </a:extLst>
                </p:cNvPr>
                <p:cNvSpPr/>
                <p:nvPr/>
              </p:nvSpPr>
              <p:spPr>
                <a:xfrm>
                  <a:off x="6497725" y="4870126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79" name="フリーフォーム 1778">
                  <a:extLst>
                    <a:ext uri="{FF2B5EF4-FFF2-40B4-BE49-F238E27FC236}">
                      <a16:creationId xmlns:a16="http://schemas.microsoft.com/office/drawing/2014/main" id="{4EFBAA90-595F-2B62-15AD-34BFC74250FB}"/>
                    </a:ext>
                  </a:extLst>
                </p:cNvPr>
                <p:cNvSpPr/>
                <p:nvPr/>
              </p:nvSpPr>
              <p:spPr>
                <a:xfrm>
                  <a:off x="6057243" y="4870126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80" name="フリーフォーム 1779">
                  <a:extLst>
                    <a:ext uri="{FF2B5EF4-FFF2-40B4-BE49-F238E27FC236}">
                      <a16:creationId xmlns:a16="http://schemas.microsoft.com/office/drawing/2014/main" id="{BA556521-D460-94B9-2B5F-54103A2F9510}"/>
                    </a:ext>
                  </a:extLst>
                </p:cNvPr>
                <p:cNvSpPr/>
                <p:nvPr/>
              </p:nvSpPr>
              <p:spPr>
                <a:xfrm>
                  <a:off x="6732745" y="4782252"/>
                  <a:ext cx="12486" cy="12449"/>
                </a:xfrm>
                <a:custGeom>
                  <a:avLst/>
                  <a:gdLst>
                    <a:gd name="connsiteX0" fmla="*/ 12486 w 12486"/>
                    <a:gd name="connsiteY0" fmla="*/ 6225 h 12449"/>
                    <a:gd name="connsiteX1" fmla="*/ 6243 w 12486"/>
                    <a:gd name="connsiteY1" fmla="*/ 12449 h 12449"/>
                    <a:gd name="connsiteX2" fmla="*/ 0 w 12486"/>
                    <a:gd name="connsiteY2" fmla="*/ 6225 h 12449"/>
                    <a:gd name="connsiteX3" fmla="*/ 6243 w 12486"/>
                    <a:gd name="connsiteY3" fmla="*/ 0 h 12449"/>
                    <a:gd name="connsiteX4" fmla="*/ 12486 w 12486"/>
                    <a:gd name="connsiteY4" fmla="*/ 6225 h 12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6" h="12449">
                      <a:moveTo>
                        <a:pt x="12486" y="6225"/>
                      </a:moveTo>
                      <a:cubicBezTo>
                        <a:pt x="12486" y="9662"/>
                        <a:pt x="9691" y="12449"/>
                        <a:pt x="6243" y="12449"/>
                      </a:cubicBezTo>
                      <a:cubicBezTo>
                        <a:pt x="2795" y="12449"/>
                        <a:pt x="0" y="9662"/>
                        <a:pt x="0" y="6225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1" y="0"/>
                        <a:pt x="12486" y="2787"/>
                        <a:pt x="12486" y="622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81" name="フリーフォーム 1780">
                  <a:extLst>
                    <a:ext uri="{FF2B5EF4-FFF2-40B4-BE49-F238E27FC236}">
                      <a16:creationId xmlns:a16="http://schemas.microsoft.com/office/drawing/2014/main" id="{1CCE742E-0C27-0A4B-D32F-733D5CD57E82}"/>
                    </a:ext>
                  </a:extLst>
                </p:cNvPr>
                <p:cNvSpPr/>
                <p:nvPr/>
              </p:nvSpPr>
              <p:spPr>
                <a:xfrm>
                  <a:off x="6292263" y="4782252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82" name="フリーフォーム 1781">
                  <a:extLst>
                    <a:ext uri="{FF2B5EF4-FFF2-40B4-BE49-F238E27FC236}">
                      <a16:creationId xmlns:a16="http://schemas.microsoft.com/office/drawing/2014/main" id="{6FC2146A-AD9F-81AD-02E0-D44770B640C3}"/>
                    </a:ext>
                  </a:extLst>
                </p:cNvPr>
                <p:cNvSpPr/>
                <p:nvPr/>
              </p:nvSpPr>
              <p:spPr>
                <a:xfrm>
                  <a:off x="6497725" y="5163034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83" name="フリーフォーム 1782">
                  <a:extLst>
                    <a:ext uri="{FF2B5EF4-FFF2-40B4-BE49-F238E27FC236}">
                      <a16:creationId xmlns:a16="http://schemas.microsoft.com/office/drawing/2014/main" id="{2FB9655B-6119-31EF-90F3-6B0E7760480C}"/>
                    </a:ext>
                  </a:extLst>
                </p:cNvPr>
                <p:cNvSpPr/>
                <p:nvPr/>
              </p:nvSpPr>
              <p:spPr>
                <a:xfrm>
                  <a:off x="6057243" y="5163034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84" name="フリーフォーム 1783">
                  <a:extLst>
                    <a:ext uri="{FF2B5EF4-FFF2-40B4-BE49-F238E27FC236}">
                      <a16:creationId xmlns:a16="http://schemas.microsoft.com/office/drawing/2014/main" id="{B8628D33-F599-7462-8EE9-51A8EE235797}"/>
                    </a:ext>
                  </a:extLst>
                </p:cNvPr>
                <p:cNvSpPr/>
                <p:nvPr/>
              </p:nvSpPr>
              <p:spPr>
                <a:xfrm>
                  <a:off x="6732745" y="5075160"/>
                  <a:ext cx="12485" cy="12448"/>
                </a:xfrm>
                <a:custGeom>
                  <a:avLst/>
                  <a:gdLst>
                    <a:gd name="connsiteX0" fmla="*/ 12485 w 12485"/>
                    <a:gd name="connsiteY0" fmla="*/ 6224 h 12448"/>
                    <a:gd name="connsiteX1" fmla="*/ 6243 w 12485"/>
                    <a:gd name="connsiteY1" fmla="*/ 12448 h 12448"/>
                    <a:gd name="connsiteX2" fmla="*/ 0 w 12485"/>
                    <a:gd name="connsiteY2" fmla="*/ 6224 h 12448"/>
                    <a:gd name="connsiteX3" fmla="*/ 6243 w 12485"/>
                    <a:gd name="connsiteY3" fmla="*/ 0 h 12448"/>
                    <a:gd name="connsiteX4" fmla="*/ 12485 w 12485"/>
                    <a:gd name="connsiteY4" fmla="*/ 6224 h 12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85" h="12448">
                      <a:moveTo>
                        <a:pt x="12485" y="6224"/>
                      </a:moveTo>
                      <a:cubicBezTo>
                        <a:pt x="12485" y="9662"/>
                        <a:pt x="9690" y="12448"/>
                        <a:pt x="6243" y="12448"/>
                      </a:cubicBezTo>
                      <a:cubicBezTo>
                        <a:pt x="2795" y="12448"/>
                        <a:pt x="0" y="9662"/>
                        <a:pt x="0" y="6224"/>
                      </a:cubicBezTo>
                      <a:cubicBezTo>
                        <a:pt x="0" y="2787"/>
                        <a:pt x="2795" y="0"/>
                        <a:pt x="6243" y="0"/>
                      </a:cubicBezTo>
                      <a:cubicBezTo>
                        <a:pt x="9690" y="0"/>
                        <a:pt x="12485" y="2787"/>
                        <a:pt x="12485" y="622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547" name="グループ化 1546">
              <a:extLst>
                <a:ext uri="{FF2B5EF4-FFF2-40B4-BE49-F238E27FC236}">
                  <a16:creationId xmlns:a16="http://schemas.microsoft.com/office/drawing/2014/main" id="{91D673DC-EA70-AE48-40D0-D8346F8DCA34}"/>
                </a:ext>
              </a:extLst>
            </p:cNvPr>
            <p:cNvGrpSpPr/>
            <p:nvPr/>
          </p:nvGrpSpPr>
          <p:grpSpPr>
            <a:xfrm>
              <a:off x="6853762" y="4791362"/>
              <a:ext cx="687440" cy="374202"/>
              <a:chOff x="6853762" y="4791362"/>
              <a:chExt cx="687440" cy="374202"/>
            </a:xfrm>
          </p:grpSpPr>
          <p:grpSp>
            <p:nvGrpSpPr>
              <p:cNvPr id="1675" name="グラフィックス 303">
                <a:extLst>
                  <a:ext uri="{FF2B5EF4-FFF2-40B4-BE49-F238E27FC236}">
                    <a16:creationId xmlns:a16="http://schemas.microsoft.com/office/drawing/2014/main" id="{06E7F0CE-A86C-5C67-B47E-930146199298}"/>
                  </a:ext>
                </a:extLst>
              </p:cNvPr>
              <p:cNvGrpSpPr/>
              <p:nvPr/>
            </p:nvGrpSpPr>
            <p:grpSpPr>
              <a:xfrm>
                <a:off x="6859090" y="4796690"/>
                <a:ext cx="676784" cy="363551"/>
                <a:chOff x="6859090" y="4796690"/>
                <a:chExt cx="676784" cy="363551"/>
              </a:xfrm>
            </p:grpSpPr>
            <p:sp>
              <p:nvSpPr>
                <p:cNvPr id="1684" name="フリーフォーム 1683">
                  <a:extLst>
                    <a:ext uri="{FF2B5EF4-FFF2-40B4-BE49-F238E27FC236}">
                      <a16:creationId xmlns:a16="http://schemas.microsoft.com/office/drawing/2014/main" id="{959AFD7A-D983-EA57-9EA2-20BF4DE4E75C}"/>
                    </a:ext>
                  </a:extLst>
                </p:cNvPr>
                <p:cNvSpPr/>
                <p:nvPr/>
              </p:nvSpPr>
              <p:spPr>
                <a:xfrm>
                  <a:off x="7109658" y="5034875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85" name="フリーフォーム 1684">
                  <a:extLst>
                    <a:ext uri="{FF2B5EF4-FFF2-40B4-BE49-F238E27FC236}">
                      <a16:creationId xmlns:a16="http://schemas.microsoft.com/office/drawing/2014/main" id="{58F6A6BE-D260-43ED-D578-78F86009AB83}"/>
                    </a:ext>
                  </a:extLst>
                </p:cNvPr>
                <p:cNvSpPr/>
                <p:nvPr/>
              </p:nvSpPr>
              <p:spPr>
                <a:xfrm>
                  <a:off x="7109658" y="4909516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86" name="フリーフォーム 1685">
                  <a:extLst>
                    <a:ext uri="{FF2B5EF4-FFF2-40B4-BE49-F238E27FC236}">
                      <a16:creationId xmlns:a16="http://schemas.microsoft.com/office/drawing/2014/main" id="{1BB7BD12-EDDB-9490-179D-36FEA7097981}"/>
                    </a:ext>
                  </a:extLst>
                </p:cNvPr>
                <p:cNvSpPr/>
                <p:nvPr/>
              </p:nvSpPr>
              <p:spPr>
                <a:xfrm>
                  <a:off x="7235018" y="4909516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87" name="フリーフォーム 1686">
                  <a:extLst>
                    <a:ext uri="{FF2B5EF4-FFF2-40B4-BE49-F238E27FC236}">
                      <a16:creationId xmlns:a16="http://schemas.microsoft.com/office/drawing/2014/main" id="{D7C12E44-6727-234C-62FA-6C6229478807}"/>
                    </a:ext>
                  </a:extLst>
                </p:cNvPr>
                <p:cNvSpPr/>
                <p:nvPr/>
              </p:nvSpPr>
              <p:spPr>
                <a:xfrm>
                  <a:off x="7109658" y="4909516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88" name="フリーフォーム 1687">
                  <a:extLst>
                    <a:ext uri="{FF2B5EF4-FFF2-40B4-BE49-F238E27FC236}">
                      <a16:creationId xmlns:a16="http://schemas.microsoft.com/office/drawing/2014/main" id="{F4A9E966-9B9B-115E-01C9-6F78FBC4C5A0}"/>
                    </a:ext>
                  </a:extLst>
                </p:cNvPr>
                <p:cNvSpPr/>
                <p:nvPr/>
              </p:nvSpPr>
              <p:spPr>
                <a:xfrm>
                  <a:off x="7109658" y="4871908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89" name="フリーフォーム 1688">
                  <a:extLst>
                    <a:ext uri="{FF2B5EF4-FFF2-40B4-BE49-F238E27FC236}">
                      <a16:creationId xmlns:a16="http://schemas.microsoft.com/office/drawing/2014/main" id="{B8ACA27A-8E25-3F3F-2B7D-6719D2B60668}"/>
                    </a:ext>
                  </a:extLst>
                </p:cNvPr>
                <p:cNvSpPr/>
                <p:nvPr/>
              </p:nvSpPr>
              <p:spPr>
                <a:xfrm>
                  <a:off x="7235018" y="4871908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0" name="フリーフォーム 1689">
                  <a:extLst>
                    <a:ext uri="{FF2B5EF4-FFF2-40B4-BE49-F238E27FC236}">
                      <a16:creationId xmlns:a16="http://schemas.microsoft.com/office/drawing/2014/main" id="{B87B99E8-ABA0-1334-3B50-AFDFFEE70083}"/>
                    </a:ext>
                  </a:extLst>
                </p:cNvPr>
                <p:cNvSpPr/>
                <p:nvPr/>
              </p:nvSpPr>
              <p:spPr>
                <a:xfrm>
                  <a:off x="7209938" y="4871910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1" name="フリーフォーム 1690">
                  <a:extLst>
                    <a:ext uri="{FF2B5EF4-FFF2-40B4-BE49-F238E27FC236}">
                      <a16:creationId xmlns:a16="http://schemas.microsoft.com/office/drawing/2014/main" id="{57BBCE6B-57E2-FB98-17D0-53C532768C45}"/>
                    </a:ext>
                  </a:extLst>
                </p:cNvPr>
                <p:cNvSpPr/>
                <p:nvPr/>
              </p:nvSpPr>
              <p:spPr>
                <a:xfrm>
                  <a:off x="7335297" y="4871910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2" name="フリーフォーム 1691">
                  <a:extLst>
                    <a:ext uri="{FF2B5EF4-FFF2-40B4-BE49-F238E27FC236}">
                      <a16:creationId xmlns:a16="http://schemas.microsoft.com/office/drawing/2014/main" id="{D4F45626-E677-B4D4-E6FA-FF632A261741}"/>
                    </a:ext>
                  </a:extLst>
                </p:cNvPr>
                <p:cNvSpPr/>
                <p:nvPr/>
              </p:nvSpPr>
              <p:spPr>
                <a:xfrm>
                  <a:off x="7235018" y="4997269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3" name="フリーフォーム 1692">
                  <a:extLst>
                    <a:ext uri="{FF2B5EF4-FFF2-40B4-BE49-F238E27FC236}">
                      <a16:creationId xmlns:a16="http://schemas.microsoft.com/office/drawing/2014/main" id="{4FC32685-25D9-C79F-8676-FB5581583469}"/>
                    </a:ext>
                  </a:extLst>
                </p:cNvPr>
                <p:cNvSpPr/>
                <p:nvPr/>
              </p:nvSpPr>
              <p:spPr>
                <a:xfrm>
                  <a:off x="7109658" y="4909516"/>
                  <a:ext cx="125359" cy="125359"/>
                </a:xfrm>
                <a:custGeom>
                  <a:avLst/>
                  <a:gdLst>
                    <a:gd name="connsiteX0" fmla="*/ 0 w 125359"/>
                    <a:gd name="connsiteY0" fmla="*/ 0 h 125359"/>
                    <a:gd name="connsiteX1" fmla="*/ 125359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0" y="0"/>
                      </a:moveTo>
                      <a:lnTo>
                        <a:pt x="125359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4" name="フリーフォーム 1693">
                  <a:extLst>
                    <a:ext uri="{FF2B5EF4-FFF2-40B4-BE49-F238E27FC236}">
                      <a16:creationId xmlns:a16="http://schemas.microsoft.com/office/drawing/2014/main" id="{0EB7062B-A1D2-7E7A-7383-8294005437A9}"/>
                    </a:ext>
                  </a:extLst>
                </p:cNvPr>
                <p:cNvSpPr/>
                <p:nvPr/>
              </p:nvSpPr>
              <p:spPr>
                <a:xfrm>
                  <a:off x="7109658" y="4909516"/>
                  <a:ext cx="125359" cy="125359"/>
                </a:xfrm>
                <a:custGeom>
                  <a:avLst/>
                  <a:gdLst>
                    <a:gd name="connsiteX0" fmla="*/ 125359 w 125359"/>
                    <a:gd name="connsiteY0" fmla="*/ 0 h 125359"/>
                    <a:gd name="connsiteX1" fmla="*/ 0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125359" y="0"/>
                      </a:moveTo>
                      <a:lnTo>
                        <a:pt x="0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5" name="フリーフォーム 1694">
                  <a:extLst>
                    <a:ext uri="{FF2B5EF4-FFF2-40B4-BE49-F238E27FC236}">
                      <a16:creationId xmlns:a16="http://schemas.microsoft.com/office/drawing/2014/main" id="{9FF21956-C310-4BE5-1B7B-203E98011553}"/>
                    </a:ext>
                  </a:extLst>
                </p:cNvPr>
                <p:cNvSpPr/>
                <p:nvPr/>
              </p:nvSpPr>
              <p:spPr>
                <a:xfrm>
                  <a:off x="7209946" y="4871908"/>
                  <a:ext cx="25071" cy="37607"/>
                </a:xfrm>
                <a:custGeom>
                  <a:avLst/>
                  <a:gdLst>
                    <a:gd name="connsiteX0" fmla="*/ 0 w 25071"/>
                    <a:gd name="connsiteY0" fmla="*/ 0 h 37607"/>
                    <a:gd name="connsiteX1" fmla="*/ 25072 w 25071"/>
                    <a:gd name="connsiteY1" fmla="*/ 37608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607">
                      <a:moveTo>
                        <a:pt x="0" y="0"/>
                      </a:moveTo>
                      <a:lnTo>
                        <a:pt x="25072" y="376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6" name="フリーフォーム 1695">
                  <a:extLst>
                    <a:ext uri="{FF2B5EF4-FFF2-40B4-BE49-F238E27FC236}">
                      <a16:creationId xmlns:a16="http://schemas.microsoft.com/office/drawing/2014/main" id="{C39C57C1-9E51-D16F-0135-B4C411CCDA3B}"/>
                    </a:ext>
                  </a:extLst>
                </p:cNvPr>
                <p:cNvSpPr/>
                <p:nvPr/>
              </p:nvSpPr>
              <p:spPr>
                <a:xfrm>
                  <a:off x="7109658" y="4871908"/>
                  <a:ext cx="225646" cy="37607"/>
                </a:xfrm>
                <a:custGeom>
                  <a:avLst/>
                  <a:gdLst>
                    <a:gd name="connsiteX0" fmla="*/ 0 w 225646"/>
                    <a:gd name="connsiteY0" fmla="*/ 37608 h 37607"/>
                    <a:gd name="connsiteX1" fmla="*/ 225647 w 225646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607">
                      <a:moveTo>
                        <a:pt x="0" y="37608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7" name="フリーフォーム 1696">
                  <a:extLst>
                    <a:ext uri="{FF2B5EF4-FFF2-40B4-BE49-F238E27FC236}">
                      <a16:creationId xmlns:a16="http://schemas.microsoft.com/office/drawing/2014/main" id="{1F205625-D782-112A-5288-928ADB6D45BB}"/>
                    </a:ext>
                  </a:extLst>
                </p:cNvPr>
                <p:cNvSpPr/>
                <p:nvPr/>
              </p:nvSpPr>
              <p:spPr>
                <a:xfrm>
                  <a:off x="7235018" y="4871908"/>
                  <a:ext cx="100287" cy="162966"/>
                </a:xfrm>
                <a:custGeom>
                  <a:avLst/>
                  <a:gdLst>
                    <a:gd name="connsiteX0" fmla="*/ 0 w 100287"/>
                    <a:gd name="connsiteY0" fmla="*/ 162967 h 162966"/>
                    <a:gd name="connsiteX1" fmla="*/ 100288 w 100287"/>
                    <a:gd name="connsiteY1" fmla="*/ 0 h 162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966">
                      <a:moveTo>
                        <a:pt x="0" y="162967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8" name="フリーフォーム 1697">
                  <a:extLst>
                    <a:ext uri="{FF2B5EF4-FFF2-40B4-BE49-F238E27FC236}">
                      <a16:creationId xmlns:a16="http://schemas.microsoft.com/office/drawing/2014/main" id="{0D105CDE-B84F-A76D-B8FB-C423001E17BD}"/>
                    </a:ext>
                  </a:extLst>
                </p:cNvPr>
                <p:cNvSpPr/>
                <p:nvPr/>
              </p:nvSpPr>
              <p:spPr>
                <a:xfrm>
                  <a:off x="7235018" y="4909516"/>
                  <a:ext cx="100279" cy="87753"/>
                </a:xfrm>
                <a:custGeom>
                  <a:avLst/>
                  <a:gdLst>
                    <a:gd name="connsiteX0" fmla="*/ 0 w 100279"/>
                    <a:gd name="connsiteY0" fmla="*/ 0 h 87753"/>
                    <a:gd name="connsiteX1" fmla="*/ 100279 w 100279"/>
                    <a:gd name="connsiteY1" fmla="*/ 87754 h 87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753">
                      <a:moveTo>
                        <a:pt x="0" y="0"/>
                      </a:moveTo>
                      <a:lnTo>
                        <a:pt x="100279" y="8775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99" name="フリーフォーム 1698">
                  <a:extLst>
                    <a:ext uri="{FF2B5EF4-FFF2-40B4-BE49-F238E27FC236}">
                      <a16:creationId xmlns:a16="http://schemas.microsoft.com/office/drawing/2014/main" id="{34D2FF2B-6435-0DEA-E1D4-24A378916F5E}"/>
                    </a:ext>
                  </a:extLst>
                </p:cNvPr>
                <p:cNvSpPr/>
                <p:nvPr/>
              </p:nvSpPr>
              <p:spPr>
                <a:xfrm>
                  <a:off x="6984497" y="5034880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0" name="フリーフォーム 1699">
                  <a:extLst>
                    <a:ext uri="{FF2B5EF4-FFF2-40B4-BE49-F238E27FC236}">
                      <a16:creationId xmlns:a16="http://schemas.microsoft.com/office/drawing/2014/main" id="{451566C2-E7C5-5F3E-EF1A-45DAEE2FF180}"/>
                    </a:ext>
                  </a:extLst>
                </p:cNvPr>
                <p:cNvSpPr/>
                <p:nvPr/>
              </p:nvSpPr>
              <p:spPr>
                <a:xfrm>
                  <a:off x="6984497" y="4909520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1" name="フリーフォーム 1700">
                  <a:extLst>
                    <a:ext uri="{FF2B5EF4-FFF2-40B4-BE49-F238E27FC236}">
                      <a16:creationId xmlns:a16="http://schemas.microsoft.com/office/drawing/2014/main" id="{118BDB8E-4D25-3D76-8BD4-5E04B24260BB}"/>
                    </a:ext>
                  </a:extLst>
                </p:cNvPr>
                <p:cNvSpPr/>
                <p:nvPr/>
              </p:nvSpPr>
              <p:spPr>
                <a:xfrm>
                  <a:off x="6984497" y="4909520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2" name="フリーフォーム 1701">
                  <a:extLst>
                    <a:ext uri="{FF2B5EF4-FFF2-40B4-BE49-F238E27FC236}">
                      <a16:creationId xmlns:a16="http://schemas.microsoft.com/office/drawing/2014/main" id="{05600FE0-8DD7-923B-8248-B8C0C9F43E6C}"/>
                    </a:ext>
                  </a:extLst>
                </p:cNvPr>
                <p:cNvSpPr/>
                <p:nvPr/>
              </p:nvSpPr>
              <p:spPr>
                <a:xfrm>
                  <a:off x="6984497" y="4871913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3" name="フリーフォーム 1702">
                  <a:extLst>
                    <a:ext uri="{FF2B5EF4-FFF2-40B4-BE49-F238E27FC236}">
                      <a16:creationId xmlns:a16="http://schemas.microsoft.com/office/drawing/2014/main" id="{E013B706-AA4C-7730-214A-F2A7B7DD4A37}"/>
                    </a:ext>
                  </a:extLst>
                </p:cNvPr>
                <p:cNvSpPr/>
                <p:nvPr/>
              </p:nvSpPr>
              <p:spPr>
                <a:xfrm>
                  <a:off x="7084776" y="4871915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4" name="フリーフォーム 1703">
                  <a:extLst>
                    <a:ext uri="{FF2B5EF4-FFF2-40B4-BE49-F238E27FC236}">
                      <a16:creationId xmlns:a16="http://schemas.microsoft.com/office/drawing/2014/main" id="{24C53913-0F62-D252-8899-3D178F407A0B}"/>
                    </a:ext>
                  </a:extLst>
                </p:cNvPr>
                <p:cNvSpPr/>
                <p:nvPr/>
              </p:nvSpPr>
              <p:spPr>
                <a:xfrm>
                  <a:off x="6984497" y="4909520"/>
                  <a:ext cx="125359" cy="125359"/>
                </a:xfrm>
                <a:custGeom>
                  <a:avLst/>
                  <a:gdLst>
                    <a:gd name="connsiteX0" fmla="*/ 0 w 125359"/>
                    <a:gd name="connsiteY0" fmla="*/ 0 h 125359"/>
                    <a:gd name="connsiteX1" fmla="*/ 125359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0" y="0"/>
                      </a:moveTo>
                      <a:lnTo>
                        <a:pt x="125359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5" name="フリーフォーム 1704">
                  <a:extLst>
                    <a:ext uri="{FF2B5EF4-FFF2-40B4-BE49-F238E27FC236}">
                      <a16:creationId xmlns:a16="http://schemas.microsoft.com/office/drawing/2014/main" id="{B7FADDB7-313F-7F70-D995-781D680FD38E}"/>
                    </a:ext>
                  </a:extLst>
                </p:cNvPr>
                <p:cNvSpPr/>
                <p:nvPr/>
              </p:nvSpPr>
              <p:spPr>
                <a:xfrm>
                  <a:off x="6984497" y="4909520"/>
                  <a:ext cx="125359" cy="125359"/>
                </a:xfrm>
                <a:custGeom>
                  <a:avLst/>
                  <a:gdLst>
                    <a:gd name="connsiteX0" fmla="*/ 125359 w 125359"/>
                    <a:gd name="connsiteY0" fmla="*/ 0 h 125359"/>
                    <a:gd name="connsiteX1" fmla="*/ 0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125359" y="0"/>
                      </a:moveTo>
                      <a:lnTo>
                        <a:pt x="0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6" name="フリーフォーム 1705">
                  <a:extLst>
                    <a:ext uri="{FF2B5EF4-FFF2-40B4-BE49-F238E27FC236}">
                      <a16:creationId xmlns:a16="http://schemas.microsoft.com/office/drawing/2014/main" id="{2FBF63CB-2007-1DDE-EA9B-41C299D09AD2}"/>
                    </a:ext>
                  </a:extLst>
                </p:cNvPr>
                <p:cNvSpPr/>
                <p:nvPr/>
              </p:nvSpPr>
              <p:spPr>
                <a:xfrm>
                  <a:off x="7084784" y="4871913"/>
                  <a:ext cx="25071" cy="37607"/>
                </a:xfrm>
                <a:custGeom>
                  <a:avLst/>
                  <a:gdLst>
                    <a:gd name="connsiteX0" fmla="*/ 0 w 25071"/>
                    <a:gd name="connsiteY0" fmla="*/ 0 h 37607"/>
                    <a:gd name="connsiteX1" fmla="*/ 25072 w 25071"/>
                    <a:gd name="connsiteY1" fmla="*/ 37608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607">
                      <a:moveTo>
                        <a:pt x="0" y="0"/>
                      </a:moveTo>
                      <a:lnTo>
                        <a:pt x="25072" y="376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7" name="フリーフォーム 1706">
                  <a:extLst>
                    <a:ext uri="{FF2B5EF4-FFF2-40B4-BE49-F238E27FC236}">
                      <a16:creationId xmlns:a16="http://schemas.microsoft.com/office/drawing/2014/main" id="{DF9FBC43-8BB4-9EC6-29D1-657E95603493}"/>
                    </a:ext>
                  </a:extLst>
                </p:cNvPr>
                <p:cNvSpPr/>
                <p:nvPr/>
              </p:nvSpPr>
              <p:spPr>
                <a:xfrm>
                  <a:off x="6984497" y="4871913"/>
                  <a:ext cx="225646" cy="37607"/>
                </a:xfrm>
                <a:custGeom>
                  <a:avLst/>
                  <a:gdLst>
                    <a:gd name="connsiteX0" fmla="*/ 0 w 225646"/>
                    <a:gd name="connsiteY0" fmla="*/ 37608 h 37607"/>
                    <a:gd name="connsiteX1" fmla="*/ 225647 w 225646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607">
                      <a:moveTo>
                        <a:pt x="0" y="37608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8" name="フリーフォーム 1707">
                  <a:extLst>
                    <a:ext uri="{FF2B5EF4-FFF2-40B4-BE49-F238E27FC236}">
                      <a16:creationId xmlns:a16="http://schemas.microsoft.com/office/drawing/2014/main" id="{F08A4E10-60A4-B5B5-6487-427C718113F2}"/>
                    </a:ext>
                  </a:extLst>
                </p:cNvPr>
                <p:cNvSpPr/>
                <p:nvPr/>
              </p:nvSpPr>
              <p:spPr>
                <a:xfrm>
                  <a:off x="6859090" y="5034875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09" name="フリーフォーム 1708">
                  <a:extLst>
                    <a:ext uri="{FF2B5EF4-FFF2-40B4-BE49-F238E27FC236}">
                      <a16:creationId xmlns:a16="http://schemas.microsoft.com/office/drawing/2014/main" id="{AF5AB7F9-0092-2249-C543-FE7FDC7516B8}"/>
                    </a:ext>
                  </a:extLst>
                </p:cNvPr>
                <p:cNvSpPr/>
                <p:nvPr/>
              </p:nvSpPr>
              <p:spPr>
                <a:xfrm>
                  <a:off x="6859090" y="4909516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0" name="フリーフォーム 1709">
                  <a:extLst>
                    <a:ext uri="{FF2B5EF4-FFF2-40B4-BE49-F238E27FC236}">
                      <a16:creationId xmlns:a16="http://schemas.microsoft.com/office/drawing/2014/main" id="{4D5F16BE-409B-CC2A-8CE6-5C5987D574AF}"/>
                    </a:ext>
                  </a:extLst>
                </p:cNvPr>
                <p:cNvSpPr/>
                <p:nvPr/>
              </p:nvSpPr>
              <p:spPr>
                <a:xfrm>
                  <a:off x="6859090" y="4909516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1" name="フリーフォーム 1710">
                  <a:extLst>
                    <a:ext uri="{FF2B5EF4-FFF2-40B4-BE49-F238E27FC236}">
                      <a16:creationId xmlns:a16="http://schemas.microsoft.com/office/drawing/2014/main" id="{688FC30F-27C9-BA6F-33EB-B272F03B2CAC}"/>
                    </a:ext>
                  </a:extLst>
                </p:cNvPr>
                <p:cNvSpPr/>
                <p:nvPr/>
              </p:nvSpPr>
              <p:spPr>
                <a:xfrm>
                  <a:off x="6859090" y="4871908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2" name="フリーフォーム 1711">
                  <a:extLst>
                    <a:ext uri="{FF2B5EF4-FFF2-40B4-BE49-F238E27FC236}">
                      <a16:creationId xmlns:a16="http://schemas.microsoft.com/office/drawing/2014/main" id="{E7732C12-9F32-27FE-C01D-C3AE06EE3FD5}"/>
                    </a:ext>
                  </a:extLst>
                </p:cNvPr>
                <p:cNvSpPr/>
                <p:nvPr/>
              </p:nvSpPr>
              <p:spPr>
                <a:xfrm>
                  <a:off x="6959369" y="4871910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3" name="フリーフォーム 1712">
                  <a:extLst>
                    <a:ext uri="{FF2B5EF4-FFF2-40B4-BE49-F238E27FC236}">
                      <a16:creationId xmlns:a16="http://schemas.microsoft.com/office/drawing/2014/main" id="{5980C08D-E395-246D-F171-15A8A3377693}"/>
                    </a:ext>
                  </a:extLst>
                </p:cNvPr>
                <p:cNvSpPr/>
                <p:nvPr/>
              </p:nvSpPr>
              <p:spPr>
                <a:xfrm>
                  <a:off x="6859090" y="4909516"/>
                  <a:ext cx="125359" cy="125359"/>
                </a:xfrm>
                <a:custGeom>
                  <a:avLst/>
                  <a:gdLst>
                    <a:gd name="connsiteX0" fmla="*/ 0 w 125359"/>
                    <a:gd name="connsiteY0" fmla="*/ 0 h 125359"/>
                    <a:gd name="connsiteX1" fmla="*/ 125359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0" y="0"/>
                      </a:moveTo>
                      <a:lnTo>
                        <a:pt x="125359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4" name="フリーフォーム 1713">
                  <a:extLst>
                    <a:ext uri="{FF2B5EF4-FFF2-40B4-BE49-F238E27FC236}">
                      <a16:creationId xmlns:a16="http://schemas.microsoft.com/office/drawing/2014/main" id="{5CC6EDE1-C238-CC2D-94CD-20DA21DBFF82}"/>
                    </a:ext>
                  </a:extLst>
                </p:cNvPr>
                <p:cNvSpPr/>
                <p:nvPr/>
              </p:nvSpPr>
              <p:spPr>
                <a:xfrm>
                  <a:off x="6859090" y="4909516"/>
                  <a:ext cx="125359" cy="125359"/>
                </a:xfrm>
                <a:custGeom>
                  <a:avLst/>
                  <a:gdLst>
                    <a:gd name="connsiteX0" fmla="*/ 125359 w 125359"/>
                    <a:gd name="connsiteY0" fmla="*/ 0 h 125359"/>
                    <a:gd name="connsiteX1" fmla="*/ 0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125359" y="0"/>
                      </a:moveTo>
                      <a:lnTo>
                        <a:pt x="0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5" name="フリーフォーム 1714">
                  <a:extLst>
                    <a:ext uri="{FF2B5EF4-FFF2-40B4-BE49-F238E27FC236}">
                      <a16:creationId xmlns:a16="http://schemas.microsoft.com/office/drawing/2014/main" id="{1F7A883D-7E20-16BD-8276-7262CF3947CB}"/>
                    </a:ext>
                  </a:extLst>
                </p:cNvPr>
                <p:cNvSpPr/>
                <p:nvPr/>
              </p:nvSpPr>
              <p:spPr>
                <a:xfrm>
                  <a:off x="6959377" y="4871908"/>
                  <a:ext cx="25071" cy="37607"/>
                </a:xfrm>
                <a:custGeom>
                  <a:avLst/>
                  <a:gdLst>
                    <a:gd name="connsiteX0" fmla="*/ 0 w 25071"/>
                    <a:gd name="connsiteY0" fmla="*/ 0 h 37607"/>
                    <a:gd name="connsiteX1" fmla="*/ 25072 w 25071"/>
                    <a:gd name="connsiteY1" fmla="*/ 37608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607">
                      <a:moveTo>
                        <a:pt x="0" y="0"/>
                      </a:moveTo>
                      <a:lnTo>
                        <a:pt x="25072" y="376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6" name="フリーフォーム 1715">
                  <a:extLst>
                    <a:ext uri="{FF2B5EF4-FFF2-40B4-BE49-F238E27FC236}">
                      <a16:creationId xmlns:a16="http://schemas.microsoft.com/office/drawing/2014/main" id="{FF5C4F5F-455F-51DC-6156-DD0FA73F05C0}"/>
                    </a:ext>
                  </a:extLst>
                </p:cNvPr>
                <p:cNvSpPr/>
                <p:nvPr/>
              </p:nvSpPr>
              <p:spPr>
                <a:xfrm>
                  <a:off x="6859090" y="4871908"/>
                  <a:ext cx="225646" cy="37607"/>
                </a:xfrm>
                <a:custGeom>
                  <a:avLst/>
                  <a:gdLst>
                    <a:gd name="connsiteX0" fmla="*/ 0 w 225646"/>
                    <a:gd name="connsiteY0" fmla="*/ 37608 h 37607"/>
                    <a:gd name="connsiteX1" fmla="*/ 225647 w 225646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607">
                      <a:moveTo>
                        <a:pt x="0" y="37608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7" name="フリーフォーム 1716">
                  <a:extLst>
                    <a:ext uri="{FF2B5EF4-FFF2-40B4-BE49-F238E27FC236}">
                      <a16:creationId xmlns:a16="http://schemas.microsoft.com/office/drawing/2014/main" id="{B2E07E2C-71C4-C4FD-1FF2-D290A39DE76B}"/>
                    </a:ext>
                  </a:extLst>
                </p:cNvPr>
                <p:cNvSpPr/>
                <p:nvPr/>
              </p:nvSpPr>
              <p:spPr>
                <a:xfrm>
                  <a:off x="7209948" y="4834298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8" name="フリーフォーム 1717">
                  <a:extLst>
                    <a:ext uri="{FF2B5EF4-FFF2-40B4-BE49-F238E27FC236}">
                      <a16:creationId xmlns:a16="http://schemas.microsoft.com/office/drawing/2014/main" id="{5F2E81F1-BF2D-D4B2-AD52-6371546E930B}"/>
                    </a:ext>
                  </a:extLst>
                </p:cNvPr>
                <p:cNvSpPr/>
                <p:nvPr/>
              </p:nvSpPr>
              <p:spPr>
                <a:xfrm>
                  <a:off x="7335307" y="4834298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19" name="フリーフォーム 1718">
                  <a:extLst>
                    <a:ext uri="{FF2B5EF4-FFF2-40B4-BE49-F238E27FC236}">
                      <a16:creationId xmlns:a16="http://schemas.microsoft.com/office/drawing/2014/main" id="{518DCC6B-301F-34D7-B1BD-6B8FB4D49775}"/>
                    </a:ext>
                  </a:extLst>
                </p:cNvPr>
                <p:cNvSpPr/>
                <p:nvPr/>
              </p:nvSpPr>
              <p:spPr>
                <a:xfrm>
                  <a:off x="7310227" y="4834300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0" name="フリーフォーム 1719">
                  <a:extLst>
                    <a:ext uri="{FF2B5EF4-FFF2-40B4-BE49-F238E27FC236}">
                      <a16:creationId xmlns:a16="http://schemas.microsoft.com/office/drawing/2014/main" id="{86937FBF-A517-D441-E559-DA546A0A63B6}"/>
                    </a:ext>
                  </a:extLst>
                </p:cNvPr>
                <p:cNvSpPr/>
                <p:nvPr/>
              </p:nvSpPr>
              <p:spPr>
                <a:xfrm>
                  <a:off x="7435586" y="4834300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1" name="フリーフォーム 1720">
                  <a:extLst>
                    <a:ext uri="{FF2B5EF4-FFF2-40B4-BE49-F238E27FC236}">
                      <a16:creationId xmlns:a16="http://schemas.microsoft.com/office/drawing/2014/main" id="{86C110F0-2140-5B3A-91D8-97A90CCAEC4A}"/>
                    </a:ext>
                  </a:extLst>
                </p:cNvPr>
                <p:cNvSpPr/>
                <p:nvPr/>
              </p:nvSpPr>
              <p:spPr>
                <a:xfrm>
                  <a:off x="7335307" y="4959659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2" name="フリーフォーム 1721">
                  <a:extLst>
                    <a:ext uri="{FF2B5EF4-FFF2-40B4-BE49-F238E27FC236}">
                      <a16:creationId xmlns:a16="http://schemas.microsoft.com/office/drawing/2014/main" id="{63EA0663-45FC-8B33-1A70-B5C2A71FD673}"/>
                    </a:ext>
                  </a:extLst>
                </p:cNvPr>
                <p:cNvSpPr/>
                <p:nvPr/>
              </p:nvSpPr>
              <p:spPr>
                <a:xfrm>
                  <a:off x="7310236" y="4834298"/>
                  <a:ext cx="25071" cy="37607"/>
                </a:xfrm>
                <a:custGeom>
                  <a:avLst/>
                  <a:gdLst>
                    <a:gd name="connsiteX0" fmla="*/ 0 w 25071"/>
                    <a:gd name="connsiteY0" fmla="*/ 0 h 37607"/>
                    <a:gd name="connsiteX1" fmla="*/ 25072 w 25071"/>
                    <a:gd name="connsiteY1" fmla="*/ 37608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607">
                      <a:moveTo>
                        <a:pt x="0" y="0"/>
                      </a:moveTo>
                      <a:lnTo>
                        <a:pt x="25072" y="376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3" name="フリーフォーム 1722">
                  <a:extLst>
                    <a:ext uri="{FF2B5EF4-FFF2-40B4-BE49-F238E27FC236}">
                      <a16:creationId xmlns:a16="http://schemas.microsoft.com/office/drawing/2014/main" id="{63A37683-A2F8-CCD3-6212-7C2B787E66F5}"/>
                    </a:ext>
                  </a:extLst>
                </p:cNvPr>
                <p:cNvSpPr/>
                <p:nvPr/>
              </p:nvSpPr>
              <p:spPr>
                <a:xfrm>
                  <a:off x="7209948" y="4834298"/>
                  <a:ext cx="225646" cy="37607"/>
                </a:xfrm>
                <a:custGeom>
                  <a:avLst/>
                  <a:gdLst>
                    <a:gd name="connsiteX0" fmla="*/ 0 w 225646"/>
                    <a:gd name="connsiteY0" fmla="*/ 37608 h 37607"/>
                    <a:gd name="connsiteX1" fmla="*/ 225647 w 225646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607">
                      <a:moveTo>
                        <a:pt x="0" y="37608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4" name="フリーフォーム 1723">
                  <a:extLst>
                    <a:ext uri="{FF2B5EF4-FFF2-40B4-BE49-F238E27FC236}">
                      <a16:creationId xmlns:a16="http://schemas.microsoft.com/office/drawing/2014/main" id="{50AD14AE-D1BF-E7DF-5B46-AA6CF2B6BCC3}"/>
                    </a:ext>
                  </a:extLst>
                </p:cNvPr>
                <p:cNvSpPr/>
                <p:nvPr/>
              </p:nvSpPr>
              <p:spPr>
                <a:xfrm>
                  <a:off x="7335307" y="4834298"/>
                  <a:ext cx="100287" cy="162966"/>
                </a:xfrm>
                <a:custGeom>
                  <a:avLst/>
                  <a:gdLst>
                    <a:gd name="connsiteX0" fmla="*/ 0 w 100287"/>
                    <a:gd name="connsiteY0" fmla="*/ 162967 h 162966"/>
                    <a:gd name="connsiteX1" fmla="*/ 100288 w 100287"/>
                    <a:gd name="connsiteY1" fmla="*/ 0 h 162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966">
                      <a:moveTo>
                        <a:pt x="0" y="162967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5" name="フリーフォーム 1724">
                  <a:extLst>
                    <a:ext uri="{FF2B5EF4-FFF2-40B4-BE49-F238E27FC236}">
                      <a16:creationId xmlns:a16="http://schemas.microsoft.com/office/drawing/2014/main" id="{E074AF00-0958-4194-1367-7EEDE9D7D40D}"/>
                    </a:ext>
                  </a:extLst>
                </p:cNvPr>
                <p:cNvSpPr/>
                <p:nvPr/>
              </p:nvSpPr>
              <p:spPr>
                <a:xfrm>
                  <a:off x="7335307" y="4871905"/>
                  <a:ext cx="100279" cy="87753"/>
                </a:xfrm>
                <a:custGeom>
                  <a:avLst/>
                  <a:gdLst>
                    <a:gd name="connsiteX0" fmla="*/ 0 w 100279"/>
                    <a:gd name="connsiteY0" fmla="*/ 0 h 87753"/>
                    <a:gd name="connsiteX1" fmla="*/ 100279 w 100279"/>
                    <a:gd name="connsiteY1" fmla="*/ 87754 h 87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753">
                      <a:moveTo>
                        <a:pt x="0" y="0"/>
                      </a:moveTo>
                      <a:lnTo>
                        <a:pt x="100279" y="8775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6" name="フリーフォーム 1725">
                  <a:extLst>
                    <a:ext uri="{FF2B5EF4-FFF2-40B4-BE49-F238E27FC236}">
                      <a16:creationId xmlns:a16="http://schemas.microsoft.com/office/drawing/2014/main" id="{4D68D6C9-5853-7239-23C5-16864F32E34E}"/>
                    </a:ext>
                  </a:extLst>
                </p:cNvPr>
                <p:cNvSpPr/>
                <p:nvPr/>
              </p:nvSpPr>
              <p:spPr>
                <a:xfrm>
                  <a:off x="7084786" y="4834303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7" name="フリーフォーム 1726">
                  <a:extLst>
                    <a:ext uri="{FF2B5EF4-FFF2-40B4-BE49-F238E27FC236}">
                      <a16:creationId xmlns:a16="http://schemas.microsoft.com/office/drawing/2014/main" id="{DB26DB53-4B6A-95C4-402F-77B8F259C729}"/>
                    </a:ext>
                  </a:extLst>
                </p:cNvPr>
                <p:cNvSpPr/>
                <p:nvPr/>
              </p:nvSpPr>
              <p:spPr>
                <a:xfrm>
                  <a:off x="7185065" y="4834305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8" name="フリーフォーム 1727">
                  <a:extLst>
                    <a:ext uri="{FF2B5EF4-FFF2-40B4-BE49-F238E27FC236}">
                      <a16:creationId xmlns:a16="http://schemas.microsoft.com/office/drawing/2014/main" id="{7D5377BF-A7A9-31A7-35BB-CC539A220922}"/>
                    </a:ext>
                  </a:extLst>
                </p:cNvPr>
                <p:cNvSpPr/>
                <p:nvPr/>
              </p:nvSpPr>
              <p:spPr>
                <a:xfrm>
                  <a:off x="7185074" y="4834303"/>
                  <a:ext cx="25071" cy="37607"/>
                </a:xfrm>
                <a:custGeom>
                  <a:avLst/>
                  <a:gdLst>
                    <a:gd name="connsiteX0" fmla="*/ 0 w 25071"/>
                    <a:gd name="connsiteY0" fmla="*/ 0 h 37607"/>
                    <a:gd name="connsiteX1" fmla="*/ 25072 w 25071"/>
                    <a:gd name="connsiteY1" fmla="*/ 37608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607">
                      <a:moveTo>
                        <a:pt x="0" y="0"/>
                      </a:moveTo>
                      <a:lnTo>
                        <a:pt x="25072" y="376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29" name="フリーフォーム 1728">
                  <a:extLst>
                    <a:ext uri="{FF2B5EF4-FFF2-40B4-BE49-F238E27FC236}">
                      <a16:creationId xmlns:a16="http://schemas.microsoft.com/office/drawing/2014/main" id="{EC41C590-2057-D56B-E54D-0BCB6C7D7D32}"/>
                    </a:ext>
                  </a:extLst>
                </p:cNvPr>
                <p:cNvSpPr/>
                <p:nvPr/>
              </p:nvSpPr>
              <p:spPr>
                <a:xfrm>
                  <a:off x="7084786" y="4834303"/>
                  <a:ext cx="225646" cy="37607"/>
                </a:xfrm>
                <a:custGeom>
                  <a:avLst/>
                  <a:gdLst>
                    <a:gd name="connsiteX0" fmla="*/ 0 w 225646"/>
                    <a:gd name="connsiteY0" fmla="*/ 37608 h 37607"/>
                    <a:gd name="connsiteX1" fmla="*/ 225647 w 225646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607">
                      <a:moveTo>
                        <a:pt x="0" y="37608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0" name="フリーフォーム 1729">
                  <a:extLst>
                    <a:ext uri="{FF2B5EF4-FFF2-40B4-BE49-F238E27FC236}">
                      <a16:creationId xmlns:a16="http://schemas.microsoft.com/office/drawing/2014/main" id="{A042240D-B92C-B913-DEEF-F05F291DEFD8}"/>
                    </a:ext>
                  </a:extLst>
                </p:cNvPr>
                <p:cNvSpPr/>
                <p:nvPr/>
              </p:nvSpPr>
              <p:spPr>
                <a:xfrm>
                  <a:off x="6959379" y="4834298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1" name="フリーフォーム 1730">
                  <a:extLst>
                    <a:ext uri="{FF2B5EF4-FFF2-40B4-BE49-F238E27FC236}">
                      <a16:creationId xmlns:a16="http://schemas.microsoft.com/office/drawing/2014/main" id="{F9439292-E141-F9F6-10AC-783AC1BAD868}"/>
                    </a:ext>
                  </a:extLst>
                </p:cNvPr>
                <p:cNvSpPr/>
                <p:nvPr/>
              </p:nvSpPr>
              <p:spPr>
                <a:xfrm>
                  <a:off x="7059658" y="4834300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2" name="フリーフォーム 1731">
                  <a:extLst>
                    <a:ext uri="{FF2B5EF4-FFF2-40B4-BE49-F238E27FC236}">
                      <a16:creationId xmlns:a16="http://schemas.microsoft.com/office/drawing/2014/main" id="{ABB78EB9-8F04-DD4C-BAD5-458BBBE889F6}"/>
                    </a:ext>
                  </a:extLst>
                </p:cNvPr>
                <p:cNvSpPr/>
                <p:nvPr/>
              </p:nvSpPr>
              <p:spPr>
                <a:xfrm>
                  <a:off x="7059667" y="4834298"/>
                  <a:ext cx="25071" cy="37607"/>
                </a:xfrm>
                <a:custGeom>
                  <a:avLst/>
                  <a:gdLst>
                    <a:gd name="connsiteX0" fmla="*/ 0 w 25071"/>
                    <a:gd name="connsiteY0" fmla="*/ 0 h 37607"/>
                    <a:gd name="connsiteX1" fmla="*/ 25072 w 25071"/>
                    <a:gd name="connsiteY1" fmla="*/ 37608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607">
                      <a:moveTo>
                        <a:pt x="0" y="0"/>
                      </a:moveTo>
                      <a:lnTo>
                        <a:pt x="25072" y="376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3" name="フリーフォーム 1732">
                  <a:extLst>
                    <a:ext uri="{FF2B5EF4-FFF2-40B4-BE49-F238E27FC236}">
                      <a16:creationId xmlns:a16="http://schemas.microsoft.com/office/drawing/2014/main" id="{C2983846-BECB-812E-C4C7-6C24600A7060}"/>
                    </a:ext>
                  </a:extLst>
                </p:cNvPr>
                <p:cNvSpPr/>
                <p:nvPr/>
              </p:nvSpPr>
              <p:spPr>
                <a:xfrm>
                  <a:off x="6959379" y="4834298"/>
                  <a:ext cx="225646" cy="37607"/>
                </a:xfrm>
                <a:custGeom>
                  <a:avLst/>
                  <a:gdLst>
                    <a:gd name="connsiteX0" fmla="*/ 0 w 225646"/>
                    <a:gd name="connsiteY0" fmla="*/ 37608 h 37607"/>
                    <a:gd name="connsiteX1" fmla="*/ 225647 w 225646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607">
                      <a:moveTo>
                        <a:pt x="0" y="37608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4" name="フリーフォーム 1733">
                  <a:extLst>
                    <a:ext uri="{FF2B5EF4-FFF2-40B4-BE49-F238E27FC236}">
                      <a16:creationId xmlns:a16="http://schemas.microsoft.com/office/drawing/2014/main" id="{15BB831E-B798-FF42-41DD-CC805EDD1665}"/>
                    </a:ext>
                  </a:extLst>
                </p:cNvPr>
                <p:cNvSpPr/>
                <p:nvPr/>
              </p:nvSpPr>
              <p:spPr>
                <a:xfrm>
                  <a:off x="7109658" y="5160236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5" name="フリーフォーム 1734">
                  <a:extLst>
                    <a:ext uri="{FF2B5EF4-FFF2-40B4-BE49-F238E27FC236}">
                      <a16:creationId xmlns:a16="http://schemas.microsoft.com/office/drawing/2014/main" id="{6C70A54D-F551-E0ED-E79E-1DB28C129F8A}"/>
                    </a:ext>
                  </a:extLst>
                </p:cNvPr>
                <p:cNvSpPr/>
                <p:nvPr/>
              </p:nvSpPr>
              <p:spPr>
                <a:xfrm>
                  <a:off x="7109658" y="5034877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6" name="フリーフォーム 1735">
                  <a:extLst>
                    <a:ext uri="{FF2B5EF4-FFF2-40B4-BE49-F238E27FC236}">
                      <a16:creationId xmlns:a16="http://schemas.microsoft.com/office/drawing/2014/main" id="{D0A9D66F-0FA6-3191-970E-7379B1CC6F01}"/>
                    </a:ext>
                  </a:extLst>
                </p:cNvPr>
                <p:cNvSpPr/>
                <p:nvPr/>
              </p:nvSpPr>
              <p:spPr>
                <a:xfrm>
                  <a:off x="7235018" y="5034877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7" name="フリーフォーム 1736">
                  <a:extLst>
                    <a:ext uri="{FF2B5EF4-FFF2-40B4-BE49-F238E27FC236}">
                      <a16:creationId xmlns:a16="http://schemas.microsoft.com/office/drawing/2014/main" id="{EFDAE206-6805-0880-AD66-2349C1EE0443}"/>
                    </a:ext>
                  </a:extLst>
                </p:cNvPr>
                <p:cNvSpPr/>
                <p:nvPr/>
              </p:nvSpPr>
              <p:spPr>
                <a:xfrm>
                  <a:off x="7335297" y="4997271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8" name="フリーフォーム 1737">
                  <a:extLst>
                    <a:ext uri="{FF2B5EF4-FFF2-40B4-BE49-F238E27FC236}">
                      <a16:creationId xmlns:a16="http://schemas.microsoft.com/office/drawing/2014/main" id="{588C3EA5-CB93-3035-2491-9C11F9B65EB2}"/>
                    </a:ext>
                  </a:extLst>
                </p:cNvPr>
                <p:cNvSpPr/>
                <p:nvPr/>
              </p:nvSpPr>
              <p:spPr>
                <a:xfrm>
                  <a:off x="7235018" y="5122631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39" name="フリーフォーム 1738">
                  <a:extLst>
                    <a:ext uri="{FF2B5EF4-FFF2-40B4-BE49-F238E27FC236}">
                      <a16:creationId xmlns:a16="http://schemas.microsoft.com/office/drawing/2014/main" id="{69037725-AE32-D06F-F43F-60CFFD1564C4}"/>
                    </a:ext>
                  </a:extLst>
                </p:cNvPr>
                <p:cNvSpPr/>
                <p:nvPr/>
              </p:nvSpPr>
              <p:spPr>
                <a:xfrm>
                  <a:off x="7109658" y="5034877"/>
                  <a:ext cx="125359" cy="125359"/>
                </a:xfrm>
                <a:custGeom>
                  <a:avLst/>
                  <a:gdLst>
                    <a:gd name="connsiteX0" fmla="*/ 0 w 125359"/>
                    <a:gd name="connsiteY0" fmla="*/ 0 h 125359"/>
                    <a:gd name="connsiteX1" fmla="*/ 125359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0" y="0"/>
                      </a:moveTo>
                      <a:lnTo>
                        <a:pt x="125359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0" name="フリーフォーム 1739">
                  <a:extLst>
                    <a:ext uri="{FF2B5EF4-FFF2-40B4-BE49-F238E27FC236}">
                      <a16:creationId xmlns:a16="http://schemas.microsoft.com/office/drawing/2014/main" id="{A41AE9A0-4956-5565-4EA8-11AE023CDA8E}"/>
                    </a:ext>
                  </a:extLst>
                </p:cNvPr>
                <p:cNvSpPr/>
                <p:nvPr/>
              </p:nvSpPr>
              <p:spPr>
                <a:xfrm>
                  <a:off x="7109658" y="5034877"/>
                  <a:ext cx="125359" cy="125359"/>
                </a:xfrm>
                <a:custGeom>
                  <a:avLst/>
                  <a:gdLst>
                    <a:gd name="connsiteX0" fmla="*/ 125359 w 125359"/>
                    <a:gd name="connsiteY0" fmla="*/ 0 h 125359"/>
                    <a:gd name="connsiteX1" fmla="*/ 0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125359" y="0"/>
                      </a:moveTo>
                      <a:lnTo>
                        <a:pt x="0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1" name="フリーフォーム 1740">
                  <a:extLst>
                    <a:ext uri="{FF2B5EF4-FFF2-40B4-BE49-F238E27FC236}">
                      <a16:creationId xmlns:a16="http://schemas.microsoft.com/office/drawing/2014/main" id="{6DD4DCF5-288C-F1E2-794F-3077ADB74350}"/>
                    </a:ext>
                  </a:extLst>
                </p:cNvPr>
                <p:cNvSpPr/>
                <p:nvPr/>
              </p:nvSpPr>
              <p:spPr>
                <a:xfrm>
                  <a:off x="7235018" y="4997269"/>
                  <a:ext cx="100287" cy="162966"/>
                </a:xfrm>
                <a:custGeom>
                  <a:avLst/>
                  <a:gdLst>
                    <a:gd name="connsiteX0" fmla="*/ 0 w 100287"/>
                    <a:gd name="connsiteY0" fmla="*/ 162967 h 162966"/>
                    <a:gd name="connsiteX1" fmla="*/ 100288 w 100287"/>
                    <a:gd name="connsiteY1" fmla="*/ 0 h 162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966">
                      <a:moveTo>
                        <a:pt x="0" y="162967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2" name="フリーフォーム 1741">
                  <a:extLst>
                    <a:ext uri="{FF2B5EF4-FFF2-40B4-BE49-F238E27FC236}">
                      <a16:creationId xmlns:a16="http://schemas.microsoft.com/office/drawing/2014/main" id="{D45CE9A9-E3C0-3ABB-E6B9-2282DBC1F926}"/>
                    </a:ext>
                  </a:extLst>
                </p:cNvPr>
                <p:cNvSpPr/>
                <p:nvPr/>
              </p:nvSpPr>
              <p:spPr>
                <a:xfrm>
                  <a:off x="7235018" y="5034877"/>
                  <a:ext cx="100279" cy="87753"/>
                </a:xfrm>
                <a:custGeom>
                  <a:avLst/>
                  <a:gdLst>
                    <a:gd name="connsiteX0" fmla="*/ 0 w 100279"/>
                    <a:gd name="connsiteY0" fmla="*/ 0 h 87753"/>
                    <a:gd name="connsiteX1" fmla="*/ 100279 w 100279"/>
                    <a:gd name="connsiteY1" fmla="*/ 87754 h 87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753">
                      <a:moveTo>
                        <a:pt x="0" y="0"/>
                      </a:moveTo>
                      <a:lnTo>
                        <a:pt x="100279" y="8775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3" name="フリーフォーム 1742">
                  <a:extLst>
                    <a:ext uri="{FF2B5EF4-FFF2-40B4-BE49-F238E27FC236}">
                      <a16:creationId xmlns:a16="http://schemas.microsoft.com/office/drawing/2014/main" id="{D015ACED-3056-F5A3-62E0-8DAD677BB9E4}"/>
                    </a:ext>
                  </a:extLst>
                </p:cNvPr>
                <p:cNvSpPr/>
                <p:nvPr/>
              </p:nvSpPr>
              <p:spPr>
                <a:xfrm>
                  <a:off x="6984497" y="5160241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4" name="フリーフォーム 1743">
                  <a:extLst>
                    <a:ext uri="{FF2B5EF4-FFF2-40B4-BE49-F238E27FC236}">
                      <a16:creationId xmlns:a16="http://schemas.microsoft.com/office/drawing/2014/main" id="{EC703D49-9BD7-BB5B-918E-544AB8D81118}"/>
                    </a:ext>
                  </a:extLst>
                </p:cNvPr>
                <p:cNvSpPr/>
                <p:nvPr/>
              </p:nvSpPr>
              <p:spPr>
                <a:xfrm>
                  <a:off x="6984497" y="5034882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5" name="フリーフォーム 1744">
                  <a:extLst>
                    <a:ext uri="{FF2B5EF4-FFF2-40B4-BE49-F238E27FC236}">
                      <a16:creationId xmlns:a16="http://schemas.microsoft.com/office/drawing/2014/main" id="{45CBDBD3-81D3-61C4-64AA-E8E353F651CE}"/>
                    </a:ext>
                  </a:extLst>
                </p:cNvPr>
                <p:cNvSpPr/>
                <p:nvPr/>
              </p:nvSpPr>
              <p:spPr>
                <a:xfrm>
                  <a:off x="6984497" y="5034882"/>
                  <a:ext cx="125359" cy="125359"/>
                </a:xfrm>
                <a:custGeom>
                  <a:avLst/>
                  <a:gdLst>
                    <a:gd name="connsiteX0" fmla="*/ 0 w 125359"/>
                    <a:gd name="connsiteY0" fmla="*/ 0 h 125359"/>
                    <a:gd name="connsiteX1" fmla="*/ 125359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0" y="0"/>
                      </a:moveTo>
                      <a:lnTo>
                        <a:pt x="125359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6" name="フリーフォーム 1745">
                  <a:extLst>
                    <a:ext uri="{FF2B5EF4-FFF2-40B4-BE49-F238E27FC236}">
                      <a16:creationId xmlns:a16="http://schemas.microsoft.com/office/drawing/2014/main" id="{AECF957E-02DA-F982-592B-4B226062285E}"/>
                    </a:ext>
                  </a:extLst>
                </p:cNvPr>
                <p:cNvSpPr/>
                <p:nvPr/>
              </p:nvSpPr>
              <p:spPr>
                <a:xfrm>
                  <a:off x="6984497" y="5034882"/>
                  <a:ext cx="125359" cy="125359"/>
                </a:xfrm>
                <a:custGeom>
                  <a:avLst/>
                  <a:gdLst>
                    <a:gd name="connsiteX0" fmla="*/ 125359 w 125359"/>
                    <a:gd name="connsiteY0" fmla="*/ 0 h 125359"/>
                    <a:gd name="connsiteX1" fmla="*/ 0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125359" y="0"/>
                      </a:moveTo>
                      <a:lnTo>
                        <a:pt x="0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7" name="フリーフォーム 1746">
                  <a:extLst>
                    <a:ext uri="{FF2B5EF4-FFF2-40B4-BE49-F238E27FC236}">
                      <a16:creationId xmlns:a16="http://schemas.microsoft.com/office/drawing/2014/main" id="{B14BDB46-32AF-983E-31A1-CF6DA590826F}"/>
                    </a:ext>
                  </a:extLst>
                </p:cNvPr>
                <p:cNvSpPr/>
                <p:nvPr/>
              </p:nvSpPr>
              <p:spPr>
                <a:xfrm>
                  <a:off x="6859090" y="5160236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8" name="フリーフォーム 1747">
                  <a:extLst>
                    <a:ext uri="{FF2B5EF4-FFF2-40B4-BE49-F238E27FC236}">
                      <a16:creationId xmlns:a16="http://schemas.microsoft.com/office/drawing/2014/main" id="{A435F87F-1CC4-3229-F485-8341D0EC9A69}"/>
                    </a:ext>
                  </a:extLst>
                </p:cNvPr>
                <p:cNvSpPr/>
                <p:nvPr/>
              </p:nvSpPr>
              <p:spPr>
                <a:xfrm>
                  <a:off x="6859090" y="5034877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49" name="フリーフォーム 1748">
                  <a:extLst>
                    <a:ext uri="{FF2B5EF4-FFF2-40B4-BE49-F238E27FC236}">
                      <a16:creationId xmlns:a16="http://schemas.microsoft.com/office/drawing/2014/main" id="{B9D2CCA5-64D2-64DD-D265-75A74F500EEA}"/>
                    </a:ext>
                  </a:extLst>
                </p:cNvPr>
                <p:cNvSpPr/>
                <p:nvPr/>
              </p:nvSpPr>
              <p:spPr>
                <a:xfrm>
                  <a:off x="6859090" y="5034877"/>
                  <a:ext cx="125359" cy="125359"/>
                </a:xfrm>
                <a:custGeom>
                  <a:avLst/>
                  <a:gdLst>
                    <a:gd name="connsiteX0" fmla="*/ 0 w 125359"/>
                    <a:gd name="connsiteY0" fmla="*/ 0 h 125359"/>
                    <a:gd name="connsiteX1" fmla="*/ 125359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0" y="0"/>
                      </a:moveTo>
                      <a:lnTo>
                        <a:pt x="125359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0" name="フリーフォーム 1749">
                  <a:extLst>
                    <a:ext uri="{FF2B5EF4-FFF2-40B4-BE49-F238E27FC236}">
                      <a16:creationId xmlns:a16="http://schemas.microsoft.com/office/drawing/2014/main" id="{A05B0C9F-610E-C065-740E-570FFACB082E}"/>
                    </a:ext>
                  </a:extLst>
                </p:cNvPr>
                <p:cNvSpPr/>
                <p:nvPr/>
              </p:nvSpPr>
              <p:spPr>
                <a:xfrm>
                  <a:off x="6859090" y="5034877"/>
                  <a:ext cx="125359" cy="125359"/>
                </a:xfrm>
                <a:custGeom>
                  <a:avLst/>
                  <a:gdLst>
                    <a:gd name="connsiteX0" fmla="*/ 125359 w 125359"/>
                    <a:gd name="connsiteY0" fmla="*/ 0 h 125359"/>
                    <a:gd name="connsiteX1" fmla="*/ 0 w 125359"/>
                    <a:gd name="connsiteY1" fmla="*/ 125359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5359">
                      <a:moveTo>
                        <a:pt x="125359" y="0"/>
                      </a:moveTo>
                      <a:lnTo>
                        <a:pt x="0" y="12535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1" name="フリーフォーム 1750">
                  <a:extLst>
                    <a:ext uri="{FF2B5EF4-FFF2-40B4-BE49-F238E27FC236}">
                      <a16:creationId xmlns:a16="http://schemas.microsoft.com/office/drawing/2014/main" id="{DF1AF6F7-0D85-B160-ED82-9003A738A10A}"/>
                    </a:ext>
                  </a:extLst>
                </p:cNvPr>
                <p:cNvSpPr/>
                <p:nvPr/>
              </p:nvSpPr>
              <p:spPr>
                <a:xfrm>
                  <a:off x="7435586" y="4959661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2" name="フリーフォーム 1751">
                  <a:extLst>
                    <a:ext uri="{FF2B5EF4-FFF2-40B4-BE49-F238E27FC236}">
                      <a16:creationId xmlns:a16="http://schemas.microsoft.com/office/drawing/2014/main" id="{7B037358-3F8D-E07C-ADFA-D240725742F2}"/>
                    </a:ext>
                  </a:extLst>
                </p:cNvPr>
                <p:cNvSpPr/>
                <p:nvPr/>
              </p:nvSpPr>
              <p:spPr>
                <a:xfrm>
                  <a:off x="7335307" y="5085020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3" name="フリーフォーム 1752">
                  <a:extLst>
                    <a:ext uri="{FF2B5EF4-FFF2-40B4-BE49-F238E27FC236}">
                      <a16:creationId xmlns:a16="http://schemas.microsoft.com/office/drawing/2014/main" id="{108EC407-7E2F-AE94-2FA6-2B10FE9D9B50}"/>
                    </a:ext>
                  </a:extLst>
                </p:cNvPr>
                <p:cNvSpPr/>
                <p:nvPr/>
              </p:nvSpPr>
              <p:spPr>
                <a:xfrm>
                  <a:off x="7335307" y="4959659"/>
                  <a:ext cx="100287" cy="162966"/>
                </a:xfrm>
                <a:custGeom>
                  <a:avLst/>
                  <a:gdLst>
                    <a:gd name="connsiteX0" fmla="*/ 0 w 100287"/>
                    <a:gd name="connsiteY0" fmla="*/ 162967 h 162966"/>
                    <a:gd name="connsiteX1" fmla="*/ 100288 w 100287"/>
                    <a:gd name="connsiteY1" fmla="*/ 0 h 162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966">
                      <a:moveTo>
                        <a:pt x="0" y="162967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4" name="フリーフォーム 1753">
                  <a:extLst>
                    <a:ext uri="{FF2B5EF4-FFF2-40B4-BE49-F238E27FC236}">
                      <a16:creationId xmlns:a16="http://schemas.microsoft.com/office/drawing/2014/main" id="{DC7CC7D4-8F5E-EB8A-3EC7-2787BAE96A74}"/>
                    </a:ext>
                  </a:extLst>
                </p:cNvPr>
                <p:cNvSpPr/>
                <p:nvPr/>
              </p:nvSpPr>
              <p:spPr>
                <a:xfrm>
                  <a:off x="7335307" y="4997267"/>
                  <a:ext cx="100279" cy="87753"/>
                </a:xfrm>
                <a:custGeom>
                  <a:avLst/>
                  <a:gdLst>
                    <a:gd name="connsiteX0" fmla="*/ 0 w 100279"/>
                    <a:gd name="connsiteY0" fmla="*/ 0 h 87753"/>
                    <a:gd name="connsiteX1" fmla="*/ 100279 w 100279"/>
                    <a:gd name="connsiteY1" fmla="*/ 87754 h 87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753">
                      <a:moveTo>
                        <a:pt x="0" y="0"/>
                      </a:moveTo>
                      <a:lnTo>
                        <a:pt x="100279" y="8775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5" name="フリーフォーム 1754">
                  <a:extLst>
                    <a:ext uri="{FF2B5EF4-FFF2-40B4-BE49-F238E27FC236}">
                      <a16:creationId xmlns:a16="http://schemas.microsoft.com/office/drawing/2014/main" id="{DD6997D2-0BFD-67AD-B1B1-5AC8DA5CE699}"/>
                    </a:ext>
                  </a:extLst>
                </p:cNvPr>
                <p:cNvSpPr/>
                <p:nvPr/>
              </p:nvSpPr>
              <p:spPr>
                <a:xfrm>
                  <a:off x="7310227" y="4796690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6" name="フリーフォーム 1755">
                  <a:extLst>
                    <a:ext uri="{FF2B5EF4-FFF2-40B4-BE49-F238E27FC236}">
                      <a16:creationId xmlns:a16="http://schemas.microsoft.com/office/drawing/2014/main" id="{FBAB7946-0087-92AB-A74B-89665B9322C1}"/>
                    </a:ext>
                  </a:extLst>
                </p:cNvPr>
                <p:cNvSpPr/>
                <p:nvPr/>
              </p:nvSpPr>
              <p:spPr>
                <a:xfrm>
                  <a:off x="7435586" y="4796690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7" name="フリーフォーム 1756">
                  <a:extLst>
                    <a:ext uri="{FF2B5EF4-FFF2-40B4-BE49-F238E27FC236}">
                      <a16:creationId xmlns:a16="http://schemas.microsoft.com/office/drawing/2014/main" id="{154FBFAD-879A-403C-44B8-DBC94AC92AAA}"/>
                    </a:ext>
                  </a:extLst>
                </p:cNvPr>
                <p:cNvSpPr/>
                <p:nvPr/>
              </p:nvSpPr>
              <p:spPr>
                <a:xfrm>
                  <a:off x="7410506" y="4796692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8" name="フリーフォーム 1757">
                  <a:extLst>
                    <a:ext uri="{FF2B5EF4-FFF2-40B4-BE49-F238E27FC236}">
                      <a16:creationId xmlns:a16="http://schemas.microsoft.com/office/drawing/2014/main" id="{25D35273-5CF1-C088-B07F-7B57D02CB4D4}"/>
                    </a:ext>
                  </a:extLst>
                </p:cNvPr>
                <p:cNvSpPr/>
                <p:nvPr/>
              </p:nvSpPr>
              <p:spPr>
                <a:xfrm>
                  <a:off x="7535865" y="4796692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59" name="フリーフォーム 1758">
                  <a:extLst>
                    <a:ext uri="{FF2B5EF4-FFF2-40B4-BE49-F238E27FC236}">
                      <a16:creationId xmlns:a16="http://schemas.microsoft.com/office/drawing/2014/main" id="{32C1F780-3544-8E61-7F69-5C4217DA60BC}"/>
                    </a:ext>
                  </a:extLst>
                </p:cNvPr>
                <p:cNvSpPr/>
                <p:nvPr/>
              </p:nvSpPr>
              <p:spPr>
                <a:xfrm>
                  <a:off x="7435586" y="4922051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0" name="フリーフォーム 1759">
                  <a:extLst>
                    <a:ext uri="{FF2B5EF4-FFF2-40B4-BE49-F238E27FC236}">
                      <a16:creationId xmlns:a16="http://schemas.microsoft.com/office/drawing/2014/main" id="{B1970879-AEFC-01D2-90DD-0703DC3E9E02}"/>
                    </a:ext>
                  </a:extLst>
                </p:cNvPr>
                <p:cNvSpPr/>
                <p:nvPr/>
              </p:nvSpPr>
              <p:spPr>
                <a:xfrm>
                  <a:off x="7410515" y="4796690"/>
                  <a:ext cx="25071" cy="37607"/>
                </a:xfrm>
                <a:custGeom>
                  <a:avLst/>
                  <a:gdLst>
                    <a:gd name="connsiteX0" fmla="*/ 0 w 25071"/>
                    <a:gd name="connsiteY0" fmla="*/ 0 h 37607"/>
                    <a:gd name="connsiteX1" fmla="*/ 25072 w 25071"/>
                    <a:gd name="connsiteY1" fmla="*/ 37608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607">
                      <a:moveTo>
                        <a:pt x="0" y="0"/>
                      </a:moveTo>
                      <a:lnTo>
                        <a:pt x="25072" y="376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1" name="フリーフォーム 1760">
                  <a:extLst>
                    <a:ext uri="{FF2B5EF4-FFF2-40B4-BE49-F238E27FC236}">
                      <a16:creationId xmlns:a16="http://schemas.microsoft.com/office/drawing/2014/main" id="{C846707A-C357-4D08-C789-AAE2382E95B1}"/>
                    </a:ext>
                  </a:extLst>
                </p:cNvPr>
                <p:cNvSpPr/>
                <p:nvPr/>
              </p:nvSpPr>
              <p:spPr>
                <a:xfrm>
                  <a:off x="7310227" y="4796690"/>
                  <a:ext cx="225646" cy="37607"/>
                </a:xfrm>
                <a:custGeom>
                  <a:avLst/>
                  <a:gdLst>
                    <a:gd name="connsiteX0" fmla="*/ 0 w 225646"/>
                    <a:gd name="connsiteY0" fmla="*/ 37608 h 37607"/>
                    <a:gd name="connsiteX1" fmla="*/ 225647 w 225646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607">
                      <a:moveTo>
                        <a:pt x="0" y="37608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2" name="フリーフォーム 1761">
                  <a:extLst>
                    <a:ext uri="{FF2B5EF4-FFF2-40B4-BE49-F238E27FC236}">
                      <a16:creationId xmlns:a16="http://schemas.microsoft.com/office/drawing/2014/main" id="{02296036-82D8-8238-A083-0CFF17CC7CD4}"/>
                    </a:ext>
                  </a:extLst>
                </p:cNvPr>
                <p:cNvSpPr/>
                <p:nvPr/>
              </p:nvSpPr>
              <p:spPr>
                <a:xfrm>
                  <a:off x="7435586" y="4796690"/>
                  <a:ext cx="100287" cy="162966"/>
                </a:xfrm>
                <a:custGeom>
                  <a:avLst/>
                  <a:gdLst>
                    <a:gd name="connsiteX0" fmla="*/ 0 w 100287"/>
                    <a:gd name="connsiteY0" fmla="*/ 162967 h 162966"/>
                    <a:gd name="connsiteX1" fmla="*/ 100288 w 100287"/>
                    <a:gd name="connsiteY1" fmla="*/ 0 h 162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966">
                      <a:moveTo>
                        <a:pt x="0" y="162967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3" name="フリーフォーム 1762">
                  <a:extLst>
                    <a:ext uri="{FF2B5EF4-FFF2-40B4-BE49-F238E27FC236}">
                      <a16:creationId xmlns:a16="http://schemas.microsoft.com/office/drawing/2014/main" id="{58BF759B-F644-EF15-101E-6F25A1DF6A05}"/>
                    </a:ext>
                  </a:extLst>
                </p:cNvPr>
                <p:cNvSpPr/>
                <p:nvPr/>
              </p:nvSpPr>
              <p:spPr>
                <a:xfrm>
                  <a:off x="7435586" y="4834298"/>
                  <a:ext cx="100279" cy="87753"/>
                </a:xfrm>
                <a:custGeom>
                  <a:avLst/>
                  <a:gdLst>
                    <a:gd name="connsiteX0" fmla="*/ 0 w 100279"/>
                    <a:gd name="connsiteY0" fmla="*/ 0 h 87753"/>
                    <a:gd name="connsiteX1" fmla="*/ 100279 w 100279"/>
                    <a:gd name="connsiteY1" fmla="*/ 87754 h 87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753">
                      <a:moveTo>
                        <a:pt x="0" y="0"/>
                      </a:moveTo>
                      <a:lnTo>
                        <a:pt x="100279" y="8775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4" name="フリーフォーム 1763">
                  <a:extLst>
                    <a:ext uri="{FF2B5EF4-FFF2-40B4-BE49-F238E27FC236}">
                      <a16:creationId xmlns:a16="http://schemas.microsoft.com/office/drawing/2014/main" id="{E6653B1F-91F0-5912-ADCA-4642F169B9DF}"/>
                    </a:ext>
                  </a:extLst>
                </p:cNvPr>
                <p:cNvSpPr/>
                <p:nvPr/>
              </p:nvSpPr>
              <p:spPr>
                <a:xfrm>
                  <a:off x="7185065" y="4796695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5" name="フリーフォーム 1764">
                  <a:extLst>
                    <a:ext uri="{FF2B5EF4-FFF2-40B4-BE49-F238E27FC236}">
                      <a16:creationId xmlns:a16="http://schemas.microsoft.com/office/drawing/2014/main" id="{C6BDAAE7-94CD-74DF-ACD7-ACC3F9234B63}"/>
                    </a:ext>
                  </a:extLst>
                </p:cNvPr>
                <p:cNvSpPr/>
                <p:nvPr/>
              </p:nvSpPr>
              <p:spPr>
                <a:xfrm>
                  <a:off x="7285344" y="4796697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6" name="フリーフォーム 1765">
                  <a:extLst>
                    <a:ext uri="{FF2B5EF4-FFF2-40B4-BE49-F238E27FC236}">
                      <a16:creationId xmlns:a16="http://schemas.microsoft.com/office/drawing/2014/main" id="{C08A869D-58FB-E366-C8CA-E18BEA5B0153}"/>
                    </a:ext>
                  </a:extLst>
                </p:cNvPr>
                <p:cNvSpPr/>
                <p:nvPr/>
              </p:nvSpPr>
              <p:spPr>
                <a:xfrm>
                  <a:off x="7285353" y="4796695"/>
                  <a:ext cx="25071" cy="37607"/>
                </a:xfrm>
                <a:custGeom>
                  <a:avLst/>
                  <a:gdLst>
                    <a:gd name="connsiteX0" fmla="*/ 0 w 25071"/>
                    <a:gd name="connsiteY0" fmla="*/ 0 h 37607"/>
                    <a:gd name="connsiteX1" fmla="*/ 25072 w 25071"/>
                    <a:gd name="connsiteY1" fmla="*/ 37608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607">
                      <a:moveTo>
                        <a:pt x="0" y="0"/>
                      </a:moveTo>
                      <a:lnTo>
                        <a:pt x="25072" y="376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7" name="フリーフォーム 1766">
                  <a:extLst>
                    <a:ext uri="{FF2B5EF4-FFF2-40B4-BE49-F238E27FC236}">
                      <a16:creationId xmlns:a16="http://schemas.microsoft.com/office/drawing/2014/main" id="{FC98F3EF-E0FA-A2FA-C4AA-26FE4D18F697}"/>
                    </a:ext>
                  </a:extLst>
                </p:cNvPr>
                <p:cNvSpPr/>
                <p:nvPr/>
              </p:nvSpPr>
              <p:spPr>
                <a:xfrm>
                  <a:off x="7185065" y="4796695"/>
                  <a:ext cx="225646" cy="37607"/>
                </a:xfrm>
                <a:custGeom>
                  <a:avLst/>
                  <a:gdLst>
                    <a:gd name="connsiteX0" fmla="*/ 0 w 225646"/>
                    <a:gd name="connsiteY0" fmla="*/ 37608 h 37607"/>
                    <a:gd name="connsiteX1" fmla="*/ 225647 w 225646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607">
                      <a:moveTo>
                        <a:pt x="0" y="37608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8" name="フリーフォーム 1767">
                  <a:extLst>
                    <a:ext uri="{FF2B5EF4-FFF2-40B4-BE49-F238E27FC236}">
                      <a16:creationId xmlns:a16="http://schemas.microsoft.com/office/drawing/2014/main" id="{76181421-953F-E648-907D-74A274023618}"/>
                    </a:ext>
                  </a:extLst>
                </p:cNvPr>
                <p:cNvSpPr/>
                <p:nvPr/>
              </p:nvSpPr>
              <p:spPr>
                <a:xfrm>
                  <a:off x="7059658" y="4796690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69" name="フリーフォーム 1768">
                  <a:extLst>
                    <a:ext uri="{FF2B5EF4-FFF2-40B4-BE49-F238E27FC236}">
                      <a16:creationId xmlns:a16="http://schemas.microsoft.com/office/drawing/2014/main" id="{A336944F-B410-63B7-6667-CCC3A7F1F491}"/>
                    </a:ext>
                  </a:extLst>
                </p:cNvPr>
                <p:cNvSpPr/>
                <p:nvPr/>
              </p:nvSpPr>
              <p:spPr>
                <a:xfrm>
                  <a:off x="7159937" y="4796692"/>
                  <a:ext cx="125359" cy="1474"/>
                </a:xfrm>
                <a:custGeom>
                  <a:avLst/>
                  <a:gdLst>
                    <a:gd name="connsiteX0" fmla="*/ 0 w 125359"/>
                    <a:gd name="connsiteY0" fmla="*/ 0 h 1474"/>
                    <a:gd name="connsiteX1" fmla="*/ 125359 w 125359"/>
                    <a:gd name="connsiteY1" fmla="*/ 0 h 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74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70" name="フリーフォーム 1769">
                  <a:extLst>
                    <a:ext uri="{FF2B5EF4-FFF2-40B4-BE49-F238E27FC236}">
                      <a16:creationId xmlns:a16="http://schemas.microsoft.com/office/drawing/2014/main" id="{3CA70868-F5F8-B785-BE51-4B3E5A307BE6}"/>
                    </a:ext>
                  </a:extLst>
                </p:cNvPr>
                <p:cNvSpPr/>
                <p:nvPr/>
              </p:nvSpPr>
              <p:spPr>
                <a:xfrm>
                  <a:off x="7159946" y="4796690"/>
                  <a:ext cx="25071" cy="37607"/>
                </a:xfrm>
                <a:custGeom>
                  <a:avLst/>
                  <a:gdLst>
                    <a:gd name="connsiteX0" fmla="*/ 0 w 25071"/>
                    <a:gd name="connsiteY0" fmla="*/ 0 h 37607"/>
                    <a:gd name="connsiteX1" fmla="*/ 25072 w 25071"/>
                    <a:gd name="connsiteY1" fmla="*/ 37608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607">
                      <a:moveTo>
                        <a:pt x="0" y="0"/>
                      </a:moveTo>
                      <a:lnTo>
                        <a:pt x="25072" y="3760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71" name="フリーフォーム 1770">
                  <a:extLst>
                    <a:ext uri="{FF2B5EF4-FFF2-40B4-BE49-F238E27FC236}">
                      <a16:creationId xmlns:a16="http://schemas.microsoft.com/office/drawing/2014/main" id="{E562B535-0110-473A-4E1B-89AD3424D0AB}"/>
                    </a:ext>
                  </a:extLst>
                </p:cNvPr>
                <p:cNvSpPr/>
                <p:nvPr/>
              </p:nvSpPr>
              <p:spPr>
                <a:xfrm>
                  <a:off x="7059658" y="4796690"/>
                  <a:ext cx="225646" cy="37607"/>
                </a:xfrm>
                <a:custGeom>
                  <a:avLst/>
                  <a:gdLst>
                    <a:gd name="connsiteX0" fmla="*/ 0 w 225646"/>
                    <a:gd name="connsiteY0" fmla="*/ 37608 h 37607"/>
                    <a:gd name="connsiteX1" fmla="*/ 225647 w 225646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607">
                      <a:moveTo>
                        <a:pt x="0" y="37608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72" name="フリーフォーム 1771">
                  <a:extLst>
                    <a:ext uri="{FF2B5EF4-FFF2-40B4-BE49-F238E27FC236}">
                      <a16:creationId xmlns:a16="http://schemas.microsoft.com/office/drawing/2014/main" id="{112ABB62-8E6C-7001-9345-E84C824281A7}"/>
                    </a:ext>
                  </a:extLst>
                </p:cNvPr>
                <p:cNvSpPr/>
                <p:nvPr/>
              </p:nvSpPr>
              <p:spPr>
                <a:xfrm>
                  <a:off x="7535865" y="4922054"/>
                  <a:ext cx="1474" cy="125359"/>
                </a:xfrm>
                <a:custGeom>
                  <a:avLst/>
                  <a:gdLst>
                    <a:gd name="connsiteX0" fmla="*/ 0 w 1474"/>
                    <a:gd name="connsiteY0" fmla="*/ 125359 h 125359"/>
                    <a:gd name="connsiteX1" fmla="*/ 0 w 1474"/>
                    <a:gd name="connsiteY1" fmla="*/ 0 h 12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5359">
                      <a:moveTo>
                        <a:pt x="0" y="12535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73" name="フリーフォーム 1772">
                  <a:extLst>
                    <a:ext uri="{FF2B5EF4-FFF2-40B4-BE49-F238E27FC236}">
                      <a16:creationId xmlns:a16="http://schemas.microsoft.com/office/drawing/2014/main" id="{EA38A72A-5B5D-E9D1-DA38-34CE9D6E83CC}"/>
                    </a:ext>
                  </a:extLst>
                </p:cNvPr>
                <p:cNvSpPr/>
                <p:nvPr/>
              </p:nvSpPr>
              <p:spPr>
                <a:xfrm>
                  <a:off x="7435586" y="5047413"/>
                  <a:ext cx="100287" cy="37607"/>
                </a:xfrm>
                <a:custGeom>
                  <a:avLst/>
                  <a:gdLst>
                    <a:gd name="connsiteX0" fmla="*/ 0 w 100287"/>
                    <a:gd name="connsiteY0" fmla="*/ 37608 h 37607"/>
                    <a:gd name="connsiteX1" fmla="*/ 100288 w 100287"/>
                    <a:gd name="connsiteY1" fmla="*/ 0 h 37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607">
                      <a:moveTo>
                        <a:pt x="0" y="37608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74" name="フリーフォーム 1773">
                  <a:extLst>
                    <a:ext uri="{FF2B5EF4-FFF2-40B4-BE49-F238E27FC236}">
                      <a16:creationId xmlns:a16="http://schemas.microsoft.com/office/drawing/2014/main" id="{E89EB72F-592F-D8C6-F5B2-4BDCC0B753D6}"/>
                    </a:ext>
                  </a:extLst>
                </p:cNvPr>
                <p:cNvSpPr/>
                <p:nvPr/>
              </p:nvSpPr>
              <p:spPr>
                <a:xfrm>
                  <a:off x="7435586" y="4922051"/>
                  <a:ext cx="100287" cy="162966"/>
                </a:xfrm>
                <a:custGeom>
                  <a:avLst/>
                  <a:gdLst>
                    <a:gd name="connsiteX0" fmla="*/ 0 w 100287"/>
                    <a:gd name="connsiteY0" fmla="*/ 162967 h 162966"/>
                    <a:gd name="connsiteX1" fmla="*/ 100288 w 100287"/>
                    <a:gd name="connsiteY1" fmla="*/ 0 h 162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966">
                      <a:moveTo>
                        <a:pt x="0" y="162967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775" name="フリーフォーム 1774">
                  <a:extLst>
                    <a:ext uri="{FF2B5EF4-FFF2-40B4-BE49-F238E27FC236}">
                      <a16:creationId xmlns:a16="http://schemas.microsoft.com/office/drawing/2014/main" id="{C3DF486C-A528-99F1-907C-53919006E69B}"/>
                    </a:ext>
                  </a:extLst>
                </p:cNvPr>
                <p:cNvSpPr/>
                <p:nvPr/>
              </p:nvSpPr>
              <p:spPr>
                <a:xfrm>
                  <a:off x="7435586" y="4959659"/>
                  <a:ext cx="100279" cy="87753"/>
                </a:xfrm>
                <a:custGeom>
                  <a:avLst/>
                  <a:gdLst>
                    <a:gd name="connsiteX0" fmla="*/ 0 w 100279"/>
                    <a:gd name="connsiteY0" fmla="*/ 0 h 87753"/>
                    <a:gd name="connsiteX1" fmla="*/ 100279 w 100279"/>
                    <a:gd name="connsiteY1" fmla="*/ 87754 h 87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753">
                      <a:moveTo>
                        <a:pt x="0" y="0"/>
                      </a:moveTo>
                      <a:lnTo>
                        <a:pt x="100279" y="8775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676" name="グラフィックス 303">
                <a:extLst>
                  <a:ext uri="{FF2B5EF4-FFF2-40B4-BE49-F238E27FC236}">
                    <a16:creationId xmlns:a16="http://schemas.microsoft.com/office/drawing/2014/main" id="{92F4D043-9012-8D58-8A9F-1112D3532749}"/>
                  </a:ext>
                </a:extLst>
              </p:cNvPr>
              <p:cNvGrpSpPr/>
              <p:nvPr/>
            </p:nvGrpSpPr>
            <p:grpSpPr>
              <a:xfrm>
                <a:off x="6853762" y="4791362"/>
                <a:ext cx="687440" cy="374202"/>
                <a:chOff x="6853762" y="4791362"/>
                <a:chExt cx="687440" cy="374202"/>
              </a:xfrm>
              <a:solidFill>
                <a:srgbClr val="000000"/>
              </a:solidFill>
            </p:grpSpPr>
            <p:sp>
              <p:nvSpPr>
                <p:cNvPr id="1677" name="フリーフォーム 1676">
                  <a:extLst>
                    <a:ext uri="{FF2B5EF4-FFF2-40B4-BE49-F238E27FC236}">
                      <a16:creationId xmlns:a16="http://schemas.microsoft.com/office/drawing/2014/main" id="{E4842F70-50EC-FC26-634C-5ACC4CB4B3E3}"/>
                    </a:ext>
                  </a:extLst>
                </p:cNvPr>
                <p:cNvSpPr/>
                <p:nvPr/>
              </p:nvSpPr>
              <p:spPr>
                <a:xfrm>
                  <a:off x="7229690" y="4904188"/>
                  <a:ext cx="10655" cy="10655"/>
                </a:xfrm>
                <a:custGeom>
                  <a:avLst/>
                  <a:gdLst>
                    <a:gd name="connsiteX0" fmla="*/ 10656 w 10655"/>
                    <a:gd name="connsiteY0" fmla="*/ 5328 h 10655"/>
                    <a:gd name="connsiteX1" fmla="*/ 5328 w 10655"/>
                    <a:gd name="connsiteY1" fmla="*/ 10656 h 10655"/>
                    <a:gd name="connsiteX2" fmla="*/ 0 w 10655"/>
                    <a:gd name="connsiteY2" fmla="*/ 5328 h 10655"/>
                    <a:gd name="connsiteX3" fmla="*/ 5328 w 10655"/>
                    <a:gd name="connsiteY3" fmla="*/ 0 h 10655"/>
                    <a:gd name="connsiteX4" fmla="*/ 10656 w 10655"/>
                    <a:gd name="connsiteY4" fmla="*/ 5328 h 10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55">
                      <a:moveTo>
                        <a:pt x="10656" y="5328"/>
                      </a:moveTo>
                      <a:cubicBezTo>
                        <a:pt x="10656" y="8270"/>
                        <a:pt x="8270" y="10656"/>
                        <a:pt x="5328" y="10656"/>
                      </a:cubicBezTo>
                      <a:cubicBezTo>
                        <a:pt x="2385" y="10656"/>
                        <a:pt x="0" y="8270"/>
                        <a:pt x="0" y="5328"/>
                      </a:cubicBezTo>
                      <a:cubicBezTo>
                        <a:pt x="0" y="2385"/>
                        <a:pt x="2385" y="0"/>
                        <a:pt x="5328" y="0"/>
                      </a:cubicBezTo>
                      <a:cubicBezTo>
                        <a:pt x="8270" y="0"/>
                        <a:pt x="10656" y="2385"/>
                        <a:pt x="10656" y="5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78" name="フリーフォーム 1677">
                  <a:extLst>
                    <a:ext uri="{FF2B5EF4-FFF2-40B4-BE49-F238E27FC236}">
                      <a16:creationId xmlns:a16="http://schemas.microsoft.com/office/drawing/2014/main" id="{AA27FB84-47AD-83BB-7BF9-3E51938D8E20}"/>
                    </a:ext>
                  </a:extLst>
                </p:cNvPr>
                <p:cNvSpPr/>
                <p:nvPr/>
              </p:nvSpPr>
              <p:spPr>
                <a:xfrm>
                  <a:off x="6853762" y="4904188"/>
                  <a:ext cx="10655" cy="10655"/>
                </a:xfrm>
                <a:custGeom>
                  <a:avLst/>
                  <a:gdLst>
                    <a:gd name="connsiteX0" fmla="*/ 10656 w 10655"/>
                    <a:gd name="connsiteY0" fmla="*/ 5328 h 10655"/>
                    <a:gd name="connsiteX1" fmla="*/ 5328 w 10655"/>
                    <a:gd name="connsiteY1" fmla="*/ 10656 h 10655"/>
                    <a:gd name="connsiteX2" fmla="*/ 0 w 10655"/>
                    <a:gd name="connsiteY2" fmla="*/ 5328 h 10655"/>
                    <a:gd name="connsiteX3" fmla="*/ 5328 w 10655"/>
                    <a:gd name="connsiteY3" fmla="*/ 0 h 10655"/>
                    <a:gd name="connsiteX4" fmla="*/ 10656 w 10655"/>
                    <a:gd name="connsiteY4" fmla="*/ 5328 h 10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55">
                      <a:moveTo>
                        <a:pt x="10656" y="5328"/>
                      </a:moveTo>
                      <a:cubicBezTo>
                        <a:pt x="10656" y="8270"/>
                        <a:pt x="8270" y="10656"/>
                        <a:pt x="5328" y="10656"/>
                      </a:cubicBezTo>
                      <a:cubicBezTo>
                        <a:pt x="2385" y="10656"/>
                        <a:pt x="0" y="8270"/>
                        <a:pt x="0" y="5328"/>
                      </a:cubicBezTo>
                      <a:cubicBezTo>
                        <a:pt x="0" y="2385"/>
                        <a:pt x="2385" y="0"/>
                        <a:pt x="5328" y="0"/>
                      </a:cubicBezTo>
                      <a:cubicBezTo>
                        <a:pt x="8270" y="0"/>
                        <a:pt x="10656" y="2385"/>
                        <a:pt x="10656" y="5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79" name="フリーフォーム 1678">
                  <a:extLst>
                    <a:ext uri="{FF2B5EF4-FFF2-40B4-BE49-F238E27FC236}">
                      <a16:creationId xmlns:a16="http://schemas.microsoft.com/office/drawing/2014/main" id="{88AA09E3-30B8-1DDC-EE5D-ED6CA0488186}"/>
                    </a:ext>
                  </a:extLst>
                </p:cNvPr>
                <p:cNvSpPr/>
                <p:nvPr/>
              </p:nvSpPr>
              <p:spPr>
                <a:xfrm>
                  <a:off x="7229690" y="5154908"/>
                  <a:ext cx="10655" cy="10655"/>
                </a:xfrm>
                <a:custGeom>
                  <a:avLst/>
                  <a:gdLst>
                    <a:gd name="connsiteX0" fmla="*/ 10656 w 10655"/>
                    <a:gd name="connsiteY0" fmla="*/ 5328 h 10655"/>
                    <a:gd name="connsiteX1" fmla="*/ 5328 w 10655"/>
                    <a:gd name="connsiteY1" fmla="*/ 10656 h 10655"/>
                    <a:gd name="connsiteX2" fmla="*/ 0 w 10655"/>
                    <a:gd name="connsiteY2" fmla="*/ 5328 h 10655"/>
                    <a:gd name="connsiteX3" fmla="*/ 5328 w 10655"/>
                    <a:gd name="connsiteY3" fmla="*/ 0 h 10655"/>
                    <a:gd name="connsiteX4" fmla="*/ 10656 w 10655"/>
                    <a:gd name="connsiteY4" fmla="*/ 5328 h 10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55">
                      <a:moveTo>
                        <a:pt x="10656" y="5328"/>
                      </a:moveTo>
                      <a:cubicBezTo>
                        <a:pt x="10656" y="8270"/>
                        <a:pt x="8270" y="10656"/>
                        <a:pt x="5328" y="10656"/>
                      </a:cubicBezTo>
                      <a:cubicBezTo>
                        <a:pt x="2385" y="10656"/>
                        <a:pt x="0" y="8270"/>
                        <a:pt x="0" y="5328"/>
                      </a:cubicBezTo>
                      <a:cubicBezTo>
                        <a:pt x="0" y="2385"/>
                        <a:pt x="2385" y="0"/>
                        <a:pt x="5328" y="0"/>
                      </a:cubicBezTo>
                      <a:cubicBezTo>
                        <a:pt x="8270" y="0"/>
                        <a:pt x="10656" y="2385"/>
                        <a:pt x="10656" y="5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80" name="フリーフォーム 1679">
                  <a:extLst>
                    <a:ext uri="{FF2B5EF4-FFF2-40B4-BE49-F238E27FC236}">
                      <a16:creationId xmlns:a16="http://schemas.microsoft.com/office/drawing/2014/main" id="{4638CCD1-26EB-33BC-3E67-E0C3F6B5557A}"/>
                    </a:ext>
                  </a:extLst>
                </p:cNvPr>
                <p:cNvSpPr/>
                <p:nvPr/>
              </p:nvSpPr>
              <p:spPr>
                <a:xfrm>
                  <a:off x="6853762" y="5154908"/>
                  <a:ext cx="10655" cy="10655"/>
                </a:xfrm>
                <a:custGeom>
                  <a:avLst/>
                  <a:gdLst>
                    <a:gd name="connsiteX0" fmla="*/ 10656 w 10655"/>
                    <a:gd name="connsiteY0" fmla="*/ 5328 h 10655"/>
                    <a:gd name="connsiteX1" fmla="*/ 5328 w 10655"/>
                    <a:gd name="connsiteY1" fmla="*/ 10656 h 10655"/>
                    <a:gd name="connsiteX2" fmla="*/ 0 w 10655"/>
                    <a:gd name="connsiteY2" fmla="*/ 5328 h 10655"/>
                    <a:gd name="connsiteX3" fmla="*/ 5328 w 10655"/>
                    <a:gd name="connsiteY3" fmla="*/ 0 h 10655"/>
                    <a:gd name="connsiteX4" fmla="*/ 10656 w 10655"/>
                    <a:gd name="connsiteY4" fmla="*/ 5328 h 10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55">
                      <a:moveTo>
                        <a:pt x="10656" y="5328"/>
                      </a:moveTo>
                      <a:cubicBezTo>
                        <a:pt x="10656" y="8270"/>
                        <a:pt x="8270" y="10656"/>
                        <a:pt x="5328" y="10656"/>
                      </a:cubicBezTo>
                      <a:cubicBezTo>
                        <a:pt x="2385" y="10656"/>
                        <a:pt x="0" y="8270"/>
                        <a:pt x="0" y="5328"/>
                      </a:cubicBezTo>
                      <a:cubicBezTo>
                        <a:pt x="0" y="2385"/>
                        <a:pt x="2385" y="0"/>
                        <a:pt x="5328" y="0"/>
                      </a:cubicBezTo>
                      <a:cubicBezTo>
                        <a:pt x="8270" y="0"/>
                        <a:pt x="10656" y="2385"/>
                        <a:pt x="10656" y="5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81" name="フリーフォーム 1680">
                  <a:extLst>
                    <a:ext uri="{FF2B5EF4-FFF2-40B4-BE49-F238E27FC236}">
                      <a16:creationId xmlns:a16="http://schemas.microsoft.com/office/drawing/2014/main" id="{E32FEE73-4FFF-D3B6-DB1A-1937AA63D730}"/>
                    </a:ext>
                  </a:extLst>
                </p:cNvPr>
                <p:cNvSpPr/>
                <p:nvPr/>
              </p:nvSpPr>
              <p:spPr>
                <a:xfrm>
                  <a:off x="7530546" y="4791362"/>
                  <a:ext cx="10656" cy="10656"/>
                </a:xfrm>
                <a:custGeom>
                  <a:avLst/>
                  <a:gdLst>
                    <a:gd name="connsiteX0" fmla="*/ 10656 w 10656"/>
                    <a:gd name="connsiteY0" fmla="*/ 5328 h 10656"/>
                    <a:gd name="connsiteX1" fmla="*/ 5328 w 10656"/>
                    <a:gd name="connsiteY1" fmla="*/ 10656 h 10656"/>
                    <a:gd name="connsiteX2" fmla="*/ 0 w 10656"/>
                    <a:gd name="connsiteY2" fmla="*/ 5328 h 10656"/>
                    <a:gd name="connsiteX3" fmla="*/ 5328 w 10656"/>
                    <a:gd name="connsiteY3" fmla="*/ 0 h 10656"/>
                    <a:gd name="connsiteX4" fmla="*/ 10656 w 10656"/>
                    <a:gd name="connsiteY4" fmla="*/ 5328 h 10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6" h="10656">
                      <a:moveTo>
                        <a:pt x="10656" y="5328"/>
                      </a:moveTo>
                      <a:cubicBezTo>
                        <a:pt x="10656" y="8271"/>
                        <a:pt x="8271" y="10656"/>
                        <a:pt x="5328" y="10656"/>
                      </a:cubicBezTo>
                      <a:cubicBezTo>
                        <a:pt x="2385" y="10656"/>
                        <a:pt x="0" y="8271"/>
                        <a:pt x="0" y="5328"/>
                      </a:cubicBezTo>
                      <a:cubicBezTo>
                        <a:pt x="0" y="2385"/>
                        <a:pt x="2385" y="0"/>
                        <a:pt x="5328" y="0"/>
                      </a:cubicBezTo>
                      <a:cubicBezTo>
                        <a:pt x="8271" y="0"/>
                        <a:pt x="10656" y="2385"/>
                        <a:pt x="10656" y="5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82" name="フリーフォーム 1681">
                  <a:extLst>
                    <a:ext uri="{FF2B5EF4-FFF2-40B4-BE49-F238E27FC236}">
                      <a16:creationId xmlns:a16="http://schemas.microsoft.com/office/drawing/2014/main" id="{D6836BBD-DF2D-E7F6-197B-F73C2D30D9D6}"/>
                    </a:ext>
                  </a:extLst>
                </p:cNvPr>
                <p:cNvSpPr/>
                <p:nvPr/>
              </p:nvSpPr>
              <p:spPr>
                <a:xfrm>
                  <a:off x="7154618" y="4791362"/>
                  <a:ext cx="10655" cy="10655"/>
                </a:xfrm>
                <a:custGeom>
                  <a:avLst/>
                  <a:gdLst>
                    <a:gd name="connsiteX0" fmla="*/ 10656 w 10655"/>
                    <a:gd name="connsiteY0" fmla="*/ 5328 h 10655"/>
                    <a:gd name="connsiteX1" fmla="*/ 5328 w 10655"/>
                    <a:gd name="connsiteY1" fmla="*/ 10656 h 10655"/>
                    <a:gd name="connsiteX2" fmla="*/ 0 w 10655"/>
                    <a:gd name="connsiteY2" fmla="*/ 5328 h 10655"/>
                    <a:gd name="connsiteX3" fmla="*/ 5328 w 10655"/>
                    <a:gd name="connsiteY3" fmla="*/ 0 h 10655"/>
                    <a:gd name="connsiteX4" fmla="*/ 10656 w 10655"/>
                    <a:gd name="connsiteY4" fmla="*/ 5328 h 10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55">
                      <a:moveTo>
                        <a:pt x="10656" y="5328"/>
                      </a:moveTo>
                      <a:cubicBezTo>
                        <a:pt x="10656" y="8270"/>
                        <a:pt x="8270" y="10656"/>
                        <a:pt x="5328" y="10656"/>
                      </a:cubicBezTo>
                      <a:cubicBezTo>
                        <a:pt x="2385" y="10656"/>
                        <a:pt x="0" y="8270"/>
                        <a:pt x="0" y="5328"/>
                      </a:cubicBezTo>
                      <a:cubicBezTo>
                        <a:pt x="0" y="2385"/>
                        <a:pt x="2385" y="0"/>
                        <a:pt x="5328" y="0"/>
                      </a:cubicBezTo>
                      <a:cubicBezTo>
                        <a:pt x="8270" y="0"/>
                        <a:pt x="10656" y="2385"/>
                        <a:pt x="10656" y="5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83" name="フリーフォーム 1682">
                  <a:extLst>
                    <a:ext uri="{FF2B5EF4-FFF2-40B4-BE49-F238E27FC236}">
                      <a16:creationId xmlns:a16="http://schemas.microsoft.com/office/drawing/2014/main" id="{828DAA1B-1DE4-B3F1-5865-5A27D70F6247}"/>
                    </a:ext>
                  </a:extLst>
                </p:cNvPr>
                <p:cNvSpPr/>
                <p:nvPr/>
              </p:nvSpPr>
              <p:spPr>
                <a:xfrm>
                  <a:off x="7530546" y="5042083"/>
                  <a:ext cx="10655" cy="10655"/>
                </a:xfrm>
                <a:custGeom>
                  <a:avLst/>
                  <a:gdLst>
                    <a:gd name="connsiteX0" fmla="*/ 10656 w 10655"/>
                    <a:gd name="connsiteY0" fmla="*/ 5328 h 10655"/>
                    <a:gd name="connsiteX1" fmla="*/ 5328 w 10655"/>
                    <a:gd name="connsiteY1" fmla="*/ 10656 h 10655"/>
                    <a:gd name="connsiteX2" fmla="*/ 0 w 10655"/>
                    <a:gd name="connsiteY2" fmla="*/ 5328 h 10655"/>
                    <a:gd name="connsiteX3" fmla="*/ 5328 w 10655"/>
                    <a:gd name="connsiteY3" fmla="*/ 0 h 10655"/>
                    <a:gd name="connsiteX4" fmla="*/ 10656 w 10655"/>
                    <a:gd name="connsiteY4" fmla="*/ 5328 h 10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55">
                      <a:moveTo>
                        <a:pt x="10656" y="5328"/>
                      </a:moveTo>
                      <a:cubicBezTo>
                        <a:pt x="10656" y="8270"/>
                        <a:pt x="8270" y="10656"/>
                        <a:pt x="5328" y="10656"/>
                      </a:cubicBezTo>
                      <a:cubicBezTo>
                        <a:pt x="2385" y="10656"/>
                        <a:pt x="0" y="8270"/>
                        <a:pt x="0" y="5328"/>
                      </a:cubicBezTo>
                      <a:cubicBezTo>
                        <a:pt x="0" y="2385"/>
                        <a:pt x="2385" y="0"/>
                        <a:pt x="5328" y="0"/>
                      </a:cubicBezTo>
                      <a:cubicBezTo>
                        <a:pt x="8270" y="0"/>
                        <a:pt x="10656" y="2385"/>
                        <a:pt x="10656" y="53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548" name="グループ化 1547">
              <a:extLst>
                <a:ext uri="{FF2B5EF4-FFF2-40B4-BE49-F238E27FC236}">
                  <a16:creationId xmlns:a16="http://schemas.microsoft.com/office/drawing/2014/main" id="{C5C93A48-8F95-7ADD-D1D2-933CCC4F5D48}"/>
                </a:ext>
              </a:extLst>
            </p:cNvPr>
            <p:cNvGrpSpPr/>
            <p:nvPr/>
          </p:nvGrpSpPr>
          <p:grpSpPr>
            <a:xfrm>
              <a:off x="7641865" y="4729572"/>
              <a:ext cx="687495" cy="497915"/>
              <a:chOff x="7641865" y="4729572"/>
              <a:chExt cx="687495" cy="497915"/>
            </a:xfrm>
          </p:grpSpPr>
          <p:grpSp>
            <p:nvGrpSpPr>
              <p:cNvPr id="1549" name="グラフィックス 304">
                <a:extLst>
                  <a:ext uri="{FF2B5EF4-FFF2-40B4-BE49-F238E27FC236}">
                    <a16:creationId xmlns:a16="http://schemas.microsoft.com/office/drawing/2014/main" id="{E811BAD1-C4CE-D559-72C1-D960987A42C5}"/>
                  </a:ext>
                </a:extLst>
              </p:cNvPr>
              <p:cNvGrpSpPr/>
              <p:nvPr/>
            </p:nvGrpSpPr>
            <p:grpSpPr>
              <a:xfrm>
                <a:off x="7647193" y="4734884"/>
                <a:ext cx="676839" cy="487296"/>
                <a:chOff x="7647193" y="4734884"/>
                <a:chExt cx="676839" cy="487296"/>
              </a:xfrm>
            </p:grpSpPr>
            <p:sp>
              <p:nvSpPr>
                <p:cNvPr id="1558" name="フリーフォーム 1557">
                  <a:extLst>
                    <a:ext uri="{FF2B5EF4-FFF2-40B4-BE49-F238E27FC236}">
                      <a16:creationId xmlns:a16="http://schemas.microsoft.com/office/drawing/2014/main" id="{D623133C-09AA-20A9-23DB-50B069A43A93}"/>
                    </a:ext>
                  </a:extLst>
                </p:cNvPr>
                <p:cNvSpPr/>
                <p:nvPr/>
              </p:nvSpPr>
              <p:spPr>
                <a:xfrm>
                  <a:off x="7897761" y="4972363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59" name="フリーフォーム 1558">
                  <a:extLst>
                    <a:ext uri="{FF2B5EF4-FFF2-40B4-BE49-F238E27FC236}">
                      <a16:creationId xmlns:a16="http://schemas.microsoft.com/office/drawing/2014/main" id="{8532F6CE-2133-326B-39A4-952387802672}"/>
                    </a:ext>
                  </a:extLst>
                </p:cNvPr>
                <p:cNvSpPr/>
                <p:nvPr/>
              </p:nvSpPr>
              <p:spPr>
                <a:xfrm>
                  <a:off x="7897761" y="4847376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0" name="フリーフォーム 1559">
                  <a:extLst>
                    <a:ext uri="{FF2B5EF4-FFF2-40B4-BE49-F238E27FC236}">
                      <a16:creationId xmlns:a16="http://schemas.microsoft.com/office/drawing/2014/main" id="{54A1D946-6DF4-9132-8522-FE11B8275E1A}"/>
                    </a:ext>
                  </a:extLst>
                </p:cNvPr>
                <p:cNvSpPr/>
                <p:nvPr/>
              </p:nvSpPr>
              <p:spPr>
                <a:xfrm>
                  <a:off x="8023121" y="4847376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1" name="フリーフォーム 1560">
                  <a:extLst>
                    <a:ext uri="{FF2B5EF4-FFF2-40B4-BE49-F238E27FC236}">
                      <a16:creationId xmlns:a16="http://schemas.microsoft.com/office/drawing/2014/main" id="{6AE9D6BC-6F51-9EDB-B16B-524DC6344E90}"/>
                    </a:ext>
                  </a:extLst>
                </p:cNvPr>
                <p:cNvSpPr/>
                <p:nvPr/>
              </p:nvSpPr>
              <p:spPr>
                <a:xfrm>
                  <a:off x="7897761" y="4847376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2" name="フリーフォーム 1561">
                  <a:extLst>
                    <a:ext uri="{FF2B5EF4-FFF2-40B4-BE49-F238E27FC236}">
                      <a16:creationId xmlns:a16="http://schemas.microsoft.com/office/drawing/2014/main" id="{E3B76225-0FF9-AEE2-5523-807DA0E7BA32}"/>
                    </a:ext>
                  </a:extLst>
                </p:cNvPr>
                <p:cNvSpPr/>
                <p:nvPr/>
              </p:nvSpPr>
              <p:spPr>
                <a:xfrm>
                  <a:off x="7897761" y="480987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3" name="フリーフォーム 1562">
                  <a:extLst>
                    <a:ext uri="{FF2B5EF4-FFF2-40B4-BE49-F238E27FC236}">
                      <a16:creationId xmlns:a16="http://schemas.microsoft.com/office/drawing/2014/main" id="{76B17DD7-B728-1396-75DC-33D8AC748E99}"/>
                    </a:ext>
                  </a:extLst>
                </p:cNvPr>
                <p:cNvSpPr/>
                <p:nvPr/>
              </p:nvSpPr>
              <p:spPr>
                <a:xfrm>
                  <a:off x="8023121" y="480987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4" name="フリーフォーム 1563">
                  <a:extLst>
                    <a:ext uri="{FF2B5EF4-FFF2-40B4-BE49-F238E27FC236}">
                      <a16:creationId xmlns:a16="http://schemas.microsoft.com/office/drawing/2014/main" id="{876F7536-6628-85B0-5418-E0539E1273A5}"/>
                    </a:ext>
                  </a:extLst>
                </p:cNvPr>
                <p:cNvSpPr/>
                <p:nvPr/>
              </p:nvSpPr>
              <p:spPr>
                <a:xfrm>
                  <a:off x="7998041" y="4809882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5" name="フリーフォーム 1564">
                  <a:extLst>
                    <a:ext uri="{FF2B5EF4-FFF2-40B4-BE49-F238E27FC236}">
                      <a16:creationId xmlns:a16="http://schemas.microsoft.com/office/drawing/2014/main" id="{9F282C8F-125D-84BA-C1B0-BC0D8B3B4B8C}"/>
                    </a:ext>
                  </a:extLst>
                </p:cNvPr>
                <p:cNvSpPr/>
                <p:nvPr/>
              </p:nvSpPr>
              <p:spPr>
                <a:xfrm>
                  <a:off x="8123400" y="4809882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6" name="フリーフォーム 1565">
                  <a:extLst>
                    <a:ext uri="{FF2B5EF4-FFF2-40B4-BE49-F238E27FC236}">
                      <a16:creationId xmlns:a16="http://schemas.microsoft.com/office/drawing/2014/main" id="{D1EF4AE3-4321-8269-D0CC-331ACC672489}"/>
                    </a:ext>
                  </a:extLst>
                </p:cNvPr>
                <p:cNvSpPr/>
                <p:nvPr/>
              </p:nvSpPr>
              <p:spPr>
                <a:xfrm>
                  <a:off x="8023121" y="493486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7" name="フリーフォーム 1566">
                  <a:extLst>
                    <a:ext uri="{FF2B5EF4-FFF2-40B4-BE49-F238E27FC236}">
                      <a16:creationId xmlns:a16="http://schemas.microsoft.com/office/drawing/2014/main" id="{D481B450-CA2E-10A2-EED9-28EA5040A569}"/>
                    </a:ext>
                  </a:extLst>
                </p:cNvPr>
                <p:cNvSpPr/>
                <p:nvPr/>
              </p:nvSpPr>
              <p:spPr>
                <a:xfrm>
                  <a:off x="7897761" y="4847376"/>
                  <a:ext cx="125359" cy="124987"/>
                </a:xfrm>
                <a:custGeom>
                  <a:avLst/>
                  <a:gdLst>
                    <a:gd name="connsiteX0" fmla="*/ 0 w 125359"/>
                    <a:gd name="connsiteY0" fmla="*/ 0 h 124987"/>
                    <a:gd name="connsiteX1" fmla="*/ 125359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0" y="0"/>
                      </a:moveTo>
                      <a:lnTo>
                        <a:pt x="125359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8" name="フリーフォーム 1567">
                  <a:extLst>
                    <a:ext uri="{FF2B5EF4-FFF2-40B4-BE49-F238E27FC236}">
                      <a16:creationId xmlns:a16="http://schemas.microsoft.com/office/drawing/2014/main" id="{2B40DD18-D426-879C-9F1B-EF7FB66AC277}"/>
                    </a:ext>
                  </a:extLst>
                </p:cNvPr>
                <p:cNvSpPr/>
                <p:nvPr/>
              </p:nvSpPr>
              <p:spPr>
                <a:xfrm>
                  <a:off x="7897761" y="4847376"/>
                  <a:ext cx="125359" cy="124987"/>
                </a:xfrm>
                <a:custGeom>
                  <a:avLst/>
                  <a:gdLst>
                    <a:gd name="connsiteX0" fmla="*/ 125359 w 125359"/>
                    <a:gd name="connsiteY0" fmla="*/ 0 h 124987"/>
                    <a:gd name="connsiteX1" fmla="*/ 0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125359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69" name="フリーフォーム 1568">
                  <a:extLst>
                    <a:ext uri="{FF2B5EF4-FFF2-40B4-BE49-F238E27FC236}">
                      <a16:creationId xmlns:a16="http://schemas.microsoft.com/office/drawing/2014/main" id="{30F69786-D89E-6435-7643-FF3F722FEB05}"/>
                    </a:ext>
                  </a:extLst>
                </p:cNvPr>
                <p:cNvSpPr/>
                <p:nvPr/>
              </p:nvSpPr>
              <p:spPr>
                <a:xfrm>
                  <a:off x="7998049" y="4809879"/>
                  <a:ext cx="25071" cy="37496"/>
                </a:xfrm>
                <a:custGeom>
                  <a:avLst/>
                  <a:gdLst>
                    <a:gd name="connsiteX0" fmla="*/ 0 w 25071"/>
                    <a:gd name="connsiteY0" fmla="*/ 0 h 37496"/>
                    <a:gd name="connsiteX1" fmla="*/ 25072 w 25071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496">
                      <a:moveTo>
                        <a:pt x="0" y="0"/>
                      </a:moveTo>
                      <a:lnTo>
                        <a:pt x="25072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0" name="フリーフォーム 1569">
                  <a:extLst>
                    <a:ext uri="{FF2B5EF4-FFF2-40B4-BE49-F238E27FC236}">
                      <a16:creationId xmlns:a16="http://schemas.microsoft.com/office/drawing/2014/main" id="{682F9F7A-19CB-51B3-6F61-13938CDF0A48}"/>
                    </a:ext>
                  </a:extLst>
                </p:cNvPr>
                <p:cNvSpPr/>
                <p:nvPr/>
              </p:nvSpPr>
              <p:spPr>
                <a:xfrm>
                  <a:off x="7897761" y="4809879"/>
                  <a:ext cx="225646" cy="37496"/>
                </a:xfrm>
                <a:custGeom>
                  <a:avLst/>
                  <a:gdLst>
                    <a:gd name="connsiteX0" fmla="*/ 0 w 225646"/>
                    <a:gd name="connsiteY0" fmla="*/ 37496 h 37496"/>
                    <a:gd name="connsiteX1" fmla="*/ 225647 w 225646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496">
                      <a:moveTo>
                        <a:pt x="0" y="37496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1" name="フリーフォーム 1570">
                  <a:extLst>
                    <a:ext uri="{FF2B5EF4-FFF2-40B4-BE49-F238E27FC236}">
                      <a16:creationId xmlns:a16="http://schemas.microsoft.com/office/drawing/2014/main" id="{787C292B-287A-1218-5B4E-FAC92572164D}"/>
                    </a:ext>
                  </a:extLst>
                </p:cNvPr>
                <p:cNvSpPr/>
                <p:nvPr/>
              </p:nvSpPr>
              <p:spPr>
                <a:xfrm>
                  <a:off x="8023121" y="4809879"/>
                  <a:ext cx="100287" cy="162483"/>
                </a:xfrm>
                <a:custGeom>
                  <a:avLst/>
                  <a:gdLst>
                    <a:gd name="connsiteX0" fmla="*/ 0 w 100287"/>
                    <a:gd name="connsiteY0" fmla="*/ 162484 h 162483"/>
                    <a:gd name="connsiteX1" fmla="*/ 100288 w 100287"/>
                    <a:gd name="connsiteY1" fmla="*/ 0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483">
                      <a:moveTo>
                        <a:pt x="0" y="162484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2" name="フリーフォーム 1571">
                  <a:extLst>
                    <a:ext uri="{FF2B5EF4-FFF2-40B4-BE49-F238E27FC236}">
                      <a16:creationId xmlns:a16="http://schemas.microsoft.com/office/drawing/2014/main" id="{9063436F-02C5-9E66-AD94-4BD74A3467C8}"/>
                    </a:ext>
                  </a:extLst>
                </p:cNvPr>
                <p:cNvSpPr/>
                <p:nvPr/>
              </p:nvSpPr>
              <p:spPr>
                <a:xfrm>
                  <a:off x="8023121" y="4847376"/>
                  <a:ext cx="100279" cy="87493"/>
                </a:xfrm>
                <a:custGeom>
                  <a:avLst/>
                  <a:gdLst>
                    <a:gd name="connsiteX0" fmla="*/ 0 w 100279"/>
                    <a:gd name="connsiteY0" fmla="*/ 0 h 87493"/>
                    <a:gd name="connsiteX1" fmla="*/ 100279 w 100279"/>
                    <a:gd name="connsiteY1" fmla="*/ 87493 h 8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493">
                      <a:moveTo>
                        <a:pt x="0" y="0"/>
                      </a:moveTo>
                      <a:lnTo>
                        <a:pt x="100279" y="87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3" name="フリーフォーム 1572">
                  <a:extLst>
                    <a:ext uri="{FF2B5EF4-FFF2-40B4-BE49-F238E27FC236}">
                      <a16:creationId xmlns:a16="http://schemas.microsoft.com/office/drawing/2014/main" id="{6266B609-DBF0-EB54-2B04-B2A2B4A5A10A}"/>
                    </a:ext>
                  </a:extLst>
                </p:cNvPr>
                <p:cNvSpPr/>
                <p:nvPr/>
              </p:nvSpPr>
              <p:spPr>
                <a:xfrm>
                  <a:off x="7772600" y="4972368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4" name="フリーフォーム 1573">
                  <a:extLst>
                    <a:ext uri="{FF2B5EF4-FFF2-40B4-BE49-F238E27FC236}">
                      <a16:creationId xmlns:a16="http://schemas.microsoft.com/office/drawing/2014/main" id="{D33E90C2-32DF-94DE-B399-FD389B065E51}"/>
                    </a:ext>
                  </a:extLst>
                </p:cNvPr>
                <p:cNvSpPr/>
                <p:nvPr/>
              </p:nvSpPr>
              <p:spPr>
                <a:xfrm>
                  <a:off x="7772600" y="4847380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5" name="フリーフォーム 1574">
                  <a:extLst>
                    <a:ext uri="{FF2B5EF4-FFF2-40B4-BE49-F238E27FC236}">
                      <a16:creationId xmlns:a16="http://schemas.microsoft.com/office/drawing/2014/main" id="{30FB4CAC-7747-A29F-86CC-3F0917AAE94E}"/>
                    </a:ext>
                  </a:extLst>
                </p:cNvPr>
                <p:cNvSpPr/>
                <p:nvPr/>
              </p:nvSpPr>
              <p:spPr>
                <a:xfrm>
                  <a:off x="7772600" y="4847380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6" name="フリーフォーム 1575">
                  <a:extLst>
                    <a:ext uri="{FF2B5EF4-FFF2-40B4-BE49-F238E27FC236}">
                      <a16:creationId xmlns:a16="http://schemas.microsoft.com/office/drawing/2014/main" id="{BCEA6BA1-9CFF-D165-674E-E4D2F9991C29}"/>
                    </a:ext>
                  </a:extLst>
                </p:cNvPr>
                <p:cNvSpPr/>
                <p:nvPr/>
              </p:nvSpPr>
              <p:spPr>
                <a:xfrm>
                  <a:off x="7772600" y="4809884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7" name="フリーフォーム 1576">
                  <a:extLst>
                    <a:ext uri="{FF2B5EF4-FFF2-40B4-BE49-F238E27FC236}">
                      <a16:creationId xmlns:a16="http://schemas.microsoft.com/office/drawing/2014/main" id="{09578E5A-3F5C-04CA-154A-0EBBE1ECD8A8}"/>
                    </a:ext>
                  </a:extLst>
                </p:cNvPr>
                <p:cNvSpPr/>
                <p:nvPr/>
              </p:nvSpPr>
              <p:spPr>
                <a:xfrm>
                  <a:off x="7872879" y="4809886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8" name="フリーフォーム 1577">
                  <a:extLst>
                    <a:ext uri="{FF2B5EF4-FFF2-40B4-BE49-F238E27FC236}">
                      <a16:creationId xmlns:a16="http://schemas.microsoft.com/office/drawing/2014/main" id="{28C53610-C490-EFB9-52AB-41E222436564}"/>
                    </a:ext>
                  </a:extLst>
                </p:cNvPr>
                <p:cNvSpPr/>
                <p:nvPr/>
              </p:nvSpPr>
              <p:spPr>
                <a:xfrm>
                  <a:off x="7772600" y="4847380"/>
                  <a:ext cx="125359" cy="124987"/>
                </a:xfrm>
                <a:custGeom>
                  <a:avLst/>
                  <a:gdLst>
                    <a:gd name="connsiteX0" fmla="*/ 0 w 125359"/>
                    <a:gd name="connsiteY0" fmla="*/ 0 h 124987"/>
                    <a:gd name="connsiteX1" fmla="*/ 125359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0" y="0"/>
                      </a:moveTo>
                      <a:lnTo>
                        <a:pt x="125359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79" name="フリーフォーム 1578">
                  <a:extLst>
                    <a:ext uri="{FF2B5EF4-FFF2-40B4-BE49-F238E27FC236}">
                      <a16:creationId xmlns:a16="http://schemas.microsoft.com/office/drawing/2014/main" id="{4F7895E5-E5AE-E909-1525-6C1E97EABDF6}"/>
                    </a:ext>
                  </a:extLst>
                </p:cNvPr>
                <p:cNvSpPr/>
                <p:nvPr/>
              </p:nvSpPr>
              <p:spPr>
                <a:xfrm>
                  <a:off x="7772600" y="4847380"/>
                  <a:ext cx="125359" cy="124987"/>
                </a:xfrm>
                <a:custGeom>
                  <a:avLst/>
                  <a:gdLst>
                    <a:gd name="connsiteX0" fmla="*/ 125359 w 125359"/>
                    <a:gd name="connsiteY0" fmla="*/ 0 h 124987"/>
                    <a:gd name="connsiteX1" fmla="*/ 0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125359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0" name="フリーフォーム 1579">
                  <a:extLst>
                    <a:ext uri="{FF2B5EF4-FFF2-40B4-BE49-F238E27FC236}">
                      <a16:creationId xmlns:a16="http://schemas.microsoft.com/office/drawing/2014/main" id="{2A5A1A69-335D-B68D-5D3B-18EA50A5E6ED}"/>
                    </a:ext>
                  </a:extLst>
                </p:cNvPr>
                <p:cNvSpPr/>
                <p:nvPr/>
              </p:nvSpPr>
              <p:spPr>
                <a:xfrm>
                  <a:off x="7872887" y="4809884"/>
                  <a:ext cx="25071" cy="37496"/>
                </a:xfrm>
                <a:custGeom>
                  <a:avLst/>
                  <a:gdLst>
                    <a:gd name="connsiteX0" fmla="*/ 0 w 25071"/>
                    <a:gd name="connsiteY0" fmla="*/ 0 h 37496"/>
                    <a:gd name="connsiteX1" fmla="*/ 25072 w 25071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496">
                      <a:moveTo>
                        <a:pt x="0" y="0"/>
                      </a:moveTo>
                      <a:lnTo>
                        <a:pt x="25072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1" name="フリーフォーム 1580">
                  <a:extLst>
                    <a:ext uri="{FF2B5EF4-FFF2-40B4-BE49-F238E27FC236}">
                      <a16:creationId xmlns:a16="http://schemas.microsoft.com/office/drawing/2014/main" id="{33677EEC-2209-582D-AA33-8B8C29BB6C2B}"/>
                    </a:ext>
                  </a:extLst>
                </p:cNvPr>
                <p:cNvSpPr/>
                <p:nvPr/>
              </p:nvSpPr>
              <p:spPr>
                <a:xfrm>
                  <a:off x="7772600" y="4809884"/>
                  <a:ext cx="225646" cy="37496"/>
                </a:xfrm>
                <a:custGeom>
                  <a:avLst/>
                  <a:gdLst>
                    <a:gd name="connsiteX0" fmla="*/ 0 w 225646"/>
                    <a:gd name="connsiteY0" fmla="*/ 37496 h 37496"/>
                    <a:gd name="connsiteX1" fmla="*/ 225647 w 225646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496">
                      <a:moveTo>
                        <a:pt x="0" y="37496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2" name="フリーフォーム 1581">
                  <a:extLst>
                    <a:ext uri="{FF2B5EF4-FFF2-40B4-BE49-F238E27FC236}">
                      <a16:creationId xmlns:a16="http://schemas.microsoft.com/office/drawing/2014/main" id="{1885566C-F6D5-6A51-7DDF-75D632CCE863}"/>
                    </a:ext>
                  </a:extLst>
                </p:cNvPr>
                <p:cNvSpPr/>
                <p:nvPr/>
              </p:nvSpPr>
              <p:spPr>
                <a:xfrm>
                  <a:off x="7647193" y="4972363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3" name="フリーフォーム 1582">
                  <a:extLst>
                    <a:ext uri="{FF2B5EF4-FFF2-40B4-BE49-F238E27FC236}">
                      <a16:creationId xmlns:a16="http://schemas.microsoft.com/office/drawing/2014/main" id="{B6046D21-A791-380A-7642-E28E58586A6F}"/>
                    </a:ext>
                  </a:extLst>
                </p:cNvPr>
                <p:cNvSpPr/>
                <p:nvPr/>
              </p:nvSpPr>
              <p:spPr>
                <a:xfrm>
                  <a:off x="7647193" y="4847376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4" name="フリーフォーム 1583">
                  <a:extLst>
                    <a:ext uri="{FF2B5EF4-FFF2-40B4-BE49-F238E27FC236}">
                      <a16:creationId xmlns:a16="http://schemas.microsoft.com/office/drawing/2014/main" id="{000391DC-D59F-9876-BEC7-F4CBA12E7483}"/>
                    </a:ext>
                  </a:extLst>
                </p:cNvPr>
                <p:cNvSpPr/>
                <p:nvPr/>
              </p:nvSpPr>
              <p:spPr>
                <a:xfrm>
                  <a:off x="7647193" y="4847376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5" name="フリーフォーム 1584">
                  <a:extLst>
                    <a:ext uri="{FF2B5EF4-FFF2-40B4-BE49-F238E27FC236}">
                      <a16:creationId xmlns:a16="http://schemas.microsoft.com/office/drawing/2014/main" id="{3E4598B4-1321-D190-7290-A2A1ECA11DDC}"/>
                    </a:ext>
                  </a:extLst>
                </p:cNvPr>
                <p:cNvSpPr/>
                <p:nvPr/>
              </p:nvSpPr>
              <p:spPr>
                <a:xfrm>
                  <a:off x="7647193" y="480987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6" name="フリーフォーム 1585">
                  <a:extLst>
                    <a:ext uri="{FF2B5EF4-FFF2-40B4-BE49-F238E27FC236}">
                      <a16:creationId xmlns:a16="http://schemas.microsoft.com/office/drawing/2014/main" id="{ECC92A45-09DC-4C9B-0652-DD32E182C300}"/>
                    </a:ext>
                  </a:extLst>
                </p:cNvPr>
                <p:cNvSpPr/>
                <p:nvPr/>
              </p:nvSpPr>
              <p:spPr>
                <a:xfrm>
                  <a:off x="7747472" y="4809882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7" name="フリーフォーム 1586">
                  <a:extLst>
                    <a:ext uri="{FF2B5EF4-FFF2-40B4-BE49-F238E27FC236}">
                      <a16:creationId xmlns:a16="http://schemas.microsoft.com/office/drawing/2014/main" id="{6D82906E-8998-AC4D-BB3E-E34529B942AF}"/>
                    </a:ext>
                  </a:extLst>
                </p:cNvPr>
                <p:cNvSpPr/>
                <p:nvPr/>
              </p:nvSpPr>
              <p:spPr>
                <a:xfrm>
                  <a:off x="7647193" y="4847376"/>
                  <a:ext cx="125359" cy="124987"/>
                </a:xfrm>
                <a:custGeom>
                  <a:avLst/>
                  <a:gdLst>
                    <a:gd name="connsiteX0" fmla="*/ 0 w 125359"/>
                    <a:gd name="connsiteY0" fmla="*/ 0 h 124987"/>
                    <a:gd name="connsiteX1" fmla="*/ 125359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0" y="0"/>
                      </a:moveTo>
                      <a:lnTo>
                        <a:pt x="125359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8" name="フリーフォーム 1587">
                  <a:extLst>
                    <a:ext uri="{FF2B5EF4-FFF2-40B4-BE49-F238E27FC236}">
                      <a16:creationId xmlns:a16="http://schemas.microsoft.com/office/drawing/2014/main" id="{7F3D1A99-464E-8358-B262-306B9605525E}"/>
                    </a:ext>
                  </a:extLst>
                </p:cNvPr>
                <p:cNvSpPr/>
                <p:nvPr/>
              </p:nvSpPr>
              <p:spPr>
                <a:xfrm>
                  <a:off x="7647193" y="4847376"/>
                  <a:ext cx="125359" cy="124987"/>
                </a:xfrm>
                <a:custGeom>
                  <a:avLst/>
                  <a:gdLst>
                    <a:gd name="connsiteX0" fmla="*/ 125359 w 125359"/>
                    <a:gd name="connsiteY0" fmla="*/ 0 h 124987"/>
                    <a:gd name="connsiteX1" fmla="*/ 0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125359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89" name="フリーフォーム 1588">
                  <a:extLst>
                    <a:ext uri="{FF2B5EF4-FFF2-40B4-BE49-F238E27FC236}">
                      <a16:creationId xmlns:a16="http://schemas.microsoft.com/office/drawing/2014/main" id="{99C8458C-A969-CBB6-844F-B21CB9C0B855}"/>
                    </a:ext>
                  </a:extLst>
                </p:cNvPr>
                <p:cNvSpPr/>
                <p:nvPr/>
              </p:nvSpPr>
              <p:spPr>
                <a:xfrm>
                  <a:off x="7747480" y="4809879"/>
                  <a:ext cx="25071" cy="37496"/>
                </a:xfrm>
                <a:custGeom>
                  <a:avLst/>
                  <a:gdLst>
                    <a:gd name="connsiteX0" fmla="*/ 0 w 25071"/>
                    <a:gd name="connsiteY0" fmla="*/ 0 h 37496"/>
                    <a:gd name="connsiteX1" fmla="*/ 25072 w 25071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496">
                      <a:moveTo>
                        <a:pt x="0" y="0"/>
                      </a:moveTo>
                      <a:lnTo>
                        <a:pt x="25072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0" name="フリーフォーム 1589">
                  <a:extLst>
                    <a:ext uri="{FF2B5EF4-FFF2-40B4-BE49-F238E27FC236}">
                      <a16:creationId xmlns:a16="http://schemas.microsoft.com/office/drawing/2014/main" id="{DC4B8F31-39D5-587A-529D-A5F94F2C26DD}"/>
                    </a:ext>
                  </a:extLst>
                </p:cNvPr>
                <p:cNvSpPr/>
                <p:nvPr/>
              </p:nvSpPr>
              <p:spPr>
                <a:xfrm>
                  <a:off x="7647193" y="4809879"/>
                  <a:ext cx="225646" cy="37496"/>
                </a:xfrm>
                <a:custGeom>
                  <a:avLst/>
                  <a:gdLst>
                    <a:gd name="connsiteX0" fmla="*/ 0 w 225646"/>
                    <a:gd name="connsiteY0" fmla="*/ 37496 h 37496"/>
                    <a:gd name="connsiteX1" fmla="*/ 225647 w 225646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496">
                      <a:moveTo>
                        <a:pt x="0" y="37496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1" name="フリーフォーム 1590">
                  <a:extLst>
                    <a:ext uri="{FF2B5EF4-FFF2-40B4-BE49-F238E27FC236}">
                      <a16:creationId xmlns:a16="http://schemas.microsoft.com/office/drawing/2014/main" id="{A97EEFFD-BD91-AB71-C6C6-4F32A507D625}"/>
                    </a:ext>
                  </a:extLst>
                </p:cNvPr>
                <p:cNvSpPr/>
                <p:nvPr/>
              </p:nvSpPr>
              <p:spPr>
                <a:xfrm>
                  <a:off x="7998051" y="4772381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2" name="フリーフォーム 1591">
                  <a:extLst>
                    <a:ext uri="{FF2B5EF4-FFF2-40B4-BE49-F238E27FC236}">
                      <a16:creationId xmlns:a16="http://schemas.microsoft.com/office/drawing/2014/main" id="{667C1FE0-2AC0-27F6-07CD-826F17E0D6A5}"/>
                    </a:ext>
                  </a:extLst>
                </p:cNvPr>
                <p:cNvSpPr/>
                <p:nvPr/>
              </p:nvSpPr>
              <p:spPr>
                <a:xfrm>
                  <a:off x="8123410" y="4772381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3" name="フリーフォーム 1592">
                  <a:extLst>
                    <a:ext uri="{FF2B5EF4-FFF2-40B4-BE49-F238E27FC236}">
                      <a16:creationId xmlns:a16="http://schemas.microsoft.com/office/drawing/2014/main" id="{6F723488-107A-ABD7-EE14-2188C0E5E25E}"/>
                    </a:ext>
                  </a:extLst>
                </p:cNvPr>
                <p:cNvSpPr/>
                <p:nvPr/>
              </p:nvSpPr>
              <p:spPr>
                <a:xfrm>
                  <a:off x="8098330" y="4772383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4" name="フリーフォーム 1593">
                  <a:extLst>
                    <a:ext uri="{FF2B5EF4-FFF2-40B4-BE49-F238E27FC236}">
                      <a16:creationId xmlns:a16="http://schemas.microsoft.com/office/drawing/2014/main" id="{0ACA9144-9B97-709C-B1B5-ECB889D070CD}"/>
                    </a:ext>
                  </a:extLst>
                </p:cNvPr>
                <p:cNvSpPr/>
                <p:nvPr/>
              </p:nvSpPr>
              <p:spPr>
                <a:xfrm>
                  <a:off x="8223689" y="4772383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5" name="フリーフォーム 1594">
                  <a:extLst>
                    <a:ext uri="{FF2B5EF4-FFF2-40B4-BE49-F238E27FC236}">
                      <a16:creationId xmlns:a16="http://schemas.microsoft.com/office/drawing/2014/main" id="{D8B25F49-102B-BD2D-489C-34BD8B9D796D}"/>
                    </a:ext>
                  </a:extLst>
                </p:cNvPr>
                <p:cNvSpPr/>
                <p:nvPr/>
              </p:nvSpPr>
              <p:spPr>
                <a:xfrm>
                  <a:off x="8123410" y="4897370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6" name="フリーフォーム 1595">
                  <a:extLst>
                    <a:ext uri="{FF2B5EF4-FFF2-40B4-BE49-F238E27FC236}">
                      <a16:creationId xmlns:a16="http://schemas.microsoft.com/office/drawing/2014/main" id="{E10ABD5F-2C48-AA01-A94B-A146ABB49067}"/>
                    </a:ext>
                  </a:extLst>
                </p:cNvPr>
                <p:cNvSpPr/>
                <p:nvPr/>
              </p:nvSpPr>
              <p:spPr>
                <a:xfrm>
                  <a:off x="8098339" y="4772381"/>
                  <a:ext cx="25071" cy="37496"/>
                </a:xfrm>
                <a:custGeom>
                  <a:avLst/>
                  <a:gdLst>
                    <a:gd name="connsiteX0" fmla="*/ 0 w 25071"/>
                    <a:gd name="connsiteY0" fmla="*/ 0 h 37496"/>
                    <a:gd name="connsiteX1" fmla="*/ 25072 w 25071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496">
                      <a:moveTo>
                        <a:pt x="0" y="0"/>
                      </a:moveTo>
                      <a:lnTo>
                        <a:pt x="25072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7" name="フリーフォーム 1596">
                  <a:extLst>
                    <a:ext uri="{FF2B5EF4-FFF2-40B4-BE49-F238E27FC236}">
                      <a16:creationId xmlns:a16="http://schemas.microsoft.com/office/drawing/2014/main" id="{C53E04EC-A148-E799-E1FA-35D4E2B01116}"/>
                    </a:ext>
                  </a:extLst>
                </p:cNvPr>
                <p:cNvSpPr/>
                <p:nvPr/>
              </p:nvSpPr>
              <p:spPr>
                <a:xfrm>
                  <a:off x="7998051" y="4772381"/>
                  <a:ext cx="225646" cy="37496"/>
                </a:xfrm>
                <a:custGeom>
                  <a:avLst/>
                  <a:gdLst>
                    <a:gd name="connsiteX0" fmla="*/ 0 w 225646"/>
                    <a:gd name="connsiteY0" fmla="*/ 37496 h 37496"/>
                    <a:gd name="connsiteX1" fmla="*/ 225647 w 225646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496">
                      <a:moveTo>
                        <a:pt x="0" y="37496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8" name="フリーフォーム 1597">
                  <a:extLst>
                    <a:ext uri="{FF2B5EF4-FFF2-40B4-BE49-F238E27FC236}">
                      <a16:creationId xmlns:a16="http://schemas.microsoft.com/office/drawing/2014/main" id="{0FB2086C-6FCC-8A05-B9D7-517C1690B9DA}"/>
                    </a:ext>
                  </a:extLst>
                </p:cNvPr>
                <p:cNvSpPr/>
                <p:nvPr/>
              </p:nvSpPr>
              <p:spPr>
                <a:xfrm>
                  <a:off x="8123410" y="4772381"/>
                  <a:ext cx="100287" cy="162483"/>
                </a:xfrm>
                <a:custGeom>
                  <a:avLst/>
                  <a:gdLst>
                    <a:gd name="connsiteX0" fmla="*/ 0 w 100287"/>
                    <a:gd name="connsiteY0" fmla="*/ 162484 h 162483"/>
                    <a:gd name="connsiteX1" fmla="*/ 100288 w 100287"/>
                    <a:gd name="connsiteY1" fmla="*/ 0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483">
                      <a:moveTo>
                        <a:pt x="0" y="162484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99" name="フリーフォーム 1598">
                  <a:extLst>
                    <a:ext uri="{FF2B5EF4-FFF2-40B4-BE49-F238E27FC236}">
                      <a16:creationId xmlns:a16="http://schemas.microsoft.com/office/drawing/2014/main" id="{03430B3E-8265-61F2-E0EA-6DDD40CEBC05}"/>
                    </a:ext>
                  </a:extLst>
                </p:cNvPr>
                <p:cNvSpPr/>
                <p:nvPr/>
              </p:nvSpPr>
              <p:spPr>
                <a:xfrm>
                  <a:off x="8123410" y="4809877"/>
                  <a:ext cx="100279" cy="87493"/>
                </a:xfrm>
                <a:custGeom>
                  <a:avLst/>
                  <a:gdLst>
                    <a:gd name="connsiteX0" fmla="*/ 0 w 100279"/>
                    <a:gd name="connsiteY0" fmla="*/ 0 h 87493"/>
                    <a:gd name="connsiteX1" fmla="*/ 100279 w 100279"/>
                    <a:gd name="connsiteY1" fmla="*/ 87493 h 8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493">
                      <a:moveTo>
                        <a:pt x="0" y="0"/>
                      </a:moveTo>
                      <a:lnTo>
                        <a:pt x="100279" y="87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0" name="フリーフォーム 1599">
                  <a:extLst>
                    <a:ext uri="{FF2B5EF4-FFF2-40B4-BE49-F238E27FC236}">
                      <a16:creationId xmlns:a16="http://schemas.microsoft.com/office/drawing/2014/main" id="{FFE753F7-3C18-8977-4473-0E247DD40DF7}"/>
                    </a:ext>
                  </a:extLst>
                </p:cNvPr>
                <p:cNvSpPr/>
                <p:nvPr/>
              </p:nvSpPr>
              <p:spPr>
                <a:xfrm>
                  <a:off x="7872889" y="4772386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1" name="フリーフォーム 1600">
                  <a:extLst>
                    <a:ext uri="{FF2B5EF4-FFF2-40B4-BE49-F238E27FC236}">
                      <a16:creationId xmlns:a16="http://schemas.microsoft.com/office/drawing/2014/main" id="{780A17FD-9B7B-BD7E-69D8-F8683A25B0DA}"/>
                    </a:ext>
                  </a:extLst>
                </p:cNvPr>
                <p:cNvSpPr/>
                <p:nvPr/>
              </p:nvSpPr>
              <p:spPr>
                <a:xfrm>
                  <a:off x="7973168" y="4772388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2" name="フリーフォーム 1601">
                  <a:extLst>
                    <a:ext uri="{FF2B5EF4-FFF2-40B4-BE49-F238E27FC236}">
                      <a16:creationId xmlns:a16="http://schemas.microsoft.com/office/drawing/2014/main" id="{6FE3A805-E65A-AA47-7C05-578685CFDCB4}"/>
                    </a:ext>
                  </a:extLst>
                </p:cNvPr>
                <p:cNvSpPr/>
                <p:nvPr/>
              </p:nvSpPr>
              <p:spPr>
                <a:xfrm>
                  <a:off x="7973177" y="4772386"/>
                  <a:ext cx="25071" cy="37496"/>
                </a:xfrm>
                <a:custGeom>
                  <a:avLst/>
                  <a:gdLst>
                    <a:gd name="connsiteX0" fmla="*/ 0 w 25071"/>
                    <a:gd name="connsiteY0" fmla="*/ 0 h 37496"/>
                    <a:gd name="connsiteX1" fmla="*/ 25072 w 25071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496">
                      <a:moveTo>
                        <a:pt x="0" y="0"/>
                      </a:moveTo>
                      <a:lnTo>
                        <a:pt x="25072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3" name="フリーフォーム 1602">
                  <a:extLst>
                    <a:ext uri="{FF2B5EF4-FFF2-40B4-BE49-F238E27FC236}">
                      <a16:creationId xmlns:a16="http://schemas.microsoft.com/office/drawing/2014/main" id="{B46019BC-E061-FB30-DB0B-8631C1EAD93D}"/>
                    </a:ext>
                  </a:extLst>
                </p:cNvPr>
                <p:cNvSpPr/>
                <p:nvPr/>
              </p:nvSpPr>
              <p:spPr>
                <a:xfrm>
                  <a:off x="7872889" y="4772386"/>
                  <a:ext cx="225646" cy="37496"/>
                </a:xfrm>
                <a:custGeom>
                  <a:avLst/>
                  <a:gdLst>
                    <a:gd name="connsiteX0" fmla="*/ 0 w 225646"/>
                    <a:gd name="connsiteY0" fmla="*/ 37496 h 37496"/>
                    <a:gd name="connsiteX1" fmla="*/ 225647 w 225646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496">
                      <a:moveTo>
                        <a:pt x="0" y="37496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4" name="フリーフォーム 1603">
                  <a:extLst>
                    <a:ext uri="{FF2B5EF4-FFF2-40B4-BE49-F238E27FC236}">
                      <a16:creationId xmlns:a16="http://schemas.microsoft.com/office/drawing/2014/main" id="{796A5E20-D042-908B-74F1-F91DE7E2001B}"/>
                    </a:ext>
                  </a:extLst>
                </p:cNvPr>
                <p:cNvSpPr/>
                <p:nvPr/>
              </p:nvSpPr>
              <p:spPr>
                <a:xfrm>
                  <a:off x="7747482" y="4772381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5" name="フリーフォーム 1604">
                  <a:extLst>
                    <a:ext uri="{FF2B5EF4-FFF2-40B4-BE49-F238E27FC236}">
                      <a16:creationId xmlns:a16="http://schemas.microsoft.com/office/drawing/2014/main" id="{F1E2A748-5C5C-AF50-CEDF-412E277DDC05}"/>
                    </a:ext>
                  </a:extLst>
                </p:cNvPr>
                <p:cNvSpPr/>
                <p:nvPr/>
              </p:nvSpPr>
              <p:spPr>
                <a:xfrm>
                  <a:off x="7847761" y="4772383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6" name="フリーフォーム 1605">
                  <a:extLst>
                    <a:ext uri="{FF2B5EF4-FFF2-40B4-BE49-F238E27FC236}">
                      <a16:creationId xmlns:a16="http://schemas.microsoft.com/office/drawing/2014/main" id="{7BC5C3B5-CDF9-2731-1859-51FD56391E94}"/>
                    </a:ext>
                  </a:extLst>
                </p:cNvPr>
                <p:cNvSpPr/>
                <p:nvPr/>
              </p:nvSpPr>
              <p:spPr>
                <a:xfrm>
                  <a:off x="7847770" y="4772381"/>
                  <a:ext cx="25071" cy="37496"/>
                </a:xfrm>
                <a:custGeom>
                  <a:avLst/>
                  <a:gdLst>
                    <a:gd name="connsiteX0" fmla="*/ 0 w 25071"/>
                    <a:gd name="connsiteY0" fmla="*/ 0 h 37496"/>
                    <a:gd name="connsiteX1" fmla="*/ 25072 w 25071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496">
                      <a:moveTo>
                        <a:pt x="0" y="0"/>
                      </a:moveTo>
                      <a:lnTo>
                        <a:pt x="25072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7" name="フリーフォーム 1606">
                  <a:extLst>
                    <a:ext uri="{FF2B5EF4-FFF2-40B4-BE49-F238E27FC236}">
                      <a16:creationId xmlns:a16="http://schemas.microsoft.com/office/drawing/2014/main" id="{21684C22-D558-B7F5-875D-E762FAC34FF0}"/>
                    </a:ext>
                  </a:extLst>
                </p:cNvPr>
                <p:cNvSpPr/>
                <p:nvPr/>
              </p:nvSpPr>
              <p:spPr>
                <a:xfrm>
                  <a:off x="7747482" y="4772381"/>
                  <a:ext cx="225646" cy="37496"/>
                </a:xfrm>
                <a:custGeom>
                  <a:avLst/>
                  <a:gdLst>
                    <a:gd name="connsiteX0" fmla="*/ 0 w 225646"/>
                    <a:gd name="connsiteY0" fmla="*/ 37496 h 37496"/>
                    <a:gd name="connsiteX1" fmla="*/ 225647 w 225646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496">
                      <a:moveTo>
                        <a:pt x="0" y="37496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8" name="フリーフォーム 1607">
                  <a:extLst>
                    <a:ext uri="{FF2B5EF4-FFF2-40B4-BE49-F238E27FC236}">
                      <a16:creationId xmlns:a16="http://schemas.microsoft.com/office/drawing/2014/main" id="{9BE72518-0972-2A05-3484-206BFC4EAF60}"/>
                    </a:ext>
                  </a:extLst>
                </p:cNvPr>
                <p:cNvSpPr/>
                <p:nvPr/>
              </p:nvSpPr>
              <p:spPr>
                <a:xfrm>
                  <a:off x="7897761" y="5097353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09" name="フリーフォーム 1608">
                  <a:extLst>
                    <a:ext uri="{FF2B5EF4-FFF2-40B4-BE49-F238E27FC236}">
                      <a16:creationId xmlns:a16="http://schemas.microsoft.com/office/drawing/2014/main" id="{BEDC004E-8172-6167-BF31-3ACBED0996E7}"/>
                    </a:ext>
                  </a:extLst>
                </p:cNvPr>
                <p:cNvSpPr/>
                <p:nvPr/>
              </p:nvSpPr>
              <p:spPr>
                <a:xfrm>
                  <a:off x="7897761" y="4972365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0" name="フリーフォーム 1609">
                  <a:extLst>
                    <a:ext uri="{FF2B5EF4-FFF2-40B4-BE49-F238E27FC236}">
                      <a16:creationId xmlns:a16="http://schemas.microsoft.com/office/drawing/2014/main" id="{A1E93FAB-27BD-52E8-6D49-45948DEEFC0E}"/>
                    </a:ext>
                  </a:extLst>
                </p:cNvPr>
                <p:cNvSpPr/>
                <p:nvPr/>
              </p:nvSpPr>
              <p:spPr>
                <a:xfrm>
                  <a:off x="8023121" y="4972365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1" name="フリーフォーム 1610">
                  <a:extLst>
                    <a:ext uri="{FF2B5EF4-FFF2-40B4-BE49-F238E27FC236}">
                      <a16:creationId xmlns:a16="http://schemas.microsoft.com/office/drawing/2014/main" id="{A0CC462C-9847-C132-2698-B5EEDBA10B45}"/>
                    </a:ext>
                  </a:extLst>
                </p:cNvPr>
                <p:cNvSpPr/>
                <p:nvPr/>
              </p:nvSpPr>
              <p:spPr>
                <a:xfrm>
                  <a:off x="8123400" y="4934871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2" name="フリーフォーム 1611">
                  <a:extLst>
                    <a:ext uri="{FF2B5EF4-FFF2-40B4-BE49-F238E27FC236}">
                      <a16:creationId xmlns:a16="http://schemas.microsoft.com/office/drawing/2014/main" id="{934F5BAB-9003-4D9C-D972-526263C4B527}"/>
                    </a:ext>
                  </a:extLst>
                </p:cNvPr>
                <p:cNvSpPr/>
                <p:nvPr/>
              </p:nvSpPr>
              <p:spPr>
                <a:xfrm>
                  <a:off x="8023121" y="505985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3" name="フリーフォーム 1612">
                  <a:extLst>
                    <a:ext uri="{FF2B5EF4-FFF2-40B4-BE49-F238E27FC236}">
                      <a16:creationId xmlns:a16="http://schemas.microsoft.com/office/drawing/2014/main" id="{93993BED-4806-63B4-C593-87CE730FADAF}"/>
                    </a:ext>
                  </a:extLst>
                </p:cNvPr>
                <p:cNvSpPr/>
                <p:nvPr/>
              </p:nvSpPr>
              <p:spPr>
                <a:xfrm>
                  <a:off x="7897761" y="4972365"/>
                  <a:ext cx="125359" cy="124987"/>
                </a:xfrm>
                <a:custGeom>
                  <a:avLst/>
                  <a:gdLst>
                    <a:gd name="connsiteX0" fmla="*/ 0 w 125359"/>
                    <a:gd name="connsiteY0" fmla="*/ 0 h 124987"/>
                    <a:gd name="connsiteX1" fmla="*/ 125359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0" y="0"/>
                      </a:moveTo>
                      <a:lnTo>
                        <a:pt x="125359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4" name="フリーフォーム 1613">
                  <a:extLst>
                    <a:ext uri="{FF2B5EF4-FFF2-40B4-BE49-F238E27FC236}">
                      <a16:creationId xmlns:a16="http://schemas.microsoft.com/office/drawing/2014/main" id="{D933D463-6A2C-3D7A-BF50-DD30086FD453}"/>
                    </a:ext>
                  </a:extLst>
                </p:cNvPr>
                <p:cNvSpPr/>
                <p:nvPr/>
              </p:nvSpPr>
              <p:spPr>
                <a:xfrm>
                  <a:off x="7897761" y="4972365"/>
                  <a:ext cx="125359" cy="124987"/>
                </a:xfrm>
                <a:custGeom>
                  <a:avLst/>
                  <a:gdLst>
                    <a:gd name="connsiteX0" fmla="*/ 125359 w 125359"/>
                    <a:gd name="connsiteY0" fmla="*/ 0 h 124987"/>
                    <a:gd name="connsiteX1" fmla="*/ 0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125359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5" name="フリーフォーム 1614">
                  <a:extLst>
                    <a:ext uri="{FF2B5EF4-FFF2-40B4-BE49-F238E27FC236}">
                      <a16:creationId xmlns:a16="http://schemas.microsoft.com/office/drawing/2014/main" id="{42B82E9E-8C5B-065D-2FEA-4DDEAD55B078}"/>
                    </a:ext>
                  </a:extLst>
                </p:cNvPr>
                <p:cNvSpPr/>
                <p:nvPr/>
              </p:nvSpPr>
              <p:spPr>
                <a:xfrm>
                  <a:off x="8023121" y="4934869"/>
                  <a:ext cx="100287" cy="162483"/>
                </a:xfrm>
                <a:custGeom>
                  <a:avLst/>
                  <a:gdLst>
                    <a:gd name="connsiteX0" fmla="*/ 0 w 100287"/>
                    <a:gd name="connsiteY0" fmla="*/ 162484 h 162483"/>
                    <a:gd name="connsiteX1" fmla="*/ 100288 w 100287"/>
                    <a:gd name="connsiteY1" fmla="*/ 0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483">
                      <a:moveTo>
                        <a:pt x="0" y="162484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6" name="フリーフォーム 1615">
                  <a:extLst>
                    <a:ext uri="{FF2B5EF4-FFF2-40B4-BE49-F238E27FC236}">
                      <a16:creationId xmlns:a16="http://schemas.microsoft.com/office/drawing/2014/main" id="{01BE5415-CE5A-AA1B-D299-34EC1EB71B27}"/>
                    </a:ext>
                  </a:extLst>
                </p:cNvPr>
                <p:cNvSpPr/>
                <p:nvPr/>
              </p:nvSpPr>
              <p:spPr>
                <a:xfrm>
                  <a:off x="8023121" y="4972365"/>
                  <a:ext cx="100279" cy="87493"/>
                </a:xfrm>
                <a:custGeom>
                  <a:avLst/>
                  <a:gdLst>
                    <a:gd name="connsiteX0" fmla="*/ 0 w 100279"/>
                    <a:gd name="connsiteY0" fmla="*/ 0 h 87493"/>
                    <a:gd name="connsiteX1" fmla="*/ 100279 w 100279"/>
                    <a:gd name="connsiteY1" fmla="*/ 87493 h 8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493">
                      <a:moveTo>
                        <a:pt x="0" y="0"/>
                      </a:moveTo>
                      <a:lnTo>
                        <a:pt x="100279" y="87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7" name="フリーフォーム 1616">
                  <a:extLst>
                    <a:ext uri="{FF2B5EF4-FFF2-40B4-BE49-F238E27FC236}">
                      <a16:creationId xmlns:a16="http://schemas.microsoft.com/office/drawing/2014/main" id="{E243E5CC-3FEB-62C0-AF3D-C70ED8C136D9}"/>
                    </a:ext>
                  </a:extLst>
                </p:cNvPr>
                <p:cNvSpPr/>
                <p:nvPr/>
              </p:nvSpPr>
              <p:spPr>
                <a:xfrm>
                  <a:off x="7772600" y="5097357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8" name="フリーフォーム 1617">
                  <a:extLst>
                    <a:ext uri="{FF2B5EF4-FFF2-40B4-BE49-F238E27FC236}">
                      <a16:creationId xmlns:a16="http://schemas.microsoft.com/office/drawing/2014/main" id="{C344E4AC-4837-B486-60ED-0E9350979499}"/>
                    </a:ext>
                  </a:extLst>
                </p:cNvPr>
                <p:cNvSpPr/>
                <p:nvPr/>
              </p:nvSpPr>
              <p:spPr>
                <a:xfrm>
                  <a:off x="7772600" y="4972370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19" name="フリーフォーム 1618">
                  <a:extLst>
                    <a:ext uri="{FF2B5EF4-FFF2-40B4-BE49-F238E27FC236}">
                      <a16:creationId xmlns:a16="http://schemas.microsoft.com/office/drawing/2014/main" id="{395EE4B5-D6E4-D812-92A1-54E613A41474}"/>
                    </a:ext>
                  </a:extLst>
                </p:cNvPr>
                <p:cNvSpPr/>
                <p:nvPr/>
              </p:nvSpPr>
              <p:spPr>
                <a:xfrm>
                  <a:off x="7772600" y="4972370"/>
                  <a:ext cx="125359" cy="124987"/>
                </a:xfrm>
                <a:custGeom>
                  <a:avLst/>
                  <a:gdLst>
                    <a:gd name="connsiteX0" fmla="*/ 0 w 125359"/>
                    <a:gd name="connsiteY0" fmla="*/ 0 h 124987"/>
                    <a:gd name="connsiteX1" fmla="*/ 125359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0" y="0"/>
                      </a:moveTo>
                      <a:lnTo>
                        <a:pt x="125359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0" name="フリーフォーム 1619">
                  <a:extLst>
                    <a:ext uri="{FF2B5EF4-FFF2-40B4-BE49-F238E27FC236}">
                      <a16:creationId xmlns:a16="http://schemas.microsoft.com/office/drawing/2014/main" id="{E5DF8739-1ECF-9C53-C3ED-5D7322D42FEE}"/>
                    </a:ext>
                  </a:extLst>
                </p:cNvPr>
                <p:cNvSpPr/>
                <p:nvPr/>
              </p:nvSpPr>
              <p:spPr>
                <a:xfrm>
                  <a:off x="7772600" y="4972370"/>
                  <a:ext cx="125359" cy="124987"/>
                </a:xfrm>
                <a:custGeom>
                  <a:avLst/>
                  <a:gdLst>
                    <a:gd name="connsiteX0" fmla="*/ 125359 w 125359"/>
                    <a:gd name="connsiteY0" fmla="*/ 0 h 124987"/>
                    <a:gd name="connsiteX1" fmla="*/ 0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125359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1" name="フリーフォーム 1620">
                  <a:extLst>
                    <a:ext uri="{FF2B5EF4-FFF2-40B4-BE49-F238E27FC236}">
                      <a16:creationId xmlns:a16="http://schemas.microsoft.com/office/drawing/2014/main" id="{F69C55E3-EDF3-4229-C8E0-EBAA8A532C66}"/>
                    </a:ext>
                  </a:extLst>
                </p:cNvPr>
                <p:cNvSpPr/>
                <p:nvPr/>
              </p:nvSpPr>
              <p:spPr>
                <a:xfrm>
                  <a:off x="7647193" y="5097353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2" name="フリーフォーム 1621">
                  <a:extLst>
                    <a:ext uri="{FF2B5EF4-FFF2-40B4-BE49-F238E27FC236}">
                      <a16:creationId xmlns:a16="http://schemas.microsoft.com/office/drawing/2014/main" id="{69A098B7-CEAE-E564-1952-EE4F8A50E0EA}"/>
                    </a:ext>
                  </a:extLst>
                </p:cNvPr>
                <p:cNvSpPr/>
                <p:nvPr/>
              </p:nvSpPr>
              <p:spPr>
                <a:xfrm>
                  <a:off x="7647193" y="4972365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3" name="フリーフォーム 1622">
                  <a:extLst>
                    <a:ext uri="{FF2B5EF4-FFF2-40B4-BE49-F238E27FC236}">
                      <a16:creationId xmlns:a16="http://schemas.microsoft.com/office/drawing/2014/main" id="{789DCA7E-5173-DFED-F4B7-799E151DF17F}"/>
                    </a:ext>
                  </a:extLst>
                </p:cNvPr>
                <p:cNvSpPr/>
                <p:nvPr/>
              </p:nvSpPr>
              <p:spPr>
                <a:xfrm>
                  <a:off x="7647193" y="4972365"/>
                  <a:ext cx="125359" cy="124987"/>
                </a:xfrm>
                <a:custGeom>
                  <a:avLst/>
                  <a:gdLst>
                    <a:gd name="connsiteX0" fmla="*/ 0 w 125359"/>
                    <a:gd name="connsiteY0" fmla="*/ 0 h 124987"/>
                    <a:gd name="connsiteX1" fmla="*/ 125359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0" y="0"/>
                      </a:moveTo>
                      <a:lnTo>
                        <a:pt x="125359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4" name="フリーフォーム 1623">
                  <a:extLst>
                    <a:ext uri="{FF2B5EF4-FFF2-40B4-BE49-F238E27FC236}">
                      <a16:creationId xmlns:a16="http://schemas.microsoft.com/office/drawing/2014/main" id="{39B76C3D-DD12-0903-1E05-63D33DC15E9D}"/>
                    </a:ext>
                  </a:extLst>
                </p:cNvPr>
                <p:cNvSpPr/>
                <p:nvPr/>
              </p:nvSpPr>
              <p:spPr>
                <a:xfrm>
                  <a:off x="7647193" y="4972365"/>
                  <a:ext cx="125359" cy="124987"/>
                </a:xfrm>
                <a:custGeom>
                  <a:avLst/>
                  <a:gdLst>
                    <a:gd name="connsiteX0" fmla="*/ 125359 w 125359"/>
                    <a:gd name="connsiteY0" fmla="*/ 0 h 124987"/>
                    <a:gd name="connsiteX1" fmla="*/ 0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125359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5" name="フリーフォーム 1624">
                  <a:extLst>
                    <a:ext uri="{FF2B5EF4-FFF2-40B4-BE49-F238E27FC236}">
                      <a16:creationId xmlns:a16="http://schemas.microsoft.com/office/drawing/2014/main" id="{1D20C9CD-0AD2-2930-EC6F-96B27FAFAB58}"/>
                    </a:ext>
                  </a:extLst>
                </p:cNvPr>
                <p:cNvSpPr/>
                <p:nvPr/>
              </p:nvSpPr>
              <p:spPr>
                <a:xfrm>
                  <a:off x="8223689" y="4897373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6" name="フリーフォーム 1625">
                  <a:extLst>
                    <a:ext uri="{FF2B5EF4-FFF2-40B4-BE49-F238E27FC236}">
                      <a16:creationId xmlns:a16="http://schemas.microsoft.com/office/drawing/2014/main" id="{4587601B-02F4-5495-E717-5980FFCB3B1D}"/>
                    </a:ext>
                  </a:extLst>
                </p:cNvPr>
                <p:cNvSpPr/>
                <p:nvPr/>
              </p:nvSpPr>
              <p:spPr>
                <a:xfrm>
                  <a:off x="8123410" y="5022360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7" name="フリーフォーム 1626">
                  <a:extLst>
                    <a:ext uri="{FF2B5EF4-FFF2-40B4-BE49-F238E27FC236}">
                      <a16:creationId xmlns:a16="http://schemas.microsoft.com/office/drawing/2014/main" id="{4990978C-E93A-ADCC-E9B7-35FB47B1C3CE}"/>
                    </a:ext>
                  </a:extLst>
                </p:cNvPr>
                <p:cNvSpPr/>
                <p:nvPr/>
              </p:nvSpPr>
              <p:spPr>
                <a:xfrm>
                  <a:off x="8123410" y="4897370"/>
                  <a:ext cx="100287" cy="162483"/>
                </a:xfrm>
                <a:custGeom>
                  <a:avLst/>
                  <a:gdLst>
                    <a:gd name="connsiteX0" fmla="*/ 0 w 100287"/>
                    <a:gd name="connsiteY0" fmla="*/ 162484 h 162483"/>
                    <a:gd name="connsiteX1" fmla="*/ 100288 w 100287"/>
                    <a:gd name="connsiteY1" fmla="*/ 0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483">
                      <a:moveTo>
                        <a:pt x="0" y="162484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8" name="フリーフォーム 1627">
                  <a:extLst>
                    <a:ext uri="{FF2B5EF4-FFF2-40B4-BE49-F238E27FC236}">
                      <a16:creationId xmlns:a16="http://schemas.microsoft.com/office/drawing/2014/main" id="{A737CCD4-D04B-7198-49F9-5A9DFD44D31E}"/>
                    </a:ext>
                  </a:extLst>
                </p:cNvPr>
                <p:cNvSpPr/>
                <p:nvPr/>
              </p:nvSpPr>
              <p:spPr>
                <a:xfrm>
                  <a:off x="8123410" y="4934867"/>
                  <a:ext cx="100279" cy="87493"/>
                </a:xfrm>
                <a:custGeom>
                  <a:avLst/>
                  <a:gdLst>
                    <a:gd name="connsiteX0" fmla="*/ 0 w 100279"/>
                    <a:gd name="connsiteY0" fmla="*/ 0 h 87493"/>
                    <a:gd name="connsiteX1" fmla="*/ 100279 w 100279"/>
                    <a:gd name="connsiteY1" fmla="*/ 87493 h 8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493">
                      <a:moveTo>
                        <a:pt x="0" y="0"/>
                      </a:moveTo>
                      <a:lnTo>
                        <a:pt x="100279" y="87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29" name="フリーフォーム 1628">
                  <a:extLst>
                    <a:ext uri="{FF2B5EF4-FFF2-40B4-BE49-F238E27FC236}">
                      <a16:creationId xmlns:a16="http://schemas.microsoft.com/office/drawing/2014/main" id="{1FF4D44E-8EFE-2024-1FA8-9B9AE100288B}"/>
                    </a:ext>
                  </a:extLst>
                </p:cNvPr>
                <p:cNvSpPr/>
                <p:nvPr/>
              </p:nvSpPr>
              <p:spPr>
                <a:xfrm>
                  <a:off x="8098330" y="4734884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0" name="フリーフォーム 1629">
                  <a:extLst>
                    <a:ext uri="{FF2B5EF4-FFF2-40B4-BE49-F238E27FC236}">
                      <a16:creationId xmlns:a16="http://schemas.microsoft.com/office/drawing/2014/main" id="{4A76DEC3-F187-7DF2-1F4B-D5F3EBD26A5D}"/>
                    </a:ext>
                  </a:extLst>
                </p:cNvPr>
                <p:cNvSpPr/>
                <p:nvPr/>
              </p:nvSpPr>
              <p:spPr>
                <a:xfrm>
                  <a:off x="8223689" y="4734884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1" name="フリーフォーム 1630">
                  <a:extLst>
                    <a:ext uri="{FF2B5EF4-FFF2-40B4-BE49-F238E27FC236}">
                      <a16:creationId xmlns:a16="http://schemas.microsoft.com/office/drawing/2014/main" id="{5C5503CC-2FEA-9AD9-4B31-7D5D1C9C6153}"/>
                    </a:ext>
                  </a:extLst>
                </p:cNvPr>
                <p:cNvSpPr/>
                <p:nvPr/>
              </p:nvSpPr>
              <p:spPr>
                <a:xfrm>
                  <a:off x="8198609" y="4734887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2" name="フリーフォーム 1631">
                  <a:extLst>
                    <a:ext uri="{FF2B5EF4-FFF2-40B4-BE49-F238E27FC236}">
                      <a16:creationId xmlns:a16="http://schemas.microsoft.com/office/drawing/2014/main" id="{040BBD60-4EF6-2424-0AF4-72FA7B07FC11}"/>
                    </a:ext>
                  </a:extLst>
                </p:cNvPr>
                <p:cNvSpPr/>
                <p:nvPr/>
              </p:nvSpPr>
              <p:spPr>
                <a:xfrm>
                  <a:off x="8323968" y="4734887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3" name="フリーフォーム 1632">
                  <a:extLst>
                    <a:ext uri="{FF2B5EF4-FFF2-40B4-BE49-F238E27FC236}">
                      <a16:creationId xmlns:a16="http://schemas.microsoft.com/office/drawing/2014/main" id="{60D6BB05-01BF-AA68-287E-08EDC6336985}"/>
                    </a:ext>
                  </a:extLst>
                </p:cNvPr>
                <p:cNvSpPr/>
                <p:nvPr/>
              </p:nvSpPr>
              <p:spPr>
                <a:xfrm>
                  <a:off x="8223689" y="4859874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4" name="フリーフォーム 1633">
                  <a:extLst>
                    <a:ext uri="{FF2B5EF4-FFF2-40B4-BE49-F238E27FC236}">
                      <a16:creationId xmlns:a16="http://schemas.microsoft.com/office/drawing/2014/main" id="{52E00C57-89BD-D613-6210-AFBDFA6E82A2}"/>
                    </a:ext>
                  </a:extLst>
                </p:cNvPr>
                <p:cNvSpPr/>
                <p:nvPr/>
              </p:nvSpPr>
              <p:spPr>
                <a:xfrm>
                  <a:off x="8198618" y="4734884"/>
                  <a:ext cx="25071" cy="37496"/>
                </a:xfrm>
                <a:custGeom>
                  <a:avLst/>
                  <a:gdLst>
                    <a:gd name="connsiteX0" fmla="*/ 0 w 25071"/>
                    <a:gd name="connsiteY0" fmla="*/ 0 h 37496"/>
                    <a:gd name="connsiteX1" fmla="*/ 25072 w 25071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496">
                      <a:moveTo>
                        <a:pt x="0" y="0"/>
                      </a:moveTo>
                      <a:lnTo>
                        <a:pt x="25072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5" name="フリーフォーム 1634">
                  <a:extLst>
                    <a:ext uri="{FF2B5EF4-FFF2-40B4-BE49-F238E27FC236}">
                      <a16:creationId xmlns:a16="http://schemas.microsoft.com/office/drawing/2014/main" id="{3F71B3B8-BF62-B5A3-0A83-303576849E01}"/>
                    </a:ext>
                  </a:extLst>
                </p:cNvPr>
                <p:cNvSpPr/>
                <p:nvPr/>
              </p:nvSpPr>
              <p:spPr>
                <a:xfrm>
                  <a:off x="8098330" y="4734884"/>
                  <a:ext cx="225646" cy="37496"/>
                </a:xfrm>
                <a:custGeom>
                  <a:avLst/>
                  <a:gdLst>
                    <a:gd name="connsiteX0" fmla="*/ 0 w 225646"/>
                    <a:gd name="connsiteY0" fmla="*/ 37496 h 37496"/>
                    <a:gd name="connsiteX1" fmla="*/ 225647 w 225646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496">
                      <a:moveTo>
                        <a:pt x="0" y="37496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6" name="フリーフォーム 1635">
                  <a:extLst>
                    <a:ext uri="{FF2B5EF4-FFF2-40B4-BE49-F238E27FC236}">
                      <a16:creationId xmlns:a16="http://schemas.microsoft.com/office/drawing/2014/main" id="{CE62FE46-E2FC-5174-33DD-748B4016C4AD}"/>
                    </a:ext>
                  </a:extLst>
                </p:cNvPr>
                <p:cNvSpPr/>
                <p:nvPr/>
              </p:nvSpPr>
              <p:spPr>
                <a:xfrm>
                  <a:off x="8223689" y="4734884"/>
                  <a:ext cx="100287" cy="162483"/>
                </a:xfrm>
                <a:custGeom>
                  <a:avLst/>
                  <a:gdLst>
                    <a:gd name="connsiteX0" fmla="*/ 0 w 100287"/>
                    <a:gd name="connsiteY0" fmla="*/ 162484 h 162483"/>
                    <a:gd name="connsiteX1" fmla="*/ 100288 w 100287"/>
                    <a:gd name="connsiteY1" fmla="*/ 0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483">
                      <a:moveTo>
                        <a:pt x="0" y="162484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7" name="フリーフォーム 1636">
                  <a:extLst>
                    <a:ext uri="{FF2B5EF4-FFF2-40B4-BE49-F238E27FC236}">
                      <a16:creationId xmlns:a16="http://schemas.microsoft.com/office/drawing/2014/main" id="{4C34DE0D-C1B1-1A3C-88CF-4954C937A513}"/>
                    </a:ext>
                  </a:extLst>
                </p:cNvPr>
                <p:cNvSpPr/>
                <p:nvPr/>
              </p:nvSpPr>
              <p:spPr>
                <a:xfrm>
                  <a:off x="8223689" y="4772381"/>
                  <a:ext cx="100279" cy="87493"/>
                </a:xfrm>
                <a:custGeom>
                  <a:avLst/>
                  <a:gdLst>
                    <a:gd name="connsiteX0" fmla="*/ 0 w 100279"/>
                    <a:gd name="connsiteY0" fmla="*/ 0 h 87493"/>
                    <a:gd name="connsiteX1" fmla="*/ 100279 w 100279"/>
                    <a:gd name="connsiteY1" fmla="*/ 87493 h 8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493">
                      <a:moveTo>
                        <a:pt x="0" y="0"/>
                      </a:moveTo>
                      <a:lnTo>
                        <a:pt x="100279" y="87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8" name="フリーフォーム 1637">
                  <a:extLst>
                    <a:ext uri="{FF2B5EF4-FFF2-40B4-BE49-F238E27FC236}">
                      <a16:creationId xmlns:a16="http://schemas.microsoft.com/office/drawing/2014/main" id="{11A47A8E-D389-0A2E-54C8-DDD5D5F78584}"/>
                    </a:ext>
                  </a:extLst>
                </p:cNvPr>
                <p:cNvSpPr/>
                <p:nvPr/>
              </p:nvSpPr>
              <p:spPr>
                <a:xfrm>
                  <a:off x="7973168" y="473488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39" name="フリーフォーム 1638">
                  <a:extLst>
                    <a:ext uri="{FF2B5EF4-FFF2-40B4-BE49-F238E27FC236}">
                      <a16:creationId xmlns:a16="http://schemas.microsoft.com/office/drawing/2014/main" id="{ACDA4DFB-11AB-B284-B0AF-71A76BEC1809}"/>
                    </a:ext>
                  </a:extLst>
                </p:cNvPr>
                <p:cNvSpPr/>
                <p:nvPr/>
              </p:nvSpPr>
              <p:spPr>
                <a:xfrm>
                  <a:off x="8073447" y="4734891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0" name="フリーフォーム 1639">
                  <a:extLst>
                    <a:ext uri="{FF2B5EF4-FFF2-40B4-BE49-F238E27FC236}">
                      <a16:creationId xmlns:a16="http://schemas.microsoft.com/office/drawing/2014/main" id="{A393E8B2-CDE5-5EF8-9A90-1DFF703857AF}"/>
                    </a:ext>
                  </a:extLst>
                </p:cNvPr>
                <p:cNvSpPr/>
                <p:nvPr/>
              </p:nvSpPr>
              <p:spPr>
                <a:xfrm>
                  <a:off x="8073456" y="4734889"/>
                  <a:ext cx="25071" cy="37496"/>
                </a:xfrm>
                <a:custGeom>
                  <a:avLst/>
                  <a:gdLst>
                    <a:gd name="connsiteX0" fmla="*/ 0 w 25071"/>
                    <a:gd name="connsiteY0" fmla="*/ 0 h 37496"/>
                    <a:gd name="connsiteX1" fmla="*/ 25072 w 25071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496">
                      <a:moveTo>
                        <a:pt x="0" y="0"/>
                      </a:moveTo>
                      <a:lnTo>
                        <a:pt x="25072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1" name="フリーフォーム 1640">
                  <a:extLst>
                    <a:ext uri="{FF2B5EF4-FFF2-40B4-BE49-F238E27FC236}">
                      <a16:creationId xmlns:a16="http://schemas.microsoft.com/office/drawing/2014/main" id="{308CBD26-7B65-39F9-B2FA-AE8B89CD0DED}"/>
                    </a:ext>
                  </a:extLst>
                </p:cNvPr>
                <p:cNvSpPr/>
                <p:nvPr/>
              </p:nvSpPr>
              <p:spPr>
                <a:xfrm>
                  <a:off x="7973168" y="4734889"/>
                  <a:ext cx="225646" cy="37496"/>
                </a:xfrm>
                <a:custGeom>
                  <a:avLst/>
                  <a:gdLst>
                    <a:gd name="connsiteX0" fmla="*/ 0 w 225646"/>
                    <a:gd name="connsiteY0" fmla="*/ 37496 h 37496"/>
                    <a:gd name="connsiteX1" fmla="*/ 225647 w 225646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496">
                      <a:moveTo>
                        <a:pt x="0" y="37496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2" name="フリーフォーム 1641">
                  <a:extLst>
                    <a:ext uri="{FF2B5EF4-FFF2-40B4-BE49-F238E27FC236}">
                      <a16:creationId xmlns:a16="http://schemas.microsoft.com/office/drawing/2014/main" id="{F0AD130D-EF55-EFBD-608B-D0CD5BB747E5}"/>
                    </a:ext>
                  </a:extLst>
                </p:cNvPr>
                <p:cNvSpPr/>
                <p:nvPr/>
              </p:nvSpPr>
              <p:spPr>
                <a:xfrm>
                  <a:off x="7847761" y="4734884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3" name="フリーフォーム 1642">
                  <a:extLst>
                    <a:ext uri="{FF2B5EF4-FFF2-40B4-BE49-F238E27FC236}">
                      <a16:creationId xmlns:a16="http://schemas.microsoft.com/office/drawing/2014/main" id="{E48D5DD5-A830-0F9D-E28B-60503C319409}"/>
                    </a:ext>
                  </a:extLst>
                </p:cNvPr>
                <p:cNvSpPr/>
                <p:nvPr/>
              </p:nvSpPr>
              <p:spPr>
                <a:xfrm>
                  <a:off x="7948040" y="4734887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4" name="フリーフォーム 1643">
                  <a:extLst>
                    <a:ext uri="{FF2B5EF4-FFF2-40B4-BE49-F238E27FC236}">
                      <a16:creationId xmlns:a16="http://schemas.microsoft.com/office/drawing/2014/main" id="{7F439EDF-4D61-2E7B-BE62-79A43A04D32E}"/>
                    </a:ext>
                  </a:extLst>
                </p:cNvPr>
                <p:cNvSpPr/>
                <p:nvPr/>
              </p:nvSpPr>
              <p:spPr>
                <a:xfrm>
                  <a:off x="7948049" y="4734884"/>
                  <a:ext cx="25071" cy="37496"/>
                </a:xfrm>
                <a:custGeom>
                  <a:avLst/>
                  <a:gdLst>
                    <a:gd name="connsiteX0" fmla="*/ 0 w 25071"/>
                    <a:gd name="connsiteY0" fmla="*/ 0 h 37496"/>
                    <a:gd name="connsiteX1" fmla="*/ 25072 w 25071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71" h="37496">
                      <a:moveTo>
                        <a:pt x="0" y="0"/>
                      </a:moveTo>
                      <a:lnTo>
                        <a:pt x="25072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5" name="フリーフォーム 1644">
                  <a:extLst>
                    <a:ext uri="{FF2B5EF4-FFF2-40B4-BE49-F238E27FC236}">
                      <a16:creationId xmlns:a16="http://schemas.microsoft.com/office/drawing/2014/main" id="{48409CF1-632B-9D2D-1D93-1B9DAD7213CE}"/>
                    </a:ext>
                  </a:extLst>
                </p:cNvPr>
                <p:cNvSpPr/>
                <p:nvPr/>
              </p:nvSpPr>
              <p:spPr>
                <a:xfrm>
                  <a:off x="7847761" y="4734884"/>
                  <a:ext cx="225646" cy="37496"/>
                </a:xfrm>
                <a:custGeom>
                  <a:avLst/>
                  <a:gdLst>
                    <a:gd name="connsiteX0" fmla="*/ 0 w 225646"/>
                    <a:gd name="connsiteY0" fmla="*/ 37496 h 37496"/>
                    <a:gd name="connsiteX1" fmla="*/ 225647 w 225646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646" h="37496">
                      <a:moveTo>
                        <a:pt x="0" y="37496"/>
                      </a:moveTo>
                      <a:lnTo>
                        <a:pt x="2256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6" name="フリーフォーム 1645">
                  <a:extLst>
                    <a:ext uri="{FF2B5EF4-FFF2-40B4-BE49-F238E27FC236}">
                      <a16:creationId xmlns:a16="http://schemas.microsoft.com/office/drawing/2014/main" id="{9F4BF667-AE2F-D52F-D45F-4868611630B0}"/>
                    </a:ext>
                  </a:extLst>
                </p:cNvPr>
                <p:cNvSpPr/>
                <p:nvPr/>
              </p:nvSpPr>
              <p:spPr>
                <a:xfrm>
                  <a:off x="8323968" y="4859876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7" name="フリーフォーム 1646">
                  <a:extLst>
                    <a:ext uri="{FF2B5EF4-FFF2-40B4-BE49-F238E27FC236}">
                      <a16:creationId xmlns:a16="http://schemas.microsoft.com/office/drawing/2014/main" id="{BB8087D8-5B0F-10CA-6B4B-1A7AE8C88644}"/>
                    </a:ext>
                  </a:extLst>
                </p:cNvPr>
                <p:cNvSpPr/>
                <p:nvPr/>
              </p:nvSpPr>
              <p:spPr>
                <a:xfrm>
                  <a:off x="8223689" y="4984864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8" name="フリーフォーム 1647">
                  <a:extLst>
                    <a:ext uri="{FF2B5EF4-FFF2-40B4-BE49-F238E27FC236}">
                      <a16:creationId xmlns:a16="http://schemas.microsoft.com/office/drawing/2014/main" id="{21EB094A-F007-F746-0B71-45ADB24636EF}"/>
                    </a:ext>
                  </a:extLst>
                </p:cNvPr>
                <p:cNvSpPr/>
                <p:nvPr/>
              </p:nvSpPr>
              <p:spPr>
                <a:xfrm>
                  <a:off x="8223689" y="4859874"/>
                  <a:ext cx="100287" cy="162483"/>
                </a:xfrm>
                <a:custGeom>
                  <a:avLst/>
                  <a:gdLst>
                    <a:gd name="connsiteX0" fmla="*/ 0 w 100287"/>
                    <a:gd name="connsiteY0" fmla="*/ 162484 h 162483"/>
                    <a:gd name="connsiteX1" fmla="*/ 100288 w 100287"/>
                    <a:gd name="connsiteY1" fmla="*/ 0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483">
                      <a:moveTo>
                        <a:pt x="0" y="162484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49" name="フリーフォーム 1648">
                  <a:extLst>
                    <a:ext uri="{FF2B5EF4-FFF2-40B4-BE49-F238E27FC236}">
                      <a16:creationId xmlns:a16="http://schemas.microsoft.com/office/drawing/2014/main" id="{0E7441A3-7060-F1CD-1F2C-A87FFED726FC}"/>
                    </a:ext>
                  </a:extLst>
                </p:cNvPr>
                <p:cNvSpPr/>
                <p:nvPr/>
              </p:nvSpPr>
              <p:spPr>
                <a:xfrm>
                  <a:off x="8223689" y="4897370"/>
                  <a:ext cx="100279" cy="87493"/>
                </a:xfrm>
                <a:custGeom>
                  <a:avLst/>
                  <a:gdLst>
                    <a:gd name="connsiteX0" fmla="*/ 0 w 100279"/>
                    <a:gd name="connsiteY0" fmla="*/ 0 h 87493"/>
                    <a:gd name="connsiteX1" fmla="*/ 100279 w 100279"/>
                    <a:gd name="connsiteY1" fmla="*/ 87493 h 8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493">
                      <a:moveTo>
                        <a:pt x="0" y="0"/>
                      </a:moveTo>
                      <a:lnTo>
                        <a:pt x="100279" y="87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0" name="フリーフォーム 1649">
                  <a:extLst>
                    <a:ext uri="{FF2B5EF4-FFF2-40B4-BE49-F238E27FC236}">
                      <a16:creationId xmlns:a16="http://schemas.microsoft.com/office/drawing/2014/main" id="{277A6492-E7C0-32CD-65C6-EE0B7EB1E16F}"/>
                    </a:ext>
                  </a:extLst>
                </p:cNvPr>
                <p:cNvSpPr/>
                <p:nvPr/>
              </p:nvSpPr>
              <p:spPr>
                <a:xfrm>
                  <a:off x="7897817" y="5222176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1" name="フリーフォーム 1650">
                  <a:extLst>
                    <a:ext uri="{FF2B5EF4-FFF2-40B4-BE49-F238E27FC236}">
                      <a16:creationId xmlns:a16="http://schemas.microsoft.com/office/drawing/2014/main" id="{0968A8DE-3BFE-A3A3-ECA7-6B0B6B99F3FF}"/>
                    </a:ext>
                  </a:extLst>
                </p:cNvPr>
                <p:cNvSpPr/>
                <p:nvPr/>
              </p:nvSpPr>
              <p:spPr>
                <a:xfrm>
                  <a:off x="7897817" y="5097188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2" name="フリーフォーム 1651">
                  <a:extLst>
                    <a:ext uri="{FF2B5EF4-FFF2-40B4-BE49-F238E27FC236}">
                      <a16:creationId xmlns:a16="http://schemas.microsoft.com/office/drawing/2014/main" id="{3BB4DFCD-FEF8-E4E7-B209-C4F45C3CFBAC}"/>
                    </a:ext>
                  </a:extLst>
                </p:cNvPr>
                <p:cNvSpPr/>
                <p:nvPr/>
              </p:nvSpPr>
              <p:spPr>
                <a:xfrm>
                  <a:off x="8023176" y="5097188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3" name="フリーフォーム 1652">
                  <a:extLst>
                    <a:ext uri="{FF2B5EF4-FFF2-40B4-BE49-F238E27FC236}">
                      <a16:creationId xmlns:a16="http://schemas.microsoft.com/office/drawing/2014/main" id="{B80887D4-D0C0-8BBB-7ABA-9871BCD32124}"/>
                    </a:ext>
                  </a:extLst>
                </p:cNvPr>
                <p:cNvSpPr/>
                <p:nvPr/>
              </p:nvSpPr>
              <p:spPr>
                <a:xfrm>
                  <a:off x="8123455" y="5059694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4" name="フリーフォーム 1653">
                  <a:extLst>
                    <a:ext uri="{FF2B5EF4-FFF2-40B4-BE49-F238E27FC236}">
                      <a16:creationId xmlns:a16="http://schemas.microsoft.com/office/drawing/2014/main" id="{5110AD2C-B711-06D1-24D5-DD38E66B83FA}"/>
                    </a:ext>
                  </a:extLst>
                </p:cNvPr>
                <p:cNvSpPr/>
                <p:nvPr/>
              </p:nvSpPr>
              <p:spPr>
                <a:xfrm>
                  <a:off x="8023176" y="5184682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5" name="フリーフォーム 1654">
                  <a:extLst>
                    <a:ext uri="{FF2B5EF4-FFF2-40B4-BE49-F238E27FC236}">
                      <a16:creationId xmlns:a16="http://schemas.microsoft.com/office/drawing/2014/main" id="{27F239F0-FD3C-C9E1-9674-F3D996968180}"/>
                    </a:ext>
                  </a:extLst>
                </p:cNvPr>
                <p:cNvSpPr/>
                <p:nvPr/>
              </p:nvSpPr>
              <p:spPr>
                <a:xfrm>
                  <a:off x="7897817" y="5097188"/>
                  <a:ext cx="125359" cy="124987"/>
                </a:xfrm>
                <a:custGeom>
                  <a:avLst/>
                  <a:gdLst>
                    <a:gd name="connsiteX0" fmla="*/ 0 w 125359"/>
                    <a:gd name="connsiteY0" fmla="*/ 0 h 124987"/>
                    <a:gd name="connsiteX1" fmla="*/ 125359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0" y="0"/>
                      </a:moveTo>
                      <a:lnTo>
                        <a:pt x="125359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6" name="フリーフォーム 1655">
                  <a:extLst>
                    <a:ext uri="{FF2B5EF4-FFF2-40B4-BE49-F238E27FC236}">
                      <a16:creationId xmlns:a16="http://schemas.microsoft.com/office/drawing/2014/main" id="{C7F32DA0-96EF-649F-E8C1-9CD5DD4A1019}"/>
                    </a:ext>
                  </a:extLst>
                </p:cNvPr>
                <p:cNvSpPr/>
                <p:nvPr/>
              </p:nvSpPr>
              <p:spPr>
                <a:xfrm>
                  <a:off x="7897817" y="5097188"/>
                  <a:ext cx="125359" cy="124987"/>
                </a:xfrm>
                <a:custGeom>
                  <a:avLst/>
                  <a:gdLst>
                    <a:gd name="connsiteX0" fmla="*/ 125359 w 125359"/>
                    <a:gd name="connsiteY0" fmla="*/ 0 h 124987"/>
                    <a:gd name="connsiteX1" fmla="*/ 0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125359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7" name="フリーフォーム 1656">
                  <a:extLst>
                    <a:ext uri="{FF2B5EF4-FFF2-40B4-BE49-F238E27FC236}">
                      <a16:creationId xmlns:a16="http://schemas.microsoft.com/office/drawing/2014/main" id="{F95201BA-156F-0348-96A2-80DF6AC73ABC}"/>
                    </a:ext>
                  </a:extLst>
                </p:cNvPr>
                <p:cNvSpPr/>
                <p:nvPr/>
              </p:nvSpPr>
              <p:spPr>
                <a:xfrm>
                  <a:off x="8023176" y="5059692"/>
                  <a:ext cx="100287" cy="162483"/>
                </a:xfrm>
                <a:custGeom>
                  <a:avLst/>
                  <a:gdLst>
                    <a:gd name="connsiteX0" fmla="*/ 0 w 100287"/>
                    <a:gd name="connsiteY0" fmla="*/ 162484 h 162483"/>
                    <a:gd name="connsiteX1" fmla="*/ 100288 w 100287"/>
                    <a:gd name="connsiteY1" fmla="*/ 0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483">
                      <a:moveTo>
                        <a:pt x="0" y="162484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8" name="フリーフォーム 1657">
                  <a:extLst>
                    <a:ext uri="{FF2B5EF4-FFF2-40B4-BE49-F238E27FC236}">
                      <a16:creationId xmlns:a16="http://schemas.microsoft.com/office/drawing/2014/main" id="{C249BCB8-3BEE-04CF-DD43-2F450E76218B}"/>
                    </a:ext>
                  </a:extLst>
                </p:cNvPr>
                <p:cNvSpPr/>
                <p:nvPr/>
              </p:nvSpPr>
              <p:spPr>
                <a:xfrm>
                  <a:off x="8023176" y="5097188"/>
                  <a:ext cx="100279" cy="87493"/>
                </a:xfrm>
                <a:custGeom>
                  <a:avLst/>
                  <a:gdLst>
                    <a:gd name="connsiteX0" fmla="*/ 0 w 100279"/>
                    <a:gd name="connsiteY0" fmla="*/ 0 h 87493"/>
                    <a:gd name="connsiteX1" fmla="*/ 100279 w 100279"/>
                    <a:gd name="connsiteY1" fmla="*/ 87493 h 8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493">
                      <a:moveTo>
                        <a:pt x="0" y="0"/>
                      </a:moveTo>
                      <a:lnTo>
                        <a:pt x="100279" y="87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59" name="フリーフォーム 1658">
                  <a:extLst>
                    <a:ext uri="{FF2B5EF4-FFF2-40B4-BE49-F238E27FC236}">
                      <a16:creationId xmlns:a16="http://schemas.microsoft.com/office/drawing/2014/main" id="{18770C1C-8D37-A456-0B93-518C7824E028}"/>
                    </a:ext>
                  </a:extLst>
                </p:cNvPr>
                <p:cNvSpPr/>
                <p:nvPr/>
              </p:nvSpPr>
              <p:spPr>
                <a:xfrm>
                  <a:off x="7772655" y="5222181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0" name="フリーフォーム 1659">
                  <a:extLst>
                    <a:ext uri="{FF2B5EF4-FFF2-40B4-BE49-F238E27FC236}">
                      <a16:creationId xmlns:a16="http://schemas.microsoft.com/office/drawing/2014/main" id="{F3BBF6EB-EE12-AE35-1B19-3CD5E24343D7}"/>
                    </a:ext>
                  </a:extLst>
                </p:cNvPr>
                <p:cNvSpPr/>
                <p:nvPr/>
              </p:nvSpPr>
              <p:spPr>
                <a:xfrm>
                  <a:off x="7772655" y="5097193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1" name="フリーフォーム 1660">
                  <a:extLst>
                    <a:ext uri="{FF2B5EF4-FFF2-40B4-BE49-F238E27FC236}">
                      <a16:creationId xmlns:a16="http://schemas.microsoft.com/office/drawing/2014/main" id="{52C3BA7C-72DB-5EBD-5EAD-A6551A59D461}"/>
                    </a:ext>
                  </a:extLst>
                </p:cNvPr>
                <p:cNvSpPr/>
                <p:nvPr/>
              </p:nvSpPr>
              <p:spPr>
                <a:xfrm>
                  <a:off x="7772655" y="5097193"/>
                  <a:ext cx="125359" cy="124987"/>
                </a:xfrm>
                <a:custGeom>
                  <a:avLst/>
                  <a:gdLst>
                    <a:gd name="connsiteX0" fmla="*/ 0 w 125359"/>
                    <a:gd name="connsiteY0" fmla="*/ 0 h 124987"/>
                    <a:gd name="connsiteX1" fmla="*/ 125359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0" y="0"/>
                      </a:moveTo>
                      <a:lnTo>
                        <a:pt x="125359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2" name="フリーフォーム 1661">
                  <a:extLst>
                    <a:ext uri="{FF2B5EF4-FFF2-40B4-BE49-F238E27FC236}">
                      <a16:creationId xmlns:a16="http://schemas.microsoft.com/office/drawing/2014/main" id="{FB5B4DE6-E0B2-4271-6612-CA50CD1247E5}"/>
                    </a:ext>
                  </a:extLst>
                </p:cNvPr>
                <p:cNvSpPr/>
                <p:nvPr/>
              </p:nvSpPr>
              <p:spPr>
                <a:xfrm>
                  <a:off x="7772655" y="5097193"/>
                  <a:ext cx="125359" cy="124987"/>
                </a:xfrm>
                <a:custGeom>
                  <a:avLst/>
                  <a:gdLst>
                    <a:gd name="connsiteX0" fmla="*/ 125359 w 125359"/>
                    <a:gd name="connsiteY0" fmla="*/ 0 h 124987"/>
                    <a:gd name="connsiteX1" fmla="*/ 0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125359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3" name="フリーフォーム 1662">
                  <a:extLst>
                    <a:ext uri="{FF2B5EF4-FFF2-40B4-BE49-F238E27FC236}">
                      <a16:creationId xmlns:a16="http://schemas.microsoft.com/office/drawing/2014/main" id="{5758812E-E94F-DB0E-8A16-B8CBE69B4BCC}"/>
                    </a:ext>
                  </a:extLst>
                </p:cNvPr>
                <p:cNvSpPr/>
                <p:nvPr/>
              </p:nvSpPr>
              <p:spPr>
                <a:xfrm>
                  <a:off x="7647248" y="5222176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4" name="フリーフォーム 1663">
                  <a:extLst>
                    <a:ext uri="{FF2B5EF4-FFF2-40B4-BE49-F238E27FC236}">
                      <a16:creationId xmlns:a16="http://schemas.microsoft.com/office/drawing/2014/main" id="{900E9A2F-E97B-3E3A-A632-627EFC634F24}"/>
                    </a:ext>
                  </a:extLst>
                </p:cNvPr>
                <p:cNvSpPr/>
                <p:nvPr/>
              </p:nvSpPr>
              <p:spPr>
                <a:xfrm>
                  <a:off x="7647248" y="5097188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5" name="フリーフォーム 1664">
                  <a:extLst>
                    <a:ext uri="{FF2B5EF4-FFF2-40B4-BE49-F238E27FC236}">
                      <a16:creationId xmlns:a16="http://schemas.microsoft.com/office/drawing/2014/main" id="{3014C059-C97D-BB87-3D30-BACD3CDEE1DD}"/>
                    </a:ext>
                  </a:extLst>
                </p:cNvPr>
                <p:cNvSpPr/>
                <p:nvPr/>
              </p:nvSpPr>
              <p:spPr>
                <a:xfrm>
                  <a:off x="7647248" y="5097188"/>
                  <a:ext cx="125359" cy="124987"/>
                </a:xfrm>
                <a:custGeom>
                  <a:avLst/>
                  <a:gdLst>
                    <a:gd name="connsiteX0" fmla="*/ 0 w 125359"/>
                    <a:gd name="connsiteY0" fmla="*/ 0 h 124987"/>
                    <a:gd name="connsiteX1" fmla="*/ 125359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0" y="0"/>
                      </a:moveTo>
                      <a:lnTo>
                        <a:pt x="125359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6" name="フリーフォーム 1665">
                  <a:extLst>
                    <a:ext uri="{FF2B5EF4-FFF2-40B4-BE49-F238E27FC236}">
                      <a16:creationId xmlns:a16="http://schemas.microsoft.com/office/drawing/2014/main" id="{87E9E04E-CCD0-FABF-9196-DD6D2D006642}"/>
                    </a:ext>
                  </a:extLst>
                </p:cNvPr>
                <p:cNvSpPr/>
                <p:nvPr/>
              </p:nvSpPr>
              <p:spPr>
                <a:xfrm>
                  <a:off x="7647248" y="5097188"/>
                  <a:ext cx="125359" cy="124987"/>
                </a:xfrm>
                <a:custGeom>
                  <a:avLst/>
                  <a:gdLst>
                    <a:gd name="connsiteX0" fmla="*/ 125359 w 125359"/>
                    <a:gd name="connsiteY0" fmla="*/ 0 h 124987"/>
                    <a:gd name="connsiteX1" fmla="*/ 0 w 12535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24987">
                      <a:moveTo>
                        <a:pt x="125359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7" name="フリーフォーム 1666">
                  <a:extLst>
                    <a:ext uri="{FF2B5EF4-FFF2-40B4-BE49-F238E27FC236}">
                      <a16:creationId xmlns:a16="http://schemas.microsoft.com/office/drawing/2014/main" id="{DAD8E73D-FBB2-5198-BC72-427ADCB6B5FD}"/>
                    </a:ext>
                  </a:extLst>
                </p:cNvPr>
                <p:cNvSpPr/>
                <p:nvPr/>
              </p:nvSpPr>
              <p:spPr>
                <a:xfrm>
                  <a:off x="8223745" y="5022196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8" name="フリーフォーム 1667">
                  <a:extLst>
                    <a:ext uri="{FF2B5EF4-FFF2-40B4-BE49-F238E27FC236}">
                      <a16:creationId xmlns:a16="http://schemas.microsoft.com/office/drawing/2014/main" id="{C38116F2-3132-7BB4-CA63-14F573DABE49}"/>
                    </a:ext>
                  </a:extLst>
                </p:cNvPr>
                <p:cNvSpPr/>
                <p:nvPr/>
              </p:nvSpPr>
              <p:spPr>
                <a:xfrm>
                  <a:off x="8123466" y="5147183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69" name="フリーフォーム 1668">
                  <a:extLst>
                    <a:ext uri="{FF2B5EF4-FFF2-40B4-BE49-F238E27FC236}">
                      <a16:creationId xmlns:a16="http://schemas.microsoft.com/office/drawing/2014/main" id="{1A70D65C-A190-8AD3-C607-5907B3626E51}"/>
                    </a:ext>
                  </a:extLst>
                </p:cNvPr>
                <p:cNvSpPr/>
                <p:nvPr/>
              </p:nvSpPr>
              <p:spPr>
                <a:xfrm>
                  <a:off x="8123466" y="5022194"/>
                  <a:ext cx="100287" cy="162483"/>
                </a:xfrm>
                <a:custGeom>
                  <a:avLst/>
                  <a:gdLst>
                    <a:gd name="connsiteX0" fmla="*/ 0 w 100287"/>
                    <a:gd name="connsiteY0" fmla="*/ 162484 h 162483"/>
                    <a:gd name="connsiteX1" fmla="*/ 100288 w 100287"/>
                    <a:gd name="connsiteY1" fmla="*/ 0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483">
                      <a:moveTo>
                        <a:pt x="0" y="162484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70" name="フリーフォーム 1669">
                  <a:extLst>
                    <a:ext uri="{FF2B5EF4-FFF2-40B4-BE49-F238E27FC236}">
                      <a16:creationId xmlns:a16="http://schemas.microsoft.com/office/drawing/2014/main" id="{A1476C72-BEE5-9224-CCC7-5624A943F8DA}"/>
                    </a:ext>
                  </a:extLst>
                </p:cNvPr>
                <p:cNvSpPr/>
                <p:nvPr/>
              </p:nvSpPr>
              <p:spPr>
                <a:xfrm>
                  <a:off x="8123466" y="5059690"/>
                  <a:ext cx="100279" cy="87493"/>
                </a:xfrm>
                <a:custGeom>
                  <a:avLst/>
                  <a:gdLst>
                    <a:gd name="connsiteX0" fmla="*/ 0 w 100279"/>
                    <a:gd name="connsiteY0" fmla="*/ 0 h 87493"/>
                    <a:gd name="connsiteX1" fmla="*/ 100279 w 100279"/>
                    <a:gd name="connsiteY1" fmla="*/ 87493 h 8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493">
                      <a:moveTo>
                        <a:pt x="0" y="0"/>
                      </a:moveTo>
                      <a:lnTo>
                        <a:pt x="100279" y="87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71" name="フリーフォーム 1670">
                  <a:extLst>
                    <a:ext uri="{FF2B5EF4-FFF2-40B4-BE49-F238E27FC236}">
                      <a16:creationId xmlns:a16="http://schemas.microsoft.com/office/drawing/2014/main" id="{05D42C26-23BD-3EA9-ECBC-4A52DDA90223}"/>
                    </a:ext>
                  </a:extLst>
                </p:cNvPr>
                <p:cNvSpPr/>
                <p:nvPr/>
              </p:nvSpPr>
              <p:spPr>
                <a:xfrm>
                  <a:off x="8324024" y="4984700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72" name="フリーフォーム 1671">
                  <a:extLst>
                    <a:ext uri="{FF2B5EF4-FFF2-40B4-BE49-F238E27FC236}">
                      <a16:creationId xmlns:a16="http://schemas.microsoft.com/office/drawing/2014/main" id="{1D383FDF-B4EA-3EE6-5A2B-4BE90960B624}"/>
                    </a:ext>
                  </a:extLst>
                </p:cNvPr>
                <p:cNvSpPr/>
                <p:nvPr/>
              </p:nvSpPr>
              <p:spPr>
                <a:xfrm>
                  <a:off x="8223745" y="5109687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73" name="フリーフォーム 1672">
                  <a:extLst>
                    <a:ext uri="{FF2B5EF4-FFF2-40B4-BE49-F238E27FC236}">
                      <a16:creationId xmlns:a16="http://schemas.microsoft.com/office/drawing/2014/main" id="{426A5D97-7602-AC38-E433-5BA59A294E24}"/>
                    </a:ext>
                  </a:extLst>
                </p:cNvPr>
                <p:cNvSpPr/>
                <p:nvPr/>
              </p:nvSpPr>
              <p:spPr>
                <a:xfrm>
                  <a:off x="8223745" y="4984697"/>
                  <a:ext cx="100287" cy="162483"/>
                </a:xfrm>
                <a:custGeom>
                  <a:avLst/>
                  <a:gdLst>
                    <a:gd name="connsiteX0" fmla="*/ 0 w 100287"/>
                    <a:gd name="connsiteY0" fmla="*/ 162484 h 162483"/>
                    <a:gd name="connsiteX1" fmla="*/ 100288 w 100287"/>
                    <a:gd name="connsiteY1" fmla="*/ 0 h 162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162483">
                      <a:moveTo>
                        <a:pt x="0" y="162484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674" name="フリーフォーム 1673">
                  <a:extLst>
                    <a:ext uri="{FF2B5EF4-FFF2-40B4-BE49-F238E27FC236}">
                      <a16:creationId xmlns:a16="http://schemas.microsoft.com/office/drawing/2014/main" id="{1B3E8B7A-074D-CA0E-C1A7-C1423D17F53B}"/>
                    </a:ext>
                  </a:extLst>
                </p:cNvPr>
                <p:cNvSpPr/>
                <p:nvPr/>
              </p:nvSpPr>
              <p:spPr>
                <a:xfrm>
                  <a:off x="8223745" y="5022194"/>
                  <a:ext cx="100279" cy="87493"/>
                </a:xfrm>
                <a:custGeom>
                  <a:avLst/>
                  <a:gdLst>
                    <a:gd name="connsiteX0" fmla="*/ 0 w 100279"/>
                    <a:gd name="connsiteY0" fmla="*/ 0 h 87493"/>
                    <a:gd name="connsiteX1" fmla="*/ 100279 w 100279"/>
                    <a:gd name="connsiteY1" fmla="*/ 87493 h 87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87493">
                      <a:moveTo>
                        <a:pt x="0" y="0"/>
                      </a:moveTo>
                      <a:lnTo>
                        <a:pt x="100279" y="87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550" name="グラフィックス 304">
                <a:extLst>
                  <a:ext uri="{FF2B5EF4-FFF2-40B4-BE49-F238E27FC236}">
                    <a16:creationId xmlns:a16="http://schemas.microsoft.com/office/drawing/2014/main" id="{8D54AD32-2036-623E-1137-EAC4FFAF2F73}"/>
                  </a:ext>
                </a:extLst>
              </p:cNvPr>
              <p:cNvGrpSpPr/>
              <p:nvPr/>
            </p:nvGrpSpPr>
            <p:grpSpPr>
              <a:xfrm>
                <a:off x="7641865" y="4729572"/>
                <a:ext cx="687495" cy="497915"/>
                <a:chOff x="7641865" y="4729572"/>
                <a:chExt cx="687495" cy="497915"/>
              </a:xfrm>
              <a:solidFill>
                <a:srgbClr val="000000"/>
              </a:solidFill>
            </p:grpSpPr>
            <p:sp>
              <p:nvSpPr>
                <p:cNvPr id="1551" name="フリーフォーム 1550">
                  <a:extLst>
                    <a:ext uri="{FF2B5EF4-FFF2-40B4-BE49-F238E27FC236}">
                      <a16:creationId xmlns:a16="http://schemas.microsoft.com/office/drawing/2014/main" id="{8B458EF3-ACBD-B9F4-5001-F7D5BA02B92E}"/>
                    </a:ext>
                  </a:extLst>
                </p:cNvPr>
                <p:cNvSpPr/>
                <p:nvPr/>
              </p:nvSpPr>
              <p:spPr>
                <a:xfrm>
                  <a:off x="8017793" y="4842064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44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52" name="フリーフォーム 1551">
                  <a:extLst>
                    <a:ext uri="{FF2B5EF4-FFF2-40B4-BE49-F238E27FC236}">
                      <a16:creationId xmlns:a16="http://schemas.microsoft.com/office/drawing/2014/main" id="{FBF2726F-0911-62AB-E797-E7CC3EABD6EA}"/>
                    </a:ext>
                  </a:extLst>
                </p:cNvPr>
                <p:cNvSpPr/>
                <p:nvPr/>
              </p:nvSpPr>
              <p:spPr>
                <a:xfrm>
                  <a:off x="7641865" y="4842064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44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53" name="フリーフォーム 1552">
                  <a:extLst>
                    <a:ext uri="{FF2B5EF4-FFF2-40B4-BE49-F238E27FC236}">
                      <a16:creationId xmlns:a16="http://schemas.microsoft.com/office/drawing/2014/main" id="{741AC063-28F9-CF24-883A-2E2924470A7C}"/>
                    </a:ext>
                  </a:extLst>
                </p:cNvPr>
                <p:cNvSpPr/>
                <p:nvPr/>
              </p:nvSpPr>
              <p:spPr>
                <a:xfrm>
                  <a:off x="8318649" y="4729572"/>
                  <a:ext cx="10656" cy="10624"/>
                </a:xfrm>
                <a:custGeom>
                  <a:avLst/>
                  <a:gdLst>
                    <a:gd name="connsiteX0" fmla="*/ 10656 w 10656"/>
                    <a:gd name="connsiteY0" fmla="*/ 5312 h 10624"/>
                    <a:gd name="connsiteX1" fmla="*/ 5328 w 10656"/>
                    <a:gd name="connsiteY1" fmla="*/ 10625 h 10624"/>
                    <a:gd name="connsiteX2" fmla="*/ 0 w 10656"/>
                    <a:gd name="connsiteY2" fmla="*/ 5312 h 10624"/>
                    <a:gd name="connsiteX3" fmla="*/ 5328 w 10656"/>
                    <a:gd name="connsiteY3" fmla="*/ 0 h 10624"/>
                    <a:gd name="connsiteX4" fmla="*/ 10656 w 10656"/>
                    <a:gd name="connsiteY4" fmla="*/ 5312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6" h="10624">
                      <a:moveTo>
                        <a:pt x="10656" y="5312"/>
                      </a:moveTo>
                      <a:cubicBezTo>
                        <a:pt x="10656" y="8246"/>
                        <a:pt x="8271" y="10625"/>
                        <a:pt x="5328" y="10625"/>
                      </a:cubicBezTo>
                      <a:cubicBezTo>
                        <a:pt x="2385" y="10625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1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44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54" name="フリーフォーム 1553">
                  <a:extLst>
                    <a:ext uri="{FF2B5EF4-FFF2-40B4-BE49-F238E27FC236}">
                      <a16:creationId xmlns:a16="http://schemas.microsoft.com/office/drawing/2014/main" id="{73E421EB-B077-ADB5-0067-79448BB70F27}"/>
                    </a:ext>
                  </a:extLst>
                </p:cNvPr>
                <p:cNvSpPr/>
                <p:nvPr/>
              </p:nvSpPr>
              <p:spPr>
                <a:xfrm>
                  <a:off x="7942721" y="4729572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44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55" name="フリーフォーム 1554">
                  <a:extLst>
                    <a:ext uri="{FF2B5EF4-FFF2-40B4-BE49-F238E27FC236}">
                      <a16:creationId xmlns:a16="http://schemas.microsoft.com/office/drawing/2014/main" id="{439E622F-AC87-C3F4-D8E3-7B64A6ECA2DE}"/>
                    </a:ext>
                  </a:extLst>
                </p:cNvPr>
                <p:cNvSpPr/>
                <p:nvPr/>
              </p:nvSpPr>
              <p:spPr>
                <a:xfrm>
                  <a:off x="8017849" y="5216864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44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56" name="フリーフォーム 1555">
                  <a:extLst>
                    <a:ext uri="{FF2B5EF4-FFF2-40B4-BE49-F238E27FC236}">
                      <a16:creationId xmlns:a16="http://schemas.microsoft.com/office/drawing/2014/main" id="{D6A1A15A-3208-C9B3-2FEB-3B729A0ED17F}"/>
                    </a:ext>
                  </a:extLst>
                </p:cNvPr>
                <p:cNvSpPr/>
                <p:nvPr/>
              </p:nvSpPr>
              <p:spPr>
                <a:xfrm>
                  <a:off x="7641920" y="5216864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44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557" name="フリーフォーム 1556">
                  <a:extLst>
                    <a:ext uri="{FF2B5EF4-FFF2-40B4-BE49-F238E27FC236}">
                      <a16:creationId xmlns:a16="http://schemas.microsoft.com/office/drawing/2014/main" id="{AC40D41E-C6C7-62EE-082E-AB3AAB72AD4A}"/>
                    </a:ext>
                  </a:extLst>
                </p:cNvPr>
                <p:cNvSpPr/>
                <p:nvPr/>
              </p:nvSpPr>
              <p:spPr>
                <a:xfrm>
                  <a:off x="8318705" y="5104373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44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23" name="表 2122">
                <a:extLst>
                  <a:ext uri="{FF2B5EF4-FFF2-40B4-BE49-F238E27FC236}">
                    <a16:creationId xmlns:a16="http://schemas.microsoft.com/office/drawing/2014/main" id="{A02AE32B-D38B-A194-C4F2-329F508183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0" y="6060810"/>
              <a:ext cx="7560000" cy="306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0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⋱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23" name="表 2122">
                <a:extLst>
                  <a:ext uri="{FF2B5EF4-FFF2-40B4-BE49-F238E27FC236}">
                    <a16:creationId xmlns:a16="http://schemas.microsoft.com/office/drawing/2014/main" id="{A02AE32B-D38B-A194-C4F2-329F508183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0" y="6060810"/>
              <a:ext cx="7560000" cy="306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0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613" t="-4000" r="-864516" b="-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00000" t="-4000" r="-750794" b="-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203226" t="-4000" r="-662903" b="-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298413" t="-4000" r="-552381" b="-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404839" t="-4000" r="-461290" b="-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496825" t="-4000" r="-353968" b="-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606452" t="-4000" r="-259677" b="-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695238" t="-4000" r="-155556" b="-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08065" t="-4000" r="-58065" b="-4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655882" t="-4000" r="-5882" b="-4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124" name="表 2123">
                <a:extLst>
                  <a:ext uri="{FF2B5EF4-FFF2-40B4-BE49-F238E27FC236}">
                    <a16:creationId xmlns:a16="http://schemas.microsoft.com/office/drawing/2014/main" id="{DE429648-2F4F-D201-17A4-8A8AA0130ED4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9" y="5340759"/>
              <a:ext cx="7560000" cy="72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720000"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124" name="表 2123">
                <a:extLst>
                  <a:ext uri="{FF2B5EF4-FFF2-40B4-BE49-F238E27FC236}">
                    <a16:creationId xmlns:a16="http://schemas.microsoft.com/office/drawing/2014/main" id="{DE429648-2F4F-D201-17A4-8A8AA0130ED4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51519" y="5340759"/>
              <a:ext cx="7560000" cy="72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720000"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9"/>
                          <a:stretch>
                            <a:fillRect l="-1655882" r="-5882" b="-172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2125" name="グループ化 2124">
            <a:extLst>
              <a:ext uri="{FF2B5EF4-FFF2-40B4-BE49-F238E27FC236}">
                <a16:creationId xmlns:a16="http://schemas.microsoft.com/office/drawing/2014/main" id="{6816C750-AA66-5A82-9697-1E75FB8331F5}"/>
              </a:ext>
            </a:extLst>
          </p:cNvPr>
          <p:cNvGrpSpPr/>
          <p:nvPr/>
        </p:nvGrpSpPr>
        <p:grpSpPr>
          <a:xfrm>
            <a:off x="1304633" y="5436601"/>
            <a:ext cx="7024832" cy="504111"/>
            <a:chOff x="1304633" y="5436601"/>
            <a:chExt cx="7024832" cy="504111"/>
          </a:xfrm>
        </p:grpSpPr>
        <p:grpSp>
          <p:nvGrpSpPr>
            <p:cNvPr id="2126" name="グループ化 2125">
              <a:extLst>
                <a:ext uri="{FF2B5EF4-FFF2-40B4-BE49-F238E27FC236}">
                  <a16:creationId xmlns:a16="http://schemas.microsoft.com/office/drawing/2014/main" id="{01554738-3E35-8A1B-810D-474F54076BD5}"/>
                </a:ext>
              </a:extLst>
            </p:cNvPr>
            <p:cNvGrpSpPr/>
            <p:nvPr/>
          </p:nvGrpSpPr>
          <p:grpSpPr>
            <a:xfrm>
              <a:off x="1304633" y="5441579"/>
              <a:ext cx="677002" cy="499133"/>
              <a:chOff x="1304633" y="5441579"/>
              <a:chExt cx="677002" cy="499133"/>
            </a:xfrm>
          </p:grpSpPr>
          <p:grpSp>
            <p:nvGrpSpPr>
              <p:cNvPr id="2899" name="グラフィックス 764">
                <a:extLst>
                  <a:ext uri="{FF2B5EF4-FFF2-40B4-BE49-F238E27FC236}">
                    <a16:creationId xmlns:a16="http://schemas.microsoft.com/office/drawing/2014/main" id="{6E1B13C5-DCDD-91D3-346F-9A0EA09529AC}"/>
                  </a:ext>
                </a:extLst>
              </p:cNvPr>
              <p:cNvGrpSpPr/>
              <p:nvPr/>
            </p:nvGrpSpPr>
            <p:grpSpPr>
              <a:xfrm>
                <a:off x="1319897" y="5456897"/>
                <a:ext cx="646473" cy="468506"/>
                <a:chOff x="1319897" y="5456897"/>
                <a:chExt cx="646473" cy="468506"/>
              </a:xfrm>
            </p:grpSpPr>
            <p:sp>
              <p:nvSpPr>
                <p:cNvPr id="2908" name="フリーフォーム 2907">
                  <a:extLst>
                    <a:ext uri="{FF2B5EF4-FFF2-40B4-BE49-F238E27FC236}">
                      <a16:creationId xmlns:a16="http://schemas.microsoft.com/office/drawing/2014/main" id="{2882071B-2941-034F-1393-E358FC319F42}"/>
                    </a:ext>
                  </a:extLst>
                </p:cNvPr>
                <p:cNvSpPr/>
                <p:nvPr/>
              </p:nvSpPr>
              <p:spPr>
                <a:xfrm>
                  <a:off x="1319897" y="5925397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09" name="フリーフォーム 2908">
                  <a:extLst>
                    <a:ext uri="{FF2B5EF4-FFF2-40B4-BE49-F238E27FC236}">
                      <a16:creationId xmlns:a16="http://schemas.microsoft.com/office/drawing/2014/main" id="{EA584D15-045B-0D57-98FD-8F58FCDC0F8C}"/>
                    </a:ext>
                  </a:extLst>
                </p:cNvPr>
                <p:cNvSpPr/>
                <p:nvPr/>
              </p:nvSpPr>
              <p:spPr>
                <a:xfrm>
                  <a:off x="1319897" y="5565012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0" name="フリーフォーム 2909">
                  <a:extLst>
                    <a:ext uri="{FF2B5EF4-FFF2-40B4-BE49-F238E27FC236}">
                      <a16:creationId xmlns:a16="http://schemas.microsoft.com/office/drawing/2014/main" id="{8A8A0974-1000-5E16-B849-080C64AA7088}"/>
                    </a:ext>
                  </a:extLst>
                </p:cNvPr>
                <p:cNvSpPr/>
                <p:nvPr/>
              </p:nvSpPr>
              <p:spPr>
                <a:xfrm>
                  <a:off x="1679049" y="5565012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1" name="フリーフォーム 2910">
                  <a:extLst>
                    <a:ext uri="{FF2B5EF4-FFF2-40B4-BE49-F238E27FC236}">
                      <a16:creationId xmlns:a16="http://schemas.microsoft.com/office/drawing/2014/main" id="{3A580F29-7675-D9F3-00CE-A2C1B24D02CC}"/>
                    </a:ext>
                  </a:extLst>
                </p:cNvPr>
                <p:cNvSpPr/>
                <p:nvPr/>
              </p:nvSpPr>
              <p:spPr>
                <a:xfrm>
                  <a:off x="1319897" y="5565012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2" name="フリーフォーム 2911">
                  <a:extLst>
                    <a:ext uri="{FF2B5EF4-FFF2-40B4-BE49-F238E27FC236}">
                      <a16:creationId xmlns:a16="http://schemas.microsoft.com/office/drawing/2014/main" id="{7819ED38-A91C-0191-06F8-766E9C62B00E}"/>
                    </a:ext>
                  </a:extLst>
                </p:cNvPr>
                <p:cNvSpPr/>
                <p:nvPr/>
              </p:nvSpPr>
              <p:spPr>
                <a:xfrm>
                  <a:off x="1319897" y="5456897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3" name="フリーフォーム 2912">
                  <a:extLst>
                    <a:ext uri="{FF2B5EF4-FFF2-40B4-BE49-F238E27FC236}">
                      <a16:creationId xmlns:a16="http://schemas.microsoft.com/office/drawing/2014/main" id="{753C704B-EFCA-96BE-26AB-48DB01AB5F51}"/>
                    </a:ext>
                  </a:extLst>
                </p:cNvPr>
                <p:cNvSpPr/>
                <p:nvPr/>
              </p:nvSpPr>
              <p:spPr>
                <a:xfrm>
                  <a:off x="1679049" y="5456897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4" name="フリーフォーム 2913">
                  <a:extLst>
                    <a:ext uri="{FF2B5EF4-FFF2-40B4-BE49-F238E27FC236}">
                      <a16:creationId xmlns:a16="http://schemas.microsoft.com/office/drawing/2014/main" id="{46892409-EC54-85E0-6410-D890E41C1FCE}"/>
                    </a:ext>
                  </a:extLst>
                </p:cNvPr>
                <p:cNvSpPr/>
                <p:nvPr/>
              </p:nvSpPr>
              <p:spPr>
                <a:xfrm>
                  <a:off x="1607194" y="5456903"/>
                  <a:ext cx="359151" cy="4237"/>
                </a:xfrm>
                <a:custGeom>
                  <a:avLst/>
                  <a:gdLst>
                    <a:gd name="connsiteX0" fmla="*/ 0 w 359151"/>
                    <a:gd name="connsiteY0" fmla="*/ 0 h 4237"/>
                    <a:gd name="connsiteX1" fmla="*/ 359152 w 359151"/>
                    <a:gd name="connsiteY1" fmla="*/ 0 h 4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4237">
                      <a:moveTo>
                        <a:pt x="0" y="0"/>
                      </a:moveTo>
                      <a:lnTo>
                        <a:pt x="35915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5" name="フリーフォーム 2914">
                  <a:extLst>
                    <a:ext uri="{FF2B5EF4-FFF2-40B4-BE49-F238E27FC236}">
                      <a16:creationId xmlns:a16="http://schemas.microsoft.com/office/drawing/2014/main" id="{F854020A-9AAC-F1F2-0F11-B188F53BDB7B}"/>
                    </a:ext>
                  </a:extLst>
                </p:cNvPr>
                <p:cNvSpPr/>
                <p:nvPr/>
              </p:nvSpPr>
              <p:spPr>
                <a:xfrm>
                  <a:off x="1966346" y="5456903"/>
                  <a:ext cx="4223" cy="360384"/>
                </a:xfrm>
                <a:custGeom>
                  <a:avLst/>
                  <a:gdLst>
                    <a:gd name="connsiteX0" fmla="*/ 0 w 4223"/>
                    <a:gd name="connsiteY0" fmla="*/ 360385 h 360384"/>
                    <a:gd name="connsiteX1" fmla="*/ 0 w 4223"/>
                    <a:gd name="connsiteY1" fmla="*/ 0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223" h="360384">
                      <a:moveTo>
                        <a:pt x="0" y="3603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6" name="フリーフォーム 2915">
                  <a:extLst>
                    <a:ext uri="{FF2B5EF4-FFF2-40B4-BE49-F238E27FC236}">
                      <a16:creationId xmlns:a16="http://schemas.microsoft.com/office/drawing/2014/main" id="{89443259-B567-1E5C-5D5B-3F0C8BD846B1}"/>
                    </a:ext>
                  </a:extLst>
                </p:cNvPr>
                <p:cNvSpPr/>
                <p:nvPr/>
              </p:nvSpPr>
              <p:spPr>
                <a:xfrm>
                  <a:off x="1679049" y="5817288"/>
                  <a:ext cx="287321" cy="108115"/>
                </a:xfrm>
                <a:custGeom>
                  <a:avLst/>
                  <a:gdLst>
                    <a:gd name="connsiteX0" fmla="*/ 0 w 287321"/>
                    <a:gd name="connsiteY0" fmla="*/ 108115 h 108115"/>
                    <a:gd name="connsiteX1" fmla="*/ 287322 w 287321"/>
                    <a:gd name="connsiteY1" fmla="*/ 0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321" h="108115">
                      <a:moveTo>
                        <a:pt x="0" y="108115"/>
                      </a:moveTo>
                      <a:lnTo>
                        <a:pt x="28732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7" name="フリーフォーム 2916">
                  <a:extLst>
                    <a:ext uri="{FF2B5EF4-FFF2-40B4-BE49-F238E27FC236}">
                      <a16:creationId xmlns:a16="http://schemas.microsoft.com/office/drawing/2014/main" id="{A9824593-B7FE-F78B-3EF2-BBA0995E77D6}"/>
                    </a:ext>
                  </a:extLst>
                </p:cNvPr>
                <p:cNvSpPr/>
                <p:nvPr/>
              </p:nvSpPr>
              <p:spPr>
                <a:xfrm>
                  <a:off x="1319897" y="5565012"/>
                  <a:ext cx="179575" cy="360384"/>
                </a:xfrm>
                <a:custGeom>
                  <a:avLst/>
                  <a:gdLst>
                    <a:gd name="connsiteX0" fmla="*/ 179576 w 179575"/>
                    <a:gd name="connsiteY0" fmla="*/ 0 h 360384"/>
                    <a:gd name="connsiteX1" fmla="*/ 0 w 179575"/>
                    <a:gd name="connsiteY1" fmla="*/ 360385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9575" h="360384">
                      <a:moveTo>
                        <a:pt x="179576" y="0"/>
                      </a:moveTo>
                      <a:lnTo>
                        <a:pt x="0" y="3603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8" name="フリーフォーム 2917">
                  <a:extLst>
                    <a:ext uri="{FF2B5EF4-FFF2-40B4-BE49-F238E27FC236}">
                      <a16:creationId xmlns:a16="http://schemas.microsoft.com/office/drawing/2014/main" id="{30414211-F94D-1078-E753-25035CAEA19B}"/>
                    </a:ext>
                  </a:extLst>
                </p:cNvPr>
                <p:cNvSpPr/>
                <p:nvPr/>
              </p:nvSpPr>
              <p:spPr>
                <a:xfrm>
                  <a:off x="1499473" y="5565012"/>
                  <a:ext cx="179575" cy="360384"/>
                </a:xfrm>
                <a:custGeom>
                  <a:avLst/>
                  <a:gdLst>
                    <a:gd name="connsiteX0" fmla="*/ 179576 w 179575"/>
                    <a:gd name="connsiteY0" fmla="*/ 0 h 360384"/>
                    <a:gd name="connsiteX1" fmla="*/ 0 w 179575"/>
                    <a:gd name="connsiteY1" fmla="*/ 360385 h 360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9575" h="360384">
                      <a:moveTo>
                        <a:pt x="179576" y="0"/>
                      </a:moveTo>
                      <a:lnTo>
                        <a:pt x="0" y="3603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19" name="フリーフォーム 2918">
                  <a:extLst>
                    <a:ext uri="{FF2B5EF4-FFF2-40B4-BE49-F238E27FC236}">
                      <a16:creationId xmlns:a16="http://schemas.microsoft.com/office/drawing/2014/main" id="{0A6AC36B-B271-55A0-76CB-2FF17CB7B120}"/>
                    </a:ext>
                  </a:extLst>
                </p:cNvPr>
                <p:cNvSpPr/>
                <p:nvPr/>
              </p:nvSpPr>
              <p:spPr>
                <a:xfrm>
                  <a:off x="1319897" y="5745207"/>
                  <a:ext cx="359151" cy="180189"/>
                </a:xfrm>
                <a:custGeom>
                  <a:avLst/>
                  <a:gdLst>
                    <a:gd name="connsiteX0" fmla="*/ 0 w 359151"/>
                    <a:gd name="connsiteY0" fmla="*/ 0 h 180189"/>
                    <a:gd name="connsiteX1" fmla="*/ 359152 w 359151"/>
                    <a:gd name="connsiteY1" fmla="*/ 180190 h 180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180189">
                      <a:moveTo>
                        <a:pt x="0" y="0"/>
                      </a:moveTo>
                      <a:lnTo>
                        <a:pt x="359152" y="18019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20" name="フリーフォーム 2919">
                  <a:extLst>
                    <a:ext uri="{FF2B5EF4-FFF2-40B4-BE49-F238E27FC236}">
                      <a16:creationId xmlns:a16="http://schemas.microsoft.com/office/drawing/2014/main" id="{13353364-716C-2FCB-F1D3-9269E6DF564F}"/>
                    </a:ext>
                  </a:extLst>
                </p:cNvPr>
                <p:cNvSpPr/>
                <p:nvPr/>
              </p:nvSpPr>
              <p:spPr>
                <a:xfrm>
                  <a:off x="1319897" y="5565012"/>
                  <a:ext cx="359151" cy="180194"/>
                </a:xfrm>
                <a:custGeom>
                  <a:avLst/>
                  <a:gdLst>
                    <a:gd name="connsiteX0" fmla="*/ 0 w 359151"/>
                    <a:gd name="connsiteY0" fmla="*/ 0 h 180194"/>
                    <a:gd name="connsiteX1" fmla="*/ 359152 w 359151"/>
                    <a:gd name="connsiteY1" fmla="*/ 180195 h 180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9151" h="180194">
                      <a:moveTo>
                        <a:pt x="0" y="0"/>
                      </a:moveTo>
                      <a:lnTo>
                        <a:pt x="359152" y="1801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21" name="フリーフォーム 2920">
                  <a:extLst>
                    <a:ext uri="{FF2B5EF4-FFF2-40B4-BE49-F238E27FC236}">
                      <a16:creationId xmlns:a16="http://schemas.microsoft.com/office/drawing/2014/main" id="{C22AFAD8-CCBB-B80C-3ECD-758DD5710985}"/>
                    </a:ext>
                  </a:extLst>
                </p:cNvPr>
                <p:cNvSpPr/>
                <p:nvPr/>
              </p:nvSpPr>
              <p:spPr>
                <a:xfrm>
                  <a:off x="1319897" y="5456897"/>
                  <a:ext cx="466897" cy="108115"/>
                </a:xfrm>
                <a:custGeom>
                  <a:avLst/>
                  <a:gdLst>
                    <a:gd name="connsiteX0" fmla="*/ 466897 w 466897"/>
                    <a:gd name="connsiteY0" fmla="*/ 0 h 108115"/>
                    <a:gd name="connsiteX1" fmla="*/ 0 w 466897"/>
                    <a:gd name="connsiteY1" fmla="*/ 108115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6897" h="108115">
                      <a:moveTo>
                        <a:pt x="466897" y="0"/>
                      </a:moveTo>
                      <a:lnTo>
                        <a:pt x="0" y="1081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22" name="フリーフォーム 2921">
                  <a:extLst>
                    <a:ext uri="{FF2B5EF4-FFF2-40B4-BE49-F238E27FC236}">
                      <a16:creationId xmlns:a16="http://schemas.microsoft.com/office/drawing/2014/main" id="{D22E510B-DC38-2C4C-43F5-5FD37C2C117F}"/>
                    </a:ext>
                  </a:extLst>
                </p:cNvPr>
                <p:cNvSpPr/>
                <p:nvPr/>
              </p:nvSpPr>
              <p:spPr>
                <a:xfrm>
                  <a:off x="1499473" y="5456897"/>
                  <a:ext cx="466897" cy="108115"/>
                </a:xfrm>
                <a:custGeom>
                  <a:avLst/>
                  <a:gdLst>
                    <a:gd name="connsiteX0" fmla="*/ 466897 w 466897"/>
                    <a:gd name="connsiteY0" fmla="*/ 0 h 108115"/>
                    <a:gd name="connsiteX1" fmla="*/ 0 w 466897"/>
                    <a:gd name="connsiteY1" fmla="*/ 108115 h 108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6897" h="108115">
                      <a:moveTo>
                        <a:pt x="466897" y="0"/>
                      </a:moveTo>
                      <a:lnTo>
                        <a:pt x="0" y="1081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23" name="フリーフォーム 2922">
                  <a:extLst>
                    <a:ext uri="{FF2B5EF4-FFF2-40B4-BE49-F238E27FC236}">
                      <a16:creationId xmlns:a16="http://schemas.microsoft.com/office/drawing/2014/main" id="{23B523A4-5065-97CE-A921-8F4500DBF1EB}"/>
                    </a:ext>
                  </a:extLst>
                </p:cNvPr>
                <p:cNvSpPr/>
                <p:nvPr/>
              </p:nvSpPr>
              <p:spPr>
                <a:xfrm>
                  <a:off x="1679049" y="5745207"/>
                  <a:ext cx="287297" cy="72080"/>
                </a:xfrm>
                <a:custGeom>
                  <a:avLst/>
                  <a:gdLst>
                    <a:gd name="connsiteX0" fmla="*/ 287297 w 287297"/>
                    <a:gd name="connsiteY0" fmla="*/ 72081 h 72080"/>
                    <a:gd name="connsiteX1" fmla="*/ 0 w 287297"/>
                    <a:gd name="connsiteY1" fmla="*/ 0 h 7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297" h="72080">
                      <a:moveTo>
                        <a:pt x="287297" y="7208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24" name="フリーフォーム 2923">
                  <a:extLst>
                    <a:ext uri="{FF2B5EF4-FFF2-40B4-BE49-F238E27FC236}">
                      <a16:creationId xmlns:a16="http://schemas.microsoft.com/office/drawing/2014/main" id="{EDD25D11-906F-AAB9-7A27-E6F25B9FE55C}"/>
                    </a:ext>
                  </a:extLst>
                </p:cNvPr>
                <p:cNvSpPr/>
                <p:nvPr/>
              </p:nvSpPr>
              <p:spPr>
                <a:xfrm>
                  <a:off x="1679049" y="5565012"/>
                  <a:ext cx="287297" cy="72079"/>
                </a:xfrm>
                <a:custGeom>
                  <a:avLst/>
                  <a:gdLst>
                    <a:gd name="connsiteX0" fmla="*/ 287297 w 287297"/>
                    <a:gd name="connsiteY0" fmla="*/ 72079 h 72079"/>
                    <a:gd name="connsiteX1" fmla="*/ 0 w 287297"/>
                    <a:gd name="connsiteY1" fmla="*/ 0 h 72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7297" h="72079">
                      <a:moveTo>
                        <a:pt x="287297" y="7207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25" name="フリーフォーム 2924">
                  <a:extLst>
                    <a:ext uri="{FF2B5EF4-FFF2-40B4-BE49-F238E27FC236}">
                      <a16:creationId xmlns:a16="http://schemas.microsoft.com/office/drawing/2014/main" id="{69BFFFC7-5286-637B-C870-883F927E768D}"/>
                    </a:ext>
                  </a:extLst>
                </p:cNvPr>
                <p:cNvSpPr/>
                <p:nvPr/>
              </p:nvSpPr>
              <p:spPr>
                <a:xfrm>
                  <a:off x="1463558" y="5510954"/>
                  <a:ext cx="215491" cy="54057"/>
                </a:xfrm>
                <a:custGeom>
                  <a:avLst/>
                  <a:gdLst>
                    <a:gd name="connsiteX0" fmla="*/ 0 w 215491"/>
                    <a:gd name="connsiteY0" fmla="*/ 0 h 54057"/>
                    <a:gd name="connsiteX1" fmla="*/ 215491 w 215491"/>
                    <a:gd name="connsiteY1" fmla="*/ 54058 h 54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5491" h="54057">
                      <a:moveTo>
                        <a:pt x="0" y="0"/>
                      </a:moveTo>
                      <a:lnTo>
                        <a:pt x="215491" y="5405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26" name="フリーフォーム 2925">
                  <a:extLst>
                    <a:ext uri="{FF2B5EF4-FFF2-40B4-BE49-F238E27FC236}">
                      <a16:creationId xmlns:a16="http://schemas.microsoft.com/office/drawing/2014/main" id="{7A24C1A7-E9B9-FA60-4176-1C17E6732842}"/>
                    </a:ext>
                  </a:extLst>
                </p:cNvPr>
                <p:cNvSpPr/>
                <p:nvPr/>
              </p:nvSpPr>
              <p:spPr>
                <a:xfrm>
                  <a:off x="1607219" y="5456897"/>
                  <a:ext cx="215491" cy="54057"/>
                </a:xfrm>
                <a:custGeom>
                  <a:avLst/>
                  <a:gdLst>
                    <a:gd name="connsiteX0" fmla="*/ 215491 w 215491"/>
                    <a:gd name="connsiteY0" fmla="*/ 54058 h 54057"/>
                    <a:gd name="connsiteX1" fmla="*/ 0 w 215491"/>
                    <a:gd name="connsiteY1" fmla="*/ 0 h 54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5491" h="54057">
                      <a:moveTo>
                        <a:pt x="215491" y="5405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27" name="フリーフォーム 2926">
                  <a:extLst>
                    <a:ext uri="{FF2B5EF4-FFF2-40B4-BE49-F238E27FC236}">
                      <a16:creationId xmlns:a16="http://schemas.microsoft.com/office/drawing/2014/main" id="{98C882F9-1A79-19E1-6C6F-D462CEC19E72}"/>
                    </a:ext>
                  </a:extLst>
                </p:cNvPr>
                <p:cNvSpPr/>
                <p:nvPr/>
              </p:nvSpPr>
              <p:spPr>
                <a:xfrm>
                  <a:off x="1679049" y="5510954"/>
                  <a:ext cx="143660" cy="414442"/>
                </a:xfrm>
                <a:custGeom>
                  <a:avLst/>
                  <a:gdLst>
                    <a:gd name="connsiteX0" fmla="*/ 0 w 143660"/>
                    <a:gd name="connsiteY0" fmla="*/ 414442 h 414442"/>
                    <a:gd name="connsiteX1" fmla="*/ 143661 w 143660"/>
                    <a:gd name="connsiteY1" fmla="*/ 0 h 414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3660" h="414442">
                      <a:moveTo>
                        <a:pt x="0" y="414442"/>
                      </a:moveTo>
                      <a:lnTo>
                        <a:pt x="143661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28" name="フリーフォーム 2927">
                  <a:extLst>
                    <a:ext uri="{FF2B5EF4-FFF2-40B4-BE49-F238E27FC236}">
                      <a16:creationId xmlns:a16="http://schemas.microsoft.com/office/drawing/2014/main" id="{34D60281-F135-06C8-8EBC-B87C202B80C0}"/>
                    </a:ext>
                  </a:extLst>
                </p:cNvPr>
                <p:cNvSpPr/>
                <p:nvPr/>
              </p:nvSpPr>
              <p:spPr>
                <a:xfrm>
                  <a:off x="1822710" y="5456897"/>
                  <a:ext cx="143660" cy="414448"/>
                </a:xfrm>
                <a:custGeom>
                  <a:avLst/>
                  <a:gdLst>
                    <a:gd name="connsiteX0" fmla="*/ 143661 w 143660"/>
                    <a:gd name="connsiteY0" fmla="*/ 0 h 414448"/>
                    <a:gd name="connsiteX1" fmla="*/ 0 w 143660"/>
                    <a:gd name="connsiteY1" fmla="*/ 414449 h 414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3660" h="414448">
                      <a:moveTo>
                        <a:pt x="143661" y="0"/>
                      </a:moveTo>
                      <a:lnTo>
                        <a:pt x="0" y="41444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900" name="グラフィックス 764">
                <a:extLst>
                  <a:ext uri="{FF2B5EF4-FFF2-40B4-BE49-F238E27FC236}">
                    <a16:creationId xmlns:a16="http://schemas.microsoft.com/office/drawing/2014/main" id="{6D6A5C38-F0C0-B89E-47BF-E1A299EC5DCA}"/>
                  </a:ext>
                </a:extLst>
              </p:cNvPr>
              <p:cNvGrpSpPr/>
              <p:nvPr/>
            </p:nvGrpSpPr>
            <p:grpSpPr>
              <a:xfrm>
                <a:off x="1304633" y="5441579"/>
                <a:ext cx="677002" cy="499133"/>
                <a:chOff x="1304633" y="5441579"/>
                <a:chExt cx="677002" cy="499133"/>
              </a:xfrm>
              <a:solidFill>
                <a:srgbClr val="000000"/>
              </a:solidFill>
            </p:grpSpPr>
            <p:sp>
              <p:nvSpPr>
                <p:cNvPr id="2901" name="フリーフォーム 2900">
                  <a:extLst>
                    <a:ext uri="{FF2B5EF4-FFF2-40B4-BE49-F238E27FC236}">
                      <a16:creationId xmlns:a16="http://schemas.microsoft.com/office/drawing/2014/main" id="{C8464EFB-3CD1-D474-BBAF-83507C1F33CE}"/>
                    </a:ext>
                  </a:extLst>
                </p:cNvPr>
                <p:cNvSpPr/>
                <p:nvPr/>
              </p:nvSpPr>
              <p:spPr>
                <a:xfrm>
                  <a:off x="1663785" y="5910080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02" name="フリーフォーム 2901">
                  <a:extLst>
                    <a:ext uri="{FF2B5EF4-FFF2-40B4-BE49-F238E27FC236}">
                      <a16:creationId xmlns:a16="http://schemas.microsoft.com/office/drawing/2014/main" id="{148E01CD-BE4E-E901-5BA9-D62F0795C31B}"/>
                    </a:ext>
                  </a:extLst>
                </p:cNvPr>
                <p:cNvSpPr/>
                <p:nvPr/>
              </p:nvSpPr>
              <p:spPr>
                <a:xfrm>
                  <a:off x="1304633" y="5549696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03" name="フリーフォーム 2902">
                  <a:extLst>
                    <a:ext uri="{FF2B5EF4-FFF2-40B4-BE49-F238E27FC236}">
                      <a16:creationId xmlns:a16="http://schemas.microsoft.com/office/drawing/2014/main" id="{38E91FE3-9AD6-3406-8DA9-DC6E1BE6224A}"/>
                    </a:ext>
                  </a:extLst>
                </p:cNvPr>
                <p:cNvSpPr/>
                <p:nvPr/>
              </p:nvSpPr>
              <p:spPr>
                <a:xfrm>
                  <a:off x="1304633" y="5910080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04" name="フリーフォーム 2903">
                  <a:extLst>
                    <a:ext uri="{FF2B5EF4-FFF2-40B4-BE49-F238E27FC236}">
                      <a16:creationId xmlns:a16="http://schemas.microsoft.com/office/drawing/2014/main" id="{9AC64E43-2DA6-B947-7D90-522559AAEB24}"/>
                    </a:ext>
                  </a:extLst>
                </p:cNvPr>
                <p:cNvSpPr/>
                <p:nvPr/>
              </p:nvSpPr>
              <p:spPr>
                <a:xfrm>
                  <a:off x="1951106" y="5441579"/>
                  <a:ext cx="30529" cy="30634"/>
                </a:xfrm>
                <a:custGeom>
                  <a:avLst/>
                  <a:gdLst>
                    <a:gd name="connsiteX0" fmla="*/ 30530 w 30529"/>
                    <a:gd name="connsiteY0" fmla="*/ 15317 h 30634"/>
                    <a:gd name="connsiteX1" fmla="*/ 15265 w 30529"/>
                    <a:gd name="connsiteY1" fmla="*/ 30635 h 30634"/>
                    <a:gd name="connsiteX2" fmla="*/ 0 w 30529"/>
                    <a:gd name="connsiteY2" fmla="*/ 15317 h 30634"/>
                    <a:gd name="connsiteX3" fmla="*/ 15265 w 30529"/>
                    <a:gd name="connsiteY3" fmla="*/ 0 h 30634"/>
                    <a:gd name="connsiteX4" fmla="*/ 30530 w 30529"/>
                    <a:gd name="connsiteY4" fmla="*/ 15317 h 30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9" h="30634">
                      <a:moveTo>
                        <a:pt x="30530" y="15317"/>
                      </a:moveTo>
                      <a:cubicBezTo>
                        <a:pt x="30530" y="23777"/>
                        <a:pt x="23695" y="30635"/>
                        <a:pt x="15265" y="30635"/>
                      </a:cubicBezTo>
                      <a:cubicBezTo>
                        <a:pt x="6834" y="30635"/>
                        <a:pt x="0" y="23777"/>
                        <a:pt x="0" y="15317"/>
                      </a:cubicBezTo>
                      <a:cubicBezTo>
                        <a:pt x="0" y="6858"/>
                        <a:pt x="6834" y="0"/>
                        <a:pt x="15265" y="0"/>
                      </a:cubicBezTo>
                      <a:cubicBezTo>
                        <a:pt x="23695" y="0"/>
                        <a:pt x="30530" y="6858"/>
                        <a:pt x="30530" y="1531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05" name="フリーフォーム 2904">
                  <a:extLst>
                    <a:ext uri="{FF2B5EF4-FFF2-40B4-BE49-F238E27FC236}">
                      <a16:creationId xmlns:a16="http://schemas.microsoft.com/office/drawing/2014/main" id="{22F5C0E8-8086-EE49-7462-9A0FCA4CF842}"/>
                    </a:ext>
                  </a:extLst>
                </p:cNvPr>
                <p:cNvSpPr/>
                <p:nvPr/>
              </p:nvSpPr>
              <p:spPr>
                <a:xfrm>
                  <a:off x="1951107" y="5801965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06" name="フリーフォーム 2905">
                  <a:extLst>
                    <a:ext uri="{FF2B5EF4-FFF2-40B4-BE49-F238E27FC236}">
                      <a16:creationId xmlns:a16="http://schemas.microsoft.com/office/drawing/2014/main" id="{05CB79A3-3291-62E0-B0F2-5ED6B08AD0CE}"/>
                    </a:ext>
                  </a:extLst>
                </p:cNvPr>
                <p:cNvSpPr/>
                <p:nvPr/>
              </p:nvSpPr>
              <p:spPr>
                <a:xfrm>
                  <a:off x="1591955" y="5441580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907" name="フリーフォーム 2906">
                  <a:extLst>
                    <a:ext uri="{FF2B5EF4-FFF2-40B4-BE49-F238E27FC236}">
                      <a16:creationId xmlns:a16="http://schemas.microsoft.com/office/drawing/2014/main" id="{E91F7FD4-C129-6A70-AC34-E2379E4E6582}"/>
                    </a:ext>
                  </a:extLst>
                </p:cNvPr>
                <p:cNvSpPr/>
                <p:nvPr/>
              </p:nvSpPr>
              <p:spPr>
                <a:xfrm>
                  <a:off x="1663785" y="5549696"/>
                  <a:ext cx="30527" cy="30632"/>
                </a:xfrm>
                <a:custGeom>
                  <a:avLst/>
                  <a:gdLst>
                    <a:gd name="connsiteX0" fmla="*/ 30528 w 30527"/>
                    <a:gd name="connsiteY0" fmla="*/ 15316 h 30632"/>
                    <a:gd name="connsiteX1" fmla="*/ 15264 w 30527"/>
                    <a:gd name="connsiteY1" fmla="*/ 30633 h 30632"/>
                    <a:gd name="connsiteX2" fmla="*/ 0 w 30527"/>
                    <a:gd name="connsiteY2" fmla="*/ 15316 h 30632"/>
                    <a:gd name="connsiteX3" fmla="*/ 15264 w 30527"/>
                    <a:gd name="connsiteY3" fmla="*/ 0 h 30632"/>
                    <a:gd name="connsiteX4" fmla="*/ 30528 w 30527"/>
                    <a:gd name="connsiteY4" fmla="*/ 15316 h 30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27" h="30632">
                      <a:moveTo>
                        <a:pt x="30528" y="15316"/>
                      </a:moveTo>
                      <a:cubicBezTo>
                        <a:pt x="30528" y="23775"/>
                        <a:pt x="23694" y="30633"/>
                        <a:pt x="15264" y="30633"/>
                      </a:cubicBezTo>
                      <a:cubicBezTo>
                        <a:pt x="6834" y="30633"/>
                        <a:pt x="0" y="23775"/>
                        <a:pt x="0" y="15316"/>
                      </a:cubicBezTo>
                      <a:cubicBezTo>
                        <a:pt x="0" y="6857"/>
                        <a:pt x="6834" y="0"/>
                        <a:pt x="15264" y="0"/>
                      </a:cubicBezTo>
                      <a:cubicBezTo>
                        <a:pt x="23694" y="0"/>
                        <a:pt x="30528" y="6857"/>
                        <a:pt x="30528" y="1531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127" name="グループ化 2126">
              <a:extLst>
                <a:ext uri="{FF2B5EF4-FFF2-40B4-BE49-F238E27FC236}">
                  <a16:creationId xmlns:a16="http://schemas.microsoft.com/office/drawing/2014/main" id="{C4C29A51-908A-E28B-1838-2DCAF11C7530}"/>
                </a:ext>
              </a:extLst>
            </p:cNvPr>
            <p:cNvGrpSpPr/>
            <p:nvPr/>
          </p:nvGrpSpPr>
          <p:grpSpPr>
            <a:xfrm>
              <a:off x="2104821" y="5529503"/>
              <a:ext cx="674174" cy="323614"/>
              <a:chOff x="2104821" y="5529503"/>
              <a:chExt cx="674174" cy="323614"/>
            </a:xfrm>
          </p:grpSpPr>
          <p:grpSp>
            <p:nvGrpSpPr>
              <p:cNvPr id="2856" name="グラフィックス 1393">
                <a:extLst>
                  <a:ext uri="{FF2B5EF4-FFF2-40B4-BE49-F238E27FC236}">
                    <a16:creationId xmlns:a16="http://schemas.microsoft.com/office/drawing/2014/main" id="{24ECB1C3-047D-015E-4F96-7BFB21428B04}"/>
                  </a:ext>
                </a:extLst>
              </p:cNvPr>
              <p:cNvGrpSpPr/>
              <p:nvPr/>
            </p:nvGrpSpPr>
            <p:grpSpPr>
              <a:xfrm>
                <a:off x="2114753" y="5539434"/>
                <a:ext cx="654311" cy="303756"/>
                <a:chOff x="2114753" y="5539434"/>
                <a:chExt cx="654311" cy="303756"/>
              </a:xfrm>
            </p:grpSpPr>
            <p:sp>
              <p:nvSpPr>
                <p:cNvPr id="2865" name="フリーフォーム 2864">
                  <a:extLst>
                    <a:ext uri="{FF2B5EF4-FFF2-40B4-BE49-F238E27FC236}">
                      <a16:creationId xmlns:a16="http://schemas.microsoft.com/office/drawing/2014/main" id="{3C232F20-37DB-F902-B948-8FA85D045A2D}"/>
                    </a:ext>
                  </a:extLst>
                </p:cNvPr>
                <p:cNvSpPr/>
                <p:nvPr/>
              </p:nvSpPr>
              <p:spPr>
                <a:xfrm>
                  <a:off x="2348446" y="5843187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6" name="フリーフォーム 2865">
                  <a:extLst>
                    <a:ext uri="{FF2B5EF4-FFF2-40B4-BE49-F238E27FC236}">
                      <a16:creationId xmlns:a16="http://schemas.microsoft.com/office/drawing/2014/main" id="{8DF13326-1686-E584-3FE8-152F5C1637CF}"/>
                    </a:ext>
                  </a:extLst>
                </p:cNvPr>
                <p:cNvSpPr/>
                <p:nvPr/>
              </p:nvSpPr>
              <p:spPr>
                <a:xfrm>
                  <a:off x="2348446" y="5609531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7" name="フリーフォーム 2866">
                  <a:extLst>
                    <a:ext uri="{FF2B5EF4-FFF2-40B4-BE49-F238E27FC236}">
                      <a16:creationId xmlns:a16="http://schemas.microsoft.com/office/drawing/2014/main" id="{2B5AD1A1-0420-AAFD-6BBD-320A40D8999C}"/>
                    </a:ext>
                  </a:extLst>
                </p:cNvPr>
                <p:cNvSpPr/>
                <p:nvPr/>
              </p:nvSpPr>
              <p:spPr>
                <a:xfrm>
                  <a:off x="2582123" y="5609531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8" name="フリーフォーム 2867">
                  <a:extLst>
                    <a:ext uri="{FF2B5EF4-FFF2-40B4-BE49-F238E27FC236}">
                      <a16:creationId xmlns:a16="http://schemas.microsoft.com/office/drawing/2014/main" id="{9450B9AD-257E-EF50-53D1-F8B4F4BD916B}"/>
                    </a:ext>
                  </a:extLst>
                </p:cNvPr>
                <p:cNvSpPr/>
                <p:nvPr/>
              </p:nvSpPr>
              <p:spPr>
                <a:xfrm>
                  <a:off x="2348446" y="5609531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9" name="フリーフォーム 2868">
                  <a:extLst>
                    <a:ext uri="{FF2B5EF4-FFF2-40B4-BE49-F238E27FC236}">
                      <a16:creationId xmlns:a16="http://schemas.microsoft.com/office/drawing/2014/main" id="{999905CF-2E00-C166-6CB2-30F5EF198709}"/>
                    </a:ext>
                  </a:extLst>
                </p:cNvPr>
                <p:cNvSpPr/>
                <p:nvPr/>
              </p:nvSpPr>
              <p:spPr>
                <a:xfrm>
                  <a:off x="2348446" y="5539434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0" name="フリーフォーム 2869">
                  <a:extLst>
                    <a:ext uri="{FF2B5EF4-FFF2-40B4-BE49-F238E27FC236}">
                      <a16:creationId xmlns:a16="http://schemas.microsoft.com/office/drawing/2014/main" id="{6C3AEF57-8A38-29F0-B90F-CE7F2413C7BF}"/>
                    </a:ext>
                  </a:extLst>
                </p:cNvPr>
                <p:cNvSpPr/>
                <p:nvPr/>
              </p:nvSpPr>
              <p:spPr>
                <a:xfrm>
                  <a:off x="2582123" y="5539434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1" name="フリーフォーム 2870">
                  <a:extLst>
                    <a:ext uri="{FF2B5EF4-FFF2-40B4-BE49-F238E27FC236}">
                      <a16:creationId xmlns:a16="http://schemas.microsoft.com/office/drawing/2014/main" id="{DADDED3D-FD4D-C377-F4B5-B57DC817D4CC}"/>
                    </a:ext>
                  </a:extLst>
                </p:cNvPr>
                <p:cNvSpPr/>
                <p:nvPr/>
              </p:nvSpPr>
              <p:spPr>
                <a:xfrm>
                  <a:off x="2535372" y="5539438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2" name="フリーフォーム 2871">
                  <a:extLst>
                    <a:ext uri="{FF2B5EF4-FFF2-40B4-BE49-F238E27FC236}">
                      <a16:creationId xmlns:a16="http://schemas.microsoft.com/office/drawing/2014/main" id="{D89253B4-2D25-4BE9-C9F7-30F53058BDD0}"/>
                    </a:ext>
                  </a:extLst>
                </p:cNvPr>
                <p:cNvSpPr/>
                <p:nvPr/>
              </p:nvSpPr>
              <p:spPr>
                <a:xfrm>
                  <a:off x="2769049" y="5539438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3" name="フリーフォーム 2872">
                  <a:extLst>
                    <a:ext uri="{FF2B5EF4-FFF2-40B4-BE49-F238E27FC236}">
                      <a16:creationId xmlns:a16="http://schemas.microsoft.com/office/drawing/2014/main" id="{02D2A22B-1B7E-BF78-BAAD-CFD6C7490453}"/>
                    </a:ext>
                  </a:extLst>
                </p:cNvPr>
                <p:cNvSpPr/>
                <p:nvPr/>
              </p:nvSpPr>
              <p:spPr>
                <a:xfrm>
                  <a:off x="2582123" y="5773094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4" name="フリーフォーム 2873">
                  <a:extLst>
                    <a:ext uri="{FF2B5EF4-FFF2-40B4-BE49-F238E27FC236}">
                      <a16:creationId xmlns:a16="http://schemas.microsoft.com/office/drawing/2014/main" id="{62721809-47C4-4F53-9235-5FFE872CC0FE}"/>
                    </a:ext>
                  </a:extLst>
                </p:cNvPr>
                <p:cNvSpPr/>
                <p:nvPr/>
              </p:nvSpPr>
              <p:spPr>
                <a:xfrm>
                  <a:off x="2348446" y="5609531"/>
                  <a:ext cx="116838" cy="233656"/>
                </a:xfrm>
                <a:custGeom>
                  <a:avLst/>
                  <a:gdLst>
                    <a:gd name="connsiteX0" fmla="*/ 116839 w 116838"/>
                    <a:gd name="connsiteY0" fmla="*/ 0 h 233656"/>
                    <a:gd name="connsiteX1" fmla="*/ 0 w 116838"/>
                    <a:gd name="connsiteY1" fmla="*/ 233656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838" h="233656">
                      <a:moveTo>
                        <a:pt x="116839" y="0"/>
                      </a:moveTo>
                      <a:lnTo>
                        <a:pt x="0" y="23365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5" name="フリーフォーム 2874">
                  <a:extLst>
                    <a:ext uri="{FF2B5EF4-FFF2-40B4-BE49-F238E27FC236}">
                      <a16:creationId xmlns:a16="http://schemas.microsoft.com/office/drawing/2014/main" id="{C9B3691D-05AF-5347-17FF-F5816AD85F2A}"/>
                    </a:ext>
                  </a:extLst>
                </p:cNvPr>
                <p:cNvSpPr/>
                <p:nvPr/>
              </p:nvSpPr>
              <p:spPr>
                <a:xfrm>
                  <a:off x="2465284" y="5609531"/>
                  <a:ext cx="116838" cy="233656"/>
                </a:xfrm>
                <a:custGeom>
                  <a:avLst/>
                  <a:gdLst>
                    <a:gd name="connsiteX0" fmla="*/ 116839 w 116838"/>
                    <a:gd name="connsiteY0" fmla="*/ 0 h 233656"/>
                    <a:gd name="connsiteX1" fmla="*/ 0 w 116838"/>
                    <a:gd name="connsiteY1" fmla="*/ 233656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838" h="233656">
                      <a:moveTo>
                        <a:pt x="116839" y="0"/>
                      </a:moveTo>
                      <a:lnTo>
                        <a:pt x="0" y="23365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6" name="フリーフォーム 2875">
                  <a:extLst>
                    <a:ext uri="{FF2B5EF4-FFF2-40B4-BE49-F238E27FC236}">
                      <a16:creationId xmlns:a16="http://schemas.microsoft.com/office/drawing/2014/main" id="{58E4B0B2-ACE0-399E-1820-FA42EB7E46FD}"/>
                    </a:ext>
                  </a:extLst>
                </p:cNvPr>
                <p:cNvSpPr/>
                <p:nvPr/>
              </p:nvSpPr>
              <p:spPr>
                <a:xfrm>
                  <a:off x="2348446" y="5726360"/>
                  <a:ext cx="233677" cy="116826"/>
                </a:xfrm>
                <a:custGeom>
                  <a:avLst/>
                  <a:gdLst>
                    <a:gd name="connsiteX0" fmla="*/ 0 w 233677"/>
                    <a:gd name="connsiteY0" fmla="*/ 0 h 116826"/>
                    <a:gd name="connsiteX1" fmla="*/ 233677 w 233677"/>
                    <a:gd name="connsiteY1" fmla="*/ 116826 h 116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116826">
                      <a:moveTo>
                        <a:pt x="0" y="0"/>
                      </a:moveTo>
                      <a:lnTo>
                        <a:pt x="233677" y="11682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7" name="フリーフォーム 2876">
                  <a:extLst>
                    <a:ext uri="{FF2B5EF4-FFF2-40B4-BE49-F238E27FC236}">
                      <a16:creationId xmlns:a16="http://schemas.microsoft.com/office/drawing/2014/main" id="{ED770B6B-F06D-1DFE-0EBB-4A82328058E7}"/>
                    </a:ext>
                  </a:extLst>
                </p:cNvPr>
                <p:cNvSpPr/>
                <p:nvPr/>
              </p:nvSpPr>
              <p:spPr>
                <a:xfrm>
                  <a:off x="2348446" y="5609531"/>
                  <a:ext cx="233677" cy="116829"/>
                </a:xfrm>
                <a:custGeom>
                  <a:avLst/>
                  <a:gdLst>
                    <a:gd name="connsiteX0" fmla="*/ 0 w 233677"/>
                    <a:gd name="connsiteY0" fmla="*/ 0 h 116829"/>
                    <a:gd name="connsiteX1" fmla="*/ 233677 w 233677"/>
                    <a:gd name="connsiteY1" fmla="*/ 116830 h 11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116829">
                      <a:moveTo>
                        <a:pt x="0" y="0"/>
                      </a:moveTo>
                      <a:lnTo>
                        <a:pt x="233677" y="11683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8" name="フリーフォーム 2877">
                  <a:extLst>
                    <a:ext uri="{FF2B5EF4-FFF2-40B4-BE49-F238E27FC236}">
                      <a16:creationId xmlns:a16="http://schemas.microsoft.com/office/drawing/2014/main" id="{E39FB677-18AF-266E-56C0-BAB82CAD5AC8}"/>
                    </a:ext>
                  </a:extLst>
                </p:cNvPr>
                <p:cNvSpPr/>
                <p:nvPr/>
              </p:nvSpPr>
              <p:spPr>
                <a:xfrm>
                  <a:off x="2348446" y="5539434"/>
                  <a:ext cx="303780" cy="70096"/>
                </a:xfrm>
                <a:custGeom>
                  <a:avLst/>
                  <a:gdLst>
                    <a:gd name="connsiteX0" fmla="*/ 303780 w 303780"/>
                    <a:gd name="connsiteY0" fmla="*/ 0 h 70096"/>
                    <a:gd name="connsiteX1" fmla="*/ 0 w 303780"/>
                    <a:gd name="connsiteY1" fmla="*/ 70097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3780" h="70096">
                      <a:moveTo>
                        <a:pt x="303780" y="0"/>
                      </a:moveTo>
                      <a:lnTo>
                        <a:pt x="0" y="7009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79" name="フリーフォーム 2878">
                  <a:extLst>
                    <a:ext uri="{FF2B5EF4-FFF2-40B4-BE49-F238E27FC236}">
                      <a16:creationId xmlns:a16="http://schemas.microsoft.com/office/drawing/2014/main" id="{F752DAAB-852A-A7ED-6BC0-07278F31C2C2}"/>
                    </a:ext>
                  </a:extLst>
                </p:cNvPr>
                <p:cNvSpPr/>
                <p:nvPr/>
              </p:nvSpPr>
              <p:spPr>
                <a:xfrm>
                  <a:off x="2465284" y="5539434"/>
                  <a:ext cx="303780" cy="70096"/>
                </a:xfrm>
                <a:custGeom>
                  <a:avLst/>
                  <a:gdLst>
                    <a:gd name="connsiteX0" fmla="*/ 303780 w 303780"/>
                    <a:gd name="connsiteY0" fmla="*/ 0 h 70096"/>
                    <a:gd name="connsiteX1" fmla="*/ 0 w 303780"/>
                    <a:gd name="connsiteY1" fmla="*/ 70097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3780" h="70096">
                      <a:moveTo>
                        <a:pt x="303780" y="0"/>
                      </a:moveTo>
                      <a:lnTo>
                        <a:pt x="0" y="7009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0" name="フリーフォーム 2879">
                  <a:extLst>
                    <a:ext uri="{FF2B5EF4-FFF2-40B4-BE49-F238E27FC236}">
                      <a16:creationId xmlns:a16="http://schemas.microsoft.com/office/drawing/2014/main" id="{CE8CD762-1294-2E41-445F-3AC71D1055AD}"/>
                    </a:ext>
                  </a:extLst>
                </p:cNvPr>
                <p:cNvSpPr/>
                <p:nvPr/>
              </p:nvSpPr>
              <p:spPr>
                <a:xfrm>
                  <a:off x="2582123" y="5726360"/>
                  <a:ext cx="186925" cy="46733"/>
                </a:xfrm>
                <a:custGeom>
                  <a:avLst/>
                  <a:gdLst>
                    <a:gd name="connsiteX0" fmla="*/ 186926 w 186925"/>
                    <a:gd name="connsiteY0" fmla="*/ 46734 h 46733"/>
                    <a:gd name="connsiteX1" fmla="*/ 0 w 186925"/>
                    <a:gd name="connsiteY1" fmla="*/ 0 h 46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25" h="46733">
                      <a:moveTo>
                        <a:pt x="186926" y="467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1" name="フリーフォーム 2880">
                  <a:extLst>
                    <a:ext uri="{FF2B5EF4-FFF2-40B4-BE49-F238E27FC236}">
                      <a16:creationId xmlns:a16="http://schemas.microsoft.com/office/drawing/2014/main" id="{4235A6DB-E620-DD03-1137-001D09DA0079}"/>
                    </a:ext>
                  </a:extLst>
                </p:cNvPr>
                <p:cNvSpPr/>
                <p:nvPr/>
              </p:nvSpPr>
              <p:spPr>
                <a:xfrm>
                  <a:off x="2582123" y="5609531"/>
                  <a:ext cx="186925" cy="46732"/>
                </a:xfrm>
                <a:custGeom>
                  <a:avLst/>
                  <a:gdLst>
                    <a:gd name="connsiteX0" fmla="*/ 186926 w 186925"/>
                    <a:gd name="connsiteY0" fmla="*/ 46733 h 46732"/>
                    <a:gd name="connsiteX1" fmla="*/ 0 w 186925"/>
                    <a:gd name="connsiteY1" fmla="*/ 0 h 46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25" h="46732">
                      <a:moveTo>
                        <a:pt x="186926" y="4673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2" name="フリーフォーム 2881">
                  <a:extLst>
                    <a:ext uri="{FF2B5EF4-FFF2-40B4-BE49-F238E27FC236}">
                      <a16:creationId xmlns:a16="http://schemas.microsoft.com/office/drawing/2014/main" id="{ED9159FB-1BAD-F860-85E7-6E2F3C8EF0A0}"/>
                    </a:ext>
                  </a:extLst>
                </p:cNvPr>
                <p:cNvSpPr/>
                <p:nvPr/>
              </p:nvSpPr>
              <p:spPr>
                <a:xfrm>
                  <a:off x="2441917" y="5574482"/>
                  <a:ext cx="140206" cy="35048"/>
                </a:xfrm>
                <a:custGeom>
                  <a:avLst/>
                  <a:gdLst>
                    <a:gd name="connsiteX0" fmla="*/ 0 w 140206"/>
                    <a:gd name="connsiteY0" fmla="*/ 0 h 35048"/>
                    <a:gd name="connsiteX1" fmla="*/ 140206 w 140206"/>
                    <a:gd name="connsiteY1" fmla="*/ 35048 h 35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0206" h="35048">
                      <a:moveTo>
                        <a:pt x="0" y="0"/>
                      </a:moveTo>
                      <a:lnTo>
                        <a:pt x="140206" y="350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3" name="フリーフォーム 2882">
                  <a:extLst>
                    <a:ext uri="{FF2B5EF4-FFF2-40B4-BE49-F238E27FC236}">
                      <a16:creationId xmlns:a16="http://schemas.microsoft.com/office/drawing/2014/main" id="{B2EBCB86-3C9B-AE5E-983B-F579F35C0FCC}"/>
                    </a:ext>
                  </a:extLst>
                </p:cNvPr>
                <p:cNvSpPr/>
                <p:nvPr/>
              </p:nvSpPr>
              <p:spPr>
                <a:xfrm>
                  <a:off x="2535387" y="5539434"/>
                  <a:ext cx="140206" cy="35048"/>
                </a:xfrm>
                <a:custGeom>
                  <a:avLst/>
                  <a:gdLst>
                    <a:gd name="connsiteX0" fmla="*/ 140206 w 140206"/>
                    <a:gd name="connsiteY0" fmla="*/ 35048 h 35048"/>
                    <a:gd name="connsiteX1" fmla="*/ 0 w 140206"/>
                    <a:gd name="connsiteY1" fmla="*/ 0 h 35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0206" h="35048">
                      <a:moveTo>
                        <a:pt x="140206" y="350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4" name="フリーフォーム 2883">
                  <a:extLst>
                    <a:ext uri="{FF2B5EF4-FFF2-40B4-BE49-F238E27FC236}">
                      <a16:creationId xmlns:a16="http://schemas.microsoft.com/office/drawing/2014/main" id="{7B935FFD-DE9B-61DD-3EC7-6842D630F131}"/>
                    </a:ext>
                  </a:extLst>
                </p:cNvPr>
                <p:cNvSpPr/>
                <p:nvPr/>
              </p:nvSpPr>
              <p:spPr>
                <a:xfrm>
                  <a:off x="2582123" y="5574482"/>
                  <a:ext cx="93470" cy="268704"/>
                </a:xfrm>
                <a:custGeom>
                  <a:avLst/>
                  <a:gdLst>
                    <a:gd name="connsiteX0" fmla="*/ 0 w 93470"/>
                    <a:gd name="connsiteY0" fmla="*/ 268704 h 268704"/>
                    <a:gd name="connsiteX1" fmla="*/ 93471 w 93470"/>
                    <a:gd name="connsiteY1" fmla="*/ 0 h 26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3470" h="268704">
                      <a:moveTo>
                        <a:pt x="0" y="268704"/>
                      </a:moveTo>
                      <a:lnTo>
                        <a:pt x="93471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5" name="フリーフォーム 2884">
                  <a:extLst>
                    <a:ext uri="{FF2B5EF4-FFF2-40B4-BE49-F238E27FC236}">
                      <a16:creationId xmlns:a16="http://schemas.microsoft.com/office/drawing/2014/main" id="{65D7E266-5830-C32B-E57E-19679509BB47}"/>
                    </a:ext>
                  </a:extLst>
                </p:cNvPr>
                <p:cNvSpPr/>
                <p:nvPr/>
              </p:nvSpPr>
              <p:spPr>
                <a:xfrm>
                  <a:off x="2675594" y="5539434"/>
                  <a:ext cx="93470" cy="268708"/>
                </a:xfrm>
                <a:custGeom>
                  <a:avLst/>
                  <a:gdLst>
                    <a:gd name="connsiteX0" fmla="*/ 93471 w 93470"/>
                    <a:gd name="connsiteY0" fmla="*/ 0 h 268708"/>
                    <a:gd name="connsiteX1" fmla="*/ 0 w 93470"/>
                    <a:gd name="connsiteY1" fmla="*/ 268709 h 268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3470" h="268708">
                      <a:moveTo>
                        <a:pt x="93471" y="0"/>
                      </a:moveTo>
                      <a:lnTo>
                        <a:pt x="0" y="2687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6" name="フリーフォーム 2885">
                  <a:extLst>
                    <a:ext uri="{FF2B5EF4-FFF2-40B4-BE49-F238E27FC236}">
                      <a16:creationId xmlns:a16="http://schemas.microsoft.com/office/drawing/2014/main" id="{56E30835-E824-00A9-6191-A199883277C2}"/>
                    </a:ext>
                  </a:extLst>
                </p:cNvPr>
                <p:cNvSpPr/>
                <p:nvPr/>
              </p:nvSpPr>
              <p:spPr>
                <a:xfrm>
                  <a:off x="2114753" y="5843187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7" name="フリーフォーム 2886">
                  <a:extLst>
                    <a:ext uri="{FF2B5EF4-FFF2-40B4-BE49-F238E27FC236}">
                      <a16:creationId xmlns:a16="http://schemas.microsoft.com/office/drawing/2014/main" id="{77E0EE08-1CA5-AEB0-EC23-E6DAFC52014C}"/>
                    </a:ext>
                  </a:extLst>
                </p:cNvPr>
                <p:cNvSpPr/>
                <p:nvPr/>
              </p:nvSpPr>
              <p:spPr>
                <a:xfrm>
                  <a:off x="2114753" y="5609531"/>
                  <a:ext cx="2747" cy="233656"/>
                </a:xfrm>
                <a:custGeom>
                  <a:avLst/>
                  <a:gdLst>
                    <a:gd name="connsiteX0" fmla="*/ 0 w 2747"/>
                    <a:gd name="connsiteY0" fmla="*/ 233656 h 233656"/>
                    <a:gd name="connsiteX1" fmla="*/ 0 w 2747"/>
                    <a:gd name="connsiteY1" fmla="*/ 0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47" h="233656">
                      <a:moveTo>
                        <a:pt x="0" y="23365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8" name="フリーフォーム 2887">
                  <a:extLst>
                    <a:ext uri="{FF2B5EF4-FFF2-40B4-BE49-F238E27FC236}">
                      <a16:creationId xmlns:a16="http://schemas.microsoft.com/office/drawing/2014/main" id="{294A60D9-500F-1EDE-F3E1-1CEECE920C98}"/>
                    </a:ext>
                  </a:extLst>
                </p:cNvPr>
                <p:cNvSpPr/>
                <p:nvPr/>
              </p:nvSpPr>
              <p:spPr>
                <a:xfrm>
                  <a:off x="2114753" y="5609531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89" name="フリーフォーム 2888">
                  <a:extLst>
                    <a:ext uri="{FF2B5EF4-FFF2-40B4-BE49-F238E27FC236}">
                      <a16:creationId xmlns:a16="http://schemas.microsoft.com/office/drawing/2014/main" id="{E09666D7-97D2-867E-A56B-E6ED2DADEE7B}"/>
                    </a:ext>
                  </a:extLst>
                </p:cNvPr>
                <p:cNvSpPr/>
                <p:nvPr/>
              </p:nvSpPr>
              <p:spPr>
                <a:xfrm>
                  <a:off x="2114753" y="5539434"/>
                  <a:ext cx="186941" cy="70096"/>
                </a:xfrm>
                <a:custGeom>
                  <a:avLst/>
                  <a:gdLst>
                    <a:gd name="connsiteX0" fmla="*/ 0 w 186941"/>
                    <a:gd name="connsiteY0" fmla="*/ 70097 h 70096"/>
                    <a:gd name="connsiteX1" fmla="*/ 186942 w 186941"/>
                    <a:gd name="connsiteY1" fmla="*/ 0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6941" h="70096">
                      <a:moveTo>
                        <a:pt x="0" y="70097"/>
                      </a:moveTo>
                      <a:lnTo>
                        <a:pt x="186942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0" name="フリーフォーム 2889">
                  <a:extLst>
                    <a:ext uri="{FF2B5EF4-FFF2-40B4-BE49-F238E27FC236}">
                      <a16:creationId xmlns:a16="http://schemas.microsoft.com/office/drawing/2014/main" id="{1E455530-DD63-4E18-6497-59AD724BEC7D}"/>
                    </a:ext>
                  </a:extLst>
                </p:cNvPr>
                <p:cNvSpPr/>
                <p:nvPr/>
              </p:nvSpPr>
              <p:spPr>
                <a:xfrm>
                  <a:off x="2301679" y="5539438"/>
                  <a:ext cx="233677" cy="2747"/>
                </a:xfrm>
                <a:custGeom>
                  <a:avLst/>
                  <a:gdLst>
                    <a:gd name="connsiteX0" fmla="*/ 0 w 233677"/>
                    <a:gd name="connsiteY0" fmla="*/ 0 h 2747"/>
                    <a:gd name="connsiteX1" fmla="*/ 233677 w 233677"/>
                    <a:gd name="connsiteY1" fmla="*/ 0 h 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2747">
                      <a:moveTo>
                        <a:pt x="0" y="0"/>
                      </a:moveTo>
                      <a:lnTo>
                        <a:pt x="23367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1" name="フリーフォーム 2890">
                  <a:extLst>
                    <a:ext uri="{FF2B5EF4-FFF2-40B4-BE49-F238E27FC236}">
                      <a16:creationId xmlns:a16="http://schemas.microsoft.com/office/drawing/2014/main" id="{EC1ED6CF-CF91-2760-D2C2-1DC9325910BA}"/>
                    </a:ext>
                  </a:extLst>
                </p:cNvPr>
                <p:cNvSpPr/>
                <p:nvPr/>
              </p:nvSpPr>
              <p:spPr>
                <a:xfrm>
                  <a:off x="2114753" y="5609531"/>
                  <a:ext cx="116838" cy="233656"/>
                </a:xfrm>
                <a:custGeom>
                  <a:avLst/>
                  <a:gdLst>
                    <a:gd name="connsiteX0" fmla="*/ 116839 w 116838"/>
                    <a:gd name="connsiteY0" fmla="*/ 0 h 233656"/>
                    <a:gd name="connsiteX1" fmla="*/ 0 w 116838"/>
                    <a:gd name="connsiteY1" fmla="*/ 233656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838" h="233656">
                      <a:moveTo>
                        <a:pt x="116839" y="0"/>
                      </a:moveTo>
                      <a:lnTo>
                        <a:pt x="0" y="23365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2" name="フリーフォーム 2891">
                  <a:extLst>
                    <a:ext uri="{FF2B5EF4-FFF2-40B4-BE49-F238E27FC236}">
                      <a16:creationId xmlns:a16="http://schemas.microsoft.com/office/drawing/2014/main" id="{43879B48-CEFA-456F-9585-90051E5F5941}"/>
                    </a:ext>
                  </a:extLst>
                </p:cNvPr>
                <p:cNvSpPr/>
                <p:nvPr/>
              </p:nvSpPr>
              <p:spPr>
                <a:xfrm>
                  <a:off x="2231591" y="5609531"/>
                  <a:ext cx="116838" cy="233656"/>
                </a:xfrm>
                <a:custGeom>
                  <a:avLst/>
                  <a:gdLst>
                    <a:gd name="connsiteX0" fmla="*/ 116839 w 116838"/>
                    <a:gd name="connsiteY0" fmla="*/ 0 h 233656"/>
                    <a:gd name="connsiteX1" fmla="*/ 0 w 116838"/>
                    <a:gd name="connsiteY1" fmla="*/ 233656 h 23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838" h="233656">
                      <a:moveTo>
                        <a:pt x="116839" y="0"/>
                      </a:moveTo>
                      <a:lnTo>
                        <a:pt x="0" y="23365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3" name="フリーフォーム 2892">
                  <a:extLst>
                    <a:ext uri="{FF2B5EF4-FFF2-40B4-BE49-F238E27FC236}">
                      <a16:creationId xmlns:a16="http://schemas.microsoft.com/office/drawing/2014/main" id="{55301B16-D190-855E-33C5-1D4E5275B1BC}"/>
                    </a:ext>
                  </a:extLst>
                </p:cNvPr>
                <p:cNvSpPr/>
                <p:nvPr/>
              </p:nvSpPr>
              <p:spPr>
                <a:xfrm>
                  <a:off x="2114753" y="5726360"/>
                  <a:ext cx="233677" cy="116826"/>
                </a:xfrm>
                <a:custGeom>
                  <a:avLst/>
                  <a:gdLst>
                    <a:gd name="connsiteX0" fmla="*/ 0 w 233677"/>
                    <a:gd name="connsiteY0" fmla="*/ 0 h 116826"/>
                    <a:gd name="connsiteX1" fmla="*/ 233677 w 233677"/>
                    <a:gd name="connsiteY1" fmla="*/ 116826 h 116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116826">
                      <a:moveTo>
                        <a:pt x="0" y="0"/>
                      </a:moveTo>
                      <a:lnTo>
                        <a:pt x="233677" y="11682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4" name="フリーフォーム 2893">
                  <a:extLst>
                    <a:ext uri="{FF2B5EF4-FFF2-40B4-BE49-F238E27FC236}">
                      <a16:creationId xmlns:a16="http://schemas.microsoft.com/office/drawing/2014/main" id="{3488903C-41C4-04CA-2BFA-64B2D8FB75A7}"/>
                    </a:ext>
                  </a:extLst>
                </p:cNvPr>
                <p:cNvSpPr/>
                <p:nvPr/>
              </p:nvSpPr>
              <p:spPr>
                <a:xfrm>
                  <a:off x="2114753" y="5609531"/>
                  <a:ext cx="233677" cy="116829"/>
                </a:xfrm>
                <a:custGeom>
                  <a:avLst/>
                  <a:gdLst>
                    <a:gd name="connsiteX0" fmla="*/ 0 w 233677"/>
                    <a:gd name="connsiteY0" fmla="*/ 0 h 116829"/>
                    <a:gd name="connsiteX1" fmla="*/ 233677 w 233677"/>
                    <a:gd name="connsiteY1" fmla="*/ 116830 h 11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3677" h="116829">
                      <a:moveTo>
                        <a:pt x="0" y="0"/>
                      </a:moveTo>
                      <a:lnTo>
                        <a:pt x="233677" y="11683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5" name="フリーフォーム 2894">
                  <a:extLst>
                    <a:ext uri="{FF2B5EF4-FFF2-40B4-BE49-F238E27FC236}">
                      <a16:creationId xmlns:a16="http://schemas.microsoft.com/office/drawing/2014/main" id="{9D369FF7-2A02-B021-F92D-9CAD1D592616}"/>
                    </a:ext>
                  </a:extLst>
                </p:cNvPr>
                <p:cNvSpPr/>
                <p:nvPr/>
              </p:nvSpPr>
              <p:spPr>
                <a:xfrm>
                  <a:off x="2114753" y="5539434"/>
                  <a:ext cx="303780" cy="70096"/>
                </a:xfrm>
                <a:custGeom>
                  <a:avLst/>
                  <a:gdLst>
                    <a:gd name="connsiteX0" fmla="*/ 303780 w 303780"/>
                    <a:gd name="connsiteY0" fmla="*/ 0 h 70096"/>
                    <a:gd name="connsiteX1" fmla="*/ 0 w 303780"/>
                    <a:gd name="connsiteY1" fmla="*/ 70097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3780" h="70096">
                      <a:moveTo>
                        <a:pt x="303780" y="0"/>
                      </a:moveTo>
                      <a:lnTo>
                        <a:pt x="0" y="7009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6" name="フリーフォーム 2895">
                  <a:extLst>
                    <a:ext uri="{FF2B5EF4-FFF2-40B4-BE49-F238E27FC236}">
                      <a16:creationId xmlns:a16="http://schemas.microsoft.com/office/drawing/2014/main" id="{343CBD9E-764E-6EC8-A86B-03770B2BD0CD}"/>
                    </a:ext>
                  </a:extLst>
                </p:cNvPr>
                <p:cNvSpPr/>
                <p:nvPr/>
              </p:nvSpPr>
              <p:spPr>
                <a:xfrm>
                  <a:off x="2231591" y="5539434"/>
                  <a:ext cx="303780" cy="70096"/>
                </a:xfrm>
                <a:custGeom>
                  <a:avLst/>
                  <a:gdLst>
                    <a:gd name="connsiteX0" fmla="*/ 303780 w 303780"/>
                    <a:gd name="connsiteY0" fmla="*/ 0 h 70096"/>
                    <a:gd name="connsiteX1" fmla="*/ 0 w 303780"/>
                    <a:gd name="connsiteY1" fmla="*/ 70097 h 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3780" h="70096">
                      <a:moveTo>
                        <a:pt x="303780" y="0"/>
                      </a:moveTo>
                      <a:lnTo>
                        <a:pt x="0" y="7009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7" name="フリーフォーム 2896">
                  <a:extLst>
                    <a:ext uri="{FF2B5EF4-FFF2-40B4-BE49-F238E27FC236}">
                      <a16:creationId xmlns:a16="http://schemas.microsoft.com/office/drawing/2014/main" id="{8CDFD33C-A204-9187-6257-E3954910666E}"/>
                    </a:ext>
                  </a:extLst>
                </p:cNvPr>
                <p:cNvSpPr/>
                <p:nvPr/>
              </p:nvSpPr>
              <p:spPr>
                <a:xfrm>
                  <a:off x="2208224" y="5574482"/>
                  <a:ext cx="140206" cy="35048"/>
                </a:xfrm>
                <a:custGeom>
                  <a:avLst/>
                  <a:gdLst>
                    <a:gd name="connsiteX0" fmla="*/ 0 w 140206"/>
                    <a:gd name="connsiteY0" fmla="*/ 0 h 35048"/>
                    <a:gd name="connsiteX1" fmla="*/ 140206 w 140206"/>
                    <a:gd name="connsiteY1" fmla="*/ 35048 h 35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0206" h="35048">
                      <a:moveTo>
                        <a:pt x="0" y="0"/>
                      </a:moveTo>
                      <a:lnTo>
                        <a:pt x="140206" y="350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98" name="フリーフォーム 2897">
                  <a:extLst>
                    <a:ext uri="{FF2B5EF4-FFF2-40B4-BE49-F238E27FC236}">
                      <a16:creationId xmlns:a16="http://schemas.microsoft.com/office/drawing/2014/main" id="{63766A40-C697-195E-C375-22242C62AAB2}"/>
                    </a:ext>
                  </a:extLst>
                </p:cNvPr>
                <p:cNvSpPr/>
                <p:nvPr/>
              </p:nvSpPr>
              <p:spPr>
                <a:xfrm>
                  <a:off x="2301694" y="5539434"/>
                  <a:ext cx="140206" cy="35048"/>
                </a:xfrm>
                <a:custGeom>
                  <a:avLst/>
                  <a:gdLst>
                    <a:gd name="connsiteX0" fmla="*/ 140206 w 140206"/>
                    <a:gd name="connsiteY0" fmla="*/ 35048 h 35048"/>
                    <a:gd name="connsiteX1" fmla="*/ 0 w 140206"/>
                    <a:gd name="connsiteY1" fmla="*/ 0 h 35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0206" h="35048">
                      <a:moveTo>
                        <a:pt x="140206" y="350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857" name="グラフィックス 1393">
                <a:extLst>
                  <a:ext uri="{FF2B5EF4-FFF2-40B4-BE49-F238E27FC236}">
                    <a16:creationId xmlns:a16="http://schemas.microsoft.com/office/drawing/2014/main" id="{A254DF5F-D568-F593-D278-AAC4A5D6587D}"/>
                  </a:ext>
                </a:extLst>
              </p:cNvPr>
              <p:cNvGrpSpPr/>
              <p:nvPr/>
            </p:nvGrpSpPr>
            <p:grpSpPr>
              <a:xfrm>
                <a:off x="2104821" y="5529503"/>
                <a:ext cx="674174" cy="323614"/>
                <a:chOff x="2104821" y="5529503"/>
                <a:chExt cx="674174" cy="323614"/>
              </a:xfrm>
              <a:solidFill>
                <a:srgbClr val="000000"/>
              </a:solidFill>
            </p:grpSpPr>
            <p:sp>
              <p:nvSpPr>
                <p:cNvPr id="2858" name="フリーフォーム 2857">
                  <a:extLst>
                    <a:ext uri="{FF2B5EF4-FFF2-40B4-BE49-F238E27FC236}">
                      <a16:creationId xmlns:a16="http://schemas.microsoft.com/office/drawing/2014/main" id="{53F4DFAF-6467-FBE7-338D-0E53064DF1EA}"/>
                    </a:ext>
                  </a:extLst>
                </p:cNvPr>
                <p:cNvSpPr/>
                <p:nvPr/>
              </p:nvSpPr>
              <p:spPr>
                <a:xfrm>
                  <a:off x="2572192" y="5833256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59" name="フリーフォーム 2858">
                  <a:extLst>
                    <a:ext uri="{FF2B5EF4-FFF2-40B4-BE49-F238E27FC236}">
                      <a16:creationId xmlns:a16="http://schemas.microsoft.com/office/drawing/2014/main" id="{1FB8E73B-FE26-2FFA-547A-A1E7AAA18E9E}"/>
                    </a:ext>
                  </a:extLst>
                </p:cNvPr>
                <p:cNvSpPr/>
                <p:nvPr/>
              </p:nvSpPr>
              <p:spPr>
                <a:xfrm>
                  <a:off x="2759133" y="5529503"/>
                  <a:ext cx="19863" cy="19862"/>
                </a:xfrm>
                <a:custGeom>
                  <a:avLst/>
                  <a:gdLst>
                    <a:gd name="connsiteX0" fmla="*/ 19864 w 19863"/>
                    <a:gd name="connsiteY0" fmla="*/ 9931 h 19862"/>
                    <a:gd name="connsiteX1" fmla="*/ 9932 w 19863"/>
                    <a:gd name="connsiteY1" fmla="*/ 19862 h 19862"/>
                    <a:gd name="connsiteX2" fmla="*/ 0 w 19863"/>
                    <a:gd name="connsiteY2" fmla="*/ 9931 h 19862"/>
                    <a:gd name="connsiteX3" fmla="*/ 9932 w 19863"/>
                    <a:gd name="connsiteY3" fmla="*/ 0 h 19862"/>
                    <a:gd name="connsiteX4" fmla="*/ 19864 w 19863"/>
                    <a:gd name="connsiteY4" fmla="*/ 9931 h 19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3" h="19862">
                      <a:moveTo>
                        <a:pt x="19864" y="9931"/>
                      </a:moveTo>
                      <a:cubicBezTo>
                        <a:pt x="19864" y="15416"/>
                        <a:pt x="15417" y="19862"/>
                        <a:pt x="9932" y="19862"/>
                      </a:cubicBezTo>
                      <a:cubicBezTo>
                        <a:pt x="4447" y="19862"/>
                        <a:pt x="0" y="15416"/>
                        <a:pt x="0" y="9931"/>
                      </a:cubicBezTo>
                      <a:cubicBezTo>
                        <a:pt x="0" y="4446"/>
                        <a:pt x="4447" y="0"/>
                        <a:pt x="9932" y="0"/>
                      </a:cubicBezTo>
                      <a:cubicBezTo>
                        <a:pt x="15417" y="0"/>
                        <a:pt x="19864" y="4446"/>
                        <a:pt x="19864" y="993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0" name="フリーフォーム 2859">
                  <a:extLst>
                    <a:ext uri="{FF2B5EF4-FFF2-40B4-BE49-F238E27FC236}">
                      <a16:creationId xmlns:a16="http://schemas.microsoft.com/office/drawing/2014/main" id="{0EA00AE5-2C72-F3BE-C915-DE387635D7F7}"/>
                    </a:ext>
                  </a:extLst>
                </p:cNvPr>
                <p:cNvSpPr/>
                <p:nvPr/>
              </p:nvSpPr>
              <p:spPr>
                <a:xfrm>
                  <a:off x="2759133" y="5763160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1" name="フリーフォーム 2860">
                  <a:extLst>
                    <a:ext uri="{FF2B5EF4-FFF2-40B4-BE49-F238E27FC236}">
                      <a16:creationId xmlns:a16="http://schemas.microsoft.com/office/drawing/2014/main" id="{394D4F55-C4FD-F10E-95E3-0E7E29922258}"/>
                    </a:ext>
                  </a:extLst>
                </p:cNvPr>
                <p:cNvSpPr/>
                <p:nvPr/>
              </p:nvSpPr>
              <p:spPr>
                <a:xfrm>
                  <a:off x="2104821" y="5599600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2" name="フリーフォーム 2861">
                  <a:extLst>
                    <a:ext uri="{FF2B5EF4-FFF2-40B4-BE49-F238E27FC236}">
                      <a16:creationId xmlns:a16="http://schemas.microsoft.com/office/drawing/2014/main" id="{DF0E6A7F-170D-BFF2-71B3-8BC06FB316C6}"/>
                    </a:ext>
                  </a:extLst>
                </p:cNvPr>
                <p:cNvSpPr/>
                <p:nvPr/>
              </p:nvSpPr>
              <p:spPr>
                <a:xfrm>
                  <a:off x="2104821" y="5833256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3" name="フリーフォーム 2862">
                  <a:extLst>
                    <a:ext uri="{FF2B5EF4-FFF2-40B4-BE49-F238E27FC236}">
                      <a16:creationId xmlns:a16="http://schemas.microsoft.com/office/drawing/2014/main" id="{5B67A8ED-3F4B-54F5-0138-5521EC998695}"/>
                    </a:ext>
                  </a:extLst>
                </p:cNvPr>
                <p:cNvSpPr/>
                <p:nvPr/>
              </p:nvSpPr>
              <p:spPr>
                <a:xfrm>
                  <a:off x="2291763" y="5529504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64" name="フリーフォーム 2863">
                  <a:extLst>
                    <a:ext uri="{FF2B5EF4-FFF2-40B4-BE49-F238E27FC236}">
                      <a16:creationId xmlns:a16="http://schemas.microsoft.com/office/drawing/2014/main" id="{A4ACEA2C-88C6-F4C9-4CE0-7D8E12B0A7E8}"/>
                    </a:ext>
                  </a:extLst>
                </p:cNvPr>
                <p:cNvSpPr/>
                <p:nvPr/>
              </p:nvSpPr>
              <p:spPr>
                <a:xfrm>
                  <a:off x="2572176" y="5599600"/>
                  <a:ext cx="19862" cy="19860"/>
                </a:xfrm>
                <a:custGeom>
                  <a:avLst/>
                  <a:gdLst>
                    <a:gd name="connsiteX0" fmla="*/ 19863 w 19862"/>
                    <a:gd name="connsiteY0" fmla="*/ 9930 h 19860"/>
                    <a:gd name="connsiteX1" fmla="*/ 9931 w 19862"/>
                    <a:gd name="connsiteY1" fmla="*/ 19861 h 19860"/>
                    <a:gd name="connsiteX2" fmla="*/ 0 w 19862"/>
                    <a:gd name="connsiteY2" fmla="*/ 9930 h 19860"/>
                    <a:gd name="connsiteX3" fmla="*/ 9931 w 19862"/>
                    <a:gd name="connsiteY3" fmla="*/ 0 h 19860"/>
                    <a:gd name="connsiteX4" fmla="*/ 19863 w 19862"/>
                    <a:gd name="connsiteY4" fmla="*/ 9930 h 19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62" h="19860">
                      <a:moveTo>
                        <a:pt x="19863" y="9930"/>
                      </a:moveTo>
                      <a:cubicBezTo>
                        <a:pt x="19863" y="15415"/>
                        <a:pt x="15416" y="19861"/>
                        <a:pt x="9931" y="19861"/>
                      </a:cubicBezTo>
                      <a:cubicBezTo>
                        <a:pt x="4446" y="19861"/>
                        <a:pt x="0" y="15415"/>
                        <a:pt x="0" y="9930"/>
                      </a:cubicBezTo>
                      <a:cubicBezTo>
                        <a:pt x="0" y="4446"/>
                        <a:pt x="4446" y="0"/>
                        <a:pt x="9931" y="0"/>
                      </a:cubicBezTo>
                      <a:cubicBezTo>
                        <a:pt x="15416" y="0"/>
                        <a:pt x="19863" y="4446"/>
                        <a:pt x="19863" y="99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285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128" name="グループ化 2127">
              <a:extLst>
                <a:ext uri="{FF2B5EF4-FFF2-40B4-BE49-F238E27FC236}">
                  <a16:creationId xmlns:a16="http://schemas.microsoft.com/office/drawing/2014/main" id="{875DED29-B159-568B-AE09-E3CF5A026000}"/>
                </a:ext>
              </a:extLst>
            </p:cNvPr>
            <p:cNvGrpSpPr/>
            <p:nvPr/>
          </p:nvGrpSpPr>
          <p:grpSpPr>
            <a:xfrm>
              <a:off x="2895255" y="5538562"/>
              <a:ext cx="669375" cy="306715"/>
              <a:chOff x="2895255" y="5538562"/>
              <a:chExt cx="669375" cy="306715"/>
            </a:xfrm>
          </p:grpSpPr>
          <p:grpSp>
            <p:nvGrpSpPr>
              <p:cNvPr id="2794" name="グラフィックス 1394">
                <a:extLst>
                  <a:ext uri="{FF2B5EF4-FFF2-40B4-BE49-F238E27FC236}">
                    <a16:creationId xmlns:a16="http://schemas.microsoft.com/office/drawing/2014/main" id="{FE52A1BE-C661-8FC1-2927-B02EF2744255}"/>
                  </a:ext>
                </a:extLst>
              </p:cNvPr>
              <p:cNvGrpSpPr/>
              <p:nvPr/>
            </p:nvGrpSpPr>
            <p:grpSpPr>
              <a:xfrm>
                <a:off x="2902974" y="5546299"/>
                <a:ext cx="653934" cy="291245"/>
                <a:chOff x="2902974" y="5546299"/>
                <a:chExt cx="653934" cy="291245"/>
              </a:xfrm>
            </p:grpSpPr>
            <p:sp>
              <p:nvSpPr>
                <p:cNvPr id="2803" name="フリーフォーム 2802">
                  <a:extLst>
                    <a:ext uri="{FF2B5EF4-FFF2-40B4-BE49-F238E27FC236}">
                      <a16:creationId xmlns:a16="http://schemas.microsoft.com/office/drawing/2014/main" id="{3D3BF3BA-4438-8A2B-430B-76471A6EEE2C}"/>
                    </a:ext>
                  </a:extLst>
                </p:cNvPr>
                <p:cNvSpPr/>
                <p:nvPr/>
              </p:nvSpPr>
              <p:spPr>
                <a:xfrm>
                  <a:off x="3084632" y="5837542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4" name="フリーフォーム 2803">
                  <a:extLst>
                    <a:ext uri="{FF2B5EF4-FFF2-40B4-BE49-F238E27FC236}">
                      <a16:creationId xmlns:a16="http://schemas.microsoft.com/office/drawing/2014/main" id="{61A15020-9311-5952-BB3D-AB9D5832C44D}"/>
                    </a:ext>
                  </a:extLst>
                </p:cNvPr>
                <p:cNvSpPr/>
                <p:nvPr/>
              </p:nvSpPr>
              <p:spPr>
                <a:xfrm>
                  <a:off x="3084632" y="5655510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2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5" name="フリーフォーム 2804">
                  <a:extLst>
                    <a:ext uri="{FF2B5EF4-FFF2-40B4-BE49-F238E27FC236}">
                      <a16:creationId xmlns:a16="http://schemas.microsoft.com/office/drawing/2014/main" id="{474860D8-91B4-5423-7EC7-C28D38ACBE3D}"/>
                    </a:ext>
                  </a:extLst>
                </p:cNvPr>
                <p:cNvSpPr/>
                <p:nvPr/>
              </p:nvSpPr>
              <p:spPr>
                <a:xfrm>
                  <a:off x="3266277" y="5655510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2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6" name="フリーフォーム 2805">
                  <a:extLst>
                    <a:ext uri="{FF2B5EF4-FFF2-40B4-BE49-F238E27FC236}">
                      <a16:creationId xmlns:a16="http://schemas.microsoft.com/office/drawing/2014/main" id="{0261EFCF-A3CD-885F-4A18-7C30C7C2FED1}"/>
                    </a:ext>
                  </a:extLst>
                </p:cNvPr>
                <p:cNvSpPr/>
                <p:nvPr/>
              </p:nvSpPr>
              <p:spPr>
                <a:xfrm>
                  <a:off x="3084632" y="5655510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7" name="フリーフォーム 2806">
                  <a:extLst>
                    <a:ext uri="{FF2B5EF4-FFF2-40B4-BE49-F238E27FC236}">
                      <a16:creationId xmlns:a16="http://schemas.microsoft.com/office/drawing/2014/main" id="{AD9BDED6-6D41-407F-54F9-2B896B96A8A4}"/>
                    </a:ext>
                  </a:extLst>
                </p:cNvPr>
                <p:cNvSpPr/>
                <p:nvPr/>
              </p:nvSpPr>
              <p:spPr>
                <a:xfrm>
                  <a:off x="3084632" y="5600901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8" name="フリーフォーム 2807">
                  <a:extLst>
                    <a:ext uri="{FF2B5EF4-FFF2-40B4-BE49-F238E27FC236}">
                      <a16:creationId xmlns:a16="http://schemas.microsoft.com/office/drawing/2014/main" id="{3C8EBD11-BB2D-09CF-3905-69266E399128}"/>
                    </a:ext>
                  </a:extLst>
                </p:cNvPr>
                <p:cNvSpPr/>
                <p:nvPr/>
              </p:nvSpPr>
              <p:spPr>
                <a:xfrm>
                  <a:off x="3266277" y="5600901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9" name="フリーフォーム 2808">
                  <a:extLst>
                    <a:ext uri="{FF2B5EF4-FFF2-40B4-BE49-F238E27FC236}">
                      <a16:creationId xmlns:a16="http://schemas.microsoft.com/office/drawing/2014/main" id="{26C4476C-B326-78DB-78CF-48F9B09C92C5}"/>
                    </a:ext>
                  </a:extLst>
                </p:cNvPr>
                <p:cNvSpPr/>
                <p:nvPr/>
              </p:nvSpPr>
              <p:spPr>
                <a:xfrm>
                  <a:off x="3229935" y="5600904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0" name="フリーフォーム 2809">
                  <a:extLst>
                    <a:ext uri="{FF2B5EF4-FFF2-40B4-BE49-F238E27FC236}">
                      <a16:creationId xmlns:a16="http://schemas.microsoft.com/office/drawing/2014/main" id="{C111ACAE-C189-8C34-AA40-F8DCBC2461F4}"/>
                    </a:ext>
                  </a:extLst>
                </p:cNvPr>
                <p:cNvSpPr/>
                <p:nvPr/>
              </p:nvSpPr>
              <p:spPr>
                <a:xfrm>
                  <a:off x="3411580" y="5600904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2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1" name="フリーフォーム 2810">
                  <a:extLst>
                    <a:ext uri="{FF2B5EF4-FFF2-40B4-BE49-F238E27FC236}">
                      <a16:creationId xmlns:a16="http://schemas.microsoft.com/office/drawing/2014/main" id="{DC3E6F44-544E-6990-BA8E-FEA08270736C}"/>
                    </a:ext>
                  </a:extLst>
                </p:cNvPr>
                <p:cNvSpPr/>
                <p:nvPr/>
              </p:nvSpPr>
              <p:spPr>
                <a:xfrm>
                  <a:off x="3266277" y="5782935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2" name="フリーフォーム 2811">
                  <a:extLst>
                    <a:ext uri="{FF2B5EF4-FFF2-40B4-BE49-F238E27FC236}">
                      <a16:creationId xmlns:a16="http://schemas.microsoft.com/office/drawing/2014/main" id="{6651726A-EE39-9E8D-1677-869A927A8D29}"/>
                    </a:ext>
                  </a:extLst>
                </p:cNvPr>
                <p:cNvSpPr/>
                <p:nvPr/>
              </p:nvSpPr>
              <p:spPr>
                <a:xfrm>
                  <a:off x="3084632" y="5655510"/>
                  <a:ext cx="90822" cy="182031"/>
                </a:xfrm>
                <a:custGeom>
                  <a:avLst/>
                  <a:gdLst>
                    <a:gd name="connsiteX0" fmla="*/ 90822 w 90822"/>
                    <a:gd name="connsiteY0" fmla="*/ 0 h 182031"/>
                    <a:gd name="connsiteX1" fmla="*/ 0 w 90822"/>
                    <a:gd name="connsiteY1" fmla="*/ 182032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822" h="182031">
                      <a:moveTo>
                        <a:pt x="90822" y="0"/>
                      </a:moveTo>
                      <a:lnTo>
                        <a:pt x="0" y="182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3" name="フリーフォーム 2812">
                  <a:extLst>
                    <a:ext uri="{FF2B5EF4-FFF2-40B4-BE49-F238E27FC236}">
                      <a16:creationId xmlns:a16="http://schemas.microsoft.com/office/drawing/2014/main" id="{5748A5D5-20AA-CE33-570B-114A6496A9FF}"/>
                    </a:ext>
                  </a:extLst>
                </p:cNvPr>
                <p:cNvSpPr/>
                <p:nvPr/>
              </p:nvSpPr>
              <p:spPr>
                <a:xfrm>
                  <a:off x="3175454" y="5655510"/>
                  <a:ext cx="90822" cy="182031"/>
                </a:xfrm>
                <a:custGeom>
                  <a:avLst/>
                  <a:gdLst>
                    <a:gd name="connsiteX0" fmla="*/ 90822 w 90822"/>
                    <a:gd name="connsiteY0" fmla="*/ 0 h 182031"/>
                    <a:gd name="connsiteX1" fmla="*/ 0 w 90822"/>
                    <a:gd name="connsiteY1" fmla="*/ 182032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822" h="182031">
                      <a:moveTo>
                        <a:pt x="90822" y="0"/>
                      </a:moveTo>
                      <a:lnTo>
                        <a:pt x="0" y="182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4" name="フリーフォーム 2813">
                  <a:extLst>
                    <a:ext uri="{FF2B5EF4-FFF2-40B4-BE49-F238E27FC236}">
                      <a16:creationId xmlns:a16="http://schemas.microsoft.com/office/drawing/2014/main" id="{0E9A1FCC-4F4B-C64D-9C19-2B5AB8B8CFE4}"/>
                    </a:ext>
                  </a:extLst>
                </p:cNvPr>
                <p:cNvSpPr/>
                <p:nvPr/>
              </p:nvSpPr>
              <p:spPr>
                <a:xfrm>
                  <a:off x="3084632" y="5746527"/>
                  <a:ext cx="181644" cy="91014"/>
                </a:xfrm>
                <a:custGeom>
                  <a:avLst/>
                  <a:gdLst>
                    <a:gd name="connsiteX0" fmla="*/ 0 w 181644"/>
                    <a:gd name="connsiteY0" fmla="*/ 0 h 91014"/>
                    <a:gd name="connsiteX1" fmla="*/ 181645 w 181644"/>
                    <a:gd name="connsiteY1" fmla="*/ 91015 h 91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91014">
                      <a:moveTo>
                        <a:pt x="0" y="0"/>
                      </a:moveTo>
                      <a:lnTo>
                        <a:pt x="181645" y="910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5" name="フリーフォーム 2814">
                  <a:extLst>
                    <a:ext uri="{FF2B5EF4-FFF2-40B4-BE49-F238E27FC236}">
                      <a16:creationId xmlns:a16="http://schemas.microsoft.com/office/drawing/2014/main" id="{001830ED-F3A4-0FEF-A3F6-8D53FC4BFC9C}"/>
                    </a:ext>
                  </a:extLst>
                </p:cNvPr>
                <p:cNvSpPr/>
                <p:nvPr/>
              </p:nvSpPr>
              <p:spPr>
                <a:xfrm>
                  <a:off x="3084632" y="5655510"/>
                  <a:ext cx="181644" cy="91016"/>
                </a:xfrm>
                <a:custGeom>
                  <a:avLst/>
                  <a:gdLst>
                    <a:gd name="connsiteX0" fmla="*/ 0 w 181644"/>
                    <a:gd name="connsiteY0" fmla="*/ 0 h 91016"/>
                    <a:gd name="connsiteX1" fmla="*/ 181645 w 181644"/>
                    <a:gd name="connsiteY1" fmla="*/ 91017 h 91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91016">
                      <a:moveTo>
                        <a:pt x="0" y="0"/>
                      </a:moveTo>
                      <a:lnTo>
                        <a:pt x="181645" y="9101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6" name="フリーフォーム 2815">
                  <a:extLst>
                    <a:ext uri="{FF2B5EF4-FFF2-40B4-BE49-F238E27FC236}">
                      <a16:creationId xmlns:a16="http://schemas.microsoft.com/office/drawing/2014/main" id="{DBD52385-8C48-406D-05BF-C8B1D50DE3E1}"/>
                    </a:ext>
                  </a:extLst>
                </p:cNvPr>
                <p:cNvSpPr/>
                <p:nvPr/>
              </p:nvSpPr>
              <p:spPr>
                <a:xfrm>
                  <a:off x="3084632" y="5600901"/>
                  <a:ext cx="236138" cy="54609"/>
                </a:xfrm>
                <a:custGeom>
                  <a:avLst/>
                  <a:gdLst>
                    <a:gd name="connsiteX0" fmla="*/ 236138 w 236138"/>
                    <a:gd name="connsiteY0" fmla="*/ 0 h 54609"/>
                    <a:gd name="connsiteX1" fmla="*/ 0 w 23613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6138" h="54609">
                      <a:moveTo>
                        <a:pt x="236138" y="0"/>
                      </a:moveTo>
                      <a:lnTo>
                        <a:pt x="0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7" name="フリーフォーム 2816">
                  <a:extLst>
                    <a:ext uri="{FF2B5EF4-FFF2-40B4-BE49-F238E27FC236}">
                      <a16:creationId xmlns:a16="http://schemas.microsoft.com/office/drawing/2014/main" id="{2B83C3F1-5B64-C920-C9B6-CE0E7FE2A50A}"/>
                    </a:ext>
                  </a:extLst>
                </p:cNvPr>
                <p:cNvSpPr/>
                <p:nvPr/>
              </p:nvSpPr>
              <p:spPr>
                <a:xfrm>
                  <a:off x="3175454" y="5600901"/>
                  <a:ext cx="236138" cy="54609"/>
                </a:xfrm>
                <a:custGeom>
                  <a:avLst/>
                  <a:gdLst>
                    <a:gd name="connsiteX0" fmla="*/ 236138 w 236138"/>
                    <a:gd name="connsiteY0" fmla="*/ 0 h 54609"/>
                    <a:gd name="connsiteX1" fmla="*/ 0 w 23613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6138" h="54609">
                      <a:moveTo>
                        <a:pt x="236138" y="0"/>
                      </a:moveTo>
                      <a:lnTo>
                        <a:pt x="0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8" name="フリーフォーム 2817">
                  <a:extLst>
                    <a:ext uri="{FF2B5EF4-FFF2-40B4-BE49-F238E27FC236}">
                      <a16:creationId xmlns:a16="http://schemas.microsoft.com/office/drawing/2014/main" id="{C678F787-F7C0-7185-DBB1-1E112A7097E7}"/>
                    </a:ext>
                  </a:extLst>
                </p:cNvPr>
                <p:cNvSpPr/>
                <p:nvPr/>
              </p:nvSpPr>
              <p:spPr>
                <a:xfrm>
                  <a:off x="3266277" y="5746527"/>
                  <a:ext cx="145303" cy="36408"/>
                </a:xfrm>
                <a:custGeom>
                  <a:avLst/>
                  <a:gdLst>
                    <a:gd name="connsiteX0" fmla="*/ 145304 w 145303"/>
                    <a:gd name="connsiteY0" fmla="*/ 36408 h 36408"/>
                    <a:gd name="connsiteX1" fmla="*/ 0 w 145303"/>
                    <a:gd name="connsiteY1" fmla="*/ 0 h 36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03" h="36408">
                      <a:moveTo>
                        <a:pt x="145304" y="364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19" name="フリーフォーム 2818">
                  <a:extLst>
                    <a:ext uri="{FF2B5EF4-FFF2-40B4-BE49-F238E27FC236}">
                      <a16:creationId xmlns:a16="http://schemas.microsoft.com/office/drawing/2014/main" id="{15B89E9C-4418-05CC-E408-7C69DEB7A44D}"/>
                    </a:ext>
                  </a:extLst>
                </p:cNvPr>
                <p:cNvSpPr/>
                <p:nvPr/>
              </p:nvSpPr>
              <p:spPr>
                <a:xfrm>
                  <a:off x="3266277" y="5655510"/>
                  <a:ext cx="145303" cy="36407"/>
                </a:xfrm>
                <a:custGeom>
                  <a:avLst/>
                  <a:gdLst>
                    <a:gd name="connsiteX0" fmla="*/ 145304 w 145303"/>
                    <a:gd name="connsiteY0" fmla="*/ 36408 h 36407"/>
                    <a:gd name="connsiteX1" fmla="*/ 0 w 145303"/>
                    <a:gd name="connsiteY1" fmla="*/ 0 h 36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03" h="36407">
                      <a:moveTo>
                        <a:pt x="145304" y="364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0" name="フリーフォーム 2819">
                  <a:extLst>
                    <a:ext uri="{FF2B5EF4-FFF2-40B4-BE49-F238E27FC236}">
                      <a16:creationId xmlns:a16="http://schemas.microsoft.com/office/drawing/2014/main" id="{7F0B4CFB-CAB0-D61A-1822-59ADF7ABCEBD}"/>
                    </a:ext>
                  </a:extLst>
                </p:cNvPr>
                <p:cNvSpPr/>
                <p:nvPr/>
              </p:nvSpPr>
              <p:spPr>
                <a:xfrm>
                  <a:off x="3157290" y="5628205"/>
                  <a:ext cx="108986" cy="27304"/>
                </a:xfrm>
                <a:custGeom>
                  <a:avLst/>
                  <a:gdLst>
                    <a:gd name="connsiteX0" fmla="*/ 0 w 108986"/>
                    <a:gd name="connsiteY0" fmla="*/ 0 h 27304"/>
                    <a:gd name="connsiteX1" fmla="*/ 108987 w 108986"/>
                    <a:gd name="connsiteY1" fmla="*/ 27305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8986" h="27304">
                      <a:moveTo>
                        <a:pt x="0" y="0"/>
                      </a:moveTo>
                      <a:lnTo>
                        <a:pt x="108987" y="2730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1" name="フリーフォーム 2820">
                  <a:extLst>
                    <a:ext uri="{FF2B5EF4-FFF2-40B4-BE49-F238E27FC236}">
                      <a16:creationId xmlns:a16="http://schemas.microsoft.com/office/drawing/2014/main" id="{E1C5C48D-BC28-949E-F694-358209D93054}"/>
                    </a:ext>
                  </a:extLst>
                </p:cNvPr>
                <p:cNvSpPr/>
                <p:nvPr/>
              </p:nvSpPr>
              <p:spPr>
                <a:xfrm>
                  <a:off x="3229948" y="5600901"/>
                  <a:ext cx="108986" cy="27304"/>
                </a:xfrm>
                <a:custGeom>
                  <a:avLst/>
                  <a:gdLst>
                    <a:gd name="connsiteX0" fmla="*/ 108987 w 108986"/>
                    <a:gd name="connsiteY0" fmla="*/ 27305 h 27304"/>
                    <a:gd name="connsiteX1" fmla="*/ 0 w 108986"/>
                    <a:gd name="connsiteY1" fmla="*/ 0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8986" h="27304">
                      <a:moveTo>
                        <a:pt x="108987" y="2730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2" name="フリーフォーム 2821">
                  <a:extLst>
                    <a:ext uri="{FF2B5EF4-FFF2-40B4-BE49-F238E27FC236}">
                      <a16:creationId xmlns:a16="http://schemas.microsoft.com/office/drawing/2014/main" id="{CA9E29A9-346A-7D8C-813C-1393DA184F63}"/>
                    </a:ext>
                  </a:extLst>
                </p:cNvPr>
                <p:cNvSpPr/>
                <p:nvPr/>
              </p:nvSpPr>
              <p:spPr>
                <a:xfrm>
                  <a:off x="3266277" y="5628205"/>
                  <a:ext cx="72657" cy="209336"/>
                </a:xfrm>
                <a:custGeom>
                  <a:avLst/>
                  <a:gdLst>
                    <a:gd name="connsiteX0" fmla="*/ 0 w 72657"/>
                    <a:gd name="connsiteY0" fmla="*/ 209336 h 209336"/>
                    <a:gd name="connsiteX1" fmla="*/ 72658 w 72657"/>
                    <a:gd name="connsiteY1" fmla="*/ 0 h 209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657" h="209336">
                      <a:moveTo>
                        <a:pt x="0" y="209336"/>
                      </a:moveTo>
                      <a:lnTo>
                        <a:pt x="726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3" name="フリーフォーム 2822">
                  <a:extLst>
                    <a:ext uri="{FF2B5EF4-FFF2-40B4-BE49-F238E27FC236}">
                      <a16:creationId xmlns:a16="http://schemas.microsoft.com/office/drawing/2014/main" id="{40AF89F9-6A3E-E9A6-AA0C-6320259D1514}"/>
                    </a:ext>
                  </a:extLst>
                </p:cNvPr>
                <p:cNvSpPr/>
                <p:nvPr/>
              </p:nvSpPr>
              <p:spPr>
                <a:xfrm>
                  <a:off x="3338935" y="5600901"/>
                  <a:ext cx="72657" cy="209339"/>
                </a:xfrm>
                <a:custGeom>
                  <a:avLst/>
                  <a:gdLst>
                    <a:gd name="connsiteX0" fmla="*/ 72658 w 72657"/>
                    <a:gd name="connsiteY0" fmla="*/ 0 h 209339"/>
                    <a:gd name="connsiteX1" fmla="*/ 0 w 72657"/>
                    <a:gd name="connsiteY1" fmla="*/ 209339 h 209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657" h="209339">
                      <a:moveTo>
                        <a:pt x="72658" y="0"/>
                      </a:moveTo>
                      <a:lnTo>
                        <a:pt x="0" y="20933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4" name="フリーフォーム 2823">
                  <a:extLst>
                    <a:ext uri="{FF2B5EF4-FFF2-40B4-BE49-F238E27FC236}">
                      <a16:creationId xmlns:a16="http://schemas.microsoft.com/office/drawing/2014/main" id="{A9E5EBA4-D9CB-B7FE-769D-A8FCD56F5705}"/>
                    </a:ext>
                  </a:extLst>
                </p:cNvPr>
                <p:cNvSpPr/>
                <p:nvPr/>
              </p:nvSpPr>
              <p:spPr>
                <a:xfrm>
                  <a:off x="2902974" y="5837542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5" name="フリーフォーム 2824">
                  <a:extLst>
                    <a:ext uri="{FF2B5EF4-FFF2-40B4-BE49-F238E27FC236}">
                      <a16:creationId xmlns:a16="http://schemas.microsoft.com/office/drawing/2014/main" id="{AE13B67B-2FB9-B0E3-E6DC-D44DDD647833}"/>
                    </a:ext>
                  </a:extLst>
                </p:cNvPr>
                <p:cNvSpPr/>
                <p:nvPr/>
              </p:nvSpPr>
              <p:spPr>
                <a:xfrm>
                  <a:off x="2902974" y="5655510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2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6" name="フリーフォーム 2825">
                  <a:extLst>
                    <a:ext uri="{FF2B5EF4-FFF2-40B4-BE49-F238E27FC236}">
                      <a16:creationId xmlns:a16="http://schemas.microsoft.com/office/drawing/2014/main" id="{E85D849B-5C22-F8E9-1838-4E5B2324A301}"/>
                    </a:ext>
                  </a:extLst>
                </p:cNvPr>
                <p:cNvSpPr/>
                <p:nvPr/>
              </p:nvSpPr>
              <p:spPr>
                <a:xfrm>
                  <a:off x="2902974" y="5655510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7" name="フリーフォーム 2826">
                  <a:extLst>
                    <a:ext uri="{FF2B5EF4-FFF2-40B4-BE49-F238E27FC236}">
                      <a16:creationId xmlns:a16="http://schemas.microsoft.com/office/drawing/2014/main" id="{D2EB8BAC-63FE-7B35-1847-49F174E6CEEF}"/>
                    </a:ext>
                  </a:extLst>
                </p:cNvPr>
                <p:cNvSpPr/>
                <p:nvPr/>
              </p:nvSpPr>
              <p:spPr>
                <a:xfrm>
                  <a:off x="2902974" y="5600901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8" name="フリーフォーム 2827">
                  <a:extLst>
                    <a:ext uri="{FF2B5EF4-FFF2-40B4-BE49-F238E27FC236}">
                      <a16:creationId xmlns:a16="http://schemas.microsoft.com/office/drawing/2014/main" id="{7396B806-BCB5-0D86-DFCB-9483D3B93C11}"/>
                    </a:ext>
                  </a:extLst>
                </p:cNvPr>
                <p:cNvSpPr/>
                <p:nvPr/>
              </p:nvSpPr>
              <p:spPr>
                <a:xfrm>
                  <a:off x="3048278" y="5600904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29" name="フリーフォーム 2828">
                  <a:extLst>
                    <a:ext uri="{FF2B5EF4-FFF2-40B4-BE49-F238E27FC236}">
                      <a16:creationId xmlns:a16="http://schemas.microsoft.com/office/drawing/2014/main" id="{B1AB7189-7133-FFC1-8458-8DAD90FC10C7}"/>
                    </a:ext>
                  </a:extLst>
                </p:cNvPr>
                <p:cNvSpPr/>
                <p:nvPr/>
              </p:nvSpPr>
              <p:spPr>
                <a:xfrm>
                  <a:off x="2902974" y="5655510"/>
                  <a:ext cx="90822" cy="182031"/>
                </a:xfrm>
                <a:custGeom>
                  <a:avLst/>
                  <a:gdLst>
                    <a:gd name="connsiteX0" fmla="*/ 90822 w 90822"/>
                    <a:gd name="connsiteY0" fmla="*/ 0 h 182031"/>
                    <a:gd name="connsiteX1" fmla="*/ 0 w 90822"/>
                    <a:gd name="connsiteY1" fmla="*/ 182032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822" h="182031">
                      <a:moveTo>
                        <a:pt x="90822" y="0"/>
                      </a:moveTo>
                      <a:lnTo>
                        <a:pt x="0" y="182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0" name="フリーフォーム 2829">
                  <a:extLst>
                    <a:ext uri="{FF2B5EF4-FFF2-40B4-BE49-F238E27FC236}">
                      <a16:creationId xmlns:a16="http://schemas.microsoft.com/office/drawing/2014/main" id="{9A1DEB8E-F3F3-1354-0710-8D7CBA198E6B}"/>
                    </a:ext>
                  </a:extLst>
                </p:cNvPr>
                <p:cNvSpPr/>
                <p:nvPr/>
              </p:nvSpPr>
              <p:spPr>
                <a:xfrm>
                  <a:off x="2993797" y="5655510"/>
                  <a:ext cx="90822" cy="182031"/>
                </a:xfrm>
                <a:custGeom>
                  <a:avLst/>
                  <a:gdLst>
                    <a:gd name="connsiteX0" fmla="*/ 90822 w 90822"/>
                    <a:gd name="connsiteY0" fmla="*/ 0 h 182031"/>
                    <a:gd name="connsiteX1" fmla="*/ 0 w 90822"/>
                    <a:gd name="connsiteY1" fmla="*/ 182032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0822" h="182031">
                      <a:moveTo>
                        <a:pt x="90822" y="0"/>
                      </a:moveTo>
                      <a:lnTo>
                        <a:pt x="0" y="1820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1" name="フリーフォーム 2830">
                  <a:extLst>
                    <a:ext uri="{FF2B5EF4-FFF2-40B4-BE49-F238E27FC236}">
                      <a16:creationId xmlns:a16="http://schemas.microsoft.com/office/drawing/2014/main" id="{27476730-2932-01CD-D1B6-6A41D9385C47}"/>
                    </a:ext>
                  </a:extLst>
                </p:cNvPr>
                <p:cNvSpPr/>
                <p:nvPr/>
              </p:nvSpPr>
              <p:spPr>
                <a:xfrm>
                  <a:off x="2902974" y="5746527"/>
                  <a:ext cx="181644" cy="91014"/>
                </a:xfrm>
                <a:custGeom>
                  <a:avLst/>
                  <a:gdLst>
                    <a:gd name="connsiteX0" fmla="*/ 0 w 181644"/>
                    <a:gd name="connsiteY0" fmla="*/ 0 h 91014"/>
                    <a:gd name="connsiteX1" fmla="*/ 181645 w 181644"/>
                    <a:gd name="connsiteY1" fmla="*/ 91015 h 91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91014">
                      <a:moveTo>
                        <a:pt x="0" y="0"/>
                      </a:moveTo>
                      <a:lnTo>
                        <a:pt x="181645" y="9101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2" name="フリーフォーム 2831">
                  <a:extLst>
                    <a:ext uri="{FF2B5EF4-FFF2-40B4-BE49-F238E27FC236}">
                      <a16:creationId xmlns:a16="http://schemas.microsoft.com/office/drawing/2014/main" id="{FE22E720-1FA2-3432-7471-64719EE6A1B2}"/>
                    </a:ext>
                  </a:extLst>
                </p:cNvPr>
                <p:cNvSpPr/>
                <p:nvPr/>
              </p:nvSpPr>
              <p:spPr>
                <a:xfrm>
                  <a:off x="2902974" y="5655510"/>
                  <a:ext cx="181644" cy="91016"/>
                </a:xfrm>
                <a:custGeom>
                  <a:avLst/>
                  <a:gdLst>
                    <a:gd name="connsiteX0" fmla="*/ 0 w 181644"/>
                    <a:gd name="connsiteY0" fmla="*/ 0 h 91016"/>
                    <a:gd name="connsiteX1" fmla="*/ 181645 w 181644"/>
                    <a:gd name="connsiteY1" fmla="*/ 91017 h 91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91016">
                      <a:moveTo>
                        <a:pt x="0" y="0"/>
                      </a:moveTo>
                      <a:lnTo>
                        <a:pt x="181645" y="9101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3" name="フリーフォーム 2832">
                  <a:extLst>
                    <a:ext uri="{FF2B5EF4-FFF2-40B4-BE49-F238E27FC236}">
                      <a16:creationId xmlns:a16="http://schemas.microsoft.com/office/drawing/2014/main" id="{07D280F7-90E2-A416-C206-9A03F3B66BE5}"/>
                    </a:ext>
                  </a:extLst>
                </p:cNvPr>
                <p:cNvSpPr/>
                <p:nvPr/>
              </p:nvSpPr>
              <p:spPr>
                <a:xfrm>
                  <a:off x="2902974" y="5600901"/>
                  <a:ext cx="236138" cy="54609"/>
                </a:xfrm>
                <a:custGeom>
                  <a:avLst/>
                  <a:gdLst>
                    <a:gd name="connsiteX0" fmla="*/ 236138 w 236138"/>
                    <a:gd name="connsiteY0" fmla="*/ 0 h 54609"/>
                    <a:gd name="connsiteX1" fmla="*/ 0 w 23613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6138" h="54609">
                      <a:moveTo>
                        <a:pt x="236138" y="0"/>
                      </a:moveTo>
                      <a:lnTo>
                        <a:pt x="0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4" name="フリーフォーム 2833">
                  <a:extLst>
                    <a:ext uri="{FF2B5EF4-FFF2-40B4-BE49-F238E27FC236}">
                      <a16:creationId xmlns:a16="http://schemas.microsoft.com/office/drawing/2014/main" id="{BB7027E5-93E7-BEBC-8065-CDBA12CA0E4B}"/>
                    </a:ext>
                  </a:extLst>
                </p:cNvPr>
                <p:cNvSpPr/>
                <p:nvPr/>
              </p:nvSpPr>
              <p:spPr>
                <a:xfrm>
                  <a:off x="2993797" y="5600901"/>
                  <a:ext cx="236138" cy="54609"/>
                </a:xfrm>
                <a:custGeom>
                  <a:avLst/>
                  <a:gdLst>
                    <a:gd name="connsiteX0" fmla="*/ 236138 w 236138"/>
                    <a:gd name="connsiteY0" fmla="*/ 0 h 54609"/>
                    <a:gd name="connsiteX1" fmla="*/ 0 w 23613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6138" h="54609">
                      <a:moveTo>
                        <a:pt x="236138" y="0"/>
                      </a:moveTo>
                      <a:lnTo>
                        <a:pt x="0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5" name="フリーフォーム 2834">
                  <a:extLst>
                    <a:ext uri="{FF2B5EF4-FFF2-40B4-BE49-F238E27FC236}">
                      <a16:creationId xmlns:a16="http://schemas.microsoft.com/office/drawing/2014/main" id="{3BB2A526-C229-86F6-5316-2EB06EF68298}"/>
                    </a:ext>
                  </a:extLst>
                </p:cNvPr>
                <p:cNvSpPr/>
                <p:nvPr/>
              </p:nvSpPr>
              <p:spPr>
                <a:xfrm>
                  <a:off x="2975632" y="5628205"/>
                  <a:ext cx="108986" cy="27304"/>
                </a:xfrm>
                <a:custGeom>
                  <a:avLst/>
                  <a:gdLst>
                    <a:gd name="connsiteX0" fmla="*/ 0 w 108986"/>
                    <a:gd name="connsiteY0" fmla="*/ 0 h 27304"/>
                    <a:gd name="connsiteX1" fmla="*/ 108987 w 108986"/>
                    <a:gd name="connsiteY1" fmla="*/ 27305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8986" h="27304">
                      <a:moveTo>
                        <a:pt x="0" y="0"/>
                      </a:moveTo>
                      <a:lnTo>
                        <a:pt x="108987" y="2730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6" name="フリーフォーム 2835">
                  <a:extLst>
                    <a:ext uri="{FF2B5EF4-FFF2-40B4-BE49-F238E27FC236}">
                      <a16:creationId xmlns:a16="http://schemas.microsoft.com/office/drawing/2014/main" id="{56A1D5E4-44FA-96A6-D65A-5DC23D331A2D}"/>
                    </a:ext>
                  </a:extLst>
                </p:cNvPr>
                <p:cNvSpPr/>
                <p:nvPr/>
              </p:nvSpPr>
              <p:spPr>
                <a:xfrm>
                  <a:off x="3048290" y="5600901"/>
                  <a:ext cx="108986" cy="27304"/>
                </a:xfrm>
                <a:custGeom>
                  <a:avLst/>
                  <a:gdLst>
                    <a:gd name="connsiteX0" fmla="*/ 108987 w 108986"/>
                    <a:gd name="connsiteY0" fmla="*/ 27305 h 27304"/>
                    <a:gd name="connsiteX1" fmla="*/ 0 w 108986"/>
                    <a:gd name="connsiteY1" fmla="*/ 0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8986" h="27304">
                      <a:moveTo>
                        <a:pt x="108987" y="2730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7" name="フリーフォーム 2836">
                  <a:extLst>
                    <a:ext uri="{FF2B5EF4-FFF2-40B4-BE49-F238E27FC236}">
                      <a16:creationId xmlns:a16="http://schemas.microsoft.com/office/drawing/2014/main" id="{A77AF7F9-E0AF-E57A-CD21-0D8E695965AB}"/>
                    </a:ext>
                  </a:extLst>
                </p:cNvPr>
                <p:cNvSpPr/>
                <p:nvPr/>
              </p:nvSpPr>
              <p:spPr>
                <a:xfrm>
                  <a:off x="3229949" y="5546299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8" name="フリーフォーム 2837">
                  <a:extLst>
                    <a:ext uri="{FF2B5EF4-FFF2-40B4-BE49-F238E27FC236}">
                      <a16:creationId xmlns:a16="http://schemas.microsoft.com/office/drawing/2014/main" id="{B94A16BF-4F64-7200-A249-695110B0132A}"/>
                    </a:ext>
                  </a:extLst>
                </p:cNvPr>
                <p:cNvSpPr/>
                <p:nvPr/>
              </p:nvSpPr>
              <p:spPr>
                <a:xfrm>
                  <a:off x="3411593" y="5546299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39" name="フリーフォーム 2838">
                  <a:extLst>
                    <a:ext uri="{FF2B5EF4-FFF2-40B4-BE49-F238E27FC236}">
                      <a16:creationId xmlns:a16="http://schemas.microsoft.com/office/drawing/2014/main" id="{A957DC1B-6397-45CA-BEEB-D0266D900F15}"/>
                    </a:ext>
                  </a:extLst>
                </p:cNvPr>
                <p:cNvSpPr/>
                <p:nvPr/>
              </p:nvSpPr>
              <p:spPr>
                <a:xfrm>
                  <a:off x="3375252" y="5546302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0" name="フリーフォーム 2839">
                  <a:extLst>
                    <a:ext uri="{FF2B5EF4-FFF2-40B4-BE49-F238E27FC236}">
                      <a16:creationId xmlns:a16="http://schemas.microsoft.com/office/drawing/2014/main" id="{DD1E50BA-D381-DAC4-4B45-6A791DE24BBB}"/>
                    </a:ext>
                  </a:extLst>
                </p:cNvPr>
                <p:cNvSpPr/>
                <p:nvPr/>
              </p:nvSpPr>
              <p:spPr>
                <a:xfrm>
                  <a:off x="3556897" y="5546302"/>
                  <a:ext cx="2136" cy="182031"/>
                </a:xfrm>
                <a:custGeom>
                  <a:avLst/>
                  <a:gdLst>
                    <a:gd name="connsiteX0" fmla="*/ 0 w 2136"/>
                    <a:gd name="connsiteY0" fmla="*/ 182031 h 182031"/>
                    <a:gd name="connsiteX1" fmla="*/ 0 w 2136"/>
                    <a:gd name="connsiteY1" fmla="*/ 0 h 18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36" h="182031">
                      <a:moveTo>
                        <a:pt x="0" y="18203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1" name="フリーフォーム 2840">
                  <a:extLst>
                    <a:ext uri="{FF2B5EF4-FFF2-40B4-BE49-F238E27FC236}">
                      <a16:creationId xmlns:a16="http://schemas.microsoft.com/office/drawing/2014/main" id="{200A550E-FF7C-8F8E-5CD1-9820752A6E0C}"/>
                    </a:ext>
                  </a:extLst>
                </p:cNvPr>
                <p:cNvSpPr/>
                <p:nvPr/>
              </p:nvSpPr>
              <p:spPr>
                <a:xfrm>
                  <a:off x="3411593" y="5728334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2" name="フリーフォーム 2841">
                  <a:extLst>
                    <a:ext uri="{FF2B5EF4-FFF2-40B4-BE49-F238E27FC236}">
                      <a16:creationId xmlns:a16="http://schemas.microsoft.com/office/drawing/2014/main" id="{48AC35CF-88E8-804F-4394-2657F1AD2A72}"/>
                    </a:ext>
                  </a:extLst>
                </p:cNvPr>
                <p:cNvSpPr/>
                <p:nvPr/>
              </p:nvSpPr>
              <p:spPr>
                <a:xfrm>
                  <a:off x="3229949" y="5546299"/>
                  <a:ext cx="236138" cy="54609"/>
                </a:xfrm>
                <a:custGeom>
                  <a:avLst/>
                  <a:gdLst>
                    <a:gd name="connsiteX0" fmla="*/ 236138 w 236138"/>
                    <a:gd name="connsiteY0" fmla="*/ 0 h 54609"/>
                    <a:gd name="connsiteX1" fmla="*/ 0 w 23613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6138" h="54609">
                      <a:moveTo>
                        <a:pt x="236138" y="0"/>
                      </a:moveTo>
                      <a:lnTo>
                        <a:pt x="0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3" name="フリーフォーム 2842">
                  <a:extLst>
                    <a:ext uri="{FF2B5EF4-FFF2-40B4-BE49-F238E27FC236}">
                      <a16:creationId xmlns:a16="http://schemas.microsoft.com/office/drawing/2014/main" id="{FC9F278C-85C7-85C5-8619-00059ECE9EFD}"/>
                    </a:ext>
                  </a:extLst>
                </p:cNvPr>
                <p:cNvSpPr/>
                <p:nvPr/>
              </p:nvSpPr>
              <p:spPr>
                <a:xfrm>
                  <a:off x="3320771" y="5546299"/>
                  <a:ext cx="236138" cy="54609"/>
                </a:xfrm>
                <a:custGeom>
                  <a:avLst/>
                  <a:gdLst>
                    <a:gd name="connsiteX0" fmla="*/ 236138 w 236138"/>
                    <a:gd name="connsiteY0" fmla="*/ 0 h 54609"/>
                    <a:gd name="connsiteX1" fmla="*/ 0 w 23613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6138" h="54609">
                      <a:moveTo>
                        <a:pt x="236138" y="0"/>
                      </a:moveTo>
                      <a:lnTo>
                        <a:pt x="0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4" name="フリーフォーム 2843">
                  <a:extLst>
                    <a:ext uri="{FF2B5EF4-FFF2-40B4-BE49-F238E27FC236}">
                      <a16:creationId xmlns:a16="http://schemas.microsoft.com/office/drawing/2014/main" id="{2FD8DBB9-7171-A93E-B06B-6B45AA5A9BCF}"/>
                    </a:ext>
                  </a:extLst>
                </p:cNvPr>
                <p:cNvSpPr/>
                <p:nvPr/>
              </p:nvSpPr>
              <p:spPr>
                <a:xfrm>
                  <a:off x="3411593" y="5691925"/>
                  <a:ext cx="145303" cy="36408"/>
                </a:xfrm>
                <a:custGeom>
                  <a:avLst/>
                  <a:gdLst>
                    <a:gd name="connsiteX0" fmla="*/ 145304 w 145303"/>
                    <a:gd name="connsiteY0" fmla="*/ 36408 h 36408"/>
                    <a:gd name="connsiteX1" fmla="*/ 0 w 145303"/>
                    <a:gd name="connsiteY1" fmla="*/ 0 h 36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03" h="36408">
                      <a:moveTo>
                        <a:pt x="145304" y="364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5" name="フリーフォーム 2844">
                  <a:extLst>
                    <a:ext uri="{FF2B5EF4-FFF2-40B4-BE49-F238E27FC236}">
                      <a16:creationId xmlns:a16="http://schemas.microsoft.com/office/drawing/2014/main" id="{26C14DF0-7D30-529F-7EF6-6A42CB450066}"/>
                    </a:ext>
                  </a:extLst>
                </p:cNvPr>
                <p:cNvSpPr/>
                <p:nvPr/>
              </p:nvSpPr>
              <p:spPr>
                <a:xfrm>
                  <a:off x="3411593" y="5600909"/>
                  <a:ext cx="145303" cy="36407"/>
                </a:xfrm>
                <a:custGeom>
                  <a:avLst/>
                  <a:gdLst>
                    <a:gd name="connsiteX0" fmla="*/ 145304 w 145303"/>
                    <a:gd name="connsiteY0" fmla="*/ 36408 h 36407"/>
                    <a:gd name="connsiteX1" fmla="*/ 0 w 145303"/>
                    <a:gd name="connsiteY1" fmla="*/ 0 h 36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03" h="36407">
                      <a:moveTo>
                        <a:pt x="145304" y="364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6" name="フリーフォーム 2845">
                  <a:extLst>
                    <a:ext uri="{FF2B5EF4-FFF2-40B4-BE49-F238E27FC236}">
                      <a16:creationId xmlns:a16="http://schemas.microsoft.com/office/drawing/2014/main" id="{B7A91575-DD09-803B-15D8-866C45F7BB20}"/>
                    </a:ext>
                  </a:extLst>
                </p:cNvPr>
                <p:cNvSpPr/>
                <p:nvPr/>
              </p:nvSpPr>
              <p:spPr>
                <a:xfrm>
                  <a:off x="3302607" y="5573604"/>
                  <a:ext cx="108986" cy="27304"/>
                </a:xfrm>
                <a:custGeom>
                  <a:avLst/>
                  <a:gdLst>
                    <a:gd name="connsiteX0" fmla="*/ 0 w 108986"/>
                    <a:gd name="connsiteY0" fmla="*/ 0 h 27304"/>
                    <a:gd name="connsiteX1" fmla="*/ 108987 w 108986"/>
                    <a:gd name="connsiteY1" fmla="*/ 27305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8986" h="27304">
                      <a:moveTo>
                        <a:pt x="0" y="0"/>
                      </a:moveTo>
                      <a:lnTo>
                        <a:pt x="108987" y="2730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7" name="フリーフォーム 2846">
                  <a:extLst>
                    <a:ext uri="{FF2B5EF4-FFF2-40B4-BE49-F238E27FC236}">
                      <a16:creationId xmlns:a16="http://schemas.microsoft.com/office/drawing/2014/main" id="{12CD4DDE-AEE0-AC42-2221-F66A7211FF16}"/>
                    </a:ext>
                  </a:extLst>
                </p:cNvPr>
                <p:cNvSpPr/>
                <p:nvPr/>
              </p:nvSpPr>
              <p:spPr>
                <a:xfrm>
                  <a:off x="3375264" y="5546299"/>
                  <a:ext cx="108986" cy="27304"/>
                </a:xfrm>
                <a:custGeom>
                  <a:avLst/>
                  <a:gdLst>
                    <a:gd name="connsiteX0" fmla="*/ 108987 w 108986"/>
                    <a:gd name="connsiteY0" fmla="*/ 27305 h 27304"/>
                    <a:gd name="connsiteX1" fmla="*/ 0 w 108986"/>
                    <a:gd name="connsiteY1" fmla="*/ 0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8986" h="27304">
                      <a:moveTo>
                        <a:pt x="108987" y="2730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8" name="フリーフォーム 2847">
                  <a:extLst>
                    <a:ext uri="{FF2B5EF4-FFF2-40B4-BE49-F238E27FC236}">
                      <a16:creationId xmlns:a16="http://schemas.microsoft.com/office/drawing/2014/main" id="{10A463BA-5213-A573-FCD4-923FD5937CFC}"/>
                    </a:ext>
                  </a:extLst>
                </p:cNvPr>
                <p:cNvSpPr/>
                <p:nvPr/>
              </p:nvSpPr>
              <p:spPr>
                <a:xfrm>
                  <a:off x="3411593" y="5573604"/>
                  <a:ext cx="72657" cy="209336"/>
                </a:xfrm>
                <a:custGeom>
                  <a:avLst/>
                  <a:gdLst>
                    <a:gd name="connsiteX0" fmla="*/ 0 w 72657"/>
                    <a:gd name="connsiteY0" fmla="*/ 209336 h 209336"/>
                    <a:gd name="connsiteX1" fmla="*/ 72658 w 72657"/>
                    <a:gd name="connsiteY1" fmla="*/ 0 h 209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657" h="209336">
                      <a:moveTo>
                        <a:pt x="0" y="209336"/>
                      </a:moveTo>
                      <a:lnTo>
                        <a:pt x="726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49" name="フリーフォーム 2848">
                  <a:extLst>
                    <a:ext uri="{FF2B5EF4-FFF2-40B4-BE49-F238E27FC236}">
                      <a16:creationId xmlns:a16="http://schemas.microsoft.com/office/drawing/2014/main" id="{2923BE29-4EFB-0FA7-E8B1-F807E878E76E}"/>
                    </a:ext>
                  </a:extLst>
                </p:cNvPr>
                <p:cNvSpPr/>
                <p:nvPr/>
              </p:nvSpPr>
              <p:spPr>
                <a:xfrm>
                  <a:off x="3484251" y="5546299"/>
                  <a:ext cx="72657" cy="209339"/>
                </a:xfrm>
                <a:custGeom>
                  <a:avLst/>
                  <a:gdLst>
                    <a:gd name="connsiteX0" fmla="*/ 72658 w 72657"/>
                    <a:gd name="connsiteY0" fmla="*/ 0 h 209339"/>
                    <a:gd name="connsiteX1" fmla="*/ 0 w 72657"/>
                    <a:gd name="connsiteY1" fmla="*/ 209339 h 209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657" h="209339">
                      <a:moveTo>
                        <a:pt x="72658" y="0"/>
                      </a:moveTo>
                      <a:lnTo>
                        <a:pt x="0" y="20933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50" name="フリーフォーム 2849">
                  <a:extLst>
                    <a:ext uri="{FF2B5EF4-FFF2-40B4-BE49-F238E27FC236}">
                      <a16:creationId xmlns:a16="http://schemas.microsoft.com/office/drawing/2014/main" id="{7DF552E0-290C-180C-929E-8403DE269C41}"/>
                    </a:ext>
                  </a:extLst>
                </p:cNvPr>
                <p:cNvSpPr/>
                <p:nvPr/>
              </p:nvSpPr>
              <p:spPr>
                <a:xfrm>
                  <a:off x="3048291" y="5546299"/>
                  <a:ext cx="145315" cy="54609"/>
                </a:xfrm>
                <a:custGeom>
                  <a:avLst/>
                  <a:gdLst>
                    <a:gd name="connsiteX0" fmla="*/ 0 w 145315"/>
                    <a:gd name="connsiteY0" fmla="*/ 54609 h 54609"/>
                    <a:gd name="connsiteX1" fmla="*/ 145316 w 145315"/>
                    <a:gd name="connsiteY1" fmla="*/ 0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315" h="54609">
                      <a:moveTo>
                        <a:pt x="0" y="54609"/>
                      </a:moveTo>
                      <a:lnTo>
                        <a:pt x="14531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51" name="フリーフォーム 2850">
                  <a:extLst>
                    <a:ext uri="{FF2B5EF4-FFF2-40B4-BE49-F238E27FC236}">
                      <a16:creationId xmlns:a16="http://schemas.microsoft.com/office/drawing/2014/main" id="{49E96DF2-C196-1CE5-338D-9E3CCD37A991}"/>
                    </a:ext>
                  </a:extLst>
                </p:cNvPr>
                <p:cNvSpPr/>
                <p:nvPr/>
              </p:nvSpPr>
              <p:spPr>
                <a:xfrm>
                  <a:off x="3193595" y="5546302"/>
                  <a:ext cx="181644" cy="2140"/>
                </a:xfrm>
                <a:custGeom>
                  <a:avLst/>
                  <a:gdLst>
                    <a:gd name="connsiteX0" fmla="*/ 0 w 181644"/>
                    <a:gd name="connsiteY0" fmla="*/ 0 h 2140"/>
                    <a:gd name="connsiteX1" fmla="*/ 181645 w 181644"/>
                    <a:gd name="connsiteY1" fmla="*/ 0 h 2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1644" h="2140">
                      <a:moveTo>
                        <a:pt x="0" y="0"/>
                      </a:moveTo>
                      <a:lnTo>
                        <a:pt x="18164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52" name="フリーフォーム 2851">
                  <a:extLst>
                    <a:ext uri="{FF2B5EF4-FFF2-40B4-BE49-F238E27FC236}">
                      <a16:creationId xmlns:a16="http://schemas.microsoft.com/office/drawing/2014/main" id="{EDE6DB5F-F896-8ED6-F3C9-DAE9605B1342}"/>
                    </a:ext>
                  </a:extLst>
                </p:cNvPr>
                <p:cNvSpPr/>
                <p:nvPr/>
              </p:nvSpPr>
              <p:spPr>
                <a:xfrm>
                  <a:off x="3048291" y="5546299"/>
                  <a:ext cx="236138" cy="54609"/>
                </a:xfrm>
                <a:custGeom>
                  <a:avLst/>
                  <a:gdLst>
                    <a:gd name="connsiteX0" fmla="*/ 236138 w 236138"/>
                    <a:gd name="connsiteY0" fmla="*/ 0 h 54609"/>
                    <a:gd name="connsiteX1" fmla="*/ 0 w 23613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6138" h="54609">
                      <a:moveTo>
                        <a:pt x="236138" y="0"/>
                      </a:moveTo>
                      <a:lnTo>
                        <a:pt x="0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53" name="フリーフォーム 2852">
                  <a:extLst>
                    <a:ext uri="{FF2B5EF4-FFF2-40B4-BE49-F238E27FC236}">
                      <a16:creationId xmlns:a16="http://schemas.microsoft.com/office/drawing/2014/main" id="{174F27AB-D024-1F00-ED7E-99891C3A46B6}"/>
                    </a:ext>
                  </a:extLst>
                </p:cNvPr>
                <p:cNvSpPr/>
                <p:nvPr/>
              </p:nvSpPr>
              <p:spPr>
                <a:xfrm>
                  <a:off x="3139114" y="5546299"/>
                  <a:ext cx="236138" cy="54609"/>
                </a:xfrm>
                <a:custGeom>
                  <a:avLst/>
                  <a:gdLst>
                    <a:gd name="connsiteX0" fmla="*/ 236138 w 236138"/>
                    <a:gd name="connsiteY0" fmla="*/ 0 h 54609"/>
                    <a:gd name="connsiteX1" fmla="*/ 0 w 236138"/>
                    <a:gd name="connsiteY1" fmla="*/ 54609 h 5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36138" h="54609">
                      <a:moveTo>
                        <a:pt x="236138" y="0"/>
                      </a:moveTo>
                      <a:lnTo>
                        <a:pt x="0" y="5460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54" name="フリーフォーム 2853">
                  <a:extLst>
                    <a:ext uri="{FF2B5EF4-FFF2-40B4-BE49-F238E27FC236}">
                      <a16:creationId xmlns:a16="http://schemas.microsoft.com/office/drawing/2014/main" id="{D4135495-A58B-40A5-41DE-9DD1F2434ED9}"/>
                    </a:ext>
                  </a:extLst>
                </p:cNvPr>
                <p:cNvSpPr/>
                <p:nvPr/>
              </p:nvSpPr>
              <p:spPr>
                <a:xfrm>
                  <a:off x="3120949" y="5573604"/>
                  <a:ext cx="108986" cy="27304"/>
                </a:xfrm>
                <a:custGeom>
                  <a:avLst/>
                  <a:gdLst>
                    <a:gd name="connsiteX0" fmla="*/ 0 w 108986"/>
                    <a:gd name="connsiteY0" fmla="*/ 0 h 27304"/>
                    <a:gd name="connsiteX1" fmla="*/ 108987 w 108986"/>
                    <a:gd name="connsiteY1" fmla="*/ 27305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8986" h="27304">
                      <a:moveTo>
                        <a:pt x="0" y="0"/>
                      </a:moveTo>
                      <a:lnTo>
                        <a:pt x="108987" y="2730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55" name="フリーフォーム 2854">
                  <a:extLst>
                    <a:ext uri="{FF2B5EF4-FFF2-40B4-BE49-F238E27FC236}">
                      <a16:creationId xmlns:a16="http://schemas.microsoft.com/office/drawing/2014/main" id="{571A5745-7DD9-63B6-6591-C44FE14DAAE9}"/>
                    </a:ext>
                  </a:extLst>
                </p:cNvPr>
                <p:cNvSpPr/>
                <p:nvPr/>
              </p:nvSpPr>
              <p:spPr>
                <a:xfrm>
                  <a:off x="3193607" y="5546299"/>
                  <a:ext cx="108986" cy="27304"/>
                </a:xfrm>
                <a:custGeom>
                  <a:avLst/>
                  <a:gdLst>
                    <a:gd name="connsiteX0" fmla="*/ 108987 w 108986"/>
                    <a:gd name="connsiteY0" fmla="*/ 27305 h 27304"/>
                    <a:gd name="connsiteX1" fmla="*/ 0 w 108986"/>
                    <a:gd name="connsiteY1" fmla="*/ 0 h 2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8986" h="27304">
                      <a:moveTo>
                        <a:pt x="108987" y="2730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795" name="グラフィックス 1394">
                <a:extLst>
                  <a:ext uri="{FF2B5EF4-FFF2-40B4-BE49-F238E27FC236}">
                    <a16:creationId xmlns:a16="http://schemas.microsoft.com/office/drawing/2014/main" id="{AB397B36-D81F-CA6B-C4AB-E9294D9AA957}"/>
                  </a:ext>
                </a:extLst>
              </p:cNvPr>
              <p:cNvGrpSpPr/>
              <p:nvPr/>
            </p:nvGrpSpPr>
            <p:grpSpPr>
              <a:xfrm>
                <a:off x="2895255" y="5538562"/>
                <a:ext cx="669375" cy="306715"/>
                <a:chOff x="2895255" y="5538562"/>
                <a:chExt cx="669375" cy="306715"/>
              </a:xfrm>
              <a:solidFill>
                <a:srgbClr val="000000"/>
              </a:solidFill>
            </p:grpSpPr>
            <p:sp>
              <p:nvSpPr>
                <p:cNvPr id="2796" name="フリーフォーム 2795">
                  <a:extLst>
                    <a:ext uri="{FF2B5EF4-FFF2-40B4-BE49-F238E27FC236}">
                      <a16:creationId xmlns:a16="http://schemas.microsoft.com/office/drawing/2014/main" id="{170B393E-27D6-83E7-C0A4-36FF0EA6C530}"/>
                    </a:ext>
                  </a:extLst>
                </p:cNvPr>
                <p:cNvSpPr/>
                <p:nvPr/>
              </p:nvSpPr>
              <p:spPr>
                <a:xfrm>
                  <a:off x="3258557" y="5829805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97" name="フリーフォーム 2796">
                  <a:extLst>
                    <a:ext uri="{FF2B5EF4-FFF2-40B4-BE49-F238E27FC236}">
                      <a16:creationId xmlns:a16="http://schemas.microsoft.com/office/drawing/2014/main" id="{CE89CD51-CA96-EFA6-CAB3-5811C0746EBC}"/>
                    </a:ext>
                  </a:extLst>
                </p:cNvPr>
                <p:cNvSpPr/>
                <p:nvPr/>
              </p:nvSpPr>
              <p:spPr>
                <a:xfrm>
                  <a:off x="3258557" y="5647774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98" name="フリーフォーム 2797">
                  <a:extLst>
                    <a:ext uri="{FF2B5EF4-FFF2-40B4-BE49-F238E27FC236}">
                      <a16:creationId xmlns:a16="http://schemas.microsoft.com/office/drawing/2014/main" id="{31377F60-2AA5-FEBF-C2FB-0F0649A52354}"/>
                    </a:ext>
                  </a:extLst>
                </p:cNvPr>
                <p:cNvSpPr/>
                <p:nvPr/>
              </p:nvSpPr>
              <p:spPr>
                <a:xfrm>
                  <a:off x="2895255" y="5647774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99" name="フリーフォーム 2798">
                  <a:extLst>
                    <a:ext uri="{FF2B5EF4-FFF2-40B4-BE49-F238E27FC236}">
                      <a16:creationId xmlns:a16="http://schemas.microsoft.com/office/drawing/2014/main" id="{946D0C25-72B7-C75C-23E7-62E61B68B928}"/>
                    </a:ext>
                  </a:extLst>
                </p:cNvPr>
                <p:cNvSpPr/>
                <p:nvPr/>
              </p:nvSpPr>
              <p:spPr>
                <a:xfrm>
                  <a:off x="2895255" y="5829805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0" name="フリーフォーム 2799">
                  <a:extLst>
                    <a:ext uri="{FF2B5EF4-FFF2-40B4-BE49-F238E27FC236}">
                      <a16:creationId xmlns:a16="http://schemas.microsoft.com/office/drawing/2014/main" id="{03110006-5C21-8128-700B-78B59E86031B}"/>
                    </a:ext>
                  </a:extLst>
                </p:cNvPr>
                <p:cNvSpPr/>
                <p:nvPr/>
              </p:nvSpPr>
              <p:spPr>
                <a:xfrm>
                  <a:off x="3549189" y="5538562"/>
                  <a:ext cx="15440" cy="15473"/>
                </a:xfrm>
                <a:custGeom>
                  <a:avLst/>
                  <a:gdLst>
                    <a:gd name="connsiteX0" fmla="*/ 15441 w 15440"/>
                    <a:gd name="connsiteY0" fmla="*/ 7737 h 15473"/>
                    <a:gd name="connsiteX1" fmla="*/ 7720 w 15440"/>
                    <a:gd name="connsiteY1" fmla="*/ 15474 h 15473"/>
                    <a:gd name="connsiteX2" fmla="*/ 0 w 15440"/>
                    <a:gd name="connsiteY2" fmla="*/ 7737 h 15473"/>
                    <a:gd name="connsiteX3" fmla="*/ 7720 w 15440"/>
                    <a:gd name="connsiteY3" fmla="*/ 0 h 15473"/>
                    <a:gd name="connsiteX4" fmla="*/ 15441 w 15440"/>
                    <a:gd name="connsiteY4" fmla="*/ 7737 h 15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40" h="15473">
                      <a:moveTo>
                        <a:pt x="15441" y="7737"/>
                      </a:moveTo>
                      <a:cubicBezTo>
                        <a:pt x="15441" y="12010"/>
                        <a:pt x="11984" y="15474"/>
                        <a:pt x="7720" y="15474"/>
                      </a:cubicBezTo>
                      <a:cubicBezTo>
                        <a:pt x="3457" y="15474"/>
                        <a:pt x="0" y="12010"/>
                        <a:pt x="0" y="7737"/>
                      </a:cubicBezTo>
                      <a:cubicBezTo>
                        <a:pt x="0" y="3464"/>
                        <a:pt x="3457" y="0"/>
                        <a:pt x="7720" y="0"/>
                      </a:cubicBezTo>
                      <a:cubicBezTo>
                        <a:pt x="11984" y="0"/>
                        <a:pt x="15441" y="3464"/>
                        <a:pt x="15441" y="773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1" name="フリーフォーム 2800">
                  <a:extLst>
                    <a:ext uri="{FF2B5EF4-FFF2-40B4-BE49-F238E27FC236}">
                      <a16:creationId xmlns:a16="http://schemas.microsoft.com/office/drawing/2014/main" id="{351E9CA9-87F3-7B42-D104-A72DC8855439}"/>
                    </a:ext>
                  </a:extLst>
                </p:cNvPr>
                <p:cNvSpPr/>
                <p:nvPr/>
              </p:nvSpPr>
              <p:spPr>
                <a:xfrm>
                  <a:off x="3549190" y="5720594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4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802" name="フリーフォーム 2801">
                  <a:extLst>
                    <a:ext uri="{FF2B5EF4-FFF2-40B4-BE49-F238E27FC236}">
                      <a16:creationId xmlns:a16="http://schemas.microsoft.com/office/drawing/2014/main" id="{478F9C27-F5B3-750F-3A8F-A1AB8DB05C6B}"/>
                    </a:ext>
                  </a:extLst>
                </p:cNvPr>
                <p:cNvSpPr/>
                <p:nvPr/>
              </p:nvSpPr>
              <p:spPr>
                <a:xfrm>
                  <a:off x="3185887" y="5538563"/>
                  <a:ext cx="15439" cy="15472"/>
                </a:xfrm>
                <a:custGeom>
                  <a:avLst/>
                  <a:gdLst>
                    <a:gd name="connsiteX0" fmla="*/ 15440 w 15439"/>
                    <a:gd name="connsiteY0" fmla="*/ 7736 h 15472"/>
                    <a:gd name="connsiteX1" fmla="*/ 7720 w 15439"/>
                    <a:gd name="connsiteY1" fmla="*/ 15473 h 15472"/>
                    <a:gd name="connsiteX2" fmla="*/ 0 w 15439"/>
                    <a:gd name="connsiteY2" fmla="*/ 7736 h 15472"/>
                    <a:gd name="connsiteX3" fmla="*/ 7720 w 15439"/>
                    <a:gd name="connsiteY3" fmla="*/ 0 h 15472"/>
                    <a:gd name="connsiteX4" fmla="*/ 15440 w 15439"/>
                    <a:gd name="connsiteY4" fmla="*/ 7736 h 15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9" h="15472">
                      <a:moveTo>
                        <a:pt x="15440" y="7736"/>
                      </a:moveTo>
                      <a:cubicBezTo>
                        <a:pt x="15440" y="12009"/>
                        <a:pt x="11983" y="15473"/>
                        <a:pt x="7720" y="15473"/>
                      </a:cubicBezTo>
                      <a:cubicBezTo>
                        <a:pt x="3456" y="15473"/>
                        <a:pt x="0" y="12009"/>
                        <a:pt x="0" y="7736"/>
                      </a:cubicBezTo>
                      <a:cubicBezTo>
                        <a:pt x="0" y="3464"/>
                        <a:pt x="3456" y="0"/>
                        <a:pt x="7720" y="0"/>
                      </a:cubicBezTo>
                      <a:cubicBezTo>
                        <a:pt x="11983" y="0"/>
                        <a:pt x="15440" y="3464"/>
                        <a:pt x="15440" y="7736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129" name="グループ化 2128">
              <a:extLst>
                <a:ext uri="{FF2B5EF4-FFF2-40B4-BE49-F238E27FC236}">
                  <a16:creationId xmlns:a16="http://schemas.microsoft.com/office/drawing/2014/main" id="{E8952F15-AF32-404F-8E3D-0549CF419ACA}"/>
                </a:ext>
              </a:extLst>
            </p:cNvPr>
            <p:cNvGrpSpPr/>
            <p:nvPr/>
          </p:nvGrpSpPr>
          <p:grpSpPr>
            <a:xfrm>
              <a:off x="3685993" y="5438613"/>
              <a:ext cx="680451" cy="494654"/>
              <a:chOff x="3685993" y="5438613"/>
              <a:chExt cx="680451" cy="494654"/>
            </a:xfrm>
          </p:grpSpPr>
          <p:grpSp>
            <p:nvGrpSpPr>
              <p:cNvPr id="2707" name="グラフィックス 1395">
                <a:extLst>
                  <a:ext uri="{FF2B5EF4-FFF2-40B4-BE49-F238E27FC236}">
                    <a16:creationId xmlns:a16="http://schemas.microsoft.com/office/drawing/2014/main" id="{642448FD-C01F-A27D-32E6-846148727E55}"/>
                  </a:ext>
                </a:extLst>
              </p:cNvPr>
              <p:cNvGrpSpPr/>
              <p:nvPr/>
            </p:nvGrpSpPr>
            <p:grpSpPr>
              <a:xfrm>
                <a:off x="3693841" y="5446444"/>
                <a:ext cx="664756" cy="478997"/>
                <a:chOff x="3693841" y="5446444"/>
                <a:chExt cx="664756" cy="478997"/>
              </a:xfrm>
            </p:grpSpPr>
            <p:sp>
              <p:nvSpPr>
                <p:cNvPr id="2716" name="フリーフォーム 2715">
                  <a:extLst>
                    <a:ext uri="{FF2B5EF4-FFF2-40B4-BE49-F238E27FC236}">
                      <a16:creationId xmlns:a16="http://schemas.microsoft.com/office/drawing/2014/main" id="{4996D567-128C-950C-0F3D-3AF8716BE688}"/>
                    </a:ext>
                  </a:extLst>
                </p:cNvPr>
                <p:cNvSpPr/>
                <p:nvPr/>
              </p:nvSpPr>
              <p:spPr>
                <a:xfrm>
                  <a:off x="3878502" y="5741211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7" name="フリーフォーム 2716">
                  <a:extLst>
                    <a:ext uri="{FF2B5EF4-FFF2-40B4-BE49-F238E27FC236}">
                      <a16:creationId xmlns:a16="http://schemas.microsoft.com/office/drawing/2014/main" id="{E1CEEAAC-1784-0EDE-4B2B-8D7A468653F3}"/>
                    </a:ext>
                  </a:extLst>
                </p:cNvPr>
                <p:cNvSpPr/>
                <p:nvPr/>
              </p:nvSpPr>
              <p:spPr>
                <a:xfrm>
                  <a:off x="3878502" y="5556976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8" name="フリーフォーム 2717">
                  <a:extLst>
                    <a:ext uri="{FF2B5EF4-FFF2-40B4-BE49-F238E27FC236}">
                      <a16:creationId xmlns:a16="http://schemas.microsoft.com/office/drawing/2014/main" id="{F288E839-5221-9042-7D02-3A56A83A9896}"/>
                    </a:ext>
                  </a:extLst>
                </p:cNvPr>
                <p:cNvSpPr/>
                <p:nvPr/>
              </p:nvSpPr>
              <p:spPr>
                <a:xfrm>
                  <a:off x="4063152" y="5556976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9" name="フリーフォーム 2718">
                  <a:extLst>
                    <a:ext uri="{FF2B5EF4-FFF2-40B4-BE49-F238E27FC236}">
                      <a16:creationId xmlns:a16="http://schemas.microsoft.com/office/drawing/2014/main" id="{1F9BC4BF-B3C8-D1D4-380B-416E717F349B}"/>
                    </a:ext>
                  </a:extLst>
                </p:cNvPr>
                <p:cNvSpPr/>
                <p:nvPr/>
              </p:nvSpPr>
              <p:spPr>
                <a:xfrm>
                  <a:off x="3878502" y="5556976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0" name="フリーフォーム 2719">
                  <a:extLst>
                    <a:ext uri="{FF2B5EF4-FFF2-40B4-BE49-F238E27FC236}">
                      <a16:creationId xmlns:a16="http://schemas.microsoft.com/office/drawing/2014/main" id="{8C65EEF8-1E6A-4D39-C3F6-D06F2BF6ABE8}"/>
                    </a:ext>
                  </a:extLst>
                </p:cNvPr>
                <p:cNvSpPr/>
                <p:nvPr/>
              </p:nvSpPr>
              <p:spPr>
                <a:xfrm>
                  <a:off x="3878502" y="5501706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1" name="フリーフォーム 2720">
                  <a:extLst>
                    <a:ext uri="{FF2B5EF4-FFF2-40B4-BE49-F238E27FC236}">
                      <a16:creationId xmlns:a16="http://schemas.microsoft.com/office/drawing/2014/main" id="{8172AF3F-406A-46A7-65D1-D9EC11FA4430}"/>
                    </a:ext>
                  </a:extLst>
                </p:cNvPr>
                <p:cNvSpPr/>
                <p:nvPr/>
              </p:nvSpPr>
              <p:spPr>
                <a:xfrm>
                  <a:off x="4063152" y="5501706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2" name="フリーフォーム 2721">
                  <a:extLst>
                    <a:ext uri="{FF2B5EF4-FFF2-40B4-BE49-F238E27FC236}">
                      <a16:creationId xmlns:a16="http://schemas.microsoft.com/office/drawing/2014/main" id="{0CE028F9-0357-65EC-351F-DC512ADC4E78}"/>
                    </a:ext>
                  </a:extLst>
                </p:cNvPr>
                <p:cNvSpPr/>
                <p:nvPr/>
              </p:nvSpPr>
              <p:spPr>
                <a:xfrm>
                  <a:off x="4026209" y="5501709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3" name="フリーフォーム 2722">
                  <a:extLst>
                    <a:ext uri="{FF2B5EF4-FFF2-40B4-BE49-F238E27FC236}">
                      <a16:creationId xmlns:a16="http://schemas.microsoft.com/office/drawing/2014/main" id="{6801F4A5-39D7-1FF0-61D9-E01FCBA5FA4C}"/>
                    </a:ext>
                  </a:extLst>
                </p:cNvPr>
                <p:cNvSpPr/>
                <p:nvPr/>
              </p:nvSpPr>
              <p:spPr>
                <a:xfrm>
                  <a:off x="4210858" y="5501709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4" name="フリーフォーム 2723">
                  <a:extLst>
                    <a:ext uri="{FF2B5EF4-FFF2-40B4-BE49-F238E27FC236}">
                      <a16:creationId xmlns:a16="http://schemas.microsoft.com/office/drawing/2014/main" id="{9A2C4A47-D6F7-FFAD-4E5B-99F5F1F272B1}"/>
                    </a:ext>
                  </a:extLst>
                </p:cNvPr>
                <p:cNvSpPr/>
                <p:nvPr/>
              </p:nvSpPr>
              <p:spPr>
                <a:xfrm>
                  <a:off x="4063152" y="5685944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5" name="フリーフォーム 2724">
                  <a:extLst>
                    <a:ext uri="{FF2B5EF4-FFF2-40B4-BE49-F238E27FC236}">
                      <a16:creationId xmlns:a16="http://schemas.microsoft.com/office/drawing/2014/main" id="{013824ED-4D02-33D5-C98C-3A4BAC4560F8}"/>
                    </a:ext>
                  </a:extLst>
                </p:cNvPr>
                <p:cNvSpPr/>
                <p:nvPr/>
              </p:nvSpPr>
              <p:spPr>
                <a:xfrm>
                  <a:off x="3878502" y="5556976"/>
                  <a:ext cx="92324" cy="184234"/>
                </a:xfrm>
                <a:custGeom>
                  <a:avLst/>
                  <a:gdLst>
                    <a:gd name="connsiteX0" fmla="*/ 92325 w 92324"/>
                    <a:gd name="connsiteY0" fmla="*/ 0 h 184234"/>
                    <a:gd name="connsiteX1" fmla="*/ 0 w 92324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324" h="184234">
                      <a:moveTo>
                        <a:pt x="92325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6" name="フリーフォーム 2725">
                  <a:extLst>
                    <a:ext uri="{FF2B5EF4-FFF2-40B4-BE49-F238E27FC236}">
                      <a16:creationId xmlns:a16="http://schemas.microsoft.com/office/drawing/2014/main" id="{684A146C-9F69-5026-D258-72B03F07072C}"/>
                    </a:ext>
                  </a:extLst>
                </p:cNvPr>
                <p:cNvSpPr/>
                <p:nvPr/>
              </p:nvSpPr>
              <p:spPr>
                <a:xfrm>
                  <a:off x="3970827" y="5556976"/>
                  <a:ext cx="92324" cy="184234"/>
                </a:xfrm>
                <a:custGeom>
                  <a:avLst/>
                  <a:gdLst>
                    <a:gd name="connsiteX0" fmla="*/ 92325 w 92324"/>
                    <a:gd name="connsiteY0" fmla="*/ 0 h 184234"/>
                    <a:gd name="connsiteX1" fmla="*/ 0 w 92324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324" h="184234">
                      <a:moveTo>
                        <a:pt x="92325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7" name="フリーフォーム 2726">
                  <a:extLst>
                    <a:ext uri="{FF2B5EF4-FFF2-40B4-BE49-F238E27FC236}">
                      <a16:creationId xmlns:a16="http://schemas.microsoft.com/office/drawing/2014/main" id="{38D53D4D-4AAD-DFE8-54FC-F77A43377A10}"/>
                    </a:ext>
                  </a:extLst>
                </p:cNvPr>
                <p:cNvSpPr/>
                <p:nvPr/>
              </p:nvSpPr>
              <p:spPr>
                <a:xfrm>
                  <a:off x="3878502" y="5649095"/>
                  <a:ext cx="184649" cy="92115"/>
                </a:xfrm>
                <a:custGeom>
                  <a:avLst/>
                  <a:gdLst>
                    <a:gd name="connsiteX0" fmla="*/ 0 w 184649"/>
                    <a:gd name="connsiteY0" fmla="*/ 0 h 92115"/>
                    <a:gd name="connsiteX1" fmla="*/ 184649 w 184649"/>
                    <a:gd name="connsiteY1" fmla="*/ 92116 h 92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92115">
                      <a:moveTo>
                        <a:pt x="0" y="0"/>
                      </a:moveTo>
                      <a:lnTo>
                        <a:pt x="184649" y="9211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8" name="フリーフォーム 2727">
                  <a:extLst>
                    <a:ext uri="{FF2B5EF4-FFF2-40B4-BE49-F238E27FC236}">
                      <a16:creationId xmlns:a16="http://schemas.microsoft.com/office/drawing/2014/main" id="{9A5325A9-62BF-7813-089E-B734C4DE5C4E}"/>
                    </a:ext>
                  </a:extLst>
                </p:cNvPr>
                <p:cNvSpPr/>
                <p:nvPr/>
              </p:nvSpPr>
              <p:spPr>
                <a:xfrm>
                  <a:off x="3878502" y="5556976"/>
                  <a:ext cx="184649" cy="92118"/>
                </a:xfrm>
                <a:custGeom>
                  <a:avLst/>
                  <a:gdLst>
                    <a:gd name="connsiteX0" fmla="*/ 0 w 184649"/>
                    <a:gd name="connsiteY0" fmla="*/ 0 h 92118"/>
                    <a:gd name="connsiteX1" fmla="*/ 184649 w 184649"/>
                    <a:gd name="connsiteY1" fmla="*/ 92118 h 9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92118">
                      <a:moveTo>
                        <a:pt x="0" y="0"/>
                      </a:moveTo>
                      <a:lnTo>
                        <a:pt x="184649" y="9211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29" name="フリーフォーム 2728">
                  <a:extLst>
                    <a:ext uri="{FF2B5EF4-FFF2-40B4-BE49-F238E27FC236}">
                      <a16:creationId xmlns:a16="http://schemas.microsoft.com/office/drawing/2014/main" id="{FB0E7D97-4CDA-376F-A1A8-938D41C61E97}"/>
                    </a:ext>
                  </a:extLst>
                </p:cNvPr>
                <p:cNvSpPr/>
                <p:nvPr/>
              </p:nvSpPr>
              <p:spPr>
                <a:xfrm>
                  <a:off x="3878502" y="5501706"/>
                  <a:ext cx="240043" cy="55270"/>
                </a:xfrm>
                <a:custGeom>
                  <a:avLst/>
                  <a:gdLst>
                    <a:gd name="connsiteX0" fmla="*/ 240044 w 240043"/>
                    <a:gd name="connsiteY0" fmla="*/ 0 h 55270"/>
                    <a:gd name="connsiteX1" fmla="*/ 0 w 240043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0043" h="55270">
                      <a:moveTo>
                        <a:pt x="240044" y="0"/>
                      </a:moveTo>
                      <a:lnTo>
                        <a:pt x="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0" name="フリーフォーム 2729">
                  <a:extLst>
                    <a:ext uri="{FF2B5EF4-FFF2-40B4-BE49-F238E27FC236}">
                      <a16:creationId xmlns:a16="http://schemas.microsoft.com/office/drawing/2014/main" id="{1301AE8E-DDB7-366A-3A04-BE477AA1110C}"/>
                    </a:ext>
                  </a:extLst>
                </p:cNvPr>
                <p:cNvSpPr/>
                <p:nvPr/>
              </p:nvSpPr>
              <p:spPr>
                <a:xfrm>
                  <a:off x="3970827" y="5501706"/>
                  <a:ext cx="240043" cy="55270"/>
                </a:xfrm>
                <a:custGeom>
                  <a:avLst/>
                  <a:gdLst>
                    <a:gd name="connsiteX0" fmla="*/ 240044 w 240043"/>
                    <a:gd name="connsiteY0" fmla="*/ 0 h 55270"/>
                    <a:gd name="connsiteX1" fmla="*/ 0 w 240043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0043" h="55270">
                      <a:moveTo>
                        <a:pt x="240044" y="0"/>
                      </a:moveTo>
                      <a:lnTo>
                        <a:pt x="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1" name="フリーフォーム 2730">
                  <a:extLst>
                    <a:ext uri="{FF2B5EF4-FFF2-40B4-BE49-F238E27FC236}">
                      <a16:creationId xmlns:a16="http://schemas.microsoft.com/office/drawing/2014/main" id="{0F26CD41-AF7E-8A8D-C0FA-4F730A002F0D}"/>
                    </a:ext>
                  </a:extLst>
                </p:cNvPr>
                <p:cNvSpPr/>
                <p:nvPr/>
              </p:nvSpPr>
              <p:spPr>
                <a:xfrm>
                  <a:off x="4063152" y="5649095"/>
                  <a:ext cx="147706" cy="36848"/>
                </a:xfrm>
                <a:custGeom>
                  <a:avLst/>
                  <a:gdLst>
                    <a:gd name="connsiteX0" fmla="*/ 147707 w 147706"/>
                    <a:gd name="connsiteY0" fmla="*/ 36849 h 36848"/>
                    <a:gd name="connsiteX1" fmla="*/ 0 w 147706"/>
                    <a:gd name="connsiteY1" fmla="*/ 0 h 3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36848">
                      <a:moveTo>
                        <a:pt x="147707" y="3684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2" name="フリーフォーム 2731">
                  <a:extLst>
                    <a:ext uri="{FF2B5EF4-FFF2-40B4-BE49-F238E27FC236}">
                      <a16:creationId xmlns:a16="http://schemas.microsoft.com/office/drawing/2014/main" id="{E5A7CE68-49A1-5885-2091-A82A232A2C0C}"/>
                    </a:ext>
                  </a:extLst>
                </p:cNvPr>
                <p:cNvSpPr/>
                <p:nvPr/>
              </p:nvSpPr>
              <p:spPr>
                <a:xfrm>
                  <a:off x="4063152" y="5556976"/>
                  <a:ext cx="147706" cy="36848"/>
                </a:xfrm>
                <a:custGeom>
                  <a:avLst/>
                  <a:gdLst>
                    <a:gd name="connsiteX0" fmla="*/ 147707 w 147706"/>
                    <a:gd name="connsiteY0" fmla="*/ 36848 h 36848"/>
                    <a:gd name="connsiteX1" fmla="*/ 0 w 147706"/>
                    <a:gd name="connsiteY1" fmla="*/ 0 h 3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36848">
                      <a:moveTo>
                        <a:pt x="147707" y="368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3" name="フリーフォーム 2732">
                  <a:extLst>
                    <a:ext uri="{FF2B5EF4-FFF2-40B4-BE49-F238E27FC236}">
                      <a16:creationId xmlns:a16="http://schemas.microsoft.com/office/drawing/2014/main" id="{1C12A5C5-F660-4D94-67CC-C3653127F112}"/>
                    </a:ext>
                  </a:extLst>
                </p:cNvPr>
                <p:cNvSpPr/>
                <p:nvPr/>
              </p:nvSpPr>
              <p:spPr>
                <a:xfrm>
                  <a:off x="3952362" y="5529341"/>
                  <a:ext cx="110789" cy="27635"/>
                </a:xfrm>
                <a:custGeom>
                  <a:avLst/>
                  <a:gdLst>
                    <a:gd name="connsiteX0" fmla="*/ 0 w 110789"/>
                    <a:gd name="connsiteY0" fmla="*/ 0 h 27635"/>
                    <a:gd name="connsiteX1" fmla="*/ 110790 w 110789"/>
                    <a:gd name="connsiteY1" fmla="*/ 27635 h 2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789" h="27635">
                      <a:moveTo>
                        <a:pt x="0" y="0"/>
                      </a:moveTo>
                      <a:lnTo>
                        <a:pt x="110790" y="2763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4" name="フリーフォーム 2733">
                  <a:extLst>
                    <a:ext uri="{FF2B5EF4-FFF2-40B4-BE49-F238E27FC236}">
                      <a16:creationId xmlns:a16="http://schemas.microsoft.com/office/drawing/2014/main" id="{668E4681-2BE1-50FA-812B-CC27711E59C3}"/>
                    </a:ext>
                  </a:extLst>
                </p:cNvPr>
                <p:cNvSpPr/>
                <p:nvPr/>
              </p:nvSpPr>
              <p:spPr>
                <a:xfrm>
                  <a:off x="4026222" y="5501706"/>
                  <a:ext cx="110789" cy="27635"/>
                </a:xfrm>
                <a:custGeom>
                  <a:avLst/>
                  <a:gdLst>
                    <a:gd name="connsiteX0" fmla="*/ 110790 w 110789"/>
                    <a:gd name="connsiteY0" fmla="*/ 27635 h 27635"/>
                    <a:gd name="connsiteX1" fmla="*/ 0 w 110789"/>
                    <a:gd name="connsiteY1" fmla="*/ 0 h 2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789" h="27635">
                      <a:moveTo>
                        <a:pt x="110790" y="2763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5" name="フリーフォーム 2734">
                  <a:extLst>
                    <a:ext uri="{FF2B5EF4-FFF2-40B4-BE49-F238E27FC236}">
                      <a16:creationId xmlns:a16="http://schemas.microsoft.com/office/drawing/2014/main" id="{EBE0BB31-8AA2-469E-3654-8E70CBE762C9}"/>
                    </a:ext>
                  </a:extLst>
                </p:cNvPr>
                <p:cNvSpPr/>
                <p:nvPr/>
              </p:nvSpPr>
              <p:spPr>
                <a:xfrm>
                  <a:off x="4063152" y="5529341"/>
                  <a:ext cx="73859" cy="211869"/>
                </a:xfrm>
                <a:custGeom>
                  <a:avLst/>
                  <a:gdLst>
                    <a:gd name="connsiteX0" fmla="*/ 0 w 73859"/>
                    <a:gd name="connsiteY0" fmla="*/ 211869 h 211869"/>
                    <a:gd name="connsiteX1" fmla="*/ 73860 w 73859"/>
                    <a:gd name="connsiteY1" fmla="*/ 0 h 21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3859" h="211869">
                      <a:moveTo>
                        <a:pt x="0" y="211869"/>
                      </a:moveTo>
                      <a:lnTo>
                        <a:pt x="7386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6" name="フリーフォーム 2735">
                  <a:extLst>
                    <a:ext uri="{FF2B5EF4-FFF2-40B4-BE49-F238E27FC236}">
                      <a16:creationId xmlns:a16="http://schemas.microsoft.com/office/drawing/2014/main" id="{277DC8AF-9342-D270-9E1B-B0E45390A37A}"/>
                    </a:ext>
                  </a:extLst>
                </p:cNvPr>
                <p:cNvSpPr/>
                <p:nvPr/>
              </p:nvSpPr>
              <p:spPr>
                <a:xfrm>
                  <a:off x="4137011" y="5501706"/>
                  <a:ext cx="73859" cy="211872"/>
                </a:xfrm>
                <a:custGeom>
                  <a:avLst/>
                  <a:gdLst>
                    <a:gd name="connsiteX0" fmla="*/ 73860 w 73859"/>
                    <a:gd name="connsiteY0" fmla="*/ 0 h 211872"/>
                    <a:gd name="connsiteX1" fmla="*/ 0 w 73859"/>
                    <a:gd name="connsiteY1" fmla="*/ 211873 h 211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3859" h="211872">
                      <a:moveTo>
                        <a:pt x="73860" y="0"/>
                      </a:moveTo>
                      <a:lnTo>
                        <a:pt x="0" y="21187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7" name="フリーフォーム 2736">
                  <a:extLst>
                    <a:ext uri="{FF2B5EF4-FFF2-40B4-BE49-F238E27FC236}">
                      <a16:creationId xmlns:a16="http://schemas.microsoft.com/office/drawing/2014/main" id="{AFA8C2AE-8FD2-8BDD-F281-4D67FC6194AF}"/>
                    </a:ext>
                  </a:extLst>
                </p:cNvPr>
                <p:cNvSpPr/>
                <p:nvPr/>
              </p:nvSpPr>
              <p:spPr>
                <a:xfrm>
                  <a:off x="3693841" y="5741211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8" name="フリーフォーム 2737">
                  <a:extLst>
                    <a:ext uri="{FF2B5EF4-FFF2-40B4-BE49-F238E27FC236}">
                      <a16:creationId xmlns:a16="http://schemas.microsoft.com/office/drawing/2014/main" id="{C6A46E2A-BB20-EF4A-583B-3F48A0B84E70}"/>
                    </a:ext>
                  </a:extLst>
                </p:cNvPr>
                <p:cNvSpPr/>
                <p:nvPr/>
              </p:nvSpPr>
              <p:spPr>
                <a:xfrm>
                  <a:off x="3693841" y="5556976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39" name="フリーフォーム 2738">
                  <a:extLst>
                    <a:ext uri="{FF2B5EF4-FFF2-40B4-BE49-F238E27FC236}">
                      <a16:creationId xmlns:a16="http://schemas.microsoft.com/office/drawing/2014/main" id="{F87B5B35-1692-F4D4-5F12-893935F414A0}"/>
                    </a:ext>
                  </a:extLst>
                </p:cNvPr>
                <p:cNvSpPr/>
                <p:nvPr/>
              </p:nvSpPr>
              <p:spPr>
                <a:xfrm>
                  <a:off x="3693841" y="5556976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0" name="フリーフォーム 2739">
                  <a:extLst>
                    <a:ext uri="{FF2B5EF4-FFF2-40B4-BE49-F238E27FC236}">
                      <a16:creationId xmlns:a16="http://schemas.microsoft.com/office/drawing/2014/main" id="{9066347F-BF58-568C-CA6A-6C0658AC4895}"/>
                    </a:ext>
                  </a:extLst>
                </p:cNvPr>
                <p:cNvSpPr/>
                <p:nvPr/>
              </p:nvSpPr>
              <p:spPr>
                <a:xfrm>
                  <a:off x="3693841" y="5501706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1" name="フリーフォーム 2740">
                  <a:extLst>
                    <a:ext uri="{FF2B5EF4-FFF2-40B4-BE49-F238E27FC236}">
                      <a16:creationId xmlns:a16="http://schemas.microsoft.com/office/drawing/2014/main" id="{035CB707-93EE-198D-54DC-4CF4648A8501}"/>
                    </a:ext>
                  </a:extLst>
                </p:cNvPr>
                <p:cNvSpPr/>
                <p:nvPr/>
              </p:nvSpPr>
              <p:spPr>
                <a:xfrm>
                  <a:off x="3841548" y="5501709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2" name="フリーフォーム 2741">
                  <a:extLst>
                    <a:ext uri="{FF2B5EF4-FFF2-40B4-BE49-F238E27FC236}">
                      <a16:creationId xmlns:a16="http://schemas.microsoft.com/office/drawing/2014/main" id="{AD8E01F5-D7A4-0FC6-0FB9-DBB6883C4AA4}"/>
                    </a:ext>
                  </a:extLst>
                </p:cNvPr>
                <p:cNvSpPr/>
                <p:nvPr/>
              </p:nvSpPr>
              <p:spPr>
                <a:xfrm>
                  <a:off x="3693841" y="5556976"/>
                  <a:ext cx="92324" cy="184234"/>
                </a:xfrm>
                <a:custGeom>
                  <a:avLst/>
                  <a:gdLst>
                    <a:gd name="connsiteX0" fmla="*/ 92325 w 92324"/>
                    <a:gd name="connsiteY0" fmla="*/ 0 h 184234"/>
                    <a:gd name="connsiteX1" fmla="*/ 0 w 92324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324" h="184234">
                      <a:moveTo>
                        <a:pt x="92325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3" name="フリーフォーム 2742">
                  <a:extLst>
                    <a:ext uri="{FF2B5EF4-FFF2-40B4-BE49-F238E27FC236}">
                      <a16:creationId xmlns:a16="http://schemas.microsoft.com/office/drawing/2014/main" id="{4788805C-61EF-9E4C-C038-1694BBF93749}"/>
                    </a:ext>
                  </a:extLst>
                </p:cNvPr>
                <p:cNvSpPr/>
                <p:nvPr/>
              </p:nvSpPr>
              <p:spPr>
                <a:xfrm>
                  <a:off x="3786165" y="5556976"/>
                  <a:ext cx="92324" cy="184234"/>
                </a:xfrm>
                <a:custGeom>
                  <a:avLst/>
                  <a:gdLst>
                    <a:gd name="connsiteX0" fmla="*/ 92325 w 92324"/>
                    <a:gd name="connsiteY0" fmla="*/ 0 h 184234"/>
                    <a:gd name="connsiteX1" fmla="*/ 0 w 92324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324" h="184234">
                      <a:moveTo>
                        <a:pt x="92325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4" name="フリーフォーム 2743">
                  <a:extLst>
                    <a:ext uri="{FF2B5EF4-FFF2-40B4-BE49-F238E27FC236}">
                      <a16:creationId xmlns:a16="http://schemas.microsoft.com/office/drawing/2014/main" id="{AB127E61-0F67-6C0A-64EE-9DA2A216886B}"/>
                    </a:ext>
                  </a:extLst>
                </p:cNvPr>
                <p:cNvSpPr/>
                <p:nvPr/>
              </p:nvSpPr>
              <p:spPr>
                <a:xfrm>
                  <a:off x="3693841" y="5649095"/>
                  <a:ext cx="184649" cy="92115"/>
                </a:xfrm>
                <a:custGeom>
                  <a:avLst/>
                  <a:gdLst>
                    <a:gd name="connsiteX0" fmla="*/ 0 w 184649"/>
                    <a:gd name="connsiteY0" fmla="*/ 0 h 92115"/>
                    <a:gd name="connsiteX1" fmla="*/ 184649 w 184649"/>
                    <a:gd name="connsiteY1" fmla="*/ 92116 h 92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92115">
                      <a:moveTo>
                        <a:pt x="0" y="0"/>
                      </a:moveTo>
                      <a:lnTo>
                        <a:pt x="184649" y="9211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5" name="フリーフォーム 2744">
                  <a:extLst>
                    <a:ext uri="{FF2B5EF4-FFF2-40B4-BE49-F238E27FC236}">
                      <a16:creationId xmlns:a16="http://schemas.microsoft.com/office/drawing/2014/main" id="{9ACD1302-B555-DCE8-20EA-D7A8562C0842}"/>
                    </a:ext>
                  </a:extLst>
                </p:cNvPr>
                <p:cNvSpPr/>
                <p:nvPr/>
              </p:nvSpPr>
              <p:spPr>
                <a:xfrm>
                  <a:off x="3693841" y="5556976"/>
                  <a:ext cx="184649" cy="92118"/>
                </a:xfrm>
                <a:custGeom>
                  <a:avLst/>
                  <a:gdLst>
                    <a:gd name="connsiteX0" fmla="*/ 0 w 184649"/>
                    <a:gd name="connsiteY0" fmla="*/ 0 h 92118"/>
                    <a:gd name="connsiteX1" fmla="*/ 184649 w 184649"/>
                    <a:gd name="connsiteY1" fmla="*/ 92118 h 9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92118">
                      <a:moveTo>
                        <a:pt x="0" y="0"/>
                      </a:moveTo>
                      <a:lnTo>
                        <a:pt x="184649" y="9211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6" name="フリーフォーム 2745">
                  <a:extLst>
                    <a:ext uri="{FF2B5EF4-FFF2-40B4-BE49-F238E27FC236}">
                      <a16:creationId xmlns:a16="http://schemas.microsoft.com/office/drawing/2014/main" id="{E4FEFA30-587C-EA6B-5D15-1789AED2B086}"/>
                    </a:ext>
                  </a:extLst>
                </p:cNvPr>
                <p:cNvSpPr/>
                <p:nvPr/>
              </p:nvSpPr>
              <p:spPr>
                <a:xfrm>
                  <a:off x="3693841" y="5501706"/>
                  <a:ext cx="240043" cy="55270"/>
                </a:xfrm>
                <a:custGeom>
                  <a:avLst/>
                  <a:gdLst>
                    <a:gd name="connsiteX0" fmla="*/ 240044 w 240043"/>
                    <a:gd name="connsiteY0" fmla="*/ 0 h 55270"/>
                    <a:gd name="connsiteX1" fmla="*/ 0 w 240043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0043" h="55270">
                      <a:moveTo>
                        <a:pt x="240044" y="0"/>
                      </a:moveTo>
                      <a:lnTo>
                        <a:pt x="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7" name="フリーフォーム 2746">
                  <a:extLst>
                    <a:ext uri="{FF2B5EF4-FFF2-40B4-BE49-F238E27FC236}">
                      <a16:creationId xmlns:a16="http://schemas.microsoft.com/office/drawing/2014/main" id="{78B8F011-01D1-DEB8-0BC0-9A13A572DE26}"/>
                    </a:ext>
                  </a:extLst>
                </p:cNvPr>
                <p:cNvSpPr/>
                <p:nvPr/>
              </p:nvSpPr>
              <p:spPr>
                <a:xfrm>
                  <a:off x="3786165" y="5501706"/>
                  <a:ext cx="240043" cy="55270"/>
                </a:xfrm>
                <a:custGeom>
                  <a:avLst/>
                  <a:gdLst>
                    <a:gd name="connsiteX0" fmla="*/ 240044 w 240043"/>
                    <a:gd name="connsiteY0" fmla="*/ 0 h 55270"/>
                    <a:gd name="connsiteX1" fmla="*/ 0 w 240043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0043" h="55270">
                      <a:moveTo>
                        <a:pt x="240044" y="0"/>
                      </a:moveTo>
                      <a:lnTo>
                        <a:pt x="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8" name="フリーフォーム 2747">
                  <a:extLst>
                    <a:ext uri="{FF2B5EF4-FFF2-40B4-BE49-F238E27FC236}">
                      <a16:creationId xmlns:a16="http://schemas.microsoft.com/office/drawing/2014/main" id="{6D7396BC-748A-E2FC-7941-7C5A626536FC}"/>
                    </a:ext>
                  </a:extLst>
                </p:cNvPr>
                <p:cNvSpPr/>
                <p:nvPr/>
              </p:nvSpPr>
              <p:spPr>
                <a:xfrm>
                  <a:off x="3767700" y="5529341"/>
                  <a:ext cx="110789" cy="27635"/>
                </a:xfrm>
                <a:custGeom>
                  <a:avLst/>
                  <a:gdLst>
                    <a:gd name="connsiteX0" fmla="*/ 0 w 110789"/>
                    <a:gd name="connsiteY0" fmla="*/ 0 h 27635"/>
                    <a:gd name="connsiteX1" fmla="*/ 110790 w 110789"/>
                    <a:gd name="connsiteY1" fmla="*/ 27635 h 2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789" h="27635">
                      <a:moveTo>
                        <a:pt x="0" y="0"/>
                      </a:moveTo>
                      <a:lnTo>
                        <a:pt x="110790" y="2763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49" name="フリーフォーム 2748">
                  <a:extLst>
                    <a:ext uri="{FF2B5EF4-FFF2-40B4-BE49-F238E27FC236}">
                      <a16:creationId xmlns:a16="http://schemas.microsoft.com/office/drawing/2014/main" id="{707E2373-414A-3A70-90A1-FA0ECE15BEB9}"/>
                    </a:ext>
                  </a:extLst>
                </p:cNvPr>
                <p:cNvSpPr/>
                <p:nvPr/>
              </p:nvSpPr>
              <p:spPr>
                <a:xfrm>
                  <a:off x="3841560" y="5501706"/>
                  <a:ext cx="110789" cy="27635"/>
                </a:xfrm>
                <a:custGeom>
                  <a:avLst/>
                  <a:gdLst>
                    <a:gd name="connsiteX0" fmla="*/ 110790 w 110789"/>
                    <a:gd name="connsiteY0" fmla="*/ 27635 h 27635"/>
                    <a:gd name="connsiteX1" fmla="*/ 0 w 110789"/>
                    <a:gd name="connsiteY1" fmla="*/ 0 h 2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789" h="27635">
                      <a:moveTo>
                        <a:pt x="110790" y="2763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0" name="フリーフォーム 2749">
                  <a:extLst>
                    <a:ext uri="{FF2B5EF4-FFF2-40B4-BE49-F238E27FC236}">
                      <a16:creationId xmlns:a16="http://schemas.microsoft.com/office/drawing/2014/main" id="{31E24A78-C892-B63E-1D86-5A96BCD7654A}"/>
                    </a:ext>
                  </a:extLst>
                </p:cNvPr>
                <p:cNvSpPr/>
                <p:nvPr/>
              </p:nvSpPr>
              <p:spPr>
                <a:xfrm>
                  <a:off x="4026223" y="5446444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1" name="フリーフォーム 2750">
                  <a:extLst>
                    <a:ext uri="{FF2B5EF4-FFF2-40B4-BE49-F238E27FC236}">
                      <a16:creationId xmlns:a16="http://schemas.microsoft.com/office/drawing/2014/main" id="{5DD66857-C563-ED79-FE58-E6315CBE5916}"/>
                    </a:ext>
                  </a:extLst>
                </p:cNvPr>
                <p:cNvSpPr/>
                <p:nvPr/>
              </p:nvSpPr>
              <p:spPr>
                <a:xfrm>
                  <a:off x="4210872" y="5446444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2" name="フリーフォーム 2751">
                  <a:extLst>
                    <a:ext uri="{FF2B5EF4-FFF2-40B4-BE49-F238E27FC236}">
                      <a16:creationId xmlns:a16="http://schemas.microsoft.com/office/drawing/2014/main" id="{68F3873B-1DCD-63DD-7BF4-8A839164526C}"/>
                    </a:ext>
                  </a:extLst>
                </p:cNvPr>
                <p:cNvSpPr/>
                <p:nvPr/>
              </p:nvSpPr>
              <p:spPr>
                <a:xfrm>
                  <a:off x="4173930" y="5446447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3" name="フリーフォーム 2752">
                  <a:extLst>
                    <a:ext uri="{FF2B5EF4-FFF2-40B4-BE49-F238E27FC236}">
                      <a16:creationId xmlns:a16="http://schemas.microsoft.com/office/drawing/2014/main" id="{1675E517-CF2A-86C7-519B-5AFC3B6E4217}"/>
                    </a:ext>
                  </a:extLst>
                </p:cNvPr>
                <p:cNvSpPr/>
                <p:nvPr/>
              </p:nvSpPr>
              <p:spPr>
                <a:xfrm>
                  <a:off x="4358579" y="5446447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4" name="フリーフォーム 2753">
                  <a:extLst>
                    <a:ext uri="{FF2B5EF4-FFF2-40B4-BE49-F238E27FC236}">
                      <a16:creationId xmlns:a16="http://schemas.microsoft.com/office/drawing/2014/main" id="{D42CB61E-8385-19C7-5DEB-79D25DB1D7EB}"/>
                    </a:ext>
                  </a:extLst>
                </p:cNvPr>
                <p:cNvSpPr/>
                <p:nvPr/>
              </p:nvSpPr>
              <p:spPr>
                <a:xfrm>
                  <a:off x="4210872" y="5630681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5" name="フリーフォーム 2754">
                  <a:extLst>
                    <a:ext uri="{FF2B5EF4-FFF2-40B4-BE49-F238E27FC236}">
                      <a16:creationId xmlns:a16="http://schemas.microsoft.com/office/drawing/2014/main" id="{4F3BE963-2E0E-79B5-9EA7-A3427829F664}"/>
                    </a:ext>
                  </a:extLst>
                </p:cNvPr>
                <p:cNvSpPr/>
                <p:nvPr/>
              </p:nvSpPr>
              <p:spPr>
                <a:xfrm>
                  <a:off x="4026223" y="5446444"/>
                  <a:ext cx="240043" cy="55270"/>
                </a:xfrm>
                <a:custGeom>
                  <a:avLst/>
                  <a:gdLst>
                    <a:gd name="connsiteX0" fmla="*/ 240044 w 240043"/>
                    <a:gd name="connsiteY0" fmla="*/ 0 h 55270"/>
                    <a:gd name="connsiteX1" fmla="*/ 0 w 240043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0043" h="55270">
                      <a:moveTo>
                        <a:pt x="240044" y="0"/>
                      </a:moveTo>
                      <a:lnTo>
                        <a:pt x="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6" name="フリーフォーム 2755">
                  <a:extLst>
                    <a:ext uri="{FF2B5EF4-FFF2-40B4-BE49-F238E27FC236}">
                      <a16:creationId xmlns:a16="http://schemas.microsoft.com/office/drawing/2014/main" id="{F4E01981-FC68-29BC-C825-499CB3987356}"/>
                    </a:ext>
                  </a:extLst>
                </p:cNvPr>
                <p:cNvSpPr/>
                <p:nvPr/>
              </p:nvSpPr>
              <p:spPr>
                <a:xfrm>
                  <a:off x="4118547" y="5446444"/>
                  <a:ext cx="240043" cy="55270"/>
                </a:xfrm>
                <a:custGeom>
                  <a:avLst/>
                  <a:gdLst>
                    <a:gd name="connsiteX0" fmla="*/ 240044 w 240043"/>
                    <a:gd name="connsiteY0" fmla="*/ 0 h 55270"/>
                    <a:gd name="connsiteX1" fmla="*/ 0 w 240043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0043" h="55270">
                      <a:moveTo>
                        <a:pt x="240044" y="0"/>
                      </a:moveTo>
                      <a:lnTo>
                        <a:pt x="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7" name="フリーフォーム 2756">
                  <a:extLst>
                    <a:ext uri="{FF2B5EF4-FFF2-40B4-BE49-F238E27FC236}">
                      <a16:creationId xmlns:a16="http://schemas.microsoft.com/office/drawing/2014/main" id="{CAB2CD50-118F-A88C-80F2-ED1A6A3F3D2A}"/>
                    </a:ext>
                  </a:extLst>
                </p:cNvPr>
                <p:cNvSpPr/>
                <p:nvPr/>
              </p:nvSpPr>
              <p:spPr>
                <a:xfrm>
                  <a:off x="4210872" y="5593832"/>
                  <a:ext cx="147706" cy="36848"/>
                </a:xfrm>
                <a:custGeom>
                  <a:avLst/>
                  <a:gdLst>
                    <a:gd name="connsiteX0" fmla="*/ 147707 w 147706"/>
                    <a:gd name="connsiteY0" fmla="*/ 36849 h 36848"/>
                    <a:gd name="connsiteX1" fmla="*/ 0 w 147706"/>
                    <a:gd name="connsiteY1" fmla="*/ 0 h 3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36848">
                      <a:moveTo>
                        <a:pt x="147707" y="3684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8" name="フリーフォーム 2757">
                  <a:extLst>
                    <a:ext uri="{FF2B5EF4-FFF2-40B4-BE49-F238E27FC236}">
                      <a16:creationId xmlns:a16="http://schemas.microsoft.com/office/drawing/2014/main" id="{3CB28431-4649-684A-D8F0-3210BAD02543}"/>
                    </a:ext>
                  </a:extLst>
                </p:cNvPr>
                <p:cNvSpPr/>
                <p:nvPr/>
              </p:nvSpPr>
              <p:spPr>
                <a:xfrm>
                  <a:off x="4210872" y="5501714"/>
                  <a:ext cx="147706" cy="36848"/>
                </a:xfrm>
                <a:custGeom>
                  <a:avLst/>
                  <a:gdLst>
                    <a:gd name="connsiteX0" fmla="*/ 147707 w 147706"/>
                    <a:gd name="connsiteY0" fmla="*/ 36848 h 36848"/>
                    <a:gd name="connsiteX1" fmla="*/ 0 w 147706"/>
                    <a:gd name="connsiteY1" fmla="*/ 0 h 3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36848">
                      <a:moveTo>
                        <a:pt x="147707" y="368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59" name="フリーフォーム 2758">
                  <a:extLst>
                    <a:ext uri="{FF2B5EF4-FFF2-40B4-BE49-F238E27FC236}">
                      <a16:creationId xmlns:a16="http://schemas.microsoft.com/office/drawing/2014/main" id="{2ABBD036-BD23-12BF-18E1-62869F0226B3}"/>
                    </a:ext>
                  </a:extLst>
                </p:cNvPr>
                <p:cNvSpPr/>
                <p:nvPr/>
              </p:nvSpPr>
              <p:spPr>
                <a:xfrm>
                  <a:off x="4100082" y="5474079"/>
                  <a:ext cx="110789" cy="27635"/>
                </a:xfrm>
                <a:custGeom>
                  <a:avLst/>
                  <a:gdLst>
                    <a:gd name="connsiteX0" fmla="*/ 0 w 110789"/>
                    <a:gd name="connsiteY0" fmla="*/ 0 h 27635"/>
                    <a:gd name="connsiteX1" fmla="*/ 110790 w 110789"/>
                    <a:gd name="connsiteY1" fmla="*/ 27635 h 2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789" h="27635">
                      <a:moveTo>
                        <a:pt x="0" y="0"/>
                      </a:moveTo>
                      <a:lnTo>
                        <a:pt x="110790" y="2763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0" name="フリーフォーム 2759">
                  <a:extLst>
                    <a:ext uri="{FF2B5EF4-FFF2-40B4-BE49-F238E27FC236}">
                      <a16:creationId xmlns:a16="http://schemas.microsoft.com/office/drawing/2014/main" id="{C6A6CCAD-3F2F-4C8A-4A4B-B98C1FA5C917}"/>
                    </a:ext>
                  </a:extLst>
                </p:cNvPr>
                <p:cNvSpPr/>
                <p:nvPr/>
              </p:nvSpPr>
              <p:spPr>
                <a:xfrm>
                  <a:off x="4173942" y="5446444"/>
                  <a:ext cx="110789" cy="27635"/>
                </a:xfrm>
                <a:custGeom>
                  <a:avLst/>
                  <a:gdLst>
                    <a:gd name="connsiteX0" fmla="*/ 110790 w 110789"/>
                    <a:gd name="connsiteY0" fmla="*/ 27635 h 27635"/>
                    <a:gd name="connsiteX1" fmla="*/ 0 w 110789"/>
                    <a:gd name="connsiteY1" fmla="*/ 0 h 2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789" h="27635">
                      <a:moveTo>
                        <a:pt x="110790" y="2763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1" name="フリーフォーム 2760">
                  <a:extLst>
                    <a:ext uri="{FF2B5EF4-FFF2-40B4-BE49-F238E27FC236}">
                      <a16:creationId xmlns:a16="http://schemas.microsoft.com/office/drawing/2014/main" id="{EEC7675E-07C3-2955-2648-2114A5958717}"/>
                    </a:ext>
                  </a:extLst>
                </p:cNvPr>
                <p:cNvSpPr/>
                <p:nvPr/>
              </p:nvSpPr>
              <p:spPr>
                <a:xfrm>
                  <a:off x="4210872" y="5474079"/>
                  <a:ext cx="73859" cy="211869"/>
                </a:xfrm>
                <a:custGeom>
                  <a:avLst/>
                  <a:gdLst>
                    <a:gd name="connsiteX0" fmla="*/ 0 w 73859"/>
                    <a:gd name="connsiteY0" fmla="*/ 211869 h 211869"/>
                    <a:gd name="connsiteX1" fmla="*/ 73860 w 73859"/>
                    <a:gd name="connsiteY1" fmla="*/ 0 h 21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3859" h="211869">
                      <a:moveTo>
                        <a:pt x="0" y="211869"/>
                      </a:moveTo>
                      <a:lnTo>
                        <a:pt x="7386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2" name="フリーフォーム 2761">
                  <a:extLst>
                    <a:ext uri="{FF2B5EF4-FFF2-40B4-BE49-F238E27FC236}">
                      <a16:creationId xmlns:a16="http://schemas.microsoft.com/office/drawing/2014/main" id="{9469CF62-82DA-E3D9-FF02-8D98F017DA8F}"/>
                    </a:ext>
                  </a:extLst>
                </p:cNvPr>
                <p:cNvSpPr/>
                <p:nvPr/>
              </p:nvSpPr>
              <p:spPr>
                <a:xfrm>
                  <a:off x="4284732" y="5446444"/>
                  <a:ext cx="73859" cy="211872"/>
                </a:xfrm>
                <a:custGeom>
                  <a:avLst/>
                  <a:gdLst>
                    <a:gd name="connsiteX0" fmla="*/ 73860 w 73859"/>
                    <a:gd name="connsiteY0" fmla="*/ 0 h 211872"/>
                    <a:gd name="connsiteX1" fmla="*/ 0 w 73859"/>
                    <a:gd name="connsiteY1" fmla="*/ 211873 h 211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3859" h="211872">
                      <a:moveTo>
                        <a:pt x="73860" y="0"/>
                      </a:moveTo>
                      <a:lnTo>
                        <a:pt x="0" y="21187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3" name="フリーフォーム 2762">
                  <a:extLst>
                    <a:ext uri="{FF2B5EF4-FFF2-40B4-BE49-F238E27FC236}">
                      <a16:creationId xmlns:a16="http://schemas.microsoft.com/office/drawing/2014/main" id="{1A2C5B3A-A9A3-E741-E564-2753E54463B4}"/>
                    </a:ext>
                  </a:extLst>
                </p:cNvPr>
                <p:cNvSpPr/>
                <p:nvPr/>
              </p:nvSpPr>
              <p:spPr>
                <a:xfrm>
                  <a:off x="3841561" y="5446444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4" name="フリーフォーム 2763">
                  <a:extLst>
                    <a:ext uri="{FF2B5EF4-FFF2-40B4-BE49-F238E27FC236}">
                      <a16:creationId xmlns:a16="http://schemas.microsoft.com/office/drawing/2014/main" id="{F3D1BB6F-01CC-D8D8-B867-04FD0126E1C6}"/>
                    </a:ext>
                  </a:extLst>
                </p:cNvPr>
                <p:cNvSpPr/>
                <p:nvPr/>
              </p:nvSpPr>
              <p:spPr>
                <a:xfrm>
                  <a:off x="3989268" y="5446447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5" name="フリーフォーム 2764">
                  <a:extLst>
                    <a:ext uri="{FF2B5EF4-FFF2-40B4-BE49-F238E27FC236}">
                      <a16:creationId xmlns:a16="http://schemas.microsoft.com/office/drawing/2014/main" id="{F9E77F6C-D9AE-8696-FF15-CE0E57DAB29F}"/>
                    </a:ext>
                  </a:extLst>
                </p:cNvPr>
                <p:cNvSpPr/>
                <p:nvPr/>
              </p:nvSpPr>
              <p:spPr>
                <a:xfrm>
                  <a:off x="3841561" y="5446444"/>
                  <a:ext cx="240043" cy="55270"/>
                </a:xfrm>
                <a:custGeom>
                  <a:avLst/>
                  <a:gdLst>
                    <a:gd name="connsiteX0" fmla="*/ 240044 w 240043"/>
                    <a:gd name="connsiteY0" fmla="*/ 0 h 55270"/>
                    <a:gd name="connsiteX1" fmla="*/ 0 w 240043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0043" h="55270">
                      <a:moveTo>
                        <a:pt x="240044" y="0"/>
                      </a:moveTo>
                      <a:lnTo>
                        <a:pt x="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6" name="フリーフォーム 2765">
                  <a:extLst>
                    <a:ext uri="{FF2B5EF4-FFF2-40B4-BE49-F238E27FC236}">
                      <a16:creationId xmlns:a16="http://schemas.microsoft.com/office/drawing/2014/main" id="{99E5E823-8A1E-958E-D784-FB1C51F93CE1}"/>
                    </a:ext>
                  </a:extLst>
                </p:cNvPr>
                <p:cNvSpPr/>
                <p:nvPr/>
              </p:nvSpPr>
              <p:spPr>
                <a:xfrm>
                  <a:off x="3933886" y="5446444"/>
                  <a:ext cx="240043" cy="55270"/>
                </a:xfrm>
                <a:custGeom>
                  <a:avLst/>
                  <a:gdLst>
                    <a:gd name="connsiteX0" fmla="*/ 240044 w 240043"/>
                    <a:gd name="connsiteY0" fmla="*/ 0 h 55270"/>
                    <a:gd name="connsiteX1" fmla="*/ 0 w 240043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0043" h="55270">
                      <a:moveTo>
                        <a:pt x="240044" y="0"/>
                      </a:moveTo>
                      <a:lnTo>
                        <a:pt x="0" y="552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7" name="フリーフォーム 2766">
                  <a:extLst>
                    <a:ext uri="{FF2B5EF4-FFF2-40B4-BE49-F238E27FC236}">
                      <a16:creationId xmlns:a16="http://schemas.microsoft.com/office/drawing/2014/main" id="{9A7D1B1C-A88A-8F9A-9452-47C455C74D85}"/>
                    </a:ext>
                  </a:extLst>
                </p:cNvPr>
                <p:cNvSpPr/>
                <p:nvPr/>
              </p:nvSpPr>
              <p:spPr>
                <a:xfrm>
                  <a:off x="3915421" y="5474079"/>
                  <a:ext cx="110789" cy="27635"/>
                </a:xfrm>
                <a:custGeom>
                  <a:avLst/>
                  <a:gdLst>
                    <a:gd name="connsiteX0" fmla="*/ 0 w 110789"/>
                    <a:gd name="connsiteY0" fmla="*/ 0 h 27635"/>
                    <a:gd name="connsiteX1" fmla="*/ 110790 w 110789"/>
                    <a:gd name="connsiteY1" fmla="*/ 27635 h 2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789" h="27635">
                      <a:moveTo>
                        <a:pt x="0" y="0"/>
                      </a:moveTo>
                      <a:lnTo>
                        <a:pt x="110790" y="2763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8" name="フリーフォーム 2767">
                  <a:extLst>
                    <a:ext uri="{FF2B5EF4-FFF2-40B4-BE49-F238E27FC236}">
                      <a16:creationId xmlns:a16="http://schemas.microsoft.com/office/drawing/2014/main" id="{F3562A40-74B4-8829-469F-D601B142BE18}"/>
                    </a:ext>
                  </a:extLst>
                </p:cNvPr>
                <p:cNvSpPr/>
                <p:nvPr/>
              </p:nvSpPr>
              <p:spPr>
                <a:xfrm>
                  <a:off x="3989280" y="5446444"/>
                  <a:ext cx="110789" cy="27635"/>
                </a:xfrm>
                <a:custGeom>
                  <a:avLst/>
                  <a:gdLst>
                    <a:gd name="connsiteX0" fmla="*/ 110790 w 110789"/>
                    <a:gd name="connsiteY0" fmla="*/ 27635 h 27635"/>
                    <a:gd name="connsiteX1" fmla="*/ 0 w 110789"/>
                    <a:gd name="connsiteY1" fmla="*/ 0 h 2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789" h="27635">
                      <a:moveTo>
                        <a:pt x="110790" y="2763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69" name="フリーフォーム 2768">
                  <a:extLst>
                    <a:ext uri="{FF2B5EF4-FFF2-40B4-BE49-F238E27FC236}">
                      <a16:creationId xmlns:a16="http://schemas.microsoft.com/office/drawing/2014/main" id="{982AE783-7FFC-3C22-41E8-E04578700044}"/>
                    </a:ext>
                  </a:extLst>
                </p:cNvPr>
                <p:cNvSpPr/>
                <p:nvPr/>
              </p:nvSpPr>
              <p:spPr>
                <a:xfrm>
                  <a:off x="3878508" y="5925438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0" name="フリーフォーム 2769">
                  <a:extLst>
                    <a:ext uri="{FF2B5EF4-FFF2-40B4-BE49-F238E27FC236}">
                      <a16:creationId xmlns:a16="http://schemas.microsoft.com/office/drawing/2014/main" id="{1BE9BDB4-968D-56D8-076F-BA5649DCCB38}"/>
                    </a:ext>
                  </a:extLst>
                </p:cNvPr>
                <p:cNvSpPr/>
                <p:nvPr/>
              </p:nvSpPr>
              <p:spPr>
                <a:xfrm>
                  <a:off x="3878508" y="5741204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1" name="フリーフォーム 2770">
                  <a:extLst>
                    <a:ext uri="{FF2B5EF4-FFF2-40B4-BE49-F238E27FC236}">
                      <a16:creationId xmlns:a16="http://schemas.microsoft.com/office/drawing/2014/main" id="{CE4A7ED7-28E5-DECD-3278-C3B9546C436B}"/>
                    </a:ext>
                  </a:extLst>
                </p:cNvPr>
                <p:cNvSpPr/>
                <p:nvPr/>
              </p:nvSpPr>
              <p:spPr>
                <a:xfrm>
                  <a:off x="4063157" y="5741204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2" name="フリーフォーム 2771">
                  <a:extLst>
                    <a:ext uri="{FF2B5EF4-FFF2-40B4-BE49-F238E27FC236}">
                      <a16:creationId xmlns:a16="http://schemas.microsoft.com/office/drawing/2014/main" id="{E851991C-E414-ABEA-5304-3F023C3B2BC2}"/>
                    </a:ext>
                  </a:extLst>
                </p:cNvPr>
                <p:cNvSpPr/>
                <p:nvPr/>
              </p:nvSpPr>
              <p:spPr>
                <a:xfrm>
                  <a:off x="4210864" y="5685936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3" name="フリーフォーム 2772">
                  <a:extLst>
                    <a:ext uri="{FF2B5EF4-FFF2-40B4-BE49-F238E27FC236}">
                      <a16:creationId xmlns:a16="http://schemas.microsoft.com/office/drawing/2014/main" id="{5DA7D9A0-266B-C5C4-A019-20B4A1BC5DD1}"/>
                    </a:ext>
                  </a:extLst>
                </p:cNvPr>
                <p:cNvSpPr/>
                <p:nvPr/>
              </p:nvSpPr>
              <p:spPr>
                <a:xfrm>
                  <a:off x="4063157" y="5870171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4" name="フリーフォーム 2773">
                  <a:extLst>
                    <a:ext uri="{FF2B5EF4-FFF2-40B4-BE49-F238E27FC236}">
                      <a16:creationId xmlns:a16="http://schemas.microsoft.com/office/drawing/2014/main" id="{2F811573-54B5-1E62-912A-70FCA4FA31A8}"/>
                    </a:ext>
                  </a:extLst>
                </p:cNvPr>
                <p:cNvSpPr/>
                <p:nvPr/>
              </p:nvSpPr>
              <p:spPr>
                <a:xfrm>
                  <a:off x="3878508" y="5741204"/>
                  <a:ext cx="92324" cy="184234"/>
                </a:xfrm>
                <a:custGeom>
                  <a:avLst/>
                  <a:gdLst>
                    <a:gd name="connsiteX0" fmla="*/ 92325 w 92324"/>
                    <a:gd name="connsiteY0" fmla="*/ 0 h 184234"/>
                    <a:gd name="connsiteX1" fmla="*/ 0 w 92324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324" h="184234">
                      <a:moveTo>
                        <a:pt x="92325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5" name="フリーフォーム 2774">
                  <a:extLst>
                    <a:ext uri="{FF2B5EF4-FFF2-40B4-BE49-F238E27FC236}">
                      <a16:creationId xmlns:a16="http://schemas.microsoft.com/office/drawing/2014/main" id="{E4EE8BB7-B1E0-76EE-CD20-807E3ED79B22}"/>
                    </a:ext>
                  </a:extLst>
                </p:cNvPr>
                <p:cNvSpPr/>
                <p:nvPr/>
              </p:nvSpPr>
              <p:spPr>
                <a:xfrm>
                  <a:off x="3970833" y="5741204"/>
                  <a:ext cx="92324" cy="184234"/>
                </a:xfrm>
                <a:custGeom>
                  <a:avLst/>
                  <a:gdLst>
                    <a:gd name="connsiteX0" fmla="*/ 92325 w 92324"/>
                    <a:gd name="connsiteY0" fmla="*/ 0 h 184234"/>
                    <a:gd name="connsiteX1" fmla="*/ 0 w 92324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324" h="184234">
                      <a:moveTo>
                        <a:pt x="92325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6" name="フリーフォーム 2775">
                  <a:extLst>
                    <a:ext uri="{FF2B5EF4-FFF2-40B4-BE49-F238E27FC236}">
                      <a16:creationId xmlns:a16="http://schemas.microsoft.com/office/drawing/2014/main" id="{0D4C49D5-D040-0138-2DF3-6A52283D70D9}"/>
                    </a:ext>
                  </a:extLst>
                </p:cNvPr>
                <p:cNvSpPr/>
                <p:nvPr/>
              </p:nvSpPr>
              <p:spPr>
                <a:xfrm>
                  <a:off x="3878508" y="5833322"/>
                  <a:ext cx="184649" cy="92115"/>
                </a:xfrm>
                <a:custGeom>
                  <a:avLst/>
                  <a:gdLst>
                    <a:gd name="connsiteX0" fmla="*/ 0 w 184649"/>
                    <a:gd name="connsiteY0" fmla="*/ 0 h 92115"/>
                    <a:gd name="connsiteX1" fmla="*/ 184649 w 184649"/>
                    <a:gd name="connsiteY1" fmla="*/ 92116 h 92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92115">
                      <a:moveTo>
                        <a:pt x="0" y="0"/>
                      </a:moveTo>
                      <a:lnTo>
                        <a:pt x="184649" y="9211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7" name="フリーフォーム 2776">
                  <a:extLst>
                    <a:ext uri="{FF2B5EF4-FFF2-40B4-BE49-F238E27FC236}">
                      <a16:creationId xmlns:a16="http://schemas.microsoft.com/office/drawing/2014/main" id="{36625049-7655-834C-1AA8-01748265802F}"/>
                    </a:ext>
                  </a:extLst>
                </p:cNvPr>
                <p:cNvSpPr/>
                <p:nvPr/>
              </p:nvSpPr>
              <p:spPr>
                <a:xfrm>
                  <a:off x="3878508" y="5741204"/>
                  <a:ext cx="184649" cy="92118"/>
                </a:xfrm>
                <a:custGeom>
                  <a:avLst/>
                  <a:gdLst>
                    <a:gd name="connsiteX0" fmla="*/ 0 w 184649"/>
                    <a:gd name="connsiteY0" fmla="*/ 0 h 92118"/>
                    <a:gd name="connsiteX1" fmla="*/ 184649 w 184649"/>
                    <a:gd name="connsiteY1" fmla="*/ 92118 h 9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92118">
                      <a:moveTo>
                        <a:pt x="0" y="0"/>
                      </a:moveTo>
                      <a:lnTo>
                        <a:pt x="184649" y="9211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8" name="フリーフォーム 2777">
                  <a:extLst>
                    <a:ext uri="{FF2B5EF4-FFF2-40B4-BE49-F238E27FC236}">
                      <a16:creationId xmlns:a16="http://schemas.microsoft.com/office/drawing/2014/main" id="{EC5D8BF3-3359-CC12-2D35-04C60E05CDFA}"/>
                    </a:ext>
                  </a:extLst>
                </p:cNvPr>
                <p:cNvSpPr/>
                <p:nvPr/>
              </p:nvSpPr>
              <p:spPr>
                <a:xfrm>
                  <a:off x="4063157" y="5833322"/>
                  <a:ext cx="147706" cy="36848"/>
                </a:xfrm>
                <a:custGeom>
                  <a:avLst/>
                  <a:gdLst>
                    <a:gd name="connsiteX0" fmla="*/ 147707 w 147706"/>
                    <a:gd name="connsiteY0" fmla="*/ 36849 h 36848"/>
                    <a:gd name="connsiteX1" fmla="*/ 0 w 147706"/>
                    <a:gd name="connsiteY1" fmla="*/ 0 h 3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36848">
                      <a:moveTo>
                        <a:pt x="147707" y="3684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79" name="フリーフォーム 2778">
                  <a:extLst>
                    <a:ext uri="{FF2B5EF4-FFF2-40B4-BE49-F238E27FC236}">
                      <a16:creationId xmlns:a16="http://schemas.microsoft.com/office/drawing/2014/main" id="{74A09B8B-C045-784A-375B-828C38D2A382}"/>
                    </a:ext>
                  </a:extLst>
                </p:cNvPr>
                <p:cNvSpPr/>
                <p:nvPr/>
              </p:nvSpPr>
              <p:spPr>
                <a:xfrm>
                  <a:off x="4063157" y="5741204"/>
                  <a:ext cx="147706" cy="36848"/>
                </a:xfrm>
                <a:custGeom>
                  <a:avLst/>
                  <a:gdLst>
                    <a:gd name="connsiteX0" fmla="*/ 147707 w 147706"/>
                    <a:gd name="connsiteY0" fmla="*/ 36848 h 36848"/>
                    <a:gd name="connsiteX1" fmla="*/ 0 w 147706"/>
                    <a:gd name="connsiteY1" fmla="*/ 0 h 3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36848">
                      <a:moveTo>
                        <a:pt x="147707" y="368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0" name="フリーフォーム 2779">
                  <a:extLst>
                    <a:ext uri="{FF2B5EF4-FFF2-40B4-BE49-F238E27FC236}">
                      <a16:creationId xmlns:a16="http://schemas.microsoft.com/office/drawing/2014/main" id="{EC91712E-6C8D-1D6A-B0C7-6C4FB3E608E8}"/>
                    </a:ext>
                  </a:extLst>
                </p:cNvPr>
                <p:cNvSpPr/>
                <p:nvPr/>
              </p:nvSpPr>
              <p:spPr>
                <a:xfrm>
                  <a:off x="4063157" y="5713568"/>
                  <a:ext cx="73859" cy="211869"/>
                </a:xfrm>
                <a:custGeom>
                  <a:avLst/>
                  <a:gdLst>
                    <a:gd name="connsiteX0" fmla="*/ 0 w 73859"/>
                    <a:gd name="connsiteY0" fmla="*/ 211869 h 211869"/>
                    <a:gd name="connsiteX1" fmla="*/ 73860 w 73859"/>
                    <a:gd name="connsiteY1" fmla="*/ 0 h 21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3859" h="211869">
                      <a:moveTo>
                        <a:pt x="0" y="211869"/>
                      </a:moveTo>
                      <a:lnTo>
                        <a:pt x="7386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1" name="フリーフォーム 2780">
                  <a:extLst>
                    <a:ext uri="{FF2B5EF4-FFF2-40B4-BE49-F238E27FC236}">
                      <a16:creationId xmlns:a16="http://schemas.microsoft.com/office/drawing/2014/main" id="{A201EA88-D418-54A3-280F-66EED41254AD}"/>
                    </a:ext>
                  </a:extLst>
                </p:cNvPr>
                <p:cNvSpPr/>
                <p:nvPr/>
              </p:nvSpPr>
              <p:spPr>
                <a:xfrm>
                  <a:off x="4137017" y="5685933"/>
                  <a:ext cx="73859" cy="211872"/>
                </a:xfrm>
                <a:custGeom>
                  <a:avLst/>
                  <a:gdLst>
                    <a:gd name="connsiteX0" fmla="*/ 73860 w 73859"/>
                    <a:gd name="connsiteY0" fmla="*/ 0 h 211872"/>
                    <a:gd name="connsiteX1" fmla="*/ 0 w 73859"/>
                    <a:gd name="connsiteY1" fmla="*/ 211873 h 211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3859" h="211872">
                      <a:moveTo>
                        <a:pt x="73860" y="0"/>
                      </a:moveTo>
                      <a:lnTo>
                        <a:pt x="0" y="21187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2" name="フリーフォーム 2781">
                  <a:extLst>
                    <a:ext uri="{FF2B5EF4-FFF2-40B4-BE49-F238E27FC236}">
                      <a16:creationId xmlns:a16="http://schemas.microsoft.com/office/drawing/2014/main" id="{32F69F57-BF8B-84C6-7C6B-F148F218B442}"/>
                    </a:ext>
                  </a:extLst>
                </p:cNvPr>
                <p:cNvSpPr/>
                <p:nvPr/>
              </p:nvSpPr>
              <p:spPr>
                <a:xfrm>
                  <a:off x="3693847" y="5925438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3" name="フリーフォーム 2782">
                  <a:extLst>
                    <a:ext uri="{FF2B5EF4-FFF2-40B4-BE49-F238E27FC236}">
                      <a16:creationId xmlns:a16="http://schemas.microsoft.com/office/drawing/2014/main" id="{D6232AD6-C4B1-7035-746C-A0EE76626121}"/>
                    </a:ext>
                  </a:extLst>
                </p:cNvPr>
                <p:cNvSpPr/>
                <p:nvPr/>
              </p:nvSpPr>
              <p:spPr>
                <a:xfrm>
                  <a:off x="3693847" y="5741204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4" name="フリーフォーム 2783">
                  <a:extLst>
                    <a:ext uri="{FF2B5EF4-FFF2-40B4-BE49-F238E27FC236}">
                      <a16:creationId xmlns:a16="http://schemas.microsoft.com/office/drawing/2014/main" id="{9F0E0C63-5B10-64C8-D264-5899545BE602}"/>
                    </a:ext>
                  </a:extLst>
                </p:cNvPr>
                <p:cNvSpPr/>
                <p:nvPr/>
              </p:nvSpPr>
              <p:spPr>
                <a:xfrm>
                  <a:off x="3693847" y="5741204"/>
                  <a:ext cx="92324" cy="184234"/>
                </a:xfrm>
                <a:custGeom>
                  <a:avLst/>
                  <a:gdLst>
                    <a:gd name="connsiteX0" fmla="*/ 92325 w 92324"/>
                    <a:gd name="connsiteY0" fmla="*/ 0 h 184234"/>
                    <a:gd name="connsiteX1" fmla="*/ 0 w 92324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324" h="184234">
                      <a:moveTo>
                        <a:pt x="92325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5" name="フリーフォーム 2784">
                  <a:extLst>
                    <a:ext uri="{FF2B5EF4-FFF2-40B4-BE49-F238E27FC236}">
                      <a16:creationId xmlns:a16="http://schemas.microsoft.com/office/drawing/2014/main" id="{BD41ABEA-9BCA-1A1D-6333-858DE34A590B}"/>
                    </a:ext>
                  </a:extLst>
                </p:cNvPr>
                <p:cNvSpPr/>
                <p:nvPr/>
              </p:nvSpPr>
              <p:spPr>
                <a:xfrm>
                  <a:off x="3786171" y="5741204"/>
                  <a:ext cx="92324" cy="184234"/>
                </a:xfrm>
                <a:custGeom>
                  <a:avLst/>
                  <a:gdLst>
                    <a:gd name="connsiteX0" fmla="*/ 92325 w 92324"/>
                    <a:gd name="connsiteY0" fmla="*/ 0 h 184234"/>
                    <a:gd name="connsiteX1" fmla="*/ 0 w 92324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324" h="184234">
                      <a:moveTo>
                        <a:pt x="92325" y="0"/>
                      </a:moveTo>
                      <a:lnTo>
                        <a:pt x="0" y="1842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6" name="フリーフォーム 2785">
                  <a:extLst>
                    <a:ext uri="{FF2B5EF4-FFF2-40B4-BE49-F238E27FC236}">
                      <a16:creationId xmlns:a16="http://schemas.microsoft.com/office/drawing/2014/main" id="{938D80D8-E8B3-2815-D983-230C70D18FD4}"/>
                    </a:ext>
                  </a:extLst>
                </p:cNvPr>
                <p:cNvSpPr/>
                <p:nvPr/>
              </p:nvSpPr>
              <p:spPr>
                <a:xfrm>
                  <a:off x="3693847" y="5833322"/>
                  <a:ext cx="184649" cy="92115"/>
                </a:xfrm>
                <a:custGeom>
                  <a:avLst/>
                  <a:gdLst>
                    <a:gd name="connsiteX0" fmla="*/ 0 w 184649"/>
                    <a:gd name="connsiteY0" fmla="*/ 0 h 92115"/>
                    <a:gd name="connsiteX1" fmla="*/ 184649 w 184649"/>
                    <a:gd name="connsiteY1" fmla="*/ 92116 h 92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92115">
                      <a:moveTo>
                        <a:pt x="0" y="0"/>
                      </a:moveTo>
                      <a:lnTo>
                        <a:pt x="184649" y="9211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7" name="フリーフォーム 2786">
                  <a:extLst>
                    <a:ext uri="{FF2B5EF4-FFF2-40B4-BE49-F238E27FC236}">
                      <a16:creationId xmlns:a16="http://schemas.microsoft.com/office/drawing/2014/main" id="{286AB28C-DA65-6866-C5DB-C4F4679075CA}"/>
                    </a:ext>
                  </a:extLst>
                </p:cNvPr>
                <p:cNvSpPr/>
                <p:nvPr/>
              </p:nvSpPr>
              <p:spPr>
                <a:xfrm>
                  <a:off x="3693847" y="5741204"/>
                  <a:ext cx="184649" cy="92118"/>
                </a:xfrm>
                <a:custGeom>
                  <a:avLst/>
                  <a:gdLst>
                    <a:gd name="connsiteX0" fmla="*/ 0 w 184649"/>
                    <a:gd name="connsiteY0" fmla="*/ 0 h 92118"/>
                    <a:gd name="connsiteX1" fmla="*/ 184649 w 184649"/>
                    <a:gd name="connsiteY1" fmla="*/ 92118 h 92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92118">
                      <a:moveTo>
                        <a:pt x="0" y="0"/>
                      </a:moveTo>
                      <a:lnTo>
                        <a:pt x="184649" y="9211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8" name="フリーフォーム 2787">
                  <a:extLst>
                    <a:ext uri="{FF2B5EF4-FFF2-40B4-BE49-F238E27FC236}">
                      <a16:creationId xmlns:a16="http://schemas.microsoft.com/office/drawing/2014/main" id="{4C487F5B-B8D2-7897-CF56-B38615278152}"/>
                    </a:ext>
                  </a:extLst>
                </p:cNvPr>
                <p:cNvSpPr/>
                <p:nvPr/>
              </p:nvSpPr>
              <p:spPr>
                <a:xfrm>
                  <a:off x="4358585" y="5630674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89" name="フリーフォーム 2788">
                  <a:extLst>
                    <a:ext uri="{FF2B5EF4-FFF2-40B4-BE49-F238E27FC236}">
                      <a16:creationId xmlns:a16="http://schemas.microsoft.com/office/drawing/2014/main" id="{30562D01-C00D-599A-8E37-5D0D2A41296B}"/>
                    </a:ext>
                  </a:extLst>
                </p:cNvPr>
                <p:cNvSpPr/>
                <p:nvPr/>
              </p:nvSpPr>
              <p:spPr>
                <a:xfrm>
                  <a:off x="4210878" y="5814908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90" name="フリーフォーム 2789">
                  <a:extLst>
                    <a:ext uri="{FF2B5EF4-FFF2-40B4-BE49-F238E27FC236}">
                      <a16:creationId xmlns:a16="http://schemas.microsoft.com/office/drawing/2014/main" id="{A32D4E5A-AD58-73D4-F639-F6F535A91F0F}"/>
                    </a:ext>
                  </a:extLst>
                </p:cNvPr>
                <p:cNvSpPr/>
                <p:nvPr/>
              </p:nvSpPr>
              <p:spPr>
                <a:xfrm>
                  <a:off x="4210878" y="5778059"/>
                  <a:ext cx="147706" cy="36848"/>
                </a:xfrm>
                <a:custGeom>
                  <a:avLst/>
                  <a:gdLst>
                    <a:gd name="connsiteX0" fmla="*/ 147707 w 147706"/>
                    <a:gd name="connsiteY0" fmla="*/ 36849 h 36848"/>
                    <a:gd name="connsiteX1" fmla="*/ 0 w 147706"/>
                    <a:gd name="connsiteY1" fmla="*/ 0 h 3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36848">
                      <a:moveTo>
                        <a:pt x="147707" y="3684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91" name="フリーフォーム 2790">
                  <a:extLst>
                    <a:ext uri="{FF2B5EF4-FFF2-40B4-BE49-F238E27FC236}">
                      <a16:creationId xmlns:a16="http://schemas.microsoft.com/office/drawing/2014/main" id="{4B976AEF-3F0A-5679-9350-0FCD79F73061}"/>
                    </a:ext>
                  </a:extLst>
                </p:cNvPr>
                <p:cNvSpPr/>
                <p:nvPr/>
              </p:nvSpPr>
              <p:spPr>
                <a:xfrm>
                  <a:off x="4210878" y="5685941"/>
                  <a:ext cx="147706" cy="36848"/>
                </a:xfrm>
                <a:custGeom>
                  <a:avLst/>
                  <a:gdLst>
                    <a:gd name="connsiteX0" fmla="*/ 147707 w 147706"/>
                    <a:gd name="connsiteY0" fmla="*/ 36848 h 36848"/>
                    <a:gd name="connsiteX1" fmla="*/ 0 w 147706"/>
                    <a:gd name="connsiteY1" fmla="*/ 0 h 36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36848">
                      <a:moveTo>
                        <a:pt x="147707" y="368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92" name="フリーフォーム 2791">
                  <a:extLst>
                    <a:ext uri="{FF2B5EF4-FFF2-40B4-BE49-F238E27FC236}">
                      <a16:creationId xmlns:a16="http://schemas.microsoft.com/office/drawing/2014/main" id="{7722C854-209D-A267-4FE8-1CDEF72C1977}"/>
                    </a:ext>
                  </a:extLst>
                </p:cNvPr>
                <p:cNvSpPr/>
                <p:nvPr/>
              </p:nvSpPr>
              <p:spPr>
                <a:xfrm>
                  <a:off x="4210878" y="5658306"/>
                  <a:ext cx="73859" cy="211869"/>
                </a:xfrm>
                <a:custGeom>
                  <a:avLst/>
                  <a:gdLst>
                    <a:gd name="connsiteX0" fmla="*/ 0 w 73859"/>
                    <a:gd name="connsiteY0" fmla="*/ 211869 h 211869"/>
                    <a:gd name="connsiteX1" fmla="*/ 73860 w 73859"/>
                    <a:gd name="connsiteY1" fmla="*/ 0 h 211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3859" h="211869">
                      <a:moveTo>
                        <a:pt x="0" y="211869"/>
                      </a:moveTo>
                      <a:lnTo>
                        <a:pt x="7386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93" name="フリーフォーム 2792">
                  <a:extLst>
                    <a:ext uri="{FF2B5EF4-FFF2-40B4-BE49-F238E27FC236}">
                      <a16:creationId xmlns:a16="http://schemas.microsoft.com/office/drawing/2014/main" id="{13F6D3FB-8A1B-5E89-A395-89F91667F8F2}"/>
                    </a:ext>
                  </a:extLst>
                </p:cNvPr>
                <p:cNvSpPr/>
                <p:nvPr/>
              </p:nvSpPr>
              <p:spPr>
                <a:xfrm>
                  <a:off x="4284737" y="5630671"/>
                  <a:ext cx="73859" cy="211872"/>
                </a:xfrm>
                <a:custGeom>
                  <a:avLst/>
                  <a:gdLst>
                    <a:gd name="connsiteX0" fmla="*/ 73860 w 73859"/>
                    <a:gd name="connsiteY0" fmla="*/ 0 h 211872"/>
                    <a:gd name="connsiteX1" fmla="*/ 0 w 73859"/>
                    <a:gd name="connsiteY1" fmla="*/ 211873 h 211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3859" h="211872">
                      <a:moveTo>
                        <a:pt x="73860" y="0"/>
                      </a:moveTo>
                      <a:lnTo>
                        <a:pt x="0" y="21187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708" name="グラフィックス 1395">
                <a:extLst>
                  <a:ext uri="{FF2B5EF4-FFF2-40B4-BE49-F238E27FC236}">
                    <a16:creationId xmlns:a16="http://schemas.microsoft.com/office/drawing/2014/main" id="{5294915D-101B-C542-1749-C81454FF3D59}"/>
                  </a:ext>
                </a:extLst>
              </p:cNvPr>
              <p:cNvGrpSpPr/>
              <p:nvPr/>
            </p:nvGrpSpPr>
            <p:grpSpPr>
              <a:xfrm>
                <a:off x="3685993" y="5438613"/>
                <a:ext cx="680451" cy="494654"/>
                <a:chOff x="3685993" y="5438613"/>
                <a:chExt cx="680451" cy="494654"/>
              </a:xfrm>
              <a:solidFill>
                <a:srgbClr val="000000"/>
              </a:solidFill>
            </p:grpSpPr>
            <p:sp>
              <p:nvSpPr>
                <p:cNvPr id="2709" name="フリーフォーム 2708">
                  <a:extLst>
                    <a:ext uri="{FF2B5EF4-FFF2-40B4-BE49-F238E27FC236}">
                      <a16:creationId xmlns:a16="http://schemas.microsoft.com/office/drawing/2014/main" id="{9FD2463D-1E18-69F4-40EC-97EC6A65FC2C}"/>
                    </a:ext>
                  </a:extLst>
                </p:cNvPr>
                <p:cNvSpPr/>
                <p:nvPr/>
              </p:nvSpPr>
              <p:spPr>
                <a:xfrm>
                  <a:off x="4055304" y="5549146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0" name="フリーフォーム 2709">
                  <a:extLst>
                    <a:ext uri="{FF2B5EF4-FFF2-40B4-BE49-F238E27FC236}">
                      <a16:creationId xmlns:a16="http://schemas.microsoft.com/office/drawing/2014/main" id="{0526D448-4A1E-55FD-DB70-1E900F22FDD4}"/>
                    </a:ext>
                  </a:extLst>
                </p:cNvPr>
                <p:cNvSpPr/>
                <p:nvPr/>
              </p:nvSpPr>
              <p:spPr>
                <a:xfrm>
                  <a:off x="3685993" y="5549146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1" name="フリーフォーム 2710">
                  <a:extLst>
                    <a:ext uri="{FF2B5EF4-FFF2-40B4-BE49-F238E27FC236}">
                      <a16:creationId xmlns:a16="http://schemas.microsoft.com/office/drawing/2014/main" id="{B4258A41-BCB9-A163-15A4-33F1EB3615AA}"/>
                    </a:ext>
                  </a:extLst>
                </p:cNvPr>
                <p:cNvSpPr/>
                <p:nvPr/>
              </p:nvSpPr>
              <p:spPr>
                <a:xfrm>
                  <a:off x="4350743" y="5438613"/>
                  <a:ext cx="15696" cy="15660"/>
                </a:xfrm>
                <a:custGeom>
                  <a:avLst/>
                  <a:gdLst>
                    <a:gd name="connsiteX0" fmla="*/ 15696 w 15696"/>
                    <a:gd name="connsiteY0" fmla="*/ 7830 h 15660"/>
                    <a:gd name="connsiteX1" fmla="*/ 7848 w 15696"/>
                    <a:gd name="connsiteY1" fmla="*/ 15661 h 15660"/>
                    <a:gd name="connsiteX2" fmla="*/ 0 w 15696"/>
                    <a:gd name="connsiteY2" fmla="*/ 7830 h 15660"/>
                    <a:gd name="connsiteX3" fmla="*/ 7848 w 15696"/>
                    <a:gd name="connsiteY3" fmla="*/ 0 h 15660"/>
                    <a:gd name="connsiteX4" fmla="*/ 15696 w 15696"/>
                    <a:gd name="connsiteY4" fmla="*/ 7830 h 15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6" h="15660">
                      <a:moveTo>
                        <a:pt x="15696" y="7830"/>
                      </a:moveTo>
                      <a:cubicBezTo>
                        <a:pt x="15696" y="12155"/>
                        <a:pt x="12182" y="15661"/>
                        <a:pt x="7848" y="15661"/>
                      </a:cubicBezTo>
                      <a:cubicBezTo>
                        <a:pt x="3514" y="15661"/>
                        <a:pt x="0" y="12155"/>
                        <a:pt x="0" y="7830"/>
                      </a:cubicBezTo>
                      <a:cubicBezTo>
                        <a:pt x="0" y="3506"/>
                        <a:pt x="3514" y="0"/>
                        <a:pt x="7848" y="0"/>
                      </a:cubicBezTo>
                      <a:cubicBezTo>
                        <a:pt x="12182" y="0"/>
                        <a:pt x="15696" y="3506"/>
                        <a:pt x="15696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2" name="フリーフォーム 2711">
                  <a:extLst>
                    <a:ext uri="{FF2B5EF4-FFF2-40B4-BE49-F238E27FC236}">
                      <a16:creationId xmlns:a16="http://schemas.microsoft.com/office/drawing/2014/main" id="{45CFC235-8FE0-F5FB-C4B9-CC19D8A778BB}"/>
                    </a:ext>
                  </a:extLst>
                </p:cNvPr>
                <p:cNvSpPr/>
                <p:nvPr/>
              </p:nvSpPr>
              <p:spPr>
                <a:xfrm>
                  <a:off x="3981433" y="5438614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3" name="フリーフォーム 2712">
                  <a:extLst>
                    <a:ext uri="{FF2B5EF4-FFF2-40B4-BE49-F238E27FC236}">
                      <a16:creationId xmlns:a16="http://schemas.microsoft.com/office/drawing/2014/main" id="{CDD40F2B-3A7A-CD75-344B-E49781A6D2F8}"/>
                    </a:ext>
                  </a:extLst>
                </p:cNvPr>
                <p:cNvSpPr/>
                <p:nvPr/>
              </p:nvSpPr>
              <p:spPr>
                <a:xfrm>
                  <a:off x="4055310" y="5917608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4" name="フリーフォーム 2713">
                  <a:extLst>
                    <a:ext uri="{FF2B5EF4-FFF2-40B4-BE49-F238E27FC236}">
                      <a16:creationId xmlns:a16="http://schemas.microsoft.com/office/drawing/2014/main" id="{F20DE284-9918-DD02-CB99-C0C2AF070CB1}"/>
                    </a:ext>
                  </a:extLst>
                </p:cNvPr>
                <p:cNvSpPr/>
                <p:nvPr/>
              </p:nvSpPr>
              <p:spPr>
                <a:xfrm>
                  <a:off x="3685999" y="5917608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15" name="フリーフォーム 2714">
                  <a:extLst>
                    <a:ext uri="{FF2B5EF4-FFF2-40B4-BE49-F238E27FC236}">
                      <a16:creationId xmlns:a16="http://schemas.microsoft.com/office/drawing/2014/main" id="{50D3AA76-5F11-95DD-ACB4-5B8B95912CC0}"/>
                    </a:ext>
                  </a:extLst>
                </p:cNvPr>
                <p:cNvSpPr/>
                <p:nvPr/>
              </p:nvSpPr>
              <p:spPr>
                <a:xfrm>
                  <a:off x="4350750" y="5807075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4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130" name="グループ化 2129">
              <a:extLst>
                <a:ext uri="{FF2B5EF4-FFF2-40B4-BE49-F238E27FC236}">
                  <a16:creationId xmlns:a16="http://schemas.microsoft.com/office/drawing/2014/main" id="{891518BD-D18F-128E-ACF3-A079DB254FC5}"/>
                </a:ext>
              </a:extLst>
            </p:cNvPr>
            <p:cNvGrpSpPr/>
            <p:nvPr/>
          </p:nvGrpSpPr>
          <p:grpSpPr>
            <a:xfrm>
              <a:off x="4480564" y="5568290"/>
              <a:ext cx="672797" cy="239421"/>
              <a:chOff x="4480564" y="5568290"/>
              <a:chExt cx="672797" cy="239421"/>
            </a:xfrm>
          </p:grpSpPr>
          <p:grpSp>
            <p:nvGrpSpPr>
              <p:cNvPr id="2651" name="グラフィックス 1396">
                <a:extLst>
                  <a:ext uri="{FF2B5EF4-FFF2-40B4-BE49-F238E27FC236}">
                    <a16:creationId xmlns:a16="http://schemas.microsoft.com/office/drawing/2014/main" id="{1E744061-0A6A-0CE5-78B1-2E6036A9A9F6}"/>
                  </a:ext>
                </a:extLst>
              </p:cNvPr>
              <p:cNvGrpSpPr/>
              <p:nvPr/>
            </p:nvGrpSpPr>
            <p:grpSpPr>
              <a:xfrm>
                <a:off x="4487924" y="5575637"/>
                <a:ext cx="658077" cy="224730"/>
                <a:chOff x="4487924" y="5575637"/>
                <a:chExt cx="658077" cy="224730"/>
              </a:xfrm>
            </p:grpSpPr>
            <p:sp>
              <p:nvSpPr>
                <p:cNvPr id="2660" name="フリーフォーム 2659">
                  <a:extLst>
                    <a:ext uri="{FF2B5EF4-FFF2-40B4-BE49-F238E27FC236}">
                      <a16:creationId xmlns:a16="http://schemas.microsoft.com/office/drawing/2014/main" id="{BDC5C129-CCED-13AD-C5DF-79BD1FA1F196}"/>
                    </a:ext>
                  </a:extLst>
                </p:cNvPr>
                <p:cNvSpPr/>
                <p:nvPr/>
              </p:nvSpPr>
              <p:spPr>
                <a:xfrm>
                  <a:off x="4834280" y="5800365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1" name="フリーフォーム 2660">
                  <a:extLst>
                    <a:ext uri="{FF2B5EF4-FFF2-40B4-BE49-F238E27FC236}">
                      <a16:creationId xmlns:a16="http://schemas.microsoft.com/office/drawing/2014/main" id="{C0741921-DFE9-8A61-884B-1A58C03D5DE7}"/>
                    </a:ext>
                  </a:extLst>
                </p:cNvPr>
                <p:cNvSpPr/>
                <p:nvPr/>
              </p:nvSpPr>
              <p:spPr>
                <a:xfrm>
                  <a:off x="4834280" y="5627498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2" name="フリーフォーム 2661">
                  <a:extLst>
                    <a:ext uri="{FF2B5EF4-FFF2-40B4-BE49-F238E27FC236}">
                      <a16:creationId xmlns:a16="http://schemas.microsoft.com/office/drawing/2014/main" id="{5B164BCE-9B22-B108-8A01-91732B5ED7BC}"/>
                    </a:ext>
                  </a:extLst>
                </p:cNvPr>
                <p:cNvSpPr/>
                <p:nvPr/>
              </p:nvSpPr>
              <p:spPr>
                <a:xfrm>
                  <a:off x="5007458" y="5627498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3" name="フリーフォーム 2662">
                  <a:extLst>
                    <a:ext uri="{FF2B5EF4-FFF2-40B4-BE49-F238E27FC236}">
                      <a16:creationId xmlns:a16="http://schemas.microsoft.com/office/drawing/2014/main" id="{9F1BE065-D61B-C7CB-7503-A7138D73DE69}"/>
                    </a:ext>
                  </a:extLst>
                </p:cNvPr>
                <p:cNvSpPr/>
                <p:nvPr/>
              </p:nvSpPr>
              <p:spPr>
                <a:xfrm>
                  <a:off x="4834280" y="5627498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4" name="フリーフォーム 2663">
                  <a:extLst>
                    <a:ext uri="{FF2B5EF4-FFF2-40B4-BE49-F238E27FC236}">
                      <a16:creationId xmlns:a16="http://schemas.microsoft.com/office/drawing/2014/main" id="{0ED7FD9C-A721-FFA3-F818-266347400EB7}"/>
                    </a:ext>
                  </a:extLst>
                </p:cNvPr>
                <p:cNvSpPr/>
                <p:nvPr/>
              </p:nvSpPr>
              <p:spPr>
                <a:xfrm>
                  <a:off x="4834280" y="5575638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5" name="フリーフォーム 2664">
                  <a:extLst>
                    <a:ext uri="{FF2B5EF4-FFF2-40B4-BE49-F238E27FC236}">
                      <a16:creationId xmlns:a16="http://schemas.microsoft.com/office/drawing/2014/main" id="{ECBA2AB5-1664-5944-44BF-285F3F5FE8A6}"/>
                    </a:ext>
                  </a:extLst>
                </p:cNvPr>
                <p:cNvSpPr/>
                <p:nvPr/>
              </p:nvSpPr>
              <p:spPr>
                <a:xfrm>
                  <a:off x="5007458" y="5575638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6" name="フリーフォーム 2665">
                  <a:extLst>
                    <a:ext uri="{FF2B5EF4-FFF2-40B4-BE49-F238E27FC236}">
                      <a16:creationId xmlns:a16="http://schemas.microsoft.com/office/drawing/2014/main" id="{7B30FE6C-16C7-3724-6163-4E68EBF252AB}"/>
                    </a:ext>
                  </a:extLst>
                </p:cNvPr>
                <p:cNvSpPr/>
                <p:nvPr/>
              </p:nvSpPr>
              <p:spPr>
                <a:xfrm>
                  <a:off x="4972811" y="5575641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7" name="フリーフォーム 2666">
                  <a:extLst>
                    <a:ext uri="{FF2B5EF4-FFF2-40B4-BE49-F238E27FC236}">
                      <a16:creationId xmlns:a16="http://schemas.microsoft.com/office/drawing/2014/main" id="{61928945-4178-5314-6496-E80E362ACA50}"/>
                    </a:ext>
                  </a:extLst>
                </p:cNvPr>
                <p:cNvSpPr/>
                <p:nvPr/>
              </p:nvSpPr>
              <p:spPr>
                <a:xfrm>
                  <a:off x="5145989" y="5575641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8" name="フリーフォーム 2667">
                  <a:extLst>
                    <a:ext uri="{FF2B5EF4-FFF2-40B4-BE49-F238E27FC236}">
                      <a16:creationId xmlns:a16="http://schemas.microsoft.com/office/drawing/2014/main" id="{EC90635B-DC39-CBD8-918E-1779C2D55FD2}"/>
                    </a:ext>
                  </a:extLst>
                </p:cNvPr>
                <p:cNvSpPr/>
                <p:nvPr/>
              </p:nvSpPr>
              <p:spPr>
                <a:xfrm>
                  <a:off x="5007458" y="5748508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69" name="フリーフォーム 2668">
                  <a:extLst>
                    <a:ext uri="{FF2B5EF4-FFF2-40B4-BE49-F238E27FC236}">
                      <a16:creationId xmlns:a16="http://schemas.microsoft.com/office/drawing/2014/main" id="{7F40C77F-FE94-C3C6-B811-B27BE89AFD99}"/>
                    </a:ext>
                  </a:extLst>
                </p:cNvPr>
                <p:cNvSpPr/>
                <p:nvPr/>
              </p:nvSpPr>
              <p:spPr>
                <a:xfrm>
                  <a:off x="4834280" y="5627498"/>
                  <a:ext cx="86589" cy="172867"/>
                </a:xfrm>
                <a:custGeom>
                  <a:avLst/>
                  <a:gdLst>
                    <a:gd name="connsiteX0" fmla="*/ 86589 w 86589"/>
                    <a:gd name="connsiteY0" fmla="*/ 0 h 172867"/>
                    <a:gd name="connsiteX1" fmla="*/ 0 w 86589"/>
                    <a:gd name="connsiteY1" fmla="*/ 172867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6589" h="172867">
                      <a:moveTo>
                        <a:pt x="86589" y="0"/>
                      </a:moveTo>
                      <a:lnTo>
                        <a:pt x="0" y="1728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0" name="フリーフォーム 2669">
                  <a:extLst>
                    <a:ext uri="{FF2B5EF4-FFF2-40B4-BE49-F238E27FC236}">
                      <a16:creationId xmlns:a16="http://schemas.microsoft.com/office/drawing/2014/main" id="{A1866B27-B138-3D86-4FC0-7486E7B49523}"/>
                    </a:ext>
                  </a:extLst>
                </p:cNvPr>
                <p:cNvSpPr/>
                <p:nvPr/>
              </p:nvSpPr>
              <p:spPr>
                <a:xfrm>
                  <a:off x="4920869" y="5627498"/>
                  <a:ext cx="86589" cy="172867"/>
                </a:xfrm>
                <a:custGeom>
                  <a:avLst/>
                  <a:gdLst>
                    <a:gd name="connsiteX0" fmla="*/ 86589 w 86589"/>
                    <a:gd name="connsiteY0" fmla="*/ 0 h 172867"/>
                    <a:gd name="connsiteX1" fmla="*/ 0 w 86589"/>
                    <a:gd name="connsiteY1" fmla="*/ 172867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6589" h="172867">
                      <a:moveTo>
                        <a:pt x="86589" y="0"/>
                      </a:moveTo>
                      <a:lnTo>
                        <a:pt x="0" y="1728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1" name="フリーフォーム 2670">
                  <a:extLst>
                    <a:ext uri="{FF2B5EF4-FFF2-40B4-BE49-F238E27FC236}">
                      <a16:creationId xmlns:a16="http://schemas.microsoft.com/office/drawing/2014/main" id="{D2E7D4C4-7ACE-60D7-574F-C6257CEC94E1}"/>
                    </a:ext>
                  </a:extLst>
                </p:cNvPr>
                <p:cNvSpPr/>
                <p:nvPr/>
              </p:nvSpPr>
              <p:spPr>
                <a:xfrm>
                  <a:off x="4834280" y="5713933"/>
                  <a:ext cx="173178" cy="86432"/>
                </a:xfrm>
                <a:custGeom>
                  <a:avLst/>
                  <a:gdLst>
                    <a:gd name="connsiteX0" fmla="*/ 0 w 173178"/>
                    <a:gd name="connsiteY0" fmla="*/ 0 h 86432"/>
                    <a:gd name="connsiteX1" fmla="*/ 173178 w 173178"/>
                    <a:gd name="connsiteY1" fmla="*/ 86432 h 86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86432">
                      <a:moveTo>
                        <a:pt x="0" y="0"/>
                      </a:moveTo>
                      <a:lnTo>
                        <a:pt x="173178" y="864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2" name="フリーフォーム 2671">
                  <a:extLst>
                    <a:ext uri="{FF2B5EF4-FFF2-40B4-BE49-F238E27FC236}">
                      <a16:creationId xmlns:a16="http://schemas.microsoft.com/office/drawing/2014/main" id="{DB98B16C-FC08-E818-EB0A-AB0A61223AE0}"/>
                    </a:ext>
                  </a:extLst>
                </p:cNvPr>
                <p:cNvSpPr/>
                <p:nvPr/>
              </p:nvSpPr>
              <p:spPr>
                <a:xfrm>
                  <a:off x="4834280" y="5627498"/>
                  <a:ext cx="173178" cy="86434"/>
                </a:xfrm>
                <a:custGeom>
                  <a:avLst/>
                  <a:gdLst>
                    <a:gd name="connsiteX0" fmla="*/ 0 w 173178"/>
                    <a:gd name="connsiteY0" fmla="*/ 0 h 86434"/>
                    <a:gd name="connsiteX1" fmla="*/ 173178 w 173178"/>
                    <a:gd name="connsiteY1" fmla="*/ 86435 h 86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86434">
                      <a:moveTo>
                        <a:pt x="0" y="0"/>
                      </a:moveTo>
                      <a:lnTo>
                        <a:pt x="173178" y="8643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3" name="フリーフォーム 2672">
                  <a:extLst>
                    <a:ext uri="{FF2B5EF4-FFF2-40B4-BE49-F238E27FC236}">
                      <a16:creationId xmlns:a16="http://schemas.microsoft.com/office/drawing/2014/main" id="{D1C60132-C90B-E36B-D541-72F3CB593F3E}"/>
                    </a:ext>
                  </a:extLst>
                </p:cNvPr>
                <p:cNvSpPr/>
                <p:nvPr/>
              </p:nvSpPr>
              <p:spPr>
                <a:xfrm>
                  <a:off x="4834280" y="5575638"/>
                  <a:ext cx="225131" cy="51860"/>
                </a:xfrm>
                <a:custGeom>
                  <a:avLst/>
                  <a:gdLst>
                    <a:gd name="connsiteX0" fmla="*/ 225132 w 225131"/>
                    <a:gd name="connsiteY0" fmla="*/ 0 h 51860"/>
                    <a:gd name="connsiteX1" fmla="*/ 0 w 225131"/>
                    <a:gd name="connsiteY1" fmla="*/ 5186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131" h="51860">
                      <a:moveTo>
                        <a:pt x="225132" y="0"/>
                      </a:moveTo>
                      <a:lnTo>
                        <a:pt x="0" y="518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4" name="フリーフォーム 2673">
                  <a:extLst>
                    <a:ext uri="{FF2B5EF4-FFF2-40B4-BE49-F238E27FC236}">
                      <a16:creationId xmlns:a16="http://schemas.microsoft.com/office/drawing/2014/main" id="{03B81A3E-65B2-1EE6-874A-A349C6000729}"/>
                    </a:ext>
                  </a:extLst>
                </p:cNvPr>
                <p:cNvSpPr/>
                <p:nvPr/>
              </p:nvSpPr>
              <p:spPr>
                <a:xfrm>
                  <a:off x="4920869" y="5575638"/>
                  <a:ext cx="225131" cy="51860"/>
                </a:xfrm>
                <a:custGeom>
                  <a:avLst/>
                  <a:gdLst>
                    <a:gd name="connsiteX0" fmla="*/ 225132 w 225131"/>
                    <a:gd name="connsiteY0" fmla="*/ 0 h 51860"/>
                    <a:gd name="connsiteX1" fmla="*/ 0 w 225131"/>
                    <a:gd name="connsiteY1" fmla="*/ 5186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131" h="51860">
                      <a:moveTo>
                        <a:pt x="225132" y="0"/>
                      </a:moveTo>
                      <a:lnTo>
                        <a:pt x="0" y="518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5" name="フリーフォーム 2674">
                  <a:extLst>
                    <a:ext uri="{FF2B5EF4-FFF2-40B4-BE49-F238E27FC236}">
                      <a16:creationId xmlns:a16="http://schemas.microsoft.com/office/drawing/2014/main" id="{B5B6E3A6-5A28-BA3D-1A6B-8AF233D76CD5}"/>
                    </a:ext>
                  </a:extLst>
                </p:cNvPr>
                <p:cNvSpPr/>
                <p:nvPr/>
              </p:nvSpPr>
              <p:spPr>
                <a:xfrm>
                  <a:off x="5007458" y="5713933"/>
                  <a:ext cx="138530" cy="34575"/>
                </a:xfrm>
                <a:custGeom>
                  <a:avLst/>
                  <a:gdLst>
                    <a:gd name="connsiteX0" fmla="*/ 138531 w 138530"/>
                    <a:gd name="connsiteY0" fmla="*/ 34575 h 34575"/>
                    <a:gd name="connsiteX1" fmla="*/ 0 w 138530"/>
                    <a:gd name="connsiteY1" fmla="*/ 0 h 34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30" h="34575">
                      <a:moveTo>
                        <a:pt x="138531" y="3457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6" name="フリーフォーム 2675">
                  <a:extLst>
                    <a:ext uri="{FF2B5EF4-FFF2-40B4-BE49-F238E27FC236}">
                      <a16:creationId xmlns:a16="http://schemas.microsoft.com/office/drawing/2014/main" id="{830A414C-E151-9CDD-6FEA-6C98A5523760}"/>
                    </a:ext>
                  </a:extLst>
                </p:cNvPr>
                <p:cNvSpPr/>
                <p:nvPr/>
              </p:nvSpPr>
              <p:spPr>
                <a:xfrm>
                  <a:off x="5007458" y="5627498"/>
                  <a:ext cx="138530" cy="34574"/>
                </a:xfrm>
                <a:custGeom>
                  <a:avLst/>
                  <a:gdLst>
                    <a:gd name="connsiteX0" fmla="*/ 138531 w 138530"/>
                    <a:gd name="connsiteY0" fmla="*/ 34575 h 34574"/>
                    <a:gd name="connsiteX1" fmla="*/ 0 w 138530"/>
                    <a:gd name="connsiteY1" fmla="*/ 0 h 34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30" h="34574">
                      <a:moveTo>
                        <a:pt x="138531" y="3457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7" name="フリーフォーム 2676">
                  <a:extLst>
                    <a:ext uri="{FF2B5EF4-FFF2-40B4-BE49-F238E27FC236}">
                      <a16:creationId xmlns:a16="http://schemas.microsoft.com/office/drawing/2014/main" id="{CF66F132-0615-23B7-9417-2A5BE335FE00}"/>
                    </a:ext>
                  </a:extLst>
                </p:cNvPr>
                <p:cNvSpPr/>
                <p:nvPr/>
              </p:nvSpPr>
              <p:spPr>
                <a:xfrm>
                  <a:off x="4903551" y="5601568"/>
                  <a:ext cx="103906" cy="25930"/>
                </a:xfrm>
                <a:custGeom>
                  <a:avLst/>
                  <a:gdLst>
                    <a:gd name="connsiteX0" fmla="*/ 0 w 103906"/>
                    <a:gd name="connsiteY0" fmla="*/ 0 h 25930"/>
                    <a:gd name="connsiteX1" fmla="*/ 103907 w 103906"/>
                    <a:gd name="connsiteY1" fmla="*/ 25930 h 25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906" h="25930">
                      <a:moveTo>
                        <a:pt x="0" y="0"/>
                      </a:moveTo>
                      <a:lnTo>
                        <a:pt x="103907" y="2593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8" name="フリーフォーム 2677">
                  <a:extLst>
                    <a:ext uri="{FF2B5EF4-FFF2-40B4-BE49-F238E27FC236}">
                      <a16:creationId xmlns:a16="http://schemas.microsoft.com/office/drawing/2014/main" id="{78C2871E-5B40-9742-289A-C639EDC2F953}"/>
                    </a:ext>
                  </a:extLst>
                </p:cNvPr>
                <p:cNvSpPr/>
                <p:nvPr/>
              </p:nvSpPr>
              <p:spPr>
                <a:xfrm>
                  <a:off x="4972823" y="5575638"/>
                  <a:ext cx="103906" cy="25930"/>
                </a:xfrm>
                <a:custGeom>
                  <a:avLst/>
                  <a:gdLst>
                    <a:gd name="connsiteX0" fmla="*/ 103907 w 103906"/>
                    <a:gd name="connsiteY0" fmla="*/ 25930 h 25930"/>
                    <a:gd name="connsiteX1" fmla="*/ 0 w 103906"/>
                    <a:gd name="connsiteY1" fmla="*/ 0 h 25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906" h="25930">
                      <a:moveTo>
                        <a:pt x="103907" y="2593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79" name="フリーフォーム 2678">
                  <a:extLst>
                    <a:ext uri="{FF2B5EF4-FFF2-40B4-BE49-F238E27FC236}">
                      <a16:creationId xmlns:a16="http://schemas.microsoft.com/office/drawing/2014/main" id="{0945BA6A-6590-8BD4-1E7E-5246C48F7368}"/>
                    </a:ext>
                  </a:extLst>
                </p:cNvPr>
                <p:cNvSpPr/>
                <p:nvPr/>
              </p:nvSpPr>
              <p:spPr>
                <a:xfrm>
                  <a:off x="5007458" y="5601568"/>
                  <a:ext cx="69271" cy="198797"/>
                </a:xfrm>
                <a:custGeom>
                  <a:avLst/>
                  <a:gdLst>
                    <a:gd name="connsiteX0" fmla="*/ 0 w 69271"/>
                    <a:gd name="connsiteY0" fmla="*/ 198797 h 198797"/>
                    <a:gd name="connsiteX1" fmla="*/ 69271 w 69271"/>
                    <a:gd name="connsiteY1" fmla="*/ 0 h 19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9271" h="198797">
                      <a:moveTo>
                        <a:pt x="0" y="198797"/>
                      </a:moveTo>
                      <a:lnTo>
                        <a:pt x="69271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0" name="フリーフォーム 2679">
                  <a:extLst>
                    <a:ext uri="{FF2B5EF4-FFF2-40B4-BE49-F238E27FC236}">
                      <a16:creationId xmlns:a16="http://schemas.microsoft.com/office/drawing/2014/main" id="{877CBBF9-06E5-6A08-C1CD-C077A81E9E78}"/>
                    </a:ext>
                  </a:extLst>
                </p:cNvPr>
                <p:cNvSpPr/>
                <p:nvPr/>
              </p:nvSpPr>
              <p:spPr>
                <a:xfrm>
                  <a:off x="5076730" y="5575638"/>
                  <a:ext cx="69271" cy="198800"/>
                </a:xfrm>
                <a:custGeom>
                  <a:avLst/>
                  <a:gdLst>
                    <a:gd name="connsiteX0" fmla="*/ 69271 w 69271"/>
                    <a:gd name="connsiteY0" fmla="*/ 0 h 198800"/>
                    <a:gd name="connsiteX1" fmla="*/ 0 w 69271"/>
                    <a:gd name="connsiteY1" fmla="*/ 198800 h 19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9271" h="198800">
                      <a:moveTo>
                        <a:pt x="69271" y="0"/>
                      </a:moveTo>
                      <a:lnTo>
                        <a:pt x="0" y="19880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1" name="フリーフォーム 2680">
                  <a:extLst>
                    <a:ext uri="{FF2B5EF4-FFF2-40B4-BE49-F238E27FC236}">
                      <a16:creationId xmlns:a16="http://schemas.microsoft.com/office/drawing/2014/main" id="{9183951B-A3D9-FDBE-72C0-B637123AD9DC}"/>
                    </a:ext>
                  </a:extLst>
                </p:cNvPr>
                <p:cNvSpPr/>
                <p:nvPr/>
              </p:nvSpPr>
              <p:spPr>
                <a:xfrm>
                  <a:off x="4661090" y="5800365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2" name="フリーフォーム 2681">
                  <a:extLst>
                    <a:ext uri="{FF2B5EF4-FFF2-40B4-BE49-F238E27FC236}">
                      <a16:creationId xmlns:a16="http://schemas.microsoft.com/office/drawing/2014/main" id="{92F1E231-DCE4-91F1-3CFF-C8DE477928FC}"/>
                    </a:ext>
                  </a:extLst>
                </p:cNvPr>
                <p:cNvSpPr/>
                <p:nvPr/>
              </p:nvSpPr>
              <p:spPr>
                <a:xfrm>
                  <a:off x="4661090" y="5627498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3" name="フリーフォーム 2682">
                  <a:extLst>
                    <a:ext uri="{FF2B5EF4-FFF2-40B4-BE49-F238E27FC236}">
                      <a16:creationId xmlns:a16="http://schemas.microsoft.com/office/drawing/2014/main" id="{EBC98450-977A-A03A-B9D2-D01CA2DBC2A1}"/>
                    </a:ext>
                  </a:extLst>
                </p:cNvPr>
                <p:cNvSpPr/>
                <p:nvPr/>
              </p:nvSpPr>
              <p:spPr>
                <a:xfrm>
                  <a:off x="4661090" y="5627498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4" name="フリーフォーム 2683">
                  <a:extLst>
                    <a:ext uri="{FF2B5EF4-FFF2-40B4-BE49-F238E27FC236}">
                      <a16:creationId xmlns:a16="http://schemas.microsoft.com/office/drawing/2014/main" id="{A36C539D-1598-496A-D6E9-613BC5401B2F}"/>
                    </a:ext>
                  </a:extLst>
                </p:cNvPr>
                <p:cNvSpPr/>
                <p:nvPr/>
              </p:nvSpPr>
              <p:spPr>
                <a:xfrm>
                  <a:off x="4661090" y="5575638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5" name="フリーフォーム 2684">
                  <a:extLst>
                    <a:ext uri="{FF2B5EF4-FFF2-40B4-BE49-F238E27FC236}">
                      <a16:creationId xmlns:a16="http://schemas.microsoft.com/office/drawing/2014/main" id="{26123D05-2187-BAFA-0E76-164777AE978A}"/>
                    </a:ext>
                  </a:extLst>
                </p:cNvPr>
                <p:cNvSpPr/>
                <p:nvPr/>
              </p:nvSpPr>
              <p:spPr>
                <a:xfrm>
                  <a:off x="4799621" y="5575641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6" name="フリーフォーム 2685">
                  <a:extLst>
                    <a:ext uri="{FF2B5EF4-FFF2-40B4-BE49-F238E27FC236}">
                      <a16:creationId xmlns:a16="http://schemas.microsoft.com/office/drawing/2014/main" id="{6A8E340D-A64F-0667-DAB0-43427889822C}"/>
                    </a:ext>
                  </a:extLst>
                </p:cNvPr>
                <p:cNvSpPr/>
                <p:nvPr/>
              </p:nvSpPr>
              <p:spPr>
                <a:xfrm>
                  <a:off x="4661090" y="5627498"/>
                  <a:ext cx="86589" cy="172867"/>
                </a:xfrm>
                <a:custGeom>
                  <a:avLst/>
                  <a:gdLst>
                    <a:gd name="connsiteX0" fmla="*/ 86589 w 86589"/>
                    <a:gd name="connsiteY0" fmla="*/ 0 h 172867"/>
                    <a:gd name="connsiteX1" fmla="*/ 0 w 86589"/>
                    <a:gd name="connsiteY1" fmla="*/ 172867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6589" h="172867">
                      <a:moveTo>
                        <a:pt x="86589" y="0"/>
                      </a:moveTo>
                      <a:lnTo>
                        <a:pt x="0" y="1728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7" name="フリーフォーム 2686">
                  <a:extLst>
                    <a:ext uri="{FF2B5EF4-FFF2-40B4-BE49-F238E27FC236}">
                      <a16:creationId xmlns:a16="http://schemas.microsoft.com/office/drawing/2014/main" id="{21F517F4-8754-AA3C-402C-06A4DBBF7CA6}"/>
                    </a:ext>
                  </a:extLst>
                </p:cNvPr>
                <p:cNvSpPr/>
                <p:nvPr/>
              </p:nvSpPr>
              <p:spPr>
                <a:xfrm>
                  <a:off x="4747679" y="5627498"/>
                  <a:ext cx="86589" cy="172867"/>
                </a:xfrm>
                <a:custGeom>
                  <a:avLst/>
                  <a:gdLst>
                    <a:gd name="connsiteX0" fmla="*/ 86589 w 86589"/>
                    <a:gd name="connsiteY0" fmla="*/ 0 h 172867"/>
                    <a:gd name="connsiteX1" fmla="*/ 0 w 86589"/>
                    <a:gd name="connsiteY1" fmla="*/ 172867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6589" h="172867">
                      <a:moveTo>
                        <a:pt x="86589" y="0"/>
                      </a:moveTo>
                      <a:lnTo>
                        <a:pt x="0" y="1728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8" name="フリーフォーム 2687">
                  <a:extLst>
                    <a:ext uri="{FF2B5EF4-FFF2-40B4-BE49-F238E27FC236}">
                      <a16:creationId xmlns:a16="http://schemas.microsoft.com/office/drawing/2014/main" id="{BC5D8758-2010-3517-81BF-BA81D180358A}"/>
                    </a:ext>
                  </a:extLst>
                </p:cNvPr>
                <p:cNvSpPr/>
                <p:nvPr/>
              </p:nvSpPr>
              <p:spPr>
                <a:xfrm>
                  <a:off x="4661090" y="5713933"/>
                  <a:ext cx="173178" cy="86432"/>
                </a:xfrm>
                <a:custGeom>
                  <a:avLst/>
                  <a:gdLst>
                    <a:gd name="connsiteX0" fmla="*/ 0 w 173178"/>
                    <a:gd name="connsiteY0" fmla="*/ 0 h 86432"/>
                    <a:gd name="connsiteX1" fmla="*/ 173178 w 173178"/>
                    <a:gd name="connsiteY1" fmla="*/ 86432 h 86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86432">
                      <a:moveTo>
                        <a:pt x="0" y="0"/>
                      </a:moveTo>
                      <a:lnTo>
                        <a:pt x="173178" y="864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89" name="フリーフォーム 2688">
                  <a:extLst>
                    <a:ext uri="{FF2B5EF4-FFF2-40B4-BE49-F238E27FC236}">
                      <a16:creationId xmlns:a16="http://schemas.microsoft.com/office/drawing/2014/main" id="{3006A90A-1299-37F1-CEE9-9C785EFF28C3}"/>
                    </a:ext>
                  </a:extLst>
                </p:cNvPr>
                <p:cNvSpPr/>
                <p:nvPr/>
              </p:nvSpPr>
              <p:spPr>
                <a:xfrm>
                  <a:off x="4661090" y="5627498"/>
                  <a:ext cx="173178" cy="86434"/>
                </a:xfrm>
                <a:custGeom>
                  <a:avLst/>
                  <a:gdLst>
                    <a:gd name="connsiteX0" fmla="*/ 0 w 173178"/>
                    <a:gd name="connsiteY0" fmla="*/ 0 h 86434"/>
                    <a:gd name="connsiteX1" fmla="*/ 173178 w 173178"/>
                    <a:gd name="connsiteY1" fmla="*/ 86435 h 86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86434">
                      <a:moveTo>
                        <a:pt x="0" y="0"/>
                      </a:moveTo>
                      <a:lnTo>
                        <a:pt x="173178" y="8643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0" name="フリーフォーム 2689">
                  <a:extLst>
                    <a:ext uri="{FF2B5EF4-FFF2-40B4-BE49-F238E27FC236}">
                      <a16:creationId xmlns:a16="http://schemas.microsoft.com/office/drawing/2014/main" id="{BA9400E2-3781-311F-1FDA-E7D75B4F3C9A}"/>
                    </a:ext>
                  </a:extLst>
                </p:cNvPr>
                <p:cNvSpPr/>
                <p:nvPr/>
              </p:nvSpPr>
              <p:spPr>
                <a:xfrm>
                  <a:off x="4661090" y="5575638"/>
                  <a:ext cx="225131" cy="51860"/>
                </a:xfrm>
                <a:custGeom>
                  <a:avLst/>
                  <a:gdLst>
                    <a:gd name="connsiteX0" fmla="*/ 225132 w 225131"/>
                    <a:gd name="connsiteY0" fmla="*/ 0 h 51860"/>
                    <a:gd name="connsiteX1" fmla="*/ 0 w 225131"/>
                    <a:gd name="connsiteY1" fmla="*/ 5186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131" h="51860">
                      <a:moveTo>
                        <a:pt x="225132" y="0"/>
                      </a:moveTo>
                      <a:lnTo>
                        <a:pt x="0" y="518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1" name="フリーフォーム 2690">
                  <a:extLst>
                    <a:ext uri="{FF2B5EF4-FFF2-40B4-BE49-F238E27FC236}">
                      <a16:creationId xmlns:a16="http://schemas.microsoft.com/office/drawing/2014/main" id="{A50AB184-462B-F9A8-11DA-5ED8EFFC5F07}"/>
                    </a:ext>
                  </a:extLst>
                </p:cNvPr>
                <p:cNvSpPr/>
                <p:nvPr/>
              </p:nvSpPr>
              <p:spPr>
                <a:xfrm>
                  <a:off x="4747679" y="5575638"/>
                  <a:ext cx="225131" cy="51860"/>
                </a:xfrm>
                <a:custGeom>
                  <a:avLst/>
                  <a:gdLst>
                    <a:gd name="connsiteX0" fmla="*/ 225132 w 225131"/>
                    <a:gd name="connsiteY0" fmla="*/ 0 h 51860"/>
                    <a:gd name="connsiteX1" fmla="*/ 0 w 225131"/>
                    <a:gd name="connsiteY1" fmla="*/ 5186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131" h="51860">
                      <a:moveTo>
                        <a:pt x="225132" y="0"/>
                      </a:moveTo>
                      <a:lnTo>
                        <a:pt x="0" y="518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2" name="フリーフォーム 2691">
                  <a:extLst>
                    <a:ext uri="{FF2B5EF4-FFF2-40B4-BE49-F238E27FC236}">
                      <a16:creationId xmlns:a16="http://schemas.microsoft.com/office/drawing/2014/main" id="{9A1D1D8E-232F-0EC8-6DFF-5531D6739D1D}"/>
                    </a:ext>
                  </a:extLst>
                </p:cNvPr>
                <p:cNvSpPr/>
                <p:nvPr/>
              </p:nvSpPr>
              <p:spPr>
                <a:xfrm>
                  <a:off x="4730361" y="5601568"/>
                  <a:ext cx="103906" cy="25930"/>
                </a:xfrm>
                <a:custGeom>
                  <a:avLst/>
                  <a:gdLst>
                    <a:gd name="connsiteX0" fmla="*/ 0 w 103906"/>
                    <a:gd name="connsiteY0" fmla="*/ 0 h 25930"/>
                    <a:gd name="connsiteX1" fmla="*/ 103907 w 103906"/>
                    <a:gd name="connsiteY1" fmla="*/ 25930 h 25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906" h="25930">
                      <a:moveTo>
                        <a:pt x="0" y="0"/>
                      </a:moveTo>
                      <a:lnTo>
                        <a:pt x="103907" y="2593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3" name="フリーフォーム 2692">
                  <a:extLst>
                    <a:ext uri="{FF2B5EF4-FFF2-40B4-BE49-F238E27FC236}">
                      <a16:creationId xmlns:a16="http://schemas.microsoft.com/office/drawing/2014/main" id="{FD2C7B36-70A8-F81A-54B3-709A5317609A}"/>
                    </a:ext>
                  </a:extLst>
                </p:cNvPr>
                <p:cNvSpPr/>
                <p:nvPr/>
              </p:nvSpPr>
              <p:spPr>
                <a:xfrm>
                  <a:off x="4799633" y="5575638"/>
                  <a:ext cx="103906" cy="25930"/>
                </a:xfrm>
                <a:custGeom>
                  <a:avLst/>
                  <a:gdLst>
                    <a:gd name="connsiteX0" fmla="*/ 103907 w 103906"/>
                    <a:gd name="connsiteY0" fmla="*/ 25930 h 25930"/>
                    <a:gd name="connsiteX1" fmla="*/ 0 w 103906"/>
                    <a:gd name="connsiteY1" fmla="*/ 0 h 25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906" h="25930">
                      <a:moveTo>
                        <a:pt x="103907" y="2593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4" name="フリーフォーム 2693">
                  <a:extLst>
                    <a:ext uri="{FF2B5EF4-FFF2-40B4-BE49-F238E27FC236}">
                      <a16:creationId xmlns:a16="http://schemas.microsoft.com/office/drawing/2014/main" id="{12B48FFE-D144-D1A2-A081-54FD0BC45B4C}"/>
                    </a:ext>
                  </a:extLst>
                </p:cNvPr>
                <p:cNvSpPr/>
                <p:nvPr/>
              </p:nvSpPr>
              <p:spPr>
                <a:xfrm>
                  <a:off x="4487924" y="5800365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5" name="フリーフォーム 2694">
                  <a:extLst>
                    <a:ext uri="{FF2B5EF4-FFF2-40B4-BE49-F238E27FC236}">
                      <a16:creationId xmlns:a16="http://schemas.microsoft.com/office/drawing/2014/main" id="{4B76D970-7B32-A2C9-0D0D-B49EC28D11A2}"/>
                    </a:ext>
                  </a:extLst>
                </p:cNvPr>
                <p:cNvSpPr/>
                <p:nvPr/>
              </p:nvSpPr>
              <p:spPr>
                <a:xfrm>
                  <a:off x="4487924" y="5627498"/>
                  <a:ext cx="2036" cy="172867"/>
                </a:xfrm>
                <a:custGeom>
                  <a:avLst/>
                  <a:gdLst>
                    <a:gd name="connsiteX0" fmla="*/ 0 w 2036"/>
                    <a:gd name="connsiteY0" fmla="*/ 172867 h 172867"/>
                    <a:gd name="connsiteX1" fmla="*/ 0 w 2036"/>
                    <a:gd name="connsiteY1" fmla="*/ 0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6" h="172867">
                      <a:moveTo>
                        <a:pt x="0" y="17286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6" name="フリーフォーム 2695">
                  <a:extLst>
                    <a:ext uri="{FF2B5EF4-FFF2-40B4-BE49-F238E27FC236}">
                      <a16:creationId xmlns:a16="http://schemas.microsoft.com/office/drawing/2014/main" id="{AE6D71BA-8995-C144-8941-88B7C3F526DC}"/>
                    </a:ext>
                  </a:extLst>
                </p:cNvPr>
                <p:cNvSpPr/>
                <p:nvPr/>
              </p:nvSpPr>
              <p:spPr>
                <a:xfrm>
                  <a:off x="4487924" y="5627498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7" name="フリーフォーム 2696">
                  <a:extLst>
                    <a:ext uri="{FF2B5EF4-FFF2-40B4-BE49-F238E27FC236}">
                      <a16:creationId xmlns:a16="http://schemas.microsoft.com/office/drawing/2014/main" id="{99318BF0-E591-55C0-BEC2-2BE76FD19A75}"/>
                    </a:ext>
                  </a:extLst>
                </p:cNvPr>
                <p:cNvSpPr/>
                <p:nvPr/>
              </p:nvSpPr>
              <p:spPr>
                <a:xfrm>
                  <a:off x="4487924" y="5575637"/>
                  <a:ext cx="138542" cy="51860"/>
                </a:xfrm>
                <a:custGeom>
                  <a:avLst/>
                  <a:gdLst>
                    <a:gd name="connsiteX0" fmla="*/ 0 w 138542"/>
                    <a:gd name="connsiteY0" fmla="*/ 51860 h 51860"/>
                    <a:gd name="connsiteX1" fmla="*/ 138543 w 138542"/>
                    <a:gd name="connsiteY1" fmla="*/ 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8542" h="51860">
                      <a:moveTo>
                        <a:pt x="0" y="51860"/>
                      </a:moveTo>
                      <a:lnTo>
                        <a:pt x="13854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8" name="フリーフォーム 2697">
                  <a:extLst>
                    <a:ext uri="{FF2B5EF4-FFF2-40B4-BE49-F238E27FC236}">
                      <a16:creationId xmlns:a16="http://schemas.microsoft.com/office/drawing/2014/main" id="{8B413603-F9F7-CD87-8297-7CA64885E6C6}"/>
                    </a:ext>
                  </a:extLst>
                </p:cNvPr>
                <p:cNvSpPr/>
                <p:nvPr/>
              </p:nvSpPr>
              <p:spPr>
                <a:xfrm>
                  <a:off x="4626455" y="5575640"/>
                  <a:ext cx="173178" cy="2032"/>
                </a:xfrm>
                <a:custGeom>
                  <a:avLst/>
                  <a:gdLst>
                    <a:gd name="connsiteX0" fmla="*/ 0 w 173178"/>
                    <a:gd name="connsiteY0" fmla="*/ 0 h 2032"/>
                    <a:gd name="connsiteX1" fmla="*/ 173178 w 173178"/>
                    <a:gd name="connsiteY1" fmla="*/ 0 h 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2032">
                      <a:moveTo>
                        <a:pt x="0" y="0"/>
                      </a:moveTo>
                      <a:lnTo>
                        <a:pt x="17317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99" name="フリーフォーム 2698">
                  <a:extLst>
                    <a:ext uri="{FF2B5EF4-FFF2-40B4-BE49-F238E27FC236}">
                      <a16:creationId xmlns:a16="http://schemas.microsoft.com/office/drawing/2014/main" id="{CDB06CA6-B557-662E-E4FA-EFCE44E93698}"/>
                    </a:ext>
                  </a:extLst>
                </p:cNvPr>
                <p:cNvSpPr/>
                <p:nvPr/>
              </p:nvSpPr>
              <p:spPr>
                <a:xfrm>
                  <a:off x="4487924" y="5627498"/>
                  <a:ext cx="86589" cy="172867"/>
                </a:xfrm>
                <a:custGeom>
                  <a:avLst/>
                  <a:gdLst>
                    <a:gd name="connsiteX0" fmla="*/ 86589 w 86589"/>
                    <a:gd name="connsiteY0" fmla="*/ 0 h 172867"/>
                    <a:gd name="connsiteX1" fmla="*/ 0 w 86589"/>
                    <a:gd name="connsiteY1" fmla="*/ 172867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6589" h="172867">
                      <a:moveTo>
                        <a:pt x="86589" y="0"/>
                      </a:moveTo>
                      <a:lnTo>
                        <a:pt x="0" y="1728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00" name="フリーフォーム 2699">
                  <a:extLst>
                    <a:ext uri="{FF2B5EF4-FFF2-40B4-BE49-F238E27FC236}">
                      <a16:creationId xmlns:a16="http://schemas.microsoft.com/office/drawing/2014/main" id="{2CC5DC07-DCBB-D359-7E43-6E959BDD1AD0}"/>
                    </a:ext>
                  </a:extLst>
                </p:cNvPr>
                <p:cNvSpPr/>
                <p:nvPr/>
              </p:nvSpPr>
              <p:spPr>
                <a:xfrm>
                  <a:off x="4574513" y="5627498"/>
                  <a:ext cx="86589" cy="172867"/>
                </a:xfrm>
                <a:custGeom>
                  <a:avLst/>
                  <a:gdLst>
                    <a:gd name="connsiteX0" fmla="*/ 86589 w 86589"/>
                    <a:gd name="connsiteY0" fmla="*/ 0 h 172867"/>
                    <a:gd name="connsiteX1" fmla="*/ 0 w 86589"/>
                    <a:gd name="connsiteY1" fmla="*/ 172867 h 17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6589" h="172867">
                      <a:moveTo>
                        <a:pt x="86589" y="0"/>
                      </a:moveTo>
                      <a:lnTo>
                        <a:pt x="0" y="17286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01" name="フリーフォーム 2700">
                  <a:extLst>
                    <a:ext uri="{FF2B5EF4-FFF2-40B4-BE49-F238E27FC236}">
                      <a16:creationId xmlns:a16="http://schemas.microsoft.com/office/drawing/2014/main" id="{AF9FCA91-954B-7832-0C7F-393E0129B720}"/>
                    </a:ext>
                  </a:extLst>
                </p:cNvPr>
                <p:cNvSpPr/>
                <p:nvPr/>
              </p:nvSpPr>
              <p:spPr>
                <a:xfrm>
                  <a:off x="4487924" y="5713932"/>
                  <a:ext cx="173178" cy="86432"/>
                </a:xfrm>
                <a:custGeom>
                  <a:avLst/>
                  <a:gdLst>
                    <a:gd name="connsiteX0" fmla="*/ 0 w 173178"/>
                    <a:gd name="connsiteY0" fmla="*/ 0 h 86432"/>
                    <a:gd name="connsiteX1" fmla="*/ 173178 w 173178"/>
                    <a:gd name="connsiteY1" fmla="*/ 86432 h 86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86432">
                      <a:moveTo>
                        <a:pt x="0" y="0"/>
                      </a:moveTo>
                      <a:lnTo>
                        <a:pt x="173178" y="8643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02" name="フリーフォーム 2701">
                  <a:extLst>
                    <a:ext uri="{FF2B5EF4-FFF2-40B4-BE49-F238E27FC236}">
                      <a16:creationId xmlns:a16="http://schemas.microsoft.com/office/drawing/2014/main" id="{69E19AB0-E6BC-B0B2-AAF2-D1147A716CE7}"/>
                    </a:ext>
                  </a:extLst>
                </p:cNvPr>
                <p:cNvSpPr/>
                <p:nvPr/>
              </p:nvSpPr>
              <p:spPr>
                <a:xfrm>
                  <a:off x="4487924" y="5627498"/>
                  <a:ext cx="173178" cy="86434"/>
                </a:xfrm>
                <a:custGeom>
                  <a:avLst/>
                  <a:gdLst>
                    <a:gd name="connsiteX0" fmla="*/ 0 w 173178"/>
                    <a:gd name="connsiteY0" fmla="*/ 0 h 86434"/>
                    <a:gd name="connsiteX1" fmla="*/ 173178 w 173178"/>
                    <a:gd name="connsiteY1" fmla="*/ 86435 h 86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3178" h="86434">
                      <a:moveTo>
                        <a:pt x="0" y="0"/>
                      </a:moveTo>
                      <a:lnTo>
                        <a:pt x="173178" y="8643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03" name="フリーフォーム 2702">
                  <a:extLst>
                    <a:ext uri="{FF2B5EF4-FFF2-40B4-BE49-F238E27FC236}">
                      <a16:creationId xmlns:a16="http://schemas.microsoft.com/office/drawing/2014/main" id="{C8062BF5-AE98-6638-A8A7-8DBAFED2A32F}"/>
                    </a:ext>
                  </a:extLst>
                </p:cNvPr>
                <p:cNvSpPr/>
                <p:nvPr/>
              </p:nvSpPr>
              <p:spPr>
                <a:xfrm>
                  <a:off x="4487924" y="5575637"/>
                  <a:ext cx="225131" cy="51860"/>
                </a:xfrm>
                <a:custGeom>
                  <a:avLst/>
                  <a:gdLst>
                    <a:gd name="connsiteX0" fmla="*/ 225132 w 225131"/>
                    <a:gd name="connsiteY0" fmla="*/ 0 h 51860"/>
                    <a:gd name="connsiteX1" fmla="*/ 0 w 225131"/>
                    <a:gd name="connsiteY1" fmla="*/ 5186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131" h="51860">
                      <a:moveTo>
                        <a:pt x="225132" y="0"/>
                      </a:moveTo>
                      <a:lnTo>
                        <a:pt x="0" y="518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04" name="フリーフォーム 2703">
                  <a:extLst>
                    <a:ext uri="{FF2B5EF4-FFF2-40B4-BE49-F238E27FC236}">
                      <a16:creationId xmlns:a16="http://schemas.microsoft.com/office/drawing/2014/main" id="{3A540AD8-A109-63FA-2411-44AFA352A65A}"/>
                    </a:ext>
                  </a:extLst>
                </p:cNvPr>
                <p:cNvSpPr/>
                <p:nvPr/>
              </p:nvSpPr>
              <p:spPr>
                <a:xfrm>
                  <a:off x="4574513" y="5575637"/>
                  <a:ext cx="225131" cy="51860"/>
                </a:xfrm>
                <a:custGeom>
                  <a:avLst/>
                  <a:gdLst>
                    <a:gd name="connsiteX0" fmla="*/ 225132 w 225131"/>
                    <a:gd name="connsiteY0" fmla="*/ 0 h 51860"/>
                    <a:gd name="connsiteX1" fmla="*/ 0 w 225131"/>
                    <a:gd name="connsiteY1" fmla="*/ 51860 h 51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25131" h="51860">
                      <a:moveTo>
                        <a:pt x="225132" y="0"/>
                      </a:moveTo>
                      <a:lnTo>
                        <a:pt x="0" y="518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05" name="フリーフォーム 2704">
                  <a:extLst>
                    <a:ext uri="{FF2B5EF4-FFF2-40B4-BE49-F238E27FC236}">
                      <a16:creationId xmlns:a16="http://schemas.microsoft.com/office/drawing/2014/main" id="{302FFBE2-E3D6-0827-886A-2143D80186EB}"/>
                    </a:ext>
                  </a:extLst>
                </p:cNvPr>
                <p:cNvSpPr/>
                <p:nvPr/>
              </p:nvSpPr>
              <p:spPr>
                <a:xfrm>
                  <a:off x="4557195" y="5601567"/>
                  <a:ext cx="103906" cy="25930"/>
                </a:xfrm>
                <a:custGeom>
                  <a:avLst/>
                  <a:gdLst>
                    <a:gd name="connsiteX0" fmla="*/ 0 w 103906"/>
                    <a:gd name="connsiteY0" fmla="*/ 0 h 25930"/>
                    <a:gd name="connsiteX1" fmla="*/ 103907 w 103906"/>
                    <a:gd name="connsiteY1" fmla="*/ 25930 h 25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906" h="25930">
                      <a:moveTo>
                        <a:pt x="0" y="0"/>
                      </a:moveTo>
                      <a:lnTo>
                        <a:pt x="103907" y="2593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706" name="フリーフォーム 2705">
                  <a:extLst>
                    <a:ext uri="{FF2B5EF4-FFF2-40B4-BE49-F238E27FC236}">
                      <a16:creationId xmlns:a16="http://schemas.microsoft.com/office/drawing/2014/main" id="{C7888454-B96E-5D66-CB83-D417EF89F30B}"/>
                    </a:ext>
                  </a:extLst>
                </p:cNvPr>
                <p:cNvSpPr/>
                <p:nvPr/>
              </p:nvSpPr>
              <p:spPr>
                <a:xfrm>
                  <a:off x="4626466" y="5575637"/>
                  <a:ext cx="103906" cy="25930"/>
                </a:xfrm>
                <a:custGeom>
                  <a:avLst/>
                  <a:gdLst>
                    <a:gd name="connsiteX0" fmla="*/ 103907 w 103906"/>
                    <a:gd name="connsiteY0" fmla="*/ 25930 h 25930"/>
                    <a:gd name="connsiteX1" fmla="*/ 0 w 103906"/>
                    <a:gd name="connsiteY1" fmla="*/ 0 h 25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3906" h="25930">
                      <a:moveTo>
                        <a:pt x="103907" y="2593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652" name="グラフィックス 1396">
                <a:extLst>
                  <a:ext uri="{FF2B5EF4-FFF2-40B4-BE49-F238E27FC236}">
                    <a16:creationId xmlns:a16="http://schemas.microsoft.com/office/drawing/2014/main" id="{99DDA135-C9BB-E550-238D-A44F3C4A1CA5}"/>
                  </a:ext>
                </a:extLst>
              </p:cNvPr>
              <p:cNvGrpSpPr/>
              <p:nvPr/>
            </p:nvGrpSpPr>
            <p:grpSpPr>
              <a:xfrm>
                <a:off x="4480564" y="5568290"/>
                <a:ext cx="672797" cy="239421"/>
                <a:chOff x="4480564" y="5568290"/>
                <a:chExt cx="672797" cy="239421"/>
              </a:xfrm>
              <a:solidFill>
                <a:srgbClr val="000000"/>
              </a:solidFill>
            </p:grpSpPr>
            <p:sp>
              <p:nvSpPr>
                <p:cNvPr id="2653" name="フリーフォーム 2652">
                  <a:extLst>
                    <a:ext uri="{FF2B5EF4-FFF2-40B4-BE49-F238E27FC236}">
                      <a16:creationId xmlns:a16="http://schemas.microsoft.com/office/drawing/2014/main" id="{F1AFAC1A-3750-1F8B-5116-91DD2D0B74D6}"/>
                    </a:ext>
                  </a:extLst>
                </p:cNvPr>
                <p:cNvSpPr/>
                <p:nvPr/>
              </p:nvSpPr>
              <p:spPr>
                <a:xfrm>
                  <a:off x="5000098" y="5793018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54" name="フリーフォーム 2653">
                  <a:extLst>
                    <a:ext uri="{FF2B5EF4-FFF2-40B4-BE49-F238E27FC236}">
                      <a16:creationId xmlns:a16="http://schemas.microsoft.com/office/drawing/2014/main" id="{DF8755C7-B20D-47C0-000D-2881B8FF098F}"/>
                    </a:ext>
                  </a:extLst>
                </p:cNvPr>
                <p:cNvSpPr/>
                <p:nvPr/>
              </p:nvSpPr>
              <p:spPr>
                <a:xfrm>
                  <a:off x="5138640" y="5568290"/>
                  <a:ext cx="14721" cy="14694"/>
                </a:xfrm>
                <a:custGeom>
                  <a:avLst/>
                  <a:gdLst>
                    <a:gd name="connsiteX0" fmla="*/ 14721 w 14721"/>
                    <a:gd name="connsiteY0" fmla="*/ 7347 h 14694"/>
                    <a:gd name="connsiteX1" fmla="*/ 7361 w 14721"/>
                    <a:gd name="connsiteY1" fmla="*/ 14695 h 14694"/>
                    <a:gd name="connsiteX2" fmla="*/ 0 w 14721"/>
                    <a:gd name="connsiteY2" fmla="*/ 7347 h 14694"/>
                    <a:gd name="connsiteX3" fmla="*/ 7361 w 14721"/>
                    <a:gd name="connsiteY3" fmla="*/ 0 h 14694"/>
                    <a:gd name="connsiteX4" fmla="*/ 14721 w 14721"/>
                    <a:gd name="connsiteY4" fmla="*/ 7347 h 14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1" h="14694">
                      <a:moveTo>
                        <a:pt x="14721" y="7347"/>
                      </a:moveTo>
                      <a:cubicBezTo>
                        <a:pt x="14721" y="11405"/>
                        <a:pt x="11426" y="14695"/>
                        <a:pt x="7361" y="14695"/>
                      </a:cubicBezTo>
                      <a:cubicBezTo>
                        <a:pt x="3295" y="14695"/>
                        <a:pt x="0" y="11405"/>
                        <a:pt x="0" y="7347"/>
                      </a:cubicBezTo>
                      <a:cubicBezTo>
                        <a:pt x="0" y="3290"/>
                        <a:pt x="3295" y="0"/>
                        <a:pt x="7361" y="0"/>
                      </a:cubicBezTo>
                      <a:cubicBezTo>
                        <a:pt x="11426" y="0"/>
                        <a:pt x="14721" y="3290"/>
                        <a:pt x="14721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55" name="フリーフォーム 2654">
                  <a:extLst>
                    <a:ext uri="{FF2B5EF4-FFF2-40B4-BE49-F238E27FC236}">
                      <a16:creationId xmlns:a16="http://schemas.microsoft.com/office/drawing/2014/main" id="{44EF404A-D3C8-B5BA-7C9E-3DAE42E1C4DF}"/>
                    </a:ext>
                  </a:extLst>
                </p:cNvPr>
                <p:cNvSpPr/>
                <p:nvPr/>
              </p:nvSpPr>
              <p:spPr>
                <a:xfrm>
                  <a:off x="5138641" y="5741158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56" name="フリーフォーム 2655">
                  <a:extLst>
                    <a:ext uri="{FF2B5EF4-FFF2-40B4-BE49-F238E27FC236}">
                      <a16:creationId xmlns:a16="http://schemas.microsoft.com/office/drawing/2014/main" id="{071D7226-B0EF-EEEF-B7BB-38EBFD1E3C51}"/>
                    </a:ext>
                  </a:extLst>
                </p:cNvPr>
                <p:cNvSpPr/>
                <p:nvPr/>
              </p:nvSpPr>
              <p:spPr>
                <a:xfrm>
                  <a:off x="5000098" y="5620151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57" name="フリーフォーム 2656">
                  <a:extLst>
                    <a:ext uri="{FF2B5EF4-FFF2-40B4-BE49-F238E27FC236}">
                      <a16:creationId xmlns:a16="http://schemas.microsoft.com/office/drawing/2014/main" id="{DB77AC2B-F798-2A39-F205-E9E12D2C1FF8}"/>
                    </a:ext>
                  </a:extLst>
                </p:cNvPr>
                <p:cNvSpPr/>
                <p:nvPr/>
              </p:nvSpPr>
              <p:spPr>
                <a:xfrm>
                  <a:off x="4480564" y="5620151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58" name="フリーフォーム 2657">
                  <a:extLst>
                    <a:ext uri="{FF2B5EF4-FFF2-40B4-BE49-F238E27FC236}">
                      <a16:creationId xmlns:a16="http://schemas.microsoft.com/office/drawing/2014/main" id="{9A2D9035-F7F0-7775-9E89-67E3221F26BA}"/>
                    </a:ext>
                  </a:extLst>
                </p:cNvPr>
                <p:cNvSpPr/>
                <p:nvPr/>
              </p:nvSpPr>
              <p:spPr>
                <a:xfrm>
                  <a:off x="4480564" y="5793018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59" name="フリーフォーム 2658">
                  <a:extLst>
                    <a:ext uri="{FF2B5EF4-FFF2-40B4-BE49-F238E27FC236}">
                      <a16:creationId xmlns:a16="http://schemas.microsoft.com/office/drawing/2014/main" id="{83D94AE3-F392-D4B5-8122-1EDCA93404CC}"/>
                    </a:ext>
                  </a:extLst>
                </p:cNvPr>
                <p:cNvSpPr/>
                <p:nvPr/>
              </p:nvSpPr>
              <p:spPr>
                <a:xfrm>
                  <a:off x="4619106" y="5568291"/>
                  <a:ext cx="14720" cy="14693"/>
                </a:xfrm>
                <a:custGeom>
                  <a:avLst/>
                  <a:gdLst>
                    <a:gd name="connsiteX0" fmla="*/ 14720 w 14720"/>
                    <a:gd name="connsiteY0" fmla="*/ 7347 h 14693"/>
                    <a:gd name="connsiteX1" fmla="*/ 7360 w 14720"/>
                    <a:gd name="connsiteY1" fmla="*/ 14694 h 14693"/>
                    <a:gd name="connsiteX2" fmla="*/ 0 w 14720"/>
                    <a:gd name="connsiteY2" fmla="*/ 7347 h 14693"/>
                    <a:gd name="connsiteX3" fmla="*/ 7360 w 14720"/>
                    <a:gd name="connsiteY3" fmla="*/ 0 h 14693"/>
                    <a:gd name="connsiteX4" fmla="*/ 14720 w 14720"/>
                    <a:gd name="connsiteY4" fmla="*/ 7347 h 14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20" h="14693">
                      <a:moveTo>
                        <a:pt x="14720" y="7347"/>
                      </a:moveTo>
                      <a:cubicBezTo>
                        <a:pt x="14720" y="11404"/>
                        <a:pt x="11425" y="14694"/>
                        <a:pt x="7360" y="14694"/>
                      </a:cubicBezTo>
                      <a:cubicBezTo>
                        <a:pt x="3295" y="14694"/>
                        <a:pt x="0" y="11404"/>
                        <a:pt x="0" y="7347"/>
                      </a:cubicBezTo>
                      <a:cubicBezTo>
                        <a:pt x="0" y="3289"/>
                        <a:pt x="3295" y="0"/>
                        <a:pt x="7360" y="0"/>
                      </a:cubicBezTo>
                      <a:cubicBezTo>
                        <a:pt x="11425" y="0"/>
                        <a:pt x="14720" y="3289"/>
                        <a:pt x="14720" y="7347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131" name="グループ化 2130">
              <a:extLst>
                <a:ext uri="{FF2B5EF4-FFF2-40B4-BE49-F238E27FC236}">
                  <a16:creationId xmlns:a16="http://schemas.microsoft.com/office/drawing/2014/main" id="{016402EF-1D27-F544-C459-362083AC4554}"/>
                </a:ext>
              </a:extLst>
            </p:cNvPr>
            <p:cNvGrpSpPr/>
            <p:nvPr/>
          </p:nvGrpSpPr>
          <p:grpSpPr>
            <a:xfrm>
              <a:off x="5278945" y="5565520"/>
              <a:ext cx="668491" cy="240633"/>
              <a:chOff x="5278945" y="5565520"/>
              <a:chExt cx="668491" cy="240633"/>
            </a:xfrm>
          </p:grpSpPr>
          <p:grpSp>
            <p:nvGrpSpPr>
              <p:cNvPr id="2570" name="グラフィックス 1397">
                <a:extLst>
                  <a:ext uri="{FF2B5EF4-FFF2-40B4-BE49-F238E27FC236}">
                    <a16:creationId xmlns:a16="http://schemas.microsoft.com/office/drawing/2014/main" id="{0F63214F-40F3-AF56-1517-ECF5F3FE4335}"/>
                  </a:ext>
                </a:extLst>
              </p:cNvPr>
              <p:cNvGrpSpPr/>
              <p:nvPr/>
            </p:nvGrpSpPr>
            <p:grpSpPr>
              <a:xfrm>
                <a:off x="5285010" y="5571589"/>
                <a:ext cx="656362" cy="228497"/>
                <a:chOff x="5285010" y="5571589"/>
                <a:chExt cx="656362" cy="228497"/>
              </a:xfrm>
            </p:grpSpPr>
            <p:sp>
              <p:nvSpPr>
                <p:cNvPr id="2579" name="フリーフォーム 2578">
                  <a:extLst>
                    <a:ext uri="{FF2B5EF4-FFF2-40B4-BE49-F238E27FC236}">
                      <a16:creationId xmlns:a16="http://schemas.microsoft.com/office/drawing/2014/main" id="{12A5EBE1-0C2E-23E6-C187-2B12D01EE389}"/>
                    </a:ext>
                  </a:extLst>
                </p:cNvPr>
                <p:cNvSpPr/>
                <p:nvPr/>
              </p:nvSpPr>
              <p:spPr>
                <a:xfrm>
                  <a:off x="5570383" y="5800084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0" name="フリーフォーム 2579">
                  <a:extLst>
                    <a:ext uri="{FF2B5EF4-FFF2-40B4-BE49-F238E27FC236}">
                      <a16:creationId xmlns:a16="http://schemas.microsoft.com/office/drawing/2014/main" id="{61D058AD-D20D-1598-5AFC-71A459F17337}"/>
                    </a:ext>
                  </a:extLst>
                </p:cNvPr>
                <p:cNvSpPr/>
                <p:nvPr/>
              </p:nvSpPr>
              <p:spPr>
                <a:xfrm>
                  <a:off x="5570383" y="5657278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1" name="フリーフォーム 2580">
                  <a:extLst>
                    <a:ext uri="{FF2B5EF4-FFF2-40B4-BE49-F238E27FC236}">
                      <a16:creationId xmlns:a16="http://schemas.microsoft.com/office/drawing/2014/main" id="{CAD06675-0638-88B7-3C6F-AABC62A91B1E}"/>
                    </a:ext>
                  </a:extLst>
                </p:cNvPr>
                <p:cNvSpPr/>
                <p:nvPr/>
              </p:nvSpPr>
              <p:spPr>
                <a:xfrm>
                  <a:off x="5713069" y="5657278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2" name="フリーフォーム 2581">
                  <a:extLst>
                    <a:ext uri="{FF2B5EF4-FFF2-40B4-BE49-F238E27FC236}">
                      <a16:creationId xmlns:a16="http://schemas.microsoft.com/office/drawing/2014/main" id="{7EE6A677-BD47-57D2-73B6-46D90DD19120}"/>
                    </a:ext>
                  </a:extLst>
                </p:cNvPr>
                <p:cNvSpPr/>
                <p:nvPr/>
              </p:nvSpPr>
              <p:spPr>
                <a:xfrm>
                  <a:off x="5570383" y="5657278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3" name="フリーフォーム 2582">
                  <a:extLst>
                    <a:ext uri="{FF2B5EF4-FFF2-40B4-BE49-F238E27FC236}">
                      <a16:creationId xmlns:a16="http://schemas.microsoft.com/office/drawing/2014/main" id="{C72112CA-27EC-4E8F-4C80-3B9D120E3694}"/>
                    </a:ext>
                  </a:extLst>
                </p:cNvPr>
                <p:cNvSpPr/>
                <p:nvPr/>
              </p:nvSpPr>
              <p:spPr>
                <a:xfrm>
                  <a:off x="5570383" y="5614436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4" name="フリーフォーム 2583">
                  <a:extLst>
                    <a:ext uri="{FF2B5EF4-FFF2-40B4-BE49-F238E27FC236}">
                      <a16:creationId xmlns:a16="http://schemas.microsoft.com/office/drawing/2014/main" id="{B0EA4A1B-458E-A813-0830-CCD5D9658DE7}"/>
                    </a:ext>
                  </a:extLst>
                </p:cNvPr>
                <p:cNvSpPr/>
                <p:nvPr/>
              </p:nvSpPr>
              <p:spPr>
                <a:xfrm>
                  <a:off x="5713069" y="5614436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5" name="フリーフォーム 2584">
                  <a:extLst>
                    <a:ext uri="{FF2B5EF4-FFF2-40B4-BE49-F238E27FC236}">
                      <a16:creationId xmlns:a16="http://schemas.microsoft.com/office/drawing/2014/main" id="{E46D8CAE-1BF4-0014-85C8-CFA9F76AD5F7}"/>
                    </a:ext>
                  </a:extLst>
                </p:cNvPr>
                <p:cNvSpPr/>
                <p:nvPr/>
              </p:nvSpPr>
              <p:spPr>
                <a:xfrm>
                  <a:off x="5684522" y="5614439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6" name="フリーフォーム 2585">
                  <a:extLst>
                    <a:ext uri="{FF2B5EF4-FFF2-40B4-BE49-F238E27FC236}">
                      <a16:creationId xmlns:a16="http://schemas.microsoft.com/office/drawing/2014/main" id="{AC151430-B9D9-5B8E-2532-90D27C8EF654}"/>
                    </a:ext>
                  </a:extLst>
                </p:cNvPr>
                <p:cNvSpPr/>
                <p:nvPr/>
              </p:nvSpPr>
              <p:spPr>
                <a:xfrm>
                  <a:off x="5827209" y="5614439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7" name="フリーフォーム 2586">
                  <a:extLst>
                    <a:ext uri="{FF2B5EF4-FFF2-40B4-BE49-F238E27FC236}">
                      <a16:creationId xmlns:a16="http://schemas.microsoft.com/office/drawing/2014/main" id="{AE20E088-181E-078B-DDA4-8370357D2E72}"/>
                    </a:ext>
                  </a:extLst>
                </p:cNvPr>
                <p:cNvSpPr/>
                <p:nvPr/>
              </p:nvSpPr>
              <p:spPr>
                <a:xfrm>
                  <a:off x="5713069" y="5757245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8" name="フリーフォーム 2587">
                  <a:extLst>
                    <a:ext uri="{FF2B5EF4-FFF2-40B4-BE49-F238E27FC236}">
                      <a16:creationId xmlns:a16="http://schemas.microsoft.com/office/drawing/2014/main" id="{438CF667-4662-CAC6-EFED-91FFC068401B}"/>
                    </a:ext>
                  </a:extLst>
                </p:cNvPr>
                <p:cNvSpPr/>
                <p:nvPr/>
              </p:nvSpPr>
              <p:spPr>
                <a:xfrm>
                  <a:off x="5570383" y="5657278"/>
                  <a:ext cx="71343" cy="142805"/>
                </a:xfrm>
                <a:custGeom>
                  <a:avLst/>
                  <a:gdLst>
                    <a:gd name="connsiteX0" fmla="*/ 71343 w 71343"/>
                    <a:gd name="connsiteY0" fmla="*/ 0 h 142805"/>
                    <a:gd name="connsiteX1" fmla="*/ 0 w 71343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343" h="142805">
                      <a:moveTo>
                        <a:pt x="71343" y="0"/>
                      </a:moveTo>
                      <a:lnTo>
                        <a:pt x="0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89" name="フリーフォーム 2588">
                  <a:extLst>
                    <a:ext uri="{FF2B5EF4-FFF2-40B4-BE49-F238E27FC236}">
                      <a16:creationId xmlns:a16="http://schemas.microsoft.com/office/drawing/2014/main" id="{F4088656-A5E1-9663-55E1-7F445763C132}"/>
                    </a:ext>
                  </a:extLst>
                </p:cNvPr>
                <p:cNvSpPr/>
                <p:nvPr/>
              </p:nvSpPr>
              <p:spPr>
                <a:xfrm>
                  <a:off x="5641726" y="5657278"/>
                  <a:ext cx="71343" cy="142805"/>
                </a:xfrm>
                <a:custGeom>
                  <a:avLst/>
                  <a:gdLst>
                    <a:gd name="connsiteX0" fmla="*/ 71343 w 71343"/>
                    <a:gd name="connsiteY0" fmla="*/ 0 h 142805"/>
                    <a:gd name="connsiteX1" fmla="*/ 0 w 71343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343" h="142805">
                      <a:moveTo>
                        <a:pt x="71343" y="0"/>
                      </a:moveTo>
                      <a:lnTo>
                        <a:pt x="0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0" name="フリーフォーム 2589">
                  <a:extLst>
                    <a:ext uri="{FF2B5EF4-FFF2-40B4-BE49-F238E27FC236}">
                      <a16:creationId xmlns:a16="http://schemas.microsoft.com/office/drawing/2014/main" id="{9D8613F1-C748-4A09-56BF-F73EEA2C285B}"/>
                    </a:ext>
                  </a:extLst>
                </p:cNvPr>
                <p:cNvSpPr/>
                <p:nvPr/>
              </p:nvSpPr>
              <p:spPr>
                <a:xfrm>
                  <a:off x="5570383" y="5728682"/>
                  <a:ext cx="142686" cy="71402"/>
                </a:xfrm>
                <a:custGeom>
                  <a:avLst/>
                  <a:gdLst>
                    <a:gd name="connsiteX0" fmla="*/ 0 w 142686"/>
                    <a:gd name="connsiteY0" fmla="*/ 0 h 71402"/>
                    <a:gd name="connsiteX1" fmla="*/ 142686 w 142686"/>
                    <a:gd name="connsiteY1" fmla="*/ 71402 h 71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71402">
                      <a:moveTo>
                        <a:pt x="0" y="0"/>
                      </a:moveTo>
                      <a:lnTo>
                        <a:pt x="142686" y="7140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1" name="フリーフォーム 2590">
                  <a:extLst>
                    <a:ext uri="{FF2B5EF4-FFF2-40B4-BE49-F238E27FC236}">
                      <a16:creationId xmlns:a16="http://schemas.microsoft.com/office/drawing/2014/main" id="{1091DC23-F13A-CF02-55CD-C995788EBADD}"/>
                    </a:ext>
                  </a:extLst>
                </p:cNvPr>
                <p:cNvSpPr/>
                <p:nvPr/>
              </p:nvSpPr>
              <p:spPr>
                <a:xfrm>
                  <a:off x="5570383" y="5657278"/>
                  <a:ext cx="142686" cy="71403"/>
                </a:xfrm>
                <a:custGeom>
                  <a:avLst/>
                  <a:gdLst>
                    <a:gd name="connsiteX0" fmla="*/ 0 w 142686"/>
                    <a:gd name="connsiteY0" fmla="*/ 0 h 71403"/>
                    <a:gd name="connsiteX1" fmla="*/ 142686 w 142686"/>
                    <a:gd name="connsiteY1" fmla="*/ 71404 h 71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71403">
                      <a:moveTo>
                        <a:pt x="0" y="0"/>
                      </a:moveTo>
                      <a:lnTo>
                        <a:pt x="142686" y="7140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2" name="フリーフォーム 2591">
                  <a:extLst>
                    <a:ext uri="{FF2B5EF4-FFF2-40B4-BE49-F238E27FC236}">
                      <a16:creationId xmlns:a16="http://schemas.microsoft.com/office/drawing/2014/main" id="{714AFCD0-4A27-9DA8-F396-DFE2ABFC3F88}"/>
                    </a:ext>
                  </a:extLst>
                </p:cNvPr>
                <p:cNvSpPr/>
                <p:nvPr/>
              </p:nvSpPr>
              <p:spPr>
                <a:xfrm>
                  <a:off x="5570383" y="5614436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3" name="フリーフォーム 2592">
                  <a:extLst>
                    <a:ext uri="{FF2B5EF4-FFF2-40B4-BE49-F238E27FC236}">
                      <a16:creationId xmlns:a16="http://schemas.microsoft.com/office/drawing/2014/main" id="{8FC5D4CF-759D-3D0A-B51C-3E954A214D53}"/>
                    </a:ext>
                  </a:extLst>
                </p:cNvPr>
                <p:cNvSpPr/>
                <p:nvPr/>
              </p:nvSpPr>
              <p:spPr>
                <a:xfrm>
                  <a:off x="5641726" y="5614436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4" name="フリーフォーム 2593">
                  <a:extLst>
                    <a:ext uri="{FF2B5EF4-FFF2-40B4-BE49-F238E27FC236}">
                      <a16:creationId xmlns:a16="http://schemas.microsoft.com/office/drawing/2014/main" id="{F2E9D879-9A96-CEBA-9790-1C9D8DDF4E4E}"/>
                    </a:ext>
                  </a:extLst>
                </p:cNvPr>
                <p:cNvSpPr/>
                <p:nvPr/>
              </p:nvSpPr>
              <p:spPr>
                <a:xfrm>
                  <a:off x="5713069" y="5728682"/>
                  <a:ext cx="114139" cy="28562"/>
                </a:xfrm>
                <a:custGeom>
                  <a:avLst/>
                  <a:gdLst>
                    <a:gd name="connsiteX0" fmla="*/ 114140 w 114139"/>
                    <a:gd name="connsiteY0" fmla="*/ 28563 h 28562"/>
                    <a:gd name="connsiteX1" fmla="*/ 0 w 114139"/>
                    <a:gd name="connsiteY1" fmla="*/ 0 h 2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39" h="28562">
                      <a:moveTo>
                        <a:pt x="114140" y="2856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5" name="フリーフォーム 2594">
                  <a:extLst>
                    <a:ext uri="{FF2B5EF4-FFF2-40B4-BE49-F238E27FC236}">
                      <a16:creationId xmlns:a16="http://schemas.microsoft.com/office/drawing/2014/main" id="{BB5EDE27-1CB5-5AD0-D4D0-4F573B59F246}"/>
                    </a:ext>
                  </a:extLst>
                </p:cNvPr>
                <p:cNvSpPr/>
                <p:nvPr/>
              </p:nvSpPr>
              <p:spPr>
                <a:xfrm>
                  <a:off x="5713069" y="5657278"/>
                  <a:ext cx="114139" cy="28562"/>
                </a:xfrm>
                <a:custGeom>
                  <a:avLst/>
                  <a:gdLst>
                    <a:gd name="connsiteX0" fmla="*/ 114140 w 114139"/>
                    <a:gd name="connsiteY0" fmla="*/ 28562 h 28562"/>
                    <a:gd name="connsiteX1" fmla="*/ 0 w 114139"/>
                    <a:gd name="connsiteY1" fmla="*/ 0 h 2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39" h="28562">
                      <a:moveTo>
                        <a:pt x="114140" y="2856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6" name="フリーフォーム 2595">
                  <a:extLst>
                    <a:ext uri="{FF2B5EF4-FFF2-40B4-BE49-F238E27FC236}">
                      <a16:creationId xmlns:a16="http://schemas.microsoft.com/office/drawing/2014/main" id="{CFD3DDFC-263D-D76F-DCCA-7F26575FA27A}"/>
                    </a:ext>
                  </a:extLst>
                </p:cNvPr>
                <p:cNvSpPr/>
                <p:nvPr/>
              </p:nvSpPr>
              <p:spPr>
                <a:xfrm>
                  <a:off x="5627457" y="5635857"/>
                  <a:ext cx="85611" cy="21420"/>
                </a:xfrm>
                <a:custGeom>
                  <a:avLst/>
                  <a:gdLst>
                    <a:gd name="connsiteX0" fmla="*/ 0 w 85611"/>
                    <a:gd name="connsiteY0" fmla="*/ 0 h 21420"/>
                    <a:gd name="connsiteX1" fmla="*/ 85612 w 85611"/>
                    <a:gd name="connsiteY1" fmla="*/ 21421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0" y="0"/>
                      </a:moveTo>
                      <a:lnTo>
                        <a:pt x="85612" y="2142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7" name="フリーフォーム 2596">
                  <a:extLst>
                    <a:ext uri="{FF2B5EF4-FFF2-40B4-BE49-F238E27FC236}">
                      <a16:creationId xmlns:a16="http://schemas.microsoft.com/office/drawing/2014/main" id="{31E9362A-BC2B-ABE3-59E2-8E68831F1774}"/>
                    </a:ext>
                  </a:extLst>
                </p:cNvPr>
                <p:cNvSpPr/>
                <p:nvPr/>
              </p:nvSpPr>
              <p:spPr>
                <a:xfrm>
                  <a:off x="5684532" y="5614436"/>
                  <a:ext cx="85611" cy="21420"/>
                </a:xfrm>
                <a:custGeom>
                  <a:avLst/>
                  <a:gdLst>
                    <a:gd name="connsiteX0" fmla="*/ 85612 w 85611"/>
                    <a:gd name="connsiteY0" fmla="*/ 21421 h 21420"/>
                    <a:gd name="connsiteX1" fmla="*/ 0 w 85611"/>
                    <a:gd name="connsiteY1" fmla="*/ 0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85612" y="2142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8" name="フリーフォーム 2597">
                  <a:extLst>
                    <a:ext uri="{FF2B5EF4-FFF2-40B4-BE49-F238E27FC236}">
                      <a16:creationId xmlns:a16="http://schemas.microsoft.com/office/drawing/2014/main" id="{CE6DC411-66A3-D1D9-4EC7-B6408A3A0391}"/>
                    </a:ext>
                  </a:extLst>
                </p:cNvPr>
                <p:cNvSpPr/>
                <p:nvPr/>
              </p:nvSpPr>
              <p:spPr>
                <a:xfrm>
                  <a:off x="5713069" y="5635857"/>
                  <a:ext cx="57074" cy="164226"/>
                </a:xfrm>
                <a:custGeom>
                  <a:avLst/>
                  <a:gdLst>
                    <a:gd name="connsiteX0" fmla="*/ 0 w 57074"/>
                    <a:gd name="connsiteY0" fmla="*/ 164227 h 164226"/>
                    <a:gd name="connsiteX1" fmla="*/ 57075 w 57074"/>
                    <a:gd name="connsiteY1" fmla="*/ 0 h 16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074" h="164226">
                      <a:moveTo>
                        <a:pt x="0" y="164227"/>
                      </a:moveTo>
                      <a:lnTo>
                        <a:pt x="5707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99" name="フリーフォーム 2598">
                  <a:extLst>
                    <a:ext uri="{FF2B5EF4-FFF2-40B4-BE49-F238E27FC236}">
                      <a16:creationId xmlns:a16="http://schemas.microsoft.com/office/drawing/2014/main" id="{22ABC679-4C99-EDDF-994F-95F47B9052ED}"/>
                    </a:ext>
                  </a:extLst>
                </p:cNvPr>
                <p:cNvSpPr/>
                <p:nvPr/>
              </p:nvSpPr>
              <p:spPr>
                <a:xfrm>
                  <a:off x="5770144" y="5614436"/>
                  <a:ext cx="57074" cy="164229"/>
                </a:xfrm>
                <a:custGeom>
                  <a:avLst/>
                  <a:gdLst>
                    <a:gd name="connsiteX0" fmla="*/ 57075 w 57074"/>
                    <a:gd name="connsiteY0" fmla="*/ 0 h 164229"/>
                    <a:gd name="connsiteX1" fmla="*/ 0 w 57074"/>
                    <a:gd name="connsiteY1" fmla="*/ 164229 h 164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074" h="164229">
                      <a:moveTo>
                        <a:pt x="57075" y="0"/>
                      </a:moveTo>
                      <a:lnTo>
                        <a:pt x="0" y="16422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0" name="フリーフォーム 2599">
                  <a:extLst>
                    <a:ext uri="{FF2B5EF4-FFF2-40B4-BE49-F238E27FC236}">
                      <a16:creationId xmlns:a16="http://schemas.microsoft.com/office/drawing/2014/main" id="{6F04486C-513E-EEBB-6F2B-2417C260A785}"/>
                    </a:ext>
                  </a:extLst>
                </p:cNvPr>
                <p:cNvSpPr/>
                <p:nvPr/>
              </p:nvSpPr>
              <p:spPr>
                <a:xfrm>
                  <a:off x="5427686" y="5800084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1" name="フリーフォーム 2600">
                  <a:extLst>
                    <a:ext uri="{FF2B5EF4-FFF2-40B4-BE49-F238E27FC236}">
                      <a16:creationId xmlns:a16="http://schemas.microsoft.com/office/drawing/2014/main" id="{4CA783CF-0F2C-A1A8-E7C6-CD3FC7E56709}"/>
                    </a:ext>
                  </a:extLst>
                </p:cNvPr>
                <p:cNvSpPr/>
                <p:nvPr/>
              </p:nvSpPr>
              <p:spPr>
                <a:xfrm>
                  <a:off x="5427686" y="5657278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2" name="フリーフォーム 2601">
                  <a:extLst>
                    <a:ext uri="{FF2B5EF4-FFF2-40B4-BE49-F238E27FC236}">
                      <a16:creationId xmlns:a16="http://schemas.microsoft.com/office/drawing/2014/main" id="{96AA5FC2-7126-19AF-57D2-D74B64195162}"/>
                    </a:ext>
                  </a:extLst>
                </p:cNvPr>
                <p:cNvSpPr/>
                <p:nvPr/>
              </p:nvSpPr>
              <p:spPr>
                <a:xfrm>
                  <a:off x="5427686" y="5657278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3" name="フリーフォーム 2602">
                  <a:extLst>
                    <a:ext uri="{FF2B5EF4-FFF2-40B4-BE49-F238E27FC236}">
                      <a16:creationId xmlns:a16="http://schemas.microsoft.com/office/drawing/2014/main" id="{CD1DEB12-6E6B-DBF9-10F0-D1F5F82B4848}"/>
                    </a:ext>
                  </a:extLst>
                </p:cNvPr>
                <p:cNvSpPr/>
                <p:nvPr/>
              </p:nvSpPr>
              <p:spPr>
                <a:xfrm>
                  <a:off x="5427686" y="5614436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4" name="フリーフォーム 2603">
                  <a:extLst>
                    <a:ext uri="{FF2B5EF4-FFF2-40B4-BE49-F238E27FC236}">
                      <a16:creationId xmlns:a16="http://schemas.microsoft.com/office/drawing/2014/main" id="{5A924054-3CF9-66D9-2C1A-4A040A55AF82}"/>
                    </a:ext>
                  </a:extLst>
                </p:cNvPr>
                <p:cNvSpPr/>
                <p:nvPr/>
              </p:nvSpPr>
              <p:spPr>
                <a:xfrm>
                  <a:off x="5541826" y="5614439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5" name="フリーフォーム 2604">
                  <a:extLst>
                    <a:ext uri="{FF2B5EF4-FFF2-40B4-BE49-F238E27FC236}">
                      <a16:creationId xmlns:a16="http://schemas.microsoft.com/office/drawing/2014/main" id="{CAF304CD-B91C-9F82-9B85-AD081C916D41}"/>
                    </a:ext>
                  </a:extLst>
                </p:cNvPr>
                <p:cNvSpPr/>
                <p:nvPr/>
              </p:nvSpPr>
              <p:spPr>
                <a:xfrm>
                  <a:off x="5427686" y="5657278"/>
                  <a:ext cx="71343" cy="142805"/>
                </a:xfrm>
                <a:custGeom>
                  <a:avLst/>
                  <a:gdLst>
                    <a:gd name="connsiteX0" fmla="*/ 71343 w 71343"/>
                    <a:gd name="connsiteY0" fmla="*/ 0 h 142805"/>
                    <a:gd name="connsiteX1" fmla="*/ 0 w 71343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343" h="142805">
                      <a:moveTo>
                        <a:pt x="71343" y="0"/>
                      </a:moveTo>
                      <a:lnTo>
                        <a:pt x="0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6" name="フリーフォーム 2605">
                  <a:extLst>
                    <a:ext uri="{FF2B5EF4-FFF2-40B4-BE49-F238E27FC236}">
                      <a16:creationId xmlns:a16="http://schemas.microsoft.com/office/drawing/2014/main" id="{371AEAEE-3B3D-AEF7-A4BD-1D9AFD96BB39}"/>
                    </a:ext>
                  </a:extLst>
                </p:cNvPr>
                <p:cNvSpPr/>
                <p:nvPr/>
              </p:nvSpPr>
              <p:spPr>
                <a:xfrm>
                  <a:off x="5499030" y="5657278"/>
                  <a:ext cx="71343" cy="142805"/>
                </a:xfrm>
                <a:custGeom>
                  <a:avLst/>
                  <a:gdLst>
                    <a:gd name="connsiteX0" fmla="*/ 71343 w 71343"/>
                    <a:gd name="connsiteY0" fmla="*/ 0 h 142805"/>
                    <a:gd name="connsiteX1" fmla="*/ 0 w 71343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343" h="142805">
                      <a:moveTo>
                        <a:pt x="71343" y="0"/>
                      </a:moveTo>
                      <a:lnTo>
                        <a:pt x="0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7" name="フリーフォーム 2606">
                  <a:extLst>
                    <a:ext uri="{FF2B5EF4-FFF2-40B4-BE49-F238E27FC236}">
                      <a16:creationId xmlns:a16="http://schemas.microsoft.com/office/drawing/2014/main" id="{E6698580-7399-5310-3F35-D7B66FE93794}"/>
                    </a:ext>
                  </a:extLst>
                </p:cNvPr>
                <p:cNvSpPr/>
                <p:nvPr/>
              </p:nvSpPr>
              <p:spPr>
                <a:xfrm>
                  <a:off x="5427686" y="5728682"/>
                  <a:ext cx="142686" cy="71402"/>
                </a:xfrm>
                <a:custGeom>
                  <a:avLst/>
                  <a:gdLst>
                    <a:gd name="connsiteX0" fmla="*/ 0 w 142686"/>
                    <a:gd name="connsiteY0" fmla="*/ 0 h 71402"/>
                    <a:gd name="connsiteX1" fmla="*/ 142686 w 142686"/>
                    <a:gd name="connsiteY1" fmla="*/ 71402 h 71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71402">
                      <a:moveTo>
                        <a:pt x="0" y="0"/>
                      </a:moveTo>
                      <a:lnTo>
                        <a:pt x="142686" y="7140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8" name="フリーフォーム 2607">
                  <a:extLst>
                    <a:ext uri="{FF2B5EF4-FFF2-40B4-BE49-F238E27FC236}">
                      <a16:creationId xmlns:a16="http://schemas.microsoft.com/office/drawing/2014/main" id="{E7D6EF25-46BA-CECF-B283-B5C5A575C669}"/>
                    </a:ext>
                  </a:extLst>
                </p:cNvPr>
                <p:cNvSpPr/>
                <p:nvPr/>
              </p:nvSpPr>
              <p:spPr>
                <a:xfrm>
                  <a:off x="5427686" y="5657278"/>
                  <a:ext cx="142686" cy="71403"/>
                </a:xfrm>
                <a:custGeom>
                  <a:avLst/>
                  <a:gdLst>
                    <a:gd name="connsiteX0" fmla="*/ 0 w 142686"/>
                    <a:gd name="connsiteY0" fmla="*/ 0 h 71403"/>
                    <a:gd name="connsiteX1" fmla="*/ 142686 w 142686"/>
                    <a:gd name="connsiteY1" fmla="*/ 71404 h 71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71403">
                      <a:moveTo>
                        <a:pt x="0" y="0"/>
                      </a:moveTo>
                      <a:lnTo>
                        <a:pt x="142686" y="7140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09" name="フリーフォーム 2608">
                  <a:extLst>
                    <a:ext uri="{FF2B5EF4-FFF2-40B4-BE49-F238E27FC236}">
                      <a16:creationId xmlns:a16="http://schemas.microsoft.com/office/drawing/2014/main" id="{36176C8D-9ADF-9CFA-17EF-92EBF4D72265}"/>
                    </a:ext>
                  </a:extLst>
                </p:cNvPr>
                <p:cNvSpPr/>
                <p:nvPr/>
              </p:nvSpPr>
              <p:spPr>
                <a:xfrm>
                  <a:off x="5427686" y="5614436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0" name="フリーフォーム 2609">
                  <a:extLst>
                    <a:ext uri="{FF2B5EF4-FFF2-40B4-BE49-F238E27FC236}">
                      <a16:creationId xmlns:a16="http://schemas.microsoft.com/office/drawing/2014/main" id="{DD062649-0C1E-7ACB-49BE-A07CCF6C9C0E}"/>
                    </a:ext>
                  </a:extLst>
                </p:cNvPr>
                <p:cNvSpPr/>
                <p:nvPr/>
              </p:nvSpPr>
              <p:spPr>
                <a:xfrm>
                  <a:off x="5499030" y="5614436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1" name="フリーフォーム 2610">
                  <a:extLst>
                    <a:ext uri="{FF2B5EF4-FFF2-40B4-BE49-F238E27FC236}">
                      <a16:creationId xmlns:a16="http://schemas.microsoft.com/office/drawing/2014/main" id="{B2A3DF01-09D3-C453-6916-11846B393B8A}"/>
                    </a:ext>
                  </a:extLst>
                </p:cNvPr>
                <p:cNvSpPr/>
                <p:nvPr/>
              </p:nvSpPr>
              <p:spPr>
                <a:xfrm>
                  <a:off x="5484761" y="5635857"/>
                  <a:ext cx="85611" cy="21420"/>
                </a:xfrm>
                <a:custGeom>
                  <a:avLst/>
                  <a:gdLst>
                    <a:gd name="connsiteX0" fmla="*/ 0 w 85611"/>
                    <a:gd name="connsiteY0" fmla="*/ 0 h 21420"/>
                    <a:gd name="connsiteX1" fmla="*/ 85612 w 85611"/>
                    <a:gd name="connsiteY1" fmla="*/ 21421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0" y="0"/>
                      </a:moveTo>
                      <a:lnTo>
                        <a:pt x="85612" y="2142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2" name="フリーフォーム 2611">
                  <a:extLst>
                    <a:ext uri="{FF2B5EF4-FFF2-40B4-BE49-F238E27FC236}">
                      <a16:creationId xmlns:a16="http://schemas.microsoft.com/office/drawing/2014/main" id="{7AD6BD04-9E32-C8AC-AFE0-4564C79CB1DC}"/>
                    </a:ext>
                  </a:extLst>
                </p:cNvPr>
                <p:cNvSpPr/>
                <p:nvPr/>
              </p:nvSpPr>
              <p:spPr>
                <a:xfrm>
                  <a:off x="5541836" y="5614436"/>
                  <a:ext cx="85611" cy="21420"/>
                </a:xfrm>
                <a:custGeom>
                  <a:avLst/>
                  <a:gdLst>
                    <a:gd name="connsiteX0" fmla="*/ 85612 w 85611"/>
                    <a:gd name="connsiteY0" fmla="*/ 21421 h 21420"/>
                    <a:gd name="connsiteX1" fmla="*/ 0 w 85611"/>
                    <a:gd name="connsiteY1" fmla="*/ 0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85612" y="2142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3" name="フリーフォーム 2612">
                  <a:extLst>
                    <a:ext uri="{FF2B5EF4-FFF2-40B4-BE49-F238E27FC236}">
                      <a16:creationId xmlns:a16="http://schemas.microsoft.com/office/drawing/2014/main" id="{907CF88B-7C53-EB07-6F51-38136666A242}"/>
                    </a:ext>
                  </a:extLst>
                </p:cNvPr>
                <p:cNvSpPr/>
                <p:nvPr/>
              </p:nvSpPr>
              <p:spPr>
                <a:xfrm>
                  <a:off x="5285010" y="5800084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4" name="フリーフォーム 2613">
                  <a:extLst>
                    <a:ext uri="{FF2B5EF4-FFF2-40B4-BE49-F238E27FC236}">
                      <a16:creationId xmlns:a16="http://schemas.microsoft.com/office/drawing/2014/main" id="{E29A4C16-198D-F800-2211-969FAB2B8E3A}"/>
                    </a:ext>
                  </a:extLst>
                </p:cNvPr>
                <p:cNvSpPr/>
                <p:nvPr/>
              </p:nvSpPr>
              <p:spPr>
                <a:xfrm>
                  <a:off x="5285010" y="5657278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5" name="フリーフォーム 2614">
                  <a:extLst>
                    <a:ext uri="{FF2B5EF4-FFF2-40B4-BE49-F238E27FC236}">
                      <a16:creationId xmlns:a16="http://schemas.microsoft.com/office/drawing/2014/main" id="{D05919DB-3A23-4368-6F54-F598BABF38E9}"/>
                    </a:ext>
                  </a:extLst>
                </p:cNvPr>
                <p:cNvSpPr/>
                <p:nvPr/>
              </p:nvSpPr>
              <p:spPr>
                <a:xfrm>
                  <a:off x="5285010" y="5657278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6" name="フリーフォーム 2615">
                  <a:extLst>
                    <a:ext uri="{FF2B5EF4-FFF2-40B4-BE49-F238E27FC236}">
                      <a16:creationId xmlns:a16="http://schemas.microsoft.com/office/drawing/2014/main" id="{EB5B592B-7654-5384-670A-D1DF13324594}"/>
                    </a:ext>
                  </a:extLst>
                </p:cNvPr>
                <p:cNvSpPr/>
                <p:nvPr/>
              </p:nvSpPr>
              <p:spPr>
                <a:xfrm>
                  <a:off x="5285010" y="5614436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7" name="フリーフォーム 2616">
                  <a:extLst>
                    <a:ext uri="{FF2B5EF4-FFF2-40B4-BE49-F238E27FC236}">
                      <a16:creationId xmlns:a16="http://schemas.microsoft.com/office/drawing/2014/main" id="{0CAA8404-DFBF-BA9E-DFBA-E1165977268F}"/>
                    </a:ext>
                  </a:extLst>
                </p:cNvPr>
                <p:cNvSpPr/>
                <p:nvPr/>
              </p:nvSpPr>
              <p:spPr>
                <a:xfrm>
                  <a:off x="5399149" y="5614439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8" name="フリーフォーム 2617">
                  <a:extLst>
                    <a:ext uri="{FF2B5EF4-FFF2-40B4-BE49-F238E27FC236}">
                      <a16:creationId xmlns:a16="http://schemas.microsoft.com/office/drawing/2014/main" id="{1248163C-A09B-3145-DE92-9A9388C3B4CC}"/>
                    </a:ext>
                  </a:extLst>
                </p:cNvPr>
                <p:cNvSpPr/>
                <p:nvPr/>
              </p:nvSpPr>
              <p:spPr>
                <a:xfrm>
                  <a:off x="5285010" y="5657278"/>
                  <a:ext cx="71343" cy="142805"/>
                </a:xfrm>
                <a:custGeom>
                  <a:avLst/>
                  <a:gdLst>
                    <a:gd name="connsiteX0" fmla="*/ 71343 w 71343"/>
                    <a:gd name="connsiteY0" fmla="*/ 0 h 142805"/>
                    <a:gd name="connsiteX1" fmla="*/ 0 w 71343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343" h="142805">
                      <a:moveTo>
                        <a:pt x="71343" y="0"/>
                      </a:moveTo>
                      <a:lnTo>
                        <a:pt x="0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19" name="フリーフォーム 2618">
                  <a:extLst>
                    <a:ext uri="{FF2B5EF4-FFF2-40B4-BE49-F238E27FC236}">
                      <a16:creationId xmlns:a16="http://schemas.microsoft.com/office/drawing/2014/main" id="{A52633E3-3364-F1CB-62C6-5AA96F408A5A}"/>
                    </a:ext>
                  </a:extLst>
                </p:cNvPr>
                <p:cNvSpPr/>
                <p:nvPr/>
              </p:nvSpPr>
              <p:spPr>
                <a:xfrm>
                  <a:off x="5356353" y="5657278"/>
                  <a:ext cx="71343" cy="142805"/>
                </a:xfrm>
                <a:custGeom>
                  <a:avLst/>
                  <a:gdLst>
                    <a:gd name="connsiteX0" fmla="*/ 71343 w 71343"/>
                    <a:gd name="connsiteY0" fmla="*/ 0 h 142805"/>
                    <a:gd name="connsiteX1" fmla="*/ 0 w 71343"/>
                    <a:gd name="connsiteY1" fmla="*/ 142806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343" h="142805">
                      <a:moveTo>
                        <a:pt x="71343" y="0"/>
                      </a:moveTo>
                      <a:lnTo>
                        <a:pt x="0" y="14280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0" name="フリーフォーム 2619">
                  <a:extLst>
                    <a:ext uri="{FF2B5EF4-FFF2-40B4-BE49-F238E27FC236}">
                      <a16:creationId xmlns:a16="http://schemas.microsoft.com/office/drawing/2014/main" id="{05768056-56D0-D81A-D855-5A61329EA685}"/>
                    </a:ext>
                  </a:extLst>
                </p:cNvPr>
                <p:cNvSpPr/>
                <p:nvPr/>
              </p:nvSpPr>
              <p:spPr>
                <a:xfrm>
                  <a:off x="5285010" y="5728682"/>
                  <a:ext cx="142686" cy="71401"/>
                </a:xfrm>
                <a:custGeom>
                  <a:avLst/>
                  <a:gdLst>
                    <a:gd name="connsiteX0" fmla="*/ 0 w 142686"/>
                    <a:gd name="connsiteY0" fmla="*/ 0 h 71401"/>
                    <a:gd name="connsiteX1" fmla="*/ 142686 w 142686"/>
                    <a:gd name="connsiteY1" fmla="*/ 71402 h 71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71401">
                      <a:moveTo>
                        <a:pt x="0" y="0"/>
                      </a:moveTo>
                      <a:lnTo>
                        <a:pt x="142686" y="7140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1" name="フリーフォーム 2620">
                  <a:extLst>
                    <a:ext uri="{FF2B5EF4-FFF2-40B4-BE49-F238E27FC236}">
                      <a16:creationId xmlns:a16="http://schemas.microsoft.com/office/drawing/2014/main" id="{CE5C2547-40AF-8BD0-7392-60247BC1E8C5}"/>
                    </a:ext>
                  </a:extLst>
                </p:cNvPr>
                <p:cNvSpPr/>
                <p:nvPr/>
              </p:nvSpPr>
              <p:spPr>
                <a:xfrm>
                  <a:off x="5285010" y="5657278"/>
                  <a:ext cx="142686" cy="71403"/>
                </a:xfrm>
                <a:custGeom>
                  <a:avLst/>
                  <a:gdLst>
                    <a:gd name="connsiteX0" fmla="*/ 0 w 142686"/>
                    <a:gd name="connsiteY0" fmla="*/ 0 h 71403"/>
                    <a:gd name="connsiteX1" fmla="*/ 142686 w 142686"/>
                    <a:gd name="connsiteY1" fmla="*/ 71404 h 71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71403">
                      <a:moveTo>
                        <a:pt x="0" y="0"/>
                      </a:moveTo>
                      <a:lnTo>
                        <a:pt x="142686" y="7140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2" name="フリーフォーム 2621">
                  <a:extLst>
                    <a:ext uri="{FF2B5EF4-FFF2-40B4-BE49-F238E27FC236}">
                      <a16:creationId xmlns:a16="http://schemas.microsoft.com/office/drawing/2014/main" id="{77BCC754-5A54-8878-B2AB-38E8756C1772}"/>
                    </a:ext>
                  </a:extLst>
                </p:cNvPr>
                <p:cNvSpPr/>
                <p:nvPr/>
              </p:nvSpPr>
              <p:spPr>
                <a:xfrm>
                  <a:off x="5285010" y="5614436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3" name="フリーフォーム 2622">
                  <a:extLst>
                    <a:ext uri="{FF2B5EF4-FFF2-40B4-BE49-F238E27FC236}">
                      <a16:creationId xmlns:a16="http://schemas.microsoft.com/office/drawing/2014/main" id="{4FBA6E15-EF65-367D-21CB-1A4747CEA11D}"/>
                    </a:ext>
                  </a:extLst>
                </p:cNvPr>
                <p:cNvSpPr/>
                <p:nvPr/>
              </p:nvSpPr>
              <p:spPr>
                <a:xfrm>
                  <a:off x="5356353" y="5614436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4" name="フリーフォーム 2623">
                  <a:extLst>
                    <a:ext uri="{FF2B5EF4-FFF2-40B4-BE49-F238E27FC236}">
                      <a16:creationId xmlns:a16="http://schemas.microsoft.com/office/drawing/2014/main" id="{B444E3F2-C1F0-1435-0804-48A56706BBD5}"/>
                    </a:ext>
                  </a:extLst>
                </p:cNvPr>
                <p:cNvSpPr/>
                <p:nvPr/>
              </p:nvSpPr>
              <p:spPr>
                <a:xfrm>
                  <a:off x="5342084" y="5635857"/>
                  <a:ext cx="85611" cy="21420"/>
                </a:xfrm>
                <a:custGeom>
                  <a:avLst/>
                  <a:gdLst>
                    <a:gd name="connsiteX0" fmla="*/ 0 w 85611"/>
                    <a:gd name="connsiteY0" fmla="*/ 0 h 21420"/>
                    <a:gd name="connsiteX1" fmla="*/ 85612 w 85611"/>
                    <a:gd name="connsiteY1" fmla="*/ 21421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0" y="0"/>
                      </a:moveTo>
                      <a:lnTo>
                        <a:pt x="85612" y="2142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5" name="フリーフォーム 2624">
                  <a:extLst>
                    <a:ext uri="{FF2B5EF4-FFF2-40B4-BE49-F238E27FC236}">
                      <a16:creationId xmlns:a16="http://schemas.microsoft.com/office/drawing/2014/main" id="{B7AB9897-D8AF-0274-18D5-7DACE0168E6E}"/>
                    </a:ext>
                  </a:extLst>
                </p:cNvPr>
                <p:cNvSpPr/>
                <p:nvPr/>
              </p:nvSpPr>
              <p:spPr>
                <a:xfrm>
                  <a:off x="5399159" y="5614436"/>
                  <a:ext cx="85611" cy="21420"/>
                </a:xfrm>
                <a:custGeom>
                  <a:avLst/>
                  <a:gdLst>
                    <a:gd name="connsiteX0" fmla="*/ 85612 w 85611"/>
                    <a:gd name="connsiteY0" fmla="*/ 21421 h 21420"/>
                    <a:gd name="connsiteX1" fmla="*/ 0 w 85611"/>
                    <a:gd name="connsiteY1" fmla="*/ 0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85612" y="2142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6" name="フリーフォーム 2625">
                  <a:extLst>
                    <a:ext uri="{FF2B5EF4-FFF2-40B4-BE49-F238E27FC236}">
                      <a16:creationId xmlns:a16="http://schemas.microsoft.com/office/drawing/2014/main" id="{8E20F02F-C90A-9F2C-BEE7-36A291ACCFD8}"/>
                    </a:ext>
                  </a:extLst>
                </p:cNvPr>
                <p:cNvSpPr/>
                <p:nvPr/>
              </p:nvSpPr>
              <p:spPr>
                <a:xfrm>
                  <a:off x="5684536" y="5571589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7" name="フリーフォーム 2626">
                  <a:extLst>
                    <a:ext uri="{FF2B5EF4-FFF2-40B4-BE49-F238E27FC236}">
                      <a16:creationId xmlns:a16="http://schemas.microsoft.com/office/drawing/2014/main" id="{D74A6063-AEB1-0C55-E60D-A1DB8183E83C}"/>
                    </a:ext>
                  </a:extLst>
                </p:cNvPr>
                <p:cNvSpPr/>
                <p:nvPr/>
              </p:nvSpPr>
              <p:spPr>
                <a:xfrm>
                  <a:off x="5827223" y="5571589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8" name="フリーフォーム 2627">
                  <a:extLst>
                    <a:ext uri="{FF2B5EF4-FFF2-40B4-BE49-F238E27FC236}">
                      <a16:creationId xmlns:a16="http://schemas.microsoft.com/office/drawing/2014/main" id="{C6EACEAA-13FF-2F6F-38BC-104517B59E07}"/>
                    </a:ext>
                  </a:extLst>
                </p:cNvPr>
                <p:cNvSpPr/>
                <p:nvPr/>
              </p:nvSpPr>
              <p:spPr>
                <a:xfrm>
                  <a:off x="5798676" y="5571592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29" name="フリーフォーム 2628">
                  <a:extLst>
                    <a:ext uri="{FF2B5EF4-FFF2-40B4-BE49-F238E27FC236}">
                      <a16:creationId xmlns:a16="http://schemas.microsoft.com/office/drawing/2014/main" id="{F14A9E1C-F11C-913C-05FE-7EFE01AF3591}"/>
                    </a:ext>
                  </a:extLst>
                </p:cNvPr>
                <p:cNvSpPr/>
                <p:nvPr/>
              </p:nvSpPr>
              <p:spPr>
                <a:xfrm>
                  <a:off x="5941362" y="5571592"/>
                  <a:ext cx="1677" cy="142805"/>
                </a:xfrm>
                <a:custGeom>
                  <a:avLst/>
                  <a:gdLst>
                    <a:gd name="connsiteX0" fmla="*/ 0 w 1677"/>
                    <a:gd name="connsiteY0" fmla="*/ 142806 h 142805"/>
                    <a:gd name="connsiteX1" fmla="*/ 0 w 1677"/>
                    <a:gd name="connsiteY1" fmla="*/ 0 h 142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77" h="142805">
                      <a:moveTo>
                        <a:pt x="0" y="142806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0" name="フリーフォーム 2629">
                  <a:extLst>
                    <a:ext uri="{FF2B5EF4-FFF2-40B4-BE49-F238E27FC236}">
                      <a16:creationId xmlns:a16="http://schemas.microsoft.com/office/drawing/2014/main" id="{161FF92F-3478-F620-3D85-A74ABEBA026B}"/>
                    </a:ext>
                  </a:extLst>
                </p:cNvPr>
                <p:cNvSpPr/>
                <p:nvPr/>
              </p:nvSpPr>
              <p:spPr>
                <a:xfrm>
                  <a:off x="5827223" y="5714398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1" name="フリーフォーム 2630">
                  <a:extLst>
                    <a:ext uri="{FF2B5EF4-FFF2-40B4-BE49-F238E27FC236}">
                      <a16:creationId xmlns:a16="http://schemas.microsoft.com/office/drawing/2014/main" id="{A0D077D9-ADA1-E1AC-A114-4EF44573831C}"/>
                    </a:ext>
                  </a:extLst>
                </p:cNvPr>
                <p:cNvSpPr/>
                <p:nvPr/>
              </p:nvSpPr>
              <p:spPr>
                <a:xfrm>
                  <a:off x="5684536" y="5571589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2" name="フリーフォーム 2631">
                  <a:extLst>
                    <a:ext uri="{FF2B5EF4-FFF2-40B4-BE49-F238E27FC236}">
                      <a16:creationId xmlns:a16="http://schemas.microsoft.com/office/drawing/2014/main" id="{776239F2-F2E8-EEDF-B630-F50AA426BF33}"/>
                    </a:ext>
                  </a:extLst>
                </p:cNvPr>
                <p:cNvSpPr/>
                <p:nvPr/>
              </p:nvSpPr>
              <p:spPr>
                <a:xfrm>
                  <a:off x="5755880" y="5571589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3" name="フリーフォーム 2632">
                  <a:extLst>
                    <a:ext uri="{FF2B5EF4-FFF2-40B4-BE49-F238E27FC236}">
                      <a16:creationId xmlns:a16="http://schemas.microsoft.com/office/drawing/2014/main" id="{A5949E04-0BEB-744E-F6F9-69CB7CF3DD2E}"/>
                    </a:ext>
                  </a:extLst>
                </p:cNvPr>
                <p:cNvSpPr/>
                <p:nvPr/>
              </p:nvSpPr>
              <p:spPr>
                <a:xfrm>
                  <a:off x="5827223" y="5685835"/>
                  <a:ext cx="114139" cy="28562"/>
                </a:xfrm>
                <a:custGeom>
                  <a:avLst/>
                  <a:gdLst>
                    <a:gd name="connsiteX0" fmla="*/ 114140 w 114139"/>
                    <a:gd name="connsiteY0" fmla="*/ 28563 h 28562"/>
                    <a:gd name="connsiteX1" fmla="*/ 0 w 114139"/>
                    <a:gd name="connsiteY1" fmla="*/ 0 h 2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39" h="28562">
                      <a:moveTo>
                        <a:pt x="114140" y="2856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4" name="フリーフォーム 2633">
                  <a:extLst>
                    <a:ext uri="{FF2B5EF4-FFF2-40B4-BE49-F238E27FC236}">
                      <a16:creationId xmlns:a16="http://schemas.microsoft.com/office/drawing/2014/main" id="{9ABB2613-7223-2E65-0122-0C5035E83DB6}"/>
                    </a:ext>
                  </a:extLst>
                </p:cNvPr>
                <p:cNvSpPr/>
                <p:nvPr/>
              </p:nvSpPr>
              <p:spPr>
                <a:xfrm>
                  <a:off x="5827223" y="5614431"/>
                  <a:ext cx="114139" cy="28562"/>
                </a:xfrm>
                <a:custGeom>
                  <a:avLst/>
                  <a:gdLst>
                    <a:gd name="connsiteX0" fmla="*/ 114140 w 114139"/>
                    <a:gd name="connsiteY0" fmla="*/ 28562 h 28562"/>
                    <a:gd name="connsiteX1" fmla="*/ 0 w 114139"/>
                    <a:gd name="connsiteY1" fmla="*/ 0 h 28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39" h="28562">
                      <a:moveTo>
                        <a:pt x="114140" y="28562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5" name="フリーフォーム 2634">
                  <a:extLst>
                    <a:ext uri="{FF2B5EF4-FFF2-40B4-BE49-F238E27FC236}">
                      <a16:creationId xmlns:a16="http://schemas.microsoft.com/office/drawing/2014/main" id="{C294E55B-1762-4542-6B4F-2F0BEA1EAF24}"/>
                    </a:ext>
                  </a:extLst>
                </p:cNvPr>
                <p:cNvSpPr/>
                <p:nvPr/>
              </p:nvSpPr>
              <p:spPr>
                <a:xfrm>
                  <a:off x="5741611" y="5593010"/>
                  <a:ext cx="85611" cy="21420"/>
                </a:xfrm>
                <a:custGeom>
                  <a:avLst/>
                  <a:gdLst>
                    <a:gd name="connsiteX0" fmla="*/ 0 w 85611"/>
                    <a:gd name="connsiteY0" fmla="*/ 0 h 21420"/>
                    <a:gd name="connsiteX1" fmla="*/ 85612 w 85611"/>
                    <a:gd name="connsiteY1" fmla="*/ 21421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0" y="0"/>
                      </a:moveTo>
                      <a:lnTo>
                        <a:pt x="85612" y="2142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6" name="フリーフォーム 2635">
                  <a:extLst>
                    <a:ext uri="{FF2B5EF4-FFF2-40B4-BE49-F238E27FC236}">
                      <a16:creationId xmlns:a16="http://schemas.microsoft.com/office/drawing/2014/main" id="{6725DB8B-24EB-B76A-876B-E4F45332E2EC}"/>
                    </a:ext>
                  </a:extLst>
                </p:cNvPr>
                <p:cNvSpPr/>
                <p:nvPr/>
              </p:nvSpPr>
              <p:spPr>
                <a:xfrm>
                  <a:off x="5798685" y="5571589"/>
                  <a:ext cx="85611" cy="21420"/>
                </a:xfrm>
                <a:custGeom>
                  <a:avLst/>
                  <a:gdLst>
                    <a:gd name="connsiteX0" fmla="*/ 85612 w 85611"/>
                    <a:gd name="connsiteY0" fmla="*/ 21421 h 21420"/>
                    <a:gd name="connsiteX1" fmla="*/ 0 w 85611"/>
                    <a:gd name="connsiteY1" fmla="*/ 0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85612" y="2142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7" name="フリーフォーム 2636">
                  <a:extLst>
                    <a:ext uri="{FF2B5EF4-FFF2-40B4-BE49-F238E27FC236}">
                      <a16:creationId xmlns:a16="http://schemas.microsoft.com/office/drawing/2014/main" id="{56A4C2A7-E456-2C4D-D3AB-F69771301AFE}"/>
                    </a:ext>
                  </a:extLst>
                </p:cNvPr>
                <p:cNvSpPr/>
                <p:nvPr/>
              </p:nvSpPr>
              <p:spPr>
                <a:xfrm>
                  <a:off x="5827223" y="5593010"/>
                  <a:ext cx="57074" cy="164226"/>
                </a:xfrm>
                <a:custGeom>
                  <a:avLst/>
                  <a:gdLst>
                    <a:gd name="connsiteX0" fmla="*/ 0 w 57074"/>
                    <a:gd name="connsiteY0" fmla="*/ 164227 h 164226"/>
                    <a:gd name="connsiteX1" fmla="*/ 57075 w 57074"/>
                    <a:gd name="connsiteY1" fmla="*/ 0 h 16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074" h="164226">
                      <a:moveTo>
                        <a:pt x="0" y="164227"/>
                      </a:moveTo>
                      <a:lnTo>
                        <a:pt x="57075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8" name="フリーフォーム 2637">
                  <a:extLst>
                    <a:ext uri="{FF2B5EF4-FFF2-40B4-BE49-F238E27FC236}">
                      <a16:creationId xmlns:a16="http://schemas.microsoft.com/office/drawing/2014/main" id="{EC72F0E9-7121-C87F-5A60-9990B84E99FF}"/>
                    </a:ext>
                  </a:extLst>
                </p:cNvPr>
                <p:cNvSpPr/>
                <p:nvPr/>
              </p:nvSpPr>
              <p:spPr>
                <a:xfrm>
                  <a:off x="5884297" y="5571589"/>
                  <a:ext cx="57074" cy="164229"/>
                </a:xfrm>
                <a:custGeom>
                  <a:avLst/>
                  <a:gdLst>
                    <a:gd name="connsiteX0" fmla="*/ 57075 w 57074"/>
                    <a:gd name="connsiteY0" fmla="*/ 0 h 164229"/>
                    <a:gd name="connsiteX1" fmla="*/ 0 w 57074"/>
                    <a:gd name="connsiteY1" fmla="*/ 164229 h 164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7074" h="164229">
                      <a:moveTo>
                        <a:pt x="57075" y="0"/>
                      </a:moveTo>
                      <a:lnTo>
                        <a:pt x="0" y="164229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39" name="フリーフォーム 2638">
                  <a:extLst>
                    <a:ext uri="{FF2B5EF4-FFF2-40B4-BE49-F238E27FC236}">
                      <a16:creationId xmlns:a16="http://schemas.microsoft.com/office/drawing/2014/main" id="{23D338D4-1B2A-E731-3544-6921291A3D39}"/>
                    </a:ext>
                  </a:extLst>
                </p:cNvPr>
                <p:cNvSpPr/>
                <p:nvPr/>
              </p:nvSpPr>
              <p:spPr>
                <a:xfrm>
                  <a:off x="5541840" y="5571589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0" name="フリーフォーム 2639">
                  <a:extLst>
                    <a:ext uri="{FF2B5EF4-FFF2-40B4-BE49-F238E27FC236}">
                      <a16:creationId xmlns:a16="http://schemas.microsoft.com/office/drawing/2014/main" id="{82BDD06B-092F-7E3B-801C-4DF44DC9CA5B}"/>
                    </a:ext>
                  </a:extLst>
                </p:cNvPr>
                <p:cNvSpPr/>
                <p:nvPr/>
              </p:nvSpPr>
              <p:spPr>
                <a:xfrm>
                  <a:off x="5655980" y="5571592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7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1" name="フリーフォーム 2640">
                  <a:extLst>
                    <a:ext uri="{FF2B5EF4-FFF2-40B4-BE49-F238E27FC236}">
                      <a16:creationId xmlns:a16="http://schemas.microsoft.com/office/drawing/2014/main" id="{43D486E7-FF0B-DE83-06AD-A5B5185F2CA3}"/>
                    </a:ext>
                  </a:extLst>
                </p:cNvPr>
                <p:cNvSpPr/>
                <p:nvPr/>
              </p:nvSpPr>
              <p:spPr>
                <a:xfrm>
                  <a:off x="5541840" y="5571589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2" name="フリーフォーム 2641">
                  <a:extLst>
                    <a:ext uri="{FF2B5EF4-FFF2-40B4-BE49-F238E27FC236}">
                      <a16:creationId xmlns:a16="http://schemas.microsoft.com/office/drawing/2014/main" id="{52DF1F10-1BF2-E7FA-5AB0-8367491B32F1}"/>
                    </a:ext>
                  </a:extLst>
                </p:cNvPr>
                <p:cNvSpPr/>
                <p:nvPr/>
              </p:nvSpPr>
              <p:spPr>
                <a:xfrm>
                  <a:off x="5613183" y="5571589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3" name="フリーフォーム 2642">
                  <a:extLst>
                    <a:ext uri="{FF2B5EF4-FFF2-40B4-BE49-F238E27FC236}">
                      <a16:creationId xmlns:a16="http://schemas.microsoft.com/office/drawing/2014/main" id="{FD16D9E3-5B10-6806-2DD3-26E66D647BB7}"/>
                    </a:ext>
                  </a:extLst>
                </p:cNvPr>
                <p:cNvSpPr/>
                <p:nvPr/>
              </p:nvSpPr>
              <p:spPr>
                <a:xfrm>
                  <a:off x="5598915" y="5593010"/>
                  <a:ext cx="85611" cy="21420"/>
                </a:xfrm>
                <a:custGeom>
                  <a:avLst/>
                  <a:gdLst>
                    <a:gd name="connsiteX0" fmla="*/ 0 w 85611"/>
                    <a:gd name="connsiteY0" fmla="*/ 0 h 21420"/>
                    <a:gd name="connsiteX1" fmla="*/ 85612 w 85611"/>
                    <a:gd name="connsiteY1" fmla="*/ 21421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0" y="0"/>
                      </a:moveTo>
                      <a:lnTo>
                        <a:pt x="85612" y="2142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4" name="フリーフォーム 2643">
                  <a:extLst>
                    <a:ext uri="{FF2B5EF4-FFF2-40B4-BE49-F238E27FC236}">
                      <a16:creationId xmlns:a16="http://schemas.microsoft.com/office/drawing/2014/main" id="{6C36DB4D-4F3D-1551-1515-408124897867}"/>
                    </a:ext>
                  </a:extLst>
                </p:cNvPr>
                <p:cNvSpPr/>
                <p:nvPr/>
              </p:nvSpPr>
              <p:spPr>
                <a:xfrm>
                  <a:off x="5655989" y="5571589"/>
                  <a:ext cx="85611" cy="21420"/>
                </a:xfrm>
                <a:custGeom>
                  <a:avLst/>
                  <a:gdLst>
                    <a:gd name="connsiteX0" fmla="*/ 85612 w 85611"/>
                    <a:gd name="connsiteY0" fmla="*/ 21421 h 21420"/>
                    <a:gd name="connsiteX1" fmla="*/ 0 w 85611"/>
                    <a:gd name="connsiteY1" fmla="*/ 0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85612" y="2142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5" name="フリーフォーム 2644">
                  <a:extLst>
                    <a:ext uri="{FF2B5EF4-FFF2-40B4-BE49-F238E27FC236}">
                      <a16:creationId xmlns:a16="http://schemas.microsoft.com/office/drawing/2014/main" id="{2FF56CCD-4440-5BDD-C7C4-45874FA69F96}"/>
                    </a:ext>
                  </a:extLst>
                </p:cNvPr>
                <p:cNvSpPr/>
                <p:nvPr/>
              </p:nvSpPr>
              <p:spPr>
                <a:xfrm>
                  <a:off x="5399163" y="5571589"/>
                  <a:ext cx="114149" cy="42841"/>
                </a:xfrm>
                <a:custGeom>
                  <a:avLst/>
                  <a:gdLst>
                    <a:gd name="connsiteX0" fmla="*/ 0 w 114149"/>
                    <a:gd name="connsiteY0" fmla="*/ 42842 h 42841"/>
                    <a:gd name="connsiteX1" fmla="*/ 114149 w 114149"/>
                    <a:gd name="connsiteY1" fmla="*/ 0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4149" h="42841">
                      <a:moveTo>
                        <a:pt x="0" y="42842"/>
                      </a:moveTo>
                      <a:lnTo>
                        <a:pt x="11414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6" name="フリーフォーム 2645">
                  <a:extLst>
                    <a:ext uri="{FF2B5EF4-FFF2-40B4-BE49-F238E27FC236}">
                      <a16:creationId xmlns:a16="http://schemas.microsoft.com/office/drawing/2014/main" id="{4F9AEAA6-DE64-D016-E2F4-A211D4533C95}"/>
                    </a:ext>
                  </a:extLst>
                </p:cNvPr>
                <p:cNvSpPr/>
                <p:nvPr/>
              </p:nvSpPr>
              <p:spPr>
                <a:xfrm>
                  <a:off x="5513303" y="5571591"/>
                  <a:ext cx="142686" cy="1679"/>
                </a:xfrm>
                <a:custGeom>
                  <a:avLst/>
                  <a:gdLst>
                    <a:gd name="connsiteX0" fmla="*/ 0 w 142686"/>
                    <a:gd name="connsiteY0" fmla="*/ 0 h 1679"/>
                    <a:gd name="connsiteX1" fmla="*/ 142686 w 142686"/>
                    <a:gd name="connsiteY1" fmla="*/ 0 h 1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2686" h="1679">
                      <a:moveTo>
                        <a:pt x="0" y="0"/>
                      </a:moveTo>
                      <a:lnTo>
                        <a:pt x="142686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7" name="フリーフォーム 2646">
                  <a:extLst>
                    <a:ext uri="{FF2B5EF4-FFF2-40B4-BE49-F238E27FC236}">
                      <a16:creationId xmlns:a16="http://schemas.microsoft.com/office/drawing/2014/main" id="{6B45733F-DCB8-DD11-4BE9-49BDD1C0E85A}"/>
                    </a:ext>
                  </a:extLst>
                </p:cNvPr>
                <p:cNvSpPr/>
                <p:nvPr/>
              </p:nvSpPr>
              <p:spPr>
                <a:xfrm>
                  <a:off x="5399163" y="5571589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8" name="フリーフォーム 2647">
                  <a:extLst>
                    <a:ext uri="{FF2B5EF4-FFF2-40B4-BE49-F238E27FC236}">
                      <a16:creationId xmlns:a16="http://schemas.microsoft.com/office/drawing/2014/main" id="{C0508877-9FF4-A40E-EF3F-D8B9BAE903C7}"/>
                    </a:ext>
                  </a:extLst>
                </p:cNvPr>
                <p:cNvSpPr/>
                <p:nvPr/>
              </p:nvSpPr>
              <p:spPr>
                <a:xfrm>
                  <a:off x="5470507" y="5571589"/>
                  <a:ext cx="185492" cy="42841"/>
                </a:xfrm>
                <a:custGeom>
                  <a:avLst/>
                  <a:gdLst>
                    <a:gd name="connsiteX0" fmla="*/ 185492 w 185492"/>
                    <a:gd name="connsiteY0" fmla="*/ 0 h 42841"/>
                    <a:gd name="connsiteX1" fmla="*/ 0 w 185492"/>
                    <a:gd name="connsiteY1" fmla="*/ 42842 h 42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492" h="42841">
                      <a:moveTo>
                        <a:pt x="185492" y="0"/>
                      </a:moveTo>
                      <a:lnTo>
                        <a:pt x="0" y="428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49" name="フリーフォーム 2648">
                  <a:extLst>
                    <a:ext uri="{FF2B5EF4-FFF2-40B4-BE49-F238E27FC236}">
                      <a16:creationId xmlns:a16="http://schemas.microsoft.com/office/drawing/2014/main" id="{A83FF9DE-E82F-E646-9DA1-9D0C06687BB1}"/>
                    </a:ext>
                  </a:extLst>
                </p:cNvPr>
                <p:cNvSpPr/>
                <p:nvPr/>
              </p:nvSpPr>
              <p:spPr>
                <a:xfrm>
                  <a:off x="5456238" y="5593010"/>
                  <a:ext cx="85611" cy="21420"/>
                </a:xfrm>
                <a:custGeom>
                  <a:avLst/>
                  <a:gdLst>
                    <a:gd name="connsiteX0" fmla="*/ 0 w 85611"/>
                    <a:gd name="connsiteY0" fmla="*/ 0 h 21420"/>
                    <a:gd name="connsiteX1" fmla="*/ 85612 w 85611"/>
                    <a:gd name="connsiteY1" fmla="*/ 21421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0" y="0"/>
                      </a:moveTo>
                      <a:lnTo>
                        <a:pt x="85612" y="21421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650" name="フリーフォーム 2649">
                  <a:extLst>
                    <a:ext uri="{FF2B5EF4-FFF2-40B4-BE49-F238E27FC236}">
                      <a16:creationId xmlns:a16="http://schemas.microsoft.com/office/drawing/2014/main" id="{522EA23D-1509-5A67-2130-12A818D5A945}"/>
                    </a:ext>
                  </a:extLst>
                </p:cNvPr>
                <p:cNvSpPr/>
                <p:nvPr/>
              </p:nvSpPr>
              <p:spPr>
                <a:xfrm>
                  <a:off x="5513313" y="5571589"/>
                  <a:ext cx="85611" cy="21420"/>
                </a:xfrm>
                <a:custGeom>
                  <a:avLst/>
                  <a:gdLst>
                    <a:gd name="connsiteX0" fmla="*/ 85612 w 85611"/>
                    <a:gd name="connsiteY0" fmla="*/ 21421 h 21420"/>
                    <a:gd name="connsiteX1" fmla="*/ 0 w 85611"/>
                    <a:gd name="connsiteY1" fmla="*/ 0 h 21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611" h="21420">
                      <a:moveTo>
                        <a:pt x="85612" y="21421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571" name="グラフィックス 1397">
                <a:extLst>
                  <a:ext uri="{FF2B5EF4-FFF2-40B4-BE49-F238E27FC236}">
                    <a16:creationId xmlns:a16="http://schemas.microsoft.com/office/drawing/2014/main" id="{185F8A86-8EAE-9D83-4D72-B679FE9B2A0D}"/>
                  </a:ext>
                </a:extLst>
              </p:cNvPr>
              <p:cNvGrpSpPr/>
              <p:nvPr/>
            </p:nvGrpSpPr>
            <p:grpSpPr>
              <a:xfrm>
                <a:off x="5278945" y="5565520"/>
                <a:ext cx="668491" cy="240633"/>
                <a:chOff x="5278945" y="5565520"/>
                <a:chExt cx="668491" cy="240633"/>
              </a:xfrm>
              <a:solidFill>
                <a:srgbClr val="000000"/>
              </a:solidFill>
            </p:grpSpPr>
            <p:sp>
              <p:nvSpPr>
                <p:cNvPr id="2572" name="フリーフォーム 2571">
                  <a:extLst>
                    <a:ext uri="{FF2B5EF4-FFF2-40B4-BE49-F238E27FC236}">
                      <a16:creationId xmlns:a16="http://schemas.microsoft.com/office/drawing/2014/main" id="{C374B3E7-BD15-5BE1-6827-8499B4CAA72A}"/>
                    </a:ext>
                  </a:extLst>
                </p:cNvPr>
                <p:cNvSpPr/>
                <p:nvPr/>
              </p:nvSpPr>
              <p:spPr>
                <a:xfrm>
                  <a:off x="5707005" y="5794015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8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8"/>
                        <a:pt x="6064" y="12138"/>
                      </a:cubicBezTo>
                      <a:cubicBezTo>
                        <a:pt x="2715" y="12138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73" name="フリーフォーム 2572">
                  <a:extLst>
                    <a:ext uri="{FF2B5EF4-FFF2-40B4-BE49-F238E27FC236}">
                      <a16:creationId xmlns:a16="http://schemas.microsoft.com/office/drawing/2014/main" id="{EA6DF835-BE9D-CA45-D8DB-244A6ABD0883}"/>
                    </a:ext>
                  </a:extLst>
                </p:cNvPr>
                <p:cNvSpPr/>
                <p:nvPr/>
              </p:nvSpPr>
              <p:spPr>
                <a:xfrm>
                  <a:off x="5707005" y="5651209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74" name="フリーフォーム 2573">
                  <a:extLst>
                    <a:ext uri="{FF2B5EF4-FFF2-40B4-BE49-F238E27FC236}">
                      <a16:creationId xmlns:a16="http://schemas.microsoft.com/office/drawing/2014/main" id="{EABFC84C-52F6-160C-0569-5B03B3B420D2}"/>
                    </a:ext>
                  </a:extLst>
                </p:cNvPr>
                <p:cNvSpPr/>
                <p:nvPr/>
              </p:nvSpPr>
              <p:spPr>
                <a:xfrm>
                  <a:off x="5278945" y="5651209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75" name="フリーフォーム 2574">
                  <a:extLst>
                    <a:ext uri="{FF2B5EF4-FFF2-40B4-BE49-F238E27FC236}">
                      <a16:creationId xmlns:a16="http://schemas.microsoft.com/office/drawing/2014/main" id="{04FFE0B3-C83C-0595-9C80-E7C93D05BE56}"/>
                    </a:ext>
                  </a:extLst>
                </p:cNvPr>
                <p:cNvSpPr/>
                <p:nvPr/>
              </p:nvSpPr>
              <p:spPr>
                <a:xfrm>
                  <a:off x="5278945" y="5794015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8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8"/>
                        <a:pt x="6064" y="12138"/>
                      </a:cubicBezTo>
                      <a:cubicBezTo>
                        <a:pt x="2715" y="12138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76" name="フリーフォーム 2575">
                  <a:extLst>
                    <a:ext uri="{FF2B5EF4-FFF2-40B4-BE49-F238E27FC236}">
                      <a16:creationId xmlns:a16="http://schemas.microsoft.com/office/drawing/2014/main" id="{276BEB62-5B27-E1DB-6F16-2DBF0932D1E7}"/>
                    </a:ext>
                  </a:extLst>
                </p:cNvPr>
                <p:cNvSpPr/>
                <p:nvPr/>
              </p:nvSpPr>
              <p:spPr>
                <a:xfrm>
                  <a:off x="5935307" y="5565520"/>
                  <a:ext cx="12129" cy="12139"/>
                </a:xfrm>
                <a:custGeom>
                  <a:avLst/>
                  <a:gdLst>
                    <a:gd name="connsiteX0" fmla="*/ 12129 w 12129"/>
                    <a:gd name="connsiteY0" fmla="*/ 6070 h 12139"/>
                    <a:gd name="connsiteX1" fmla="*/ 6065 w 12129"/>
                    <a:gd name="connsiteY1" fmla="*/ 12139 h 12139"/>
                    <a:gd name="connsiteX2" fmla="*/ 0 w 12129"/>
                    <a:gd name="connsiteY2" fmla="*/ 6070 h 12139"/>
                    <a:gd name="connsiteX3" fmla="*/ 6065 w 12129"/>
                    <a:gd name="connsiteY3" fmla="*/ 0 h 12139"/>
                    <a:gd name="connsiteX4" fmla="*/ 12129 w 12129"/>
                    <a:gd name="connsiteY4" fmla="*/ 6070 h 1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9" h="12139">
                      <a:moveTo>
                        <a:pt x="12129" y="6070"/>
                      </a:moveTo>
                      <a:cubicBezTo>
                        <a:pt x="12129" y="9422"/>
                        <a:pt x="9414" y="12139"/>
                        <a:pt x="6065" y="12139"/>
                      </a:cubicBezTo>
                      <a:cubicBezTo>
                        <a:pt x="2715" y="12139"/>
                        <a:pt x="0" y="9422"/>
                        <a:pt x="0" y="6070"/>
                      </a:cubicBezTo>
                      <a:cubicBezTo>
                        <a:pt x="0" y="2717"/>
                        <a:pt x="2715" y="0"/>
                        <a:pt x="6065" y="0"/>
                      </a:cubicBezTo>
                      <a:cubicBezTo>
                        <a:pt x="9414" y="0"/>
                        <a:pt x="12129" y="2717"/>
                        <a:pt x="12129" y="607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77" name="フリーフォーム 2576">
                  <a:extLst>
                    <a:ext uri="{FF2B5EF4-FFF2-40B4-BE49-F238E27FC236}">
                      <a16:creationId xmlns:a16="http://schemas.microsoft.com/office/drawing/2014/main" id="{96ED3B2F-7FBC-48D8-1EA8-7A0B9ED0EF63}"/>
                    </a:ext>
                  </a:extLst>
                </p:cNvPr>
                <p:cNvSpPr/>
                <p:nvPr/>
              </p:nvSpPr>
              <p:spPr>
                <a:xfrm>
                  <a:off x="5935308" y="5708326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78" name="フリーフォーム 2577">
                  <a:extLst>
                    <a:ext uri="{FF2B5EF4-FFF2-40B4-BE49-F238E27FC236}">
                      <a16:creationId xmlns:a16="http://schemas.microsoft.com/office/drawing/2014/main" id="{E563C7DF-5717-CDE2-341F-2A1FF4FB95AE}"/>
                    </a:ext>
                  </a:extLst>
                </p:cNvPr>
                <p:cNvSpPr/>
                <p:nvPr/>
              </p:nvSpPr>
              <p:spPr>
                <a:xfrm>
                  <a:off x="5507248" y="5565520"/>
                  <a:ext cx="12128" cy="12138"/>
                </a:xfrm>
                <a:custGeom>
                  <a:avLst/>
                  <a:gdLst>
                    <a:gd name="connsiteX0" fmla="*/ 12128 w 12128"/>
                    <a:gd name="connsiteY0" fmla="*/ 6069 h 12138"/>
                    <a:gd name="connsiteX1" fmla="*/ 6064 w 12128"/>
                    <a:gd name="connsiteY1" fmla="*/ 12139 h 12138"/>
                    <a:gd name="connsiteX2" fmla="*/ 0 w 12128"/>
                    <a:gd name="connsiteY2" fmla="*/ 6069 h 12138"/>
                    <a:gd name="connsiteX3" fmla="*/ 6064 w 12128"/>
                    <a:gd name="connsiteY3" fmla="*/ 0 h 12138"/>
                    <a:gd name="connsiteX4" fmla="*/ 12128 w 12128"/>
                    <a:gd name="connsiteY4" fmla="*/ 6069 h 12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8" h="12138">
                      <a:moveTo>
                        <a:pt x="12128" y="6069"/>
                      </a:moveTo>
                      <a:cubicBezTo>
                        <a:pt x="12128" y="9421"/>
                        <a:pt x="9413" y="12139"/>
                        <a:pt x="6064" y="12139"/>
                      </a:cubicBezTo>
                      <a:cubicBezTo>
                        <a:pt x="2715" y="12139"/>
                        <a:pt x="0" y="9421"/>
                        <a:pt x="0" y="6069"/>
                      </a:cubicBezTo>
                      <a:cubicBezTo>
                        <a:pt x="0" y="2717"/>
                        <a:pt x="2715" y="0"/>
                        <a:pt x="6064" y="0"/>
                      </a:cubicBezTo>
                      <a:cubicBezTo>
                        <a:pt x="9413" y="0"/>
                        <a:pt x="12128" y="2717"/>
                        <a:pt x="12128" y="6069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132" name="グループ化 2131">
              <a:extLst>
                <a:ext uri="{FF2B5EF4-FFF2-40B4-BE49-F238E27FC236}">
                  <a16:creationId xmlns:a16="http://schemas.microsoft.com/office/drawing/2014/main" id="{719E2322-08AB-819A-214C-A52F1B65EDCB}"/>
                </a:ext>
              </a:extLst>
            </p:cNvPr>
            <p:cNvGrpSpPr/>
            <p:nvPr/>
          </p:nvGrpSpPr>
          <p:grpSpPr>
            <a:xfrm>
              <a:off x="6061526" y="5491833"/>
              <a:ext cx="679548" cy="388086"/>
              <a:chOff x="6061526" y="5491833"/>
              <a:chExt cx="679548" cy="388086"/>
            </a:xfrm>
          </p:grpSpPr>
          <p:grpSp>
            <p:nvGrpSpPr>
              <p:cNvPr id="2458" name="グラフィックス 1398">
                <a:extLst>
                  <a:ext uri="{FF2B5EF4-FFF2-40B4-BE49-F238E27FC236}">
                    <a16:creationId xmlns:a16="http://schemas.microsoft.com/office/drawing/2014/main" id="{CEF603E6-2F7D-C889-7CEE-148F3F0220FC}"/>
                  </a:ext>
                </a:extLst>
              </p:cNvPr>
              <p:cNvGrpSpPr/>
              <p:nvPr/>
            </p:nvGrpSpPr>
            <p:grpSpPr>
              <a:xfrm>
                <a:off x="6067691" y="5497976"/>
                <a:ext cx="667219" cy="375803"/>
                <a:chOff x="6067691" y="5497976"/>
                <a:chExt cx="667219" cy="375803"/>
              </a:xfrm>
            </p:grpSpPr>
            <p:sp>
              <p:nvSpPr>
                <p:cNvPr id="2467" name="フリーフォーム 2466">
                  <a:extLst>
                    <a:ext uri="{FF2B5EF4-FFF2-40B4-BE49-F238E27FC236}">
                      <a16:creationId xmlns:a16="http://schemas.microsoft.com/office/drawing/2014/main" id="{602B672F-2DCE-C13C-1B0B-F063D99BC017}"/>
                    </a:ext>
                  </a:extLst>
                </p:cNvPr>
                <p:cNvSpPr/>
                <p:nvPr/>
              </p:nvSpPr>
              <p:spPr>
                <a:xfrm>
                  <a:off x="6357784" y="5729236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68" name="フリーフォーム 2467">
                  <a:extLst>
                    <a:ext uri="{FF2B5EF4-FFF2-40B4-BE49-F238E27FC236}">
                      <a16:creationId xmlns:a16="http://schemas.microsoft.com/office/drawing/2014/main" id="{1AEFA299-506A-B458-3390-FFEC6CFC398B}"/>
                    </a:ext>
                  </a:extLst>
                </p:cNvPr>
                <p:cNvSpPr/>
                <p:nvPr/>
              </p:nvSpPr>
              <p:spPr>
                <a:xfrm>
                  <a:off x="6357784" y="5584702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69" name="フリーフォーム 2468">
                  <a:extLst>
                    <a:ext uri="{FF2B5EF4-FFF2-40B4-BE49-F238E27FC236}">
                      <a16:creationId xmlns:a16="http://schemas.microsoft.com/office/drawing/2014/main" id="{5DBB8228-5C7E-8484-F4D6-E27B3BD9606D}"/>
                    </a:ext>
                  </a:extLst>
                </p:cNvPr>
                <p:cNvSpPr/>
                <p:nvPr/>
              </p:nvSpPr>
              <p:spPr>
                <a:xfrm>
                  <a:off x="6502831" y="5584702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0" name="フリーフォーム 2469">
                  <a:extLst>
                    <a:ext uri="{FF2B5EF4-FFF2-40B4-BE49-F238E27FC236}">
                      <a16:creationId xmlns:a16="http://schemas.microsoft.com/office/drawing/2014/main" id="{1AE1D4DF-7A0F-4A5C-1C6F-1E06D2E49971}"/>
                    </a:ext>
                  </a:extLst>
                </p:cNvPr>
                <p:cNvSpPr/>
                <p:nvPr/>
              </p:nvSpPr>
              <p:spPr>
                <a:xfrm>
                  <a:off x="6357784" y="5584702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1" name="フリーフォーム 2470">
                  <a:extLst>
                    <a:ext uri="{FF2B5EF4-FFF2-40B4-BE49-F238E27FC236}">
                      <a16:creationId xmlns:a16="http://schemas.microsoft.com/office/drawing/2014/main" id="{B99C09A1-9392-7A3F-46C5-CF2EAFBCA04B}"/>
                    </a:ext>
                  </a:extLst>
                </p:cNvPr>
                <p:cNvSpPr/>
                <p:nvPr/>
              </p:nvSpPr>
              <p:spPr>
                <a:xfrm>
                  <a:off x="6357784" y="5541342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2" name="フリーフォーム 2471">
                  <a:extLst>
                    <a:ext uri="{FF2B5EF4-FFF2-40B4-BE49-F238E27FC236}">
                      <a16:creationId xmlns:a16="http://schemas.microsoft.com/office/drawing/2014/main" id="{2D388E5E-FC15-E324-B82D-B8A9799293E2}"/>
                    </a:ext>
                  </a:extLst>
                </p:cNvPr>
                <p:cNvSpPr/>
                <p:nvPr/>
              </p:nvSpPr>
              <p:spPr>
                <a:xfrm>
                  <a:off x="6502831" y="5541342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3" name="フリーフォーム 2472">
                  <a:extLst>
                    <a:ext uri="{FF2B5EF4-FFF2-40B4-BE49-F238E27FC236}">
                      <a16:creationId xmlns:a16="http://schemas.microsoft.com/office/drawing/2014/main" id="{ACCD4C9C-C2D1-A67D-227A-D65A95656DAE}"/>
                    </a:ext>
                  </a:extLst>
                </p:cNvPr>
                <p:cNvSpPr/>
                <p:nvPr/>
              </p:nvSpPr>
              <p:spPr>
                <a:xfrm>
                  <a:off x="6473812" y="5541344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4" name="フリーフォーム 2473">
                  <a:extLst>
                    <a:ext uri="{FF2B5EF4-FFF2-40B4-BE49-F238E27FC236}">
                      <a16:creationId xmlns:a16="http://schemas.microsoft.com/office/drawing/2014/main" id="{5556B6B8-2F67-9230-ED0E-5E2594DCF69A}"/>
                    </a:ext>
                  </a:extLst>
                </p:cNvPr>
                <p:cNvSpPr/>
                <p:nvPr/>
              </p:nvSpPr>
              <p:spPr>
                <a:xfrm>
                  <a:off x="6618858" y="5541344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5" name="フリーフォーム 2474">
                  <a:extLst>
                    <a:ext uri="{FF2B5EF4-FFF2-40B4-BE49-F238E27FC236}">
                      <a16:creationId xmlns:a16="http://schemas.microsoft.com/office/drawing/2014/main" id="{8162C3DC-BE65-732F-B673-AB7DB8812C03}"/>
                    </a:ext>
                  </a:extLst>
                </p:cNvPr>
                <p:cNvSpPr/>
                <p:nvPr/>
              </p:nvSpPr>
              <p:spPr>
                <a:xfrm>
                  <a:off x="6502831" y="5685878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6" name="フリーフォーム 2475">
                  <a:extLst>
                    <a:ext uri="{FF2B5EF4-FFF2-40B4-BE49-F238E27FC236}">
                      <a16:creationId xmlns:a16="http://schemas.microsoft.com/office/drawing/2014/main" id="{5C8D19C3-39B0-F869-BC74-F7D124A4040A}"/>
                    </a:ext>
                  </a:extLst>
                </p:cNvPr>
                <p:cNvSpPr/>
                <p:nvPr/>
              </p:nvSpPr>
              <p:spPr>
                <a:xfrm>
                  <a:off x="6357784" y="558470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7" name="フリーフォーム 2476">
                  <a:extLst>
                    <a:ext uri="{FF2B5EF4-FFF2-40B4-BE49-F238E27FC236}">
                      <a16:creationId xmlns:a16="http://schemas.microsoft.com/office/drawing/2014/main" id="{B6340B56-DAA7-519A-53DE-1D92CC66DB63}"/>
                    </a:ext>
                  </a:extLst>
                </p:cNvPr>
                <p:cNvSpPr/>
                <p:nvPr/>
              </p:nvSpPr>
              <p:spPr>
                <a:xfrm>
                  <a:off x="6430308" y="558470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8" name="フリーフォーム 2477">
                  <a:extLst>
                    <a:ext uri="{FF2B5EF4-FFF2-40B4-BE49-F238E27FC236}">
                      <a16:creationId xmlns:a16="http://schemas.microsoft.com/office/drawing/2014/main" id="{1B39C6AD-1B6B-F224-27A9-E2FA7D2DDE76}"/>
                    </a:ext>
                  </a:extLst>
                </p:cNvPr>
                <p:cNvSpPr/>
                <p:nvPr/>
              </p:nvSpPr>
              <p:spPr>
                <a:xfrm>
                  <a:off x="6357784" y="5656970"/>
                  <a:ext cx="145046" cy="72266"/>
                </a:xfrm>
                <a:custGeom>
                  <a:avLst/>
                  <a:gdLst>
                    <a:gd name="connsiteX0" fmla="*/ 0 w 145046"/>
                    <a:gd name="connsiteY0" fmla="*/ 0 h 72266"/>
                    <a:gd name="connsiteX1" fmla="*/ 145047 w 145046"/>
                    <a:gd name="connsiteY1" fmla="*/ 72266 h 72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6">
                      <a:moveTo>
                        <a:pt x="0" y="0"/>
                      </a:moveTo>
                      <a:lnTo>
                        <a:pt x="145047" y="7226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79" name="フリーフォーム 2478">
                  <a:extLst>
                    <a:ext uri="{FF2B5EF4-FFF2-40B4-BE49-F238E27FC236}">
                      <a16:creationId xmlns:a16="http://schemas.microsoft.com/office/drawing/2014/main" id="{A3CAB952-C914-7560-06F6-79A1ECDD5C83}"/>
                    </a:ext>
                  </a:extLst>
                </p:cNvPr>
                <p:cNvSpPr/>
                <p:nvPr/>
              </p:nvSpPr>
              <p:spPr>
                <a:xfrm>
                  <a:off x="6357784" y="5584702"/>
                  <a:ext cx="145046" cy="72268"/>
                </a:xfrm>
                <a:custGeom>
                  <a:avLst/>
                  <a:gdLst>
                    <a:gd name="connsiteX0" fmla="*/ 0 w 145046"/>
                    <a:gd name="connsiteY0" fmla="*/ 0 h 72268"/>
                    <a:gd name="connsiteX1" fmla="*/ 145047 w 145046"/>
                    <a:gd name="connsiteY1" fmla="*/ 72268 h 7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8">
                      <a:moveTo>
                        <a:pt x="0" y="0"/>
                      </a:moveTo>
                      <a:lnTo>
                        <a:pt x="145047" y="7226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0" name="フリーフォーム 2479">
                  <a:extLst>
                    <a:ext uri="{FF2B5EF4-FFF2-40B4-BE49-F238E27FC236}">
                      <a16:creationId xmlns:a16="http://schemas.microsoft.com/office/drawing/2014/main" id="{CD283ECF-4400-50B8-B7BA-94252BDF00E4}"/>
                    </a:ext>
                  </a:extLst>
                </p:cNvPr>
                <p:cNvSpPr/>
                <p:nvPr/>
              </p:nvSpPr>
              <p:spPr>
                <a:xfrm>
                  <a:off x="6357784" y="5541342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1" name="フリーフォーム 2480">
                  <a:extLst>
                    <a:ext uri="{FF2B5EF4-FFF2-40B4-BE49-F238E27FC236}">
                      <a16:creationId xmlns:a16="http://schemas.microsoft.com/office/drawing/2014/main" id="{3CC713CD-D3F3-1C76-21CF-00CB8A6BEF95}"/>
                    </a:ext>
                  </a:extLst>
                </p:cNvPr>
                <p:cNvSpPr/>
                <p:nvPr/>
              </p:nvSpPr>
              <p:spPr>
                <a:xfrm>
                  <a:off x="6430308" y="5541342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2" name="フリーフォーム 2481">
                  <a:extLst>
                    <a:ext uri="{FF2B5EF4-FFF2-40B4-BE49-F238E27FC236}">
                      <a16:creationId xmlns:a16="http://schemas.microsoft.com/office/drawing/2014/main" id="{EACB4319-641E-47FE-5D6C-784972A07AA4}"/>
                    </a:ext>
                  </a:extLst>
                </p:cNvPr>
                <p:cNvSpPr/>
                <p:nvPr/>
              </p:nvSpPr>
              <p:spPr>
                <a:xfrm>
                  <a:off x="6502831" y="5656970"/>
                  <a:ext cx="116027" cy="28908"/>
                </a:xfrm>
                <a:custGeom>
                  <a:avLst/>
                  <a:gdLst>
                    <a:gd name="connsiteX0" fmla="*/ 116028 w 116027"/>
                    <a:gd name="connsiteY0" fmla="*/ 28908 h 28908"/>
                    <a:gd name="connsiteX1" fmla="*/ 0 w 116027"/>
                    <a:gd name="connsiteY1" fmla="*/ 0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27" h="28908">
                      <a:moveTo>
                        <a:pt x="116028" y="289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3" name="フリーフォーム 2482">
                  <a:extLst>
                    <a:ext uri="{FF2B5EF4-FFF2-40B4-BE49-F238E27FC236}">
                      <a16:creationId xmlns:a16="http://schemas.microsoft.com/office/drawing/2014/main" id="{FC09B34B-F2EA-FEBE-FA35-CC25179AE935}"/>
                    </a:ext>
                  </a:extLst>
                </p:cNvPr>
                <p:cNvSpPr/>
                <p:nvPr/>
              </p:nvSpPr>
              <p:spPr>
                <a:xfrm>
                  <a:off x="6502831" y="5584702"/>
                  <a:ext cx="116027" cy="28907"/>
                </a:xfrm>
                <a:custGeom>
                  <a:avLst/>
                  <a:gdLst>
                    <a:gd name="connsiteX0" fmla="*/ 116028 w 116027"/>
                    <a:gd name="connsiteY0" fmla="*/ 28908 h 28907"/>
                    <a:gd name="connsiteX1" fmla="*/ 0 w 116027"/>
                    <a:gd name="connsiteY1" fmla="*/ 0 h 2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27" h="28907">
                      <a:moveTo>
                        <a:pt x="116028" y="289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4" name="フリーフォーム 2483">
                  <a:extLst>
                    <a:ext uri="{FF2B5EF4-FFF2-40B4-BE49-F238E27FC236}">
                      <a16:creationId xmlns:a16="http://schemas.microsoft.com/office/drawing/2014/main" id="{0E2DA895-D64D-3EB6-287B-D182AA587D54}"/>
                    </a:ext>
                  </a:extLst>
                </p:cNvPr>
                <p:cNvSpPr/>
                <p:nvPr/>
              </p:nvSpPr>
              <p:spPr>
                <a:xfrm>
                  <a:off x="6415803" y="5563022"/>
                  <a:ext cx="87027" cy="21680"/>
                </a:xfrm>
                <a:custGeom>
                  <a:avLst/>
                  <a:gdLst>
                    <a:gd name="connsiteX0" fmla="*/ 0 w 87027"/>
                    <a:gd name="connsiteY0" fmla="*/ 0 h 21680"/>
                    <a:gd name="connsiteX1" fmla="*/ 87028 w 87027"/>
                    <a:gd name="connsiteY1" fmla="*/ 2168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7" h="21680">
                      <a:moveTo>
                        <a:pt x="0" y="0"/>
                      </a:moveTo>
                      <a:lnTo>
                        <a:pt x="87028" y="2168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5" name="フリーフォーム 2484">
                  <a:extLst>
                    <a:ext uri="{FF2B5EF4-FFF2-40B4-BE49-F238E27FC236}">
                      <a16:creationId xmlns:a16="http://schemas.microsoft.com/office/drawing/2014/main" id="{61445D02-7957-A6C8-6A0C-BD7232A0898F}"/>
                    </a:ext>
                  </a:extLst>
                </p:cNvPr>
                <p:cNvSpPr/>
                <p:nvPr/>
              </p:nvSpPr>
              <p:spPr>
                <a:xfrm>
                  <a:off x="6473822" y="5541342"/>
                  <a:ext cx="87027" cy="21680"/>
                </a:xfrm>
                <a:custGeom>
                  <a:avLst/>
                  <a:gdLst>
                    <a:gd name="connsiteX0" fmla="*/ 87028 w 87027"/>
                    <a:gd name="connsiteY0" fmla="*/ 21680 h 21680"/>
                    <a:gd name="connsiteX1" fmla="*/ 0 w 87027"/>
                    <a:gd name="connsiteY1" fmla="*/ 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7" h="21680">
                      <a:moveTo>
                        <a:pt x="87028" y="2168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6" name="フリーフォーム 2485">
                  <a:extLst>
                    <a:ext uri="{FF2B5EF4-FFF2-40B4-BE49-F238E27FC236}">
                      <a16:creationId xmlns:a16="http://schemas.microsoft.com/office/drawing/2014/main" id="{50CB48E3-9B31-5DF3-3AAB-9DB93B25DDC9}"/>
                    </a:ext>
                  </a:extLst>
                </p:cNvPr>
                <p:cNvSpPr/>
                <p:nvPr/>
              </p:nvSpPr>
              <p:spPr>
                <a:xfrm>
                  <a:off x="6502831" y="5563022"/>
                  <a:ext cx="58018" cy="166214"/>
                </a:xfrm>
                <a:custGeom>
                  <a:avLst/>
                  <a:gdLst>
                    <a:gd name="connsiteX0" fmla="*/ 0 w 58018"/>
                    <a:gd name="connsiteY0" fmla="*/ 166214 h 166214"/>
                    <a:gd name="connsiteX1" fmla="*/ 58019 w 58018"/>
                    <a:gd name="connsiteY1" fmla="*/ 0 h 166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018" h="166214">
                      <a:moveTo>
                        <a:pt x="0" y="166214"/>
                      </a:moveTo>
                      <a:lnTo>
                        <a:pt x="5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7" name="フリーフォーム 2486">
                  <a:extLst>
                    <a:ext uri="{FF2B5EF4-FFF2-40B4-BE49-F238E27FC236}">
                      <a16:creationId xmlns:a16="http://schemas.microsoft.com/office/drawing/2014/main" id="{5DBC79A0-3376-4011-F038-546F2A49BF38}"/>
                    </a:ext>
                  </a:extLst>
                </p:cNvPr>
                <p:cNvSpPr/>
                <p:nvPr/>
              </p:nvSpPr>
              <p:spPr>
                <a:xfrm>
                  <a:off x="6560850" y="5541342"/>
                  <a:ext cx="58018" cy="166216"/>
                </a:xfrm>
                <a:custGeom>
                  <a:avLst/>
                  <a:gdLst>
                    <a:gd name="connsiteX0" fmla="*/ 58019 w 58018"/>
                    <a:gd name="connsiteY0" fmla="*/ 0 h 166216"/>
                    <a:gd name="connsiteX1" fmla="*/ 0 w 58018"/>
                    <a:gd name="connsiteY1" fmla="*/ 166217 h 166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018" h="166216">
                      <a:moveTo>
                        <a:pt x="58019" y="0"/>
                      </a:moveTo>
                      <a:lnTo>
                        <a:pt x="0" y="16621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8" name="フリーフォーム 2487">
                  <a:extLst>
                    <a:ext uri="{FF2B5EF4-FFF2-40B4-BE49-F238E27FC236}">
                      <a16:creationId xmlns:a16="http://schemas.microsoft.com/office/drawing/2014/main" id="{974AA193-A7DF-44CA-05C2-F4C4BC849958}"/>
                    </a:ext>
                  </a:extLst>
                </p:cNvPr>
                <p:cNvSpPr/>
                <p:nvPr/>
              </p:nvSpPr>
              <p:spPr>
                <a:xfrm>
                  <a:off x="6212728" y="5729236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89" name="フリーフォーム 2488">
                  <a:extLst>
                    <a:ext uri="{FF2B5EF4-FFF2-40B4-BE49-F238E27FC236}">
                      <a16:creationId xmlns:a16="http://schemas.microsoft.com/office/drawing/2014/main" id="{57C86CE4-8A9F-11FE-D1EC-E869E1455B24}"/>
                    </a:ext>
                  </a:extLst>
                </p:cNvPr>
                <p:cNvSpPr/>
                <p:nvPr/>
              </p:nvSpPr>
              <p:spPr>
                <a:xfrm>
                  <a:off x="6212728" y="5584702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0" name="フリーフォーム 2489">
                  <a:extLst>
                    <a:ext uri="{FF2B5EF4-FFF2-40B4-BE49-F238E27FC236}">
                      <a16:creationId xmlns:a16="http://schemas.microsoft.com/office/drawing/2014/main" id="{BA702A20-722D-142D-1319-DD5C5F8A9A3E}"/>
                    </a:ext>
                  </a:extLst>
                </p:cNvPr>
                <p:cNvSpPr/>
                <p:nvPr/>
              </p:nvSpPr>
              <p:spPr>
                <a:xfrm>
                  <a:off x="6212728" y="5584702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1" name="フリーフォーム 2490">
                  <a:extLst>
                    <a:ext uri="{FF2B5EF4-FFF2-40B4-BE49-F238E27FC236}">
                      <a16:creationId xmlns:a16="http://schemas.microsoft.com/office/drawing/2014/main" id="{362FE0E8-97C4-8909-89A1-A157CE571DA8}"/>
                    </a:ext>
                  </a:extLst>
                </p:cNvPr>
                <p:cNvSpPr/>
                <p:nvPr/>
              </p:nvSpPr>
              <p:spPr>
                <a:xfrm>
                  <a:off x="6212728" y="5541342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2" name="フリーフォーム 2491">
                  <a:extLst>
                    <a:ext uri="{FF2B5EF4-FFF2-40B4-BE49-F238E27FC236}">
                      <a16:creationId xmlns:a16="http://schemas.microsoft.com/office/drawing/2014/main" id="{1E428436-E78F-C785-8F1B-7B55A6B4B896}"/>
                    </a:ext>
                  </a:extLst>
                </p:cNvPr>
                <p:cNvSpPr/>
                <p:nvPr/>
              </p:nvSpPr>
              <p:spPr>
                <a:xfrm>
                  <a:off x="6328755" y="5541344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3" name="フリーフォーム 2492">
                  <a:extLst>
                    <a:ext uri="{FF2B5EF4-FFF2-40B4-BE49-F238E27FC236}">
                      <a16:creationId xmlns:a16="http://schemas.microsoft.com/office/drawing/2014/main" id="{C2AA502A-ABC8-4120-883F-CBE1782D5DEE}"/>
                    </a:ext>
                  </a:extLst>
                </p:cNvPr>
                <p:cNvSpPr/>
                <p:nvPr/>
              </p:nvSpPr>
              <p:spPr>
                <a:xfrm>
                  <a:off x="6212728" y="558470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4" name="フリーフォーム 2493">
                  <a:extLst>
                    <a:ext uri="{FF2B5EF4-FFF2-40B4-BE49-F238E27FC236}">
                      <a16:creationId xmlns:a16="http://schemas.microsoft.com/office/drawing/2014/main" id="{4997C76F-FE4D-BBC9-A229-DE6241DFC815}"/>
                    </a:ext>
                  </a:extLst>
                </p:cNvPr>
                <p:cNvSpPr/>
                <p:nvPr/>
              </p:nvSpPr>
              <p:spPr>
                <a:xfrm>
                  <a:off x="6285251" y="558470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5" name="フリーフォーム 2494">
                  <a:extLst>
                    <a:ext uri="{FF2B5EF4-FFF2-40B4-BE49-F238E27FC236}">
                      <a16:creationId xmlns:a16="http://schemas.microsoft.com/office/drawing/2014/main" id="{E52B63E1-B3E0-B67B-EE34-7A2735077CE6}"/>
                    </a:ext>
                  </a:extLst>
                </p:cNvPr>
                <p:cNvSpPr/>
                <p:nvPr/>
              </p:nvSpPr>
              <p:spPr>
                <a:xfrm>
                  <a:off x="6212728" y="5656970"/>
                  <a:ext cx="145046" cy="72266"/>
                </a:xfrm>
                <a:custGeom>
                  <a:avLst/>
                  <a:gdLst>
                    <a:gd name="connsiteX0" fmla="*/ 0 w 145046"/>
                    <a:gd name="connsiteY0" fmla="*/ 0 h 72266"/>
                    <a:gd name="connsiteX1" fmla="*/ 145047 w 145046"/>
                    <a:gd name="connsiteY1" fmla="*/ 72266 h 72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6">
                      <a:moveTo>
                        <a:pt x="0" y="0"/>
                      </a:moveTo>
                      <a:lnTo>
                        <a:pt x="145047" y="7226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6" name="フリーフォーム 2495">
                  <a:extLst>
                    <a:ext uri="{FF2B5EF4-FFF2-40B4-BE49-F238E27FC236}">
                      <a16:creationId xmlns:a16="http://schemas.microsoft.com/office/drawing/2014/main" id="{C73DBB4E-623D-9003-3ADD-74CBCD0208C5}"/>
                    </a:ext>
                  </a:extLst>
                </p:cNvPr>
                <p:cNvSpPr/>
                <p:nvPr/>
              </p:nvSpPr>
              <p:spPr>
                <a:xfrm>
                  <a:off x="6212728" y="5584702"/>
                  <a:ext cx="145046" cy="72268"/>
                </a:xfrm>
                <a:custGeom>
                  <a:avLst/>
                  <a:gdLst>
                    <a:gd name="connsiteX0" fmla="*/ 0 w 145046"/>
                    <a:gd name="connsiteY0" fmla="*/ 0 h 72268"/>
                    <a:gd name="connsiteX1" fmla="*/ 145047 w 145046"/>
                    <a:gd name="connsiteY1" fmla="*/ 72268 h 7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8">
                      <a:moveTo>
                        <a:pt x="0" y="0"/>
                      </a:moveTo>
                      <a:lnTo>
                        <a:pt x="145047" y="7226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7" name="フリーフォーム 2496">
                  <a:extLst>
                    <a:ext uri="{FF2B5EF4-FFF2-40B4-BE49-F238E27FC236}">
                      <a16:creationId xmlns:a16="http://schemas.microsoft.com/office/drawing/2014/main" id="{D4A45A03-58AA-949E-4385-248A3B2F415A}"/>
                    </a:ext>
                  </a:extLst>
                </p:cNvPr>
                <p:cNvSpPr/>
                <p:nvPr/>
              </p:nvSpPr>
              <p:spPr>
                <a:xfrm>
                  <a:off x="6212728" y="5541342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8" name="フリーフォーム 2497">
                  <a:extLst>
                    <a:ext uri="{FF2B5EF4-FFF2-40B4-BE49-F238E27FC236}">
                      <a16:creationId xmlns:a16="http://schemas.microsoft.com/office/drawing/2014/main" id="{5178A209-7917-6FAE-A655-BC08A2D9A62A}"/>
                    </a:ext>
                  </a:extLst>
                </p:cNvPr>
                <p:cNvSpPr/>
                <p:nvPr/>
              </p:nvSpPr>
              <p:spPr>
                <a:xfrm>
                  <a:off x="6285251" y="5541342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99" name="フリーフォーム 2498">
                  <a:extLst>
                    <a:ext uri="{FF2B5EF4-FFF2-40B4-BE49-F238E27FC236}">
                      <a16:creationId xmlns:a16="http://schemas.microsoft.com/office/drawing/2014/main" id="{FF0B2D66-68DF-5C2C-5B51-2A39457F6353}"/>
                    </a:ext>
                  </a:extLst>
                </p:cNvPr>
                <p:cNvSpPr/>
                <p:nvPr/>
              </p:nvSpPr>
              <p:spPr>
                <a:xfrm>
                  <a:off x="6270746" y="5563022"/>
                  <a:ext cx="87028" cy="21680"/>
                </a:xfrm>
                <a:custGeom>
                  <a:avLst/>
                  <a:gdLst>
                    <a:gd name="connsiteX0" fmla="*/ 0 w 87028"/>
                    <a:gd name="connsiteY0" fmla="*/ 0 h 21680"/>
                    <a:gd name="connsiteX1" fmla="*/ 87028 w 87028"/>
                    <a:gd name="connsiteY1" fmla="*/ 2168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0" y="0"/>
                      </a:moveTo>
                      <a:lnTo>
                        <a:pt x="87028" y="2168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0" name="フリーフォーム 2499">
                  <a:extLst>
                    <a:ext uri="{FF2B5EF4-FFF2-40B4-BE49-F238E27FC236}">
                      <a16:creationId xmlns:a16="http://schemas.microsoft.com/office/drawing/2014/main" id="{E752FD93-B815-B543-808A-C826701F633A}"/>
                    </a:ext>
                  </a:extLst>
                </p:cNvPr>
                <p:cNvSpPr/>
                <p:nvPr/>
              </p:nvSpPr>
              <p:spPr>
                <a:xfrm>
                  <a:off x="6328765" y="5541342"/>
                  <a:ext cx="87028" cy="21680"/>
                </a:xfrm>
                <a:custGeom>
                  <a:avLst/>
                  <a:gdLst>
                    <a:gd name="connsiteX0" fmla="*/ 87028 w 87028"/>
                    <a:gd name="connsiteY0" fmla="*/ 21680 h 21680"/>
                    <a:gd name="connsiteX1" fmla="*/ 0 w 87028"/>
                    <a:gd name="connsiteY1" fmla="*/ 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87028" y="2168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1" name="フリーフォーム 2500">
                  <a:extLst>
                    <a:ext uri="{FF2B5EF4-FFF2-40B4-BE49-F238E27FC236}">
                      <a16:creationId xmlns:a16="http://schemas.microsoft.com/office/drawing/2014/main" id="{6CF12687-13C8-FD24-8A16-30AC1AFBB3D5}"/>
                    </a:ext>
                  </a:extLst>
                </p:cNvPr>
                <p:cNvSpPr/>
                <p:nvPr/>
              </p:nvSpPr>
              <p:spPr>
                <a:xfrm>
                  <a:off x="6067691" y="5729236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2" name="フリーフォーム 2501">
                  <a:extLst>
                    <a:ext uri="{FF2B5EF4-FFF2-40B4-BE49-F238E27FC236}">
                      <a16:creationId xmlns:a16="http://schemas.microsoft.com/office/drawing/2014/main" id="{6CE7C6DA-6293-D832-CABC-BCCC2F35EB71}"/>
                    </a:ext>
                  </a:extLst>
                </p:cNvPr>
                <p:cNvSpPr/>
                <p:nvPr/>
              </p:nvSpPr>
              <p:spPr>
                <a:xfrm>
                  <a:off x="6067691" y="5584702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3" name="フリーフォーム 2502">
                  <a:extLst>
                    <a:ext uri="{FF2B5EF4-FFF2-40B4-BE49-F238E27FC236}">
                      <a16:creationId xmlns:a16="http://schemas.microsoft.com/office/drawing/2014/main" id="{F2145C4F-6278-7200-9659-AAD6C854104E}"/>
                    </a:ext>
                  </a:extLst>
                </p:cNvPr>
                <p:cNvSpPr/>
                <p:nvPr/>
              </p:nvSpPr>
              <p:spPr>
                <a:xfrm>
                  <a:off x="6067691" y="5584702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4" name="フリーフォーム 2503">
                  <a:extLst>
                    <a:ext uri="{FF2B5EF4-FFF2-40B4-BE49-F238E27FC236}">
                      <a16:creationId xmlns:a16="http://schemas.microsoft.com/office/drawing/2014/main" id="{C47C62D8-6E65-19D9-3165-B084F7AB632D}"/>
                    </a:ext>
                  </a:extLst>
                </p:cNvPr>
                <p:cNvSpPr/>
                <p:nvPr/>
              </p:nvSpPr>
              <p:spPr>
                <a:xfrm>
                  <a:off x="6067691" y="5541341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5" name="フリーフォーム 2504">
                  <a:extLst>
                    <a:ext uri="{FF2B5EF4-FFF2-40B4-BE49-F238E27FC236}">
                      <a16:creationId xmlns:a16="http://schemas.microsoft.com/office/drawing/2014/main" id="{EDB86263-430E-2DF9-BDAD-16DACFAD88E4}"/>
                    </a:ext>
                  </a:extLst>
                </p:cNvPr>
                <p:cNvSpPr/>
                <p:nvPr/>
              </p:nvSpPr>
              <p:spPr>
                <a:xfrm>
                  <a:off x="6183718" y="5541344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6" name="フリーフォーム 2505">
                  <a:extLst>
                    <a:ext uri="{FF2B5EF4-FFF2-40B4-BE49-F238E27FC236}">
                      <a16:creationId xmlns:a16="http://schemas.microsoft.com/office/drawing/2014/main" id="{4A32629B-DBB5-0EC8-B6BF-C923362D9272}"/>
                    </a:ext>
                  </a:extLst>
                </p:cNvPr>
                <p:cNvSpPr/>
                <p:nvPr/>
              </p:nvSpPr>
              <p:spPr>
                <a:xfrm>
                  <a:off x="6067691" y="558470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7" name="フリーフォーム 2506">
                  <a:extLst>
                    <a:ext uri="{FF2B5EF4-FFF2-40B4-BE49-F238E27FC236}">
                      <a16:creationId xmlns:a16="http://schemas.microsoft.com/office/drawing/2014/main" id="{FB0F30AA-75A5-7A66-AA55-B982957F013E}"/>
                    </a:ext>
                  </a:extLst>
                </p:cNvPr>
                <p:cNvSpPr/>
                <p:nvPr/>
              </p:nvSpPr>
              <p:spPr>
                <a:xfrm>
                  <a:off x="6140214" y="558470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8" name="フリーフォーム 2507">
                  <a:extLst>
                    <a:ext uri="{FF2B5EF4-FFF2-40B4-BE49-F238E27FC236}">
                      <a16:creationId xmlns:a16="http://schemas.microsoft.com/office/drawing/2014/main" id="{0D844A0D-7B88-3A29-89B0-483E34AF0C23}"/>
                    </a:ext>
                  </a:extLst>
                </p:cNvPr>
                <p:cNvSpPr/>
                <p:nvPr/>
              </p:nvSpPr>
              <p:spPr>
                <a:xfrm>
                  <a:off x="6067691" y="5656970"/>
                  <a:ext cx="145046" cy="72266"/>
                </a:xfrm>
                <a:custGeom>
                  <a:avLst/>
                  <a:gdLst>
                    <a:gd name="connsiteX0" fmla="*/ 0 w 145046"/>
                    <a:gd name="connsiteY0" fmla="*/ 0 h 72266"/>
                    <a:gd name="connsiteX1" fmla="*/ 145047 w 145046"/>
                    <a:gd name="connsiteY1" fmla="*/ 72266 h 72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6">
                      <a:moveTo>
                        <a:pt x="0" y="0"/>
                      </a:moveTo>
                      <a:lnTo>
                        <a:pt x="145047" y="7226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09" name="フリーフォーム 2508">
                  <a:extLst>
                    <a:ext uri="{FF2B5EF4-FFF2-40B4-BE49-F238E27FC236}">
                      <a16:creationId xmlns:a16="http://schemas.microsoft.com/office/drawing/2014/main" id="{5199ED6C-8A9A-B4D5-371F-6666CB8F0932}"/>
                    </a:ext>
                  </a:extLst>
                </p:cNvPr>
                <p:cNvSpPr/>
                <p:nvPr/>
              </p:nvSpPr>
              <p:spPr>
                <a:xfrm>
                  <a:off x="6067691" y="5584702"/>
                  <a:ext cx="145046" cy="72268"/>
                </a:xfrm>
                <a:custGeom>
                  <a:avLst/>
                  <a:gdLst>
                    <a:gd name="connsiteX0" fmla="*/ 0 w 145046"/>
                    <a:gd name="connsiteY0" fmla="*/ 0 h 72268"/>
                    <a:gd name="connsiteX1" fmla="*/ 145047 w 145046"/>
                    <a:gd name="connsiteY1" fmla="*/ 72268 h 7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8">
                      <a:moveTo>
                        <a:pt x="0" y="0"/>
                      </a:moveTo>
                      <a:lnTo>
                        <a:pt x="145047" y="7226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0" name="フリーフォーム 2509">
                  <a:extLst>
                    <a:ext uri="{FF2B5EF4-FFF2-40B4-BE49-F238E27FC236}">
                      <a16:creationId xmlns:a16="http://schemas.microsoft.com/office/drawing/2014/main" id="{EA55012A-B268-6834-9794-DAEEC5D25AE4}"/>
                    </a:ext>
                  </a:extLst>
                </p:cNvPr>
                <p:cNvSpPr/>
                <p:nvPr/>
              </p:nvSpPr>
              <p:spPr>
                <a:xfrm>
                  <a:off x="6067691" y="5541341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1" name="フリーフォーム 2510">
                  <a:extLst>
                    <a:ext uri="{FF2B5EF4-FFF2-40B4-BE49-F238E27FC236}">
                      <a16:creationId xmlns:a16="http://schemas.microsoft.com/office/drawing/2014/main" id="{6AC76D15-0FBF-D6F4-F380-E24F6227CE40}"/>
                    </a:ext>
                  </a:extLst>
                </p:cNvPr>
                <p:cNvSpPr/>
                <p:nvPr/>
              </p:nvSpPr>
              <p:spPr>
                <a:xfrm>
                  <a:off x="6140214" y="5541341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2" name="フリーフォーム 2511">
                  <a:extLst>
                    <a:ext uri="{FF2B5EF4-FFF2-40B4-BE49-F238E27FC236}">
                      <a16:creationId xmlns:a16="http://schemas.microsoft.com/office/drawing/2014/main" id="{B8412E4B-AC84-965F-B788-75912165533B}"/>
                    </a:ext>
                  </a:extLst>
                </p:cNvPr>
                <p:cNvSpPr/>
                <p:nvPr/>
              </p:nvSpPr>
              <p:spPr>
                <a:xfrm>
                  <a:off x="6125709" y="5563022"/>
                  <a:ext cx="87028" cy="21680"/>
                </a:xfrm>
                <a:custGeom>
                  <a:avLst/>
                  <a:gdLst>
                    <a:gd name="connsiteX0" fmla="*/ 0 w 87028"/>
                    <a:gd name="connsiteY0" fmla="*/ 0 h 21680"/>
                    <a:gd name="connsiteX1" fmla="*/ 87028 w 87028"/>
                    <a:gd name="connsiteY1" fmla="*/ 2168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0" y="0"/>
                      </a:moveTo>
                      <a:lnTo>
                        <a:pt x="87028" y="2168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3" name="フリーフォーム 2512">
                  <a:extLst>
                    <a:ext uri="{FF2B5EF4-FFF2-40B4-BE49-F238E27FC236}">
                      <a16:creationId xmlns:a16="http://schemas.microsoft.com/office/drawing/2014/main" id="{C3490512-B960-5C5C-E71A-48D139C7A351}"/>
                    </a:ext>
                  </a:extLst>
                </p:cNvPr>
                <p:cNvSpPr/>
                <p:nvPr/>
              </p:nvSpPr>
              <p:spPr>
                <a:xfrm>
                  <a:off x="6183728" y="5541341"/>
                  <a:ext cx="87028" cy="21680"/>
                </a:xfrm>
                <a:custGeom>
                  <a:avLst/>
                  <a:gdLst>
                    <a:gd name="connsiteX0" fmla="*/ 87028 w 87028"/>
                    <a:gd name="connsiteY0" fmla="*/ 21680 h 21680"/>
                    <a:gd name="connsiteX1" fmla="*/ 0 w 87028"/>
                    <a:gd name="connsiteY1" fmla="*/ 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87028" y="2168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4" name="フリーフォーム 2513">
                  <a:extLst>
                    <a:ext uri="{FF2B5EF4-FFF2-40B4-BE49-F238E27FC236}">
                      <a16:creationId xmlns:a16="http://schemas.microsoft.com/office/drawing/2014/main" id="{6C093D19-306A-9BE9-7623-DBD603B96FDC}"/>
                    </a:ext>
                  </a:extLst>
                </p:cNvPr>
                <p:cNvSpPr/>
                <p:nvPr/>
              </p:nvSpPr>
              <p:spPr>
                <a:xfrm>
                  <a:off x="6473826" y="5497976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5" name="フリーフォーム 2514">
                  <a:extLst>
                    <a:ext uri="{FF2B5EF4-FFF2-40B4-BE49-F238E27FC236}">
                      <a16:creationId xmlns:a16="http://schemas.microsoft.com/office/drawing/2014/main" id="{540AF35E-CEFF-E260-67B8-7BE8AE831D53}"/>
                    </a:ext>
                  </a:extLst>
                </p:cNvPr>
                <p:cNvSpPr/>
                <p:nvPr/>
              </p:nvSpPr>
              <p:spPr>
                <a:xfrm>
                  <a:off x="6618873" y="5497976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6" name="フリーフォーム 2515">
                  <a:extLst>
                    <a:ext uri="{FF2B5EF4-FFF2-40B4-BE49-F238E27FC236}">
                      <a16:creationId xmlns:a16="http://schemas.microsoft.com/office/drawing/2014/main" id="{3DC8F16E-2B44-B491-418C-0A628E247BCA}"/>
                    </a:ext>
                  </a:extLst>
                </p:cNvPr>
                <p:cNvSpPr/>
                <p:nvPr/>
              </p:nvSpPr>
              <p:spPr>
                <a:xfrm>
                  <a:off x="6589854" y="5497978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7" name="フリーフォーム 2516">
                  <a:extLst>
                    <a:ext uri="{FF2B5EF4-FFF2-40B4-BE49-F238E27FC236}">
                      <a16:creationId xmlns:a16="http://schemas.microsoft.com/office/drawing/2014/main" id="{9093144D-4725-F212-5A5E-A3B38845A0C4}"/>
                    </a:ext>
                  </a:extLst>
                </p:cNvPr>
                <p:cNvSpPr/>
                <p:nvPr/>
              </p:nvSpPr>
              <p:spPr>
                <a:xfrm>
                  <a:off x="6734900" y="5497978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8" name="フリーフォーム 2517">
                  <a:extLst>
                    <a:ext uri="{FF2B5EF4-FFF2-40B4-BE49-F238E27FC236}">
                      <a16:creationId xmlns:a16="http://schemas.microsoft.com/office/drawing/2014/main" id="{303BD901-3430-99D6-B551-5DBB67EE1A2F}"/>
                    </a:ext>
                  </a:extLst>
                </p:cNvPr>
                <p:cNvSpPr/>
                <p:nvPr/>
              </p:nvSpPr>
              <p:spPr>
                <a:xfrm>
                  <a:off x="6618873" y="5642513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19" name="フリーフォーム 2518">
                  <a:extLst>
                    <a:ext uri="{FF2B5EF4-FFF2-40B4-BE49-F238E27FC236}">
                      <a16:creationId xmlns:a16="http://schemas.microsoft.com/office/drawing/2014/main" id="{58A8BA55-7DD1-FE7A-6B01-5D30C521CAA2}"/>
                    </a:ext>
                  </a:extLst>
                </p:cNvPr>
                <p:cNvSpPr/>
                <p:nvPr/>
              </p:nvSpPr>
              <p:spPr>
                <a:xfrm>
                  <a:off x="6473826" y="5497976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0" name="フリーフォーム 2519">
                  <a:extLst>
                    <a:ext uri="{FF2B5EF4-FFF2-40B4-BE49-F238E27FC236}">
                      <a16:creationId xmlns:a16="http://schemas.microsoft.com/office/drawing/2014/main" id="{C60B44BD-40D0-6004-FD25-A117EC664DBE}"/>
                    </a:ext>
                  </a:extLst>
                </p:cNvPr>
                <p:cNvSpPr/>
                <p:nvPr/>
              </p:nvSpPr>
              <p:spPr>
                <a:xfrm>
                  <a:off x="6546349" y="5497976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1" name="フリーフォーム 2520">
                  <a:extLst>
                    <a:ext uri="{FF2B5EF4-FFF2-40B4-BE49-F238E27FC236}">
                      <a16:creationId xmlns:a16="http://schemas.microsoft.com/office/drawing/2014/main" id="{4232F6DB-A2C2-BFC1-8722-33DA17BAFBE0}"/>
                    </a:ext>
                  </a:extLst>
                </p:cNvPr>
                <p:cNvSpPr/>
                <p:nvPr/>
              </p:nvSpPr>
              <p:spPr>
                <a:xfrm>
                  <a:off x="6618873" y="5613604"/>
                  <a:ext cx="116027" cy="28908"/>
                </a:xfrm>
                <a:custGeom>
                  <a:avLst/>
                  <a:gdLst>
                    <a:gd name="connsiteX0" fmla="*/ 116028 w 116027"/>
                    <a:gd name="connsiteY0" fmla="*/ 28908 h 28908"/>
                    <a:gd name="connsiteX1" fmla="*/ 0 w 116027"/>
                    <a:gd name="connsiteY1" fmla="*/ 0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27" h="28908">
                      <a:moveTo>
                        <a:pt x="116028" y="289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2" name="フリーフォーム 2521">
                  <a:extLst>
                    <a:ext uri="{FF2B5EF4-FFF2-40B4-BE49-F238E27FC236}">
                      <a16:creationId xmlns:a16="http://schemas.microsoft.com/office/drawing/2014/main" id="{664D2901-5741-8AE0-42D3-372610563673}"/>
                    </a:ext>
                  </a:extLst>
                </p:cNvPr>
                <p:cNvSpPr/>
                <p:nvPr/>
              </p:nvSpPr>
              <p:spPr>
                <a:xfrm>
                  <a:off x="6618873" y="5541336"/>
                  <a:ext cx="116027" cy="28907"/>
                </a:xfrm>
                <a:custGeom>
                  <a:avLst/>
                  <a:gdLst>
                    <a:gd name="connsiteX0" fmla="*/ 116028 w 116027"/>
                    <a:gd name="connsiteY0" fmla="*/ 28908 h 28907"/>
                    <a:gd name="connsiteX1" fmla="*/ 0 w 116027"/>
                    <a:gd name="connsiteY1" fmla="*/ 0 h 2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27" h="28907">
                      <a:moveTo>
                        <a:pt x="116028" y="289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3" name="フリーフォーム 2522">
                  <a:extLst>
                    <a:ext uri="{FF2B5EF4-FFF2-40B4-BE49-F238E27FC236}">
                      <a16:creationId xmlns:a16="http://schemas.microsoft.com/office/drawing/2014/main" id="{07497C23-5AAF-A8A3-7970-FA8346493884}"/>
                    </a:ext>
                  </a:extLst>
                </p:cNvPr>
                <p:cNvSpPr/>
                <p:nvPr/>
              </p:nvSpPr>
              <p:spPr>
                <a:xfrm>
                  <a:off x="6531845" y="5519656"/>
                  <a:ext cx="87028" cy="21680"/>
                </a:xfrm>
                <a:custGeom>
                  <a:avLst/>
                  <a:gdLst>
                    <a:gd name="connsiteX0" fmla="*/ 0 w 87028"/>
                    <a:gd name="connsiteY0" fmla="*/ 0 h 21680"/>
                    <a:gd name="connsiteX1" fmla="*/ 87028 w 87028"/>
                    <a:gd name="connsiteY1" fmla="*/ 2168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0" y="0"/>
                      </a:moveTo>
                      <a:lnTo>
                        <a:pt x="87028" y="2168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4" name="フリーフォーム 2523">
                  <a:extLst>
                    <a:ext uri="{FF2B5EF4-FFF2-40B4-BE49-F238E27FC236}">
                      <a16:creationId xmlns:a16="http://schemas.microsoft.com/office/drawing/2014/main" id="{CD64AE0B-ED84-9D48-1322-9F40AD8C8318}"/>
                    </a:ext>
                  </a:extLst>
                </p:cNvPr>
                <p:cNvSpPr/>
                <p:nvPr/>
              </p:nvSpPr>
              <p:spPr>
                <a:xfrm>
                  <a:off x="6589863" y="5497976"/>
                  <a:ext cx="87028" cy="21680"/>
                </a:xfrm>
                <a:custGeom>
                  <a:avLst/>
                  <a:gdLst>
                    <a:gd name="connsiteX0" fmla="*/ 87028 w 87028"/>
                    <a:gd name="connsiteY0" fmla="*/ 21680 h 21680"/>
                    <a:gd name="connsiteX1" fmla="*/ 0 w 87028"/>
                    <a:gd name="connsiteY1" fmla="*/ 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87028" y="2168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5" name="フリーフォーム 2524">
                  <a:extLst>
                    <a:ext uri="{FF2B5EF4-FFF2-40B4-BE49-F238E27FC236}">
                      <a16:creationId xmlns:a16="http://schemas.microsoft.com/office/drawing/2014/main" id="{7CF74C33-1F1A-5D7D-FA31-189DEBC25767}"/>
                    </a:ext>
                  </a:extLst>
                </p:cNvPr>
                <p:cNvSpPr/>
                <p:nvPr/>
              </p:nvSpPr>
              <p:spPr>
                <a:xfrm>
                  <a:off x="6618873" y="5519656"/>
                  <a:ext cx="58018" cy="166214"/>
                </a:xfrm>
                <a:custGeom>
                  <a:avLst/>
                  <a:gdLst>
                    <a:gd name="connsiteX0" fmla="*/ 0 w 58018"/>
                    <a:gd name="connsiteY0" fmla="*/ 166214 h 166214"/>
                    <a:gd name="connsiteX1" fmla="*/ 58019 w 58018"/>
                    <a:gd name="connsiteY1" fmla="*/ 0 h 166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018" h="166214">
                      <a:moveTo>
                        <a:pt x="0" y="166214"/>
                      </a:moveTo>
                      <a:lnTo>
                        <a:pt x="5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6" name="フリーフォーム 2525">
                  <a:extLst>
                    <a:ext uri="{FF2B5EF4-FFF2-40B4-BE49-F238E27FC236}">
                      <a16:creationId xmlns:a16="http://schemas.microsoft.com/office/drawing/2014/main" id="{27D5BD76-65AF-3F08-4C1F-2495C163E9CD}"/>
                    </a:ext>
                  </a:extLst>
                </p:cNvPr>
                <p:cNvSpPr/>
                <p:nvPr/>
              </p:nvSpPr>
              <p:spPr>
                <a:xfrm>
                  <a:off x="6676891" y="5497976"/>
                  <a:ext cx="58018" cy="166216"/>
                </a:xfrm>
                <a:custGeom>
                  <a:avLst/>
                  <a:gdLst>
                    <a:gd name="connsiteX0" fmla="*/ 58019 w 58018"/>
                    <a:gd name="connsiteY0" fmla="*/ 0 h 166216"/>
                    <a:gd name="connsiteX1" fmla="*/ 0 w 58018"/>
                    <a:gd name="connsiteY1" fmla="*/ 166217 h 166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018" h="166216">
                      <a:moveTo>
                        <a:pt x="58019" y="0"/>
                      </a:moveTo>
                      <a:lnTo>
                        <a:pt x="0" y="16621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7" name="フリーフォーム 2526">
                  <a:extLst>
                    <a:ext uri="{FF2B5EF4-FFF2-40B4-BE49-F238E27FC236}">
                      <a16:creationId xmlns:a16="http://schemas.microsoft.com/office/drawing/2014/main" id="{347C0E8D-0634-7FBF-6675-710F4B3C4DA0}"/>
                    </a:ext>
                  </a:extLst>
                </p:cNvPr>
                <p:cNvSpPr/>
                <p:nvPr/>
              </p:nvSpPr>
              <p:spPr>
                <a:xfrm>
                  <a:off x="6328770" y="5497976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8" name="フリーフォーム 2527">
                  <a:extLst>
                    <a:ext uri="{FF2B5EF4-FFF2-40B4-BE49-F238E27FC236}">
                      <a16:creationId xmlns:a16="http://schemas.microsoft.com/office/drawing/2014/main" id="{9D7D1582-E413-E145-4D5D-232140D96B17}"/>
                    </a:ext>
                  </a:extLst>
                </p:cNvPr>
                <p:cNvSpPr/>
                <p:nvPr/>
              </p:nvSpPr>
              <p:spPr>
                <a:xfrm>
                  <a:off x="6444797" y="5497978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29" name="フリーフォーム 2528">
                  <a:extLst>
                    <a:ext uri="{FF2B5EF4-FFF2-40B4-BE49-F238E27FC236}">
                      <a16:creationId xmlns:a16="http://schemas.microsoft.com/office/drawing/2014/main" id="{FA503583-0934-A86C-4FA2-3ABC6BB6AD1E}"/>
                    </a:ext>
                  </a:extLst>
                </p:cNvPr>
                <p:cNvSpPr/>
                <p:nvPr/>
              </p:nvSpPr>
              <p:spPr>
                <a:xfrm>
                  <a:off x="6328770" y="5497976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0" name="フリーフォーム 2529">
                  <a:extLst>
                    <a:ext uri="{FF2B5EF4-FFF2-40B4-BE49-F238E27FC236}">
                      <a16:creationId xmlns:a16="http://schemas.microsoft.com/office/drawing/2014/main" id="{C8D2C0DB-ABBD-CB15-5430-38BCF82F4761}"/>
                    </a:ext>
                  </a:extLst>
                </p:cNvPr>
                <p:cNvSpPr/>
                <p:nvPr/>
              </p:nvSpPr>
              <p:spPr>
                <a:xfrm>
                  <a:off x="6401293" y="5497976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1" name="フリーフォーム 2530">
                  <a:extLst>
                    <a:ext uri="{FF2B5EF4-FFF2-40B4-BE49-F238E27FC236}">
                      <a16:creationId xmlns:a16="http://schemas.microsoft.com/office/drawing/2014/main" id="{5C01B3F3-9B5C-8C41-7B2D-B490AE69F3C1}"/>
                    </a:ext>
                  </a:extLst>
                </p:cNvPr>
                <p:cNvSpPr/>
                <p:nvPr/>
              </p:nvSpPr>
              <p:spPr>
                <a:xfrm>
                  <a:off x="6386788" y="5519656"/>
                  <a:ext cx="87028" cy="21680"/>
                </a:xfrm>
                <a:custGeom>
                  <a:avLst/>
                  <a:gdLst>
                    <a:gd name="connsiteX0" fmla="*/ 0 w 87028"/>
                    <a:gd name="connsiteY0" fmla="*/ 0 h 21680"/>
                    <a:gd name="connsiteX1" fmla="*/ 87028 w 87028"/>
                    <a:gd name="connsiteY1" fmla="*/ 2168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0" y="0"/>
                      </a:moveTo>
                      <a:lnTo>
                        <a:pt x="87028" y="2168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2" name="フリーフォーム 2531">
                  <a:extLst>
                    <a:ext uri="{FF2B5EF4-FFF2-40B4-BE49-F238E27FC236}">
                      <a16:creationId xmlns:a16="http://schemas.microsoft.com/office/drawing/2014/main" id="{CFA5E7E1-7D45-8FD7-E4EC-6934E99237BF}"/>
                    </a:ext>
                  </a:extLst>
                </p:cNvPr>
                <p:cNvSpPr/>
                <p:nvPr/>
              </p:nvSpPr>
              <p:spPr>
                <a:xfrm>
                  <a:off x="6444807" y="5497976"/>
                  <a:ext cx="87028" cy="21680"/>
                </a:xfrm>
                <a:custGeom>
                  <a:avLst/>
                  <a:gdLst>
                    <a:gd name="connsiteX0" fmla="*/ 87028 w 87028"/>
                    <a:gd name="connsiteY0" fmla="*/ 21680 h 21680"/>
                    <a:gd name="connsiteX1" fmla="*/ 0 w 87028"/>
                    <a:gd name="connsiteY1" fmla="*/ 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87028" y="2168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3" name="フリーフォーム 2532">
                  <a:extLst>
                    <a:ext uri="{FF2B5EF4-FFF2-40B4-BE49-F238E27FC236}">
                      <a16:creationId xmlns:a16="http://schemas.microsoft.com/office/drawing/2014/main" id="{61A98D54-AC06-6B9D-FE44-2789FD456A62}"/>
                    </a:ext>
                  </a:extLst>
                </p:cNvPr>
                <p:cNvSpPr/>
                <p:nvPr/>
              </p:nvSpPr>
              <p:spPr>
                <a:xfrm>
                  <a:off x="6183733" y="5497976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4" name="フリーフォーム 2533">
                  <a:extLst>
                    <a:ext uri="{FF2B5EF4-FFF2-40B4-BE49-F238E27FC236}">
                      <a16:creationId xmlns:a16="http://schemas.microsoft.com/office/drawing/2014/main" id="{685953DA-CD3B-18B1-AD8D-B81A7414B6DC}"/>
                    </a:ext>
                  </a:extLst>
                </p:cNvPr>
                <p:cNvSpPr/>
                <p:nvPr/>
              </p:nvSpPr>
              <p:spPr>
                <a:xfrm>
                  <a:off x="6299760" y="5497978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5" name="フリーフォーム 2534">
                  <a:extLst>
                    <a:ext uri="{FF2B5EF4-FFF2-40B4-BE49-F238E27FC236}">
                      <a16:creationId xmlns:a16="http://schemas.microsoft.com/office/drawing/2014/main" id="{9358F5B1-E51C-73D3-5083-7C573557B3D0}"/>
                    </a:ext>
                  </a:extLst>
                </p:cNvPr>
                <p:cNvSpPr/>
                <p:nvPr/>
              </p:nvSpPr>
              <p:spPr>
                <a:xfrm>
                  <a:off x="6183733" y="5497976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6" name="フリーフォーム 2535">
                  <a:extLst>
                    <a:ext uri="{FF2B5EF4-FFF2-40B4-BE49-F238E27FC236}">
                      <a16:creationId xmlns:a16="http://schemas.microsoft.com/office/drawing/2014/main" id="{3C77D4D6-3B0E-C494-792D-8EBB5EEE0B04}"/>
                    </a:ext>
                  </a:extLst>
                </p:cNvPr>
                <p:cNvSpPr/>
                <p:nvPr/>
              </p:nvSpPr>
              <p:spPr>
                <a:xfrm>
                  <a:off x="6256256" y="5497976"/>
                  <a:ext cx="188560" cy="43360"/>
                </a:xfrm>
                <a:custGeom>
                  <a:avLst/>
                  <a:gdLst>
                    <a:gd name="connsiteX0" fmla="*/ 188561 w 188560"/>
                    <a:gd name="connsiteY0" fmla="*/ 0 h 43360"/>
                    <a:gd name="connsiteX1" fmla="*/ 0 w 188560"/>
                    <a:gd name="connsiteY1" fmla="*/ 4336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8560" h="43360">
                      <a:moveTo>
                        <a:pt x="188561" y="0"/>
                      </a:moveTo>
                      <a:lnTo>
                        <a:pt x="0" y="4336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7" name="フリーフォーム 2536">
                  <a:extLst>
                    <a:ext uri="{FF2B5EF4-FFF2-40B4-BE49-F238E27FC236}">
                      <a16:creationId xmlns:a16="http://schemas.microsoft.com/office/drawing/2014/main" id="{080EA943-69B7-03C1-279F-B37D0ADD9547}"/>
                    </a:ext>
                  </a:extLst>
                </p:cNvPr>
                <p:cNvSpPr/>
                <p:nvPr/>
              </p:nvSpPr>
              <p:spPr>
                <a:xfrm>
                  <a:off x="6241751" y="5519656"/>
                  <a:ext cx="87028" cy="21680"/>
                </a:xfrm>
                <a:custGeom>
                  <a:avLst/>
                  <a:gdLst>
                    <a:gd name="connsiteX0" fmla="*/ 0 w 87028"/>
                    <a:gd name="connsiteY0" fmla="*/ 0 h 21680"/>
                    <a:gd name="connsiteX1" fmla="*/ 87028 w 87028"/>
                    <a:gd name="connsiteY1" fmla="*/ 2168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0" y="0"/>
                      </a:moveTo>
                      <a:lnTo>
                        <a:pt x="87028" y="2168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8" name="フリーフォーム 2537">
                  <a:extLst>
                    <a:ext uri="{FF2B5EF4-FFF2-40B4-BE49-F238E27FC236}">
                      <a16:creationId xmlns:a16="http://schemas.microsoft.com/office/drawing/2014/main" id="{96F60283-407C-FFD5-CC27-189F0EE466C0}"/>
                    </a:ext>
                  </a:extLst>
                </p:cNvPr>
                <p:cNvSpPr/>
                <p:nvPr/>
              </p:nvSpPr>
              <p:spPr>
                <a:xfrm>
                  <a:off x="6299770" y="5497976"/>
                  <a:ext cx="87028" cy="21680"/>
                </a:xfrm>
                <a:custGeom>
                  <a:avLst/>
                  <a:gdLst>
                    <a:gd name="connsiteX0" fmla="*/ 87028 w 87028"/>
                    <a:gd name="connsiteY0" fmla="*/ 21680 h 21680"/>
                    <a:gd name="connsiteX1" fmla="*/ 0 w 87028"/>
                    <a:gd name="connsiteY1" fmla="*/ 0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7028" h="21680">
                      <a:moveTo>
                        <a:pt x="87028" y="21680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39" name="フリーフォーム 2538">
                  <a:extLst>
                    <a:ext uri="{FF2B5EF4-FFF2-40B4-BE49-F238E27FC236}">
                      <a16:creationId xmlns:a16="http://schemas.microsoft.com/office/drawing/2014/main" id="{F5A26F2B-4F6F-54C0-15D7-B71A75352D2B}"/>
                    </a:ext>
                  </a:extLst>
                </p:cNvPr>
                <p:cNvSpPr/>
                <p:nvPr/>
              </p:nvSpPr>
              <p:spPr>
                <a:xfrm>
                  <a:off x="6357784" y="5873777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0" name="フリーフォーム 2539">
                  <a:extLst>
                    <a:ext uri="{FF2B5EF4-FFF2-40B4-BE49-F238E27FC236}">
                      <a16:creationId xmlns:a16="http://schemas.microsoft.com/office/drawing/2014/main" id="{F20A201C-EFE8-9B8F-4501-10CB7423B612}"/>
                    </a:ext>
                  </a:extLst>
                </p:cNvPr>
                <p:cNvSpPr/>
                <p:nvPr/>
              </p:nvSpPr>
              <p:spPr>
                <a:xfrm>
                  <a:off x="6357784" y="5729242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1" name="フリーフォーム 2540">
                  <a:extLst>
                    <a:ext uri="{FF2B5EF4-FFF2-40B4-BE49-F238E27FC236}">
                      <a16:creationId xmlns:a16="http://schemas.microsoft.com/office/drawing/2014/main" id="{59FFD946-EFBD-020B-1E5E-3ACE7427E529}"/>
                    </a:ext>
                  </a:extLst>
                </p:cNvPr>
                <p:cNvSpPr/>
                <p:nvPr/>
              </p:nvSpPr>
              <p:spPr>
                <a:xfrm>
                  <a:off x="6502831" y="5729242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2" name="フリーフォーム 2541">
                  <a:extLst>
                    <a:ext uri="{FF2B5EF4-FFF2-40B4-BE49-F238E27FC236}">
                      <a16:creationId xmlns:a16="http://schemas.microsoft.com/office/drawing/2014/main" id="{1145CFBE-E0D6-FA3C-2902-A8F385A0F2A4}"/>
                    </a:ext>
                  </a:extLst>
                </p:cNvPr>
                <p:cNvSpPr/>
                <p:nvPr/>
              </p:nvSpPr>
              <p:spPr>
                <a:xfrm>
                  <a:off x="6618858" y="5685885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3" name="フリーフォーム 2542">
                  <a:extLst>
                    <a:ext uri="{FF2B5EF4-FFF2-40B4-BE49-F238E27FC236}">
                      <a16:creationId xmlns:a16="http://schemas.microsoft.com/office/drawing/2014/main" id="{34E5E445-C399-6613-4A65-9873162A4E1C}"/>
                    </a:ext>
                  </a:extLst>
                </p:cNvPr>
                <p:cNvSpPr/>
                <p:nvPr/>
              </p:nvSpPr>
              <p:spPr>
                <a:xfrm>
                  <a:off x="6502831" y="5830419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4" name="フリーフォーム 2543">
                  <a:extLst>
                    <a:ext uri="{FF2B5EF4-FFF2-40B4-BE49-F238E27FC236}">
                      <a16:creationId xmlns:a16="http://schemas.microsoft.com/office/drawing/2014/main" id="{D524E181-0DC1-D884-0FA8-F1A5FDCA95E7}"/>
                    </a:ext>
                  </a:extLst>
                </p:cNvPr>
                <p:cNvSpPr/>
                <p:nvPr/>
              </p:nvSpPr>
              <p:spPr>
                <a:xfrm>
                  <a:off x="6357784" y="572924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5" name="フリーフォーム 2544">
                  <a:extLst>
                    <a:ext uri="{FF2B5EF4-FFF2-40B4-BE49-F238E27FC236}">
                      <a16:creationId xmlns:a16="http://schemas.microsoft.com/office/drawing/2014/main" id="{C275CA3C-B31B-4807-9FED-4C937BF80FB8}"/>
                    </a:ext>
                  </a:extLst>
                </p:cNvPr>
                <p:cNvSpPr/>
                <p:nvPr/>
              </p:nvSpPr>
              <p:spPr>
                <a:xfrm>
                  <a:off x="6430308" y="572924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6" name="フリーフォーム 2545">
                  <a:extLst>
                    <a:ext uri="{FF2B5EF4-FFF2-40B4-BE49-F238E27FC236}">
                      <a16:creationId xmlns:a16="http://schemas.microsoft.com/office/drawing/2014/main" id="{668D7081-710D-9910-B43A-F369F61C4DC0}"/>
                    </a:ext>
                  </a:extLst>
                </p:cNvPr>
                <p:cNvSpPr/>
                <p:nvPr/>
              </p:nvSpPr>
              <p:spPr>
                <a:xfrm>
                  <a:off x="6357784" y="5801510"/>
                  <a:ext cx="145046" cy="72266"/>
                </a:xfrm>
                <a:custGeom>
                  <a:avLst/>
                  <a:gdLst>
                    <a:gd name="connsiteX0" fmla="*/ 0 w 145046"/>
                    <a:gd name="connsiteY0" fmla="*/ 0 h 72266"/>
                    <a:gd name="connsiteX1" fmla="*/ 145047 w 145046"/>
                    <a:gd name="connsiteY1" fmla="*/ 72266 h 72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6">
                      <a:moveTo>
                        <a:pt x="0" y="0"/>
                      </a:moveTo>
                      <a:lnTo>
                        <a:pt x="145047" y="7226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7" name="フリーフォーム 2546">
                  <a:extLst>
                    <a:ext uri="{FF2B5EF4-FFF2-40B4-BE49-F238E27FC236}">
                      <a16:creationId xmlns:a16="http://schemas.microsoft.com/office/drawing/2014/main" id="{820DDFDB-8A8E-DE48-AF65-2EBD2B5FBDD1}"/>
                    </a:ext>
                  </a:extLst>
                </p:cNvPr>
                <p:cNvSpPr/>
                <p:nvPr/>
              </p:nvSpPr>
              <p:spPr>
                <a:xfrm>
                  <a:off x="6357784" y="5729242"/>
                  <a:ext cx="145046" cy="72268"/>
                </a:xfrm>
                <a:custGeom>
                  <a:avLst/>
                  <a:gdLst>
                    <a:gd name="connsiteX0" fmla="*/ 0 w 145046"/>
                    <a:gd name="connsiteY0" fmla="*/ 0 h 72268"/>
                    <a:gd name="connsiteX1" fmla="*/ 145047 w 145046"/>
                    <a:gd name="connsiteY1" fmla="*/ 72268 h 7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8">
                      <a:moveTo>
                        <a:pt x="0" y="0"/>
                      </a:moveTo>
                      <a:lnTo>
                        <a:pt x="145047" y="7226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8" name="フリーフォーム 2547">
                  <a:extLst>
                    <a:ext uri="{FF2B5EF4-FFF2-40B4-BE49-F238E27FC236}">
                      <a16:creationId xmlns:a16="http://schemas.microsoft.com/office/drawing/2014/main" id="{64E7CE2C-15FA-8ED3-A8E5-83059F9750C4}"/>
                    </a:ext>
                  </a:extLst>
                </p:cNvPr>
                <p:cNvSpPr/>
                <p:nvPr/>
              </p:nvSpPr>
              <p:spPr>
                <a:xfrm>
                  <a:off x="6502831" y="5801510"/>
                  <a:ext cx="116027" cy="28908"/>
                </a:xfrm>
                <a:custGeom>
                  <a:avLst/>
                  <a:gdLst>
                    <a:gd name="connsiteX0" fmla="*/ 116028 w 116027"/>
                    <a:gd name="connsiteY0" fmla="*/ 28908 h 28908"/>
                    <a:gd name="connsiteX1" fmla="*/ 0 w 116027"/>
                    <a:gd name="connsiteY1" fmla="*/ 0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27" h="28908">
                      <a:moveTo>
                        <a:pt x="116028" y="289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49" name="フリーフォーム 2548">
                  <a:extLst>
                    <a:ext uri="{FF2B5EF4-FFF2-40B4-BE49-F238E27FC236}">
                      <a16:creationId xmlns:a16="http://schemas.microsoft.com/office/drawing/2014/main" id="{EAD899AA-FAB7-EE49-FC7C-A343C58762A2}"/>
                    </a:ext>
                  </a:extLst>
                </p:cNvPr>
                <p:cNvSpPr/>
                <p:nvPr/>
              </p:nvSpPr>
              <p:spPr>
                <a:xfrm>
                  <a:off x="6502831" y="5729242"/>
                  <a:ext cx="116027" cy="28907"/>
                </a:xfrm>
                <a:custGeom>
                  <a:avLst/>
                  <a:gdLst>
                    <a:gd name="connsiteX0" fmla="*/ 116028 w 116027"/>
                    <a:gd name="connsiteY0" fmla="*/ 28908 h 28907"/>
                    <a:gd name="connsiteX1" fmla="*/ 0 w 116027"/>
                    <a:gd name="connsiteY1" fmla="*/ 0 h 2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27" h="28907">
                      <a:moveTo>
                        <a:pt x="116028" y="289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0" name="フリーフォーム 2549">
                  <a:extLst>
                    <a:ext uri="{FF2B5EF4-FFF2-40B4-BE49-F238E27FC236}">
                      <a16:creationId xmlns:a16="http://schemas.microsoft.com/office/drawing/2014/main" id="{44F380BF-AF5F-2FE5-7EB2-78BB54E1E3CB}"/>
                    </a:ext>
                  </a:extLst>
                </p:cNvPr>
                <p:cNvSpPr/>
                <p:nvPr/>
              </p:nvSpPr>
              <p:spPr>
                <a:xfrm>
                  <a:off x="6502831" y="5707562"/>
                  <a:ext cx="58018" cy="166214"/>
                </a:xfrm>
                <a:custGeom>
                  <a:avLst/>
                  <a:gdLst>
                    <a:gd name="connsiteX0" fmla="*/ 0 w 58018"/>
                    <a:gd name="connsiteY0" fmla="*/ 166214 h 166214"/>
                    <a:gd name="connsiteX1" fmla="*/ 58019 w 58018"/>
                    <a:gd name="connsiteY1" fmla="*/ 0 h 166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018" h="166214">
                      <a:moveTo>
                        <a:pt x="0" y="166214"/>
                      </a:moveTo>
                      <a:lnTo>
                        <a:pt x="5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1" name="フリーフォーム 2550">
                  <a:extLst>
                    <a:ext uri="{FF2B5EF4-FFF2-40B4-BE49-F238E27FC236}">
                      <a16:creationId xmlns:a16="http://schemas.microsoft.com/office/drawing/2014/main" id="{EB28B17B-AB10-C18D-57EC-C6C4F23CFC9E}"/>
                    </a:ext>
                  </a:extLst>
                </p:cNvPr>
                <p:cNvSpPr/>
                <p:nvPr/>
              </p:nvSpPr>
              <p:spPr>
                <a:xfrm>
                  <a:off x="6560850" y="5685882"/>
                  <a:ext cx="58018" cy="166216"/>
                </a:xfrm>
                <a:custGeom>
                  <a:avLst/>
                  <a:gdLst>
                    <a:gd name="connsiteX0" fmla="*/ 58019 w 58018"/>
                    <a:gd name="connsiteY0" fmla="*/ 0 h 166216"/>
                    <a:gd name="connsiteX1" fmla="*/ 0 w 58018"/>
                    <a:gd name="connsiteY1" fmla="*/ 166217 h 166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018" h="166216">
                      <a:moveTo>
                        <a:pt x="58019" y="0"/>
                      </a:moveTo>
                      <a:lnTo>
                        <a:pt x="0" y="16621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2" name="フリーフォーム 2551">
                  <a:extLst>
                    <a:ext uri="{FF2B5EF4-FFF2-40B4-BE49-F238E27FC236}">
                      <a16:creationId xmlns:a16="http://schemas.microsoft.com/office/drawing/2014/main" id="{3F4A8EF1-8E88-C209-D11A-B122F227A75B}"/>
                    </a:ext>
                  </a:extLst>
                </p:cNvPr>
                <p:cNvSpPr/>
                <p:nvPr/>
              </p:nvSpPr>
              <p:spPr>
                <a:xfrm>
                  <a:off x="6212728" y="5873777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3" name="フリーフォーム 2552">
                  <a:extLst>
                    <a:ext uri="{FF2B5EF4-FFF2-40B4-BE49-F238E27FC236}">
                      <a16:creationId xmlns:a16="http://schemas.microsoft.com/office/drawing/2014/main" id="{76082B2A-51CB-0FE5-2E3C-0B8F3ED1724D}"/>
                    </a:ext>
                  </a:extLst>
                </p:cNvPr>
                <p:cNvSpPr/>
                <p:nvPr/>
              </p:nvSpPr>
              <p:spPr>
                <a:xfrm>
                  <a:off x="6212728" y="5729242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4" name="フリーフォーム 2553">
                  <a:extLst>
                    <a:ext uri="{FF2B5EF4-FFF2-40B4-BE49-F238E27FC236}">
                      <a16:creationId xmlns:a16="http://schemas.microsoft.com/office/drawing/2014/main" id="{15D91799-6081-8921-AD98-0A0C03676370}"/>
                    </a:ext>
                  </a:extLst>
                </p:cNvPr>
                <p:cNvSpPr/>
                <p:nvPr/>
              </p:nvSpPr>
              <p:spPr>
                <a:xfrm>
                  <a:off x="6212728" y="572924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5" name="フリーフォーム 2554">
                  <a:extLst>
                    <a:ext uri="{FF2B5EF4-FFF2-40B4-BE49-F238E27FC236}">
                      <a16:creationId xmlns:a16="http://schemas.microsoft.com/office/drawing/2014/main" id="{1EEF9F5A-B3FA-DDE2-A546-6709FC75FAC9}"/>
                    </a:ext>
                  </a:extLst>
                </p:cNvPr>
                <p:cNvSpPr/>
                <p:nvPr/>
              </p:nvSpPr>
              <p:spPr>
                <a:xfrm>
                  <a:off x="6285251" y="572924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6" name="フリーフォーム 2555">
                  <a:extLst>
                    <a:ext uri="{FF2B5EF4-FFF2-40B4-BE49-F238E27FC236}">
                      <a16:creationId xmlns:a16="http://schemas.microsoft.com/office/drawing/2014/main" id="{82CF8892-4220-CDF5-C593-CF2164F2664F}"/>
                    </a:ext>
                  </a:extLst>
                </p:cNvPr>
                <p:cNvSpPr/>
                <p:nvPr/>
              </p:nvSpPr>
              <p:spPr>
                <a:xfrm>
                  <a:off x="6212728" y="5801510"/>
                  <a:ext cx="145046" cy="72266"/>
                </a:xfrm>
                <a:custGeom>
                  <a:avLst/>
                  <a:gdLst>
                    <a:gd name="connsiteX0" fmla="*/ 0 w 145046"/>
                    <a:gd name="connsiteY0" fmla="*/ 0 h 72266"/>
                    <a:gd name="connsiteX1" fmla="*/ 145047 w 145046"/>
                    <a:gd name="connsiteY1" fmla="*/ 72266 h 72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6">
                      <a:moveTo>
                        <a:pt x="0" y="0"/>
                      </a:moveTo>
                      <a:lnTo>
                        <a:pt x="145047" y="7226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7" name="フリーフォーム 2556">
                  <a:extLst>
                    <a:ext uri="{FF2B5EF4-FFF2-40B4-BE49-F238E27FC236}">
                      <a16:creationId xmlns:a16="http://schemas.microsoft.com/office/drawing/2014/main" id="{F8D49726-5747-5F32-374B-6F7DC7C028F9}"/>
                    </a:ext>
                  </a:extLst>
                </p:cNvPr>
                <p:cNvSpPr/>
                <p:nvPr/>
              </p:nvSpPr>
              <p:spPr>
                <a:xfrm>
                  <a:off x="6212728" y="5729242"/>
                  <a:ext cx="145046" cy="72268"/>
                </a:xfrm>
                <a:custGeom>
                  <a:avLst/>
                  <a:gdLst>
                    <a:gd name="connsiteX0" fmla="*/ 0 w 145046"/>
                    <a:gd name="connsiteY0" fmla="*/ 0 h 72268"/>
                    <a:gd name="connsiteX1" fmla="*/ 145047 w 145046"/>
                    <a:gd name="connsiteY1" fmla="*/ 72268 h 7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8">
                      <a:moveTo>
                        <a:pt x="0" y="0"/>
                      </a:moveTo>
                      <a:lnTo>
                        <a:pt x="145047" y="7226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8" name="フリーフォーム 2557">
                  <a:extLst>
                    <a:ext uri="{FF2B5EF4-FFF2-40B4-BE49-F238E27FC236}">
                      <a16:creationId xmlns:a16="http://schemas.microsoft.com/office/drawing/2014/main" id="{6431B6B4-4659-A0E0-4F18-6E38F191AE9E}"/>
                    </a:ext>
                  </a:extLst>
                </p:cNvPr>
                <p:cNvSpPr/>
                <p:nvPr/>
              </p:nvSpPr>
              <p:spPr>
                <a:xfrm>
                  <a:off x="6067691" y="5873776"/>
                  <a:ext cx="145046" cy="1699"/>
                </a:xfrm>
                <a:custGeom>
                  <a:avLst/>
                  <a:gdLst>
                    <a:gd name="connsiteX0" fmla="*/ 0 w 145046"/>
                    <a:gd name="connsiteY0" fmla="*/ 0 h 1699"/>
                    <a:gd name="connsiteX1" fmla="*/ 145047 w 145046"/>
                    <a:gd name="connsiteY1" fmla="*/ 0 h 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1699">
                      <a:moveTo>
                        <a:pt x="0" y="0"/>
                      </a:moveTo>
                      <a:lnTo>
                        <a:pt x="14504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59" name="フリーフォーム 2558">
                  <a:extLst>
                    <a:ext uri="{FF2B5EF4-FFF2-40B4-BE49-F238E27FC236}">
                      <a16:creationId xmlns:a16="http://schemas.microsoft.com/office/drawing/2014/main" id="{A9D0B7AB-A7C4-C3EA-517C-0712A296458D}"/>
                    </a:ext>
                  </a:extLst>
                </p:cNvPr>
                <p:cNvSpPr/>
                <p:nvPr/>
              </p:nvSpPr>
              <p:spPr>
                <a:xfrm>
                  <a:off x="6067691" y="5729242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0" name="フリーフォーム 2559">
                  <a:extLst>
                    <a:ext uri="{FF2B5EF4-FFF2-40B4-BE49-F238E27FC236}">
                      <a16:creationId xmlns:a16="http://schemas.microsoft.com/office/drawing/2014/main" id="{B73EC021-D350-BEFE-B95D-BCDDEB9DCE93}"/>
                    </a:ext>
                  </a:extLst>
                </p:cNvPr>
                <p:cNvSpPr/>
                <p:nvPr/>
              </p:nvSpPr>
              <p:spPr>
                <a:xfrm>
                  <a:off x="6067691" y="572924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1" name="フリーフォーム 2560">
                  <a:extLst>
                    <a:ext uri="{FF2B5EF4-FFF2-40B4-BE49-F238E27FC236}">
                      <a16:creationId xmlns:a16="http://schemas.microsoft.com/office/drawing/2014/main" id="{55254A01-9B15-5876-6140-E014BF13D4EE}"/>
                    </a:ext>
                  </a:extLst>
                </p:cNvPr>
                <p:cNvSpPr/>
                <p:nvPr/>
              </p:nvSpPr>
              <p:spPr>
                <a:xfrm>
                  <a:off x="6140214" y="5729242"/>
                  <a:ext cx="72523" cy="144534"/>
                </a:xfrm>
                <a:custGeom>
                  <a:avLst/>
                  <a:gdLst>
                    <a:gd name="connsiteX0" fmla="*/ 72523 w 72523"/>
                    <a:gd name="connsiteY0" fmla="*/ 0 h 144534"/>
                    <a:gd name="connsiteX1" fmla="*/ 0 w 72523"/>
                    <a:gd name="connsiteY1" fmla="*/ 144534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2523" h="144534">
                      <a:moveTo>
                        <a:pt x="72523" y="0"/>
                      </a:moveTo>
                      <a:lnTo>
                        <a:pt x="0" y="144534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2" name="フリーフォーム 2561">
                  <a:extLst>
                    <a:ext uri="{FF2B5EF4-FFF2-40B4-BE49-F238E27FC236}">
                      <a16:creationId xmlns:a16="http://schemas.microsoft.com/office/drawing/2014/main" id="{2BD4FDBF-1DBB-BF3E-0BB4-6599D7C13C61}"/>
                    </a:ext>
                  </a:extLst>
                </p:cNvPr>
                <p:cNvSpPr/>
                <p:nvPr/>
              </p:nvSpPr>
              <p:spPr>
                <a:xfrm>
                  <a:off x="6067691" y="5801510"/>
                  <a:ext cx="145046" cy="72266"/>
                </a:xfrm>
                <a:custGeom>
                  <a:avLst/>
                  <a:gdLst>
                    <a:gd name="connsiteX0" fmla="*/ 0 w 145046"/>
                    <a:gd name="connsiteY0" fmla="*/ 0 h 72266"/>
                    <a:gd name="connsiteX1" fmla="*/ 145047 w 145046"/>
                    <a:gd name="connsiteY1" fmla="*/ 72266 h 72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6">
                      <a:moveTo>
                        <a:pt x="0" y="0"/>
                      </a:moveTo>
                      <a:lnTo>
                        <a:pt x="145047" y="7226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3" name="フリーフォーム 2562">
                  <a:extLst>
                    <a:ext uri="{FF2B5EF4-FFF2-40B4-BE49-F238E27FC236}">
                      <a16:creationId xmlns:a16="http://schemas.microsoft.com/office/drawing/2014/main" id="{0EF9891B-8F69-732B-DFB9-C99355B77AD7}"/>
                    </a:ext>
                  </a:extLst>
                </p:cNvPr>
                <p:cNvSpPr/>
                <p:nvPr/>
              </p:nvSpPr>
              <p:spPr>
                <a:xfrm>
                  <a:off x="6067691" y="5729242"/>
                  <a:ext cx="145046" cy="72268"/>
                </a:xfrm>
                <a:custGeom>
                  <a:avLst/>
                  <a:gdLst>
                    <a:gd name="connsiteX0" fmla="*/ 0 w 145046"/>
                    <a:gd name="connsiteY0" fmla="*/ 0 h 72268"/>
                    <a:gd name="connsiteX1" fmla="*/ 145047 w 145046"/>
                    <a:gd name="connsiteY1" fmla="*/ 72268 h 7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046" h="72268">
                      <a:moveTo>
                        <a:pt x="0" y="0"/>
                      </a:moveTo>
                      <a:lnTo>
                        <a:pt x="145047" y="7226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4" name="フリーフォーム 2563">
                  <a:extLst>
                    <a:ext uri="{FF2B5EF4-FFF2-40B4-BE49-F238E27FC236}">
                      <a16:creationId xmlns:a16="http://schemas.microsoft.com/office/drawing/2014/main" id="{88E5D256-A708-E709-867E-9F076701BC3A}"/>
                    </a:ext>
                  </a:extLst>
                </p:cNvPr>
                <p:cNvSpPr/>
                <p:nvPr/>
              </p:nvSpPr>
              <p:spPr>
                <a:xfrm>
                  <a:off x="6734900" y="5642519"/>
                  <a:ext cx="1705" cy="144534"/>
                </a:xfrm>
                <a:custGeom>
                  <a:avLst/>
                  <a:gdLst>
                    <a:gd name="connsiteX0" fmla="*/ 0 w 1705"/>
                    <a:gd name="connsiteY0" fmla="*/ 144534 h 144534"/>
                    <a:gd name="connsiteX1" fmla="*/ 0 w 1705"/>
                    <a:gd name="connsiteY1" fmla="*/ 0 h 144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05" h="144534">
                      <a:moveTo>
                        <a:pt x="0" y="144534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5" name="フリーフォーム 2564">
                  <a:extLst>
                    <a:ext uri="{FF2B5EF4-FFF2-40B4-BE49-F238E27FC236}">
                      <a16:creationId xmlns:a16="http://schemas.microsoft.com/office/drawing/2014/main" id="{166763F6-65AB-7916-D3B7-FE08DA2023F9}"/>
                    </a:ext>
                  </a:extLst>
                </p:cNvPr>
                <p:cNvSpPr/>
                <p:nvPr/>
              </p:nvSpPr>
              <p:spPr>
                <a:xfrm>
                  <a:off x="6618873" y="5787053"/>
                  <a:ext cx="116037" cy="43360"/>
                </a:xfrm>
                <a:custGeom>
                  <a:avLst/>
                  <a:gdLst>
                    <a:gd name="connsiteX0" fmla="*/ 0 w 116037"/>
                    <a:gd name="connsiteY0" fmla="*/ 43360 h 43360"/>
                    <a:gd name="connsiteX1" fmla="*/ 116037 w 116037"/>
                    <a:gd name="connsiteY1" fmla="*/ 0 h 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37" h="43360">
                      <a:moveTo>
                        <a:pt x="0" y="43360"/>
                      </a:moveTo>
                      <a:lnTo>
                        <a:pt x="11603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6" name="フリーフォーム 2565">
                  <a:extLst>
                    <a:ext uri="{FF2B5EF4-FFF2-40B4-BE49-F238E27FC236}">
                      <a16:creationId xmlns:a16="http://schemas.microsoft.com/office/drawing/2014/main" id="{E23180D8-A0FA-3D1F-F0B9-491315A89D63}"/>
                    </a:ext>
                  </a:extLst>
                </p:cNvPr>
                <p:cNvSpPr/>
                <p:nvPr/>
              </p:nvSpPr>
              <p:spPr>
                <a:xfrm>
                  <a:off x="6618873" y="5758145"/>
                  <a:ext cx="116027" cy="28908"/>
                </a:xfrm>
                <a:custGeom>
                  <a:avLst/>
                  <a:gdLst>
                    <a:gd name="connsiteX0" fmla="*/ 116028 w 116027"/>
                    <a:gd name="connsiteY0" fmla="*/ 28908 h 28908"/>
                    <a:gd name="connsiteX1" fmla="*/ 0 w 116027"/>
                    <a:gd name="connsiteY1" fmla="*/ 0 h 2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27" h="28908">
                      <a:moveTo>
                        <a:pt x="116028" y="289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7" name="フリーフォーム 2566">
                  <a:extLst>
                    <a:ext uri="{FF2B5EF4-FFF2-40B4-BE49-F238E27FC236}">
                      <a16:creationId xmlns:a16="http://schemas.microsoft.com/office/drawing/2014/main" id="{15A6F4BB-A8A2-CE76-B1C6-6926BC28B58D}"/>
                    </a:ext>
                  </a:extLst>
                </p:cNvPr>
                <p:cNvSpPr/>
                <p:nvPr/>
              </p:nvSpPr>
              <p:spPr>
                <a:xfrm>
                  <a:off x="6618873" y="5685876"/>
                  <a:ext cx="116027" cy="28907"/>
                </a:xfrm>
                <a:custGeom>
                  <a:avLst/>
                  <a:gdLst>
                    <a:gd name="connsiteX0" fmla="*/ 116028 w 116027"/>
                    <a:gd name="connsiteY0" fmla="*/ 28908 h 28907"/>
                    <a:gd name="connsiteX1" fmla="*/ 0 w 116027"/>
                    <a:gd name="connsiteY1" fmla="*/ 0 h 2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6027" h="28907">
                      <a:moveTo>
                        <a:pt x="116028" y="2890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8" name="フリーフォーム 2567">
                  <a:extLst>
                    <a:ext uri="{FF2B5EF4-FFF2-40B4-BE49-F238E27FC236}">
                      <a16:creationId xmlns:a16="http://schemas.microsoft.com/office/drawing/2014/main" id="{A028AA97-1421-A80C-0B50-E253902E7677}"/>
                    </a:ext>
                  </a:extLst>
                </p:cNvPr>
                <p:cNvSpPr/>
                <p:nvPr/>
              </p:nvSpPr>
              <p:spPr>
                <a:xfrm>
                  <a:off x="6618873" y="5664196"/>
                  <a:ext cx="58018" cy="166214"/>
                </a:xfrm>
                <a:custGeom>
                  <a:avLst/>
                  <a:gdLst>
                    <a:gd name="connsiteX0" fmla="*/ 0 w 58018"/>
                    <a:gd name="connsiteY0" fmla="*/ 166214 h 166214"/>
                    <a:gd name="connsiteX1" fmla="*/ 58019 w 58018"/>
                    <a:gd name="connsiteY1" fmla="*/ 0 h 166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018" h="166214">
                      <a:moveTo>
                        <a:pt x="0" y="166214"/>
                      </a:moveTo>
                      <a:lnTo>
                        <a:pt x="5801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569" name="フリーフォーム 2568">
                  <a:extLst>
                    <a:ext uri="{FF2B5EF4-FFF2-40B4-BE49-F238E27FC236}">
                      <a16:creationId xmlns:a16="http://schemas.microsoft.com/office/drawing/2014/main" id="{0C37678F-59F0-FBC2-6970-2A1E2C28FD45}"/>
                    </a:ext>
                  </a:extLst>
                </p:cNvPr>
                <p:cNvSpPr/>
                <p:nvPr/>
              </p:nvSpPr>
              <p:spPr>
                <a:xfrm>
                  <a:off x="6676891" y="5642516"/>
                  <a:ext cx="58018" cy="166216"/>
                </a:xfrm>
                <a:custGeom>
                  <a:avLst/>
                  <a:gdLst>
                    <a:gd name="connsiteX0" fmla="*/ 58019 w 58018"/>
                    <a:gd name="connsiteY0" fmla="*/ 0 h 166216"/>
                    <a:gd name="connsiteX1" fmla="*/ 0 w 58018"/>
                    <a:gd name="connsiteY1" fmla="*/ 166217 h 166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018" h="166216">
                      <a:moveTo>
                        <a:pt x="58019" y="0"/>
                      </a:moveTo>
                      <a:lnTo>
                        <a:pt x="0" y="16621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459" name="グラフィックス 1398">
                <a:extLst>
                  <a:ext uri="{FF2B5EF4-FFF2-40B4-BE49-F238E27FC236}">
                    <a16:creationId xmlns:a16="http://schemas.microsoft.com/office/drawing/2014/main" id="{1AD412EE-ED6E-72BB-7577-791E8CFA0704}"/>
                  </a:ext>
                </a:extLst>
              </p:cNvPr>
              <p:cNvGrpSpPr/>
              <p:nvPr/>
            </p:nvGrpSpPr>
            <p:grpSpPr>
              <a:xfrm>
                <a:off x="6061526" y="5491833"/>
                <a:ext cx="679548" cy="388086"/>
                <a:chOff x="6061526" y="5491833"/>
                <a:chExt cx="679548" cy="388086"/>
              </a:xfrm>
              <a:solidFill>
                <a:srgbClr val="000000"/>
              </a:solidFill>
            </p:grpSpPr>
            <p:sp>
              <p:nvSpPr>
                <p:cNvPr id="2460" name="フリーフォーム 2459">
                  <a:extLst>
                    <a:ext uri="{FF2B5EF4-FFF2-40B4-BE49-F238E27FC236}">
                      <a16:creationId xmlns:a16="http://schemas.microsoft.com/office/drawing/2014/main" id="{FB770CAC-CC0E-A68C-BE5E-4642DDB31F84}"/>
                    </a:ext>
                  </a:extLst>
                </p:cNvPr>
                <p:cNvSpPr/>
                <p:nvPr/>
              </p:nvSpPr>
              <p:spPr>
                <a:xfrm>
                  <a:off x="6496666" y="5578559"/>
                  <a:ext cx="12328" cy="12285"/>
                </a:xfrm>
                <a:custGeom>
                  <a:avLst/>
                  <a:gdLst>
                    <a:gd name="connsiteX0" fmla="*/ 12329 w 12328"/>
                    <a:gd name="connsiteY0" fmla="*/ 6143 h 12285"/>
                    <a:gd name="connsiteX1" fmla="*/ 6164 w 12328"/>
                    <a:gd name="connsiteY1" fmla="*/ 12285 h 12285"/>
                    <a:gd name="connsiteX2" fmla="*/ 0 w 12328"/>
                    <a:gd name="connsiteY2" fmla="*/ 6143 h 12285"/>
                    <a:gd name="connsiteX3" fmla="*/ 6164 w 12328"/>
                    <a:gd name="connsiteY3" fmla="*/ 0 h 12285"/>
                    <a:gd name="connsiteX4" fmla="*/ 12329 w 12328"/>
                    <a:gd name="connsiteY4" fmla="*/ 6143 h 1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8" h="12285">
                      <a:moveTo>
                        <a:pt x="12329" y="6143"/>
                      </a:moveTo>
                      <a:cubicBezTo>
                        <a:pt x="12329" y="9535"/>
                        <a:pt x="9569" y="12285"/>
                        <a:pt x="6164" y="12285"/>
                      </a:cubicBezTo>
                      <a:cubicBezTo>
                        <a:pt x="2760" y="12285"/>
                        <a:pt x="0" y="9535"/>
                        <a:pt x="0" y="6143"/>
                      </a:cubicBezTo>
                      <a:cubicBezTo>
                        <a:pt x="0" y="2750"/>
                        <a:pt x="2760" y="0"/>
                        <a:pt x="6164" y="0"/>
                      </a:cubicBezTo>
                      <a:cubicBezTo>
                        <a:pt x="9569" y="0"/>
                        <a:pt x="12329" y="2750"/>
                        <a:pt x="12329" y="61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61" name="フリーフォーム 2460">
                  <a:extLst>
                    <a:ext uri="{FF2B5EF4-FFF2-40B4-BE49-F238E27FC236}">
                      <a16:creationId xmlns:a16="http://schemas.microsoft.com/office/drawing/2014/main" id="{E4A5CA30-8E03-4168-9F7D-D5151A3471BA}"/>
                    </a:ext>
                  </a:extLst>
                </p:cNvPr>
                <p:cNvSpPr/>
                <p:nvPr/>
              </p:nvSpPr>
              <p:spPr>
                <a:xfrm>
                  <a:off x="6061526" y="5578559"/>
                  <a:ext cx="12328" cy="12285"/>
                </a:xfrm>
                <a:custGeom>
                  <a:avLst/>
                  <a:gdLst>
                    <a:gd name="connsiteX0" fmla="*/ 12329 w 12328"/>
                    <a:gd name="connsiteY0" fmla="*/ 6143 h 12285"/>
                    <a:gd name="connsiteX1" fmla="*/ 6164 w 12328"/>
                    <a:gd name="connsiteY1" fmla="*/ 12285 h 12285"/>
                    <a:gd name="connsiteX2" fmla="*/ 0 w 12328"/>
                    <a:gd name="connsiteY2" fmla="*/ 6143 h 12285"/>
                    <a:gd name="connsiteX3" fmla="*/ 6164 w 12328"/>
                    <a:gd name="connsiteY3" fmla="*/ 0 h 12285"/>
                    <a:gd name="connsiteX4" fmla="*/ 12329 w 12328"/>
                    <a:gd name="connsiteY4" fmla="*/ 6143 h 1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8" h="12285">
                      <a:moveTo>
                        <a:pt x="12329" y="6143"/>
                      </a:moveTo>
                      <a:cubicBezTo>
                        <a:pt x="12329" y="9535"/>
                        <a:pt x="9569" y="12285"/>
                        <a:pt x="6164" y="12285"/>
                      </a:cubicBezTo>
                      <a:cubicBezTo>
                        <a:pt x="2760" y="12285"/>
                        <a:pt x="0" y="9535"/>
                        <a:pt x="0" y="6143"/>
                      </a:cubicBezTo>
                      <a:cubicBezTo>
                        <a:pt x="0" y="2750"/>
                        <a:pt x="2760" y="0"/>
                        <a:pt x="6164" y="0"/>
                      </a:cubicBezTo>
                      <a:cubicBezTo>
                        <a:pt x="9569" y="0"/>
                        <a:pt x="12329" y="2750"/>
                        <a:pt x="12329" y="61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62" name="フリーフォーム 2461">
                  <a:extLst>
                    <a:ext uri="{FF2B5EF4-FFF2-40B4-BE49-F238E27FC236}">
                      <a16:creationId xmlns:a16="http://schemas.microsoft.com/office/drawing/2014/main" id="{EE859051-63E8-FA85-C90E-F601250F41DA}"/>
                    </a:ext>
                  </a:extLst>
                </p:cNvPr>
                <p:cNvSpPr/>
                <p:nvPr/>
              </p:nvSpPr>
              <p:spPr>
                <a:xfrm>
                  <a:off x="6728745" y="5491833"/>
                  <a:ext cx="12329" cy="12286"/>
                </a:xfrm>
                <a:custGeom>
                  <a:avLst/>
                  <a:gdLst>
                    <a:gd name="connsiteX0" fmla="*/ 12330 w 12329"/>
                    <a:gd name="connsiteY0" fmla="*/ 6143 h 12286"/>
                    <a:gd name="connsiteX1" fmla="*/ 6165 w 12329"/>
                    <a:gd name="connsiteY1" fmla="*/ 12286 h 12286"/>
                    <a:gd name="connsiteX2" fmla="*/ 0 w 12329"/>
                    <a:gd name="connsiteY2" fmla="*/ 6143 h 12286"/>
                    <a:gd name="connsiteX3" fmla="*/ 6165 w 12329"/>
                    <a:gd name="connsiteY3" fmla="*/ 0 h 12286"/>
                    <a:gd name="connsiteX4" fmla="*/ 12330 w 12329"/>
                    <a:gd name="connsiteY4" fmla="*/ 6143 h 12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9" h="12286">
                      <a:moveTo>
                        <a:pt x="12330" y="6143"/>
                      </a:moveTo>
                      <a:cubicBezTo>
                        <a:pt x="12330" y="9536"/>
                        <a:pt x="9570" y="12286"/>
                        <a:pt x="6165" y="12286"/>
                      </a:cubicBezTo>
                      <a:cubicBezTo>
                        <a:pt x="2760" y="12286"/>
                        <a:pt x="0" y="9536"/>
                        <a:pt x="0" y="6143"/>
                      </a:cubicBezTo>
                      <a:cubicBezTo>
                        <a:pt x="0" y="2750"/>
                        <a:pt x="2760" y="0"/>
                        <a:pt x="6165" y="0"/>
                      </a:cubicBezTo>
                      <a:cubicBezTo>
                        <a:pt x="9570" y="0"/>
                        <a:pt x="12330" y="2750"/>
                        <a:pt x="12330" y="61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63" name="フリーフォーム 2462">
                  <a:extLst>
                    <a:ext uri="{FF2B5EF4-FFF2-40B4-BE49-F238E27FC236}">
                      <a16:creationId xmlns:a16="http://schemas.microsoft.com/office/drawing/2014/main" id="{3F120840-AAC0-C0EA-9B93-455A371E4EFB}"/>
                    </a:ext>
                  </a:extLst>
                </p:cNvPr>
                <p:cNvSpPr/>
                <p:nvPr/>
              </p:nvSpPr>
              <p:spPr>
                <a:xfrm>
                  <a:off x="6293606" y="5491833"/>
                  <a:ext cx="12328" cy="12285"/>
                </a:xfrm>
                <a:custGeom>
                  <a:avLst/>
                  <a:gdLst>
                    <a:gd name="connsiteX0" fmla="*/ 12329 w 12328"/>
                    <a:gd name="connsiteY0" fmla="*/ 6143 h 12285"/>
                    <a:gd name="connsiteX1" fmla="*/ 6164 w 12328"/>
                    <a:gd name="connsiteY1" fmla="*/ 12285 h 12285"/>
                    <a:gd name="connsiteX2" fmla="*/ 0 w 12328"/>
                    <a:gd name="connsiteY2" fmla="*/ 6143 h 12285"/>
                    <a:gd name="connsiteX3" fmla="*/ 6164 w 12328"/>
                    <a:gd name="connsiteY3" fmla="*/ 0 h 12285"/>
                    <a:gd name="connsiteX4" fmla="*/ 12329 w 12328"/>
                    <a:gd name="connsiteY4" fmla="*/ 6143 h 1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8" h="12285">
                      <a:moveTo>
                        <a:pt x="12329" y="6143"/>
                      </a:moveTo>
                      <a:cubicBezTo>
                        <a:pt x="12329" y="9535"/>
                        <a:pt x="9569" y="12285"/>
                        <a:pt x="6164" y="12285"/>
                      </a:cubicBezTo>
                      <a:cubicBezTo>
                        <a:pt x="2760" y="12285"/>
                        <a:pt x="0" y="9535"/>
                        <a:pt x="0" y="6143"/>
                      </a:cubicBezTo>
                      <a:cubicBezTo>
                        <a:pt x="0" y="2750"/>
                        <a:pt x="2760" y="0"/>
                        <a:pt x="6164" y="0"/>
                      </a:cubicBezTo>
                      <a:cubicBezTo>
                        <a:pt x="9569" y="0"/>
                        <a:pt x="12329" y="2750"/>
                        <a:pt x="12329" y="61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64" name="フリーフォーム 2463">
                  <a:extLst>
                    <a:ext uri="{FF2B5EF4-FFF2-40B4-BE49-F238E27FC236}">
                      <a16:creationId xmlns:a16="http://schemas.microsoft.com/office/drawing/2014/main" id="{361D0B3D-5A0D-569D-F86D-625E5F9B6F24}"/>
                    </a:ext>
                  </a:extLst>
                </p:cNvPr>
                <p:cNvSpPr/>
                <p:nvPr/>
              </p:nvSpPr>
              <p:spPr>
                <a:xfrm>
                  <a:off x="6496666" y="5867634"/>
                  <a:ext cx="12328" cy="12285"/>
                </a:xfrm>
                <a:custGeom>
                  <a:avLst/>
                  <a:gdLst>
                    <a:gd name="connsiteX0" fmla="*/ 12329 w 12328"/>
                    <a:gd name="connsiteY0" fmla="*/ 6143 h 12285"/>
                    <a:gd name="connsiteX1" fmla="*/ 6164 w 12328"/>
                    <a:gd name="connsiteY1" fmla="*/ 12285 h 12285"/>
                    <a:gd name="connsiteX2" fmla="*/ 0 w 12328"/>
                    <a:gd name="connsiteY2" fmla="*/ 6143 h 12285"/>
                    <a:gd name="connsiteX3" fmla="*/ 6164 w 12328"/>
                    <a:gd name="connsiteY3" fmla="*/ 0 h 12285"/>
                    <a:gd name="connsiteX4" fmla="*/ 12329 w 12328"/>
                    <a:gd name="connsiteY4" fmla="*/ 6143 h 1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8" h="12285">
                      <a:moveTo>
                        <a:pt x="12329" y="6143"/>
                      </a:moveTo>
                      <a:cubicBezTo>
                        <a:pt x="12329" y="9535"/>
                        <a:pt x="9569" y="12285"/>
                        <a:pt x="6164" y="12285"/>
                      </a:cubicBezTo>
                      <a:cubicBezTo>
                        <a:pt x="2760" y="12285"/>
                        <a:pt x="0" y="9535"/>
                        <a:pt x="0" y="6143"/>
                      </a:cubicBezTo>
                      <a:cubicBezTo>
                        <a:pt x="0" y="2750"/>
                        <a:pt x="2760" y="0"/>
                        <a:pt x="6164" y="0"/>
                      </a:cubicBezTo>
                      <a:cubicBezTo>
                        <a:pt x="9569" y="0"/>
                        <a:pt x="12329" y="2750"/>
                        <a:pt x="12329" y="61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65" name="フリーフォーム 2464">
                  <a:extLst>
                    <a:ext uri="{FF2B5EF4-FFF2-40B4-BE49-F238E27FC236}">
                      <a16:creationId xmlns:a16="http://schemas.microsoft.com/office/drawing/2014/main" id="{39C36C6F-ECEB-BE51-91C0-994616CEF550}"/>
                    </a:ext>
                  </a:extLst>
                </p:cNvPr>
                <p:cNvSpPr/>
                <p:nvPr/>
              </p:nvSpPr>
              <p:spPr>
                <a:xfrm>
                  <a:off x="6061526" y="5867634"/>
                  <a:ext cx="12328" cy="12285"/>
                </a:xfrm>
                <a:custGeom>
                  <a:avLst/>
                  <a:gdLst>
                    <a:gd name="connsiteX0" fmla="*/ 12329 w 12328"/>
                    <a:gd name="connsiteY0" fmla="*/ 6143 h 12285"/>
                    <a:gd name="connsiteX1" fmla="*/ 6164 w 12328"/>
                    <a:gd name="connsiteY1" fmla="*/ 12285 h 12285"/>
                    <a:gd name="connsiteX2" fmla="*/ 0 w 12328"/>
                    <a:gd name="connsiteY2" fmla="*/ 6143 h 12285"/>
                    <a:gd name="connsiteX3" fmla="*/ 6164 w 12328"/>
                    <a:gd name="connsiteY3" fmla="*/ 0 h 12285"/>
                    <a:gd name="connsiteX4" fmla="*/ 12329 w 12328"/>
                    <a:gd name="connsiteY4" fmla="*/ 6143 h 1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8" h="12285">
                      <a:moveTo>
                        <a:pt x="12329" y="6143"/>
                      </a:moveTo>
                      <a:cubicBezTo>
                        <a:pt x="12329" y="9535"/>
                        <a:pt x="9569" y="12285"/>
                        <a:pt x="6164" y="12285"/>
                      </a:cubicBezTo>
                      <a:cubicBezTo>
                        <a:pt x="2760" y="12285"/>
                        <a:pt x="0" y="9535"/>
                        <a:pt x="0" y="6143"/>
                      </a:cubicBezTo>
                      <a:cubicBezTo>
                        <a:pt x="0" y="2750"/>
                        <a:pt x="2760" y="0"/>
                        <a:pt x="6164" y="0"/>
                      </a:cubicBezTo>
                      <a:cubicBezTo>
                        <a:pt x="9569" y="0"/>
                        <a:pt x="12329" y="2750"/>
                        <a:pt x="12329" y="61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66" name="フリーフォーム 2465">
                  <a:extLst>
                    <a:ext uri="{FF2B5EF4-FFF2-40B4-BE49-F238E27FC236}">
                      <a16:creationId xmlns:a16="http://schemas.microsoft.com/office/drawing/2014/main" id="{70D9072B-C836-25D6-3C8E-314B25F1319E}"/>
                    </a:ext>
                  </a:extLst>
                </p:cNvPr>
                <p:cNvSpPr/>
                <p:nvPr/>
              </p:nvSpPr>
              <p:spPr>
                <a:xfrm>
                  <a:off x="6728746" y="5780908"/>
                  <a:ext cx="12328" cy="12285"/>
                </a:xfrm>
                <a:custGeom>
                  <a:avLst/>
                  <a:gdLst>
                    <a:gd name="connsiteX0" fmla="*/ 12329 w 12328"/>
                    <a:gd name="connsiteY0" fmla="*/ 6143 h 12285"/>
                    <a:gd name="connsiteX1" fmla="*/ 6164 w 12328"/>
                    <a:gd name="connsiteY1" fmla="*/ 12285 h 12285"/>
                    <a:gd name="connsiteX2" fmla="*/ 0 w 12328"/>
                    <a:gd name="connsiteY2" fmla="*/ 6143 h 12285"/>
                    <a:gd name="connsiteX3" fmla="*/ 6164 w 12328"/>
                    <a:gd name="connsiteY3" fmla="*/ 0 h 12285"/>
                    <a:gd name="connsiteX4" fmla="*/ 12329 w 12328"/>
                    <a:gd name="connsiteY4" fmla="*/ 6143 h 1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28" h="12285">
                      <a:moveTo>
                        <a:pt x="12329" y="6143"/>
                      </a:moveTo>
                      <a:cubicBezTo>
                        <a:pt x="12329" y="9535"/>
                        <a:pt x="9569" y="12285"/>
                        <a:pt x="6164" y="12285"/>
                      </a:cubicBezTo>
                      <a:cubicBezTo>
                        <a:pt x="2760" y="12285"/>
                        <a:pt x="0" y="9535"/>
                        <a:pt x="0" y="6143"/>
                      </a:cubicBezTo>
                      <a:cubicBezTo>
                        <a:pt x="0" y="2750"/>
                        <a:pt x="2760" y="0"/>
                        <a:pt x="6164" y="0"/>
                      </a:cubicBezTo>
                      <a:cubicBezTo>
                        <a:pt x="9569" y="0"/>
                        <a:pt x="12329" y="2750"/>
                        <a:pt x="12329" y="614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133" name="グループ化 2132">
              <a:extLst>
                <a:ext uri="{FF2B5EF4-FFF2-40B4-BE49-F238E27FC236}">
                  <a16:creationId xmlns:a16="http://schemas.microsoft.com/office/drawing/2014/main" id="{1ECAB5DC-3269-2B45-BE4E-7F41BD411E1D}"/>
                </a:ext>
              </a:extLst>
            </p:cNvPr>
            <p:cNvGrpSpPr/>
            <p:nvPr/>
          </p:nvGrpSpPr>
          <p:grpSpPr>
            <a:xfrm>
              <a:off x="6857583" y="5500576"/>
              <a:ext cx="679913" cy="369805"/>
              <a:chOff x="6857583" y="5500576"/>
              <a:chExt cx="679913" cy="369805"/>
            </a:xfrm>
          </p:grpSpPr>
          <p:grpSp>
            <p:nvGrpSpPr>
              <p:cNvPr id="2315" name="グラフィックス 1399">
                <a:extLst>
                  <a:ext uri="{FF2B5EF4-FFF2-40B4-BE49-F238E27FC236}">
                    <a16:creationId xmlns:a16="http://schemas.microsoft.com/office/drawing/2014/main" id="{31D4EB83-8187-CD61-C9C2-21B904FA3C08}"/>
                  </a:ext>
                </a:extLst>
              </p:cNvPr>
              <p:cNvGrpSpPr/>
              <p:nvPr/>
            </p:nvGrpSpPr>
            <p:grpSpPr>
              <a:xfrm>
                <a:off x="6862852" y="5505841"/>
                <a:ext cx="669377" cy="359277"/>
                <a:chOff x="6862852" y="5505841"/>
                <a:chExt cx="669377" cy="359277"/>
              </a:xfrm>
            </p:grpSpPr>
            <p:sp>
              <p:nvSpPr>
                <p:cNvPr id="2324" name="フリーフォーム 2323">
                  <a:extLst>
                    <a:ext uri="{FF2B5EF4-FFF2-40B4-BE49-F238E27FC236}">
                      <a16:creationId xmlns:a16="http://schemas.microsoft.com/office/drawing/2014/main" id="{A889B6E4-7E5D-FB2D-6D2A-12767575058F}"/>
                    </a:ext>
                  </a:extLst>
                </p:cNvPr>
                <p:cNvSpPr/>
                <p:nvPr/>
              </p:nvSpPr>
              <p:spPr>
                <a:xfrm>
                  <a:off x="7110768" y="5741227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5" name="フリーフォーム 2324">
                  <a:extLst>
                    <a:ext uri="{FF2B5EF4-FFF2-40B4-BE49-F238E27FC236}">
                      <a16:creationId xmlns:a16="http://schemas.microsoft.com/office/drawing/2014/main" id="{DAA743E6-2B2A-CF92-ED02-6425913F64C8}"/>
                    </a:ext>
                  </a:extLst>
                </p:cNvPr>
                <p:cNvSpPr/>
                <p:nvPr/>
              </p:nvSpPr>
              <p:spPr>
                <a:xfrm>
                  <a:off x="7110768" y="5617342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6" name="フリーフォーム 2325">
                  <a:extLst>
                    <a:ext uri="{FF2B5EF4-FFF2-40B4-BE49-F238E27FC236}">
                      <a16:creationId xmlns:a16="http://schemas.microsoft.com/office/drawing/2014/main" id="{7B41BFC9-628C-90A3-9052-C2ABCB8C5E98}"/>
                    </a:ext>
                  </a:extLst>
                </p:cNvPr>
                <p:cNvSpPr/>
                <p:nvPr/>
              </p:nvSpPr>
              <p:spPr>
                <a:xfrm>
                  <a:off x="7234726" y="5617342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7" name="フリーフォーム 2326">
                  <a:extLst>
                    <a:ext uri="{FF2B5EF4-FFF2-40B4-BE49-F238E27FC236}">
                      <a16:creationId xmlns:a16="http://schemas.microsoft.com/office/drawing/2014/main" id="{0654AAFB-CA12-08FE-A3E1-424214B9611B}"/>
                    </a:ext>
                  </a:extLst>
                </p:cNvPr>
                <p:cNvSpPr/>
                <p:nvPr/>
              </p:nvSpPr>
              <p:spPr>
                <a:xfrm>
                  <a:off x="7110768" y="5617342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8" name="フリーフォーム 2327">
                  <a:extLst>
                    <a:ext uri="{FF2B5EF4-FFF2-40B4-BE49-F238E27FC236}">
                      <a16:creationId xmlns:a16="http://schemas.microsoft.com/office/drawing/2014/main" id="{CF620250-CC92-C915-EA30-A9E8BDEEC795}"/>
                    </a:ext>
                  </a:extLst>
                </p:cNvPr>
                <p:cNvSpPr/>
                <p:nvPr/>
              </p:nvSpPr>
              <p:spPr>
                <a:xfrm>
                  <a:off x="7110768" y="5580177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9" name="フリーフォーム 2328">
                  <a:extLst>
                    <a:ext uri="{FF2B5EF4-FFF2-40B4-BE49-F238E27FC236}">
                      <a16:creationId xmlns:a16="http://schemas.microsoft.com/office/drawing/2014/main" id="{972D1D27-C43A-1C20-4DAC-D4AE5938B830}"/>
                    </a:ext>
                  </a:extLst>
                </p:cNvPr>
                <p:cNvSpPr/>
                <p:nvPr/>
              </p:nvSpPr>
              <p:spPr>
                <a:xfrm>
                  <a:off x="7234726" y="5580177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0" name="フリーフォーム 2329">
                  <a:extLst>
                    <a:ext uri="{FF2B5EF4-FFF2-40B4-BE49-F238E27FC236}">
                      <a16:creationId xmlns:a16="http://schemas.microsoft.com/office/drawing/2014/main" id="{3D2AA163-74C5-CB88-A9D4-959414D08D2F}"/>
                    </a:ext>
                  </a:extLst>
                </p:cNvPr>
                <p:cNvSpPr/>
                <p:nvPr/>
              </p:nvSpPr>
              <p:spPr>
                <a:xfrm>
                  <a:off x="7209926" y="5580179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1" name="フリーフォーム 2330">
                  <a:extLst>
                    <a:ext uri="{FF2B5EF4-FFF2-40B4-BE49-F238E27FC236}">
                      <a16:creationId xmlns:a16="http://schemas.microsoft.com/office/drawing/2014/main" id="{B17421B0-692C-C58E-6D48-3AE1D64D75C7}"/>
                    </a:ext>
                  </a:extLst>
                </p:cNvPr>
                <p:cNvSpPr/>
                <p:nvPr/>
              </p:nvSpPr>
              <p:spPr>
                <a:xfrm>
                  <a:off x="7333885" y="5580179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2" name="フリーフォーム 2331">
                  <a:extLst>
                    <a:ext uri="{FF2B5EF4-FFF2-40B4-BE49-F238E27FC236}">
                      <a16:creationId xmlns:a16="http://schemas.microsoft.com/office/drawing/2014/main" id="{E498EBA7-F519-D741-C73C-CDF4DF54B4B1}"/>
                    </a:ext>
                  </a:extLst>
                </p:cNvPr>
                <p:cNvSpPr/>
                <p:nvPr/>
              </p:nvSpPr>
              <p:spPr>
                <a:xfrm>
                  <a:off x="7234726" y="5704064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3" name="フリーフォーム 2332">
                  <a:extLst>
                    <a:ext uri="{FF2B5EF4-FFF2-40B4-BE49-F238E27FC236}">
                      <a16:creationId xmlns:a16="http://schemas.microsoft.com/office/drawing/2014/main" id="{EBC9A6EC-40B4-9629-F708-9DB5EAC041CC}"/>
                    </a:ext>
                  </a:extLst>
                </p:cNvPr>
                <p:cNvSpPr/>
                <p:nvPr/>
              </p:nvSpPr>
              <p:spPr>
                <a:xfrm>
                  <a:off x="7110768" y="561734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4" name="フリーフォーム 2333">
                  <a:extLst>
                    <a:ext uri="{FF2B5EF4-FFF2-40B4-BE49-F238E27FC236}">
                      <a16:creationId xmlns:a16="http://schemas.microsoft.com/office/drawing/2014/main" id="{4E5FD69A-C979-EFC7-3CF2-1B191302453F}"/>
                    </a:ext>
                  </a:extLst>
                </p:cNvPr>
                <p:cNvSpPr/>
                <p:nvPr/>
              </p:nvSpPr>
              <p:spPr>
                <a:xfrm>
                  <a:off x="7172747" y="561734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5" name="フリーフォーム 2334">
                  <a:extLst>
                    <a:ext uri="{FF2B5EF4-FFF2-40B4-BE49-F238E27FC236}">
                      <a16:creationId xmlns:a16="http://schemas.microsoft.com/office/drawing/2014/main" id="{F450D0F4-9924-9D28-B097-903BBAEC0504}"/>
                    </a:ext>
                  </a:extLst>
                </p:cNvPr>
                <p:cNvSpPr/>
                <p:nvPr/>
              </p:nvSpPr>
              <p:spPr>
                <a:xfrm>
                  <a:off x="7110768" y="5679286"/>
                  <a:ext cx="123958" cy="61941"/>
                </a:xfrm>
                <a:custGeom>
                  <a:avLst/>
                  <a:gdLst>
                    <a:gd name="connsiteX0" fmla="*/ 0 w 123958"/>
                    <a:gd name="connsiteY0" fmla="*/ 0 h 61941"/>
                    <a:gd name="connsiteX1" fmla="*/ 123958 w 123958"/>
                    <a:gd name="connsiteY1" fmla="*/ 61942 h 61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1">
                      <a:moveTo>
                        <a:pt x="0" y="0"/>
                      </a:moveTo>
                      <a:lnTo>
                        <a:pt x="123958" y="619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6" name="フリーフォーム 2335">
                  <a:extLst>
                    <a:ext uri="{FF2B5EF4-FFF2-40B4-BE49-F238E27FC236}">
                      <a16:creationId xmlns:a16="http://schemas.microsoft.com/office/drawing/2014/main" id="{8D815A11-BDE5-533F-43B7-92D3AA6ED0CC}"/>
                    </a:ext>
                  </a:extLst>
                </p:cNvPr>
                <p:cNvSpPr/>
                <p:nvPr/>
              </p:nvSpPr>
              <p:spPr>
                <a:xfrm>
                  <a:off x="7110768" y="5617342"/>
                  <a:ext cx="123958" cy="61943"/>
                </a:xfrm>
                <a:custGeom>
                  <a:avLst/>
                  <a:gdLst>
                    <a:gd name="connsiteX0" fmla="*/ 0 w 123958"/>
                    <a:gd name="connsiteY0" fmla="*/ 0 h 61943"/>
                    <a:gd name="connsiteX1" fmla="*/ 123958 w 123958"/>
                    <a:gd name="connsiteY1" fmla="*/ 61943 h 6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3">
                      <a:moveTo>
                        <a:pt x="0" y="0"/>
                      </a:moveTo>
                      <a:lnTo>
                        <a:pt x="123958" y="6194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7" name="フリーフォーム 2336">
                  <a:extLst>
                    <a:ext uri="{FF2B5EF4-FFF2-40B4-BE49-F238E27FC236}">
                      <a16:creationId xmlns:a16="http://schemas.microsoft.com/office/drawing/2014/main" id="{0546BDD9-4A1E-D2C5-84B0-3FA055AB133C}"/>
                    </a:ext>
                  </a:extLst>
                </p:cNvPr>
                <p:cNvSpPr/>
                <p:nvPr/>
              </p:nvSpPr>
              <p:spPr>
                <a:xfrm>
                  <a:off x="7110768" y="558017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8" name="フリーフォーム 2337">
                  <a:extLst>
                    <a:ext uri="{FF2B5EF4-FFF2-40B4-BE49-F238E27FC236}">
                      <a16:creationId xmlns:a16="http://schemas.microsoft.com/office/drawing/2014/main" id="{E2362F43-B66F-D938-EBAC-898E52FB1A9E}"/>
                    </a:ext>
                  </a:extLst>
                </p:cNvPr>
                <p:cNvSpPr/>
                <p:nvPr/>
              </p:nvSpPr>
              <p:spPr>
                <a:xfrm>
                  <a:off x="7172747" y="558017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39" name="フリーフォーム 2338">
                  <a:extLst>
                    <a:ext uri="{FF2B5EF4-FFF2-40B4-BE49-F238E27FC236}">
                      <a16:creationId xmlns:a16="http://schemas.microsoft.com/office/drawing/2014/main" id="{B32469C0-F878-44F0-B08D-04DC8746E81C}"/>
                    </a:ext>
                  </a:extLst>
                </p:cNvPr>
                <p:cNvSpPr/>
                <p:nvPr/>
              </p:nvSpPr>
              <p:spPr>
                <a:xfrm>
                  <a:off x="7234726" y="5679286"/>
                  <a:ext cx="99158" cy="24778"/>
                </a:xfrm>
                <a:custGeom>
                  <a:avLst/>
                  <a:gdLst>
                    <a:gd name="connsiteX0" fmla="*/ 99158 w 99158"/>
                    <a:gd name="connsiteY0" fmla="*/ 24778 h 24778"/>
                    <a:gd name="connsiteX1" fmla="*/ 0 w 99158"/>
                    <a:gd name="connsiteY1" fmla="*/ 0 h 24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8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0" name="フリーフォーム 2339">
                  <a:extLst>
                    <a:ext uri="{FF2B5EF4-FFF2-40B4-BE49-F238E27FC236}">
                      <a16:creationId xmlns:a16="http://schemas.microsoft.com/office/drawing/2014/main" id="{882D5869-841D-48B1-184A-DEAFDBA151CD}"/>
                    </a:ext>
                  </a:extLst>
                </p:cNvPr>
                <p:cNvSpPr/>
                <p:nvPr/>
              </p:nvSpPr>
              <p:spPr>
                <a:xfrm>
                  <a:off x="7234726" y="5617342"/>
                  <a:ext cx="99158" cy="24777"/>
                </a:xfrm>
                <a:custGeom>
                  <a:avLst/>
                  <a:gdLst>
                    <a:gd name="connsiteX0" fmla="*/ 99158 w 99158"/>
                    <a:gd name="connsiteY0" fmla="*/ 24778 h 24777"/>
                    <a:gd name="connsiteX1" fmla="*/ 0 w 99158"/>
                    <a:gd name="connsiteY1" fmla="*/ 0 h 24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7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1" name="フリーフォーム 2340">
                  <a:extLst>
                    <a:ext uri="{FF2B5EF4-FFF2-40B4-BE49-F238E27FC236}">
                      <a16:creationId xmlns:a16="http://schemas.microsoft.com/office/drawing/2014/main" id="{200B15FF-BFF0-2D39-7CC1-36D152168750}"/>
                    </a:ext>
                  </a:extLst>
                </p:cNvPr>
                <p:cNvSpPr/>
                <p:nvPr/>
              </p:nvSpPr>
              <p:spPr>
                <a:xfrm>
                  <a:off x="7160351" y="5598760"/>
                  <a:ext cx="74374" cy="18582"/>
                </a:xfrm>
                <a:custGeom>
                  <a:avLst/>
                  <a:gdLst>
                    <a:gd name="connsiteX0" fmla="*/ 0 w 74374"/>
                    <a:gd name="connsiteY0" fmla="*/ 0 h 18582"/>
                    <a:gd name="connsiteX1" fmla="*/ 74375 w 74374"/>
                    <a:gd name="connsiteY1" fmla="*/ 18583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0" y="0"/>
                      </a:moveTo>
                      <a:lnTo>
                        <a:pt x="74375" y="1858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2" name="フリーフォーム 2341">
                  <a:extLst>
                    <a:ext uri="{FF2B5EF4-FFF2-40B4-BE49-F238E27FC236}">
                      <a16:creationId xmlns:a16="http://schemas.microsoft.com/office/drawing/2014/main" id="{3DF7292E-ACC8-7F4B-EB07-25B229A9700A}"/>
                    </a:ext>
                  </a:extLst>
                </p:cNvPr>
                <p:cNvSpPr/>
                <p:nvPr/>
              </p:nvSpPr>
              <p:spPr>
                <a:xfrm>
                  <a:off x="7209935" y="5580177"/>
                  <a:ext cx="74374" cy="18582"/>
                </a:xfrm>
                <a:custGeom>
                  <a:avLst/>
                  <a:gdLst>
                    <a:gd name="connsiteX0" fmla="*/ 74375 w 74374"/>
                    <a:gd name="connsiteY0" fmla="*/ 18583 h 18582"/>
                    <a:gd name="connsiteX1" fmla="*/ 0 w 74374"/>
                    <a:gd name="connsiteY1" fmla="*/ 0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74375" y="1858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3" name="フリーフォーム 2342">
                  <a:extLst>
                    <a:ext uri="{FF2B5EF4-FFF2-40B4-BE49-F238E27FC236}">
                      <a16:creationId xmlns:a16="http://schemas.microsoft.com/office/drawing/2014/main" id="{4BA2F9DF-074C-C813-A6CD-D35320812879}"/>
                    </a:ext>
                  </a:extLst>
                </p:cNvPr>
                <p:cNvSpPr/>
                <p:nvPr/>
              </p:nvSpPr>
              <p:spPr>
                <a:xfrm>
                  <a:off x="7234726" y="5598760"/>
                  <a:ext cx="49583" cy="142467"/>
                </a:xfrm>
                <a:custGeom>
                  <a:avLst/>
                  <a:gdLst>
                    <a:gd name="connsiteX0" fmla="*/ 0 w 49583"/>
                    <a:gd name="connsiteY0" fmla="*/ 142467 h 142467"/>
                    <a:gd name="connsiteX1" fmla="*/ 49583 w 49583"/>
                    <a:gd name="connsiteY1" fmla="*/ 0 h 142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7">
                      <a:moveTo>
                        <a:pt x="0" y="142467"/>
                      </a:moveTo>
                      <a:lnTo>
                        <a:pt x="4958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4" name="フリーフォーム 2343">
                  <a:extLst>
                    <a:ext uri="{FF2B5EF4-FFF2-40B4-BE49-F238E27FC236}">
                      <a16:creationId xmlns:a16="http://schemas.microsoft.com/office/drawing/2014/main" id="{920675CC-7042-0527-3B2D-3E8EC3D208B8}"/>
                    </a:ext>
                  </a:extLst>
                </p:cNvPr>
                <p:cNvSpPr/>
                <p:nvPr/>
              </p:nvSpPr>
              <p:spPr>
                <a:xfrm>
                  <a:off x="7284310" y="5580177"/>
                  <a:ext cx="49583" cy="142469"/>
                </a:xfrm>
                <a:custGeom>
                  <a:avLst/>
                  <a:gdLst>
                    <a:gd name="connsiteX0" fmla="*/ 49583 w 49583"/>
                    <a:gd name="connsiteY0" fmla="*/ 0 h 142469"/>
                    <a:gd name="connsiteX1" fmla="*/ 0 w 49583"/>
                    <a:gd name="connsiteY1" fmla="*/ 142470 h 14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9">
                      <a:moveTo>
                        <a:pt x="49583" y="0"/>
                      </a:moveTo>
                      <a:lnTo>
                        <a:pt x="0" y="1424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5" name="フリーフォーム 2344">
                  <a:extLst>
                    <a:ext uri="{FF2B5EF4-FFF2-40B4-BE49-F238E27FC236}">
                      <a16:creationId xmlns:a16="http://schemas.microsoft.com/office/drawing/2014/main" id="{3C533E6D-B674-18AD-9FCE-9595245F6FAA}"/>
                    </a:ext>
                  </a:extLst>
                </p:cNvPr>
                <p:cNvSpPr/>
                <p:nvPr/>
              </p:nvSpPr>
              <p:spPr>
                <a:xfrm>
                  <a:off x="6986801" y="5741227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6" name="フリーフォーム 2345">
                  <a:extLst>
                    <a:ext uri="{FF2B5EF4-FFF2-40B4-BE49-F238E27FC236}">
                      <a16:creationId xmlns:a16="http://schemas.microsoft.com/office/drawing/2014/main" id="{8FE665C5-5581-6315-9C81-A751A27E9451}"/>
                    </a:ext>
                  </a:extLst>
                </p:cNvPr>
                <p:cNvSpPr/>
                <p:nvPr/>
              </p:nvSpPr>
              <p:spPr>
                <a:xfrm>
                  <a:off x="6986801" y="5617342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7" name="フリーフォーム 2346">
                  <a:extLst>
                    <a:ext uri="{FF2B5EF4-FFF2-40B4-BE49-F238E27FC236}">
                      <a16:creationId xmlns:a16="http://schemas.microsoft.com/office/drawing/2014/main" id="{6E558841-5EC7-1474-4CA4-0CCC1FDDBE43}"/>
                    </a:ext>
                  </a:extLst>
                </p:cNvPr>
                <p:cNvSpPr/>
                <p:nvPr/>
              </p:nvSpPr>
              <p:spPr>
                <a:xfrm>
                  <a:off x="6986801" y="5617342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8" name="フリーフォーム 2347">
                  <a:extLst>
                    <a:ext uri="{FF2B5EF4-FFF2-40B4-BE49-F238E27FC236}">
                      <a16:creationId xmlns:a16="http://schemas.microsoft.com/office/drawing/2014/main" id="{1EBD2E4B-0B7A-7AAD-469D-FE39BB30B094}"/>
                    </a:ext>
                  </a:extLst>
                </p:cNvPr>
                <p:cNvSpPr/>
                <p:nvPr/>
              </p:nvSpPr>
              <p:spPr>
                <a:xfrm>
                  <a:off x="6986801" y="5580177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49" name="フリーフォーム 2348">
                  <a:extLst>
                    <a:ext uri="{FF2B5EF4-FFF2-40B4-BE49-F238E27FC236}">
                      <a16:creationId xmlns:a16="http://schemas.microsoft.com/office/drawing/2014/main" id="{171EC2B5-2572-C127-8464-BEB58E09B1BF}"/>
                    </a:ext>
                  </a:extLst>
                </p:cNvPr>
                <p:cNvSpPr/>
                <p:nvPr/>
              </p:nvSpPr>
              <p:spPr>
                <a:xfrm>
                  <a:off x="7085960" y="5580179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0" name="フリーフォーム 2349">
                  <a:extLst>
                    <a:ext uri="{FF2B5EF4-FFF2-40B4-BE49-F238E27FC236}">
                      <a16:creationId xmlns:a16="http://schemas.microsoft.com/office/drawing/2014/main" id="{FD18E53F-11BE-BBE9-30AE-5F63F5F216E1}"/>
                    </a:ext>
                  </a:extLst>
                </p:cNvPr>
                <p:cNvSpPr/>
                <p:nvPr/>
              </p:nvSpPr>
              <p:spPr>
                <a:xfrm>
                  <a:off x="6986801" y="561734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1" name="フリーフォーム 2350">
                  <a:extLst>
                    <a:ext uri="{FF2B5EF4-FFF2-40B4-BE49-F238E27FC236}">
                      <a16:creationId xmlns:a16="http://schemas.microsoft.com/office/drawing/2014/main" id="{0CC9476C-BDD6-84B7-916B-6436EDC45E91}"/>
                    </a:ext>
                  </a:extLst>
                </p:cNvPr>
                <p:cNvSpPr/>
                <p:nvPr/>
              </p:nvSpPr>
              <p:spPr>
                <a:xfrm>
                  <a:off x="7048781" y="561734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2" name="フリーフォーム 2351">
                  <a:extLst>
                    <a:ext uri="{FF2B5EF4-FFF2-40B4-BE49-F238E27FC236}">
                      <a16:creationId xmlns:a16="http://schemas.microsoft.com/office/drawing/2014/main" id="{CB3E1D52-2245-546F-60C3-79D933511D9C}"/>
                    </a:ext>
                  </a:extLst>
                </p:cNvPr>
                <p:cNvSpPr/>
                <p:nvPr/>
              </p:nvSpPr>
              <p:spPr>
                <a:xfrm>
                  <a:off x="6986801" y="5679286"/>
                  <a:ext cx="123958" cy="61941"/>
                </a:xfrm>
                <a:custGeom>
                  <a:avLst/>
                  <a:gdLst>
                    <a:gd name="connsiteX0" fmla="*/ 0 w 123958"/>
                    <a:gd name="connsiteY0" fmla="*/ 0 h 61941"/>
                    <a:gd name="connsiteX1" fmla="*/ 123958 w 123958"/>
                    <a:gd name="connsiteY1" fmla="*/ 61942 h 61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1">
                      <a:moveTo>
                        <a:pt x="0" y="0"/>
                      </a:moveTo>
                      <a:lnTo>
                        <a:pt x="123958" y="619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3" name="フリーフォーム 2352">
                  <a:extLst>
                    <a:ext uri="{FF2B5EF4-FFF2-40B4-BE49-F238E27FC236}">
                      <a16:creationId xmlns:a16="http://schemas.microsoft.com/office/drawing/2014/main" id="{81DD25A0-D27F-85A8-2939-9DB5C2DBF45A}"/>
                    </a:ext>
                  </a:extLst>
                </p:cNvPr>
                <p:cNvSpPr/>
                <p:nvPr/>
              </p:nvSpPr>
              <p:spPr>
                <a:xfrm>
                  <a:off x="6986801" y="5617342"/>
                  <a:ext cx="123958" cy="61943"/>
                </a:xfrm>
                <a:custGeom>
                  <a:avLst/>
                  <a:gdLst>
                    <a:gd name="connsiteX0" fmla="*/ 0 w 123958"/>
                    <a:gd name="connsiteY0" fmla="*/ 0 h 61943"/>
                    <a:gd name="connsiteX1" fmla="*/ 123958 w 123958"/>
                    <a:gd name="connsiteY1" fmla="*/ 61943 h 6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3">
                      <a:moveTo>
                        <a:pt x="0" y="0"/>
                      </a:moveTo>
                      <a:lnTo>
                        <a:pt x="123958" y="6194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4" name="フリーフォーム 2353">
                  <a:extLst>
                    <a:ext uri="{FF2B5EF4-FFF2-40B4-BE49-F238E27FC236}">
                      <a16:creationId xmlns:a16="http://schemas.microsoft.com/office/drawing/2014/main" id="{D5E8698C-CD36-AAEC-288A-9E9B64D6E55D}"/>
                    </a:ext>
                  </a:extLst>
                </p:cNvPr>
                <p:cNvSpPr/>
                <p:nvPr/>
              </p:nvSpPr>
              <p:spPr>
                <a:xfrm>
                  <a:off x="6986801" y="558017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5" name="フリーフォーム 2354">
                  <a:extLst>
                    <a:ext uri="{FF2B5EF4-FFF2-40B4-BE49-F238E27FC236}">
                      <a16:creationId xmlns:a16="http://schemas.microsoft.com/office/drawing/2014/main" id="{7D254709-0860-9CAB-41E4-4DCAED567D2A}"/>
                    </a:ext>
                  </a:extLst>
                </p:cNvPr>
                <p:cNvSpPr/>
                <p:nvPr/>
              </p:nvSpPr>
              <p:spPr>
                <a:xfrm>
                  <a:off x="7048781" y="558017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6" name="フリーフォーム 2355">
                  <a:extLst>
                    <a:ext uri="{FF2B5EF4-FFF2-40B4-BE49-F238E27FC236}">
                      <a16:creationId xmlns:a16="http://schemas.microsoft.com/office/drawing/2014/main" id="{79A2DBDC-43E4-0505-C054-4F315F7276B2}"/>
                    </a:ext>
                  </a:extLst>
                </p:cNvPr>
                <p:cNvSpPr/>
                <p:nvPr/>
              </p:nvSpPr>
              <p:spPr>
                <a:xfrm>
                  <a:off x="7036385" y="5598760"/>
                  <a:ext cx="74374" cy="18582"/>
                </a:xfrm>
                <a:custGeom>
                  <a:avLst/>
                  <a:gdLst>
                    <a:gd name="connsiteX0" fmla="*/ 0 w 74374"/>
                    <a:gd name="connsiteY0" fmla="*/ 0 h 18582"/>
                    <a:gd name="connsiteX1" fmla="*/ 74375 w 74374"/>
                    <a:gd name="connsiteY1" fmla="*/ 18583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0" y="0"/>
                      </a:moveTo>
                      <a:lnTo>
                        <a:pt x="74375" y="1858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7" name="フリーフォーム 2356">
                  <a:extLst>
                    <a:ext uri="{FF2B5EF4-FFF2-40B4-BE49-F238E27FC236}">
                      <a16:creationId xmlns:a16="http://schemas.microsoft.com/office/drawing/2014/main" id="{7349B539-0D8E-8C94-5AD6-67E92CE7C39C}"/>
                    </a:ext>
                  </a:extLst>
                </p:cNvPr>
                <p:cNvSpPr/>
                <p:nvPr/>
              </p:nvSpPr>
              <p:spPr>
                <a:xfrm>
                  <a:off x="7085968" y="5580177"/>
                  <a:ext cx="74374" cy="18582"/>
                </a:xfrm>
                <a:custGeom>
                  <a:avLst/>
                  <a:gdLst>
                    <a:gd name="connsiteX0" fmla="*/ 74375 w 74374"/>
                    <a:gd name="connsiteY0" fmla="*/ 18583 h 18582"/>
                    <a:gd name="connsiteX1" fmla="*/ 0 w 74374"/>
                    <a:gd name="connsiteY1" fmla="*/ 0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74375" y="1858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8" name="フリーフォーム 2357">
                  <a:extLst>
                    <a:ext uri="{FF2B5EF4-FFF2-40B4-BE49-F238E27FC236}">
                      <a16:creationId xmlns:a16="http://schemas.microsoft.com/office/drawing/2014/main" id="{C8A76975-E8F9-98C3-D48D-40E9345973A1}"/>
                    </a:ext>
                  </a:extLst>
                </p:cNvPr>
                <p:cNvSpPr/>
                <p:nvPr/>
              </p:nvSpPr>
              <p:spPr>
                <a:xfrm>
                  <a:off x="6862852" y="5741227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59" name="フリーフォーム 2358">
                  <a:extLst>
                    <a:ext uri="{FF2B5EF4-FFF2-40B4-BE49-F238E27FC236}">
                      <a16:creationId xmlns:a16="http://schemas.microsoft.com/office/drawing/2014/main" id="{93F6D136-4458-14A1-F1F8-088AD390F2C3}"/>
                    </a:ext>
                  </a:extLst>
                </p:cNvPr>
                <p:cNvSpPr/>
                <p:nvPr/>
              </p:nvSpPr>
              <p:spPr>
                <a:xfrm>
                  <a:off x="6862852" y="5617342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0" name="フリーフォーム 2359">
                  <a:extLst>
                    <a:ext uri="{FF2B5EF4-FFF2-40B4-BE49-F238E27FC236}">
                      <a16:creationId xmlns:a16="http://schemas.microsoft.com/office/drawing/2014/main" id="{C8098717-89A6-F917-1FA7-DFE82DB98781}"/>
                    </a:ext>
                  </a:extLst>
                </p:cNvPr>
                <p:cNvSpPr/>
                <p:nvPr/>
              </p:nvSpPr>
              <p:spPr>
                <a:xfrm>
                  <a:off x="6862852" y="5617342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1" name="フリーフォーム 2360">
                  <a:extLst>
                    <a:ext uri="{FF2B5EF4-FFF2-40B4-BE49-F238E27FC236}">
                      <a16:creationId xmlns:a16="http://schemas.microsoft.com/office/drawing/2014/main" id="{69E51348-3B71-591C-7A41-188DB6912092}"/>
                    </a:ext>
                  </a:extLst>
                </p:cNvPr>
                <p:cNvSpPr/>
                <p:nvPr/>
              </p:nvSpPr>
              <p:spPr>
                <a:xfrm>
                  <a:off x="6862852" y="5580177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2" name="フリーフォーム 2361">
                  <a:extLst>
                    <a:ext uri="{FF2B5EF4-FFF2-40B4-BE49-F238E27FC236}">
                      <a16:creationId xmlns:a16="http://schemas.microsoft.com/office/drawing/2014/main" id="{16BF2C88-A72E-2241-4E9D-51751F7D3442}"/>
                    </a:ext>
                  </a:extLst>
                </p:cNvPr>
                <p:cNvSpPr/>
                <p:nvPr/>
              </p:nvSpPr>
              <p:spPr>
                <a:xfrm>
                  <a:off x="6962010" y="5580179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3" name="フリーフォーム 2362">
                  <a:extLst>
                    <a:ext uri="{FF2B5EF4-FFF2-40B4-BE49-F238E27FC236}">
                      <a16:creationId xmlns:a16="http://schemas.microsoft.com/office/drawing/2014/main" id="{7D59F962-7B8E-6756-DB49-AB3D039B64D3}"/>
                    </a:ext>
                  </a:extLst>
                </p:cNvPr>
                <p:cNvSpPr/>
                <p:nvPr/>
              </p:nvSpPr>
              <p:spPr>
                <a:xfrm>
                  <a:off x="6862852" y="561734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4" name="フリーフォーム 2363">
                  <a:extLst>
                    <a:ext uri="{FF2B5EF4-FFF2-40B4-BE49-F238E27FC236}">
                      <a16:creationId xmlns:a16="http://schemas.microsoft.com/office/drawing/2014/main" id="{80614A81-77ED-A482-E56B-D6FB50940A76}"/>
                    </a:ext>
                  </a:extLst>
                </p:cNvPr>
                <p:cNvSpPr/>
                <p:nvPr/>
              </p:nvSpPr>
              <p:spPr>
                <a:xfrm>
                  <a:off x="6924831" y="561734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5" name="フリーフォーム 2364">
                  <a:extLst>
                    <a:ext uri="{FF2B5EF4-FFF2-40B4-BE49-F238E27FC236}">
                      <a16:creationId xmlns:a16="http://schemas.microsoft.com/office/drawing/2014/main" id="{B7147027-6CB0-0546-D578-FC73EE3A325F}"/>
                    </a:ext>
                  </a:extLst>
                </p:cNvPr>
                <p:cNvSpPr/>
                <p:nvPr/>
              </p:nvSpPr>
              <p:spPr>
                <a:xfrm>
                  <a:off x="6862852" y="5679285"/>
                  <a:ext cx="123958" cy="61941"/>
                </a:xfrm>
                <a:custGeom>
                  <a:avLst/>
                  <a:gdLst>
                    <a:gd name="connsiteX0" fmla="*/ 0 w 123958"/>
                    <a:gd name="connsiteY0" fmla="*/ 0 h 61941"/>
                    <a:gd name="connsiteX1" fmla="*/ 123958 w 123958"/>
                    <a:gd name="connsiteY1" fmla="*/ 61942 h 61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1">
                      <a:moveTo>
                        <a:pt x="0" y="0"/>
                      </a:moveTo>
                      <a:lnTo>
                        <a:pt x="123958" y="619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6" name="フリーフォーム 2365">
                  <a:extLst>
                    <a:ext uri="{FF2B5EF4-FFF2-40B4-BE49-F238E27FC236}">
                      <a16:creationId xmlns:a16="http://schemas.microsoft.com/office/drawing/2014/main" id="{9FFFC415-B3BE-7C38-6705-E22137AE5A87}"/>
                    </a:ext>
                  </a:extLst>
                </p:cNvPr>
                <p:cNvSpPr/>
                <p:nvPr/>
              </p:nvSpPr>
              <p:spPr>
                <a:xfrm>
                  <a:off x="6862852" y="5617342"/>
                  <a:ext cx="123958" cy="61943"/>
                </a:xfrm>
                <a:custGeom>
                  <a:avLst/>
                  <a:gdLst>
                    <a:gd name="connsiteX0" fmla="*/ 0 w 123958"/>
                    <a:gd name="connsiteY0" fmla="*/ 0 h 61943"/>
                    <a:gd name="connsiteX1" fmla="*/ 123958 w 123958"/>
                    <a:gd name="connsiteY1" fmla="*/ 61943 h 6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3">
                      <a:moveTo>
                        <a:pt x="0" y="0"/>
                      </a:moveTo>
                      <a:lnTo>
                        <a:pt x="123958" y="6194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7" name="フリーフォーム 2366">
                  <a:extLst>
                    <a:ext uri="{FF2B5EF4-FFF2-40B4-BE49-F238E27FC236}">
                      <a16:creationId xmlns:a16="http://schemas.microsoft.com/office/drawing/2014/main" id="{6BCB66E9-5250-0EB7-1CDF-6ED64702CE64}"/>
                    </a:ext>
                  </a:extLst>
                </p:cNvPr>
                <p:cNvSpPr/>
                <p:nvPr/>
              </p:nvSpPr>
              <p:spPr>
                <a:xfrm>
                  <a:off x="6862852" y="558017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8" name="フリーフォーム 2367">
                  <a:extLst>
                    <a:ext uri="{FF2B5EF4-FFF2-40B4-BE49-F238E27FC236}">
                      <a16:creationId xmlns:a16="http://schemas.microsoft.com/office/drawing/2014/main" id="{1F073D7E-2BA5-7A7E-2427-396D587CD226}"/>
                    </a:ext>
                  </a:extLst>
                </p:cNvPr>
                <p:cNvSpPr/>
                <p:nvPr/>
              </p:nvSpPr>
              <p:spPr>
                <a:xfrm>
                  <a:off x="6924831" y="558017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69" name="フリーフォーム 2368">
                  <a:extLst>
                    <a:ext uri="{FF2B5EF4-FFF2-40B4-BE49-F238E27FC236}">
                      <a16:creationId xmlns:a16="http://schemas.microsoft.com/office/drawing/2014/main" id="{D5A8971E-09B4-5D4F-9495-7EE7D028EC7D}"/>
                    </a:ext>
                  </a:extLst>
                </p:cNvPr>
                <p:cNvSpPr/>
                <p:nvPr/>
              </p:nvSpPr>
              <p:spPr>
                <a:xfrm>
                  <a:off x="6912435" y="5598759"/>
                  <a:ext cx="74374" cy="18582"/>
                </a:xfrm>
                <a:custGeom>
                  <a:avLst/>
                  <a:gdLst>
                    <a:gd name="connsiteX0" fmla="*/ 0 w 74374"/>
                    <a:gd name="connsiteY0" fmla="*/ 0 h 18582"/>
                    <a:gd name="connsiteX1" fmla="*/ 74375 w 74374"/>
                    <a:gd name="connsiteY1" fmla="*/ 18583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0" y="0"/>
                      </a:moveTo>
                      <a:lnTo>
                        <a:pt x="74375" y="1858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0" name="フリーフォーム 2369">
                  <a:extLst>
                    <a:ext uri="{FF2B5EF4-FFF2-40B4-BE49-F238E27FC236}">
                      <a16:creationId xmlns:a16="http://schemas.microsoft.com/office/drawing/2014/main" id="{320375BE-8EC0-4B64-BF75-9FB1C78EB31D}"/>
                    </a:ext>
                  </a:extLst>
                </p:cNvPr>
                <p:cNvSpPr/>
                <p:nvPr/>
              </p:nvSpPr>
              <p:spPr>
                <a:xfrm>
                  <a:off x="6962018" y="5580177"/>
                  <a:ext cx="74374" cy="18582"/>
                </a:xfrm>
                <a:custGeom>
                  <a:avLst/>
                  <a:gdLst>
                    <a:gd name="connsiteX0" fmla="*/ 74375 w 74374"/>
                    <a:gd name="connsiteY0" fmla="*/ 18583 h 18582"/>
                    <a:gd name="connsiteX1" fmla="*/ 0 w 74374"/>
                    <a:gd name="connsiteY1" fmla="*/ 0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74375" y="1858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1" name="フリーフォーム 2370">
                  <a:extLst>
                    <a:ext uri="{FF2B5EF4-FFF2-40B4-BE49-F238E27FC236}">
                      <a16:creationId xmlns:a16="http://schemas.microsoft.com/office/drawing/2014/main" id="{9A1C7A1D-A827-23B8-5E8A-0FBC6D1EB7D4}"/>
                    </a:ext>
                  </a:extLst>
                </p:cNvPr>
                <p:cNvSpPr/>
                <p:nvPr/>
              </p:nvSpPr>
              <p:spPr>
                <a:xfrm>
                  <a:off x="7209939" y="5543007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2" name="フリーフォーム 2371">
                  <a:extLst>
                    <a:ext uri="{FF2B5EF4-FFF2-40B4-BE49-F238E27FC236}">
                      <a16:creationId xmlns:a16="http://schemas.microsoft.com/office/drawing/2014/main" id="{5A91ADF0-7463-BD18-47ED-7A7153C1CEEA}"/>
                    </a:ext>
                  </a:extLst>
                </p:cNvPr>
                <p:cNvSpPr/>
                <p:nvPr/>
              </p:nvSpPr>
              <p:spPr>
                <a:xfrm>
                  <a:off x="7333897" y="5543007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3" name="フリーフォーム 2372">
                  <a:extLst>
                    <a:ext uri="{FF2B5EF4-FFF2-40B4-BE49-F238E27FC236}">
                      <a16:creationId xmlns:a16="http://schemas.microsoft.com/office/drawing/2014/main" id="{38A73CFC-8027-2710-ED08-DA260205F0E6}"/>
                    </a:ext>
                  </a:extLst>
                </p:cNvPr>
                <p:cNvSpPr/>
                <p:nvPr/>
              </p:nvSpPr>
              <p:spPr>
                <a:xfrm>
                  <a:off x="7309097" y="5543009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4" name="フリーフォーム 2373">
                  <a:extLst>
                    <a:ext uri="{FF2B5EF4-FFF2-40B4-BE49-F238E27FC236}">
                      <a16:creationId xmlns:a16="http://schemas.microsoft.com/office/drawing/2014/main" id="{9C318078-D2E8-EA01-7D09-E4386228E1C7}"/>
                    </a:ext>
                  </a:extLst>
                </p:cNvPr>
                <p:cNvSpPr/>
                <p:nvPr/>
              </p:nvSpPr>
              <p:spPr>
                <a:xfrm>
                  <a:off x="7433055" y="5543009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5" name="フリーフォーム 2374">
                  <a:extLst>
                    <a:ext uri="{FF2B5EF4-FFF2-40B4-BE49-F238E27FC236}">
                      <a16:creationId xmlns:a16="http://schemas.microsoft.com/office/drawing/2014/main" id="{DEAC2C04-FB04-E277-AB50-F443246657E7}"/>
                    </a:ext>
                  </a:extLst>
                </p:cNvPr>
                <p:cNvSpPr/>
                <p:nvPr/>
              </p:nvSpPr>
              <p:spPr>
                <a:xfrm>
                  <a:off x="7333897" y="5666894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6" name="フリーフォーム 2375">
                  <a:extLst>
                    <a:ext uri="{FF2B5EF4-FFF2-40B4-BE49-F238E27FC236}">
                      <a16:creationId xmlns:a16="http://schemas.microsoft.com/office/drawing/2014/main" id="{B296CB32-88E8-7DEA-AAF9-640CE03F1758}"/>
                    </a:ext>
                  </a:extLst>
                </p:cNvPr>
                <p:cNvSpPr/>
                <p:nvPr/>
              </p:nvSpPr>
              <p:spPr>
                <a:xfrm>
                  <a:off x="7209939" y="554300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7" name="フリーフォーム 2376">
                  <a:extLst>
                    <a:ext uri="{FF2B5EF4-FFF2-40B4-BE49-F238E27FC236}">
                      <a16:creationId xmlns:a16="http://schemas.microsoft.com/office/drawing/2014/main" id="{6106B026-66FD-F737-0CC6-9DD5F6278FF9}"/>
                    </a:ext>
                  </a:extLst>
                </p:cNvPr>
                <p:cNvSpPr/>
                <p:nvPr/>
              </p:nvSpPr>
              <p:spPr>
                <a:xfrm>
                  <a:off x="7271918" y="554300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8" name="フリーフォーム 2377">
                  <a:extLst>
                    <a:ext uri="{FF2B5EF4-FFF2-40B4-BE49-F238E27FC236}">
                      <a16:creationId xmlns:a16="http://schemas.microsoft.com/office/drawing/2014/main" id="{BC9A502E-E93B-2920-23F4-65E6575832A4}"/>
                    </a:ext>
                  </a:extLst>
                </p:cNvPr>
                <p:cNvSpPr/>
                <p:nvPr/>
              </p:nvSpPr>
              <p:spPr>
                <a:xfrm>
                  <a:off x="7333897" y="5642115"/>
                  <a:ext cx="99158" cy="24778"/>
                </a:xfrm>
                <a:custGeom>
                  <a:avLst/>
                  <a:gdLst>
                    <a:gd name="connsiteX0" fmla="*/ 99158 w 99158"/>
                    <a:gd name="connsiteY0" fmla="*/ 24778 h 24778"/>
                    <a:gd name="connsiteX1" fmla="*/ 0 w 99158"/>
                    <a:gd name="connsiteY1" fmla="*/ 0 h 24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8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79" name="フリーフォーム 2378">
                  <a:extLst>
                    <a:ext uri="{FF2B5EF4-FFF2-40B4-BE49-F238E27FC236}">
                      <a16:creationId xmlns:a16="http://schemas.microsoft.com/office/drawing/2014/main" id="{E32AA5A8-7607-E442-C9CD-63B110209B68}"/>
                    </a:ext>
                  </a:extLst>
                </p:cNvPr>
                <p:cNvSpPr/>
                <p:nvPr/>
              </p:nvSpPr>
              <p:spPr>
                <a:xfrm>
                  <a:off x="7333897" y="5580172"/>
                  <a:ext cx="99158" cy="24777"/>
                </a:xfrm>
                <a:custGeom>
                  <a:avLst/>
                  <a:gdLst>
                    <a:gd name="connsiteX0" fmla="*/ 99158 w 99158"/>
                    <a:gd name="connsiteY0" fmla="*/ 24778 h 24777"/>
                    <a:gd name="connsiteX1" fmla="*/ 0 w 99158"/>
                    <a:gd name="connsiteY1" fmla="*/ 0 h 24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7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0" name="フリーフォーム 2379">
                  <a:extLst>
                    <a:ext uri="{FF2B5EF4-FFF2-40B4-BE49-F238E27FC236}">
                      <a16:creationId xmlns:a16="http://schemas.microsoft.com/office/drawing/2014/main" id="{C8B4BCCF-A7DA-3A53-C9F6-2C80BFBD6373}"/>
                    </a:ext>
                  </a:extLst>
                </p:cNvPr>
                <p:cNvSpPr/>
                <p:nvPr/>
              </p:nvSpPr>
              <p:spPr>
                <a:xfrm>
                  <a:off x="7259522" y="5561590"/>
                  <a:ext cx="74374" cy="18582"/>
                </a:xfrm>
                <a:custGeom>
                  <a:avLst/>
                  <a:gdLst>
                    <a:gd name="connsiteX0" fmla="*/ 0 w 74374"/>
                    <a:gd name="connsiteY0" fmla="*/ 0 h 18582"/>
                    <a:gd name="connsiteX1" fmla="*/ 74375 w 74374"/>
                    <a:gd name="connsiteY1" fmla="*/ 18583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0" y="0"/>
                      </a:moveTo>
                      <a:lnTo>
                        <a:pt x="74375" y="1858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1" name="フリーフォーム 2380">
                  <a:extLst>
                    <a:ext uri="{FF2B5EF4-FFF2-40B4-BE49-F238E27FC236}">
                      <a16:creationId xmlns:a16="http://schemas.microsoft.com/office/drawing/2014/main" id="{13C548E3-8711-204D-3B58-DD4959B16F6C}"/>
                    </a:ext>
                  </a:extLst>
                </p:cNvPr>
                <p:cNvSpPr/>
                <p:nvPr/>
              </p:nvSpPr>
              <p:spPr>
                <a:xfrm>
                  <a:off x="7309105" y="5543007"/>
                  <a:ext cx="74374" cy="18582"/>
                </a:xfrm>
                <a:custGeom>
                  <a:avLst/>
                  <a:gdLst>
                    <a:gd name="connsiteX0" fmla="*/ 74375 w 74374"/>
                    <a:gd name="connsiteY0" fmla="*/ 18583 h 18582"/>
                    <a:gd name="connsiteX1" fmla="*/ 0 w 74374"/>
                    <a:gd name="connsiteY1" fmla="*/ 0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74375" y="1858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2" name="フリーフォーム 2381">
                  <a:extLst>
                    <a:ext uri="{FF2B5EF4-FFF2-40B4-BE49-F238E27FC236}">
                      <a16:creationId xmlns:a16="http://schemas.microsoft.com/office/drawing/2014/main" id="{E75D79BC-AABC-E298-B5F3-5CA7F6DD957D}"/>
                    </a:ext>
                  </a:extLst>
                </p:cNvPr>
                <p:cNvSpPr/>
                <p:nvPr/>
              </p:nvSpPr>
              <p:spPr>
                <a:xfrm>
                  <a:off x="7333897" y="5561590"/>
                  <a:ext cx="49583" cy="142467"/>
                </a:xfrm>
                <a:custGeom>
                  <a:avLst/>
                  <a:gdLst>
                    <a:gd name="connsiteX0" fmla="*/ 0 w 49583"/>
                    <a:gd name="connsiteY0" fmla="*/ 142467 h 142467"/>
                    <a:gd name="connsiteX1" fmla="*/ 49583 w 49583"/>
                    <a:gd name="connsiteY1" fmla="*/ 0 h 142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7">
                      <a:moveTo>
                        <a:pt x="0" y="142467"/>
                      </a:moveTo>
                      <a:lnTo>
                        <a:pt x="4958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3" name="フリーフォーム 2382">
                  <a:extLst>
                    <a:ext uri="{FF2B5EF4-FFF2-40B4-BE49-F238E27FC236}">
                      <a16:creationId xmlns:a16="http://schemas.microsoft.com/office/drawing/2014/main" id="{735B0669-7A1B-3D35-3194-1EE83FAFD877}"/>
                    </a:ext>
                  </a:extLst>
                </p:cNvPr>
                <p:cNvSpPr/>
                <p:nvPr/>
              </p:nvSpPr>
              <p:spPr>
                <a:xfrm>
                  <a:off x="7383480" y="5543007"/>
                  <a:ext cx="49583" cy="142469"/>
                </a:xfrm>
                <a:custGeom>
                  <a:avLst/>
                  <a:gdLst>
                    <a:gd name="connsiteX0" fmla="*/ 49583 w 49583"/>
                    <a:gd name="connsiteY0" fmla="*/ 0 h 142469"/>
                    <a:gd name="connsiteX1" fmla="*/ 0 w 49583"/>
                    <a:gd name="connsiteY1" fmla="*/ 142470 h 14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9">
                      <a:moveTo>
                        <a:pt x="49583" y="0"/>
                      </a:moveTo>
                      <a:lnTo>
                        <a:pt x="0" y="1424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4" name="フリーフォーム 2383">
                  <a:extLst>
                    <a:ext uri="{FF2B5EF4-FFF2-40B4-BE49-F238E27FC236}">
                      <a16:creationId xmlns:a16="http://schemas.microsoft.com/office/drawing/2014/main" id="{CE0914D0-4FC1-E6AA-D21D-08B1E53D9AA4}"/>
                    </a:ext>
                  </a:extLst>
                </p:cNvPr>
                <p:cNvSpPr/>
                <p:nvPr/>
              </p:nvSpPr>
              <p:spPr>
                <a:xfrm>
                  <a:off x="7085972" y="5543007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5" name="フリーフォーム 2384">
                  <a:extLst>
                    <a:ext uri="{FF2B5EF4-FFF2-40B4-BE49-F238E27FC236}">
                      <a16:creationId xmlns:a16="http://schemas.microsoft.com/office/drawing/2014/main" id="{2D1B5FDE-3717-BE2F-9F70-7AE0569D3B05}"/>
                    </a:ext>
                  </a:extLst>
                </p:cNvPr>
                <p:cNvSpPr/>
                <p:nvPr/>
              </p:nvSpPr>
              <p:spPr>
                <a:xfrm>
                  <a:off x="7185130" y="5543009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6" name="フリーフォーム 2385">
                  <a:extLst>
                    <a:ext uri="{FF2B5EF4-FFF2-40B4-BE49-F238E27FC236}">
                      <a16:creationId xmlns:a16="http://schemas.microsoft.com/office/drawing/2014/main" id="{B81AB555-2EF6-2808-38AF-8B729C525F71}"/>
                    </a:ext>
                  </a:extLst>
                </p:cNvPr>
                <p:cNvSpPr/>
                <p:nvPr/>
              </p:nvSpPr>
              <p:spPr>
                <a:xfrm>
                  <a:off x="7085972" y="554300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7" name="フリーフォーム 2386">
                  <a:extLst>
                    <a:ext uri="{FF2B5EF4-FFF2-40B4-BE49-F238E27FC236}">
                      <a16:creationId xmlns:a16="http://schemas.microsoft.com/office/drawing/2014/main" id="{FB4A50D6-59F7-F03E-13FD-E3B58EB99979}"/>
                    </a:ext>
                  </a:extLst>
                </p:cNvPr>
                <p:cNvSpPr/>
                <p:nvPr/>
              </p:nvSpPr>
              <p:spPr>
                <a:xfrm>
                  <a:off x="7147951" y="554300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8" name="フリーフォーム 2387">
                  <a:extLst>
                    <a:ext uri="{FF2B5EF4-FFF2-40B4-BE49-F238E27FC236}">
                      <a16:creationId xmlns:a16="http://schemas.microsoft.com/office/drawing/2014/main" id="{2136C1AA-E187-3454-C623-6B0679D28D99}"/>
                    </a:ext>
                  </a:extLst>
                </p:cNvPr>
                <p:cNvSpPr/>
                <p:nvPr/>
              </p:nvSpPr>
              <p:spPr>
                <a:xfrm>
                  <a:off x="7135555" y="5561590"/>
                  <a:ext cx="74374" cy="18582"/>
                </a:xfrm>
                <a:custGeom>
                  <a:avLst/>
                  <a:gdLst>
                    <a:gd name="connsiteX0" fmla="*/ 0 w 74374"/>
                    <a:gd name="connsiteY0" fmla="*/ 0 h 18582"/>
                    <a:gd name="connsiteX1" fmla="*/ 74375 w 74374"/>
                    <a:gd name="connsiteY1" fmla="*/ 18583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0" y="0"/>
                      </a:moveTo>
                      <a:lnTo>
                        <a:pt x="74375" y="1858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89" name="フリーフォーム 2388">
                  <a:extLst>
                    <a:ext uri="{FF2B5EF4-FFF2-40B4-BE49-F238E27FC236}">
                      <a16:creationId xmlns:a16="http://schemas.microsoft.com/office/drawing/2014/main" id="{3211BFC1-7004-B721-B4F4-968E7CC7762E}"/>
                    </a:ext>
                  </a:extLst>
                </p:cNvPr>
                <p:cNvSpPr/>
                <p:nvPr/>
              </p:nvSpPr>
              <p:spPr>
                <a:xfrm>
                  <a:off x="7185139" y="5543007"/>
                  <a:ext cx="74374" cy="18582"/>
                </a:xfrm>
                <a:custGeom>
                  <a:avLst/>
                  <a:gdLst>
                    <a:gd name="connsiteX0" fmla="*/ 74375 w 74374"/>
                    <a:gd name="connsiteY0" fmla="*/ 18583 h 18582"/>
                    <a:gd name="connsiteX1" fmla="*/ 0 w 74374"/>
                    <a:gd name="connsiteY1" fmla="*/ 0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74375" y="1858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0" name="フリーフォーム 2389">
                  <a:extLst>
                    <a:ext uri="{FF2B5EF4-FFF2-40B4-BE49-F238E27FC236}">
                      <a16:creationId xmlns:a16="http://schemas.microsoft.com/office/drawing/2014/main" id="{19E41CA7-550D-061A-E1FB-1CF0F1EB3E6C}"/>
                    </a:ext>
                  </a:extLst>
                </p:cNvPr>
                <p:cNvSpPr/>
                <p:nvPr/>
              </p:nvSpPr>
              <p:spPr>
                <a:xfrm>
                  <a:off x="6962022" y="5543007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1" name="フリーフォーム 2390">
                  <a:extLst>
                    <a:ext uri="{FF2B5EF4-FFF2-40B4-BE49-F238E27FC236}">
                      <a16:creationId xmlns:a16="http://schemas.microsoft.com/office/drawing/2014/main" id="{1A7AD48C-CCE2-F319-6929-065E65AB3ECF}"/>
                    </a:ext>
                  </a:extLst>
                </p:cNvPr>
                <p:cNvSpPr/>
                <p:nvPr/>
              </p:nvSpPr>
              <p:spPr>
                <a:xfrm>
                  <a:off x="7061180" y="5543009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2" name="フリーフォーム 2391">
                  <a:extLst>
                    <a:ext uri="{FF2B5EF4-FFF2-40B4-BE49-F238E27FC236}">
                      <a16:creationId xmlns:a16="http://schemas.microsoft.com/office/drawing/2014/main" id="{3D5FC811-6FA4-F6D2-1477-231C83CFBB61}"/>
                    </a:ext>
                  </a:extLst>
                </p:cNvPr>
                <p:cNvSpPr/>
                <p:nvPr/>
              </p:nvSpPr>
              <p:spPr>
                <a:xfrm>
                  <a:off x="6962022" y="554300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3" name="フリーフォーム 2392">
                  <a:extLst>
                    <a:ext uri="{FF2B5EF4-FFF2-40B4-BE49-F238E27FC236}">
                      <a16:creationId xmlns:a16="http://schemas.microsoft.com/office/drawing/2014/main" id="{2075CE2F-2848-FEB1-1CDC-C91C64CD6D47}"/>
                    </a:ext>
                  </a:extLst>
                </p:cNvPr>
                <p:cNvSpPr/>
                <p:nvPr/>
              </p:nvSpPr>
              <p:spPr>
                <a:xfrm>
                  <a:off x="7024001" y="5543007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4" name="フリーフォーム 2393">
                  <a:extLst>
                    <a:ext uri="{FF2B5EF4-FFF2-40B4-BE49-F238E27FC236}">
                      <a16:creationId xmlns:a16="http://schemas.microsoft.com/office/drawing/2014/main" id="{3699A9B9-B7AF-19A0-FC16-840E7A52AB49}"/>
                    </a:ext>
                  </a:extLst>
                </p:cNvPr>
                <p:cNvSpPr/>
                <p:nvPr/>
              </p:nvSpPr>
              <p:spPr>
                <a:xfrm>
                  <a:off x="7011605" y="5561589"/>
                  <a:ext cx="74374" cy="18582"/>
                </a:xfrm>
                <a:custGeom>
                  <a:avLst/>
                  <a:gdLst>
                    <a:gd name="connsiteX0" fmla="*/ 0 w 74374"/>
                    <a:gd name="connsiteY0" fmla="*/ 0 h 18582"/>
                    <a:gd name="connsiteX1" fmla="*/ 74375 w 74374"/>
                    <a:gd name="connsiteY1" fmla="*/ 18583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0" y="0"/>
                      </a:moveTo>
                      <a:lnTo>
                        <a:pt x="74375" y="1858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5" name="フリーフォーム 2394">
                  <a:extLst>
                    <a:ext uri="{FF2B5EF4-FFF2-40B4-BE49-F238E27FC236}">
                      <a16:creationId xmlns:a16="http://schemas.microsoft.com/office/drawing/2014/main" id="{B460D4E1-AC19-8BB6-1538-DE5983CC4A12}"/>
                    </a:ext>
                  </a:extLst>
                </p:cNvPr>
                <p:cNvSpPr/>
                <p:nvPr/>
              </p:nvSpPr>
              <p:spPr>
                <a:xfrm>
                  <a:off x="7061189" y="5543007"/>
                  <a:ext cx="74374" cy="18582"/>
                </a:xfrm>
                <a:custGeom>
                  <a:avLst/>
                  <a:gdLst>
                    <a:gd name="connsiteX0" fmla="*/ 74375 w 74374"/>
                    <a:gd name="connsiteY0" fmla="*/ 18583 h 18582"/>
                    <a:gd name="connsiteX1" fmla="*/ 0 w 74374"/>
                    <a:gd name="connsiteY1" fmla="*/ 0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74375" y="1858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6" name="フリーフォーム 2395">
                  <a:extLst>
                    <a:ext uri="{FF2B5EF4-FFF2-40B4-BE49-F238E27FC236}">
                      <a16:creationId xmlns:a16="http://schemas.microsoft.com/office/drawing/2014/main" id="{42AB4E41-A99B-161B-D16E-9B189D2D0D34}"/>
                    </a:ext>
                  </a:extLst>
                </p:cNvPr>
                <p:cNvSpPr/>
                <p:nvPr/>
              </p:nvSpPr>
              <p:spPr>
                <a:xfrm>
                  <a:off x="7110768" y="5865117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7" name="フリーフォーム 2396">
                  <a:extLst>
                    <a:ext uri="{FF2B5EF4-FFF2-40B4-BE49-F238E27FC236}">
                      <a16:creationId xmlns:a16="http://schemas.microsoft.com/office/drawing/2014/main" id="{03BC97A1-7449-C796-46EF-1B5EAA4CF443}"/>
                    </a:ext>
                  </a:extLst>
                </p:cNvPr>
                <p:cNvSpPr/>
                <p:nvPr/>
              </p:nvSpPr>
              <p:spPr>
                <a:xfrm>
                  <a:off x="7110768" y="5741232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8" name="フリーフォーム 2397">
                  <a:extLst>
                    <a:ext uri="{FF2B5EF4-FFF2-40B4-BE49-F238E27FC236}">
                      <a16:creationId xmlns:a16="http://schemas.microsoft.com/office/drawing/2014/main" id="{B2B208AE-BEC3-6E5B-8F20-D84A1D6E5038}"/>
                    </a:ext>
                  </a:extLst>
                </p:cNvPr>
                <p:cNvSpPr/>
                <p:nvPr/>
              </p:nvSpPr>
              <p:spPr>
                <a:xfrm>
                  <a:off x="7234726" y="5741232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99" name="フリーフォーム 2398">
                  <a:extLst>
                    <a:ext uri="{FF2B5EF4-FFF2-40B4-BE49-F238E27FC236}">
                      <a16:creationId xmlns:a16="http://schemas.microsoft.com/office/drawing/2014/main" id="{486ED885-4294-B6A4-1C55-AC7E1B42F5BC}"/>
                    </a:ext>
                  </a:extLst>
                </p:cNvPr>
                <p:cNvSpPr/>
                <p:nvPr/>
              </p:nvSpPr>
              <p:spPr>
                <a:xfrm>
                  <a:off x="7333885" y="5704069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0" name="フリーフォーム 2399">
                  <a:extLst>
                    <a:ext uri="{FF2B5EF4-FFF2-40B4-BE49-F238E27FC236}">
                      <a16:creationId xmlns:a16="http://schemas.microsoft.com/office/drawing/2014/main" id="{D8CC8F5B-B396-6535-48EE-A67B9B8E6E83}"/>
                    </a:ext>
                  </a:extLst>
                </p:cNvPr>
                <p:cNvSpPr/>
                <p:nvPr/>
              </p:nvSpPr>
              <p:spPr>
                <a:xfrm>
                  <a:off x="7234726" y="5827954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1" name="フリーフォーム 2400">
                  <a:extLst>
                    <a:ext uri="{FF2B5EF4-FFF2-40B4-BE49-F238E27FC236}">
                      <a16:creationId xmlns:a16="http://schemas.microsoft.com/office/drawing/2014/main" id="{B134F151-3116-36CF-FA79-19BAD9F37B03}"/>
                    </a:ext>
                  </a:extLst>
                </p:cNvPr>
                <p:cNvSpPr/>
                <p:nvPr/>
              </p:nvSpPr>
              <p:spPr>
                <a:xfrm>
                  <a:off x="7110768" y="574123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2" name="フリーフォーム 2401">
                  <a:extLst>
                    <a:ext uri="{FF2B5EF4-FFF2-40B4-BE49-F238E27FC236}">
                      <a16:creationId xmlns:a16="http://schemas.microsoft.com/office/drawing/2014/main" id="{D0E60EF2-6731-8329-7F4D-9B0921D4E712}"/>
                    </a:ext>
                  </a:extLst>
                </p:cNvPr>
                <p:cNvSpPr/>
                <p:nvPr/>
              </p:nvSpPr>
              <p:spPr>
                <a:xfrm>
                  <a:off x="7172747" y="574123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3" name="フリーフォーム 2402">
                  <a:extLst>
                    <a:ext uri="{FF2B5EF4-FFF2-40B4-BE49-F238E27FC236}">
                      <a16:creationId xmlns:a16="http://schemas.microsoft.com/office/drawing/2014/main" id="{4F4A1226-2B5D-14C0-DC88-6CF8FB3A98F5}"/>
                    </a:ext>
                  </a:extLst>
                </p:cNvPr>
                <p:cNvSpPr/>
                <p:nvPr/>
              </p:nvSpPr>
              <p:spPr>
                <a:xfrm>
                  <a:off x="7110768" y="5803176"/>
                  <a:ext cx="123958" cy="61941"/>
                </a:xfrm>
                <a:custGeom>
                  <a:avLst/>
                  <a:gdLst>
                    <a:gd name="connsiteX0" fmla="*/ 0 w 123958"/>
                    <a:gd name="connsiteY0" fmla="*/ 0 h 61941"/>
                    <a:gd name="connsiteX1" fmla="*/ 123958 w 123958"/>
                    <a:gd name="connsiteY1" fmla="*/ 61942 h 61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1">
                      <a:moveTo>
                        <a:pt x="0" y="0"/>
                      </a:moveTo>
                      <a:lnTo>
                        <a:pt x="123958" y="619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4" name="フリーフォーム 2403">
                  <a:extLst>
                    <a:ext uri="{FF2B5EF4-FFF2-40B4-BE49-F238E27FC236}">
                      <a16:creationId xmlns:a16="http://schemas.microsoft.com/office/drawing/2014/main" id="{331AEC12-CFCA-C64F-2E35-D10A65998DF8}"/>
                    </a:ext>
                  </a:extLst>
                </p:cNvPr>
                <p:cNvSpPr/>
                <p:nvPr/>
              </p:nvSpPr>
              <p:spPr>
                <a:xfrm>
                  <a:off x="7110768" y="5741232"/>
                  <a:ext cx="123958" cy="61943"/>
                </a:xfrm>
                <a:custGeom>
                  <a:avLst/>
                  <a:gdLst>
                    <a:gd name="connsiteX0" fmla="*/ 0 w 123958"/>
                    <a:gd name="connsiteY0" fmla="*/ 0 h 61943"/>
                    <a:gd name="connsiteX1" fmla="*/ 123958 w 123958"/>
                    <a:gd name="connsiteY1" fmla="*/ 61943 h 6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3">
                      <a:moveTo>
                        <a:pt x="0" y="0"/>
                      </a:moveTo>
                      <a:lnTo>
                        <a:pt x="123958" y="6194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5" name="フリーフォーム 2404">
                  <a:extLst>
                    <a:ext uri="{FF2B5EF4-FFF2-40B4-BE49-F238E27FC236}">
                      <a16:creationId xmlns:a16="http://schemas.microsoft.com/office/drawing/2014/main" id="{3513AB08-87AD-1AAA-DA16-954A9C597852}"/>
                    </a:ext>
                  </a:extLst>
                </p:cNvPr>
                <p:cNvSpPr/>
                <p:nvPr/>
              </p:nvSpPr>
              <p:spPr>
                <a:xfrm>
                  <a:off x="7234726" y="5803176"/>
                  <a:ext cx="99158" cy="24778"/>
                </a:xfrm>
                <a:custGeom>
                  <a:avLst/>
                  <a:gdLst>
                    <a:gd name="connsiteX0" fmla="*/ 99158 w 99158"/>
                    <a:gd name="connsiteY0" fmla="*/ 24778 h 24778"/>
                    <a:gd name="connsiteX1" fmla="*/ 0 w 99158"/>
                    <a:gd name="connsiteY1" fmla="*/ 0 h 24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8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6" name="フリーフォーム 2405">
                  <a:extLst>
                    <a:ext uri="{FF2B5EF4-FFF2-40B4-BE49-F238E27FC236}">
                      <a16:creationId xmlns:a16="http://schemas.microsoft.com/office/drawing/2014/main" id="{491A4424-5CAB-E4F9-7CBB-84C69D3FCFC2}"/>
                    </a:ext>
                  </a:extLst>
                </p:cNvPr>
                <p:cNvSpPr/>
                <p:nvPr/>
              </p:nvSpPr>
              <p:spPr>
                <a:xfrm>
                  <a:off x="7234726" y="5741232"/>
                  <a:ext cx="99158" cy="24777"/>
                </a:xfrm>
                <a:custGeom>
                  <a:avLst/>
                  <a:gdLst>
                    <a:gd name="connsiteX0" fmla="*/ 99158 w 99158"/>
                    <a:gd name="connsiteY0" fmla="*/ 24778 h 24777"/>
                    <a:gd name="connsiteX1" fmla="*/ 0 w 99158"/>
                    <a:gd name="connsiteY1" fmla="*/ 0 h 24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7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7" name="フリーフォーム 2406">
                  <a:extLst>
                    <a:ext uri="{FF2B5EF4-FFF2-40B4-BE49-F238E27FC236}">
                      <a16:creationId xmlns:a16="http://schemas.microsoft.com/office/drawing/2014/main" id="{46FA0E2E-2CAA-8373-47A7-A100E5112974}"/>
                    </a:ext>
                  </a:extLst>
                </p:cNvPr>
                <p:cNvSpPr/>
                <p:nvPr/>
              </p:nvSpPr>
              <p:spPr>
                <a:xfrm>
                  <a:off x="7234726" y="5722650"/>
                  <a:ext cx="49583" cy="142467"/>
                </a:xfrm>
                <a:custGeom>
                  <a:avLst/>
                  <a:gdLst>
                    <a:gd name="connsiteX0" fmla="*/ 0 w 49583"/>
                    <a:gd name="connsiteY0" fmla="*/ 142467 h 142467"/>
                    <a:gd name="connsiteX1" fmla="*/ 49583 w 49583"/>
                    <a:gd name="connsiteY1" fmla="*/ 0 h 142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7">
                      <a:moveTo>
                        <a:pt x="0" y="142467"/>
                      </a:moveTo>
                      <a:lnTo>
                        <a:pt x="4958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8" name="フリーフォーム 2407">
                  <a:extLst>
                    <a:ext uri="{FF2B5EF4-FFF2-40B4-BE49-F238E27FC236}">
                      <a16:creationId xmlns:a16="http://schemas.microsoft.com/office/drawing/2014/main" id="{A711AF52-5B3A-911E-A25A-258C62416F8A}"/>
                    </a:ext>
                  </a:extLst>
                </p:cNvPr>
                <p:cNvSpPr/>
                <p:nvPr/>
              </p:nvSpPr>
              <p:spPr>
                <a:xfrm>
                  <a:off x="7284310" y="5704067"/>
                  <a:ext cx="49583" cy="142469"/>
                </a:xfrm>
                <a:custGeom>
                  <a:avLst/>
                  <a:gdLst>
                    <a:gd name="connsiteX0" fmla="*/ 49583 w 49583"/>
                    <a:gd name="connsiteY0" fmla="*/ 0 h 142469"/>
                    <a:gd name="connsiteX1" fmla="*/ 0 w 49583"/>
                    <a:gd name="connsiteY1" fmla="*/ 142470 h 14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9">
                      <a:moveTo>
                        <a:pt x="49583" y="0"/>
                      </a:moveTo>
                      <a:lnTo>
                        <a:pt x="0" y="1424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09" name="フリーフォーム 2408">
                  <a:extLst>
                    <a:ext uri="{FF2B5EF4-FFF2-40B4-BE49-F238E27FC236}">
                      <a16:creationId xmlns:a16="http://schemas.microsoft.com/office/drawing/2014/main" id="{44C3CCB9-54B7-2423-BA61-F66F5FEDCD40}"/>
                    </a:ext>
                  </a:extLst>
                </p:cNvPr>
                <p:cNvSpPr/>
                <p:nvPr/>
              </p:nvSpPr>
              <p:spPr>
                <a:xfrm>
                  <a:off x="6986801" y="5865117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0" name="フリーフォーム 2409">
                  <a:extLst>
                    <a:ext uri="{FF2B5EF4-FFF2-40B4-BE49-F238E27FC236}">
                      <a16:creationId xmlns:a16="http://schemas.microsoft.com/office/drawing/2014/main" id="{AD08D2EC-FA4A-5941-F88B-9CE3A3E2D4C0}"/>
                    </a:ext>
                  </a:extLst>
                </p:cNvPr>
                <p:cNvSpPr/>
                <p:nvPr/>
              </p:nvSpPr>
              <p:spPr>
                <a:xfrm>
                  <a:off x="6986801" y="5741232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1" name="フリーフォーム 2410">
                  <a:extLst>
                    <a:ext uri="{FF2B5EF4-FFF2-40B4-BE49-F238E27FC236}">
                      <a16:creationId xmlns:a16="http://schemas.microsoft.com/office/drawing/2014/main" id="{4CC5BF0C-D3FD-1B87-9AA7-7B23353CBD5B}"/>
                    </a:ext>
                  </a:extLst>
                </p:cNvPr>
                <p:cNvSpPr/>
                <p:nvPr/>
              </p:nvSpPr>
              <p:spPr>
                <a:xfrm>
                  <a:off x="6986801" y="574123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2" name="フリーフォーム 2411">
                  <a:extLst>
                    <a:ext uri="{FF2B5EF4-FFF2-40B4-BE49-F238E27FC236}">
                      <a16:creationId xmlns:a16="http://schemas.microsoft.com/office/drawing/2014/main" id="{606EAC9F-D6B2-7D30-B581-DF2BB0A2B681}"/>
                    </a:ext>
                  </a:extLst>
                </p:cNvPr>
                <p:cNvSpPr/>
                <p:nvPr/>
              </p:nvSpPr>
              <p:spPr>
                <a:xfrm>
                  <a:off x="7048781" y="574123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3" name="フリーフォーム 2412">
                  <a:extLst>
                    <a:ext uri="{FF2B5EF4-FFF2-40B4-BE49-F238E27FC236}">
                      <a16:creationId xmlns:a16="http://schemas.microsoft.com/office/drawing/2014/main" id="{F3FD9E11-179C-DF55-FD8D-1FA49BBEB68E}"/>
                    </a:ext>
                  </a:extLst>
                </p:cNvPr>
                <p:cNvSpPr/>
                <p:nvPr/>
              </p:nvSpPr>
              <p:spPr>
                <a:xfrm>
                  <a:off x="6986801" y="5803176"/>
                  <a:ext cx="123958" cy="61941"/>
                </a:xfrm>
                <a:custGeom>
                  <a:avLst/>
                  <a:gdLst>
                    <a:gd name="connsiteX0" fmla="*/ 0 w 123958"/>
                    <a:gd name="connsiteY0" fmla="*/ 0 h 61941"/>
                    <a:gd name="connsiteX1" fmla="*/ 123958 w 123958"/>
                    <a:gd name="connsiteY1" fmla="*/ 61942 h 61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1">
                      <a:moveTo>
                        <a:pt x="0" y="0"/>
                      </a:moveTo>
                      <a:lnTo>
                        <a:pt x="123958" y="619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4" name="フリーフォーム 2413">
                  <a:extLst>
                    <a:ext uri="{FF2B5EF4-FFF2-40B4-BE49-F238E27FC236}">
                      <a16:creationId xmlns:a16="http://schemas.microsoft.com/office/drawing/2014/main" id="{D08AFC12-47E8-55B1-1DAE-3B9E2F37481E}"/>
                    </a:ext>
                  </a:extLst>
                </p:cNvPr>
                <p:cNvSpPr/>
                <p:nvPr/>
              </p:nvSpPr>
              <p:spPr>
                <a:xfrm>
                  <a:off x="6986801" y="5741232"/>
                  <a:ext cx="123958" cy="61943"/>
                </a:xfrm>
                <a:custGeom>
                  <a:avLst/>
                  <a:gdLst>
                    <a:gd name="connsiteX0" fmla="*/ 0 w 123958"/>
                    <a:gd name="connsiteY0" fmla="*/ 0 h 61943"/>
                    <a:gd name="connsiteX1" fmla="*/ 123958 w 123958"/>
                    <a:gd name="connsiteY1" fmla="*/ 61943 h 6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3">
                      <a:moveTo>
                        <a:pt x="0" y="0"/>
                      </a:moveTo>
                      <a:lnTo>
                        <a:pt x="123958" y="6194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5" name="フリーフォーム 2414">
                  <a:extLst>
                    <a:ext uri="{FF2B5EF4-FFF2-40B4-BE49-F238E27FC236}">
                      <a16:creationId xmlns:a16="http://schemas.microsoft.com/office/drawing/2014/main" id="{4BF03601-0685-ED14-28BB-38F6BB9EAD1E}"/>
                    </a:ext>
                  </a:extLst>
                </p:cNvPr>
                <p:cNvSpPr/>
                <p:nvPr/>
              </p:nvSpPr>
              <p:spPr>
                <a:xfrm>
                  <a:off x="6862852" y="5865117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6" name="フリーフォーム 2415">
                  <a:extLst>
                    <a:ext uri="{FF2B5EF4-FFF2-40B4-BE49-F238E27FC236}">
                      <a16:creationId xmlns:a16="http://schemas.microsoft.com/office/drawing/2014/main" id="{BE97A495-8038-E394-04A2-430BCDA849C8}"/>
                    </a:ext>
                  </a:extLst>
                </p:cNvPr>
                <p:cNvSpPr/>
                <p:nvPr/>
              </p:nvSpPr>
              <p:spPr>
                <a:xfrm>
                  <a:off x="6862852" y="5741232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7" name="フリーフォーム 2416">
                  <a:extLst>
                    <a:ext uri="{FF2B5EF4-FFF2-40B4-BE49-F238E27FC236}">
                      <a16:creationId xmlns:a16="http://schemas.microsoft.com/office/drawing/2014/main" id="{0EB6D276-49AF-306A-5245-CA63D1657C2B}"/>
                    </a:ext>
                  </a:extLst>
                </p:cNvPr>
                <p:cNvSpPr/>
                <p:nvPr/>
              </p:nvSpPr>
              <p:spPr>
                <a:xfrm>
                  <a:off x="6862852" y="574123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8" name="フリーフォーム 2417">
                  <a:extLst>
                    <a:ext uri="{FF2B5EF4-FFF2-40B4-BE49-F238E27FC236}">
                      <a16:creationId xmlns:a16="http://schemas.microsoft.com/office/drawing/2014/main" id="{004FF9E8-271D-EEC5-B4F4-AFAE83B788CD}"/>
                    </a:ext>
                  </a:extLst>
                </p:cNvPr>
                <p:cNvSpPr/>
                <p:nvPr/>
              </p:nvSpPr>
              <p:spPr>
                <a:xfrm>
                  <a:off x="6924831" y="5741232"/>
                  <a:ext cx="61979" cy="123884"/>
                </a:xfrm>
                <a:custGeom>
                  <a:avLst/>
                  <a:gdLst>
                    <a:gd name="connsiteX0" fmla="*/ 61979 w 61979"/>
                    <a:gd name="connsiteY0" fmla="*/ 0 h 123884"/>
                    <a:gd name="connsiteX1" fmla="*/ 0 w 61979"/>
                    <a:gd name="connsiteY1" fmla="*/ 123885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979" h="123884">
                      <a:moveTo>
                        <a:pt x="61979" y="0"/>
                      </a:moveTo>
                      <a:lnTo>
                        <a:pt x="0" y="12388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19" name="フリーフォーム 2418">
                  <a:extLst>
                    <a:ext uri="{FF2B5EF4-FFF2-40B4-BE49-F238E27FC236}">
                      <a16:creationId xmlns:a16="http://schemas.microsoft.com/office/drawing/2014/main" id="{0F38C85E-A624-5FE3-375F-854C388A0E3B}"/>
                    </a:ext>
                  </a:extLst>
                </p:cNvPr>
                <p:cNvSpPr/>
                <p:nvPr/>
              </p:nvSpPr>
              <p:spPr>
                <a:xfrm>
                  <a:off x="6862852" y="5803175"/>
                  <a:ext cx="123958" cy="61941"/>
                </a:xfrm>
                <a:custGeom>
                  <a:avLst/>
                  <a:gdLst>
                    <a:gd name="connsiteX0" fmla="*/ 0 w 123958"/>
                    <a:gd name="connsiteY0" fmla="*/ 0 h 61941"/>
                    <a:gd name="connsiteX1" fmla="*/ 123958 w 123958"/>
                    <a:gd name="connsiteY1" fmla="*/ 61942 h 61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1">
                      <a:moveTo>
                        <a:pt x="0" y="0"/>
                      </a:moveTo>
                      <a:lnTo>
                        <a:pt x="123958" y="61942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0" name="フリーフォーム 2419">
                  <a:extLst>
                    <a:ext uri="{FF2B5EF4-FFF2-40B4-BE49-F238E27FC236}">
                      <a16:creationId xmlns:a16="http://schemas.microsoft.com/office/drawing/2014/main" id="{CECA64A9-D628-E2B4-11FC-6BA463B32ED8}"/>
                    </a:ext>
                  </a:extLst>
                </p:cNvPr>
                <p:cNvSpPr/>
                <p:nvPr/>
              </p:nvSpPr>
              <p:spPr>
                <a:xfrm>
                  <a:off x="6862852" y="5741232"/>
                  <a:ext cx="123958" cy="61943"/>
                </a:xfrm>
                <a:custGeom>
                  <a:avLst/>
                  <a:gdLst>
                    <a:gd name="connsiteX0" fmla="*/ 0 w 123958"/>
                    <a:gd name="connsiteY0" fmla="*/ 0 h 61943"/>
                    <a:gd name="connsiteX1" fmla="*/ 123958 w 123958"/>
                    <a:gd name="connsiteY1" fmla="*/ 61943 h 6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61943">
                      <a:moveTo>
                        <a:pt x="0" y="0"/>
                      </a:moveTo>
                      <a:lnTo>
                        <a:pt x="123958" y="6194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1" name="フリーフォーム 2420">
                  <a:extLst>
                    <a:ext uri="{FF2B5EF4-FFF2-40B4-BE49-F238E27FC236}">
                      <a16:creationId xmlns:a16="http://schemas.microsoft.com/office/drawing/2014/main" id="{68072E0B-D5F1-F41B-CE81-6F2B4CF7A1F6}"/>
                    </a:ext>
                  </a:extLst>
                </p:cNvPr>
                <p:cNvSpPr/>
                <p:nvPr/>
              </p:nvSpPr>
              <p:spPr>
                <a:xfrm>
                  <a:off x="7433055" y="5666899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2" name="フリーフォーム 2421">
                  <a:extLst>
                    <a:ext uri="{FF2B5EF4-FFF2-40B4-BE49-F238E27FC236}">
                      <a16:creationId xmlns:a16="http://schemas.microsoft.com/office/drawing/2014/main" id="{51134B91-11CD-D740-A653-46F2DA12B2C5}"/>
                    </a:ext>
                  </a:extLst>
                </p:cNvPr>
                <p:cNvSpPr/>
                <p:nvPr/>
              </p:nvSpPr>
              <p:spPr>
                <a:xfrm>
                  <a:off x="7333897" y="5790784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3" name="フリーフォーム 2422">
                  <a:extLst>
                    <a:ext uri="{FF2B5EF4-FFF2-40B4-BE49-F238E27FC236}">
                      <a16:creationId xmlns:a16="http://schemas.microsoft.com/office/drawing/2014/main" id="{D9C04953-7155-277F-C1D0-6467AC759CE9}"/>
                    </a:ext>
                  </a:extLst>
                </p:cNvPr>
                <p:cNvSpPr/>
                <p:nvPr/>
              </p:nvSpPr>
              <p:spPr>
                <a:xfrm>
                  <a:off x="7333897" y="5766005"/>
                  <a:ext cx="99158" cy="24778"/>
                </a:xfrm>
                <a:custGeom>
                  <a:avLst/>
                  <a:gdLst>
                    <a:gd name="connsiteX0" fmla="*/ 99158 w 99158"/>
                    <a:gd name="connsiteY0" fmla="*/ 24778 h 24778"/>
                    <a:gd name="connsiteX1" fmla="*/ 0 w 99158"/>
                    <a:gd name="connsiteY1" fmla="*/ 0 h 24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8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4" name="フリーフォーム 2423">
                  <a:extLst>
                    <a:ext uri="{FF2B5EF4-FFF2-40B4-BE49-F238E27FC236}">
                      <a16:creationId xmlns:a16="http://schemas.microsoft.com/office/drawing/2014/main" id="{CA2C03D6-BF88-A96A-2DA8-83DA8E2ACD69}"/>
                    </a:ext>
                  </a:extLst>
                </p:cNvPr>
                <p:cNvSpPr/>
                <p:nvPr/>
              </p:nvSpPr>
              <p:spPr>
                <a:xfrm>
                  <a:off x="7333897" y="5704062"/>
                  <a:ext cx="99158" cy="24777"/>
                </a:xfrm>
                <a:custGeom>
                  <a:avLst/>
                  <a:gdLst>
                    <a:gd name="connsiteX0" fmla="*/ 99158 w 99158"/>
                    <a:gd name="connsiteY0" fmla="*/ 24778 h 24777"/>
                    <a:gd name="connsiteX1" fmla="*/ 0 w 99158"/>
                    <a:gd name="connsiteY1" fmla="*/ 0 h 24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7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5" name="フリーフォーム 2424">
                  <a:extLst>
                    <a:ext uri="{FF2B5EF4-FFF2-40B4-BE49-F238E27FC236}">
                      <a16:creationId xmlns:a16="http://schemas.microsoft.com/office/drawing/2014/main" id="{02903946-F2F6-2A7E-13C5-FC62C9C8A948}"/>
                    </a:ext>
                  </a:extLst>
                </p:cNvPr>
                <p:cNvSpPr/>
                <p:nvPr/>
              </p:nvSpPr>
              <p:spPr>
                <a:xfrm>
                  <a:off x="7333897" y="5685480"/>
                  <a:ext cx="49583" cy="142467"/>
                </a:xfrm>
                <a:custGeom>
                  <a:avLst/>
                  <a:gdLst>
                    <a:gd name="connsiteX0" fmla="*/ 0 w 49583"/>
                    <a:gd name="connsiteY0" fmla="*/ 142467 h 142467"/>
                    <a:gd name="connsiteX1" fmla="*/ 49583 w 49583"/>
                    <a:gd name="connsiteY1" fmla="*/ 0 h 142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7">
                      <a:moveTo>
                        <a:pt x="0" y="142467"/>
                      </a:moveTo>
                      <a:lnTo>
                        <a:pt x="4958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6" name="フリーフォーム 2425">
                  <a:extLst>
                    <a:ext uri="{FF2B5EF4-FFF2-40B4-BE49-F238E27FC236}">
                      <a16:creationId xmlns:a16="http://schemas.microsoft.com/office/drawing/2014/main" id="{DE689EF8-6D9B-0EE0-F662-5F9279C0E489}"/>
                    </a:ext>
                  </a:extLst>
                </p:cNvPr>
                <p:cNvSpPr/>
                <p:nvPr/>
              </p:nvSpPr>
              <p:spPr>
                <a:xfrm>
                  <a:off x="7383480" y="5666897"/>
                  <a:ext cx="49583" cy="142469"/>
                </a:xfrm>
                <a:custGeom>
                  <a:avLst/>
                  <a:gdLst>
                    <a:gd name="connsiteX0" fmla="*/ 49583 w 49583"/>
                    <a:gd name="connsiteY0" fmla="*/ 0 h 142469"/>
                    <a:gd name="connsiteX1" fmla="*/ 0 w 49583"/>
                    <a:gd name="connsiteY1" fmla="*/ 142470 h 14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9">
                      <a:moveTo>
                        <a:pt x="49583" y="0"/>
                      </a:moveTo>
                      <a:lnTo>
                        <a:pt x="0" y="1424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7" name="フリーフォーム 2426">
                  <a:extLst>
                    <a:ext uri="{FF2B5EF4-FFF2-40B4-BE49-F238E27FC236}">
                      <a16:creationId xmlns:a16="http://schemas.microsoft.com/office/drawing/2014/main" id="{DA526C5C-AF51-E104-B609-4B7A0456801D}"/>
                    </a:ext>
                  </a:extLst>
                </p:cNvPr>
                <p:cNvSpPr/>
                <p:nvPr/>
              </p:nvSpPr>
              <p:spPr>
                <a:xfrm>
                  <a:off x="7309104" y="5505842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8" name="フリーフォーム 2427">
                  <a:extLst>
                    <a:ext uri="{FF2B5EF4-FFF2-40B4-BE49-F238E27FC236}">
                      <a16:creationId xmlns:a16="http://schemas.microsoft.com/office/drawing/2014/main" id="{F630804E-8261-272B-6794-96DBA924FC75}"/>
                    </a:ext>
                  </a:extLst>
                </p:cNvPr>
                <p:cNvSpPr/>
                <p:nvPr/>
              </p:nvSpPr>
              <p:spPr>
                <a:xfrm>
                  <a:off x="7433062" y="5505842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29" name="フリーフォーム 2428">
                  <a:extLst>
                    <a:ext uri="{FF2B5EF4-FFF2-40B4-BE49-F238E27FC236}">
                      <a16:creationId xmlns:a16="http://schemas.microsoft.com/office/drawing/2014/main" id="{F600387C-C9C1-D5DF-CF32-62A869A5290E}"/>
                    </a:ext>
                  </a:extLst>
                </p:cNvPr>
                <p:cNvSpPr/>
                <p:nvPr/>
              </p:nvSpPr>
              <p:spPr>
                <a:xfrm>
                  <a:off x="7408262" y="5505844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0" name="フリーフォーム 2429">
                  <a:extLst>
                    <a:ext uri="{FF2B5EF4-FFF2-40B4-BE49-F238E27FC236}">
                      <a16:creationId xmlns:a16="http://schemas.microsoft.com/office/drawing/2014/main" id="{5C840A9B-7716-5A37-265C-3F7F7151C2D9}"/>
                    </a:ext>
                  </a:extLst>
                </p:cNvPr>
                <p:cNvSpPr/>
                <p:nvPr/>
              </p:nvSpPr>
              <p:spPr>
                <a:xfrm>
                  <a:off x="7532220" y="5505844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1" name="フリーフォーム 2430">
                  <a:extLst>
                    <a:ext uri="{FF2B5EF4-FFF2-40B4-BE49-F238E27FC236}">
                      <a16:creationId xmlns:a16="http://schemas.microsoft.com/office/drawing/2014/main" id="{9299FE26-1E30-326F-2774-0172F7B4E918}"/>
                    </a:ext>
                  </a:extLst>
                </p:cNvPr>
                <p:cNvSpPr/>
                <p:nvPr/>
              </p:nvSpPr>
              <p:spPr>
                <a:xfrm>
                  <a:off x="7433062" y="5629729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2" name="フリーフォーム 2431">
                  <a:extLst>
                    <a:ext uri="{FF2B5EF4-FFF2-40B4-BE49-F238E27FC236}">
                      <a16:creationId xmlns:a16="http://schemas.microsoft.com/office/drawing/2014/main" id="{5BCBC130-A2CD-EAF3-0EB9-3D5BBDD4A2E7}"/>
                    </a:ext>
                  </a:extLst>
                </p:cNvPr>
                <p:cNvSpPr/>
                <p:nvPr/>
              </p:nvSpPr>
              <p:spPr>
                <a:xfrm>
                  <a:off x="7309104" y="5505842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3" name="フリーフォーム 2432">
                  <a:extLst>
                    <a:ext uri="{FF2B5EF4-FFF2-40B4-BE49-F238E27FC236}">
                      <a16:creationId xmlns:a16="http://schemas.microsoft.com/office/drawing/2014/main" id="{436BED2E-3FFE-3099-85AB-F843C3DDF7C4}"/>
                    </a:ext>
                  </a:extLst>
                </p:cNvPr>
                <p:cNvSpPr/>
                <p:nvPr/>
              </p:nvSpPr>
              <p:spPr>
                <a:xfrm>
                  <a:off x="7371083" y="5505842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4" name="フリーフォーム 2433">
                  <a:extLst>
                    <a:ext uri="{FF2B5EF4-FFF2-40B4-BE49-F238E27FC236}">
                      <a16:creationId xmlns:a16="http://schemas.microsoft.com/office/drawing/2014/main" id="{A1774333-0423-78C1-B3B3-BC3859424E84}"/>
                    </a:ext>
                  </a:extLst>
                </p:cNvPr>
                <p:cNvSpPr/>
                <p:nvPr/>
              </p:nvSpPr>
              <p:spPr>
                <a:xfrm>
                  <a:off x="7433062" y="5604950"/>
                  <a:ext cx="99158" cy="24778"/>
                </a:xfrm>
                <a:custGeom>
                  <a:avLst/>
                  <a:gdLst>
                    <a:gd name="connsiteX0" fmla="*/ 99158 w 99158"/>
                    <a:gd name="connsiteY0" fmla="*/ 24778 h 24778"/>
                    <a:gd name="connsiteX1" fmla="*/ 0 w 99158"/>
                    <a:gd name="connsiteY1" fmla="*/ 0 h 24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8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5" name="フリーフォーム 2434">
                  <a:extLst>
                    <a:ext uri="{FF2B5EF4-FFF2-40B4-BE49-F238E27FC236}">
                      <a16:creationId xmlns:a16="http://schemas.microsoft.com/office/drawing/2014/main" id="{A969C8C7-FAED-5990-B5CC-5FC0D677B3E1}"/>
                    </a:ext>
                  </a:extLst>
                </p:cNvPr>
                <p:cNvSpPr/>
                <p:nvPr/>
              </p:nvSpPr>
              <p:spPr>
                <a:xfrm>
                  <a:off x="7433062" y="5543007"/>
                  <a:ext cx="99158" cy="24777"/>
                </a:xfrm>
                <a:custGeom>
                  <a:avLst/>
                  <a:gdLst>
                    <a:gd name="connsiteX0" fmla="*/ 99158 w 99158"/>
                    <a:gd name="connsiteY0" fmla="*/ 24778 h 24777"/>
                    <a:gd name="connsiteX1" fmla="*/ 0 w 99158"/>
                    <a:gd name="connsiteY1" fmla="*/ 0 h 24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7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6" name="フリーフォーム 2435">
                  <a:extLst>
                    <a:ext uri="{FF2B5EF4-FFF2-40B4-BE49-F238E27FC236}">
                      <a16:creationId xmlns:a16="http://schemas.microsoft.com/office/drawing/2014/main" id="{1A59E379-F098-AC4F-F488-3F8DE30DF48A}"/>
                    </a:ext>
                  </a:extLst>
                </p:cNvPr>
                <p:cNvSpPr/>
                <p:nvPr/>
              </p:nvSpPr>
              <p:spPr>
                <a:xfrm>
                  <a:off x="7358687" y="5524424"/>
                  <a:ext cx="74374" cy="18582"/>
                </a:xfrm>
                <a:custGeom>
                  <a:avLst/>
                  <a:gdLst>
                    <a:gd name="connsiteX0" fmla="*/ 0 w 74374"/>
                    <a:gd name="connsiteY0" fmla="*/ 0 h 18582"/>
                    <a:gd name="connsiteX1" fmla="*/ 74375 w 74374"/>
                    <a:gd name="connsiteY1" fmla="*/ 18583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0" y="0"/>
                      </a:moveTo>
                      <a:lnTo>
                        <a:pt x="74375" y="1858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7" name="フリーフォーム 2436">
                  <a:extLst>
                    <a:ext uri="{FF2B5EF4-FFF2-40B4-BE49-F238E27FC236}">
                      <a16:creationId xmlns:a16="http://schemas.microsoft.com/office/drawing/2014/main" id="{8EED4E8D-7551-37FD-C3D5-11FF5619372E}"/>
                    </a:ext>
                  </a:extLst>
                </p:cNvPr>
                <p:cNvSpPr/>
                <p:nvPr/>
              </p:nvSpPr>
              <p:spPr>
                <a:xfrm>
                  <a:off x="7408270" y="5505842"/>
                  <a:ext cx="74374" cy="18582"/>
                </a:xfrm>
                <a:custGeom>
                  <a:avLst/>
                  <a:gdLst>
                    <a:gd name="connsiteX0" fmla="*/ 74375 w 74374"/>
                    <a:gd name="connsiteY0" fmla="*/ 18583 h 18582"/>
                    <a:gd name="connsiteX1" fmla="*/ 0 w 74374"/>
                    <a:gd name="connsiteY1" fmla="*/ 0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74375" y="1858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8" name="フリーフォーム 2437">
                  <a:extLst>
                    <a:ext uri="{FF2B5EF4-FFF2-40B4-BE49-F238E27FC236}">
                      <a16:creationId xmlns:a16="http://schemas.microsoft.com/office/drawing/2014/main" id="{2E93E838-5887-DB3A-D680-F10900BC5F29}"/>
                    </a:ext>
                  </a:extLst>
                </p:cNvPr>
                <p:cNvSpPr/>
                <p:nvPr/>
              </p:nvSpPr>
              <p:spPr>
                <a:xfrm>
                  <a:off x="7433062" y="5524424"/>
                  <a:ext cx="49583" cy="142467"/>
                </a:xfrm>
                <a:custGeom>
                  <a:avLst/>
                  <a:gdLst>
                    <a:gd name="connsiteX0" fmla="*/ 0 w 49583"/>
                    <a:gd name="connsiteY0" fmla="*/ 142467 h 142467"/>
                    <a:gd name="connsiteX1" fmla="*/ 49583 w 49583"/>
                    <a:gd name="connsiteY1" fmla="*/ 0 h 142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7">
                      <a:moveTo>
                        <a:pt x="0" y="142467"/>
                      </a:moveTo>
                      <a:lnTo>
                        <a:pt x="4958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39" name="フリーフォーム 2438">
                  <a:extLst>
                    <a:ext uri="{FF2B5EF4-FFF2-40B4-BE49-F238E27FC236}">
                      <a16:creationId xmlns:a16="http://schemas.microsoft.com/office/drawing/2014/main" id="{A3760840-2311-A102-7B7C-1ACC7CEF4737}"/>
                    </a:ext>
                  </a:extLst>
                </p:cNvPr>
                <p:cNvSpPr/>
                <p:nvPr/>
              </p:nvSpPr>
              <p:spPr>
                <a:xfrm>
                  <a:off x="7482645" y="5505842"/>
                  <a:ext cx="49583" cy="142469"/>
                </a:xfrm>
                <a:custGeom>
                  <a:avLst/>
                  <a:gdLst>
                    <a:gd name="connsiteX0" fmla="*/ 49583 w 49583"/>
                    <a:gd name="connsiteY0" fmla="*/ 0 h 142469"/>
                    <a:gd name="connsiteX1" fmla="*/ 0 w 49583"/>
                    <a:gd name="connsiteY1" fmla="*/ 142470 h 14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9">
                      <a:moveTo>
                        <a:pt x="49583" y="0"/>
                      </a:moveTo>
                      <a:lnTo>
                        <a:pt x="0" y="1424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0" name="フリーフォーム 2439">
                  <a:extLst>
                    <a:ext uri="{FF2B5EF4-FFF2-40B4-BE49-F238E27FC236}">
                      <a16:creationId xmlns:a16="http://schemas.microsoft.com/office/drawing/2014/main" id="{ED312180-61BE-5961-A6AE-928B260EAC5B}"/>
                    </a:ext>
                  </a:extLst>
                </p:cNvPr>
                <p:cNvSpPr/>
                <p:nvPr/>
              </p:nvSpPr>
              <p:spPr>
                <a:xfrm>
                  <a:off x="7185137" y="5505842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1" name="フリーフォーム 2440">
                  <a:extLst>
                    <a:ext uri="{FF2B5EF4-FFF2-40B4-BE49-F238E27FC236}">
                      <a16:creationId xmlns:a16="http://schemas.microsoft.com/office/drawing/2014/main" id="{3CDEE4D1-4FE3-697D-7623-BCA570B247E6}"/>
                    </a:ext>
                  </a:extLst>
                </p:cNvPr>
                <p:cNvSpPr/>
                <p:nvPr/>
              </p:nvSpPr>
              <p:spPr>
                <a:xfrm>
                  <a:off x="7284295" y="5505844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2" name="フリーフォーム 2441">
                  <a:extLst>
                    <a:ext uri="{FF2B5EF4-FFF2-40B4-BE49-F238E27FC236}">
                      <a16:creationId xmlns:a16="http://schemas.microsoft.com/office/drawing/2014/main" id="{D864E5E2-C796-D36A-BF21-519BC099DF1A}"/>
                    </a:ext>
                  </a:extLst>
                </p:cNvPr>
                <p:cNvSpPr/>
                <p:nvPr/>
              </p:nvSpPr>
              <p:spPr>
                <a:xfrm>
                  <a:off x="7185137" y="5505842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3" name="フリーフォーム 2442">
                  <a:extLst>
                    <a:ext uri="{FF2B5EF4-FFF2-40B4-BE49-F238E27FC236}">
                      <a16:creationId xmlns:a16="http://schemas.microsoft.com/office/drawing/2014/main" id="{233C8FD0-D5A4-8FD5-9879-61D5C42284DA}"/>
                    </a:ext>
                  </a:extLst>
                </p:cNvPr>
                <p:cNvSpPr/>
                <p:nvPr/>
              </p:nvSpPr>
              <p:spPr>
                <a:xfrm>
                  <a:off x="7247116" y="5505842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4" name="フリーフォーム 2443">
                  <a:extLst>
                    <a:ext uri="{FF2B5EF4-FFF2-40B4-BE49-F238E27FC236}">
                      <a16:creationId xmlns:a16="http://schemas.microsoft.com/office/drawing/2014/main" id="{33313230-3A2C-48D8-8959-27CFAB3E68AC}"/>
                    </a:ext>
                  </a:extLst>
                </p:cNvPr>
                <p:cNvSpPr/>
                <p:nvPr/>
              </p:nvSpPr>
              <p:spPr>
                <a:xfrm>
                  <a:off x="7234720" y="5524424"/>
                  <a:ext cx="74374" cy="18582"/>
                </a:xfrm>
                <a:custGeom>
                  <a:avLst/>
                  <a:gdLst>
                    <a:gd name="connsiteX0" fmla="*/ 0 w 74374"/>
                    <a:gd name="connsiteY0" fmla="*/ 0 h 18582"/>
                    <a:gd name="connsiteX1" fmla="*/ 74375 w 74374"/>
                    <a:gd name="connsiteY1" fmla="*/ 18583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0" y="0"/>
                      </a:moveTo>
                      <a:lnTo>
                        <a:pt x="74375" y="1858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5" name="フリーフォーム 2444">
                  <a:extLst>
                    <a:ext uri="{FF2B5EF4-FFF2-40B4-BE49-F238E27FC236}">
                      <a16:creationId xmlns:a16="http://schemas.microsoft.com/office/drawing/2014/main" id="{16CB8EDD-0278-135F-7102-E9FA3526CC33}"/>
                    </a:ext>
                  </a:extLst>
                </p:cNvPr>
                <p:cNvSpPr/>
                <p:nvPr/>
              </p:nvSpPr>
              <p:spPr>
                <a:xfrm>
                  <a:off x="7284304" y="5505842"/>
                  <a:ext cx="74374" cy="18582"/>
                </a:xfrm>
                <a:custGeom>
                  <a:avLst/>
                  <a:gdLst>
                    <a:gd name="connsiteX0" fmla="*/ 74375 w 74374"/>
                    <a:gd name="connsiteY0" fmla="*/ 18583 h 18582"/>
                    <a:gd name="connsiteX1" fmla="*/ 0 w 74374"/>
                    <a:gd name="connsiteY1" fmla="*/ 0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74375" y="1858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6" name="フリーフォーム 2445">
                  <a:extLst>
                    <a:ext uri="{FF2B5EF4-FFF2-40B4-BE49-F238E27FC236}">
                      <a16:creationId xmlns:a16="http://schemas.microsoft.com/office/drawing/2014/main" id="{7661CB3B-46DD-DE19-80BF-060873BA105B}"/>
                    </a:ext>
                  </a:extLst>
                </p:cNvPr>
                <p:cNvSpPr/>
                <p:nvPr/>
              </p:nvSpPr>
              <p:spPr>
                <a:xfrm>
                  <a:off x="7061187" y="5505841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7" name="フリーフォーム 2446">
                  <a:extLst>
                    <a:ext uri="{FF2B5EF4-FFF2-40B4-BE49-F238E27FC236}">
                      <a16:creationId xmlns:a16="http://schemas.microsoft.com/office/drawing/2014/main" id="{1881B318-AA30-DAE6-C5F7-90E1821EB962}"/>
                    </a:ext>
                  </a:extLst>
                </p:cNvPr>
                <p:cNvSpPr/>
                <p:nvPr/>
              </p:nvSpPr>
              <p:spPr>
                <a:xfrm>
                  <a:off x="7160345" y="5505844"/>
                  <a:ext cx="123958" cy="1456"/>
                </a:xfrm>
                <a:custGeom>
                  <a:avLst/>
                  <a:gdLst>
                    <a:gd name="connsiteX0" fmla="*/ 0 w 123958"/>
                    <a:gd name="connsiteY0" fmla="*/ 0 h 1456"/>
                    <a:gd name="connsiteX1" fmla="*/ 123958 w 123958"/>
                    <a:gd name="connsiteY1" fmla="*/ 0 h 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3958" h="1456">
                      <a:moveTo>
                        <a:pt x="0" y="0"/>
                      </a:moveTo>
                      <a:lnTo>
                        <a:pt x="12395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8" name="フリーフォーム 2447">
                  <a:extLst>
                    <a:ext uri="{FF2B5EF4-FFF2-40B4-BE49-F238E27FC236}">
                      <a16:creationId xmlns:a16="http://schemas.microsoft.com/office/drawing/2014/main" id="{BD28739B-D3BA-1CF8-4E8D-D9F100BCC540}"/>
                    </a:ext>
                  </a:extLst>
                </p:cNvPr>
                <p:cNvSpPr/>
                <p:nvPr/>
              </p:nvSpPr>
              <p:spPr>
                <a:xfrm>
                  <a:off x="7061187" y="5505841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49" name="フリーフォーム 2448">
                  <a:extLst>
                    <a:ext uri="{FF2B5EF4-FFF2-40B4-BE49-F238E27FC236}">
                      <a16:creationId xmlns:a16="http://schemas.microsoft.com/office/drawing/2014/main" id="{8FC156BC-4879-200F-276F-6A9DED99A698}"/>
                    </a:ext>
                  </a:extLst>
                </p:cNvPr>
                <p:cNvSpPr/>
                <p:nvPr/>
              </p:nvSpPr>
              <p:spPr>
                <a:xfrm>
                  <a:off x="7123166" y="5505841"/>
                  <a:ext cx="161145" cy="37165"/>
                </a:xfrm>
                <a:custGeom>
                  <a:avLst/>
                  <a:gdLst>
                    <a:gd name="connsiteX0" fmla="*/ 161146 w 161145"/>
                    <a:gd name="connsiteY0" fmla="*/ 0 h 37165"/>
                    <a:gd name="connsiteX1" fmla="*/ 0 w 161145"/>
                    <a:gd name="connsiteY1" fmla="*/ 37165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1145" h="37165">
                      <a:moveTo>
                        <a:pt x="161146" y="0"/>
                      </a:moveTo>
                      <a:lnTo>
                        <a:pt x="0" y="3716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50" name="フリーフォーム 2449">
                  <a:extLst>
                    <a:ext uri="{FF2B5EF4-FFF2-40B4-BE49-F238E27FC236}">
                      <a16:creationId xmlns:a16="http://schemas.microsoft.com/office/drawing/2014/main" id="{0262C7DC-B42F-A718-9A0F-3EA53564EA0E}"/>
                    </a:ext>
                  </a:extLst>
                </p:cNvPr>
                <p:cNvSpPr/>
                <p:nvPr/>
              </p:nvSpPr>
              <p:spPr>
                <a:xfrm>
                  <a:off x="7110770" y="5524424"/>
                  <a:ext cx="74374" cy="18582"/>
                </a:xfrm>
                <a:custGeom>
                  <a:avLst/>
                  <a:gdLst>
                    <a:gd name="connsiteX0" fmla="*/ 0 w 74374"/>
                    <a:gd name="connsiteY0" fmla="*/ 0 h 18582"/>
                    <a:gd name="connsiteX1" fmla="*/ 74375 w 74374"/>
                    <a:gd name="connsiteY1" fmla="*/ 18583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0" y="0"/>
                      </a:moveTo>
                      <a:lnTo>
                        <a:pt x="74375" y="1858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51" name="フリーフォーム 2450">
                  <a:extLst>
                    <a:ext uri="{FF2B5EF4-FFF2-40B4-BE49-F238E27FC236}">
                      <a16:creationId xmlns:a16="http://schemas.microsoft.com/office/drawing/2014/main" id="{B4785D79-2F93-0899-9E10-10AE88E49D8D}"/>
                    </a:ext>
                  </a:extLst>
                </p:cNvPr>
                <p:cNvSpPr/>
                <p:nvPr/>
              </p:nvSpPr>
              <p:spPr>
                <a:xfrm>
                  <a:off x="7160354" y="5505841"/>
                  <a:ext cx="74374" cy="18582"/>
                </a:xfrm>
                <a:custGeom>
                  <a:avLst/>
                  <a:gdLst>
                    <a:gd name="connsiteX0" fmla="*/ 74375 w 74374"/>
                    <a:gd name="connsiteY0" fmla="*/ 18583 h 18582"/>
                    <a:gd name="connsiteX1" fmla="*/ 0 w 74374"/>
                    <a:gd name="connsiteY1" fmla="*/ 0 h 18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4374" h="18582">
                      <a:moveTo>
                        <a:pt x="74375" y="18583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52" name="フリーフォーム 2451">
                  <a:extLst>
                    <a:ext uri="{FF2B5EF4-FFF2-40B4-BE49-F238E27FC236}">
                      <a16:creationId xmlns:a16="http://schemas.microsoft.com/office/drawing/2014/main" id="{1681B8FF-FD79-5CA0-41D6-97F185AB766A}"/>
                    </a:ext>
                  </a:extLst>
                </p:cNvPr>
                <p:cNvSpPr/>
                <p:nvPr/>
              </p:nvSpPr>
              <p:spPr>
                <a:xfrm>
                  <a:off x="7532220" y="5629734"/>
                  <a:ext cx="1457" cy="123884"/>
                </a:xfrm>
                <a:custGeom>
                  <a:avLst/>
                  <a:gdLst>
                    <a:gd name="connsiteX0" fmla="*/ 0 w 1457"/>
                    <a:gd name="connsiteY0" fmla="*/ 123885 h 123884"/>
                    <a:gd name="connsiteX1" fmla="*/ 0 w 1457"/>
                    <a:gd name="connsiteY1" fmla="*/ 0 h 123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57" h="123884">
                      <a:moveTo>
                        <a:pt x="0" y="123885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53" name="フリーフォーム 2452">
                  <a:extLst>
                    <a:ext uri="{FF2B5EF4-FFF2-40B4-BE49-F238E27FC236}">
                      <a16:creationId xmlns:a16="http://schemas.microsoft.com/office/drawing/2014/main" id="{7CC870C2-007F-A92E-7D58-4CFEFC8EA10C}"/>
                    </a:ext>
                  </a:extLst>
                </p:cNvPr>
                <p:cNvSpPr/>
                <p:nvPr/>
              </p:nvSpPr>
              <p:spPr>
                <a:xfrm>
                  <a:off x="7433062" y="5753619"/>
                  <a:ext cx="99166" cy="37165"/>
                </a:xfrm>
                <a:custGeom>
                  <a:avLst/>
                  <a:gdLst>
                    <a:gd name="connsiteX0" fmla="*/ 0 w 99166"/>
                    <a:gd name="connsiteY0" fmla="*/ 37165 h 37165"/>
                    <a:gd name="connsiteX1" fmla="*/ 99167 w 99166"/>
                    <a:gd name="connsiteY1" fmla="*/ 0 h 3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66" h="37165">
                      <a:moveTo>
                        <a:pt x="0" y="37165"/>
                      </a:moveTo>
                      <a:lnTo>
                        <a:pt x="99167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54" name="フリーフォーム 2453">
                  <a:extLst>
                    <a:ext uri="{FF2B5EF4-FFF2-40B4-BE49-F238E27FC236}">
                      <a16:creationId xmlns:a16="http://schemas.microsoft.com/office/drawing/2014/main" id="{3F8D2008-B241-68D8-4D2A-EA0B8F930BE0}"/>
                    </a:ext>
                  </a:extLst>
                </p:cNvPr>
                <p:cNvSpPr/>
                <p:nvPr/>
              </p:nvSpPr>
              <p:spPr>
                <a:xfrm>
                  <a:off x="7433062" y="5728840"/>
                  <a:ext cx="99158" cy="24778"/>
                </a:xfrm>
                <a:custGeom>
                  <a:avLst/>
                  <a:gdLst>
                    <a:gd name="connsiteX0" fmla="*/ 99158 w 99158"/>
                    <a:gd name="connsiteY0" fmla="*/ 24778 h 24778"/>
                    <a:gd name="connsiteX1" fmla="*/ 0 w 99158"/>
                    <a:gd name="connsiteY1" fmla="*/ 0 h 24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8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55" name="フリーフォーム 2454">
                  <a:extLst>
                    <a:ext uri="{FF2B5EF4-FFF2-40B4-BE49-F238E27FC236}">
                      <a16:creationId xmlns:a16="http://schemas.microsoft.com/office/drawing/2014/main" id="{D4EF1206-6B95-9439-E9E2-4E0412B81C96}"/>
                    </a:ext>
                  </a:extLst>
                </p:cNvPr>
                <p:cNvSpPr/>
                <p:nvPr/>
              </p:nvSpPr>
              <p:spPr>
                <a:xfrm>
                  <a:off x="7433062" y="5666897"/>
                  <a:ext cx="99158" cy="24777"/>
                </a:xfrm>
                <a:custGeom>
                  <a:avLst/>
                  <a:gdLst>
                    <a:gd name="connsiteX0" fmla="*/ 99158 w 99158"/>
                    <a:gd name="connsiteY0" fmla="*/ 24778 h 24777"/>
                    <a:gd name="connsiteX1" fmla="*/ 0 w 99158"/>
                    <a:gd name="connsiteY1" fmla="*/ 0 h 24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9158" h="24777">
                      <a:moveTo>
                        <a:pt x="99158" y="2477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56" name="フリーフォーム 2455">
                  <a:extLst>
                    <a:ext uri="{FF2B5EF4-FFF2-40B4-BE49-F238E27FC236}">
                      <a16:creationId xmlns:a16="http://schemas.microsoft.com/office/drawing/2014/main" id="{DB5BDFCF-F108-F024-FD05-BA21F8C03D57}"/>
                    </a:ext>
                  </a:extLst>
                </p:cNvPr>
                <p:cNvSpPr/>
                <p:nvPr/>
              </p:nvSpPr>
              <p:spPr>
                <a:xfrm>
                  <a:off x="7433062" y="5648314"/>
                  <a:ext cx="49583" cy="142467"/>
                </a:xfrm>
                <a:custGeom>
                  <a:avLst/>
                  <a:gdLst>
                    <a:gd name="connsiteX0" fmla="*/ 0 w 49583"/>
                    <a:gd name="connsiteY0" fmla="*/ 142467 h 142467"/>
                    <a:gd name="connsiteX1" fmla="*/ 49583 w 49583"/>
                    <a:gd name="connsiteY1" fmla="*/ 0 h 142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7">
                      <a:moveTo>
                        <a:pt x="0" y="142467"/>
                      </a:moveTo>
                      <a:lnTo>
                        <a:pt x="49583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457" name="フリーフォーム 2456">
                  <a:extLst>
                    <a:ext uri="{FF2B5EF4-FFF2-40B4-BE49-F238E27FC236}">
                      <a16:creationId xmlns:a16="http://schemas.microsoft.com/office/drawing/2014/main" id="{87BF2E8D-8AF7-5DF1-567E-9820159A8BB5}"/>
                    </a:ext>
                  </a:extLst>
                </p:cNvPr>
                <p:cNvSpPr/>
                <p:nvPr/>
              </p:nvSpPr>
              <p:spPr>
                <a:xfrm>
                  <a:off x="7482645" y="5629732"/>
                  <a:ext cx="49583" cy="142469"/>
                </a:xfrm>
                <a:custGeom>
                  <a:avLst/>
                  <a:gdLst>
                    <a:gd name="connsiteX0" fmla="*/ 49583 w 49583"/>
                    <a:gd name="connsiteY0" fmla="*/ 0 h 142469"/>
                    <a:gd name="connsiteX1" fmla="*/ 0 w 49583"/>
                    <a:gd name="connsiteY1" fmla="*/ 142470 h 14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9583" h="142469">
                      <a:moveTo>
                        <a:pt x="49583" y="0"/>
                      </a:moveTo>
                      <a:lnTo>
                        <a:pt x="0" y="14247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316" name="グラフィックス 1399">
                <a:extLst>
                  <a:ext uri="{FF2B5EF4-FFF2-40B4-BE49-F238E27FC236}">
                    <a16:creationId xmlns:a16="http://schemas.microsoft.com/office/drawing/2014/main" id="{9E53A182-8313-AB10-E35B-EC94195EC7AF}"/>
                  </a:ext>
                </a:extLst>
              </p:cNvPr>
              <p:cNvGrpSpPr/>
              <p:nvPr/>
            </p:nvGrpSpPr>
            <p:grpSpPr>
              <a:xfrm>
                <a:off x="6857583" y="5500576"/>
                <a:ext cx="679913" cy="369805"/>
                <a:chOff x="6857583" y="5500576"/>
                <a:chExt cx="679913" cy="369805"/>
              </a:xfrm>
              <a:solidFill>
                <a:srgbClr val="000000"/>
              </a:solidFill>
            </p:grpSpPr>
            <p:sp>
              <p:nvSpPr>
                <p:cNvPr id="2317" name="フリーフォーム 2316">
                  <a:extLst>
                    <a:ext uri="{FF2B5EF4-FFF2-40B4-BE49-F238E27FC236}">
                      <a16:creationId xmlns:a16="http://schemas.microsoft.com/office/drawing/2014/main" id="{3CCCCBB9-5D53-2121-D104-BA0C76888FB4}"/>
                    </a:ext>
                  </a:extLst>
                </p:cNvPr>
                <p:cNvSpPr/>
                <p:nvPr/>
              </p:nvSpPr>
              <p:spPr>
                <a:xfrm>
                  <a:off x="7229458" y="5612077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8" name="フリーフォーム 2317">
                  <a:extLst>
                    <a:ext uri="{FF2B5EF4-FFF2-40B4-BE49-F238E27FC236}">
                      <a16:creationId xmlns:a16="http://schemas.microsoft.com/office/drawing/2014/main" id="{068698BC-84A4-64D2-FFAC-377264463A60}"/>
                    </a:ext>
                  </a:extLst>
                </p:cNvPr>
                <p:cNvSpPr/>
                <p:nvPr/>
              </p:nvSpPr>
              <p:spPr>
                <a:xfrm>
                  <a:off x="6857583" y="5612077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9" name="フリーフォーム 2318">
                  <a:extLst>
                    <a:ext uri="{FF2B5EF4-FFF2-40B4-BE49-F238E27FC236}">
                      <a16:creationId xmlns:a16="http://schemas.microsoft.com/office/drawing/2014/main" id="{C06A6399-6D2D-C087-2320-E03AC1F2A9EB}"/>
                    </a:ext>
                  </a:extLst>
                </p:cNvPr>
                <p:cNvSpPr/>
                <p:nvPr/>
              </p:nvSpPr>
              <p:spPr>
                <a:xfrm>
                  <a:off x="7229458" y="5859852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0" name="フリーフォーム 2319">
                  <a:extLst>
                    <a:ext uri="{FF2B5EF4-FFF2-40B4-BE49-F238E27FC236}">
                      <a16:creationId xmlns:a16="http://schemas.microsoft.com/office/drawing/2014/main" id="{9AD6F26C-E9D2-B6F5-4565-16055B7FC2F0}"/>
                    </a:ext>
                  </a:extLst>
                </p:cNvPr>
                <p:cNvSpPr/>
                <p:nvPr/>
              </p:nvSpPr>
              <p:spPr>
                <a:xfrm>
                  <a:off x="6857583" y="5859852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1" name="フリーフォーム 2320">
                  <a:extLst>
                    <a:ext uri="{FF2B5EF4-FFF2-40B4-BE49-F238E27FC236}">
                      <a16:creationId xmlns:a16="http://schemas.microsoft.com/office/drawing/2014/main" id="{7E02CA02-439E-AEED-3883-5A1710BE370F}"/>
                    </a:ext>
                  </a:extLst>
                </p:cNvPr>
                <p:cNvSpPr/>
                <p:nvPr/>
              </p:nvSpPr>
              <p:spPr>
                <a:xfrm>
                  <a:off x="7526960" y="5500576"/>
                  <a:ext cx="10537" cy="10530"/>
                </a:xfrm>
                <a:custGeom>
                  <a:avLst/>
                  <a:gdLst>
                    <a:gd name="connsiteX0" fmla="*/ 10537 w 10537"/>
                    <a:gd name="connsiteY0" fmla="*/ 5265 h 10530"/>
                    <a:gd name="connsiteX1" fmla="*/ 5269 w 10537"/>
                    <a:gd name="connsiteY1" fmla="*/ 10531 h 10530"/>
                    <a:gd name="connsiteX2" fmla="*/ 0 w 10537"/>
                    <a:gd name="connsiteY2" fmla="*/ 5265 h 10530"/>
                    <a:gd name="connsiteX3" fmla="*/ 5269 w 10537"/>
                    <a:gd name="connsiteY3" fmla="*/ 0 h 10530"/>
                    <a:gd name="connsiteX4" fmla="*/ 10537 w 10537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7" h="10530">
                      <a:moveTo>
                        <a:pt x="10537" y="5265"/>
                      </a:moveTo>
                      <a:cubicBezTo>
                        <a:pt x="10537" y="8173"/>
                        <a:pt x="8178" y="10531"/>
                        <a:pt x="5269" y="10531"/>
                      </a:cubicBezTo>
                      <a:cubicBezTo>
                        <a:pt x="2359" y="10531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9" y="0"/>
                      </a:cubicBezTo>
                      <a:cubicBezTo>
                        <a:pt x="8178" y="0"/>
                        <a:pt x="10537" y="2357"/>
                        <a:pt x="10537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2" name="フリーフォーム 2321">
                  <a:extLst>
                    <a:ext uri="{FF2B5EF4-FFF2-40B4-BE49-F238E27FC236}">
                      <a16:creationId xmlns:a16="http://schemas.microsoft.com/office/drawing/2014/main" id="{6F6692FB-0610-BDAD-3603-F0F6627CA772}"/>
                    </a:ext>
                  </a:extLst>
                </p:cNvPr>
                <p:cNvSpPr/>
                <p:nvPr/>
              </p:nvSpPr>
              <p:spPr>
                <a:xfrm>
                  <a:off x="7155086" y="5500576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3" name="フリーフォーム 2322">
                  <a:extLst>
                    <a:ext uri="{FF2B5EF4-FFF2-40B4-BE49-F238E27FC236}">
                      <a16:creationId xmlns:a16="http://schemas.microsoft.com/office/drawing/2014/main" id="{AB66115F-0093-2886-A018-C99D3E4D8FC4}"/>
                    </a:ext>
                  </a:extLst>
                </p:cNvPr>
                <p:cNvSpPr/>
                <p:nvPr/>
              </p:nvSpPr>
              <p:spPr>
                <a:xfrm>
                  <a:off x="7526960" y="5748351"/>
                  <a:ext cx="10536" cy="10530"/>
                </a:xfrm>
                <a:custGeom>
                  <a:avLst/>
                  <a:gdLst>
                    <a:gd name="connsiteX0" fmla="*/ 10536 w 10536"/>
                    <a:gd name="connsiteY0" fmla="*/ 5265 h 10530"/>
                    <a:gd name="connsiteX1" fmla="*/ 5268 w 10536"/>
                    <a:gd name="connsiteY1" fmla="*/ 10530 h 10530"/>
                    <a:gd name="connsiteX2" fmla="*/ 0 w 10536"/>
                    <a:gd name="connsiteY2" fmla="*/ 5265 h 10530"/>
                    <a:gd name="connsiteX3" fmla="*/ 5268 w 10536"/>
                    <a:gd name="connsiteY3" fmla="*/ 0 h 10530"/>
                    <a:gd name="connsiteX4" fmla="*/ 10536 w 10536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6" h="10530">
                      <a:moveTo>
                        <a:pt x="10536" y="5265"/>
                      </a:moveTo>
                      <a:cubicBezTo>
                        <a:pt x="10536" y="8173"/>
                        <a:pt x="8178" y="10530"/>
                        <a:pt x="5268" y="10530"/>
                      </a:cubicBezTo>
                      <a:cubicBezTo>
                        <a:pt x="2359" y="10530"/>
                        <a:pt x="0" y="8173"/>
                        <a:pt x="0" y="5265"/>
                      </a:cubicBezTo>
                      <a:cubicBezTo>
                        <a:pt x="0" y="2357"/>
                        <a:pt x="2359" y="0"/>
                        <a:pt x="5268" y="0"/>
                      </a:cubicBezTo>
                      <a:cubicBezTo>
                        <a:pt x="8178" y="0"/>
                        <a:pt x="10536" y="2357"/>
                        <a:pt x="10536" y="526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76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2134" name="グループ化 2133">
              <a:extLst>
                <a:ext uri="{FF2B5EF4-FFF2-40B4-BE49-F238E27FC236}">
                  <a16:creationId xmlns:a16="http://schemas.microsoft.com/office/drawing/2014/main" id="{26369DF9-014C-FAF2-97A2-BD2879D01368}"/>
                </a:ext>
              </a:extLst>
            </p:cNvPr>
            <p:cNvGrpSpPr/>
            <p:nvPr/>
          </p:nvGrpSpPr>
          <p:grpSpPr>
            <a:xfrm>
              <a:off x="7641865" y="5436601"/>
              <a:ext cx="687600" cy="498085"/>
              <a:chOff x="7641865" y="5436601"/>
              <a:chExt cx="687600" cy="498085"/>
            </a:xfrm>
          </p:grpSpPr>
          <p:grpSp>
            <p:nvGrpSpPr>
              <p:cNvPr id="2135" name="グラフィックス 1400">
                <a:extLst>
                  <a:ext uri="{FF2B5EF4-FFF2-40B4-BE49-F238E27FC236}">
                    <a16:creationId xmlns:a16="http://schemas.microsoft.com/office/drawing/2014/main" id="{263DD247-2515-2FCA-5763-1E2D85ADA84C}"/>
                  </a:ext>
                </a:extLst>
              </p:cNvPr>
              <p:cNvGrpSpPr/>
              <p:nvPr/>
            </p:nvGrpSpPr>
            <p:grpSpPr>
              <a:xfrm>
                <a:off x="7647193" y="5441913"/>
                <a:ext cx="676945" cy="487464"/>
                <a:chOff x="7647193" y="5441913"/>
                <a:chExt cx="676945" cy="487464"/>
              </a:xfrm>
            </p:grpSpPr>
            <p:sp>
              <p:nvSpPr>
                <p:cNvPr id="2144" name="フリーフォーム 2143">
                  <a:extLst>
                    <a:ext uri="{FF2B5EF4-FFF2-40B4-BE49-F238E27FC236}">
                      <a16:creationId xmlns:a16="http://schemas.microsoft.com/office/drawing/2014/main" id="{DF162A37-C1B2-79B3-B77D-B1BFBA109DD7}"/>
                    </a:ext>
                  </a:extLst>
                </p:cNvPr>
                <p:cNvSpPr/>
                <p:nvPr/>
              </p:nvSpPr>
              <p:spPr>
                <a:xfrm>
                  <a:off x="7897911" y="5679394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5" name="フリーフォーム 2144">
                  <a:extLst>
                    <a:ext uri="{FF2B5EF4-FFF2-40B4-BE49-F238E27FC236}">
                      <a16:creationId xmlns:a16="http://schemas.microsoft.com/office/drawing/2014/main" id="{FBC924B0-545E-4F60-25E6-EABDCC2B2C8E}"/>
                    </a:ext>
                  </a:extLst>
                </p:cNvPr>
                <p:cNvSpPr/>
                <p:nvPr/>
              </p:nvSpPr>
              <p:spPr>
                <a:xfrm>
                  <a:off x="7897911" y="5554407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6" name="フリーフォーム 2145">
                  <a:extLst>
                    <a:ext uri="{FF2B5EF4-FFF2-40B4-BE49-F238E27FC236}">
                      <a16:creationId xmlns:a16="http://schemas.microsoft.com/office/drawing/2014/main" id="{86379291-3A50-205F-24F2-84EC6C1C8FB7}"/>
                    </a:ext>
                  </a:extLst>
                </p:cNvPr>
                <p:cNvSpPr/>
                <p:nvPr/>
              </p:nvSpPr>
              <p:spPr>
                <a:xfrm>
                  <a:off x="8023271" y="5554407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7" name="フリーフォーム 2146">
                  <a:extLst>
                    <a:ext uri="{FF2B5EF4-FFF2-40B4-BE49-F238E27FC236}">
                      <a16:creationId xmlns:a16="http://schemas.microsoft.com/office/drawing/2014/main" id="{A7D6D8C7-043A-43B5-1DD2-DAAE347BD5E6}"/>
                    </a:ext>
                  </a:extLst>
                </p:cNvPr>
                <p:cNvSpPr/>
                <p:nvPr/>
              </p:nvSpPr>
              <p:spPr>
                <a:xfrm>
                  <a:off x="7897911" y="5554407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8" name="フリーフォーム 2147">
                  <a:extLst>
                    <a:ext uri="{FF2B5EF4-FFF2-40B4-BE49-F238E27FC236}">
                      <a16:creationId xmlns:a16="http://schemas.microsoft.com/office/drawing/2014/main" id="{10D2BDF4-94AF-A87C-B43D-00F00E5C3A90}"/>
                    </a:ext>
                  </a:extLst>
                </p:cNvPr>
                <p:cNvSpPr/>
                <p:nvPr/>
              </p:nvSpPr>
              <p:spPr>
                <a:xfrm>
                  <a:off x="7897911" y="5516910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9" name="フリーフォーム 2148">
                  <a:extLst>
                    <a:ext uri="{FF2B5EF4-FFF2-40B4-BE49-F238E27FC236}">
                      <a16:creationId xmlns:a16="http://schemas.microsoft.com/office/drawing/2014/main" id="{66A07D96-4B5D-8423-8445-F00628882F99}"/>
                    </a:ext>
                  </a:extLst>
                </p:cNvPr>
                <p:cNvSpPr/>
                <p:nvPr/>
              </p:nvSpPr>
              <p:spPr>
                <a:xfrm>
                  <a:off x="8023271" y="5516910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0" name="フリーフォーム 2149">
                  <a:extLst>
                    <a:ext uri="{FF2B5EF4-FFF2-40B4-BE49-F238E27FC236}">
                      <a16:creationId xmlns:a16="http://schemas.microsoft.com/office/drawing/2014/main" id="{9BB13716-9E73-1107-616B-94551B59F2C1}"/>
                    </a:ext>
                  </a:extLst>
                </p:cNvPr>
                <p:cNvSpPr/>
                <p:nvPr/>
              </p:nvSpPr>
              <p:spPr>
                <a:xfrm>
                  <a:off x="7998190" y="5516913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1" name="フリーフォーム 2150">
                  <a:extLst>
                    <a:ext uri="{FF2B5EF4-FFF2-40B4-BE49-F238E27FC236}">
                      <a16:creationId xmlns:a16="http://schemas.microsoft.com/office/drawing/2014/main" id="{5AF1C498-A26C-C6F6-2380-8542E289BF03}"/>
                    </a:ext>
                  </a:extLst>
                </p:cNvPr>
                <p:cNvSpPr/>
                <p:nvPr/>
              </p:nvSpPr>
              <p:spPr>
                <a:xfrm>
                  <a:off x="8123550" y="5516913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2" name="フリーフォーム 2151">
                  <a:extLst>
                    <a:ext uri="{FF2B5EF4-FFF2-40B4-BE49-F238E27FC236}">
                      <a16:creationId xmlns:a16="http://schemas.microsoft.com/office/drawing/2014/main" id="{BA9AB32B-7131-1A19-9D82-90D2852232D9}"/>
                    </a:ext>
                  </a:extLst>
                </p:cNvPr>
                <p:cNvSpPr/>
                <p:nvPr/>
              </p:nvSpPr>
              <p:spPr>
                <a:xfrm>
                  <a:off x="8023271" y="5641900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3" name="フリーフォーム 2152">
                  <a:extLst>
                    <a:ext uri="{FF2B5EF4-FFF2-40B4-BE49-F238E27FC236}">
                      <a16:creationId xmlns:a16="http://schemas.microsoft.com/office/drawing/2014/main" id="{051A868F-FED7-8CF4-D6E7-3AE8960E2DD2}"/>
                    </a:ext>
                  </a:extLst>
                </p:cNvPr>
                <p:cNvSpPr/>
                <p:nvPr/>
              </p:nvSpPr>
              <p:spPr>
                <a:xfrm>
                  <a:off x="7897911" y="5554407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4" name="フリーフォーム 2153">
                  <a:extLst>
                    <a:ext uri="{FF2B5EF4-FFF2-40B4-BE49-F238E27FC236}">
                      <a16:creationId xmlns:a16="http://schemas.microsoft.com/office/drawing/2014/main" id="{6CA2FD28-72F6-E41A-A35D-458C8E0D7830}"/>
                    </a:ext>
                  </a:extLst>
                </p:cNvPr>
                <p:cNvSpPr/>
                <p:nvPr/>
              </p:nvSpPr>
              <p:spPr>
                <a:xfrm>
                  <a:off x="7960591" y="5554407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5" name="フリーフォーム 2154">
                  <a:extLst>
                    <a:ext uri="{FF2B5EF4-FFF2-40B4-BE49-F238E27FC236}">
                      <a16:creationId xmlns:a16="http://schemas.microsoft.com/office/drawing/2014/main" id="{80E22394-E032-3CC3-3E72-C436AF1B3DA4}"/>
                    </a:ext>
                  </a:extLst>
                </p:cNvPr>
                <p:cNvSpPr/>
                <p:nvPr/>
              </p:nvSpPr>
              <p:spPr>
                <a:xfrm>
                  <a:off x="7897911" y="5616901"/>
                  <a:ext cx="125359" cy="62492"/>
                </a:xfrm>
                <a:custGeom>
                  <a:avLst/>
                  <a:gdLst>
                    <a:gd name="connsiteX0" fmla="*/ 0 w 125359"/>
                    <a:gd name="connsiteY0" fmla="*/ 0 h 62492"/>
                    <a:gd name="connsiteX1" fmla="*/ 125359 w 125359"/>
                    <a:gd name="connsiteY1" fmla="*/ 62493 h 62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2">
                      <a:moveTo>
                        <a:pt x="0" y="0"/>
                      </a:moveTo>
                      <a:lnTo>
                        <a:pt x="125359" y="62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6" name="フリーフォーム 2155">
                  <a:extLst>
                    <a:ext uri="{FF2B5EF4-FFF2-40B4-BE49-F238E27FC236}">
                      <a16:creationId xmlns:a16="http://schemas.microsoft.com/office/drawing/2014/main" id="{7F49F516-8B83-A894-9AAB-16E53C67271B}"/>
                    </a:ext>
                  </a:extLst>
                </p:cNvPr>
                <p:cNvSpPr/>
                <p:nvPr/>
              </p:nvSpPr>
              <p:spPr>
                <a:xfrm>
                  <a:off x="7897911" y="5554407"/>
                  <a:ext cx="125359" cy="62494"/>
                </a:xfrm>
                <a:custGeom>
                  <a:avLst/>
                  <a:gdLst>
                    <a:gd name="connsiteX0" fmla="*/ 0 w 125359"/>
                    <a:gd name="connsiteY0" fmla="*/ 0 h 62494"/>
                    <a:gd name="connsiteX1" fmla="*/ 125359 w 125359"/>
                    <a:gd name="connsiteY1" fmla="*/ 62495 h 6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4">
                      <a:moveTo>
                        <a:pt x="0" y="0"/>
                      </a:moveTo>
                      <a:lnTo>
                        <a:pt x="125359" y="624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7" name="フリーフォーム 2156">
                  <a:extLst>
                    <a:ext uri="{FF2B5EF4-FFF2-40B4-BE49-F238E27FC236}">
                      <a16:creationId xmlns:a16="http://schemas.microsoft.com/office/drawing/2014/main" id="{841360A1-67BE-FCE1-7D48-1394963CB8AA}"/>
                    </a:ext>
                  </a:extLst>
                </p:cNvPr>
                <p:cNvSpPr/>
                <p:nvPr/>
              </p:nvSpPr>
              <p:spPr>
                <a:xfrm>
                  <a:off x="7897911" y="5516910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8" name="フリーフォーム 2157">
                  <a:extLst>
                    <a:ext uri="{FF2B5EF4-FFF2-40B4-BE49-F238E27FC236}">
                      <a16:creationId xmlns:a16="http://schemas.microsoft.com/office/drawing/2014/main" id="{41A38AC4-FEDD-E637-745D-77A0ED6895D8}"/>
                    </a:ext>
                  </a:extLst>
                </p:cNvPr>
                <p:cNvSpPr/>
                <p:nvPr/>
              </p:nvSpPr>
              <p:spPr>
                <a:xfrm>
                  <a:off x="7960591" y="5516910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59" name="フリーフォーム 2158">
                  <a:extLst>
                    <a:ext uri="{FF2B5EF4-FFF2-40B4-BE49-F238E27FC236}">
                      <a16:creationId xmlns:a16="http://schemas.microsoft.com/office/drawing/2014/main" id="{14C313B1-057C-A313-8EE2-986AAFF583A6}"/>
                    </a:ext>
                  </a:extLst>
                </p:cNvPr>
                <p:cNvSpPr/>
                <p:nvPr/>
              </p:nvSpPr>
              <p:spPr>
                <a:xfrm>
                  <a:off x="8023271" y="5616901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9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0" name="フリーフォーム 2159">
                  <a:extLst>
                    <a:ext uri="{FF2B5EF4-FFF2-40B4-BE49-F238E27FC236}">
                      <a16:creationId xmlns:a16="http://schemas.microsoft.com/office/drawing/2014/main" id="{67C713EE-438A-D797-D310-220192DA0D5C}"/>
                    </a:ext>
                  </a:extLst>
                </p:cNvPr>
                <p:cNvSpPr/>
                <p:nvPr/>
              </p:nvSpPr>
              <p:spPr>
                <a:xfrm>
                  <a:off x="8023271" y="5554407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8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1" name="フリーフォーム 2160">
                  <a:extLst>
                    <a:ext uri="{FF2B5EF4-FFF2-40B4-BE49-F238E27FC236}">
                      <a16:creationId xmlns:a16="http://schemas.microsoft.com/office/drawing/2014/main" id="{CCA951F4-CB30-A328-0E23-1680FC188F45}"/>
                    </a:ext>
                  </a:extLst>
                </p:cNvPr>
                <p:cNvSpPr/>
                <p:nvPr/>
              </p:nvSpPr>
              <p:spPr>
                <a:xfrm>
                  <a:off x="7948055" y="5535659"/>
                  <a:ext cx="75215" cy="18748"/>
                </a:xfrm>
                <a:custGeom>
                  <a:avLst/>
                  <a:gdLst>
                    <a:gd name="connsiteX0" fmla="*/ 0 w 75215"/>
                    <a:gd name="connsiteY0" fmla="*/ 0 h 18748"/>
                    <a:gd name="connsiteX1" fmla="*/ 75216 w 75215"/>
                    <a:gd name="connsiteY1" fmla="*/ 18748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0" y="0"/>
                      </a:moveTo>
                      <a:lnTo>
                        <a:pt x="75216" y="187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2" name="フリーフォーム 2161">
                  <a:extLst>
                    <a:ext uri="{FF2B5EF4-FFF2-40B4-BE49-F238E27FC236}">
                      <a16:creationId xmlns:a16="http://schemas.microsoft.com/office/drawing/2014/main" id="{7BB40C90-B73A-4860-3CE0-190A758CAF15}"/>
                    </a:ext>
                  </a:extLst>
                </p:cNvPr>
                <p:cNvSpPr/>
                <p:nvPr/>
              </p:nvSpPr>
              <p:spPr>
                <a:xfrm>
                  <a:off x="7998199" y="5516910"/>
                  <a:ext cx="75215" cy="18748"/>
                </a:xfrm>
                <a:custGeom>
                  <a:avLst/>
                  <a:gdLst>
                    <a:gd name="connsiteX0" fmla="*/ 75216 w 75215"/>
                    <a:gd name="connsiteY0" fmla="*/ 18748 h 18748"/>
                    <a:gd name="connsiteX1" fmla="*/ 0 w 75215"/>
                    <a:gd name="connsiteY1" fmla="*/ 0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75216" y="187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3" name="フリーフォーム 2162">
                  <a:extLst>
                    <a:ext uri="{FF2B5EF4-FFF2-40B4-BE49-F238E27FC236}">
                      <a16:creationId xmlns:a16="http://schemas.microsoft.com/office/drawing/2014/main" id="{E8C05C1A-DEF5-EE98-5885-01BB92B06619}"/>
                    </a:ext>
                  </a:extLst>
                </p:cNvPr>
                <p:cNvSpPr/>
                <p:nvPr/>
              </p:nvSpPr>
              <p:spPr>
                <a:xfrm>
                  <a:off x="8023271" y="5535659"/>
                  <a:ext cx="50143" cy="143735"/>
                </a:xfrm>
                <a:custGeom>
                  <a:avLst/>
                  <a:gdLst>
                    <a:gd name="connsiteX0" fmla="*/ 0 w 50143"/>
                    <a:gd name="connsiteY0" fmla="*/ 143736 h 143735"/>
                    <a:gd name="connsiteX1" fmla="*/ 50144 w 50143"/>
                    <a:gd name="connsiteY1" fmla="*/ 0 h 14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5">
                      <a:moveTo>
                        <a:pt x="0" y="143736"/>
                      </a:moveTo>
                      <a:lnTo>
                        <a:pt x="5014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4" name="フリーフォーム 2163">
                  <a:extLst>
                    <a:ext uri="{FF2B5EF4-FFF2-40B4-BE49-F238E27FC236}">
                      <a16:creationId xmlns:a16="http://schemas.microsoft.com/office/drawing/2014/main" id="{BB025A9F-C748-E44F-2E9F-EEA4FDC0E80F}"/>
                    </a:ext>
                  </a:extLst>
                </p:cNvPr>
                <p:cNvSpPr/>
                <p:nvPr/>
              </p:nvSpPr>
              <p:spPr>
                <a:xfrm>
                  <a:off x="8073415" y="5516910"/>
                  <a:ext cx="50143" cy="143737"/>
                </a:xfrm>
                <a:custGeom>
                  <a:avLst/>
                  <a:gdLst>
                    <a:gd name="connsiteX0" fmla="*/ 50144 w 50143"/>
                    <a:gd name="connsiteY0" fmla="*/ 0 h 143737"/>
                    <a:gd name="connsiteX1" fmla="*/ 0 w 50143"/>
                    <a:gd name="connsiteY1" fmla="*/ 143738 h 1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7">
                      <a:moveTo>
                        <a:pt x="50144" y="0"/>
                      </a:moveTo>
                      <a:lnTo>
                        <a:pt x="0" y="14373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5" name="フリーフォーム 2164">
                  <a:extLst>
                    <a:ext uri="{FF2B5EF4-FFF2-40B4-BE49-F238E27FC236}">
                      <a16:creationId xmlns:a16="http://schemas.microsoft.com/office/drawing/2014/main" id="{A156BE2E-918C-36BA-54D0-2ABC99D6DAB0}"/>
                    </a:ext>
                  </a:extLst>
                </p:cNvPr>
                <p:cNvSpPr/>
                <p:nvPr/>
              </p:nvSpPr>
              <p:spPr>
                <a:xfrm>
                  <a:off x="7772543" y="5679394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6" name="フリーフォーム 2165">
                  <a:extLst>
                    <a:ext uri="{FF2B5EF4-FFF2-40B4-BE49-F238E27FC236}">
                      <a16:creationId xmlns:a16="http://schemas.microsoft.com/office/drawing/2014/main" id="{3CE16356-3838-A348-C905-C6E20E6F5110}"/>
                    </a:ext>
                  </a:extLst>
                </p:cNvPr>
                <p:cNvSpPr/>
                <p:nvPr/>
              </p:nvSpPr>
              <p:spPr>
                <a:xfrm>
                  <a:off x="7772543" y="5554407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7" name="フリーフォーム 2166">
                  <a:extLst>
                    <a:ext uri="{FF2B5EF4-FFF2-40B4-BE49-F238E27FC236}">
                      <a16:creationId xmlns:a16="http://schemas.microsoft.com/office/drawing/2014/main" id="{B4B49E1C-B138-E211-25BF-EF02E54B618F}"/>
                    </a:ext>
                  </a:extLst>
                </p:cNvPr>
                <p:cNvSpPr/>
                <p:nvPr/>
              </p:nvSpPr>
              <p:spPr>
                <a:xfrm>
                  <a:off x="7772543" y="5554407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8" name="フリーフォーム 2167">
                  <a:extLst>
                    <a:ext uri="{FF2B5EF4-FFF2-40B4-BE49-F238E27FC236}">
                      <a16:creationId xmlns:a16="http://schemas.microsoft.com/office/drawing/2014/main" id="{67DA22FC-98E5-E403-3C31-7C33AE063391}"/>
                    </a:ext>
                  </a:extLst>
                </p:cNvPr>
                <p:cNvSpPr/>
                <p:nvPr/>
              </p:nvSpPr>
              <p:spPr>
                <a:xfrm>
                  <a:off x="7772543" y="5516910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69" name="フリーフォーム 2168">
                  <a:extLst>
                    <a:ext uri="{FF2B5EF4-FFF2-40B4-BE49-F238E27FC236}">
                      <a16:creationId xmlns:a16="http://schemas.microsoft.com/office/drawing/2014/main" id="{818F0DA3-D92E-A20B-2DC9-E44B4ABA5E07}"/>
                    </a:ext>
                  </a:extLst>
                </p:cNvPr>
                <p:cNvSpPr/>
                <p:nvPr/>
              </p:nvSpPr>
              <p:spPr>
                <a:xfrm>
                  <a:off x="7872822" y="5516913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0" name="フリーフォーム 2169">
                  <a:extLst>
                    <a:ext uri="{FF2B5EF4-FFF2-40B4-BE49-F238E27FC236}">
                      <a16:creationId xmlns:a16="http://schemas.microsoft.com/office/drawing/2014/main" id="{CDF371C2-E8CB-C75B-CB92-C938A278376C}"/>
                    </a:ext>
                  </a:extLst>
                </p:cNvPr>
                <p:cNvSpPr/>
                <p:nvPr/>
              </p:nvSpPr>
              <p:spPr>
                <a:xfrm>
                  <a:off x="7772543" y="5554407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1" name="フリーフォーム 2170">
                  <a:extLst>
                    <a:ext uri="{FF2B5EF4-FFF2-40B4-BE49-F238E27FC236}">
                      <a16:creationId xmlns:a16="http://schemas.microsoft.com/office/drawing/2014/main" id="{DE32EE66-F63F-F168-447C-BD988FEDDEC1}"/>
                    </a:ext>
                  </a:extLst>
                </p:cNvPr>
                <p:cNvSpPr/>
                <p:nvPr/>
              </p:nvSpPr>
              <p:spPr>
                <a:xfrm>
                  <a:off x="7835223" y="5554407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2" name="フリーフォーム 2171">
                  <a:extLst>
                    <a:ext uri="{FF2B5EF4-FFF2-40B4-BE49-F238E27FC236}">
                      <a16:creationId xmlns:a16="http://schemas.microsoft.com/office/drawing/2014/main" id="{29037B8E-91AF-E53E-A036-1C1706CAB744}"/>
                    </a:ext>
                  </a:extLst>
                </p:cNvPr>
                <p:cNvSpPr/>
                <p:nvPr/>
              </p:nvSpPr>
              <p:spPr>
                <a:xfrm>
                  <a:off x="7772543" y="5616901"/>
                  <a:ext cx="125359" cy="62492"/>
                </a:xfrm>
                <a:custGeom>
                  <a:avLst/>
                  <a:gdLst>
                    <a:gd name="connsiteX0" fmla="*/ 0 w 125359"/>
                    <a:gd name="connsiteY0" fmla="*/ 0 h 62492"/>
                    <a:gd name="connsiteX1" fmla="*/ 125359 w 125359"/>
                    <a:gd name="connsiteY1" fmla="*/ 62493 h 62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2">
                      <a:moveTo>
                        <a:pt x="0" y="0"/>
                      </a:moveTo>
                      <a:lnTo>
                        <a:pt x="125359" y="62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3" name="フリーフォーム 2172">
                  <a:extLst>
                    <a:ext uri="{FF2B5EF4-FFF2-40B4-BE49-F238E27FC236}">
                      <a16:creationId xmlns:a16="http://schemas.microsoft.com/office/drawing/2014/main" id="{AB592B19-A959-CFAD-4EB3-FDA075A5F04A}"/>
                    </a:ext>
                  </a:extLst>
                </p:cNvPr>
                <p:cNvSpPr/>
                <p:nvPr/>
              </p:nvSpPr>
              <p:spPr>
                <a:xfrm>
                  <a:off x="7772543" y="5554407"/>
                  <a:ext cx="125359" cy="62494"/>
                </a:xfrm>
                <a:custGeom>
                  <a:avLst/>
                  <a:gdLst>
                    <a:gd name="connsiteX0" fmla="*/ 0 w 125359"/>
                    <a:gd name="connsiteY0" fmla="*/ 0 h 62494"/>
                    <a:gd name="connsiteX1" fmla="*/ 125359 w 125359"/>
                    <a:gd name="connsiteY1" fmla="*/ 62495 h 6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4">
                      <a:moveTo>
                        <a:pt x="0" y="0"/>
                      </a:moveTo>
                      <a:lnTo>
                        <a:pt x="125359" y="624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4" name="フリーフォーム 2173">
                  <a:extLst>
                    <a:ext uri="{FF2B5EF4-FFF2-40B4-BE49-F238E27FC236}">
                      <a16:creationId xmlns:a16="http://schemas.microsoft.com/office/drawing/2014/main" id="{2F25CDD9-DEF3-4639-8DAC-522296748746}"/>
                    </a:ext>
                  </a:extLst>
                </p:cNvPr>
                <p:cNvSpPr/>
                <p:nvPr/>
              </p:nvSpPr>
              <p:spPr>
                <a:xfrm>
                  <a:off x="7772543" y="5516910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5" name="フリーフォーム 2174">
                  <a:extLst>
                    <a:ext uri="{FF2B5EF4-FFF2-40B4-BE49-F238E27FC236}">
                      <a16:creationId xmlns:a16="http://schemas.microsoft.com/office/drawing/2014/main" id="{A7E9C4F3-38BF-542A-86ED-A37B29971C82}"/>
                    </a:ext>
                  </a:extLst>
                </p:cNvPr>
                <p:cNvSpPr/>
                <p:nvPr/>
              </p:nvSpPr>
              <p:spPr>
                <a:xfrm>
                  <a:off x="7835223" y="5516910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6" name="フリーフォーム 2175">
                  <a:extLst>
                    <a:ext uri="{FF2B5EF4-FFF2-40B4-BE49-F238E27FC236}">
                      <a16:creationId xmlns:a16="http://schemas.microsoft.com/office/drawing/2014/main" id="{B728DC43-4E16-DFF7-8C7D-1BE47C99D5D7}"/>
                    </a:ext>
                  </a:extLst>
                </p:cNvPr>
                <p:cNvSpPr/>
                <p:nvPr/>
              </p:nvSpPr>
              <p:spPr>
                <a:xfrm>
                  <a:off x="7822687" y="5535659"/>
                  <a:ext cx="75215" cy="18748"/>
                </a:xfrm>
                <a:custGeom>
                  <a:avLst/>
                  <a:gdLst>
                    <a:gd name="connsiteX0" fmla="*/ 0 w 75215"/>
                    <a:gd name="connsiteY0" fmla="*/ 0 h 18748"/>
                    <a:gd name="connsiteX1" fmla="*/ 75216 w 75215"/>
                    <a:gd name="connsiteY1" fmla="*/ 18748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0" y="0"/>
                      </a:moveTo>
                      <a:lnTo>
                        <a:pt x="75216" y="187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7" name="フリーフォーム 2176">
                  <a:extLst>
                    <a:ext uri="{FF2B5EF4-FFF2-40B4-BE49-F238E27FC236}">
                      <a16:creationId xmlns:a16="http://schemas.microsoft.com/office/drawing/2014/main" id="{864BF6F0-4920-3E0D-7B00-F8C41DF1CFF8}"/>
                    </a:ext>
                  </a:extLst>
                </p:cNvPr>
                <p:cNvSpPr/>
                <p:nvPr/>
              </p:nvSpPr>
              <p:spPr>
                <a:xfrm>
                  <a:off x="7872831" y="5516910"/>
                  <a:ext cx="75215" cy="18748"/>
                </a:xfrm>
                <a:custGeom>
                  <a:avLst/>
                  <a:gdLst>
                    <a:gd name="connsiteX0" fmla="*/ 75216 w 75215"/>
                    <a:gd name="connsiteY0" fmla="*/ 18748 h 18748"/>
                    <a:gd name="connsiteX1" fmla="*/ 0 w 75215"/>
                    <a:gd name="connsiteY1" fmla="*/ 0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75216" y="187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8" name="フリーフォーム 2177">
                  <a:extLst>
                    <a:ext uri="{FF2B5EF4-FFF2-40B4-BE49-F238E27FC236}">
                      <a16:creationId xmlns:a16="http://schemas.microsoft.com/office/drawing/2014/main" id="{71FDC694-06F5-21F2-FCE0-FCE85EFBEAA3}"/>
                    </a:ext>
                  </a:extLst>
                </p:cNvPr>
                <p:cNvSpPr/>
                <p:nvPr/>
              </p:nvSpPr>
              <p:spPr>
                <a:xfrm>
                  <a:off x="7647193" y="5679394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9" name="フリーフォーム 2178">
                  <a:extLst>
                    <a:ext uri="{FF2B5EF4-FFF2-40B4-BE49-F238E27FC236}">
                      <a16:creationId xmlns:a16="http://schemas.microsoft.com/office/drawing/2014/main" id="{E0AD9A97-1D32-B349-63D6-BEBDAB5E410B}"/>
                    </a:ext>
                  </a:extLst>
                </p:cNvPr>
                <p:cNvSpPr/>
                <p:nvPr/>
              </p:nvSpPr>
              <p:spPr>
                <a:xfrm>
                  <a:off x="7647193" y="5554407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0" name="フリーフォーム 2179">
                  <a:extLst>
                    <a:ext uri="{FF2B5EF4-FFF2-40B4-BE49-F238E27FC236}">
                      <a16:creationId xmlns:a16="http://schemas.microsoft.com/office/drawing/2014/main" id="{AC4BF3C5-7922-7D04-D85D-326FB5AB1C9E}"/>
                    </a:ext>
                  </a:extLst>
                </p:cNvPr>
                <p:cNvSpPr/>
                <p:nvPr/>
              </p:nvSpPr>
              <p:spPr>
                <a:xfrm>
                  <a:off x="7647193" y="5554407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1" name="フリーフォーム 2180">
                  <a:extLst>
                    <a:ext uri="{FF2B5EF4-FFF2-40B4-BE49-F238E27FC236}">
                      <a16:creationId xmlns:a16="http://schemas.microsoft.com/office/drawing/2014/main" id="{4320F941-33AA-63FB-2307-DE847BA6CD07}"/>
                    </a:ext>
                  </a:extLst>
                </p:cNvPr>
                <p:cNvSpPr/>
                <p:nvPr/>
              </p:nvSpPr>
              <p:spPr>
                <a:xfrm>
                  <a:off x="7647193" y="5516910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2" name="フリーフォーム 2181">
                  <a:extLst>
                    <a:ext uri="{FF2B5EF4-FFF2-40B4-BE49-F238E27FC236}">
                      <a16:creationId xmlns:a16="http://schemas.microsoft.com/office/drawing/2014/main" id="{5002CA73-3081-F98D-F27B-755CF13526C5}"/>
                    </a:ext>
                  </a:extLst>
                </p:cNvPr>
                <p:cNvSpPr/>
                <p:nvPr/>
              </p:nvSpPr>
              <p:spPr>
                <a:xfrm>
                  <a:off x="7747472" y="5516912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3" name="フリーフォーム 2182">
                  <a:extLst>
                    <a:ext uri="{FF2B5EF4-FFF2-40B4-BE49-F238E27FC236}">
                      <a16:creationId xmlns:a16="http://schemas.microsoft.com/office/drawing/2014/main" id="{A0F0D7B9-0D16-7854-EFB6-7BBDCF3E95CB}"/>
                    </a:ext>
                  </a:extLst>
                </p:cNvPr>
                <p:cNvSpPr/>
                <p:nvPr/>
              </p:nvSpPr>
              <p:spPr>
                <a:xfrm>
                  <a:off x="7647193" y="5554407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4" name="フリーフォーム 2183">
                  <a:extLst>
                    <a:ext uri="{FF2B5EF4-FFF2-40B4-BE49-F238E27FC236}">
                      <a16:creationId xmlns:a16="http://schemas.microsoft.com/office/drawing/2014/main" id="{EBE9F7CF-8BA8-15D9-7F7E-A5009334EF6C}"/>
                    </a:ext>
                  </a:extLst>
                </p:cNvPr>
                <p:cNvSpPr/>
                <p:nvPr/>
              </p:nvSpPr>
              <p:spPr>
                <a:xfrm>
                  <a:off x="7709872" y="5554407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5" name="フリーフォーム 2184">
                  <a:extLst>
                    <a:ext uri="{FF2B5EF4-FFF2-40B4-BE49-F238E27FC236}">
                      <a16:creationId xmlns:a16="http://schemas.microsoft.com/office/drawing/2014/main" id="{06B9866C-25F1-B11E-1DD8-6B4E37FA75AB}"/>
                    </a:ext>
                  </a:extLst>
                </p:cNvPr>
                <p:cNvSpPr/>
                <p:nvPr/>
              </p:nvSpPr>
              <p:spPr>
                <a:xfrm>
                  <a:off x="7647193" y="5616901"/>
                  <a:ext cx="125359" cy="62492"/>
                </a:xfrm>
                <a:custGeom>
                  <a:avLst/>
                  <a:gdLst>
                    <a:gd name="connsiteX0" fmla="*/ 0 w 125359"/>
                    <a:gd name="connsiteY0" fmla="*/ 0 h 62492"/>
                    <a:gd name="connsiteX1" fmla="*/ 125359 w 125359"/>
                    <a:gd name="connsiteY1" fmla="*/ 62493 h 62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2">
                      <a:moveTo>
                        <a:pt x="0" y="0"/>
                      </a:moveTo>
                      <a:lnTo>
                        <a:pt x="125359" y="62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6" name="フリーフォーム 2185">
                  <a:extLst>
                    <a:ext uri="{FF2B5EF4-FFF2-40B4-BE49-F238E27FC236}">
                      <a16:creationId xmlns:a16="http://schemas.microsoft.com/office/drawing/2014/main" id="{A0480674-16E6-65DE-5C59-43813B4760A7}"/>
                    </a:ext>
                  </a:extLst>
                </p:cNvPr>
                <p:cNvSpPr/>
                <p:nvPr/>
              </p:nvSpPr>
              <p:spPr>
                <a:xfrm>
                  <a:off x="7647193" y="5554407"/>
                  <a:ext cx="125359" cy="62494"/>
                </a:xfrm>
                <a:custGeom>
                  <a:avLst/>
                  <a:gdLst>
                    <a:gd name="connsiteX0" fmla="*/ 0 w 125359"/>
                    <a:gd name="connsiteY0" fmla="*/ 0 h 62494"/>
                    <a:gd name="connsiteX1" fmla="*/ 125359 w 125359"/>
                    <a:gd name="connsiteY1" fmla="*/ 62495 h 6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4">
                      <a:moveTo>
                        <a:pt x="0" y="0"/>
                      </a:moveTo>
                      <a:lnTo>
                        <a:pt x="125359" y="624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7" name="フリーフォーム 2186">
                  <a:extLst>
                    <a:ext uri="{FF2B5EF4-FFF2-40B4-BE49-F238E27FC236}">
                      <a16:creationId xmlns:a16="http://schemas.microsoft.com/office/drawing/2014/main" id="{A7F0ABE0-67F7-5000-E1F7-1F2762C5380D}"/>
                    </a:ext>
                  </a:extLst>
                </p:cNvPr>
                <p:cNvSpPr/>
                <p:nvPr/>
              </p:nvSpPr>
              <p:spPr>
                <a:xfrm>
                  <a:off x="7647193" y="5516910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8" name="フリーフォーム 2187">
                  <a:extLst>
                    <a:ext uri="{FF2B5EF4-FFF2-40B4-BE49-F238E27FC236}">
                      <a16:creationId xmlns:a16="http://schemas.microsoft.com/office/drawing/2014/main" id="{B55D286F-C9D9-2086-C05A-A7FF9E941FB8}"/>
                    </a:ext>
                  </a:extLst>
                </p:cNvPr>
                <p:cNvSpPr/>
                <p:nvPr/>
              </p:nvSpPr>
              <p:spPr>
                <a:xfrm>
                  <a:off x="7709872" y="5516910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9" name="フリーフォーム 2188">
                  <a:extLst>
                    <a:ext uri="{FF2B5EF4-FFF2-40B4-BE49-F238E27FC236}">
                      <a16:creationId xmlns:a16="http://schemas.microsoft.com/office/drawing/2014/main" id="{4ED11F1F-DFAC-96E0-5487-C522E94D8D0C}"/>
                    </a:ext>
                  </a:extLst>
                </p:cNvPr>
                <p:cNvSpPr/>
                <p:nvPr/>
              </p:nvSpPr>
              <p:spPr>
                <a:xfrm>
                  <a:off x="7697336" y="5535658"/>
                  <a:ext cx="75215" cy="18748"/>
                </a:xfrm>
                <a:custGeom>
                  <a:avLst/>
                  <a:gdLst>
                    <a:gd name="connsiteX0" fmla="*/ 0 w 75215"/>
                    <a:gd name="connsiteY0" fmla="*/ 0 h 18748"/>
                    <a:gd name="connsiteX1" fmla="*/ 75216 w 75215"/>
                    <a:gd name="connsiteY1" fmla="*/ 18748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0" y="0"/>
                      </a:moveTo>
                      <a:lnTo>
                        <a:pt x="75216" y="187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0" name="フリーフォーム 2189">
                  <a:extLst>
                    <a:ext uri="{FF2B5EF4-FFF2-40B4-BE49-F238E27FC236}">
                      <a16:creationId xmlns:a16="http://schemas.microsoft.com/office/drawing/2014/main" id="{3BD29C68-2A76-EBC0-3859-6033CD4DC87F}"/>
                    </a:ext>
                  </a:extLst>
                </p:cNvPr>
                <p:cNvSpPr/>
                <p:nvPr/>
              </p:nvSpPr>
              <p:spPr>
                <a:xfrm>
                  <a:off x="7747480" y="5516910"/>
                  <a:ext cx="75215" cy="18748"/>
                </a:xfrm>
                <a:custGeom>
                  <a:avLst/>
                  <a:gdLst>
                    <a:gd name="connsiteX0" fmla="*/ 75216 w 75215"/>
                    <a:gd name="connsiteY0" fmla="*/ 18748 h 18748"/>
                    <a:gd name="connsiteX1" fmla="*/ 0 w 75215"/>
                    <a:gd name="connsiteY1" fmla="*/ 0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75216" y="187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1" name="フリーフォーム 2190">
                  <a:extLst>
                    <a:ext uri="{FF2B5EF4-FFF2-40B4-BE49-F238E27FC236}">
                      <a16:creationId xmlns:a16="http://schemas.microsoft.com/office/drawing/2014/main" id="{D46B4073-6A8D-2DE9-D726-996500F01295}"/>
                    </a:ext>
                  </a:extLst>
                </p:cNvPr>
                <p:cNvSpPr/>
                <p:nvPr/>
              </p:nvSpPr>
              <p:spPr>
                <a:xfrm>
                  <a:off x="7998203" y="547940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2" name="フリーフォーム 2191">
                  <a:extLst>
                    <a:ext uri="{FF2B5EF4-FFF2-40B4-BE49-F238E27FC236}">
                      <a16:creationId xmlns:a16="http://schemas.microsoft.com/office/drawing/2014/main" id="{78E1CE71-1A0D-9467-60EB-5C6DE16B3127}"/>
                    </a:ext>
                  </a:extLst>
                </p:cNvPr>
                <p:cNvSpPr/>
                <p:nvPr/>
              </p:nvSpPr>
              <p:spPr>
                <a:xfrm>
                  <a:off x="8123562" y="547940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3" name="フリーフォーム 2192">
                  <a:extLst>
                    <a:ext uri="{FF2B5EF4-FFF2-40B4-BE49-F238E27FC236}">
                      <a16:creationId xmlns:a16="http://schemas.microsoft.com/office/drawing/2014/main" id="{0983DC67-EB64-DE32-5CF6-92AD8515A6E4}"/>
                    </a:ext>
                  </a:extLst>
                </p:cNvPr>
                <p:cNvSpPr/>
                <p:nvPr/>
              </p:nvSpPr>
              <p:spPr>
                <a:xfrm>
                  <a:off x="8098482" y="5479412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4" name="フリーフォーム 2193">
                  <a:extLst>
                    <a:ext uri="{FF2B5EF4-FFF2-40B4-BE49-F238E27FC236}">
                      <a16:creationId xmlns:a16="http://schemas.microsoft.com/office/drawing/2014/main" id="{16235B71-A411-FFF1-2AD3-93DF4A2DE9A9}"/>
                    </a:ext>
                  </a:extLst>
                </p:cNvPr>
                <p:cNvSpPr/>
                <p:nvPr/>
              </p:nvSpPr>
              <p:spPr>
                <a:xfrm>
                  <a:off x="8223841" y="5479412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5" name="フリーフォーム 2194">
                  <a:extLst>
                    <a:ext uri="{FF2B5EF4-FFF2-40B4-BE49-F238E27FC236}">
                      <a16:creationId xmlns:a16="http://schemas.microsoft.com/office/drawing/2014/main" id="{D4017FD7-F0C2-A36A-868A-217606D0736A}"/>
                    </a:ext>
                  </a:extLst>
                </p:cNvPr>
                <p:cNvSpPr/>
                <p:nvPr/>
              </p:nvSpPr>
              <p:spPr>
                <a:xfrm>
                  <a:off x="8123562" y="560439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6" name="フリーフォーム 2195">
                  <a:extLst>
                    <a:ext uri="{FF2B5EF4-FFF2-40B4-BE49-F238E27FC236}">
                      <a16:creationId xmlns:a16="http://schemas.microsoft.com/office/drawing/2014/main" id="{27AD547D-2C31-6880-A495-5E56F3670373}"/>
                    </a:ext>
                  </a:extLst>
                </p:cNvPr>
                <p:cNvSpPr/>
                <p:nvPr/>
              </p:nvSpPr>
              <p:spPr>
                <a:xfrm>
                  <a:off x="7998203" y="5479409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7" name="フリーフォーム 2196">
                  <a:extLst>
                    <a:ext uri="{FF2B5EF4-FFF2-40B4-BE49-F238E27FC236}">
                      <a16:creationId xmlns:a16="http://schemas.microsoft.com/office/drawing/2014/main" id="{E4F90AAA-808B-0AB6-E986-211B749225D1}"/>
                    </a:ext>
                  </a:extLst>
                </p:cNvPr>
                <p:cNvSpPr/>
                <p:nvPr/>
              </p:nvSpPr>
              <p:spPr>
                <a:xfrm>
                  <a:off x="8060883" y="5479409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8" name="フリーフォーム 2197">
                  <a:extLst>
                    <a:ext uri="{FF2B5EF4-FFF2-40B4-BE49-F238E27FC236}">
                      <a16:creationId xmlns:a16="http://schemas.microsoft.com/office/drawing/2014/main" id="{E87AE0B8-DA2B-B84F-51B2-703D80FB9E12}"/>
                    </a:ext>
                  </a:extLst>
                </p:cNvPr>
                <p:cNvSpPr/>
                <p:nvPr/>
              </p:nvSpPr>
              <p:spPr>
                <a:xfrm>
                  <a:off x="8123562" y="5579400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9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9" name="フリーフォーム 2198">
                  <a:extLst>
                    <a:ext uri="{FF2B5EF4-FFF2-40B4-BE49-F238E27FC236}">
                      <a16:creationId xmlns:a16="http://schemas.microsoft.com/office/drawing/2014/main" id="{CE81176B-969A-1DFA-6AE6-5E0BE4384C04}"/>
                    </a:ext>
                  </a:extLst>
                </p:cNvPr>
                <p:cNvSpPr/>
                <p:nvPr/>
              </p:nvSpPr>
              <p:spPr>
                <a:xfrm>
                  <a:off x="8123562" y="5516906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8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0" name="フリーフォーム 2199">
                  <a:extLst>
                    <a:ext uri="{FF2B5EF4-FFF2-40B4-BE49-F238E27FC236}">
                      <a16:creationId xmlns:a16="http://schemas.microsoft.com/office/drawing/2014/main" id="{7402114C-D91E-94E0-5E05-5F151AA6A510}"/>
                    </a:ext>
                  </a:extLst>
                </p:cNvPr>
                <p:cNvSpPr/>
                <p:nvPr/>
              </p:nvSpPr>
              <p:spPr>
                <a:xfrm>
                  <a:off x="8048347" y="5498158"/>
                  <a:ext cx="75215" cy="18748"/>
                </a:xfrm>
                <a:custGeom>
                  <a:avLst/>
                  <a:gdLst>
                    <a:gd name="connsiteX0" fmla="*/ 0 w 75215"/>
                    <a:gd name="connsiteY0" fmla="*/ 0 h 18748"/>
                    <a:gd name="connsiteX1" fmla="*/ 75216 w 75215"/>
                    <a:gd name="connsiteY1" fmla="*/ 18748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0" y="0"/>
                      </a:moveTo>
                      <a:lnTo>
                        <a:pt x="75216" y="187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1" name="フリーフォーム 2200">
                  <a:extLst>
                    <a:ext uri="{FF2B5EF4-FFF2-40B4-BE49-F238E27FC236}">
                      <a16:creationId xmlns:a16="http://schemas.microsoft.com/office/drawing/2014/main" id="{53040C87-E0CB-8CF1-272E-364F05E38E15}"/>
                    </a:ext>
                  </a:extLst>
                </p:cNvPr>
                <p:cNvSpPr/>
                <p:nvPr/>
              </p:nvSpPr>
              <p:spPr>
                <a:xfrm>
                  <a:off x="8098490" y="5479409"/>
                  <a:ext cx="75215" cy="18748"/>
                </a:xfrm>
                <a:custGeom>
                  <a:avLst/>
                  <a:gdLst>
                    <a:gd name="connsiteX0" fmla="*/ 75216 w 75215"/>
                    <a:gd name="connsiteY0" fmla="*/ 18748 h 18748"/>
                    <a:gd name="connsiteX1" fmla="*/ 0 w 75215"/>
                    <a:gd name="connsiteY1" fmla="*/ 0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75216" y="187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2" name="フリーフォーム 2201">
                  <a:extLst>
                    <a:ext uri="{FF2B5EF4-FFF2-40B4-BE49-F238E27FC236}">
                      <a16:creationId xmlns:a16="http://schemas.microsoft.com/office/drawing/2014/main" id="{67474F93-56DD-3CD0-7CD8-0231D7155AEC}"/>
                    </a:ext>
                  </a:extLst>
                </p:cNvPr>
                <p:cNvSpPr/>
                <p:nvPr/>
              </p:nvSpPr>
              <p:spPr>
                <a:xfrm>
                  <a:off x="8123562" y="5498158"/>
                  <a:ext cx="50143" cy="143735"/>
                </a:xfrm>
                <a:custGeom>
                  <a:avLst/>
                  <a:gdLst>
                    <a:gd name="connsiteX0" fmla="*/ 0 w 50143"/>
                    <a:gd name="connsiteY0" fmla="*/ 143736 h 143735"/>
                    <a:gd name="connsiteX1" fmla="*/ 50144 w 50143"/>
                    <a:gd name="connsiteY1" fmla="*/ 0 h 14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5">
                      <a:moveTo>
                        <a:pt x="0" y="143736"/>
                      </a:moveTo>
                      <a:lnTo>
                        <a:pt x="5014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3" name="フリーフォーム 2202">
                  <a:extLst>
                    <a:ext uri="{FF2B5EF4-FFF2-40B4-BE49-F238E27FC236}">
                      <a16:creationId xmlns:a16="http://schemas.microsoft.com/office/drawing/2014/main" id="{78F30F6A-F3F7-C2F1-6C51-16AC64EECB86}"/>
                    </a:ext>
                  </a:extLst>
                </p:cNvPr>
                <p:cNvSpPr/>
                <p:nvPr/>
              </p:nvSpPr>
              <p:spPr>
                <a:xfrm>
                  <a:off x="8173706" y="5479409"/>
                  <a:ext cx="50143" cy="143737"/>
                </a:xfrm>
                <a:custGeom>
                  <a:avLst/>
                  <a:gdLst>
                    <a:gd name="connsiteX0" fmla="*/ 50144 w 50143"/>
                    <a:gd name="connsiteY0" fmla="*/ 0 h 143737"/>
                    <a:gd name="connsiteX1" fmla="*/ 0 w 50143"/>
                    <a:gd name="connsiteY1" fmla="*/ 143738 h 1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7">
                      <a:moveTo>
                        <a:pt x="50144" y="0"/>
                      </a:moveTo>
                      <a:lnTo>
                        <a:pt x="0" y="14373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4" name="フリーフォーム 2203">
                  <a:extLst>
                    <a:ext uri="{FF2B5EF4-FFF2-40B4-BE49-F238E27FC236}">
                      <a16:creationId xmlns:a16="http://schemas.microsoft.com/office/drawing/2014/main" id="{86B0D6B8-A18F-65D7-2C3E-16E8ED58524B}"/>
                    </a:ext>
                  </a:extLst>
                </p:cNvPr>
                <p:cNvSpPr/>
                <p:nvPr/>
              </p:nvSpPr>
              <p:spPr>
                <a:xfrm>
                  <a:off x="7872835" y="547940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5" name="フリーフォーム 2204">
                  <a:extLst>
                    <a:ext uri="{FF2B5EF4-FFF2-40B4-BE49-F238E27FC236}">
                      <a16:creationId xmlns:a16="http://schemas.microsoft.com/office/drawing/2014/main" id="{EDB98C5A-649B-9FE9-CC9E-9306E5D00B9F}"/>
                    </a:ext>
                  </a:extLst>
                </p:cNvPr>
                <p:cNvSpPr/>
                <p:nvPr/>
              </p:nvSpPr>
              <p:spPr>
                <a:xfrm>
                  <a:off x="7973114" y="5479412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6" name="フリーフォーム 2205">
                  <a:extLst>
                    <a:ext uri="{FF2B5EF4-FFF2-40B4-BE49-F238E27FC236}">
                      <a16:creationId xmlns:a16="http://schemas.microsoft.com/office/drawing/2014/main" id="{2E32087A-1E6E-AD73-0821-EE0821205DD8}"/>
                    </a:ext>
                  </a:extLst>
                </p:cNvPr>
                <p:cNvSpPr/>
                <p:nvPr/>
              </p:nvSpPr>
              <p:spPr>
                <a:xfrm>
                  <a:off x="7872835" y="5479409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7" name="フリーフォーム 2206">
                  <a:extLst>
                    <a:ext uri="{FF2B5EF4-FFF2-40B4-BE49-F238E27FC236}">
                      <a16:creationId xmlns:a16="http://schemas.microsoft.com/office/drawing/2014/main" id="{46267F70-2332-A563-7B1A-5A293C0CA337}"/>
                    </a:ext>
                  </a:extLst>
                </p:cNvPr>
                <p:cNvSpPr/>
                <p:nvPr/>
              </p:nvSpPr>
              <p:spPr>
                <a:xfrm>
                  <a:off x="7935515" y="5479409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8" name="フリーフォーム 2207">
                  <a:extLst>
                    <a:ext uri="{FF2B5EF4-FFF2-40B4-BE49-F238E27FC236}">
                      <a16:creationId xmlns:a16="http://schemas.microsoft.com/office/drawing/2014/main" id="{5A808500-E84D-D38B-03CB-E3027F4E91AF}"/>
                    </a:ext>
                  </a:extLst>
                </p:cNvPr>
                <p:cNvSpPr/>
                <p:nvPr/>
              </p:nvSpPr>
              <p:spPr>
                <a:xfrm>
                  <a:off x="7922979" y="5498158"/>
                  <a:ext cx="75215" cy="18748"/>
                </a:xfrm>
                <a:custGeom>
                  <a:avLst/>
                  <a:gdLst>
                    <a:gd name="connsiteX0" fmla="*/ 0 w 75215"/>
                    <a:gd name="connsiteY0" fmla="*/ 0 h 18748"/>
                    <a:gd name="connsiteX1" fmla="*/ 75216 w 75215"/>
                    <a:gd name="connsiteY1" fmla="*/ 18748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0" y="0"/>
                      </a:moveTo>
                      <a:lnTo>
                        <a:pt x="75216" y="187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9" name="フリーフォーム 2208">
                  <a:extLst>
                    <a:ext uri="{FF2B5EF4-FFF2-40B4-BE49-F238E27FC236}">
                      <a16:creationId xmlns:a16="http://schemas.microsoft.com/office/drawing/2014/main" id="{F9F914FE-BE1A-5D87-F772-C53C6BB02148}"/>
                    </a:ext>
                  </a:extLst>
                </p:cNvPr>
                <p:cNvSpPr/>
                <p:nvPr/>
              </p:nvSpPr>
              <p:spPr>
                <a:xfrm>
                  <a:off x="7973122" y="5479409"/>
                  <a:ext cx="75215" cy="18748"/>
                </a:xfrm>
                <a:custGeom>
                  <a:avLst/>
                  <a:gdLst>
                    <a:gd name="connsiteX0" fmla="*/ 75216 w 75215"/>
                    <a:gd name="connsiteY0" fmla="*/ 18748 h 18748"/>
                    <a:gd name="connsiteX1" fmla="*/ 0 w 75215"/>
                    <a:gd name="connsiteY1" fmla="*/ 0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75216" y="187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0" name="フリーフォーム 2209">
                  <a:extLst>
                    <a:ext uri="{FF2B5EF4-FFF2-40B4-BE49-F238E27FC236}">
                      <a16:creationId xmlns:a16="http://schemas.microsoft.com/office/drawing/2014/main" id="{479B2D1E-5B60-83DC-13AC-AE26335DF2A6}"/>
                    </a:ext>
                  </a:extLst>
                </p:cNvPr>
                <p:cNvSpPr/>
                <p:nvPr/>
              </p:nvSpPr>
              <p:spPr>
                <a:xfrm>
                  <a:off x="7747484" y="5479409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1" name="フリーフォーム 2210">
                  <a:extLst>
                    <a:ext uri="{FF2B5EF4-FFF2-40B4-BE49-F238E27FC236}">
                      <a16:creationId xmlns:a16="http://schemas.microsoft.com/office/drawing/2014/main" id="{FD88F755-A1FC-C51E-05DD-90C3CB68E35D}"/>
                    </a:ext>
                  </a:extLst>
                </p:cNvPr>
                <p:cNvSpPr/>
                <p:nvPr/>
              </p:nvSpPr>
              <p:spPr>
                <a:xfrm>
                  <a:off x="7847763" y="5479411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2" name="フリーフォーム 2211">
                  <a:extLst>
                    <a:ext uri="{FF2B5EF4-FFF2-40B4-BE49-F238E27FC236}">
                      <a16:creationId xmlns:a16="http://schemas.microsoft.com/office/drawing/2014/main" id="{95437F1F-E28A-72F0-A8B8-5A0AFE3C513B}"/>
                    </a:ext>
                  </a:extLst>
                </p:cNvPr>
                <p:cNvSpPr/>
                <p:nvPr/>
              </p:nvSpPr>
              <p:spPr>
                <a:xfrm>
                  <a:off x="7747484" y="5479409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3" name="フリーフォーム 2212">
                  <a:extLst>
                    <a:ext uri="{FF2B5EF4-FFF2-40B4-BE49-F238E27FC236}">
                      <a16:creationId xmlns:a16="http://schemas.microsoft.com/office/drawing/2014/main" id="{3EB47D63-0F26-38E6-B55E-0F323692922B}"/>
                    </a:ext>
                  </a:extLst>
                </p:cNvPr>
                <p:cNvSpPr/>
                <p:nvPr/>
              </p:nvSpPr>
              <p:spPr>
                <a:xfrm>
                  <a:off x="7810164" y="5479409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4" name="フリーフォーム 2213">
                  <a:extLst>
                    <a:ext uri="{FF2B5EF4-FFF2-40B4-BE49-F238E27FC236}">
                      <a16:creationId xmlns:a16="http://schemas.microsoft.com/office/drawing/2014/main" id="{E2176C51-8F92-66AE-6233-CEDDF2AAAB34}"/>
                    </a:ext>
                  </a:extLst>
                </p:cNvPr>
                <p:cNvSpPr/>
                <p:nvPr/>
              </p:nvSpPr>
              <p:spPr>
                <a:xfrm>
                  <a:off x="7797628" y="5498157"/>
                  <a:ext cx="75215" cy="18748"/>
                </a:xfrm>
                <a:custGeom>
                  <a:avLst/>
                  <a:gdLst>
                    <a:gd name="connsiteX0" fmla="*/ 0 w 75215"/>
                    <a:gd name="connsiteY0" fmla="*/ 0 h 18748"/>
                    <a:gd name="connsiteX1" fmla="*/ 75216 w 75215"/>
                    <a:gd name="connsiteY1" fmla="*/ 18748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0" y="0"/>
                      </a:moveTo>
                      <a:lnTo>
                        <a:pt x="75216" y="187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5" name="フリーフォーム 2214">
                  <a:extLst>
                    <a:ext uri="{FF2B5EF4-FFF2-40B4-BE49-F238E27FC236}">
                      <a16:creationId xmlns:a16="http://schemas.microsoft.com/office/drawing/2014/main" id="{A82754A6-CD74-BE1E-E8BD-2932D58C6569}"/>
                    </a:ext>
                  </a:extLst>
                </p:cNvPr>
                <p:cNvSpPr/>
                <p:nvPr/>
              </p:nvSpPr>
              <p:spPr>
                <a:xfrm>
                  <a:off x="7847772" y="5479409"/>
                  <a:ext cx="75215" cy="18748"/>
                </a:xfrm>
                <a:custGeom>
                  <a:avLst/>
                  <a:gdLst>
                    <a:gd name="connsiteX0" fmla="*/ 75216 w 75215"/>
                    <a:gd name="connsiteY0" fmla="*/ 18748 h 18748"/>
                    <a:gd name="connsiteX1" fmla="*/ 0 w 75215"/>
                    <a:gd name="connsiteY1" fmla="*/ 0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75216" y="187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6" name="フリーフォーム 2215">
                  <a:extLst>
                    <a:ext uri="{FF2B5EF4-FFF2-40B4-BE49-F238E27FC236}">
                      <a16:creationId xmlns:a16="http://schemas.microsoft.com/office/drawing/2014/main" id="{52815CBD-A1E8-01CD-ECFA-345CAFBC9E80}"/>
                    </a:ext>
                  </a:extLst>
                </p:cNvPr>
                <p:cNvSpPr/>
                <p:nvPr/>
              </p:nvSpPr>
              <p:spPr>
                <a:xfrm>
                  <a:off x="7897911" y="5804387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7" name="フリーフォーム 2216">
                  <a:extLst>
                    <a:ext uri="{FF2B5EF4-FFF2-40B4-BE49-F238E27FC236}">
                      <a16:creationId xmlns:a16="http://schemas.microsoft.com/office/drawing/2014/main" id="{4FF5C5F1-AD3D-D5FC-ED49-F363F38385AD}"/>
                    </a:ext>
                  </a:extLst>
                </p:cNvPr>
                <p:cNvSpPr/>
                <p:nvPr/>
              </p:nvSpPr>
              <p:spPr>
                <a:xfrm>
                  <a:off x="7897911" y="5679399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8" name="フリーフォーム 2217">
                  <a:extLst>
                    <a:ext uri="{FF2B5EF4-FFF2-40B4-BE49-F238E27FC236}">
                      <a16:creationId xmlns:a16="http://schemas.microsoft.com/office/drawing/2014/main" id="{67E6F7C6-7BCA-7904-3D96-02DBAD517C0D}"/>
                    </a:ext>
                  </a:extLst>
                </p:cNvPr>
                <p:cNvSpPr/>
                <p:nvPr/>
              </p:nvSpPr>
              <p:spPr>
                <a:xfrm>
                  <a:off x="8023271" y="5679399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9" name="フリーフォーム 2218">
                  <a:extLst>
                    <a:ext uri="{FF2B5EF4-FFF2-40B4-BE49-F238E27FC236}">
                      <a16:creationId xmlns:a16="http://schemas.microsoft.com/office/drawing/2014/main" id="{6D7D7BE5-BE9E-D83D-E408-C22CA4DBBC41}"/>
                    </a:ext>
                  </a:extLst>
                </p:cNvPr>
                <p:cNvSpPr/>
                <p:nvPr/>
              </p:nvSpPr>
              <p:spPr>
                <a:xfrm>
                  <a:off x="8123550" y="5641905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0" name="フリーフォーム 2219">
                  <a:extLst>
                    <a:ext uri="{FF2B5EF4-FFF2-40B4-BE49-F238E27FC236}">
                      <a16:creationId xmlns:a16="http://schemas.microsoft.com/office/drawing/2014/main" id="{10C94014-8074-9DD5-80A6-7CDE0D6B5470}"/>
                    </a:ext>
                  </a:extLst>
                </p:cNvPr>
                <p:cNvSpPr/>
                <p:nvPr/>
              </p:nvSpPr>
              <p:spPr>
                <a:xfrm>
                  <a:off x="8023271" y="5766893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1" name="フリーフォーム 2220">
                  <a:extLst>
                    <a:ext uri="{FF2B5EF4-FFF2-40B4-BE49-F238E27FC236}">
                      <a16:creationId xmlns:a16="http://schemas.microsoft.com/office/drawing/2014/main" id="{2A47FA5D-9636-2047-93DA-E5C3F75B9780}"/>
                    </a:ext>
                  </a:extLst>
                </p:cNvPr>
                <p:cNvSpPr/>
                <p:nvPr/>
              </p:nvSpPr>
              <p:spPr>
                <a:xfrm>
                  <a:off x="7897911" y="5679399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2" name="フリーフォーム 2221">
                  <a:extLst>
                    <a:ext uri="{FF2B5EF4-FFF2-40B4-BE49-F238E27FC236}">
                      <a16:creationId xmlns:a16="http://schemas.microsoft.com/office/drawing/2014/main" id="{665FEEFA-528C-3EF4-9B06-240B60745D6A}"/>
                    </a:ext>
                  </a:extLst>
                </p:cNvPr>
                <p:cNvSpPr/>
                <p:nvPr/>
              </p:nvSpPr>
              <p:spPr>
                <a:xfrm>
                  <a:off x="7960591" y="5679399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3" name="フリーフォーム 2222">
                  <a:extLst>
                    <a:ext uri="{FF2B5EF4-FFF2-40B4-BE49-F238E27FC236}">
                      <a16:creationId xmlns:a16="http://schemas.microsoft.com/office/drawing/2014/main" id="{2DA5A7DF-CC7E-49AD-8F99-EEACF01C8749}"/>
                    </a:ext>
                  </a:extLst>
                </p:cNvPr>
                <p:cNvSpPr/>
                <p:nvPr/>
              </p:nvSpPr>
              <p:spPr>
                <a:xfrm>
                  <a:off x="7897911" y="5741894"/>
                  <a:ext cx="125359" cy="62492"/>
                </a:xfrm>
                <a:custGeom>
                  <a:avLst/>
                  <a:gdLst>
                    <a:gd name="connsiteX0" fmla="*/ 0 w 125359"/>
                    <a:gd name="connsiteY0" fmla="*/ 0 h 62492"/>
                    <a:gd name="connsiteX1" fmla="*/ 125359 w 125359"/>
                    <a:gd name="connsiteY1" fmla="*/ 62493 h 62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2">
                      <a:moveTo>
                        <a:pt x="0" y="0"/>
                      </a:moveTo>
                      <a:lnTo>
                        <a:pt x="125359" y="62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4" name="フリーフォーム 2223">
                  <a:extLst>
                    <a:ext uri="{FF2B5EF4-FFF2-40B4-BE49-F238E27FC236}">
                      <a16:creationId xmlns:a16="http://schemas.microsoft.com/office/drawing/2014/main" id="{FAA9FA6F-1F4E-F235-ABED-1C27EB3F0E57}"/>
                    </a:ext>
                  </a:extLst>
                </p:cNvPr>
                <p:cNvSpPr/>
                <p:nvPr/>
              </p:nvSpPr>
              <p:spPr>
                <a:xfrm>
                  <a:off x="7897911" y="5679399"/>
                  <a:ext cx="125359" cy="62494"/>
                </a:xfrm>
                <a:custGeom>
                  <a:avLst/>
                  <a:gdLst>
                    <a:gd name="connsiteX0" fmla="*/ 0 w 125359"/>
                    <a:gd name="connsiteY0" fmla="*/ 0 h 62494"/>
                    <a:gd name="connsiteX1" fmla="*/ 125359 w 125359"/>
                    <a:gd name="connsiteY1" fmla="*/ 62495 h 6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4">
                      <a:moveTo>
                        <a:pt x="0" y="0"/>
                      </a:moveTo>
                      <a:lnTo>
                        <a:pt x="125359" y="624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5" name="フリーフォーム 2224">
                  <a:extLst>
                    <a:ext uri="{FF2B5EF4-FFF2-40B4-BE49-F238E27FC236}">
                      <a16:creationId xmlns:a16="http://schemas.microsoft.com/office/drawing/2014/main" id="{40ADC68B-A5A7-BD8C-0304-3E2223C906DE}"/>
                    </a:ext>
                  </a:extLst>
                </p:cNvPr>
                <p:cNvSpPr/>
                <p:nvPr/>
              </p:nvSpPr>
              <p:spPr>
                <a:xfrm>
                  <a:off x="8023271" y="5741894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9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6" name="フリーフォーム 2225">
                  <a:extLst>
                    <a:ext uri="{FF2B5EF4-FFF2-40B4-BE49-F238E27FC236}">
                      <a16:creationId xmlns:a16="http://schemas.microsoft.com/office/drawing/2014/main" id="{45AC5DDD-3EF2-61C0-38DA-D50362C1D4EB}"/>
                    </a:ext>
                  </a:extLst>
                </p:cNvPr>
                <p:cNvSpPr/>
                <p:nvPr/>
              </p:nvSpPr>
              <p:spPr>
                <a:xfrm>
                  <a:off x="8023271" y="5679399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8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7" name="フリーフォーム 2226">
                  <a:extLst>
                    <a:ext uri="{FF2B5EF4-FFF2-40B4-BE49-F238E27FC236}">
                      <a16:creationId xmlns:a16="http://schemas.microsoft.com/office/drawing/2014/main" id="{C00AD679-9DFD-D0E2-B4B0-3B94439E5BD5}"/>
                    </a:ext>
                  </a:extLst>
                </p:cNvPr>
                <p:cNvSpPr/>
                <p:nvPr/>
              </p:nvSpPr>
              <p:spPr>
                <a:xfrm>
                  <a:off x="8023271" y="5660651"/>
                  <a:ext cx="50143" cy="143735"/>
                </a:xfrm>
                <a:custGeom>
                  <a:avLst/>
                  <a:gdLst>
                    <a:gd name="connsiteX0" fmla="*/ 0 w 50143"/>
                    <a:gd name="connsiteY0" fmla="*/ 143736 h 143735"/>
                    <a:gd name="connsiteX1" fmla="*/ 50144 w 50143"/>
                    <a:gd name="connsiteY1" fmla="*/ 0 h 14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5">
                      <a:moveTo>
                        <a:pt x="0" y="143736"/>
                      </a:moveTo>
                      <a:lnTo>
                        <a:pt x="5014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8" name="フリーフォーム 2227">
                  <a:extLst>
                    <a:ext uri="{FF2B5EF4-FFF2-40B4-BE49-F238E27FC236}">
                      <a16:creationId xmlns:a16="http://schemas.microsoft.com/office/drawing/2014/main" id="{8D5ED346-21C7-E00A-4BA0-D7A4822C3663}"/>
                    </a:ext>
                  </a:extLst>
                </p:cNvPr>
                <p:cNvSpPr/>
                <p:nvPr/>
              </p:nvSpPr>
              <p:spPr>
                <a:xfrm>
                  <a:off x="8073415" y="5641903"/>
                  <a:ext cx="50143" cy="143737"/>
                </a:xfrm>
                <a:custGeom>
                  <a:avLst/>
                  <a:gdLst>
                    <a:gd name="connsiteX0" fmla="*/ 50144 w 50143"/>
                    <a:gd name="connsiteY0" fmla="*/ 0 h 143737"/>
                    <a:gd name="connsiteX1" fmla="*/ 0 w 50143"/>
                    <a:gd name="connsiteY1" fmla="*/ 143738 h 1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7">
                      <a:moveTo>
                        <a:pt x="50144" y="0"/>
                      </a:moveTo>
                      <a:lnTo>
                        <a:pt x="0" y="14373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9" name="フリーフォーム 2228">
                  <a:extLst>
                    <a:ext uri="{FF2B5EF4-FFF2-40B4-BE49-F238E27FC236}">
                      <a16:creationId xmlns:a16="http://schemas.microsoft.com/office/drawing/2014/main" id="{D6CC2047-65C3-AC48-C0AA-2EE7BB04B5A1}"/>
                    </a:ext>
                  </a:extLst>
                </p:cNvPr>
                <p:cNvSpPr/>
                <p:nvPr/>
              </p:nvSpPr>
              <p:spPr>
                <a:xfrm>
                  <a:off x="7772543" y="5804387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0" name="フリーフォーム 2229">
                  <a:extLst>
                    <a:ext uri="{FF2B5EF4-FFF2-40B4-BE49-F238E27FC236}">
                      <a16:creationId xmlns:a16="http://schemas.microsoft.com/office/drawing/2014/main" id="{0F8BE5C8-D475-B76A-E85E-4F1101FA42BF}"/>
                    </a:ext>
                  </a:extLst>
                </p:cNvPr>
                <p:cNvSpPr/>
                <p:nvPr/>
              </p:nvSpPr>
              <p:spPr>
                <a:xfrm>
                  <a:off x="7772543" y="5679399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1" name="フリーフォーム 2230">
                  <a:extLst>
                    <a:ext uri="{FF2B5EF4-FFF2-40B4-BE49-F238E27FC236}">
                      <a16:creationId xmlns:a16="http://schemas.microsoft.com/office/drawing/2014/main" id="{7D6B55E5-EB4A-B6C4-A0F2-968D06F69499}"/>
                    </a:ext>
                  </a:extLst>
                </p:cNvPr>
                <p:cNvSpPr/>
                <p:nvPr/>
              </p:nvSpPr>
              <p:spPr>
                <a:xfrm>
                  <a:off x="7772543" y="5679399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2" name="フリーフォーム 2231">
                  <a:extLst>
                    <a:ext uri="{FF2B5EF4-FFF2-40B4-BE49-F238E27FC236}">
                      <a16:creationId xmlns:a16="http://schemas.microsoft.com/office/drawing/2014/main" id="{427AC0D8-BAB1-C9D4-8187-BB77DF05292F}"/>
                    </a:ext>
                  </a:extLst>
                </p:cNvPr>
                <p:cNvSpPr/>
                <p:nvPr/>
              </p:nvSpPr>
              <p:spPr>
                <a:xfrm>
                  <a:off x="7835223" y="5679399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3" name="フリーフォーム 2232">
                  <a:extLst>
                    <a:ext uri="{FF2B5EF4-FFF2-40B4-BE49-F238E27FC236}">
                      <a16:creationId xmlns:a16="http://schemas.microsoft.com/office/drawing/2014/main" id="{3414BFC5-8D69-0AD1-1E61-BB22F85234E5}"/>
                    </a:ext>
                  </a:extLst>
                </p:cNvPr>
                <p:cNvSpPr/>
                <p:nvPr/>
              </p:nvSpPr>
              <p:spPr>
                <a:xfrm>
                  <a:off x="7772543" y="5741894"/>
                  <a:ext cx="125359" cy="62492"/>
                </a:xfrm>
                <a:custGeom>
                  <a:avLst/>
                  <a:gdLst>
                    <a:gd name="connsiteX0" fmla="*/ 0 w 125359"/>
                    <a:gd name="connsiteY0" fmla="*/ 0 h 62492"/>
                    <a:gd name="connsiteX1" fmla="*/ 125359 w 125359"/>
                    <a:gd name="connsiteY1" fmla="*/ 62493 h 62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2">
                      <a:moveTo>
                        <a:pt x="0" y="0"/>
                      </a:moveTo>
                      <a:lnTo>
                        <a:pt x="125359" y="62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4" name="フリーフォーム 2233">
                  <a:extLst>
                    <a:ext uri="{FF2B5EF4-FFF2-40B4-BE49-F238E27FC236}">
                      <a16:creationId xmlns:a16="http://schemas.microsoft.com/office/drawing/2014/main" id="{934335F8-3D6F-EEC1-CD4A-7068733FDF8B}"/>
                    </a:ext>
                  </a:extLst>
                </p:cNvPr>
                <p:cNvSpPr/>
                <p:nvPr/>
              </p:nvSpPr>
              <p:spPr>
                <a:xfrm>
                  <a:off x="7772543" y="5679399"/>
                  <a:ext cx="125359" cy="62494"/>
                </a:xfrm>
                <a:custGeom>
                  <a:avLst/>
                  <a:gdLst>
                    <a:gd name="connsiteX0" fmla="*/ 0 w 125359"/>
                    <a:gd name="connsiteY0" fmla="*/ 0 h 62494"/>
                    <a:gd name="connsiteX1" fmla="*/ 125359 w 125359"/>
                    <a:gd name="connsiteY1" fmla="*/ 62495 h 6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4">
                      <a:moveTo>
                        <a:pt x="0" y="0"/>
                      </a:moveTo>
                      <a:lnTo>
                        <a:pt x="125359" y="624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5" name="フリーフォーム 2234">
                  <a:extLst>
                    <a:ext uri="{FF2B5EF4-FFF2-40B4-BE49-F238E27FC236}">
                      <a16:creationId xmlns:a16="http://schemas.microsoft.com/office/drawing/2014/main" id="{689D3884-6565-2200-D4CE-EAA52059FE28}"/>
                    </a:ext>
                  </a:extLst>
                </p:cNvPr>
                <p:cNvSpPr/>
                <p:nvPr/>
              </p:nvSpPr>
              <p:spPr>
                <a:xfrm>
                  <a:off x="7647193" y="5804387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6" name="フリーフォーム 2235">
                  <a:extLst>
                    <a:ext uri="{FF2B5EF4-FFF2-40B4-BE49-F238E27FC236}">
                      <a16:creationId xmlns:a16="http://schemas.microsoft.com/office/drawing/2014/main" id="{E49A1E7B-C308-F6F0-CA23-1E1680A91BFF}"/>
                    </a:ext>
                  </a:extLst>
                </p:cNvPr>
                <p:cNvSpPr/>
                <p:nvPr/>
              </p:nvSpPr>
              <p:spPr>
                <a:xfrm>
                  <a:off x="7647193" y="5679399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7" name="フリーフォーム 2236">
                  <a:extLst>
                    <a:ext uri="{FF2B5EF4-FFF2-40B4-BE49-F238E27FC236}">
                      <a16:creationId xmlns:a16="http://schemas.microsoft.com/office/drawing/2014/main" id="{9807ACE8-1D49-08F5-7F79-7950D87850F4}"/>
                    </a:ext>
                  </a:extLst>
                </p:cNvPr>
                <p:cNvSpPr/>
                <p:nvPr/>
              </p:nvSpPr>
              <p:spPr>
                <a:xfrm>
                  <a:off x="7647193" y="5679399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8" name="フリーフォーム 2237">
                  <a:extLst>
                    <a:ext uri="{FF2B5EF4-FFF2-40B4-BE49-F238E27FC236}">
                      <a16:creationId xmlns:a16="http://schemas.microsoft.com/office/drawing/2014/main" id="{AA95CEB5-A5B1-51F1-3862-834F84556B7A}"/>
                    </a:ext>
                  </a:extLst>
                </p:cNvPr>
                <p:cNvSpPr/>
                <p:nvPr/>
              </p:nvSpPr>
              <p:spPr>
                <a:xfrm>
                  <a:off x="7709872" y="5679399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9" name="フリーフォーム 2238">
                  <a:extLst>
                    <a:ext uri="{FF2B5EF4-FFF2-40B4-BE49-F238E27FC236}">
                      <a16:creationId xmlns:a16="http://schemas.microsoft.com/office/drawing/2014/main" id="{487FD0A9-E557-CC28-FF66-227DDB8EDF17}"/>
                    </a:ext>
                  </a:extLst>
                </p:cNvPr>
                <p:cNvSpPr/>
                <p:nvPr/>
              </p:nvSpPr>
              <p:spPr>
                <a:xfrm>
                  <a:off x="7647193" y="5741894"/>
                  <a:ext cx="125359" cy="62492"/>
                </a:xfrm>
                <a:custGeom>
                  <a:avLst/>
                  <a:gdLst>
                    <a:gd name="connsiteX0" fmla="*/ 0 w 125359"/>
                    <a:gd name="connsiteY0" fmla="*/ 0 h 62492"/>
                    <a:gd name="connsiteX1" fmla="*/ 125359 w 125359"/>
                    <a:gd name="connsiteY1" fmla="*/ 62493 h 62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2">
                      <a:moveTo>
                        <a:pt x="0" y="0"/>
                      </a:moveTo>
                      <a:lnTo>
                        <a:pt x="125359" y="62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0" name="フリーフォーム 2239">
                  <a:extLst>
                    <a:ext uri="{FF2B5EF4-FFF2-40B4-BE49-F238E27FC236}">
                      <a16:creationId xmlns:a16="http://schemas.microsoft.com/office/drawing/2014/main" id="{68F8A734-8221-B7CB-4CE1-761636EAF7E8}"/>
                    </a:ext>
                  </a:extLst>
                </p:cNvPr>
                <p:cNvSpPr/>
                <p:nvPr/>
              </p:nvSpPr>
              <p:spPr>
                <a:xfrm>
                  <a:off x="7647193" y="5679399"/>
                  <a:ext cx="125359" cy="62494"/>
                </a:xfrm>
                <a:custGeom>
                  <a:avLst/>
                  <a:gdLst>
                    <a:gd name="connsiteX0" fmla="*/ 0 w 125359"/>
                    <a:gd name="connsiteY0" fmla="*/ 0 h 62494"/>
                    <a:gd name="connsiteX1" fmla="*/ 125359 w 125359"/>
                    <a:gd name="connsiteY1" fmla="*/ 62495 h 6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4">
                      <a:moveTo>
                        <a:pt x="0" y="0"/>
                      </a:moveTo>
                      <a:lnTo>
                        <a:pt x="125359" y="624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1" name="フリーフォーム 2240">
                  <a:extLst>
                    <a:ext uri="{FF2B5EF4-FFF2-40B4-BE49-F238E27FC236}">
                      <a16:creationId xmlns:a16="http://schemas.microsoft.com/office/drawing/2014/main" id="{40278CA6-0DF5-B5BC-3826-2ADAA0E6604F}"/>
                    </a:ext>
                  </a:extLst>
                </p:cNvPr>
                <p:cNvSpPr/>
                <p:nvPr/>
              </p:nvSpPr>
              <p:spPr>
                <a:xfrm>
                  <a:off x="8223841" y="5604404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2" name="フリーフォーム 2241">
                  <a:extLst>
                    <a:ext uri="{FF2B5EF4-FFF2-40B4-BE49-F238E27FC236}">
                      <a16:creationId xmlns:a16="http://schemas.microsoft.com/office/drawing/2014/main" id="{96576053-C567-D9A7-9314-522FC07989E7}"/>
                    </a:ext>
                  </a:extLst>
                </p:cNvPr>
                <p:cNvSpPr/>
                <p:nvPr/>
              </p:nvSpPr>
              <p:spPr>
                <a:xfrm>
                  <a:off x="8123562" y="5729392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3" name="フリーフォーム 2242">
                  <a:extLst>
                    <a:ext uri="{FF2B5EF4-FFF2-40B4-BE49-F238E27FC236}">
                      <a16:creationId xmlns:a16="http://schemas.microsoft.com/office/drawing/2014/main" id="{DAFBCD04-A1A6-E517-9E73-6A0E1FA311B6}"/>
                    </a:ext>
                  </a:extLst>
                </p:cNvPr>
                <p:cNvSpPr/>
                <p:nvPr/>
              </p:nvSpPr>
              <p:spPr>
                <a:xfrm>
                  <a:off x="8123562" y="5704393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9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4" name="フリーフォーム 2243">
                  <a:extLst>
                    <a:ext uri="{FF2B5EF4-FFF2-40B4-BE49-F238E27FC236}">
                      <a16:creationId xmlns:a16="http://schemas.microsoft.com/office/drawing/2014/main" id="{A2DFEA67-82C6-B89F-19F1-E7B9ABF764A0}"/>
                    </a:ext>
                  </a:extLst>
                </p:cNvPr>
                <p:cNvSpPr/>
                <p:nvPr/>
              </p:nvSpPr>
              <p:spPr>
                <a:xfrm>
                  <a:off x="8123562" y="5641898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8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5" name="フリーフォーム 2244">
                  <a:extLst>
                    <a:ext uri="{FF2B5EF4-FFF2-40B4-BE49-F238E27FC236}">
                      <a16:creationId xmlns:a16="http://schemas.microsoft.com/office/drawing/2014/main" id="{BD759EA1-CA89-E521-FD1D-E94566367552}"/>
                    </a:ext>
                  </a:extLst>
                </p:cNvPr>
                <p:cNvSpPr/>
                <p:nvPr/>
              </p:nvSpPr>
              <p:spPr>
                <a:xfrm>
                  <a:off x="8123562" y="5623150"/>
                  <a:ext cx="50143" cy="143735"/>
                </a:xfrm>
                <a:custGeom>
                  <a:avLst/>
                  <a:gdLst>
                    <a:gd name="connsiteX0" fmla="*/ 0 w 50143"/>
                    <a:gd name="connsiteY0" fmla="*/ 143736 h 143735"/>
                    <a:gd name="connsiteX1" fmla="*/ 50144 w 50143"/>
                    <a:gd name="connsiteY1" fmla="*/ 0 h 14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5">
                      <a:moveTo>
                        <a:pt x="0" y="143736"/>
                      </a:moveTo>
                      <a:lnTo>
                        <a:pt x="5014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6" name="フリーフォーム 2245">
                  <a:extLst>
                    <a:ext uri="{FF2B5EF4-FFF2-40B4-BE49-F238E27FC236}">
                      <a16:creationId xmlns:a16="http://schemas.microsoft.com/office/drawing/2014/main" id="{59470BF6-D0A0-E3BC-BFC3-A872640E9EC0}"/>
                    </a:ext>
                  </a:extLst>
                </p:cNvPr>
                <p:cNvSpPr/>
                <p:nvPr/>
              </p:nvSpPr>
              <p:spPr>
                <a:xfrm>
                  <a:off x="8173706" y="5604402"/>
                  <a:ext cx="50143" cy="143737"/>
                </a:xfrm>
                <a:custGeom>
                  <a:avLst/>
                  <a:gdLst>
                    <a:gd name="connsiteX0" fmla="*/ 50144 w 50143"/>
                    <a:gd name="connsiteY0" fmla="*/ 0 h 143737"/>
                    <a:gd name="connsiteX1" fmla="*/ 0 w 50143"/>
                    <a:gd name="connsiteY1" fmla="*/ 143738 h 1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7">
                      <a:moveTo>
                        <a:pt x="50144" y="0"/>
                      </a:moveTo>
                      <a:lnTo>
                        <a:pt x="0" y="14373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7" name="フリーフォーム 2246">
                  <a:extLst>
                    <a:ext uri="{FF2B5EF4-FFF2-40B4-BE49-F238E27FC236}">
                      <a16:creationId xmlns:a16="http://schemas.microsoft.com/office/drawing/2014/main" id="{8D667F27-2A28-A075-2F55-E07EEE7BF445}"/>
                    </a:ext>
                  </a:extLst>
                </p:cNvPr>
                <p:cNvSpPr/>
                <p:nvPr/>
              </p:nvSpPr>
              <p:spPr>
                <a:xfrm>
                  <a:off x="8098489" y="5441913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8" name="フリーフォーム 2247">
                  <a:extLst>
                    <a:ext uri="{FF2B5EF4-FFF2-40B4-BE49-F238E27FC236}">
                      <a16:creationId xmlns:a16="http://schemas.microsoft.com/office/drawing/2014/main" id="{20A8FFF8-4BF9-4EB3-290E-4F2685B07BA2}"/>
                    </a:ext>
                  </a:extLst>
                </p:cNvPr>
                <p:cNvSpPr/>
                <p:nvPr/>
              </p:nvSpPr>
              <p:spPr>
                <a:xfrm>
                  <a:off x="8223848" y="5441913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9" name="フリーフォーム 2248">
                  <a:extLst>
                    <a:ext uri="{FF2B5EF4-FFF2-40B4-BE49-F238E27FC236}">
                      <a16:creationId xmlns:a16="http://schemas.microsoft.com/office/drawing/2014/main" id="{AA852DEB-9187-36E9-02BB-4F96E32848E8}"/>
                    </a:ext>
                  </a:extLst>
                </p:cNvPr>
                <p:cNvSpPr/>
                <p:nvPr/>
              </p:nvSpPr>
              <p:spPr>
                <a:xfrm>
                  <a:off x="8198768" y="5441916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0" name="フリーフォーム 2249">
                  <a:extLst>
                    <a:ext uri="{FF2B5EF4-FFF2-40B4-BE49-F238E27FC236}">
                      <a16:creationId xmlns:a16="http://schemas.microsoft.com/office/drawing/2014/main" id="{2933CCD0-9EF9-712B-A974-A5057EB01265}"/>
                    </a:ext>
                  </a:extLst>
                </p:cNvPr>
                <p:cNvSpPr/>
                <p:nvPr/>
              </p:nvSpPr>
              <p:spPr>
                <a:xfrm>
                  <a:off x="8324127" y="5441916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1" name="フリーフォーム 2250">
                  <a:extLst>
                    <a:ext uri="{FF2B5EF4-FFF2-40B4-BE49-F238E27FC236}">
                      <a16:creationId xmlns:a16="http://schemas.microsoft.com/office/drawing/2014/main" id="{412C0B35-27E0-8900-7606-45F8CDE9FAEB}"/>
                    </a:ext>
                  </a:extLst>
                </p:cNvPr>
                <p:cNvSpPr/>
                <p:nvPr/>
              </p:nvSpPr>
              <p:spPr>
                <a:xfrm>
                  <a:off x="8223848" y="5566903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2" name="フリーフォーム 2251">
                  <a:extLst>
                    <a:ext uri="{FF2B5EF4-FFF2-40B4-BE49-F238E27FC236}">
                      <a16:creationId xmlns:a16="http://schemas.microsoft.com/office/drawing/2014/main" id="{052A0A11-83CB-8A31-EA23-E95B194B7D72}"/>
                    </a:ext>
                  </a:extLst>
                </p:cNvPr>
                <p:cNvSpPr/>
                <p:nvPr/>
              </p:nvSpPr>
              <p:spPr>
                <a:xfrm>
                  <a:off x="8098489" y="5441913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3" name="フリーフォーム 2252">
                  <a:extLst>
                    <a:ext uri="{FF2B5EF4-FFF2-40B4-BE49-F238E27FC236}">
                      <a16:creationId xmlns:a16="http://schemas.microsoft.com/office/drawing/2014/main" id="{708C343C-29C7-4317-C205-8A11FED8930B}"/>
                    </a:ext>
                  </a:extLst>
                </p:cNvPr>
                <p:cNvSpPr/>
                <p:nvPr/>
              </p:nvSpPr>
              <p:spPr>
                <a:xfrm>
                  <a:off x="8161168" y="5441913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4" name="フリーフォーム 2253">
                  <a:extLst>
                    <a:ext uri="{FF2B5EF4-FFF2-40B4-BE49-F238E27FC236}">
                      <a16:creationId xmlns:a16="http://schemas.microsoft.com/office/drawing/2014/main" id="{42C16E15-9D89-F835-F90A-588E21B7B5F8}"/>
                    </a:ext>
                  </a:extLst>
                </p:cNvPr>
                <p:cNvSpPr/>
                <p:nvPr/>
              </p:nvSpPr>
              <p:spPr>
                <a:xfrm>
                  <a:off x="8223848" y="5541904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9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5" name="フリーフォーム 2254">
                  <a:extLst>
                    <a:ext uri="{FF2B5EF4-FFF2-40B4-BE49-F238E27FC236}">
                      <a16:creationId xmlns:a16="http://schemas.microsoft.com/office/drawing/2014/main" id="{12A69C2F-A151-E6B8-2D11-FA469260A0B7}"/>
                    </a:ext>
                  </a:extLst>
                </p:cNvPr>
                <p:cNvSpPr/>
                <p:nvPr/>
              </p:nvSpPr>
              <p:spPr>
                <a:xfrm>
                  <a:off x="8223848" y="5479410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8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6" name="フリーフォーム 2255">
                  <a:extLst>
                    <a:ext uri="{FF2B5EF4-FFF2-40B4-BE49-F238E27FC236}">
                      <a16:creationId xmlns:a16="http://schemas.microsoft.com/office/drawing/2014/main" id="{7D6A24C0-EC42-E9A5-ED6A-F5D18CDBC1B3}"/>
                    </a:ext>
                  </a:extLst>
                </p:cNvPr>
                <p:cNvSpPr/>
                <p:nvPr/>
              </p:nvSpPr>
              <p:spPr>
                <a:xfrm>
                  <a:off x="8148633" y="5460662"/>
                  <a:ext cx="75215" cy="18748"/>
                </a:xfrm>
                <a:custGeom>
                  <a:avLst/>
                  <a:gdLst>
                    <a:gd name="connsiteX0" fmla="*/ 0 w 75215"/>
                    <a:gd name="connsiteY0" fmla="*/ 0 h 18748"/>
                    <a:gd name="connsiteX1" fmla="*/ 75216 w 75215"/>
                    <a:gd name="connsiteY1" fmla="*/ 18748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0" y="0"/>
                      </a:moveTo>
                      <a:lnTo>
                        <a:pt x="75216" y="187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7" name="フリーフォーム 2256">
                  <a:extLst>
                    <a:ext uri="{FF2B5EF4-FFF2-40B4-BE49-F238E27FC236}">
                      <a16:creationId xmlns:a16="http://schemas.microsoft.com/office/drawing/2014/main" id="{7E6D1703-68F7-2B77-650C-35C3785D00B7}"/>
                    </a:ext>
                  </a:extLst>
                </p:cNvPr>
                <p:cNvSpPr/>
                <p:nvPr/>
              </p:nvSpPr>
              <p:spPr>
                <a:xfrm>
                  <a:off x="8198776" y="5441913"/>
                  <a:ext cx="75215" cy="18748"/>
                </a:xfrm>
                <a:custGeom>
                  <a:avLst/>
                  <a:gdLst>
                    <a:gd name="connsiteX0" fmla="*/ 75216 w 75215"/>
                    <a:gd name="connsiteY0" fmla="*/ 18748 h 18748"/>
                    <a:gd name="connsiteX1" fmla="*/ 0 w 75215"/>
                    <a:gd name="connsiteY1" fmla="*/ 0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75216" y="187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8" name="フリーフォーム 2257">
                  <a:extLst>
                    <a:ext uri="{FF2B5EF4-FFF2-40B4-BE49-F238E27FC236}">
                      <a16:creationId xmlns:a16="http://schemas.microsoft.com/office/drawing/2014/main" id="{36981BEA-3B8D-07CE-48AA-2902852DC954}"/>
                    </a:ext>
                  </a:extLst>
                </p:cNvPr>
                <p:cNvSpPr/>
                <p:nvPr/>
              </p:nvSpPr>
              <p:spPr>
                <a:xfrm>
                  <a:off x="8223848" y="5460662"/>
                  <a:ext cx="50143" cy="143735"/>
                </a:xfrm>
                <a:custGeom>
                  <a:avLst/>
                  <a:gdLst>
                    <a:gd name="connsiteX0" fmla="*/ 0 w 50143"/>
                    <a:gd name="connsiteY0" fmla="*/ 143736 h 143735"/>
                    <a:gd name="connsiteX1" fmla="*/ 50144 w 50143"/>
                    <a:gd name="connsiteY1" fmla="*/ 0 h 14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5">
                      <a:moveTo>
                        <a:pt x="0" y="143736"/>
                      </a:moveTo>
                      <a:lnTo>
                        <a:pt x="5014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59" name="フリーフォーム 2258">
                  <a:extLst>
                    <a:ext uri="{FF2B5EF4-FFF2-40B4-BE49-F238E27FC236}">
                      <a16:creationId xmlns:a16="http://schemas.microsoft.com/office/drawing/2014/main" id="{12395C5A-8E2B-E5F6-D9FF-F723BD899FCD}"/>
                    </a:ext>
                  </a:extLst>
                </p:cNvPr>
                <p:cNvSpPr/>
                <p:nvPr/>
              </p:nvSpPr>
              <p:spPr>
                <a:xfrm>
                  <a:off x="8273992" y="5441913"/>
                  <a:ext cx="50143" cy="143737"/>
                </a:xfrm>
                <a:custGeom>
                  <a:avLst/>
                  <a:gdLst>
                    <a:gd name="connsiteX0" fmla="*/ 50144 w 50143"/>
                    <a:gd name="connsiteY0" fmla="*/ 0 h 143737"/>
                    <a:gd name="connsiteX1" fmla="*/ 0 w 50143"/>
                    <a:gd name="connsiteY1" fmla="*/ 143738 h 1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7">
                      <a:moveTo>
                        <a:pt x="50144" y="0"/>
                      </a:moveTo>
                      <a:lnTo>
                        <a:pt x="0" y="14373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0" name="フリーフォーム 2259">
                  <a:extLst>
                    <a:ext uri="{FF2B5EF4-FFF2-40B4-BE49-F238E27FC236}">
                      <a16:creationId xmlns:a16="http://schemas.microsoft.com/office/drawing/2014/main" id="{F366F38C-2B43-E36E-DC97-0160814135DC}"/>
                    </a:ext>
                  </a:extLst>
                </p:cNvPr>
                <p:cNvSpPr/>
                <p:nvPr/>
              </p:nvSpPr>
              <p:spPr>
                <a:xfrm>
                  <a:off x="7973121" y="5441913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1" name="フリーフォーム 2260">
                  <a:extLst>
                    <a:ext uri="{FF2B5EF4-FFF2-40B4-BE49-F238E27FC236}">
                      <a16:creationId xmlns:a16="http://schemas.microsoft.com/office/drawing/2014/main" id="{A030118B-B1A9-46AF-ADB1-5B01BB0E1F5A}"/>
                    </a:ext>
                  </a:extLst>
                </p:cNvPr>
                <p:cNvSpPr/>
                <p:nvPr/>
              </p:nvSpPr>
              <p:spPr>
                <a:xfrm>
                  <a:off x="8073400" y="5441916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2" name="フリーフォーム 2261">
                  <a:extLst>
                    <a:ext uri="{FF2B5EF4-FFF2-40B4-BE49-F238E27FC236}">
                      <a16:creationId xmlns:a16="http://schemas.microsoft.com/office/drawing/2014/main" id="{D3E79A9A-2AE9-75C8-1ADC-217E32023A95}"/>
                    </a:ext>
                  </a:extLst>
                </p:cNvPr>
                <p:cNvSpPr/>
                <p:nvPr/>
              </p:nvSpPr>
              <p:spPr>
                <a:xfrm>
                  <a:off x="7973121" y="5441913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3" name="フリーフォーム 2262">
                  <a:extLst>
                    <a:ext uri="{FF2B5EF4-FFF2-40B4-BE49-F238E27FC236}">
                      <a16:creationId xmlns:a16="http://schemas.microsoft.com/office/drawing/2014/main" id="{B3A2A349-6B86-AAA1-D237-E7CD7F9C8EAF}"/>
                    </a:ext>
                  </a:extLst>
                </p:cNvPr>
                <p:cNvSpPr/>
                <p:nvPr/>
              </p:nvSpPr>
              <p:spPr>
                <a:xfrm>
                  <a:off x="8035801" y="5441913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4" name="フリーフォーム 2263">
                  <a:extLst>
                    <a:ext uri="{FF2B5EF4-FFF2-40B4-BE49-F238E27FC236}">
                      <a16:creationId xmlns:a16="http://schemas.microsoft.com/office/drawing/2014/main" id="{1FC6D5FE-8078-90FA-1B29-1FB041D95D82}"/>
                    </a:ext>
                  </a:extLst>
                </p:cNvPr>
                <p:cNvSpPr/>
                <p:nvPr/>
              </p:nvSpPr>
              <p:spPr>
                <a:xfrm>
                  <a:off x="8023265" y="5460662"/>
                  <a:ext cx="75215" cy="18748"/>
                </a:xfrm>
                <a:custGeom>
                  <a:avLst/>
                  <a:gdLst>
                    <a:gd name="connsiteX0" fmla="*/ 0 w 75215"/>
                    <a:gd name="connsiteY0" fmla="*/ 0 h 18748"/>
                    <a:gd name="connsiteX1" fmla="*/ 75216 w 75215"/>
                    <a:gd name="connsiteY1" fmla="*/ 18748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0" y="0"/>
                      </a:moveTo>
                      <a:lnTo>
                        <a:pt x="75216" y="187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5" name="フリーフォーム 2264">
                  <a:extLst>
                    <a:ext uri="{FF2B5EF4-FFF2-40B4-BE49-F238E27FC236}">
                      <a16:creationId xmlns:a16="http://schemas.microsoft.com/office/drawing/2014/main" id="{9C056071-C4B2-466F-8651-965882AF0068}"/>
                    </a:ext>
                  </a:extLst>
                </p:cNvPr>
                <p:cNvSpPr/>
                <p:nvPr/>
              </p:nvSpPr>
              <p:spPr>
                <a:xfrm>
                  <a:off x="8073408" y="5441913"/>
                  <a:ext cx="75215" cy="18748"/>
                </a:xfrm>
                <a:custGeom>
                  <a:avLst/>
                  <a:gdLst>
                    <a:gd name="connsiteX0" fmla="*/ 75216 w 75215"/>
                    <a:gd name="connsiteY0" fmla="*/ 18748 h 18748"/>
                    <a:gd name="connsiteX1" fmla="*/ 0 w 75215"/>
                    <a:gd name="connsiteY1" fmla="*/ 0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75216" y="187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6" name="フリーフォーム 2265">
                  <a:extLst>
                    <a:ext uri="{FF2B5EF4-FFF2-40B4-BE49-F238E27FC236}">
                      <a16:creationId xmlns:a16="http://schemas.microsoft.com/office/drawing/2014/main" id="{5632A628-A395-0D37-40D5-9C5D74B7771E}"/>
                    </a:ext>
                  </a:extLst>
                </p:cNvPr>
                <p:cNvSpPr/>
                <p:nvPr/>
              </p:nvSpPr>
              <p:spPr>
                <a:xfrm>
                  <a:off x="7847770" y="5441913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7" name="フリーフォーム 2266">
                  <a:extLst>
                    <a:ext uri="{FF2B5EF4-FFF2-40B4-BE49-F238E27FC236}">
                      <a16:creationId xmlns:a16="http://schemas.microsoft.com/office/drawing/2014/main" id="{0946CD21-0ABD-7BAE-EA47-5030BC6B1C61}"/>
                    </a:ext>
                  </a:extLst>
                </p:cNvPr>
                <p:cNvSpPr/>
                <p:nvPr/>
              </p:nvSpPr>
              <p:spPr>
                <a:xfrm>
                  <a:off x="7948049" y="5441915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8" name="フリーフォーム 2267">
                  <a:extLst>
                    <a:ext uri="{FF2B5EF4-FFF2-40B4-BE49-F238E27FC236}">
                      <a16:creationId xmlns:a16="http://schemas.microsoft.com/office/drawing/2014/main" id="{56932336-DE95-776B-C230-AC60ABC8EED4}"/>
                    </a:ext>
                  </a:extLst>
                </p:cNvPr>
                <p:cNvSpPr/>
                <p:nvPr/>
              </p:nvSpPr>
              <p:spPr>
                <a:xfrm>
                  <a:off x="7847770" y="5441913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69" name="フリーフォーム 2268">
                  <a:extLst>
                    <a:ext uri="{FF2B5EF4-FFF2-40B4-BE49-F238E27FC236}">
                      <a16:creationId xmlns:a16="http://schemas.microsoft.com/office/drawing/2014/main" id="{4C0EA744-674C-8210-D042-571A4ABA5486}"/>
                    </a:ext>
                  </a:extLst>
                </p:cNvPr>
                <p:cNvSpPr/>
                <p:nvPr/>
              </p:nvSpPr>
              <p:spPr>
                <a:xfrm>
                  <a:off x="7910450" y="5441913"/>
                  <a:ext cx="162967" cy="37496"/>
                </a:xfrm>
                <a:custGeom>
                  <a:avLst/>
                  <a:gdLst>
                    <a:gd name="connsiteX0" fmla="*/ 162967 w 162967"/>
                    <a:gd name="connsiteY0" fmla="*/ 0 h 37496"/>
                    <a:gd name="connsiteX1" fmla="*/ 0 w 162967"/>
                    <a:gd name="connsiteY1" fmla="*/ 37496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62967" h="37496">
                      <a:moveTo>
                        <a:pt x="162967" y="0"/>
                      </a:moveTo>
                      <a:lnTo>
                        <a:pt x="0" y="37496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0" name="フリーフォーム 2269">
                  <a:extLst>
                    <a:ext uri="{FF2B5EF4-FFF2-40B4-BE49-F238E27FC236}">
                      <a16:creationId xmlns:a16="http://schemas.microsoft.com/office/drawing/2014/main" id="{178668D8-335F-3FAB-309E-7715C2A4AC1E}"/>
                    </a:ext>
                  </a:extLst>
                </p:cNvPr>
                <p:cNvSpPr/>
                <p:nvPr/>
              </p:nvSpPr>
              <p:spPr>
                <a:xfrm>
                  <a:off x="7897914" y="5460661"/>
                  <a:ext cx="75215" cy="18748"/>
                </a:xfrm>
                <a:custGeom>
                  <a:avLst/>
                  <a:gdLst>
                    <a:gd name="connsiteX0" fmla="*/ 0 w 75215"/>
                    <a:gd name="connsiteY0" fmla="*/ 0 h 18748"/>
                    <a:gd name="connsiteX1" fmla="*/ 75216 w 75215"/>
                    <a:gd name="connsiteY1" fmla="*/ 18748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0" y="0"/>
                      </a:moveTo>
                      <a:lnTo>
                        <a:pt x="75216" y="1874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1" name="フリーフォーム 2270">
                  <a:extLst>
                    <a:ext uri="{FF2B5EF4-FFF2-40B4-BE49-F238E27FC236}">
                      <a16:creationId xmlns:a16="http://schemas.microsoft.com/office/drawing/2014/main" id="{CEBF48B3-FB7D-4A00-F4FB-B78FEF6116F5}"/>
                    </a:ext>
                  </a:extLst>
                </p:cNvPr>
                <p:cNvSpPr/>
                <p:nvPr/>
              </p:nvSpPr>
              <p:spPr>
                <a:xfrm>
                  <a:off x="7948058" y="5441913"/>
                  <a:ext cx="75215" cy="18748"/>
                </a:xfrm>
                <a:custGeom>
                  <a:avLst/>
                  <a:gdLst>
                    <a:gd name="connsiteX0" fmla="*/ 75216 w 75215"/>
                    <a:gd name="connsiteY0" fmla="*/ 18748 h 18748"/>
                    <a:gd name="connsiteX1" fmla="*/ 0 w 75215"/>
                    <a:gd name="connsiteY1" fmla="*/ 0 h 1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5215" h="18748">
                      <a:moveTo>
                        <a:pt x="75216" y="1874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2" name="フリーフォーム 2271">
                  <a:extLst>
                    <a:ext uri="{FF2B5EF4-FFF2-40B4-BE49-F238E27FC236}">
                      <a16:creationId xmlns:a16="http://schemas.microsoft.com/office/drawing/2014/main" id="{5B770AC6-65D0-90FD-922F-501C0F7865AE}"/>
                    </a:ext>
                  </a:extLst>
                </p:cNvPr>
                <p:cNvSpPr/>
                <p:nvPr/>
              </p:nvSpPr>
              <p:spPr>
                <a:xfrm>
                  <a:off x="8324127" y="5566908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3" name="フリーフォーム 2272">
                  <a:extLst>
                    <a:ext uri="{FF2B5EF4-FFF2-40B4-BE49-F238E27FC236}">
                      <a16:creationId xmlns:a16="http://schemas.microsoft.com/office/drawing/2014/main" id="{F73FADE1-5C2C-15A7-EFA3-20A3C875B285}"/>
                    </a:ext>
                  </a:extLst>
                </p:cNvPr>
                <p:cNvSpPr/>
                <p:nvPr/>
              </p:nvSpPr>
              <p:spPr>
                <a:xfrm>
                  <a:off x="8223848" y="5691896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4" name="フリーフォーム 2273">
                  <a:extLst>
                    <a:ext uri="{FF2B5EF4-FFF2-40B4-BE49-F238E27FC236}">
                      <a16:creationId xmlns:a16="http://schemas.microsoft.com/office/drawing/2014/main" id="{9EEBF231-EA50-812C-1C5A-3C788B8D822C}"/>
                    </a:ext>
                  </a:extLst>
                </p:cNvPr>
                <p:cNvSpPr/>
                <p:nvPr/>
              </p:nvSpPr>
              <p:spPr>
                <a:xfrm>
                  <a:off x="8223848" y="5666897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9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5" name="フリーフォーム 2274">
                  <a:extLst>
                    <a:ext uri="{FF2B5EF4-FFF2-40B4-BE49-F238E27FC236}">
                      <a16:creationId xmlns:a16="http://schemas.microsoft.com/office/drawing/2014/main" id="{8976D72C-34A2-A868-6BA5-F0B49A2A7501}"/>
                    </a:ext>
                  </a:extLst>
                </p:cNvPr>
                <p:cNvSpPr/>
                <p:nvPr/>
              </p:nvSpPr>
              <p:spPr>
                <a:xfrm>
                  <a:off x="8223848" y="5604402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8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6" name="フリーフォーム 2275">
                  <a:extLst>
                    <a:ext uri="{FF2B5EF4-FFF2-40B4-BE49-F238E27FC236}">
                      <a16:creationId xmlns:a16="http://schemas.microsoft.com/office/drawing/2014/main" id="{8D4E0585-77D1-8A55-3364-AD2CC78DBB0C}"/>
                    </a:ext>
                  </a:extLst>
                </p:cNvPr>
                <p:cNvSpPr/>
                <p:nvPr/>
              </p:nvSpPr>
              <p:spPr>
                <a:xfrm>
                  <a:off x="8223848" y="5585654"/>
                  <a:ext cx="50143" cy="143735"/>
                </a:xfrm>
                <a:custGeom>
                  <a:avLst/>
                  <a:gdLst>
                    <a:gd name="connsiteX0" fmla="*/ 0 w 50143"/>
                    <a:gd name="connsiteY0" fmla="*/ 143736 h 143735"/>
                    <a:gd name="connsiteX1" fmla="*/ 50144 w 50143"/>
                    <a:gd name="connsiteY1" fmla="*/ 0 h 14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5">
                      <a:moveTo>
                        <a:pt x="0" y="143736"/>
                      </a:moveTo>
                      <a:lnTo>
                        <a:pt x="5014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7" name="フリーフォーム 2276">
                  <a:extLst>
                    <a:ext uri="{FF2B5EF4-FFF2-40B4-BE49-F238E27FC236}">
                      <a16:creationId xmlns:a16="http://schemas.microsoft.com/office/drawing/2014/main" id="{B6A85200-AF9A-2735-C9A3-4B2720C124DC}"/>
                    </a:ext>
                  </a:extLst>
                </p:cNvPr>
                <p:cNvSpPr/>
                <p:nvPr/>
              </p:nvSpPr>
              <p:spPr>
                <a:xfrm>
                  <a:off x="8273992" y="5566906"/>
                  <a:ext cx="50143" cy="143737"/>
                </a:xfrm>
                <a:custGeom>
                  <a:avLst/>
                  <a:gdLst>
                    <a:gd name="connsiteX0" fmla="*/ 50144 w 50143"/>
                    <a:gd name="connsiteY0" fmla="*/ 0 h 143737"/>
                    <a:gd name="connsiteX1" fmla="*/ 0 w 50143"/>
                    <a:gd name="connsiteY1" fmla="*/ 143738 h 1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7">
                      <a:moveTo>
                        <a:pt x="50144" y="0"/>
                      </a:moveTo>
                      <a:lnTo>
                        <a:pt x="0" y="14373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8" name="フリーフォーム 2277">
                  <a:extLst>
                    <a:ext uri="{FF2B5EF4-FFF2-40B4-BE49-F238E27FC236}">
                      <a16:creationId xmlns:a16="http://schemas.microsoft.com/office/drawing/2014/main" id="{CFA0EC04-C913-FD4B-18D8-F9E542AB68FD}"/>
                    </a:ext>
                  </a:extLst>
                </p:cNvPr>
                <p:cNvSpPr/>
                <p:nvPr/>
              </p:nvSpPr>
              <p:spPr>
                <a:xfrm>
                  <a:off x="7897913" y="5929375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9" name="フリーフォーム 2278">
                  <a:extLst>
                    <a:ext uri="{FF2B5EF4-FFF2-40B4-BE49-F238E27FC236}">
                      <a16:creationId xmlns:a16="http://schemas.microsoft.com/office/drawing/2014/main" id="{A44CEF8F-31A9-4701-D056-B1396C77A6B6}"/>
                    </a:ext>
                  </a:extLst>
                </p:cNvPr>
                <p:cNvSpPr/>
                <p:nvPr/>
              </p:nvSpPr>
              <p:spPr>
                <a:xfrm>
                  <a:off x="7897913" y="5804388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0" name="フリーフォーム 2279">
                  <a:extLst>
                    <a:ext uri="{FF2B5EF4-FFF2-40B4-BE49-F238E27FC236}">
                      <a16:creationId xmlns:a16="http://schemas.microsoft.com/office/drawing/2014/main" id="{3983C19B-2370-5726-73B3-4001744A00D6}"/>
                    </a:ext>
                  </a:extLst>
                </p:cNvPr>
                <p:cNvSpPr/>
                <p:nvPr/>
              </p:nvSpPr>
              <p:spPr>
                <a:xfrm>
                  <a:off x="8023273" y="5804388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1" name="フリーフォーム 2280">
                  <a:extLst>
                    <a:ext uri="{FF2B5EF4-FFF2-40B4-BE49-F238E27FC236}">
                      <a16:creationId xmlns:a16="http://schemas.microsoft.com/office/drawing/2014/main" id="{B45CF96D-D040-A30D-FCC7-FB0918A3818D}"/>
                    </a:ext>
                  </a:extLst>
                </p:cNvPr>
                <p:cNvSpPr/>
                <p:nvPr/>
              </p:nvSpPr>
              <p:spPr>
                <a:xfrm>
                  <a:off x="8123552" y="5766894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2" name="フリーフォーム 2281">
                  <a:extLst>
                    <a:ext uri="{FF2B5EF4-FFF2-40B4-BE49-F238E27FC236}">
                      <a16:creationId xmlns:a16="http://schemas.microsoft.com/office/drawing/2014/main" id="{B618552E-46AD-CE42-BE24-E2EBEC8DC742}"/>
                    </a:ext>
                  </a:extLst>
                </p:cNvPr>
                <p:cNvSpPr/>
                <p:nvPr/>
              </p:nvSpPr>
              <p:spPr>
                <a:xfrm>
                  <a:off x="8023273" y="5891881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3" name="フリーフォーム 2282">
                  <a:extLst>
                    <a:ext uri="{FF2B5EF4-FFF2-40B4-BE49-F238E27FC236}">
                      <a16:creationId xmlns:a16="http://schemas.microsoft.com/office/drawing/2014/main" id="{9173C1EA-B59A-96E8-2AC1-52420C5CA939}"/>
                    </a:ext>
                  </a:extLst>
                </p:cNvPr>
                <p:cNvSpPr/>
                <p:nvPr/>
              </p:nvSpPr>
              <p:spPr>
                <a:xfrm>
                  <a:off x="7897913" y="5804388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4" name="フリーフォーム 2283">
                  <a:extLst>
                    <a:ext uri="{FF2B5EF4-FFF2-40B4-BE49-F238E27FC236}">
                      <a16:creationId xmlns:a16="http://schemas.microsoft.com/office/drawing/2014/main" id="{C7DCD85A-8BBF-C9D8-ACED-B3CE9C99C9A5}"/>
                    </a:ext>
                  </a:extLst>
                </p:cNvPr>
                <p:cNvSpPr/>
                <p:nvPr/>
              </p:nvSpPr>
              <p:spPr>
                <a:xfrm>
                  <a:off x="7960593" y="5804388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5" name="フリーフォーム 2284">
                  <a:extLst>
                    <a:ext uri="{FF2B5EF4-FFF2-40B4-BE49-F238E27FC236}">
                      <a16:creationId xmlns:a16="http://schemas.microsoft.com/office/drawing/2014/main" id="{C21A4EAD-F027-6E98-969F-F47808516FB7}"/>
                    </a:ext>
                  </a:extLst>
                </p:cNvPr>
                <p:cNvSpPr/>
                <p:nvPr/>
              </p:nvSpPr>
              <p:spPr>
                <a:xfrm>
                  <a:off x="7897913" y="5866882"/>
                  <a:ext cx="125359" cy="62492"/>
                </a:xfrm>
                <a:custGeom>
                  <a:avLst/>
                  <a:gdLst>
                    <a:gd name="connsiteX0" fmla="*/ 0 w 125359"/>
                    <a:gd name="connsiteY0" fmla="*/ 0 h 62492"/>
                    <a:gd name="connsiteX1" fmla="*/ 125359 w 125359"/>
                    <a:gd name="connsiteY1" fmla="*/ 62493 h 62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2">
                      <a:moveTo>
                        <a:pt x="0" y="0"/>
                      </a:moveTo>
                      <a:lnTo>
                        <a:pt x="125359" y="62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6" name="フリーフォーム 2285">
                  <a:extLst>
                    <a:ext uri="{FF2B5EF4-FFF2-40B4-BE49-F238E27FC236}">
                      <a16:creationId xmlns:a16="http://schemas.microsoft.com/office/drawing/2014/main" id="{EE05436E-99BE-CD81-2F06-E6DB33C40AF4}"/>
                    </a:ext>
                  </a:extLst>
                </p:cNvPr>
                <p:cNvSpPr/>
                <p:nvPr/>
              </p:nvSpPr>
              <p:spPr>
                <a:xfrm>
                  <a:off x="7897913" y="5804388"/>
                  <a:ext cx="125359" cy="62494"/>
                </a:xfrm>
                <a:custGeom>
                  <a:avLst/>
                  <a:gdLst>
                    <a:gd name="connsiteX0" fmla="*/ 0 w 125359"/>
                    <a:gd name="connsiteY0" fmla="*/ 0 h 62494"/>
                    <a:gd name="connsiteX1" fmla="*/ 125359 w 125359"/>
                    <a:gd name="connsiteY1" fmla="*/ 62495 h 6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4">
                      <a:moveTo>
                        <a:pt x="0" y="0"/>
                      </a:moveTo>
                      <a:lnTo>
                        <a:pt x="125359" y="624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7" name="フリーフォーム 2286">
                  <a:extLst>
                    <a:ext uri="{FF2B5EF4-FFF2-40B4-BE49-F238E27FC236}">
                      <a16:creationId xmlns:a16="http://schemas.microsoft.com/office/drawing/2014/main" id="{A56ED43E-8794-6004-12C6-E87ED5A4F527}"/>
                    </a:ext>
                  </a:extLst>
                </p:cNvPr>
                <p:cNvSpPr/>
                <p:nvPr/>
              </p:nvSpPr>
              <p:spPr>
                <a:xfrm>
                  <a:off x="8023273" y="5866882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9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8" name="フリーフォーム 2287">
                  <a:extLst>
                    <a:ext uri="{FF2B5EF4-FFF2-40B4-BE49-F238E27FC236}">
                      <a16:creationId xmlns:a16="http://schemas.microsoft.com/office/drawing/2014/main" id="{BE918B61-B9D6-773F-58BB-3D2B83099424}"/>
                    </a:ext>
                  </a:extLst>
                </p:cNvPr>
                <p:cNvSpPr/>
                <p:nvPr/>
              </p:nvSpPr>
              <p:spPr>
                <a:xfrm>
                  <a:off x="8023273" y="5804388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8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9" name="フリーフォーム 2288">
                  <a:extLst>
                    <a:ext uri="{FF2B5EF4-FFF2-40B4-BE49-F238E27FC236}">
                      <a16:creationId xmlns:a16="http://schemas.microsoft.com/office/drawing/2014/main" id="{83B646AB-4E59-A9C3-A2AD-5252407AE0C4}"/>
                    </a:ext>
                  </a:extLst>
                </p:cNvPr>
                <p:cNvSpPr/>
                <p:nvPr/>
              </p:nvSpPr>
              <p:spPr>
                <a:xfrm>
                  <a:off x="8023273" y="5785640"/>
                  <a:ext cx="50143" cy="143735"/>
                </a:xfrm>
                <a:custGeom>
                  <a:avLst/>
                  <a:gdLst>
                    <a:gd name="connsiteX0" fmla="*/ 0 w 50143"/>
                    <a:gd name="connsiteY0" fmla="*/ 143736 h 143735"/>
                    <a:gd name="connsiteX1" fmla="*/ 50144 w 50143"/>
                    <a:gd name="connsiteY1" fmla="*/ 0 h 14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5">
                      <a:moveTo>
                        <a:pt x="0" y="143736"/>
                      </a:moveTo>
                      <a:lnTo>
                        <a:pt x="5014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0" name="フリーフォーム 2289">
                  <a:extLst>
                    <a:ext uri="{FF2B5EF4-FFF2-40B4-BE49-F238E27FC236}">
                      <a16:creationId xmlns:a16="http://schemas.microsoft.com/office/drawing/2014/main" id="{C0E5459A-D88A-90DB-7DEA-484847B2AFB6}"/>
                    </a:ext>
                  </a:extLst>
                </p:cNvPr>
                <p:cNvSpPr/>
                <p:nvPr/>
              </p:nvSpPr>
              <p:spPr>
                <a:xfrm>
                  <a:off x="8073417" y="5766891"/>
                  <a:ext cx="50143" cy="143737"/>
                </a:xfrm>
                <a:custGeom>
                  <a:avLst/>
                  <a:gdLst>
                    <a:gd name="connsiteX0" fmla="*/ 50144 w 50143"/>
                    <a:gd name="connsiteY0" fmla="*/ 0 h 143737"/>
                    <a:gd name="connsiteX1" fmla="*/ 0 w 50143"/>
                    <a:gd name="connsiteY1" fmla="*/ 143738 h 1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7">
                      <a:moveTo>
                        <a:pt x="50144" y="0"/>
                      </a:moveTo>
                      <a:lnTo>
                        <a:pt x="0" y="14373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1" name="フリーフォーム 2290">
                  <a:extLst>
                    <a:ext uri="{FF2B5EF4-FFF2-40B4-BE49-F238E27FC236}">
                      <a16:creationId xmlns:a16="http://schemas.microsoft.com/office/drawing/2014/main" id="{1E39AC1E-B426-A5BF-D28F-D70F945488B8}"/>
                    </a:ext>
                  </a:extLst>
                </p:cNvPr>
                <p:cNvSpPr/>
                <p:nvPr/>
              </p:nvSpPr>
              <p:spPr>
                <a:xfrm>
                  <a:off x="7772546" y="5929375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2" name="フリーフォーム 2291">
                  <a:extLst>
                    <a:ext uri="{FF2B5EF4-FFF2-40B4-BE49-F238E27FC236}">
                      <a16:creationId xmlns:a16="http://schemas.microsoft.com/office/drawing/2014/main" id="{7956150B-CBB6-1EC9-6D2B-2706CF77DDC0}"/>
                    </a:ext>
                  </a:extLst>
                </p:cNvPr>
                <p:cNvSpPr/>
                <p:nvPr/>
              </p:nvSpPr>
              <p:spPr>
                <a:xfrm>
                  <a:off x="7772546" y="5804388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3" name="フリーフォーム 2292">
                  <a:extLst>
                    <a:ext uri="{FF2B5EF4-FFF2-40B4-BE49-F238E27FC236}">
                      <a16:creationId xmlns:a16="http://schemas.microsoft.com/office/drawing/2014/main" id="{A3AE7146-FD8F-86F0-629D-A9D443E1233A}"/>
                    </a:ext>
                  </a:extLst>
                </p:cNvPr>
                <p:cNvSpPr/>
                <p:nvPr/>
              </p:nvSpPr>
              <p:spPr>
                <a:xfrm>
                  <a:off x="7772546" y="5804388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4" name="フリーフォーム 2293">
                  <a:extLst>
                    <a:ext uri="{FF2B5EF4-FFF2-40B4-BE49-F238E27FC236}">
                      <a16:creationId xmlns:a16="http://schemas.microsoft.com/office/drawing/2014/main" id="{D823C169-F987-056C-F620-26D4D72C9897}"/>
                    </a:ext>
                  </a:extLst>
                </p:cNvPr>
                <p:cNvSpPr/>
                <p:nvPr/>
              </p:nvSpPr>
              <p:spPr>
                <a:xfrm>
                  <a:off x="7835225" y="5804388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5" name="フリーフォーム 2294">
                  <a:extLst>
                    <a:ext uri="{FF2B5EF4-FFF2-40B4-BE49-F238E27FC236}">
                      <a16:creationId xmlns:a16="http://schemas.microsoft.com/office/drawing/2014/main" id="{D4EEA3B9-68C6-2364-F6BB-D3B8156AB55C}"/>
                    </a:ext>
                  </a:extLst>
                </p:cNvPr>
                <p:cNvSpPr/>
                <p:nvPr/>
              </p:nvSpPr>
              <p:spPr>
                <a:xfrm>
                  <a:off x="7772546" y="5866882"/>
                  <a:ext cx="125359" cy="62492"/>
                </a:xfrm>
                <a:custGeom>
                  <a:avLst/>
                  <a:gdLst>
                    <a:gd name="connsiteX0" fmla="*/ 0 w 125359"/>
                    <a:gd name="connsiteY0" fmla="*/ 0 h 62492"/>
                    <a:gd name="connsiteX1" fmla="*/ 125359 w 125359"/>
                    <a:gd name="connsiteY1" fmla="*/ 62493 h 62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2">
                      <a:moveTo>
                        <a:pt x="0" y="0"/>
                      </a:moveTo>
                      <a:lnTo>
                        <a:pt x="125359" y="62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6" name="フリーフォーム 2295">
                  <a:extLst>
                    <a:ext uri="{FF2B5EF4-FFF2-40B4-BE49-F238E27FC236}">
                      <a16:creationId xmlns:a16="http://schemas.microsoft.com/office/drawing/2014/main" id="{1DEEEB6D-41C9-2694-83C7-D7BD56D8D8FB}"/>
                    </a:ext>
                  </a:extLst>
                </p:cNvPr>
                <p:cNvSpPr/>
                <p:nvPr/>
              </p:nvSpPr>
              <p:spPr>
                <a:xfrm>
                  <a:off x="7772546" y="5804388"/>
                  <a:ext cx="125359" cy="62494"/>
                </a:xfrm>
                <a:custGeom>
                  <a:avLst/>
                  <a:gdLst>
                    <a:gd name="connsiteX0" fmla="*/ 0 w 125359"/>
                    <a:gd name="connsiteY0" fmla="*/ 0 h 62494"/>
                    <a:gd name="connsiteX1" fmla="*/ 125359 w 125359"/>
                    <a:gd name="connsiteY1" fmla="*/ 62495 h 6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4">
                      <a:moveTo>
                        <a:pt x="0" y="0"/>
                      </a:moveTo>
                      <a:lnTo>
                        <a:pt x="125359" y="624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7" name="フリーフォーム 2296">
                  <a:extLst>
                    <a:ext uri="{FF2B5EF4-FFF2-40B4-BE49-F238E27FC236}">
                      <a16:creationId xmlns:a16="http://schemas.microsoft.com/office/drawing/2014/main" id="{149482D7-E987-6E3F-8E21-C66BD3F77285}"/>
                    </a:ext>
                  </a:extLst>
                </p:cNvPr>
                <p:cNvSpPr/>
                <p:nvPr/>
              </p:nvSpPr>
              <p:spPr>
                <a:xfrm>
                  <a:off x="7647195" y="5929375"/>
                  <a:ext cx="125359" cy="1469"/>
                </a:xfrm>
                <a:custGeom>
                  <a:avLst/>
                  <a:gdLst>
                    <a:gd name="connsiteX0" fmla="*/ 0 w 125359"/>
                    <a:gd name="connsiteY0" fmla="*/ 0 h 1469"/>
                    <a:gd name="connsiteX1" fmla="*/ 125359 w 125359"/>
                    <a:gd name="connsiteY1" fmla="*/ 0 h 1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1469">
                      <a:moveTo>
                        <a:pt x="0" y="0"/>
                      </a:moveTo>
                      <a:lnTo>
                        <a:pt x="125359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8" name="フリーフォーム 2297">
                  <a:extLst>
                    <a:ext uri="{FF2B5EF4-FFF2-40B4-BE49-F238E27FC236}">
                      <a16:creationId xmlns:a16="http://schemas.microsoft.com/office/drawing/2014/main" id="{F8BFC1F6-1BB8-A136-A2C8-5DEDB034CEF4}"/>
                    </a:ext>
                  </a:extLst>
                </p:cNvPr>
                <p:cNvSpPr/>
                <p:nvPr/>
              </p:nvSpPr>
              <p:spPr>
                <a:xfrm>
                  <a:off x="7647195" y="5804388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99" name="フリーフォーム 2298">
                  <a:extLst>
                    <a:ext uri="{FF2B5EF4-FFF2-40B4-BE49-F238E27FC236}">
                      <a16:creationId xmlns:a16="http://schemas.microsoft.com/office/drawing/2014/main" id="{E643CD28-1F5E-7C96-D747-CA0CE65E1F38}"/>
                    </a:ext>
                  </a:extLst>
                </p:cNvPr>
                <p:cNvSpPr/>
                <p:nvPr/>
              </p:nvSpPr>
              <p:spPr>
                <a:xfrm>
                  <a:off x="7647195" y="5804388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0" name="フリーフォーム 2299">
                  <a:extLst>
                    <a:ext uri="{FF2B5EF4-FFF2-40B4-BE49-F238E27FC236}">
                      <a16:creationId xmlns:a16="http://schemas.microsoft.com/office/drawing/2014/main" id="{09BEFD25-5EB4-ED8C-B268-CBCF2987011B}"/>
                    </a:ext>
                  </a:extLst>
                </p:cNvPr>
                <p:cNvSpPr/>
                <p:nvPr/>
              </p:nvSpPr>
              <p:spPr>
                <a:xfrm>
                  <a:off x="7709874" y="5804388"/>
                  <a:ext cx="62679" cy="124987"/>
                </a:xfrm>
                <a:custGeom>
                  <a:avLst/>
                  <a:gdLst>
                    <a:gd name="connsiteX0" fmla="*/ 62680 w 62679"/>
                    <a:gd name="connsiteY0" fmla="*/ 0 h 124987"/>
                    <a:gd name="connsiteX1" fmla="*/ 0 w 62679"/>
                    <a:gd name="connsiteY1" fmla="*/ 124987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2679" h="124987">
                      <a:moveTo>
                        <a:pt x="62680" y="0"/>
                      </a:moveTo>
                      <a:lnTo>
                        <a:pt x="0" y="124987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1" name="フリーフォーム 2300">
                  <a:extLst>
                    <a:ext uri="{FF2B5EF4-FFF2-40B4-BE49-F238E27FC236}">
                      <a16:creationId xmlns:a16="http://schemas.microsoft.com/office/drawing/2014/main" id="{783B0E30-4D6B-C898-0659-92F12D53113F}"/>
                    </a:ext>
                  </a:extLst>
                </p:cNvPr>
                <p:cNvSpPr/>
                <p:nvPr/>
              </p:nvSpPr>
              <p:spPr>
                <a:xfrm>
                  <a:off x="7647195" y="5866882"/>
                  <a:ext cx="125359" cy="62492"/>
                </a:xfrm>
                <a:custGeom>
                  <a:avLst/>
                  <a:gdLst>
                    <a:gd name="connsiteX0" fmla="*/ 0 w 125359"/>
                    <a:gd name="connsiteY0" fmla="*/ 0 h 62492"/>
                    <a:gd name="connsiteX1" fmla="*/ 125359 w 125359"/>
                    <a:gd name="connsiteY1" fmla="*/ 62493 h 62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2">
                      <a:moveTo>
                        <a:pt x="0" y="0"/>
                      </a:moveTo>
                      <a:lnTo>
                        <a:pt x="125359" y="62493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2" name="フリーフォーム 2301">
                  <a:extLst>
                    <a:ext uri="{FF2B5EF4-FFF2-40B4-BE49-F238E27FC236}">
                      <a16:creationId xmlns:a16="http://schemas.microsoft.com/office/drawing/2014/main" id="{1241F956-8C26-27CD-95DB-F9F79E0EB212}"/>
                    </a:ext>
                  </a:extLst>
                </p:cNvPr>
                <p:cNvSpPr/>
                <p:nvPr/>
              </p:nvSpPr>
              <p:spPr>
                <a:xfrm>
                  <a:off x="7647195" y="5804388"/>
                  <a:ext cx="125359" cy="62494"/>
                </a:xfrm>
                <a:custGeom>
                  <a:avLst/>
                  <a:gdLst>
                    <a:gd name="connsiteX0" fmla="*/ 0 w 125359"/>
                    <a:gd name="connsiteY0" fmla="*/ 0 h 62494"/>
                    <a:gd name="connsiteX1" fmla="*/ 125359 w 125359"/>
                    <a:gd name="connsiteY1" fmla="*/ 62495 h 6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5359" h="62494">
                      <a:moveTo>
                        <a:pt x="0" y="0"/>
                      </a:moveTo>
                      <a:lnTo>
                        <a:pt x="125359" y="62495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3" name="フリーフォーム 2302">
                  <a:extLst>
                    <a:ext uri="{FF2B5EF4-FFF2-40B4-BE49-F238E27FC236}">
                      <a16:creationId xmlns:a16="http://schemas.microsoft.com/office/drawing/2014/main" id="{C0DFDFB0-24D8-4C85-7EA0-FC03100BF681}"/>
                    </a:ext>
                  </a:extLst>
                </p:cNvPr>
                <p:cNvSpPr/>
                <p:nvPr/>
              </p:nvSpPr>
              <p:spPr>
                <a:xfrm>
                  <a:off x="8223843" y="5729393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4" name="フリーフォーム 2303">
                  <a:extLst>
                    <a:ext uri="{FF2B5EF4-FFF2-40B4-BE49-F238E27FC236}">
                      <a16:creationId xmlns:a16="http://schemas.microsoft.com/office/drawing/2014/main" id="{ECF81AA1-2F1D-2484-6317-BD3E610B3C7A}"/>
                    </a:ext>
                  </a:extLst>
                </p:cNvPr>
                <p:cNvSpPr/>
                <p:nvPr/>
              </p:nvSpPr>
              <p:spPr>
                <a:xfrm>
                  <a:off x="8123564" y="5854380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5" name="フリーフォーム 2304">
                  <a:extLst>
                    <a:ext uri="{FF2B5EF4-FFF2-40B4-BE49-F238E27FC236}">
                      <a16:creationId xmlns:a16="http://schemas.microsoft.com/office/drawing/2014/main" id="{0DCEDA4D-B522-CD91-3C39-477194698534}"/>
                    </a:ext>
                  </a:extLst>
                </p:cNvPr>
                <p:cNvSpPr/>
                <p:nvPr/>
              </p:nvSpPr>
              <p:spPr>
                <a:xfrm>
                  <a:off x="8123564" y="5829381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9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6" name="フリーフォーム 2305">
                  <a:extLst>
                    <a:ext uri="{FF2B5EF4-FFF2-40B4-BE49-F238E27FC236}">
                      <a16:creationId xmlns:a16="http://schemas.microsoft.com/office/drawing/2014/main" id="{49E3250A-762A-0118-1266-C07FB95927F1}"/>
                    </a:ext>
                  </a:extLst>
                </p:cNvPr>
                <p:cNvSpPr/>
                <p:nvPr/>
              </p:nvSpPr>
              <p:spPr>
                <a:xfrm>
                  <a:off x="8123564" y="5766887"/>
                  <a:ext cx="100279" cy="24998"/>
                </a:xfrm>
                <a:custGeom>
                  <a:avLst/>
                  <a:gdLst>
                    <a:gd name="connsiteX0" fmla="*/ 100279 w 100279"/>
                    <a:gd name="connsiteY0" fmla="*/ 24998 h 24998"/>
                    <a:gd name="connsiteX1" fmla="*/ 0 w 100279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9" h="24998">
                      <a:moveTo>
                        <a:pt x="100279" y="2499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7" name="フリーフォーム 2306">
                  <a:extLst>
                    <a:ext uri="{FF2B5EF4-FFF2-40B4-BE49-F238E27FC236}">
                      <a16:creationId xmlns:a16="http://schemas.microsoft.com/office/drawing/2014/main" id="{5A5E829A-B306-E516-2F0D-79E2CC1C207F}"/>
                    </a:ext>
                  </a:extLst>
                </p:cNvPr>
                <p:cNvSpPr/>
                <p:nvPr/>
              </p:nvSpPr>
              <p:spPr>
                <a:xfrm>
                  <a:off x="8123564" y="5748139"/>
                  <a:ext cx="50143" cy="143735"/>
                </a:xfrm>
                <a:custGeom>
                  <a:avLst/>
                  <a:gdLst>
                    <a:gd name="connsiteX0" fmla="*/ 0 w 50143"/>
                    <a:gd name="connsiteY0" fmla="*/ 143736 h 143735"/>
                    <a:gd name="connsiteX1" fmla="*/ 50144 w 50143"/>
                    <a:gd name="connsiteY1" fmla="*/ 0 h 14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5">
                      <a:moveTo>
                        <a:pt x="0" y="143736"/>
                      </a:moveTo>
                      <a:lnTo>
                        <a:pt x="5014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8" name="フリーフォーム 2307">
                  <a:extLst>
                    <a:ext uri="{FF2B5EF4-FFF2-40B4-BE49-F238E27FC236}">
                      <a16:creationId xmlns:a16="http://schemas.microsoft.com/office/drawing/2014/main" id="{CEFB6B73-2C03-436D-9A5B-4E6C87F0F69E}"/>
                    </a:ext>
                  </a:extLst>
                </p:cNvPr>
                <p:cNvSpPr/>
                <p:nvPr/>
              </p:nvSpPr>
              <p:spPr>
                <a:xfrm>
                  <a:off x="8173708" y="5729390"/>
                  <a:ext cx="50143" cy="143737"/>
                </a:xfrm>
                <a:custGeom>
                  <a:avLst/>
                  <a:gdLst>
                    <a:gd name="connsiteX0" fmla="*/ 50144 w 50143"/>
                    <a:gd name="connsiteY0" fmla="*/ 0 h 143737"/>
                    <a:gd name="connsiteX1" fmla="*/ 0 w 50143"/>
                    <a:gd name="connsiteY1" fmla="*/ 143738 h 1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7">
                      <a:moveTo>
                        <a:pt x="50144" y="0"/>
                      </a:moveTo>
                      <a:lnTo>
                        <a:pt x="0" y="14373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09" name="フリーフォーム 2308">
                  <a:extLst>
                    <a:ext uri="{FF2B5EF4-FFF2-40B4-BE49-F238E27FC236}">
                      <a16:creationId xmlns:a16="http://schemas.microsoft.com/office/drawing/2014/main" id="{96172B9C-D6A3-2B91-0A30-9C0FD8E8A1E7}"/>
                    </a:ext>
                  </a:extLst>
                </p:cNvPr>
                <p:cNvSpPr/>
                <p:nvPr/>
              </p:nvSpPr>
              <p:spPr>
                <a:xfrm>
                  <a:off x="8324129" y="5691897"/>
                  <a:ext cx="1474" cy="124987"/>
                </a:xfrm>
                <a:custGeom>
                  <a:avLst/>
                  <a:gdLst>
                    <a:gd name="connsiteX0" fmla="*/ 0 w 1474"/>
                    <a:gd name="connsiteY0" fmla="*/ 124987 h 124987"/>
                    <a:gd name="connsiteX1" fmla="*/ 0 w 1474"/>
                    <a:gd name="connsiteY1" fmla="*/ 0 h 12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4" h="124987">
                      <a:moveTo>
                        <a:pt x="0" y="124987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0" name="フリーフォーム 2309">
                  <a:extLst>
                    <a:ext uri="{FF2B5EF4-FFF2-40B4-BE49-F238E27FC236}">
                      <a16:creationId xmlns:a16="http://schemas.microsoft.com/office/drawing/2014/main" id="{56E567BA-BDE8-1976-ECF5-B7E26143376D}"/>
                    </a:ext>
                  </a:extLst>
                </p:cNvPr>
                <p:cNvSpPr/>
                <p:nvPr/>
              </p:nvSpPr>
              <p:spPr>
                <a:xfrm>
                  <a:off x="8223850" y="5816884"/>
                  <a:ext cx="100287" cy="37496"/>
                </a:xfrm>
                <a:custGeom>
                  <a:avLst/>
                  <a:gdLst>
                    <a:gd name="connsiteX0" fmla="*/ 0 w 100287"/>
                    <a:gd name="connsiteY0" fmla="*/ 37496 h 37496"/>
                    <a:gd name="connsiteX1" fmla="*/ 100288 w 100287"/>
                    <a:gd name="connsiteY1" fmla="*/ 0 h 37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87" h="37496">
                      <a:moveTo>
                        <a:pt x="0" y="37496"/>
                      </a:moveTo>
                      <a:lnTo>
                        <a:pt x="100288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1" name="フリーフォーム 2310">
                  <a:extLst>
                    <a:ext uri="{FF2B5EF4-FFF2-40B4-BE49-F238E27FC236}">
                      <a16:creationId xmlns:a16="http://schemas.microsoft.com/office/drawing/2014/main" id="{8F5BD4AE-D4C1-960C-8AE1-11EFBEF968D8}"/>
                    </a:ext>
                  </a:extLst>
                </p:cNvPr>
                <p:cNvSpPr/>
                <p:nvPr/>
              </p:nvSpPr>
              <p:spPr>
                <a:xfrm>
                  <a:off x="8223850" y="5791885"/>
                  <a:ext cx="100278" cy="24998"/>
                </a:xfrm>
                <a:custGeom>
                  <a:avLst/>
                  <a:gdLst>
                    <a:gd name="connsiteX0" fmla="*/ 100279 w 100278"/>
                    <a:gd name="connsiteY0" fmla="*/ 24999 h 24998"/>
                    <a:gd name="connsiteX1" fmla="*/ 0 w 100278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8" h="24998">
                      <a:moveTo>
                        <a:pt x="100279" y="24999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2" name="フリーフォーム 2311">
                  <a:extLst>
                    <a:ext uri="{FF2B5EF4-FFF2-40B4-BE49-F238E27FC236}">
                      <a16:creationId xmlns:a16="http://schemas.microsoft.com/office/drawing/2014/main" id="{3B575DC0-1468-A29F-CFF8-D3BFCCEA8577}"/>
                    </a:ext>
                  </a:extLst>
                </p:cNvPr>
                <p:cNvSpPr/>
                <p:nvPr/>
              </p:nvSpPr>
              <p:spPr>
                <a:xfrm>
                  <a:off x="8223850" y="5729391"/>
                  <a:ext cx="100278" cy="24998"/>
                </a:xfrm>
                <a:custGeom>
                  <a:avLst/>
                  <a:gdLst>
                    <a:gd name="connsiteX0" fmla="*/ 100279 w 100278"/>
                    <a:gd name="connsiteY0" fmla="*/ 24998 h 24998"/>
                    <a:gd name="connsiteX1" fmla="*/ 0 w 100278"/>
                    <a:gd name="connsiteY1" fmla="*/ 0 h 24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0278" h="24998">
                      <a:moveTo>
                        <a:pt x="100279" y="24998"/>
                      </a:moveTo>
                      <a:lnTo>
                        <a:pt x="0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3" name="フリーフォーム 2312">
                  <a:extLst>
                    <a:ext uri="{FF2B5EF4-FFF2-40B4-BE49-F238E27FC236}">
                      <a16:creationId xmlns:a16="http://schemas.microsoft.com/office/drawing/2014/main" id="{52FA5F2A-D2E1-0BBF-05DB-3B5AE32D6EA5}"/>
                    </a:ext>
                  </a:extLst>
                </p:cNvPr>
                <p:cNvSpPr/>
                <p:nvPr/>
              </p:nvSpPr>
              <p:spPr>
                <a:xfrm>
                  <a:off x="8223850" y="5710643"/>
                  <a:ext cx="50143" cy="143735"/>
                </a:xfrm>
                <a:custGeom>
                  <a:avLst/>
                  <a:gdLst>
                    <a:gd name="connsiteX0" fmla="*/ 0 w 50143"/>
                    <a:gd name="connsiteY0" fmla="*/ 143736 h 143735"/>
                    <a:gd name="connsiteX1" fmla="*/ 50144 w 50143"/>
                    <a:gd name="connsiteY1" fmla="*/ 0 h 14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5">
                      <a:moveTo>
                        <a:pt x="0" y="143736"/>
                      </a:moveTo>
                      <a:lnTo>
                        <a:pt x="50144" y="0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4" name="フリーフォーム 2313">
                  <a:extLst>
                    <a:ext uri="{FF2B5EF4-FFF2-40B4-BE49-F238E27FC236}">
                      <a16:creationId xmlns:a16="http://schemas.microsoft.com/office/drawing/2014/main" id="{7B5C9832-DC56-2C7A-5511-70824FD45156}"/>
                    </a:ext>
                  </a:extLst>
                </p:cNvPr>
                <p:cNvSpPr/>
                <p:nvPr/>
              </p:nvSpPr>
              <p:spPr>
                <a:xfrm>
                  <a:off x="8273994" y="5691894"/>
                  <a:ext cx="50143" cy="143737"/>
                </a:xfrm>
                <a:custGeom>
                  <a:avLst/>
                  <a:gdLst>
                    <a:gd name="connsiteX0" fmla="*/ 50144 w 50143"/>
                    <a:gd name="connsiteY0" fmla="*/ 0 h 143737"/>
                    <a:gd name="connsiteX1" fmla="*/ 0 w 50143"/>
                    <a:gd name="connsiteY1" fmla="*/ 143738 h 14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0143" h="143737">
                      <a:moveTo>
                        <a:pt x="50144" y="0"/>
                      </a:moveTo>
                      <a:lnTo>
                        <a:pt x="0" y="143738"/>
                      </a:lnTo>
                    </a:path>
                  </a:pathLst>
                </a:custGeom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136" name="グラフィックス 1400">
                <a:extLst>
                  <a:ext uri="{FF2B5EF4-FFF2-40B4-BE49-F238E27FC236}">
                    <a16:creationId xmlns:a16="http://schemas.microsoft.com/office/drawing/2014/main" id="{5ECEB34D-7716-2CB8-17AE-6AB837ED1C48}"/>
                  </a:ext>
                </a:extLst>
              </p:cNvPr>
              <p:cNvGrpSpPr/>
              <p:nvPr/>
            </p:nvGrpSpPr>
            <p:grpSpPr>
              <a:xfrm>
                <a:off x="7641865" y="5436601"/>
                <a:ext cx="687600" cy="498085"/>
                <a:chOff x="7641865" y="5436601"/>
                <a:chExt cx="687600" cy="498085"/>
              </a:xfrm>
              <a:solidFill>
                <a:srgbClr val="000000"/>
              </a:solidFill>
            </p:grpSpPr>
            <p:sp>
              <p:nvSpPr>
                <p:cNvPr id="2137" name="フリーフォーム 2136">
                  <a:extLst>
                    <a:ext uri="{FF2B5EF4-FFF2-40B4-BE49-F238E27FC236}">
                      <a16:creationId xmlns:a16="http://schemas.microsoft.com/office/drawing/2014/main" id="{1D16638B-E59C-B7AD-01C7-742452B64CB1}"/>
                    </a:ext>
                  </a:extLst>
                </p:cNvPr>
                <p:cNvSpPr/>
                <p:nvPr/>
              </p:nvSpPr>
              <p:spPr>
                <a:xfrm>
                  <a:off x="8017943" y="5549095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38" name="フリーフォーム 2137">
                  <a:extLst>
                    <a:ext uri="{FF2B5EF4-FFF2-40B4-BE49-F238E27FC236}">
                      <a16:creationId xmlns:a16="http://schemas.microsoft.com/office/drawing/2014/main" id="{B142DD91-63BE-64E1-9DF0-FE9FD3148549}"/>
                    </a:ext>
                  </a:extLst>
                </p:cNvPr>
                <p:cNvSpPr/>
                <p:nvPr/>
              </p:nvSpPr>
              <p:spPr>
                <a:xfrm>
                  <a:off x="7641865" y="5549095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39" name="フリーフォーム 2138">
                  <a:extLst>
                    <a:ext uri="{FF2B5EF4-FFF2-40B4-BE49-F238E27FC236}">
                      <a16:creationId xmlns:a16="http://schemas.microsoft.com/office/drawing/2014/main" id="{73089780-0DA8-978F-3372-52988D5CD5D5}"/>
                    </a:ext>
                  </a:extLst>
                </p:cNvPr>
                <p:cNvSpPr/>
                <p:nvPr/>
              </p:nvSpPr>
              <p:spPr>
                <a:xfrm>
                  <a:off x="8318808" y="5436601"/>
                  <a:ext cx="10656" cy="10624"/>
                </a:xfrm>
                <a:custGeom>
                  <a:avLst/>
                  <a:gdLst>
                    <a:gd name="connsiteX0" fmla="*/ 10656 w 10656"/>
                    <a:gd name="connsiteY0" fmla="*/ 5312 h 10624"/>
                    <a:gd name="connsiteX1" fmla="*/ 5328 w 10656"/>
                    <a:gd name="connsiteY1" fmla="*/ 10625 h 10624"/>
                    <a:gd name="connsiteX2" fmla="*/ 0 w 10656"/>
                    <a:gd name="connsiteY2" fmla="*/ 5312 h 10624"/>
                    <a:gd name="connsiteX3" fmla="*/ 5328 w 10656"/>
                    <a:gd name="connsiteY3" fmla="*/ 0 h 10624"/>
                    <a:gd name="connsiteX4" fmla="*/ 10656 w 10656"/>
                    <a:gd name="connsiteY4" fmla="*/ 5312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6" h="10624">
                      <a:moveTo>
                        <a:pt x="10656" y="5312"/>
                      </a:moveTo>
                      <a:cubicBezTo>
                        <a:pt x="10656" y="8246"/>
                        <a:pt x="8271" y="10625"/>
                        <a:pt x="5328" y="10625"/>
                      </a:cubicBezTo>
                      <a:cubicBezTo>
                        <a:pt x="2385" y="10625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1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0" name="フリーフォーム 2139">
                  <a:extLst>
                    <a:ext uri="{FF2B5EF4-FFF2-40B4-BE49-F238E27FC236}">
                      <a16:creationId xmlns:a16="http://schemas.microsoft.com/office/drawing/2014/main" id="{F50BFFAB-80C5-7CC3-4821-E2A386F940AA}"/>
                    </a:ext>
                  </a:extLst>
                </p:cNvPr>
                <p:cNvSpPr/>
                <p:nvPr/>
              </p:nvSpPr>
              <p:spPr>
                <a:xfrm>
                  <a:off x="7942730" y="5436601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1" name="フリーフォーム 2140">
                  <a:extLst>
                    <a:ext uri="{FF2B5EF4-FFF2-40B4-BE49-F238E27FC236}">
                      <a16:creationId xmlns:a16="http://schemas.microsoft.com/office/drawing/2014/main" id="{C53CD03A-BC2C-34C3-A9B4-287079379BBB}"/>
                    </a:ext>
                  </a:extLst>
                </p:cNvPr>
                <p:cNvSpPr/>
                <p:nvPr/>
              </p:nvSpPr>
              <p:spPr>
                <a:xfrm>
                  <a:off x="8017945" y="5924063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2" name="フリーフォーム 2141">
                  <a:extLst>
                    <a:ext uri="{FF2B5EF4-FFF2-40B4-BE49-F238E27FC236}">
                      <a16:creationId xmlns:a16="http://schemas.microsoft.com/office/drawing/2014/main" id="{2B198648-5F0D-C8F2-F02E-D0858060AB35}"/>
                    </a:ext>
                  </a:extLst>
                </p:cNvPr>
                <p:cNvSpPr/>
                <p:nvPr/>
              </p:nvSpPr>
              <p:spPr>
                <a:xfrm>
                  <a:off x="7641867" y="5924063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43" name="フリーフォーム 2142">
                  <a:extLst>
                    <a:ext uri="{FF2B5EF4-FFF2-40B4-BE49-F238E27FC236}">
                      <a16:creationId xmlns:a16="http://schemas.microsoft.com/office/drawing/2014/main" id="{88A4FB09-4794-D9C1-AA06-0DF781082DBE}"/>
                    </a:ext>
                  </a:extLst>
                </p:cNvPr>
                <p:cNvSpPr/>
                <p:nvPr/>
              </p:nvSpPr>
              <p:spPr>
                <a:xfrm>
                  <a:off x="8318810" y="5811570"/>
                  <a:ext cx="10655" cy="10623"/>
                </a:xfrm>
                <a:custGeom>
                  <a:avLst/>
                  <a:gdLst>
                    <a:gd name="connsiteX0" fmla="*/ 10656 w 10655"/>
                    <a:gd name="connsiteY0" fmla="*/ 5312 h 10623"/>
                    <a:gd name="connsiteX1" fmla="*/ 5328 w 10655"/>
                    <a:gd name="connsiteY1" fmla="*/ 10624 h 10623"/>
                    <a:gd name="connsiteX2" fmla="*/ 0 w 10655"/>
                    <a:gd name="connsiteY2" fmla="*/ 5312 h 10623"/>
                    <a:gd name="connsiteX3" fmla="*/ 5328 w 10655"/>
                    <a:gd name="connsiteY3" fmla="*/ 0 h 10623"/>
                    <a:gd name="connsiteX4" fmla="*/ 10656 w 10655"/>
                    <a:gd name="connsiteY4" fmla="*/ 5312 h 10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5" h="10623">
                      <a:moveTo>
                        <a:pt x="10656" y="5312"/>
                      </a:moveTo>
                      <a:cubicBezTo>
                        <a:pt x="10656" y="8246"/>
                        <a:pt x="8270" y="10624"/>
                        <a:pt x="5328" y="10624"/>
                      </a:cubicBezTo>
                      <a:cubicBezTo>
                        <a:pt x="2385" y="10624"/>
                        <a:pt x="0" y="8246"/>
                        <a:pt x="0" y="5312"/>
                      </a:cubicBezTo>
                      <a:cubicBezTo>
                        <a:pt x="0" y="2378"/>
                        <a:pt x="2385" y="0"/>
                        <a:pt x="5328" y="0"/>
                      </a:cubicBezTo>
                      <a:cubicBezTo>
                        <a:pt x="8270" y="0"/>
                        <a:pt x="10656" y="2378"/>
                        <a:pt x="10656" y="53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12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930" name="円形吹き出し 2929">
                <a:extLst>
                  <a:ext uri="{FF2B5EF4-FFF2-40B4-BE49-F238E27FC236}">
                    <a16:creationId xmlns:a16="http://schemas.microsoft.com/office/drawing/2014/main" id="{08849E77-936D-D2DE-5566-4A8F78F9F435}"/>
                  </a:ext>
                </a:extLst>
              </p:cNvPr>
              <p:cNvSpPr/>
              <p:nvPr/>
            </p:nvSpPr>
            <p:spPr>
              <a:xfrm>
                <a:off x="1059667" y="5158839"/>
                <a:ext cx="593316" cy="291185"/>
              </a:xfrm>
              <a:prstGeom prst="wedgeEllipseCallout">
                <a:avLst>
                  <a:gd name="adj1" fmla="val -64951"/>
                  <a:gd name="adj2" fmla="val 6387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Ins="36000"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1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2, 0</m:t>
                          </m:r>
                        </m:e>
                      </m:d>
                    </m:oMath>
                  </m:oMathPara>
                </a14:m>
                <a:endParaRPr kumimoji="1" lang="ja-JP" altLang="en-US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930" name="円形吹き出し 2929">
                <a:extLst>
                  <a:ext uri="{FF2B5EF4-FFF2-40B4-BE49-F238E27FC236}">
                    <a16:creationId xmlns:a16="http://schemas.microsoft.com/office/drawing/2014/main" id="{08849E77-936D-D2DE-5566-4A8F78F9F43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9667" y="5158839"/>
                <a:ext cx="593316" cy="291185"/>
              </a:xfrm>
              <a:prstGeom prst="wedgeEllipseCallout">
                <a:avLst>
                  <a:gd name="adj1" fmla="val -64951"/>
                  <a:gd name="adj2" fmla="val 6387"/>
                </a:avLst>
              </a:prstGeom>
              <a:blipFill>
                <a:blip r:embed="rId10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31" name="円形吹き出し 2930">
                <a:extLst>
                  <a:ext uri="{FF2B5EF4-FFF2-40B4-BE49-F238E27FC236}">
                    <a16:creationId xmlns:a16="http://schemas.microsoft.com/office/drawing/2014/main" id="{3FD2DB17-81FD-0A79-D545-36C367E98D01}"/>
                  </a:ext>
                </a:extLst>
              </p:cNvPr>
              <p:cNvSpPr/>
              <p:nvPr/>
            </p:nvSpPr>
            <p:spPr>
              <a:xfrm>
                <a:off x="1059667" y="5896767"/>
                <a:ext cx="593316" cy="291185"/>
              </a:xfrm>
              <a:prstGeom prst="wedgeEllipseCallout">
                <a:avLst>
                  <a:gd name="adj1" fmla="val -64951"/>
                  <a:gd name="adj2" fmla="val 6387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Ins="36000"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kumimoji="1" lang="en-US" altLang="ja-JP" sz="1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2, 2</m:t>
                          </m:r>
                        </m:e>
                      </m:d>
                    </m:oMath>
                  </m:oMathPara>
                </a14:m>
                <a:endParaRPr kumimoji="1" lang="ja-JP" altLang="en-US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931" name="円形吹き出し 2930">
                <a:extLst>
                  <a:ext uri="{FF2B5EF4-FFF2-40B4-BE49-F238E27FC236}">
                    <a16:creationId xmlns:a16="http://schemas.microsoft.com/office/drawing/2014/main" id="{3FD2DB17-81FD-0A79-D545-36C367E98D0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9667" y="5896767"/>
                <a:ext cx="593316" cy="291185"/>
              </a:xfrm>
              <a:prstGeom prst="wedgeEllipseCallout">
                <a:avLst>
                  <a:gd name="adj1" fmla="val -64951"/>
                  <a:gd name="adj2" fmla="val 6387"/>
                </a:avLst>
              </a:prstGeom>
              <a:blipFill>
                <a:blip r:embed="rId11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32" name="正方形/長方形 2931">
            <a:extLst>
              <a:ext uri="{FF2B5EF4-FFF2-40B4-BE49-F238E27FC236}">
                <a16:creationId xmlns:a16="http://schemas.microsoft.com/office/drawing/2014/main" id="{07712EA6-6AE8-0D7C-F1B7-63E1499E471A}"/>
              </a:ext>
            </a:extLst>
          </p:cNvPr>
          <p:cNvSpPr/>
          <p:nvPr/>
        </p:nvSpPr>
        <p:spPr>
          <a:xfrm>
            <a:off x="3624228" y="4614809"/>
            <a:ext cx="794260" cy="72360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407" name="グループ化 3406">
            <a:extLst>
              <a:ext uri="{FF2B5EF4-FFF2-40B4-BE49-F238E27FC236}">
                <a16:creationId xmlns:a16="http://schemas.microsoft.com/office/drawing/2014/main" id="{8131366D-9DAA-93D1-9B81-42B3FA8E21B1}"/>
              </a:ext>
            </a:extLst>
          </p:cNvPr>
          <p:cNvGrpSpPr/>
          <p:nvPr/>
        </p:nvGrpSpPr>
        <p:grpSpPr>
          <a:xfrm>
            <a:off x="5263621" y="3211201"/>
            <a:ext cx="3516420" cy="3202305"/>
            <a:chOff x="5168390" y="3211201"/>
            <a:chExt cx="3516420" cy="3202305"/>
          </a:xfrm>
        </p:grpSpPr>
        <p:sp>
          <p:nvSpPr>
            <p:cNvPr id="3408" name="角丸四角形 3407">
              <a:extLst>
                <a:ext uri="{FF2B5EF4-FFF2-40B4-BE49-F238E27FC236}">
                  <a16:creationId xmlns:a16="http://schemas.microsoft.com/office/drawing/2014/main" id="{E931302F-7000-B05A-6881-D7C7D1ABF625}"/>
                </a:ext>
              </a:extLst>
            </p:cNvPr>
            <p:cNvSpPr/>
            <p:nvPr/>
          </p:nvSpPr>
          <p:spPr>
            <a:xfrm>
              <a:off x="5168390" y="3211201"/>
              <a:ext cx="3516420" cy="3202305"/>
            </a:xfrm>
            <a:prstGeom prst="roundRect">
              <a:avLst>
                <a:gd name="adj" fmla="val 7709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tIns="0" bIns="72000" rtlCol="0" anchor="ctr"/>
            <a:lstStyle/>
            <a:p>
              <a:pPr algn="ctr">
                <a:lnSpc>
                  <a:spcPct val="150000"/>
                </a:lnSpc>
              </a:pPr>
              <a:endParaRPr kumimoji="1" lang="ja-JP" altLang="en-US" sz="14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09" name="テキスト ボックス 3408">
                  <a:extLst>
                    <a:ext uri="{FF2B5EF4-FFF2-40B4-BE49-F238E27FC236}">
                      <a16:creationId xmlns:a16="http://schemas.microsoft.com/office/drawing/2014/main" id="{19CB0612-535C-72A1-C32B-063BBC84968B}"/>
                    </a:ext>
                  </a:extLst>
                </p:cNvPr>
                <p:cNvSpPr txBox="1"/>
                <p:nvPr/>
              </p:nvSpPr>
              <p:spPr>
                <a:xfrm>
                  <a:off x="5241933" y="3336625"/>
                  <a:ext cx="3427220" cy="140807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14:m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𝑎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 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𝑏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d>
                        <m:dPr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1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 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1</m:t>
                          </m:r>
                        </m:e>
                      </m:d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,  </m:t>
                      </m:r>
                      <m:r>
                        <m:rPr>
                          <m:sty m:val="p"/>
                        </m:rPr>
                        <a:rPr lang="en-US" altLang="ja-JP" sz="14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gcd</m:t>
                      </m:r>
                      <m:d>
                        <m:dPr>
                          <m:ctrlP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𝑎</m:t>
                          </m:r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𝑏</m:t>
                          </m:r>
                        </m:e>
                      </m:d>
                      <m:r>
                        <a:rPr lang="en-US" altLang="ja-JP" sz="140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=1</m:t>
                      </m:r>
                    </m:oMath>
                  </a14:m>
                  <a:r>
                    <a:rPr kumimoji="1" lang="en-US" altLang="ja-JP" sz="1400" b="0" i="1" dirty="0">
                      <a:solidFill>
                        <a:srgbClr val="FF0000"/>
                      </a:solidFill>
                      <a:latin typeface="Cambria Math" panose="02040503050406030204" pitchFamily="18" charset="0"/>
                      <a:ea typeface="Hiragino Kaku Gothic Pro W3" panose="020B0300000000000000" pitchFamily="34" charset="-128"/>
                    </a:rPr>
                    <a:t> </a:t>
                  </a:r>
                  <a:br>
                    <a:rPr kumimoji="1" lang="en-US" altLang="ja-JP" sz="1400" b="0" i="1" dirty="0">
                      <a:solidFill>
                        <a:schemeClr val="tx1"/>
                      </a:solidFill>
                      <a:latin typeface="Cambria Math" panose="02040503050406030204" pitchFamily="18" charset="0"/>
                      <a:ea typeface="Hiragino Kaku Gothic Pro W3" panose="020B0300000000000000" pitchFamily="34" charset="-128"/>
                    </a:rPr>
                  </a:br>
                  <a:r>
                    <a:rPr kumimoji="1" lang="ja-JP" altLang="en-US" sz="1400" b="0" i="1" dirty="0">
                      <a:solidFill>
                        <a:schemeClr val="tx1"/>
                      </a:solidFill>
                      <a:latin typeface="Cambria Math" panose="02040503050406030204" pitchFamily="18" charset="0"/>
                      <a:ea typeface="Hiragino Kaku Gothic Pro W3" panose="020B0300000000000000" pitchFamily="34" charset="-128"/>
                    </a:rPr>
                    <a:t>　</a:t>
                  </a:r>
                  <a14:m>
                    <m:oMath xmlns:m="http://schemas.openxmlformats.org/officeDocument/2006/math">
                      <m:r>
                        <a:rPr kumimoji="1" lang="en-US" altLang="ja-JP" sz="1400" i="1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→</m:t>
                      </m:r>
                      <m:sSup>
                        <m:sSupPr>
                          <m:ctrlP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sSupPr>
                        <m:e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𝐿</m:t>
                          </m:r>
                        </m:e>
                        <m:sup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′</m:t>
                          </m:r>
                        </m:sup>
                      </m:sSup>
                      <m:r>
                        <a:rPr kumimoji="1" lang="en-US" altLang="ja-JP" sz="1400" i="1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kumimoji="1" lang="en-US" altLang="ja-JP" sz="1400" i="1"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i="1"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+</m:t>
                          </m:r>
                          <m:sSup>
                            <m:sSupPr>
                              <m:ctrlPr>
                                <a:rPr kumimoji="1" lang="en-US" altLang="ja-JP" sz="1400" i="1"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i="1"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i="1"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  <m:r>
                        <a:rPr kumimoji="1" lang="en-US" altLang="ja-JP" sz="1400" i="1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sz="1400" b="0" i="1" smtClean="0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2</m:t>
                          </m:r>
                        </m:e>
                      </m:rad>
                    </m:oMath>
                  </a14:m>
                  <a:r>
                    <a:rPr kumimoji="1" lang="en-US" altLang="ja-JP" sz="1400" i="1" dirty="0">
                      <a:latin typeface="Cambria Math" panose="02040503050406030204" pitchFamily="18" charset="0"/>
                      <a:ea typeface="Hiragino Kaku Gothic Pro W3" panose="020B0300000000000000" pitchFamily="34" charset="-128"/>
                    </a:rPr>
                    <a:t> </a:t>
                  </a:r>
                </a:p>
                <a:p>
                  <a:pPr>
                    <a:lnSpc>
                      <a:spcPct val="150000"/>
                    </a:lnSpc>
                  </a:pPr>
                  <a14:m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𝑥</m:t>
                          </m:r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𝑦</m:t>
                          </m:r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𝑧</m:t>
                          </m:r>
                        </m:e>
                      </m:d>
                      <m:r>
                        <a:rPr kumimoji="1" lang="en-US" altLang="ja-JP" sz="1400" i="1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d>
                        <m:dPr>
                          <m:ctrlP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2, 2, 2</m:t>
                          </m:r>
                        </m:e>
                      </m:d>
                    </m:oMath>
                  </a14:m>
                  <a:r>
                    <a:rPr kumimoji="1" lang="en-US" altLang="ja-JP" sz="1400" i="1" dirty="0">
                      <a:latin typeface="Cambria Math" panose="02040503050406030204" pitchFamily="18" charset="0"/>
                      <a:ea typeface="Hiragino Kaku Gothic Pro W3" panose="020B0300000000000000" pitchFamily="34" charset="-128"/>
                    </a:rPr>
                    <a:t> </a:t>
                  </a:r>
                  <a:br>
                    <a:rPr kumimoji="1" lang="en-US" altLang="ja-JP" sz="1400" i="1" dirty="0">
                      <a:latin typeface="Cambria Math" panose="02040503050406030204" pitchFamily="18" charset="0"/>
                      <a:ea typeface="Hiragino Kaku Gothic Pro W3" panose="020B0300000000000000" pitchFamily="34" charset="-128"/>
                    </a:rPr>
                  </a:br>
                  <a:r>
                    <a:rPr kumimoji="1" lang="ja-JP" altLang="en-US" sz="1400" i="1" dirty="0">
                      <a:latin typeface="Cambria Math" panose="02040503050406030204" pitchFamily="18" charset="0"/>
                      <a:ea typeface="Hiragino Kaku Gothic Pro W3" panose="020B0300000000000000" pitchFamily="34" charset="-128"/>
                    </a:rPr>
                    <a:t>　</a:t>
                  </a:r>
                  <a14:m>
                    <m:oMath xmlns:m="http://schemas.openxmlformats.org/officeDocument/2006/math">
                      <m:r>
                        <a:rPr kumimoji="1" lang="en-US" altLang="ja-JP" sz="1400" i="1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→</m:t>
                      </m:r>
                      <m:r>
                        <a:rPr kumimoji="1" lang="en-US" altLang="ja-JP" sz="1400" b="0" i="1" smtClean="0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2</m:t>
                      </m:r>
                      <m:rad>
                        <m:radPr>
                          <m:degHide m:val="on"/>
                          <m:ctrlP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2</m:t>
                          </m:r>
                        </m:e>
                      </m:rad>
                      <m:r>
                        <a:rPr kumimoji="1" lang="en-US" altLang="ja-JP" sz="1400" b="0" i="1" smtClean="0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×</m:t>
                      </m:r>
                      <m:r>
                        <a:rPr kumimoji="1" lang="en-US" altLang="ja-JP" sz="1400" i="1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2</m:t>
                      </m:r>
                      <m:rad>
                        <m:radPr>
                          <m:degHide m:val="on"/>
                          <m:ctrlP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2</m:t>
                          </m:r>
                        </m:e>
                      </m:rad>
                      <m:r>
                        <a:rPr kumimoji="1" lang="en-US" altLang="ja-JP" sz="1400" b="0" i="1" smtClean="0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×</m:t>
                      </m:r>
                      <m:r>
                        <a:rPr kumimoji="1" lang="en-US" altLang="ja-JP" sz="1400" i="1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2</m:t>
                      </m:r>
                      <m:rad>
                        <m:radPr>
                          <m:degHide m:val="on"/>
                          <m:ctrlP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r>
                            <a:rPr kumimoji="1" lang="en-US" altLang="ja-JP" sz="1400" i="1"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2</m:t>
                          </m:r>
                        </m:e>
                      </m:rad>
                      <m:r>
                        <a:rPr kumimoji="1" lang="en-US" altLang="ja-JP" sz="1400" b="0" i="1" smtClean="0"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 </m:t>
                      </m:r>
                    </m:oMath>
                  </a14:m>
                  <a:r>
                    <a:rPr kumimoji="1" lang="ja-JP" altLang="en-US" sz="1400">
                      <a:solidFill>
                        <a:schemeClr val="tx1"/>
                      </a:solidFill>
                      <a:latin typeface="Hiragino Kaku Gothic Pro W3" panose="020B0300000000000000" pitchFamily="34" charset="-128"/>
                      <a:ea typeface="Hiragino Kaku Gothic Pro W3" panose="020B0300000000000000" pitchFamily="34" charset="-128"/>
                    </a:rPr>
                    <a:t>で表せる格子直方体</a:t>
                  </a:r>
                </a:p>
              </p:txBody>
            </p:sp>
          </mc:Choice>
          <mc:Fallback xmlns="">
            <p:sp>
              <p:nvSpPr>
                <p:cNvPr id="3409" name="テキスト ボックス 3408">
                  <a:extLst>
                    <a:ext uri="{FF2B5EF4-FFF2-40B4-BE49-F238E27FC236}">
                      <a16:creationId xmlns:a16="http://schemas.microsoft.com/office/drawing/2014/main" id="{19CB0612-535C-72A1-C32B-063BBC84968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241933" y="3336625"/>
                  <a:ext cx="3427220" cy="1408078"/>
                </a:xfrm>
                <a:prstGeom prst="rect">
                  <a:avLst/>
                </a:prstGeom>
                <a:blipFill>
                  <a:blip r:embed="rId12"/>
                  <a:stretch>
                    <a:fillRect b="-3571"/>
                  </a:stretch>
                </a:blipFill>
              </p:spPr>
              <p:txBody>
                <a:bodyPr/>
                <a:lstStyle/>
                <a:p>
                  <a:r>
                    <a:rPr lang="ja-JP" alt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410" name="グループ化 3409">
              <a:extLst>
                <a:ext uri="{FF2B5EF4-FFF2-40B4-BE49-F238E27FC236}">
                  <a16:creationId xmlns:a16="http://schemas.microsoft.com/office/drawing/2014/main" id="{A26512AC-C3A4-A1E8-626A-9F8B1B202DDF}"/>
                </a:ext>
              </a:extLst>
            </p:cNvPr>
            <p:cNvGrpSpPr/>
            <p:nvPr/>
          </p:nvGrpSpPr>
          <p:grpSpPr>
            <a:xfrm>
              <a:off x="5999502" y="4870127"/>
              <a:ext cx="1854195" cy="1348407"/>
              <a:chOff x="5691625" y="4733295"/>
              <a:chExt cx="1854195" cy="1348407"/>
            </a:xfrm>
          </p:grpSpPr>
          <p:grpSp>
            <p:nvGrpSpPr>
              <p:cNvPr id="3411" name="グラフィックス 299">
                <a:extLst>
                  <a:ext uri="{FF2B5EF4-FFF2-40B4-BE49-F238E27FC236}">
                    <a16:creationId xmlns:a16="http://schemas.microsoft.com/office/drawing/2014/main" id="{5351F40B-5C42-116E-8DF9-EA073731351D}"/>
                  </a:ext>
                </a:extLst>
              </p:cNvPr>
              <p:cNvGrpSpPr/>
              <p:nvPr/>
            </p:nvGrpSpPr>
            <p:grpSpPr>
              <a:xfrm>
                <a:off x="5713020" y="4754644"/>
                <a:ext cx="1811405" cy="1305715"/>
                <a:chOff x="3693841" y="4739415"/>
                <a:chExt cx="664445" cy="478952"/>
              </a:xfrm>
            </p:grpSpPr>
            <p:sp>
              <p:nvSpPr>
                <p:cNvPr id="3420" name="フリーフォーム 3419">
                  <a:extLst>
                    <a:ext uri="{FF2B5EF4-FFF2-40B4-BE49-F238E27FC236}">
                      <a16:creationId xmlns:a16="http://schemas.microsoft.com/office/drawing/2014/main" id="{111B1BAD-04C2-867F-9D63-21C95C44DE11}"/>
                    </a:ext>
                  </a:extLst>
                </p:cNvPr>
                <p:cNvSpPr/>
                <p:nvPr/>
              </p:nvSpPr>
              <p:spPr>
                <a:xfrm>
                  <a:off x="3878199" y="5034189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1" name="フリーフォーム 3420">
                  <a:extLst>
                    <a:ext uri="{FF2B5EF4-FFF2-40B4-BE49-F238E27FC236}">
                      <a16:creationId xmlns:a16="http://schemas.microsoft.com/office/drawing/2014/main" id="{9DC70434-C373-8E20-F89D-79385F0CA583}"/>
                    </a:ext>
                  </a:extLst>
                </p:cNvPr>
                <p:cNvSpPr/>
                <p:nvPr/>
              </p:nvSpPr>
              <p:spPr>
                <a:xfrm>
                  <a:off x="3878199" y="4849955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2" name="フリーフォーム 3421">
                  <a:extLst>
                    <a:ext uri="{FF2B5EF4-FFF2-40B4-BE49-F238E27FC236}">
                      <a16:creationId xmlns:a16="http://schemas.microsoft.com/office/drawing/2014/main" id="{C8C25974-B7F1-56C6-6881-3D4BCE32D292}"/>
                    </a:ext>
                  </a:extLst>
                </p:cNvPr>
                <p:cNvSpPr/>
                <p:nvPr/>
              </p:nvSpPr>
              <p:spPr>
                <a:xfrm>
                  <a:off x="4062848" y="4849955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3" name="フリーフォーム 3422">
                  <a:extLst>
                    <a:ext uri="{FF2B5EF4-FFF2-40B4-BE49-F238E27FC236}">
                      <a16:creationId xmlns:a16="http://schemas.microsoft.com/office/drawing/2014/main" id="{55E4CE5E-ACD0-AF15-9CD4-92219B24CDFC}"/>
                    </a:ext>
                  </a:extLst>
                </p:cNvPr>
                <p:cNvSpPr/>
                <p:nvPr/>
              </p:nvSpPr>
              <p:spPr>
                <a:xfrm>
                  <a:off x="3878199" y="4849955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4" name="フリーフォーム 3423">
                  <a:extLst>
                    <a:ext uri="{FF2B5EF4-FFF2-40B4-BE49-F238E27FC236}">
                      <a16:creationId xmlns:a16="http://schemas.microsoft.com/office/drawing/2014/main" id="{54EB4685-7AE4-1ACC-E664-1013E5312BB0}"/>
                    </a:ext>
                  </a:extLst>
                </p:cNvPr>
                <p:cNvSpPr/>
                <p:nvPr/>
              </p:nvSpPr>
              <p:spPr>
                <a:xfrm>
                  <a:off x="3878199" y="4794685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5" name="フリーフォーム 3424">
                  <a:extLst>
                    <a:ext uri="{FF2B5EF4-FFF2-40B4-BE49-F238E27FC236}">
                      <a16:creationId xmlns:a16="http://schemas.microsoft.com/office/drawing/2014/main" id="{7DCCEF4D-F507-F8AD-8AF0-4C76E05AADAF}"/>
                    </a:ext>
                  </a:extLst>
                </p:cNvPr>
                <p:cNvSpPr/>
                <p:nvPr/>
              </p:nvSpPr>
              <p:spPr>
                <a:xfrm>
                  <a:off x="4062848" y="4794685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6" name="フリーフォーム 3425">
                  <a:extLst>
                    <a:ext uri="{FF2B5EF4-FFF2-40B4-BE49-F238E27FC236}">
                      <a16:creationId xmlns:a16="http://schemas.microsoft.com/office/drawing/2014/main" id="{45CE51B8-7183-2762-E857-BF8580A6B678}"/>
                    </a:ext>
                  </a:extLst>
                </p:cNvPr>
                <p:cNvSpPr/>
                <p:nvPr/>
              </p:nvSpPr>
              <p:spPr>
                <a:xfrm>
                  <a:off x="4025906" y="4794688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7" name="フリーフォーム 3426">
                  <a:extLst>
                    <a:ext uri="{FF2B5EF4-FFF2-40B4-BE49-F238E27FC236}">
                      <a16:creationId xmlns:a16="http://schemas.microsoft.com/office/drawing/2014/main" id="{9173BE4B-BD3F-9602-70BC-0342D3D615B7}"/>
                    </a:ext>
                  </a:extLst>
                </p:cNvPr>
                <p:cNvSpPr/>
                <p:nvPr/>
              </p:nvSpPr>
              <p:spPr>
                <a:xfrm>
                  <a:off x="4210555" y="4794688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8" name="フリーフォーム 3427">
                  <a:extLst>
                    <a:ext uri="{FF2B5EF4-FFF2-40B4-BE49-F238E27FC236}">
                      <a16:creationId xmlns:a16="http://schemas.microsoft.com/office/drawing/2014/main" id="{06B37DBC-9DE4-4ED3-4C35-5CDE5AA0B44E}"/>
                    </a:ext>
                  </a:extLst>
                </p:cNvPr>
                <p:cNvSpPr/>
                <p:nvPr/>
              </p:nvSpPr>
              <p:spPr>
                <a:xfrm>
                  <a:off x="4062848" y="4978922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29" name="フリーフォーム 3428">
                  <a:extLst>
                    <a:ext uri="{FF2B5EF4-FFF2-40B4-BE49-F238E27FC236}">
                      <a16:creationId xmlns:a16="http://schemas.microsoft.com/office/drawing/2014/main" id="{F6B3055E-3A6A-6ADD-224F-CFC2EB18E704}"/>
                    </a:ext>
                  </a:extLst>
                </p:cNvPr>
                <p:cNvSpPr/>
                <p:nvPr/>
              </p:nvSpPr>
              <p:spPr>
                <a:xfrm>
                  <a:off x="3878199" y="4849955"/>
                  <a:ext cx="184649" cy="184234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0" name="フリーフォーム 3429">
                  <a:extLst>
                    <a:ext uri="{FF2B5EF4-FFF2-40B4-BE49-F238E27FC236}">
                      <a16:creationId xmlns:a16="http://schemas.microsoft.com/office/drawing/2014/main" id="{2D2F2B6E-59A0-F585-E87C-CA889FB297B8}"/>
                    </a:ext>
                  </a:extLst>
                </p:cNvPr>
                <p:cNvSpPr/>
                <p:nvPr/>
              </p:nvSpPr>
              <p:spPr>
                <a:xfrm>
                  <a:off x="3878199" y="4849955"/>
                  <a:ext cx="184649" cy="184234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1" name="フリーフォーム 3430">
                  <a:extLst>
                    <a:ext uri="{FF2B5EF4-FFF2-40B4-BE49-F238E27FC236}">
                      <a16:creationId xmlns:a16="http://schemas.microsoft.com/office/drawing/2014/main" id="{621D3987-EEBE-542F-3C98-CEBBD8985B80}"/>
                    </a:ext>
                  </a:extLst>
                </p:cNvPr>
                <p:cNvSpPr/>
                <p:nvPr/>
              </p:nvSpPr>
              <p:spPr>
                <a:xfrm>
                  <a:off x="4025918" y="4794685"/>
                  <a:ext cx="36929" cy="55270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2" name="フリーフォーム 3431">
                  <a:extLst>
                    <a:ext uri="{FF2B5EF4-FFF2-40B4-BE49-F238E27FC236}">
                      <a16:creationId xmlns:a16="http://schemas.microsoft.com/office/drawing/2014/main" id="{E7D86172-F03D-C260-3CB7-1899F0178CAA}"/>
                    </a:ext>
                  </a:extLst>
                </p:cNvPr>
                <p:cNvSpPr/>
                <p:nvPr/>
              </p:nvSpPr>
              <p:spPr>
                <a:xfrm>
                  <a:off x="3878199" y="4794685"/>
                  <a:ext cx="332368" cy="55270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3" name="フリーフォーム 3432">
                  <a:extLst>
                    <a:ext uri="{FF2B5EF4-FFF2-40B4-BE49-F238E27FC236}">
                      <a16:creationId xmlns:a16="http://schemas.microsoft.com/office/drawing/2014/main" id="{720847AF-B50F-C97F-EFF3-103EE462A1FC}"/>
                    </a:ext>
                  </a:extLst>
                </p:cNvPr>
                <p:cNvSpPr/>
                <p:nvPr/>
              </p:nvSpPr>
              <p:spPr>
                <a:xfrm>
                  <a:off x="4062848" y="4794685"/>
                  <a:ext cx="147719" cy="23950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4" name="フリーフォーム 3433">
                  <a:extLst>
                    <a:ext uri="{FF2B5EF4-FFF2-40B4-BE49-F238E27FC236}">
                      <a16:creationId xmlns:a16="http://schemas.microsoft.com/office/drawing/2014/main" id="{37A8D06A-2284-395E-D9E2-46C14365C940}"/>
                    </a:ext>
                  </a:extLst>
                </p:cNvPr>
                <p:cNvSpPr/>
                <p:nvPr/>
              </p:nvSpPr>
              <p:spPr>
                <a:xfrm>
                  <a:off x="4062848" y="4849955"/>
                  <a:ext cx="147706" cy="128967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5" name="フリーフォーム 3434">
                  <a:extLst>
                    <a:ext uri="{FF2B5EF4-FFF2-40B4-BE49-F238E27FC236}">
                      <a16:creationId xmlns:a16="http://schemas.microsoft.com/office/drawing/2014/main" id="{2232B009-0655-3F75-84AA-688DDF6D95A8}"/>
                    </a:ext>
                  </a:extLst>
                </p:cNvPr>
                <p:cNvSpPr/>
                <p:nvPr/>
              </p:nvSpPr>
              <p:spPr>
                <a:xfrm>
                  <a:off x="3693841" y="5034197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6" name="フリーフォーム 3435">
                  <a:extLst>
                    <a:ext uri="{FF2B5EF4-FFF2-40B4-BE49-F238E27FC236}">
                      <a16:creationId xmlns:a16="http://schemas.microsoft.com/office/drawing/2014/main" id="{DE79F2E2-88BC-B74D-1DB5-C29179D2DAF6}"/>
                    </a:ext>
                  </a:extLst>
                </p:cNvPr>
                <p:cNvSpPr/>
                <p:nvPr/>
              </p:nvSpPr>
              <p:spPr>
                <a:xfrm>
                  <a:off x="3693841" y="4849962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7" name="フリーフォーム 3436">
                  <a:extLst>
                    <a:ext uri="{FF2B5EF4-FFF2-40B4-BE49-F238E27FC236}">
                      <a16:creationId xmlns:a16="http://schemas.microsoft.com/office/drawing/2014/main" id="{07A7A77F-2935-0F44-8C1D-87F4093B48BA}"/>
                    </a:ext>
                  </a:extLst>
                </p:cNvPr>
                <p:cNvSpPr/>
                <p:nvPr/>
              </p:nvSpPr>
              <p:spPr>
                <a:xfrm>
                  <a:off x="3693841" y="4849962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8" name="フリーフォーム 3437">
                  <a:extLst>
                    <a:ext uri="{FF2B5EF4-FFF2-40B4-BE49-F238E27FC236}">
                      <a16:creationId xmlns:a16="http://schemas.microsoft.com/office/drawing/2014/main" id="{B08678C0-8966-FB40-C0B2-7079520B3E7C}"/>
                    </a:ext>
                  </a:extLst>
                </p:cNvPr>
                <p:cNvSpPr/>
                <p:nvPr/>
              </p:nvSpPr>
              <p:spPr>
                <a:xfrm>
                  <a:off x="3693841" y="4794692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39" name="フリーフォーム 3438">
                  <a:extLst>
                    <a:ext uri="{FF2B5EF4-FFF2-40B4-BE49-F238E27FC236}">
                      <a16:creationId xmlns:a16="http://schemas.microsoft.com/office/drawing/2014/main" id="{F51E1890-F9D8-C3CC-B47F-413596268D32}"/>
                    </a:ext>
                  </a:extLst>
                </p:cNvPr>
                <p:cNvSpPr/>
                <p:nvPr/>
              </p:nvSpPr>
              <p:spPr>
                <a:xfrm>
                  <a:off x="3841548" y="4794695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0" name="フリーフォーム 3439">
                  <a:extLst>
                    <a:ext uri="{FF2B5EF4-FFF2-40B4-BE49-F238E27FC236}">
                      <a16:creationId xmlns:a16="http://schemas.microsoft.com/office/drawing/2014/main" id="{5442FADF-908A-D1A1-0785-82877F9F6CF1}"/>
                    </a:ext>
                  </a:extLst>
                </p:cNvPr>
                <p:cNvSpPr/>
                <p:nvPr/>
              </p:nvSpPr>
              <p:spPr>
                <a:xfrm>
                  <a:off x="3693841" y="4849962"/>
                  <a:ext cx="184649" cy="184234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1" name="フリーフォーム 3440">
                  <a:extLst>
                    <a:ext uri="{FF2B5EF4-FFF2-40B4-BE49-F238E27FC236}">
                      <a16:creationId xmlns:a16="http://schemas.microsoft.com/office/drawing/2014/main" id="{4C694332-F7D1-DD4C-AAB2-A3FD2B98CC55}"/>
                    </a:ext>
                  </a:extLst>
                </p:cNvPr>
                <p:cNvSpPr/>
                <p:nvPr/>
              </p:nvSpPr>
              <p:spPr>
                <a:xfrm>
                  <a:off x="3693841" y="4849962"/>
                  <a:ext cx="184649" cy="184234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2" name="フリーフォーム 3441">
                  <a:extLst>
                    <a:ext uri="{FF2B5EF4-FFF2-40B4-BE49-F238E27FC236}">
                      <a16:creationId xmlns:a16="http://schemas.microsoft.com/office/drawing/2014/main" id="{851F68C2-D47A-DBCE-7E5D-8D104D66441B}"/>
                    </a:ext>
                  </a:extLst>
                </p:cNvPr>
                <p:cNvSpPr/>
                <p:nvPr/>
              </p:nvSpPr>
              <p:spPr>
                <a:xfrm>
                  <a:off x="3841560" y="4794692"/>
                  <a:ext cx="36929" cy="55270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3" name="フリーフォーム 3442">
                  <a:extLst>
                    <a:ext uri="{FF2B5EF4-FFF2-40B4-BE49-F238E27FC236}">
                      <a16:creationId xmlns:a16="http://schemas.microsoft.com/office/drawing/2014/main" id="{65C59F06-1512-12C5-B9E5-9CFF96112840}"/>
                    </a:ext>
                  </a:extLst>
                </p:cNvPr>
                <p:cNvSpPr/>
                <p:nvPr/>
              </p:nvSpPr>
              <p:spPr>
                <a:xfrm>
                  <a:off x="3693841" y="4794692"/>
                  <a:ext cx="332368" cy="55270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4" name="フリーフォーム 3443">
                  <a:extLst>
                    <a:ext uri="{FF2B5EF4-FFF2-40B4-BE49-F238E27FC236}">
                      <a16:creationId xmlns:a16="http://schemas.microsoft.com/office/drawing/2014/main" id="{9501E387-10CD-06CC-1FAD-D7D8E9443CBB}"/>
                    </a:ext>
                  </a:extLst>
                </p:cNvPr>
                <p:cNvSpPr/>
                <p:nvPr/>
              </p:nvSpPr>
              <p:spPr>
                <a:xfrm>
                  <a:off x="4025918" y="4739415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5" name="フリーフォーム 3444">
                  <a:extLst>
                    <a:ext uri="{FF2B5EF4-FFF2-40B4-BE49-F238E27FC236}">
                      <a16:creationId xmlns:a16="http://schemas.microsoft.com/office/drawing/2014/main" id="{F4E889BF-9C7F-526E-1B3F-1CAD94231565}"/>
                    </a:ext>
                  </a:extLst>
                </p:cNvPr>
                <p:cNvSpPr/>
                <p:nvPr/>
              </p:nvSpPr>
              <p:spPr>
                <a:xfrm>
                  <a:off x="4210567" y="4739415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6" name="フリーフォーム 3445">
                  <a:extLst>
                    <a:ext uri="{FF2B5EF4-FFF2-40B4-BE49-F238E27FC236}">
                      <a16:creationId xmlns:a16="http://schemas.microsoft.com/office/drawing/2014/main" id="{06D78FB4-2C6E-56BC-24C4-EC08D37CAF7A}"/>
                    </a:ext>
                  </a:extLst>
                </p:cNvPr>
                <p:cNvSpPr/>
                <p:nvPr/>
              </p:nvSpPr>
              <p:spPr>
                <a:xfrm>
                  <a:off x="4173625" y="4739418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7" name="フリーフォーム 3446">
                  <a:extLst>
                    <a:ext uri="{FF2B5EF4-FFF2-40B4-BE49-F238E27FC236}">
                      <a16:creationId xmlns:a16="http://schemas.microsoft.com/office/drawing/2014/main" id="{EC3F5DF8-DA79-674E-E5BC-F99789B818B8}"/>
                    </a:ext>
                  </a:extLst>
                </p:cNvPr>
                <p:cNvSpPr/>
                <p:nvPr/>
              </p:nvSpPr>
              <p:spPr>
                <a:xfrm>
                  <a:off x="4358274" y="4739418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8" name="フリーフォーム 3447">
                  <a:extLst>
                    <a:ext uri="{FF2B5EF4-FFF2-40B4-BE49-F238E27FC236}">
                      <a16:creationId xmlns:a16="http://schemas.microsoft.com/office/drawing/2014/main" id="{0C47C6AF-48B1-4BD4-711C-3F70A4924220}"/>
                    </a:ext>
                  </a:extLst>
                </p:cNvPr>
                <p:cNvSpPr/>
                <p:nvPr/>
              </p:nvSpPr>
              <p:spPr>
                <a:xfrm>
                  <a:off x="4210567" y="4923652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49" name="フリーフォーム 3448">
                  <a:extLst>
                    <a:ext uri="{FF2B5EF4-FFF2-40B4-BE49-F238E27FC236}">
                      <a16:creationId xmlns:a16="http://schemas.microsoft.com/office/drawing/2014/main" id="{877663AB-4D6A-276D-C414-FAF1BA0A6101}"/>
                    </a:ext>
                  </a:extLst>
                </p:cNvPr>
                <p:cNvSpPr/>
                <p:nvPr/>
              </p:nvSpPr>
              <p:spPr>
                <a:xfrm>
                  <a:off x="4173638" y="4739415"/>
                  <a:ext cx="36929" cy="55270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0" name="フリーフォーム 3449">
                  <a:extLst>
                    <a:ext uri="{FF2B5EF4-FFF2-40B4-BE49-F238E27FC236}">
                      <a16:creationId xmlns:a16="http://schemas.microsoft.com/office/drawing/2014/main" id="{88DB7E5F-8812-3AB4-2533-8F75BA768A22}"/>
                    </a:ext>
                  </a:extLst>
                </p:cNvPr>
                <p:cNvSpPr/>
                <p:nvPr/>
              </p:nvSpPr>
              <p:spPr>
                <a:xfrm>
                  <a:off x="4025918" y="4739415"/>
                  <a:ext cx="332368" cy="55270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1" name="フリーフォーム 3450">
                  <a:extLst>
                    <a:ext uri="{FF2B5EF4-FFF2-40B4-BE49-F238E27FC236}">
                      <a16:creationId xmlns:a16="http://schemas.microsoft.com/office/drawing/2014/main" id="{F61E3C9C-C833-AABD-511E-85783B681DCF}"/>
                    </a:ext>
                  </a:extLst>
                </p:cNvPr>
                <p:cNvSpPr/>
                <p:nvPr/>
              </p:nvSpPr>
              <p:spPr>
                <a:xfrm>
                  <a:off x="4210567" y="4739415"/>
                  <a:ext cx="147719" cy="23950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2" name="フリーフォーム 3451">
                  <a:extLst>
                    <a:ext uri="{FF2B5EF4-FFF2-40B4-BE49-F238E27FC236}">
                      <a16:creationId xmlns:a16="http://schemas.microsoft.com/office/drawing/2014/main" id="{FC909FB0-8F51-70DF-E86E-CB399021140B}"/>
                    </a:ext>
                  </a:extLst>
                </p:cNvPr>
                <p:cNvSpPr/>
                <p:nvPr/>
              </p:nvSpPr>
              <p:spPr>
                <a:xfrm>
                  <a:off x="4210567" y="4794685"/>
                  <a:ext cx="147706" cy="128967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3" name="フリーフォーム 3452">
                  <a:extLst>
                    <a:ext uri="{FF2B5EF4-FFF2-40B4-BE49-F238E27FC236}">
                      <a16:creationId xmlns:a16="http://schemas.microsoft.com/office/drawing/2014/main" id="{C01AC169-7A3C-9CD5-60D3-1374ABC4B013}"/>
                    </a:ext>
                  </a:extLst>
                </p:cNvPr>
                <p:cNvSpPr/>
                <p:nvPr/>
              </p:nvSpPr>
              <p:spPr>
                <a:xfrm>
                  <a:off x="3841560" y="4739422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4" name="フリーフォーム 3453">
                  <a:extLst>
                    <a:ext uri="{FF2B5EF4-FFF2-40B4-BE49-F238E27FC236}">
                      <a16:creationId xmlns:a16="http://schemas.microsoft.com/office/drawing/2014/main" id="{0505985D-4C37-B31F-236B-EDB4ACD4BA7F}"/>
                    </a:ext>
                  </a:extLst>
                </p:cNvPr>
                <p:cNvSpPr/>
                <p:nvPr/>
              </p:nvSpPr>
              <p:spPr>
                <a:xfrm>
                  <a:off x="3989267" y="4739425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5" name="フリーフォーム 3454">
                  <a:extLst>
                    <a:ext uri="{FF2B5EF4-FFF2-40B4-BE49-F238E27FC236}">
                      <a16:creationId xmlns:a16="http://schemas.microsoft.com/office/drawing/2014/main" id="{C5A37BD3-F88F-73A4-74C2-BD985295BFAD}"/>
                    </a:ext>
                  </a:extLst>
                </p:cNvPr>
                <p:cNvSpPr/>
                <p:nvPr/>
              </p:nvSpPr>
              <p:spPr>
                <a:xfrm>
                  <a:off x="3989279" y="4739422"/>
                  <a:ext cx="36929" cy="55270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6" name="フリーフォーム 3455">
                  <a:extLst>
                    <a:ext uri="{FF2B5EF4-FFF2-40B4-BE49-F238E27FC236}">
                      <a16:creationId xmlns:a16="http://schemas.microsoft.com/office/drawing/2014/main" id="{A79F8CE3-4BDD-F1BA-87DA-05722F2BC52A}"/>
                    </a:ext>
                  </a:extLst>
                </p:cNvPr>
                <p:cNvSpPr/>
                <p:nvPr/>
              </p:nvSpPr>
              <p:spPr>
                <a:xfrm>
                  <a:off x="3841560" y="4739422"/>
                  <a:ext cx="332368" cy="55270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7" name="フリーフォーム 3456">
                  <a:extLst>
                    <a:ext uri="{FF2B5EF4-FFF2-40B4-BE49-F238E27FC236}">
                      <a16:creationId xmlns:a16="http://schemas.microsoft.com/office/drawing/2014/main" id="{A93C714D-A605-6D68-FDDC-E898D9751570}"/>
                    </a:ext>
                  </a:extLst>
                </p:cNvPr>
                <p:cNvSpPr/>
                <p:nvPr/>
              </p:nvSpPr>
              <p:spPr>
                <a:xfrm>
                  <a:off x="3878199" y="5218360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8" name="フリーフォーム 3457">
                  <a:extLst>
                    <a:ext uri="{FF2B5EF4-FFF2-40B4-BE49-F238E27FC236}">
                      <a16:creationId xmlns:a16="http://schemas.microsoft.com/office/drawing/2014/main" id="{2224CD3E-74B2-6C34-3645-E080476D3EBF}"/>
                    </a:ext>
                  </a:extLst>
                </p:cNvPr>
                <p:cNvSpPr/>
                <p:nvPr/>
              </p:nvSpPr>
              <p:spPr>
                <a:xfrm>
                  <a:off x="3878199" y="5034126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59" name="フリーフォーム 3458">
                  <a:extLst>
                    <a:ext uri="{FF2B5EF4-FFF2-40B4-BE49-F238E27FC236}">
                      <a16:creationId xmlns:a16="http://schemas.microsoft.com/office/drawing/2014/main" id="{6678EB9C-D0E8-506A-CCF9-383AC1559E8C}"/>
                    </a:ext>
                  </a:extLst>
                </p:cNvPr>
                <p:cNvSpPr/>
                <p:nvPr/>
              </p:nvSpPr>
              <p:spPr>
                <a:xfrm>
                  <a:off x="4062848" y="5034126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0" name="フリーフォーム 3459">
                  <a:extLst>
                    <a:ext uri="{FF2B5EF4-FFF2-40B4-BE49-F238E27FC236}">
                      <a16:creationId xmlns:a16="http://schemas.microsoft.com/office/drawing/2014/main" id="{BF071A5E-767B-47F7-5D3B-3DF7CC199544}"/>
                    </a:ext>
                  </a:extLst>
                </p:cNvPr>
                <p:cNvSpPr/>
                <p:nvPr/>
              </p:nvSpPr>
              <p:spPr>
                <a:xfrm>
                  <a:off x="4210555" y="4978859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1" name="フリーフォーム 3460">
                  <a:extLst>
                    <a:ext uri="{FF2B5EF4-FFF2-40B4-BE49-F238E27FC236}">
                      <a16:creationId xmlns:a16="http://schemas.microsoft.com/office/drawing/2014/main" id="{75BA7EAC-1D91-72AD-FAFB-D624C715F8B9}"/>
                    </a:ext>
                  </a:extLst>
                </p:cNvPr>
                <p:cNvSpPr/>
                <p:nvPr/>
              </p:nvSpPr>
              <p:spPr>
                <a:xfrm>
                  <a:off x="4062848" y="5163093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2" name="フリーフォーム 3461">
                  <a:extLst>
                    <a:ext uri="{FF2B5EF4-FFF2-40B4-BE49-F238E27FC236}">
                      <a16:creationId xmlns:a16="http://schemas.microsoft.com/office/drawing/2014/main" id="{2ADAA8A4-3DEE-4BD7-1C1B-0BC49C8B8C79}"/>
                    </a:ext>
                  </a:extLst>
                </p:cNvPr>
                <p:cNvSpPr/>
                <p:nvPr/>
              </p:nvSpPr>
              <p:spPr>
                <a:xfrm>
                  <a:off x="3878199" y="5034126"/>
                  <a:ext cx="184649" cy="184234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3" name="フリーフォーム 3462">
                  <a:extLst>
                    <a:ext uri="{FF2B5EF4-FFF2-40B4-BE49-F238E27FC236}">
                      <a16:creationId xmlns:a16="http://schemas.microsoft.com/office/drawing/2014/main" id="{96BA034D-3D0A-8C7A-7C09-364E096D8BE2}"/>
                    </a:ext>
                  </a:extLst>
                </p:cNvPr>
                <p:cNvSpPr/>
                <p:nvPr/>
              </p:nvSpPr>
              <p:spPr>
                <a:xfrm>
                  <a:off x="3878199" y="5034126"/>
                  <a:ext cx="184649" cy="184234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4" name="フリーフォーム 3463">
                  <a:extLst>
                    <a:ext uri="{FF2B5EF4-FFF2-40B4-BE49-F238E27FC236}">
                      <a16:creationId xmlns:a16="http://schemas.microsoft.com/office/drawing/2014/main" id="{F9A67F54-BA81-3C78-E862-C7D299797A82}"/>
                    </a:ext>
                  </a:extLst>
                </p:cNvPr>
                <p:cNvSpPr/>
                <p:nvPr/>
              </p:nvSpPr>
              <p:spPr>
                <a:xfrm>
                  <a:off x="4062848" y="4978856"/>
                  <a:ext cx="147719" cy="23950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5" name="フリーフォーム 3464">
                  <a:extLst>
                    <a:ext uri="{FF2B5EF4-FFF2-40B4-BE49-F238E27FC236}">
                      <a16:creationId xmlns:a16="http://schemas.microsoft.com/office/drawing/2014/main" id="{B46E6426-4FB8-EC7B-FEC5-92D49184AC02}"/>
                    </a:ext>
                  </a:extLst>
                </p:cNvPr>
                <p:cNvSpPr/>
                <p:nvPr/>
              </p:nvSpPr>
              <p:spPr>
                <a:xfrm>
                  <a:off x="4062848" y="5034126"/>
                  <a:ext cx="147706" cy="128967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6" name="フリーフォーム 3465">
                  <a:extLst>
                    <a:ext uri="{FF2B5EF4-FFF2-40B4-BE49-F238E27FC236}">
                      <a16:creationId xmlns:a16="http://schemas.microsoft.com/office/drawing/2014/main" id="{1945CAC8-8F24-FE2C-0E7F-B00C15D526AB}"/>
                    </a:ext>
                  </a:extLst>
                </p:cNvPr>
                <p:cNvSpPr/>
                <p:nvPr/>
              </p:nvSpPr>
              <p:spPr>
                <a:xfrm>
                  <a:off x="3693841" y="5218367"/>
                  <a:ext cx="184649" cy="2166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7" name="フリーフォーム 3466">
                  <a:extLst>
                    <a:ext uri="{FF2B5EF4-FFF2-40B4-BE49-F238E27FC236}">
                      <a16:creationId xmlns:a16="http://schemas.microsoft.com/office/drawing/2014/main" id="{7290BDE0-5B08-0633-1A10-9E8612328309}"/>
                    </a:ext>
                  </a:extLst>
                </p:cNvPr>
                <p:cNvSpPr/>
                <p:nvPr/>
              </p:nvSpPr>
              <p:spPr>
                <a:xfrm>
                  <a:off x="3693841" y="5034133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8" name="フリーフォーム 3467">
                  <a:extLst>
                    <a:ext uri="{FF2B5EF4-FFF2-40B4-BE49-F238E27FC236}">
                      <a16:creationId xmlns:a16="http://schemas.microsoft.com/office/drawing/2014/main" id="{A23EE5BB-31C5-0AB1-22B7-56FD16CAEA83}"/>
                    </a:ext>
                  </a:extLst>
                </p:cNvPr>
                <p:cNvSpPr/>
                <p:nvPr/>
              </p:nvSpPr>
              <p:spPr>
                <a:xfrm>
                  <a:off x="3693841" y="5034133"/>
                  <a:ext cx="184649" cy="184234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69" name="フリーフォーム 3468">
                  <a:extLst>
                    <a:ext uri="{FF2B5EF4-FFF2-40B4-BE49-F238E27FC236}">
                      <a16:creationId xmlns:a16="http://schemas.microsoft.com/office/drawing/2014/main" id="{571C9326-2D53-EC18-9ED0-9FCD2D261159}"/>
                    </a:ext>
                  </a:extLst>
                </p:cNvPr>
                <p:cNvSpPr/>
                <p:nvPr/>
              </p:nvSpPr>
              <p:spPr>
                <a:xfrm>
                  <a:off x="3693841" y="5034133"/>
                  <a:ext cx="184649" cy="184234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70" name="フリーフォーム 3469">
                  <a:extLst>
                    <a:ext uri="{FF2B5EF4-FFF2-40B4-BE49-F238E27FC236}">
                      <a16:creationId xmlns:a16="http://schemas.microsoft.com/office/drawing/2014/main" id="{CD3D9835-C9FE-B5F6-FE00-7A37B07CB6AC}"/>
                    </a:ext>
                  </a:extLst>
                </p:cNvPr>
                <p:cNvSpPr/>
                <p:nvPr/>
              </p:nvSpPr>
              <p:spPr>
                <a:xfrm>
                  <a:off x="4358274" y="4923589"/>
                  <a:ext cx="2171" cy="184234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71" name="フリーフォーム 3470">
                  <a:extLst>
                    <a:ext uri="{FF2B5EF4-FFF2-40B4-BE49-F238E27FC236}">
                      <a16:creationId xmlns:a16="http://schemas.microsoft.com/office/drawing/2014/main" id="{B89BD122-6D70-A0F2-1C6B-0CA348759D66}"/>
                    </a:ext>
                  </a:extLst>
                </p:cNvPr>
                <p:cNvSpPr/>
                <p:nvPr/>
              </p:nvSpPr>
              <p:spPr>
                <a:xfrm>
                  <a:off x="4210567" y="5107823"/>
                  <a:ext cx="147719" cy="55270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72" name="フリーフォーム 3471">
                  <a:extLst>
                    <a:ext uri="{FF2B5EF4-FFF2-40B4-BE49-F238E27FC236}">
                      <a16:creationId xmlns:a16="http://schemas.microsoft.com/office/drawing/2014/main" id="{4F6BB0E8-E96F-3877-0AED-961D3E75C490}"/>
                    </a:ext>
                  </a:extLst>
                </p:cNvPr>
                <p:cNvSpPr/>
                <p:nvPr/>
              </p:nvSpPr>
              <p:spPr>
                <a:xfrm>
                  <a:off x="4210567" y="4923585"/>
                  <a:ext cx="147719" cy="23950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73" name="フリーフォーム 3472">
                  <a:extLst>
                    <a:ext uri="{FF2B5EF4-FFF2-40B4-BE49-F238E27FC236}">
                      <a16:creationId xmlns:a16="http://schemas.microsoft.com/office/drawing/2014/main" id="{162E6465-3F61-09FB-8B94-CA3A80DBAAF1}"/>
                    </a:ext>
                  </a:extLst>
                </p:cNvPr>
                <p:cNvSpPr/>
                <p:nvPr/>
              </p:nvSpPr>
              <p:spPr>
                <a:xfrm>
                  <a:off x="4210567" y="4978856"/>
                  <a:ext cx="147706" cy="128967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412" name="グラフィックス 299">
                <a:extLst>
                  <a:ext uri="{FF2B5EF4-FFF2-40B4-BE49-F238E27FC236}">
                    <a16:creationId xmlns:a16="http://schemas.microsoft.com/office/drawing/2014/main" id="{C508E1B5-D3F2-64C9-7379-23C99124E385}"/>
                  </a:ext>
                </a:extLst>
              </p:cNvPr>
              <p:cNvGrpSpPr/>
              <p:nvPr/>
            </p:nvGrpSpPr>
            <p:grpSpPr>
              <a:xfrm>
                <a:off x="5691625" y="4733295"/>
                <a:ext cx="1854195" cy="1348407"/>
                <a:chOff x="3685993" y="4731584"/>
                <a:chExt cx="680141" cy="494612"/>
              </a:xfrm>
              <a:solidFill>
                <a:srgbClr val="000000"/>
              </a:solidFill>
            </p:grpSpPr>
            <p:sp>
              <p:nvSpPr>
                <p:cNvPr id="3413" name="フリーフォーム 3412">
                  <a:extLst>
                    <a:ext uri="{FF2B5EF4-FFF2-40B4-BE49-F238E27FC236}">
                      <a16:creationId xmlns:a16="http://schemas.microsoft.com/office/drawing/2014/main" id="{79634D7F-6A21-CE99-D1BF-F54AF90A9885}"/>
                    </a:ext>
                  </a:extLst>
                </p:cNvPr>
                <p:cNvSpPr/>
                <p:nvPr/>
              </p:nvSpPr>
              <p:spPr>
                <a:xfrm>
                  <a:off x="4055000" y="4842125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14" name="フリーフォーム 3413">
                  <a:extLst>
                    <a:ext uri="{FF2B5EF4-FFF2-40B4-BE49-F238E27FC236}">
                      <a16:creationId xmlns:a16="http://schemas.microsoft.com/office/drawing/2014/main" id="{EB8393B6-E39F-2848-B54C-05D7415313C2}"/>
                    </a:ext>
                  </a:extLst>
                </p:cNvPr>
                <p:cNvSpPr/>
                <p:nvPr/>
              </p:nvSpPr>
              <p:spPr>
                <a:xfrm>
                  <a:off x="3685993" y="4842132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15" name="フリーフォーム 3414">
                  <a:extLst>
                    <a:ext uri="{FF2B5EF4-FFF2-40B4-BE49-F238E27FC236}">
                      <a16:creationId xmlns:a16="http://schemas.microsoft.com/office/drawing/2014/main" id="{25837F69-97ED-7281-0E28-553695B8797F}"/>
                    </a:ext>
                  </a:extLst>
                </p:cNvPr>
                <p:cNvSpPr/>
                <p:nvPr/>
              </p:nvSpPr>
              <p:spPr>
                <a:xfrm>
                  <a:off x="4350439" y="4731584"/>
                  <a:ext cx="15696" cy="15660"/>
                </a:xfrm>
                <a:custGeom>
                  <a:avLst/>
                  <a:gdLst>
                    <a:gd name="connsiteX0" fmla="*/ 15696 w 15696"/>
                    <a:gd name="connsiteY0" fmla="*/ 7830 h 15660"/>
                    <a:gd name="connsiteX1" fmla="*/ 7848 w 15696"/>
                    <a:gd name="connsiteY1" fmla="*/ 15661 h 15660"/>
                    <a:gd name="connsiteX2" fmla="*/ 0 w 15696"/>
                    <a:gd name="connsiteY2" fmla="*/ 7830 h 15660"/>
                    <a:gd name="connsiteX3" fmla="*/ 7848 w 15696"/>
                    <a:gd name="connsiteY3" fmla="*/ 0 h 15660"/>
                    <a:gd name="connsiteX4" fmla="*/ 15696 w 15696"/>
                    <a:gd name="connsiteY4" fmla="*/ 7830 h 15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6" h="15660">
                      <a:moveTo>
                        <a:pt x="15696" y="7830"/>
                      </a:moveTo>
                      <a:cubicBezTo>
                        <a:pt x="15696" y="12155"/>
                        <a:pt x="12182" y="15661"/>
                        <a:pt x="7848" y="15661"/>
                      </a:cubicBezTo>
                      <a:cubicBezTo>
                        <a:pt x="3514" y="15661"/>
                        <a:pt x="0" y="12155"/>
                        <a:pt x="0" y="7830"/>
                      </a:cubicBezTo>
                      <a:cubicBezTo>
                        <a:pt x="0" y="3506"/>
                        <a:pt x="3514" y="0"/>
                        <a:pt x="7848" y="0"/>
                      </a:cubicBezTo>
                      <a:cubicBezTo>
                        <a:pt x="12182" y="0"/>
                        <a:pt x="15696" y="3506"/>
                        <a:pt x="15696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16" name="フリーフォーム 3415">
                  <a:extLst>
                    <a:ext uri="{FF2B5EF4-FFF2-40B4-BE49-F238E27FC236}">
                      <a16:creationId xmlns:a16="http://schemas.microsoft.com/office/drawing/2014/main" id="{78916762-A174-A8EF-8364-239102476EEC}"/>
                    </a:ext>
                  </a:extLst>
                </p:cNvPr>
                <p:cNvSpPr/>
                <p:nvPr/>
              </p:nvSpPr>
              <p:spPr>
                <a:xfrm>
                  <a:off x="3981432" y="4731592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17" name="フリーフォーム 3416">
                  <a:extLst>
                    <a:ext uri="{FF2B5EF4-FFF2-40B4-BE49-F238E27FC236}">
                      <a16:creationId xmlns:a16="http://schemas.microsoft.com/office/drawing/2014/main" id="{FA5E38D0-5973-E501-8118-054312399DFE}"/>
                    </a:ext>
                  </a:extLst>
                </p:cNvPr>
                <p:cNvSpPr/>
                <p:nvPr/>
              </p:nvSpPr>
              <p:spPr>
                <a:xfrm>
                  <a:off x="4055000" y="5210530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18" name="フリーフォーム 3417">
                  <a:extLst>
                    <a:ext uri="{FF2B5EF4-FFF2-40B4-BE49-F238E27FC236}">
                      <a16:creationId xmlns:a16="http://schemas.microsoft.com/office/drawing/2014/main" id="{F21EE09B-DFFD-BC94-ACB9-EB259A6B6DFF}"/>
                    </a:ext>
                  </a:extLst>
                </p:cNvPr>
                <p:cNvSpPr/>
                <p:nvPr/>
              </p:nvSpPr>
              <p:spPr>
                <a:xfrm>
                  <a:off x="3685993" y="5210537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19" name="フリーフォーム 3418">
                  <a:extLst>
                    <a:ext uri="{FF2B5EF4-FFF2-40B4-BE49-F238E27FC236}">
                      <a16:creationId xmlns:a16="http://schemas.microsoft.com/office/drawing/2014/main" id="{D0F49D32-3A94-DC61-E6FA-E021E1B5CC67}"/>
                    </a:ext>
                  </a:extLst>
                </p:cNvPr>
                <p:cNvSpPr/>
                <p:nvPr/>
              </p:nvSpPr>
              <p:spPr>
                <a:xfrm>
                  <a:off x="4350439" y="5099990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4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3474" name="グループ化 3473">
            <a:extLst>
              <a:ext uri="{FF2B5EF4-FFF2-40B4-BE49-F238E27FC236}">
                <a16:creationId xmlns:a16="http://schemas.microsoft.com/office/drawing/2014/main" id="{3090E9E5-93D1-7EEA-0DD9-BD56933771D5}"/>
              </a:ext>
            </a:extLst>
          </p:cNvPr>
          <p:cNvGrpSpPr/>
          <p:nvPr/>
        </p:nvGrpSpPr>
        <p:grpSpPr>
          <a:xfrm>
            <a:off x="1700092" y="3211201"/>
            <a:ext cx="3516420" cy="3202305"/>
            <a:chOff x="1010991" y="3211201"/>
            <a:chExt cx="3516420" cy="3202305"/>
          </a:xfrm>
        </p:grpSpPr>
        <p:grpSp>
          <p:nvGrpSpPr>
            <p:cNvPr id="3475" name="グループ化 3474">
              <a:extLst>
                <a:ext uri="{FF2B5EF4-FFF2-40B4-BE49-F238E27FC236}">
                  <a16:creationId xmlns:a16="http://schemas.microsoft.com/office/drawing/2014/main" id="{84414EC3-E656-6C57-B6A3-9D797AC7A017}"/>
                </a:ext>
              </a:extLst>
            </p:cNvPr>
            <p:cNvGrpSpPr/>
            <p:nvPr/>
          </p:nvGrpSpPr>
          <p:grpSpPr>
            <a:xfrm>
              <a:off x="1010991" y="3211201"/>
              <a:ext cx="3516420" cy="3202305"/>
              <a:chOff x="1010991" y="3211201"/>
              <a:chExt cx="3516420" cy="3202305"/>
            </a:xfrm>
          </p:grpSpPr>
          <p:sp>
            <p:nvSpPr>
              <p:cNvPr id="3528" name="角丸四角形 3527">
                <a:extLst>
                  <a:ext uri="{FF2B5EF4-FFF2-40B4-BE49-F238E27FC236}">
                    <a16:creationId xmlns:a16="http://schemas.microsoft.com/office/drawing/2014/main" id="{B435BC80-158F-E408-5B69-3D4CE89008DD}"/>
                  </a:ext>
                </a:extLst>
              </p:cNvPr>
              <p:cNvSpPr/>
              <p:nvPr/>
            </p:nvSpPr>
            <p:spPr>
              <a:xfrm>
                <a:off x="1010991" y="3211201"/>
                <a:ext cx="3516420" cy="3202305"/>
              </a:xfrm>
              <a:prstGeom prst="roundRect">
                <a:avLst>
                  <a:gd name="adj" fmla="val 7709"/>
                </a:avLst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tIns="0" bIns="72000" rtlCol="0" anchor="ctr"/>
              <a:lstStyle/>
              <a:p>
                <a:pPr algn="ctr">
                  <a:lnSpc>
                    <a:spcPct val="150000"/>
                  </a:lnSpc>
                </a:pPr>
                <a:endParaRPr kumimoji="1"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3529" name="テキスト ボックス 3528">
                    <a:extLst>
                      <a:ext uri="{FF2B5EF4-FFF2-40B4-BE49-F238E27FC236}">
                        <a16:creationId xmlns:a16="http://schemas.microsoft.com/office/drawing/2014/main" id="{963C3CF1-E3FB-A540-1C57-25DC705A746C}"/>
                      </a:ext>
                    </a:extLst>
                  </p:cNvPr>
                  <p:cNvSpPr txBox="1"/>
                  <p:nvPr/>
                </p:nvSpPr>
                <p:spPr>
                  <a:xfrm>
                    <a:off x="1070556" y="3318301"/>
                    <a:ext cx="3427220" cy="1408078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>
                      <a:lnSpc>
                        <a:spcPct val="150000"/>
                      </a:lnSpc>
                    </a:pPr>
                    <a14:m>
                      <m:oMath xmlns:m="http://schemas.openxmlformats.org/officeDocument/2006/math">
                        <m:d>
                          <m:dPr>
                            <m:ctrlPr>
                              <a:rPr kumimoji="1" lang="en-US" altLang="ja-JP" sz="140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𝑎</m:t>
                            </m:r>
                            <m:r>
                              <a:rPr kumimoji="1" lang="en-US" altLang="ja-JP" sz="1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 </m:t>
                            </m:r>
                            <m:r>
                              <a:rPr kumimoji="1" lang="en-US" altLang="ja-JP" sz="1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𝑏</m:t>
                            </m:r>
                          </m:e>
                        </m:d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d>
                          <m:dPr>
                            <m:ctrlPr>
                              <a:rPr kumimoji="1" lang="en-US" altLang="ja-JP" sz="1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  <m:r>
                              <a:rPr kumimoji="1" lang="en-US" altLang="ja-JP" sz="1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</m:t>
                            </m:r>
                            <m:r>
                              <a:rPr kumimoji="1" lang="en-US" altLang="ja-JP" sz="1400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 2</m:t>
                            </m:r>
                          </m:e>
                        </m:d>
                        <m:r>
                          <a:rPr kumimoji="1" lang="en-US" altLang="ja-JP" sz="1400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,  </m:t>
                        </m:r>
                        <m:r>
                          <m:rPr>
                            <m:sty m:val="p"/>
                          </m:rPr>
                          <a:rPr lang="en-US" altLang="ja-JP" sz="140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gcd</m:t>
                        </m:r>
                        <m:d>
                          <m:dPr>
                            <m:ctrlP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𝑎</m:t>
                            </m:r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</m:t>
                            </m:r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𝑏</m:t>
                            </m:r>
                          </m:e>
                        </m:d>
                        <m:r>
                          <a:rPr lang="en-US" altLang="ja-JP" sz="14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r>
                          <a:rPr lang="en-US" altLang="ja-JP" sz="1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</m:oMath>
                    </a14:m>
                    <a:r>
                      <a:rPr kumimoji="1" lang="en-US" altLang="ja-JP" sz="1400" b="0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a:t> </a:t>
                    </a:r>
                    <a:br>
                      <a:rPr kumimoji="1" lang="en-US" altLang="ja-JP" sz="1400" b="0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</a:br>
                    <a:r>
                      <a:rPr kumimoji="1" lang="ja-JP" altLang="en-US" sz="1400" b="0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a:t>　</a:t>
                    </a:r>
                    <a14:m>
                      <m:oMath xmlns:m="http://schemas.openxmlformats.org/officeDocument/2006/math">
                        <m:r>
                          <a:rPr kumimoji="1" lang="en-US" altLang="ja-JP" sz="1400" i="1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→</m:t>
                        </m:r>
                        <m:sSup>
                          <m:sSupPr>
                            <m:ctrlP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sSupPr>
                          <m:e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𝐿</m:t>
                            </m:r>
                          </m:e>
                          <m:sup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′</m:t>
                            </m:r>
                          </m:sup>
                        </m:sSup>
                        <m:r>
                          <a:rPr kumimoji="1" lang="en-US" altLang="ja-JP" sz="1400" i="1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sSup>
                              <m:sSupPr>
                                <m:ctrlPr>
                                  <a:rPr kumimoji="1" lang="en-US" altLang="ja-JP" sz="1400" i="1"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</m:ctrlPr>
                              </m:sSupPr>
                              <m:e>
                                <m:r>
                                  <a:rPr kumimoji="1" lang="en-US" altLang="ja-JP" sz="1400" b="0" i="1" smtClean="0"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kumimoji="1" lang="en-US" altLang="ja-JP" sz="1400" i="1"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kumimoji="1" lang="en-US" altLang="ja-JP" sz="1400" i="1"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</m:ctrlPr>
                              </m:sSupPr>
                              <m:e>
                                <m:r>
                                  <a:rPr kumimoji="1" lang="en-US" altLang="ja-JP" sz="1400" b="0" i="1" smtClean="0"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</m:e>
                              <m:sup>
                                <m:r>
                                  <a:rPr kumimoji="1" lang="en-US" altLang="ja-JP" sz="1400" i="1"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2</m:t>
                                </m:r>
                              </m:sup>
                            </m:sSup>
                          </m:e>
                        </m:rad>
                        <m:r>
                          <a:rPr kumimoji="1" lang="en-US" altLang="ja-JP" sz="1400" i="1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r>
                          <a:rPr kumimoji="1" lang="en-US" altLang="ja-JP" sz="14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400" b="0" i="1" smtClean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</m:e>
                        </m:rad>
                      </m:oMath>
                    </a14:m>
                    <a:r>
                      <a:rPr kumimoji="1" lang="en-US" altLang="ja-JP" sz="1400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a:t> </a:t>
                    </a:r>
                  </a:p>
                  <a:p>
                    <a:pPr>
                      <a:lnSpc>
                        <a:spcPct val="150000"/>
                      </a:lnSpc>
                    </a:pPr>
                    <a14:m>
                      <m:oMath xmlns:m="http://schemas.openxmlformats.org/officeDocument/2006/math">
                        <m:d>
                          <m:dPr>
                            <m:ctrlP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𝑥</m:t>
                            </m:r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</m:t>
                            </m:r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𝑦</m:t>
                            </m:r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</m:t>
                            </m:r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𝑧</m:t>
                            </m:r>
                          </m:e>
                        </m:d>
                        <m:r>
                          <a:rPr kumimoji="1" lang="en-US" altLang="ja-JP" sz="1400" i="1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=</m:t>
                        </m:r>
                        <m:d>
                          <m:dPr>
                            <m:ctrlP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dPr>
                          <m:e>
                            <m:r>
                              <a:rPr kumimoji="1" lang="en-US" altLang="ja-JP" sz="1400" b="0" i="1" smtClean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1</m:t>
                            </m:r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 </m:t>
                            </m:r>
                            <m:r>
                              <a:rPr kumimoji="1" lang="en-US" altLang="ja-JP" sz="1400" b="0" i="1" smtClean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1</m:t>
                            </m:r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, </m:t>
                            </m:r>
                            <m:r>
                              <a:rPr kumimoji="1" lang="en-US" altLang="ja-JP" sz="1400" b="0" i="1" smtClean="0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1</m:t>
                            </m:r>
                          </m:e>
                        </m:d>
                      </m:oMath>
                    </a14:m>
                    <a:r>
                      <a:rPr kumimoji="1" lang="en-US" altLang="ja-JP" sz="1400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a:t> </a:t>
                    </a:r>
                    <a:br>
                      <a:rPr kumimoji="1" lang="en-US" altLang="ja-JP" sz="1400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</a:br>
                    <a:r>
                      <a:rPr kumimoji="1" lang="ja-JP" altLang="en-US" sz="1400" i="1" dirty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a:t>　</a:t>
                    </a:r>
                    <a14:m>
                      <m:oMath xmlns:m="http://schemas.openxmlformats.org/officeDocument/2006/math">
                        <m:r>
                          <a:rPr kumimoji="1" lang="en-US" altLang="ja-JP" sz="1400" i="1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→</m:t>
                        </m:r>
                        <m:r>
                          <a:rPr kumimoji="1" lang="en-US" altLang="ja-JP" sz="14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</m:e>
                        </m:rad>
                        <m:r>
                          <a:rPr kumimoji="1" lang="en-US" altLang="ja-JP" sz="14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×</m:t>
                        </m:r>
                        <m:r>
                          <a:rPr kumimoji="1" lang="en-US" altLang="ja-JP" sz="1400" i="1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</m:e>
                        </m:rad>
                        <m:r>
                          <a:rPr kumimoji="1" lang="en-US" altLang="ja-JP" sz="14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×</m:t>
                        </m:r>
                        <m:r>
                          <a:rPr kumimoji="1" lang="en-US" altLang="ja-JP" sz="1400" i="1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2</m:t>
                        </m:r>
                        <m:rad>
                          <m:radPr>
                            <m:degHide m:val="on"/>
                            <m:ctrlP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</m:ctrlPr>
                          </m:radPr>
                          <m:deg/>
                          <m:e>
                            <m:r>
                              <a:rPr kumimoji="1" lang="en-US" altLang="ja-JP" sz="1400" i="1">
                                <a:latin typeface="Cambria Math" panose="02040503050406030204" pitchFamily="18" charset="0"/>
                                <a:ea typeface="Hiragino Kaku Gothic Pro W3" panose="020B0300000000000000" pitchFamily="34" charset="-128"/>
                              </a:rPr>
                              <m:t>2</m:t>
                            </m:r>
                          </m:e>
                        </m:rad>
                        <m:r>
                          <a:rPr kumimoji="1" lang="en-US" altLang="ja-JP" sz="1400" b="0" i="1" smtClean="0"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 </m:t>
                        </m:r>
                      </m:oMath>
                    </a14:m>
                    <a:r>
                      <a:rPr kumimoji="1" lang="ja-JP" altLang="en-US" sz="1400">
                        <a:solidFill>
                          <a:schemeClr val="tx1"/>
                        </a:solidFill>
                        <a:latin typeface="Hiragino Kaku Gothic Pro W3" panose="020B0300000000000000" pitchFamily="34" charset="-128"/>
                        <a:ea typeface="Hiragino Kaku Gothic Pro W3" panose="020B0300000000000000" pitchFamily="34" charset="-128"/>
                      </a:rPr>
                      <a:t>で表せる格子直方体</a:t>
                    </a:r>
                  </a:p>
                </p:txBody>
              </p:sp>
            </mc:Choice>
            <mc:Fallback xmlns="">
              <p:sp>
                <p:nvSpPr>
                  <p:cNvPr id="3529" name="テキスト ボックス 3528">
                    <a:extLst>
                      <a:ext uri="{FF2B5EF4-FFF2-40B4-BE49-F238E27FC236}">
                        <a16:creationId xmlns:a16="http://schemas.microsoft.com/office/drawing/2014/main" id="{963C3CF1-E3FB-A540-1C57-25DC705A746C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070556" y="3318301"/>
                    <a:ext cx="3427220" cy="1408078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b="-3604"/>
                    </a:stretch>
                  </a:blipFill>
                </p:spPr>
                <p:txBody>
                  <a:bodyPr/>
                  <a:lstStyle/>
                  <a:p>
                    <a:r>
                      <a:rPr lang="ja-JP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3476" name="グループ化 3475">
              <a:extLst>
                <a:ext uri="{FF2B5EF4-FFF2-40B4-BE49-F238E27FC236}">
                  <a16:creationId xmlns:a16="http://schemas.microsoft.com/office/drawing/2014/main" id="{240A472B-FC69-1ECA-C2A1-C4E97EF0F179}"/>
                </a:ext>
              </a:extLst>
            </p:cNvPr>
            <p:cNvGrpSpPr/>
            <p:nvPr/>
          </p:nvGrpSpPr>
          <p:grpSpPr>
            <a:xfrm>
              <a:off x="1835370" y="4874389"/>
              <a:ext cx="1854195" cy="1348407"/>
              <a:chOff x="1980090" y="4891495"/>
              <a:chExt cx="1854195" cy="1348407"/>
            </a:xfrm>
          </p:grpSpPr>
          <p:grpSp>
            <p:nvGrpSpPr>
              <p:cNvPr id="3477" name="グループ化 3476">
                <a:extLst>
                  <a:ext uri="{FF2B5EF4-FFF2-40B4-BE49-F238E27FC236}">
                    <a16:creationId xmlns:a16="http://schemas.microsoft.com/office/drawing/2014/main" id="{85E4E137-67FE-152A-663E-9A20017AC803}"/>
                  </a:ext>
                </a:extLst>
              </p:cNvPr>
              <p:cNvGrpSpPr/>
              <p:nvPr/>
            </p:nvGrpSpPr>
            <p:grpSpPr>
              <a:xfrm>
                <a:off x="2001486" y="4912845"/>
                <a:ext cx="1817291" cy="1311620"/>
                <a:chOff x="2001486" y="4912845"/>
                <a:chExt cx="1817291" cy="1311620"/>
              </a:xfrm>
            </p:grpSpPr>
            <p:sp>
              <p:nvSpPr>
                <p:cNvPr id="3486" name="フリーフォーム 3485">
                  <a:extLst>
                    <a:ext uri="{FF2B5EF4-FFF2-40B4-BE49-F238E27FC236}">
                      <a16:creationId xmlns:a16="http://schemas.microsoft.com/office/drawing/2014/main" id="{A2CBF208-06D7-86B8-B878-0A3ED496E5EC}"/>
                    </a:ext>
                  </a:extLst>
                </p:cNvPr>
                <p:cNvSpPr/>
                <p:nvPr/>
              </p:nvSpPr>
              <p:spPr>
                <a:xfrm>
                  <a:off x="3007470" y="5214198"/>
                  <a:ext cx="5919" cy="502257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7" name="フリーフォーム 3486">
                  <a:extLst>
                    <a:ext uri="{FF2B5EF4-FFF2-40B4-BE49-F238E27FC236}">
                      <a16:creationId xmlns:a16="http://schemas.microsoft.com/office/drawing/2014/main" id="{380EC1F1-B0B8-4518-3E6D-F93E038E1667}"/>
                    </a:ext>
                  </a:extLst>
                </p:cNvPr>
                <p:cNvSpPr/>
                <p:nvPr/>
              </p:nvSpPr>
              <p:spPr>
                <a:xfrm>
                  <a:off x="2504081" y="5214198"/>
                  <a:ext cx="503389" cy="5905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8" name="フリーフォーム 3487">
                  <a:extLst>
                    <a:ext uri="{FF2B5EF4-FFF2-40B4-BE49-F238E27FC236}">
                      <a16:creationId xmlns:a16="http://schemas.microsoft.com/office/drawing/2014/main" id="{C33F246F-6787-F2CD-B988-E85DE5A67767}"/>
                    </a:ext>
                  </a:extLst>
                </p:cNvPr>
                <p:cNvSpPr/>
                <p:nvPr/>
              </p:nvSpPr>
              <p:spPr>
                <a:xfrm>
                  <a:off x="3007470" y="5063522"/>
                  <a:ext cx="402710" cy="150677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9" name="フリーフォーム 3488">
                  <a:extLst>
                    <a:ext uri="{FF2B5EF4-FFF2-40B4-BE49-F238E27FC236}">
                      <a16:creationId xmlns:a16="http://schemas.microsoft.com/office/drawing/2014/main" id="{DE76F2FD-D4AE-0706-0B40-18E10AB68BE4}"/>
                    </a:ext>
                  </a:extLst>
                </p:cNvPr>
                <p:cNvSpPr/>
                <p:nvPr/>
              </p:nvSpPr>
              <p:spPr>
                <a:xfrm>
                  <a:off x="2504081" y="5214198"/>
                  <a:ext cx="503389" cy="502257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0" name="フリーフォーム 3489">
                  <a:extLst>
                    <a:ext uri="{FF2B5EF4-FFF2-40B4-BE49-F238E27FC236}">
                      <a16:creationId xmlns:a16="http://schemas.microsoft.com/office/drawing/2014/main" id="{84BAA75C-4C1C-F3BA-8FD0-F2E17ACA806E}"/>
                    </a:ext>
                  </a:extLst>
                </p:cNvPr>
                <p:cNvSpPr/>
                <p:nvPr/>
              </p:nvSpPr>
              <p:spPr>
                <a:xfrm>
                  <a:off x="2504081" y="5214198"/>
                  <a:ext cx="503389" cy="502257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1" name="フリーフォーム 3490">
                  <a:extLst>
                    <a:ext uri="{FF2B5EF4-FFF2-40B4-BE49-F238E27FC236}">
                      <a16:creationId xmlns:a16="http://schemas.microsoft.com/office/drawing/2014/main" id="{1F5C2F03-FCF5-E48D-18C7-B0342519EFC2}"/>
                    </a:ext>
                  </a:extLst>
                </p:cNvPr>
                <p:cNvSpPr/>
                <p:nvPr/>
              </p:nvSpPr>
              <p:spPr>
                <a:xfrm>
                  <a:off x="2906792" y="5063522"/>
                  <a:ext cx="100676" cy="150677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2" name="フリーフォーム 3491">
                  <a:extLst>
                    <a:ext uri="{FF2B5EF4-FFF2-40B4-BE49-F238E27FC236}">
                      <a16:creationId xmlns:a16="http://schemas.microsoft.com/office/drawing/2014/main" id="{2CC4CCBB-F230-00B9-2B7E-EB79F3D73586}"/>
                    </a:ext>
                  </a:extLst>
                </p:cNvPr>
                <p:cNvSpPr/>
                <p:nvPr/>
              </p:nvSpPr>
              <p:spPr>
                <a:xfrm>
                  <a:off x="2504081" y="5063522"/>
                  <a:ext cx="906099" cy="150677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3" name="フリーフォーム 3492">
                  <a:extLst>
                    <a:ext uri="{FF2B5EF4-FFF2-40B4-BE49-F238E27FC236}">
                      <a16:creationId xmlns:a16="http://schemas.microsoft.com/office/drawing/2014/main" id="{E07F1F4A-9877-5FB8-44EA-24321FB86DE2}"/>
                    </a:ext>
                  </a:extLst>
                </p:cNvPr>
                <p:cNvSpPr/>
                <p:nvPr/>
              </p:nvSpPr>
              <p:spPr>
                <a:xfrm>
                  <a:off x="3007470" y="5063522"/>
                  <a:ext cx="402710" cy="65293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4" name="フリーフォーム 3493">
                  <a:extLst>
                    <a:ext uri="{FF2B5EF4-FFF2-40B4-BE49-F238E27FC236}">
                      <a16:creationId xmlns:a16="http://schemas.microsoft.com/office/drawing/2014/main" id="{AB8F1D99-7DB7-1D8C-072F-D355F4B8F18D}"/>
                    </a:ext>
                  </a:extLst>
                </p:cNvPr>
                <p:cNvSpPr/>
                <p:nvPr/>
              </p:nvSpPr>
              <p:spPr>
                <a:xfrm>
                  <a:off x="3007470" y="5214198"/>
                  <a:ext cx="402675" cy="351589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5" name="フリーフォーム 3494">
                  <a:extLst>
                    <a:ext uri="{FF2B5EF4-FFF2-40B4-BE49-F238E27FC236}">
                      <a16:creationId xmlns:a16="http://schemas.microsoft.com/office/drawing/2014/main" id="{985A65A1-F7D7-759D-B514-3DE0F1E07C7E}"/>
                    </a:ext>
                  </a:extLst>
                </p:cNvPr>
                <p:cNvSpPr/>
                <p:nvPr/>
              </p:nvSpPr>
              <p:spPr>
                <a:xfrm>
                  <a:off x="2001486" y="5214217"/>
                  <a:ext cx="5919" cy="502257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6" name="フリーフォーム 3495">
                  <a:extLst>
                    <a:ext uri="{FF2B5EF4-FFF2-40B4-BE49-F238E27FC236}">
                      <a16:creationId xmlns:a16="http://schemas.microsoft.com/office/drawing/2014/main" id="{D18AFB55-45D6-3EB7-2606-1FAA6C8D78EE}"/>
                    </a:ext>
                  </a:extLst>
                </p:cNvPr>
                <p:cNvSpPr/>
                <p:nvPr/>
              </p:nvSpPr>
              <p:spPr>
                <a:xfrm>
                  <a:off x="2001486" y="5214217"/>
                  <a:ext cx="503389" cy="5905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7" name="フリーフォーム 3496">
                  <a:extLst>
                    <a:ext uri="{FF2B5EF4-FFF2-40B4-BE49-F238E27FC236}">
                      <a16:creationId xmlns:a16="http://schemas.microsoft.com/office/drawing/2014/main" id="{719BEADF-3044-255B-2A24-95AFE6B9A850}"/>
                    </a:ext>
                  </a:extLst>
                </p:cNvPr>
                <p:cNvSpPr/>
                <p:nvPr/>
              </p:nvSpPr>
              <p:spPr>
                <a:xfrm>
                  <a:off x="2001486" y="5063541"/>
                  <a:ext cx="402710" cy="150677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8" name="フリーフォーム 3497">
                  <a:extLst>
                    <a:ext uri="{FF2B5EF4-FFF2-40B4-BE49-F238E27FC236}">
                      <a16:creationId xmlns:a16="http://schemas.microsoft.com/office/drawing/2014/main" id="{E3BD4B57-15E4-35C0-46AA-DCE31353272E}"/>
                    </a:ext>
                  </a:extLst>
                </p:cNvPr>
                <p:cNvSpPr/>
                <p:nvPr/>
              </p:nvSpPr>
              <p:spPr>
                <a:xfrm>
                  <a:off x="2001486" y="5214217"/>
                  <a:ext cx="503389" cy="502257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99" name="フリーフォーム 3498">
                  <a:extLst>
                    <a:ext uri="{FF2B5EF4-FFF2-40B4-BE49-F238E27FC236}">
                      <a16:creationId xmlns:a16="http://schemas.microsoft.com/office/drawing/2014/main" id="{7A13A3F5-10D9-E9FF-C9CA-C2747987903F}"/>
                    </a:ext>
                  </a:extLst>
                </p:cNvPr>
                <p:cNvSpPr/>
                <p:nvPr/>
              </p:nvSpPr>
              <p:spPr>
                <a:xfrm>
                  <a:off x="2001486" y="5214217"/>
                  <a:ext cx="503389" cy="502257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0" name="フリーフォーム 3499">
                  <a:extLst>
                    <a:ext uri="{FF2B5EF4-FFF2-40B4-BE49-F238E27FC236}">
                      <a16:creationId xmlns:a16="http://schemas.microsoft.com/office/drawing/2014/main" id="{0FB05F39-7F45-C7ED-23AF-7FC13BC307EB}"/>
                    </a:ext>
                  </a:extLst>
                </p:cNvPr>
                <p:cNvSpPr/>
                <p:nvPr/>
              </p:nvSpPr>
              <p:spPr>
                <a:xfrm>
                  <a:off x="2404196" y="5063541"/>
                  <a:ext cx="100676" cy="150677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1" name="フリーフォーム 3500">
                  <a:extLst>
                    <a:ext uri="{FF2B5EF4-FFF2-40B4-BE49-F238E27FC236}">
                      <a16:creationId xmlns:a16="http://schemas.microsoft.com/office/drawing/2014/main" id="{42CDA4A3-ED36-8C5B-B9E1-B722B2C96DD6}"/>
                    </a:ext>
                  </a:extLst>
                </p:cNvPr>
                <p:cNvSpPr/>
                <p:nvPr/>
              </p:nvSpPr>
              <p:spPr>
                <a:xfrm>
                  <a:off x="2001486" y="5063541"/>
                  <a:ext cx="906099" cy="150677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2" name="フリーフォーム 3501">
                  <a:extLst>
                    <a:ext uri="{FF2B5EF4-FFF2-40B4-BE49-F238E27FC236}">
                      <a16:creationId xmlns:a16="http://schemas.microsoft.com/office/drawing/2014/main" id="{940357CC-E656-2D53-5DD0-139E6691DCC0}"/>
                    </a:ext>
                  </a:extLst>
                </p:cNvPr>
                <p:cNvSpPr/>
                <p:nvPr/>
              </p:nvSpPr>
              <p:spPr>
                <a:xfrm>
                  <a:off x="3410181" y="4912845"/>
                  <a:ext cx="402710" cy="150677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3" name="フリーフォーム 3502">
                  <a:extLst>
                    <a:ext uri="{FF2B5EF4-FFF2-40B4-BE49-F238E27FC236}">
                      <a16:creationId xmlns:a16="http://schemas.microsoft.com/office/drawing/2014/main" id="{86239674-D0FC-DFAA-57DD-EB3147E5AD0F}"/>
                    </a:ext>
                  </a:extLst>
                </p:cNvPr>
                <p:cNvSpPr/>
                <p:nvPr/>
              </p:nvSpPr>
              <p:spPr>
                <a:xfrm>
                  <a:off x="3309470" y="4912853"/>
                  <a:ext cx="503389" cy="5905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4" name="フリーフォーム 3503">
                  <a:extLst>
                    <a:ext uri="{FF2B5EF4-FFF2-40B4-BE49-F238E27FC236}">
                      <a16:creationId xmlns:a16="http://schemas.microsoft.com/office/drawing/2014/main" id="{6305185B-B9FC-49F2-83F6-25D2CEEAAF2A}"/>
                    </a:ext>
                  </a:extLst>
                </p:cNvPr>
                <p:cNvSpPr/>
                <p:nvPr/>
              </p:nvSpPr>
              <p:spPr>
                <a:xfrm>
                  <a:off x="3812858" y="4912853"/>
                  <a:ext cx="5919" cy="502257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5" name="フリーフォーム 3504">
                  <a:extLst>
                    <a:ext uri="{FF2B5EF4-FFF2-40B4-BE49-F238E27FC236}">
                      <a16:creationId xmlns:a16="http://schemas.microsoft.com/office/drawing/2014/main" id="{8B480C66-5AF7-CA1F-469A-E2BCB0914C16}"/>
                    </a:ext>
                  </a:extLst>
                </p:cNvPr>
                <p:cNvSpPr/>
                <p:nvPr/>
              </p:nvSpPr>
              <p:spPr>
                <a:xfrm>
                  <a:off x="3309505" y="4912845"/>
                  <a:ext cx="100676" cy="150677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6" name="フリーフォーム 3505">
                  <a:extLst>
                    <a:ext uri="{FF2B5EF4-FFF2-40B4-BE49-F238E27FC236}">
                      <a16:creationId xmlns:a16="http://schemas.microsoft.com/office/drawing/2014/main" id="{FE5CA7AB-94BC-A5B8-D375-80EF71C8C5A3}"/>
                    </a:ext>
                  </a:extLst>
                </p:cNvPr>
                <p:cNvSpPr/>
                <p:nvPr/>
              </p:nvSpPr>
              <p:spPr>
                <a:xfrm>
                  <a:off x="2906792" y="4912845"/>
                  <a:ext cx="906099" cy="150677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7" name="フリーフォーム 3506">
                  <a:extLst>
                    <a:ext uri="{FF2B5EF4-FFF2-40B4-BE49-F238E27FC236}">
                      <a16:creationId xmlns:a16="http://schemas.microsoft.com/office/drawing/2014/main" id="{1DD49887-DA17-6E32-E363-783627FFCE72}"/>
                    </a:ext>
                  </a:extLst>
                </p:cNvPr>
                <p:cNvSpPr/>
                <p:nvPr/>
              </p:nvSpPr>
              <p:spPr>
                <a:xfrm>
                  <a:off x="3410181" y="4912845"/>
                  <a:ext cx="402710" cy="65293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8" name="フリーフォーム 3507">
                  <a:extLst>
                    <a:ext uri="{FF2B5EF4-FFF2-40B4-BE49-F238E27FC236}">
                      <a16:creationId xmlns:a16="http://schemas.microsoft.com/office/drawing/2014/main" id="{2B5BAA3C-751A-4A63-E1EC-F3A1975633CC}"/>
                    </a:ext>
                  </a:extLst>
                </p:cNvPr>
                <p:cNvSpPr/>
                <p:nvPr/>
              </p:nvSpPr>
              <p:spPr>
                <a:xfrm>
                  <a:off x="3410181" y="5063522"/>
                  <a:ext cx="402675" cy="351589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09" name="フリーフォーム 3508">
                  <a:extLst>
                    <a:ext uri="{FF2B5EF4-FFF2-40B4-BE49-F238E27FC236}">
                      <a16:creationId xmlns:a16="http://schemas.microsoft.com/office/drawing/2014/main" id="{9B3FD424-C222-8174-E4AC-1DEA9A67FE51}"/>
                    </a:ext>
                  </a:extLst>
                </p:cNvPr>
                <p:cNvSpPr/>
                <p:nvPr/>
              </p:nvSpPr>
              <p:spPr>
                <a:xfrm>
                  <a:off x="2404196" y="4912864"/>
                  <a:ext cx="402710" cy="150677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0" name="フリーフォーム 3509">
                  <a:extLst>
                    <a:ext uri="{FF2B5EF4-FFF2-40B4-BE49-F238E27FC236}">
                      <a16:creationId xmlns:a16="http://schemas.microsoft.com/office/drawing/2014/main" id="{322112F6-5026-9BA1-0CE5-61734ECB5445}"/>
                    </a:ext>
                  </a:extLst>
                </p:cNvPr>
                <p:cNvSpPr/>
                <p:nvPr/>
              </p:nvSpPr>
              <p:spPr>
                <a:xfrm>
                  <a:off x="2806874" y="4912872"/>
                  <a:ext cx="503389" cy="5905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1" name="フリーフォーム 3510">
                  <a:extLst>
                    <a:ext uri="{FF2B5EF4-FFF2-40B4-BE49-F238E27FC236}">
                      <a16:creationId xmlns:a16="http://schemas.microsoft.com/office/drawing/2014/main" id="{1A02B0F5-52F7-7990-E841-95D779A8DE16}"/>
                    </a:ext>
                  </a:extLst>
                </p:cNvPr>
                <p:cNvSpPr/>
                <p:nvPr/>
              </p:nvSpPr>
              <p:spPr>
                <a:xfrm>
                  <a:off x="2806907" y="4912864"/>
                  <a:ext cx="100676" cy="150677"/>
                </a:xfrm>
                <a:custGeom>
                  <a:avLst/>
                  <a:gdLst>
                    <a:gd name="connsiteX0" fmla="*/ 0 w 36929"/>
                    <a:gd name="connsiteY0" fmla="*/ 0 h 55270"/>
                    <a:gd name="connsiteX1" fmla="*/ 36930 w 36929"/>
                    <a:gd name="connsiteY1" fmla="*/ 5527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6929" h="55270">
                      <a:moveTo>
                        <a:pt x="0" y="0"/>
                      </a:moveTo>
                      <a:lnTo>
                        <a:pt x="36930" y="5527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2" name="フリーフォーム 3511">
                  <a:extLst>
                    <a:ext uri="{FF2B5EF4-FFF2-40B4-BE49-F238E27FC236}">
                      <a16:creationId xmlns:a16="http://schemas.microsoft.com/office/drawing/2014/main" id="{F78ADE04-AD12-E06A-9333-690628D56837}"/>
                    </a:ext>
                  </a:extLst>
                </p:cNvPr>
                <p:cNvSpPr/>
                <p:nvPr/>
              </p:nvSpPr>
              <p:spPr>
                <a:xfrm>
                  <a:off x="2404196" y="4912864"/>
                  <a:ext cx="906099" cy="150677"/>
                </a:xfrm>
                <a:custGeom>
                  <a:avLst/>
                  <a:gdLst>
                    <a:gd name="connsiteX0" fmla="*/ 0 w 332368"/>
                    <a:gd name="connsiteY0" fmla="*/ 55270 h 55270"/>
                    <a:gd name="connsiteX1" fmla="*/ 332369 w 332368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368" h="55270">
                      <a:moveTo>
                        <a:pt x="0" y="55270"/>
                      </a:moveTo>
                      <a:lnTo>
                        <a:pt x="33236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3" name="フリーフォーム 3512">
                  <a:extLst>
                    <a:ext uri="{FF2B5EF4-FFF2-40B4-BE49-F238E27FC236}">
                      <a16:creationId xmlns:a16="http://schemas.microsoft.com/office/drawing/2014/main" id="{D485C7DE-9E7D-2DD9-BF65-B41C69DBB8E5}"/>
                    </a:ext>
                  </a:extLst>
                </p:cNvPr>
                <p:cNvSpPr/>
                <p:nvPr/>
              </p:nvSpPr>
              <p:spPr>
                <a:xfrm>
                  <a:off x="2504081" y="6218541"/>
                  <a:ext cx="503389" cy="5905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4" name="フリーフォーム 3513">
                  <a:extLst>
                    <a:ext uri="{FF2B5EF4-FFF2-40B4-BE49-F238E27FC236}">
                      <a16:creationId xmlns:a16="http://schemas.microsoft.com/office/drawing/2014/main" id="{CDB6B120-9226-85AF-2C74-89960B9EB2A2}"/>
                    </a:ext>
                  </a:extLst>
                </p:cNvPr>
                <p:cNvSpPr/>
                <p:nvPr/>
              </p:nvSpPr>
              <p:spPr>
                <a:xfrm>
                  <a:off x="3007470" y="5716284"/>
                  <a:ext cx="5919" cy="502257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5" name="フリーフォーム 3514">
                  <a:extLst>
                    <a:ext uri="{FF2B5EF4-FFF2-40B4-BE49-F238E27FC236}">
                      <a16:creationId xmlns:a16="http://schemas.microsoft.com/office/drawing/2014/main" id="{58C6E53D-2116-03E2-1C00-9C7B929C1D90}"/>
                    </a:ext>
                  </a:extLst>
                </p:cNvPr>
                <p:cNvSpPr/>
                <p:nvPr/>
              </p:nvSpPr>
              <p:spPr>
                <a:xfrm>
                  <a:off x="3007470" y="6067873"/>
                  <a:ext cx="402710" cy="150677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6" name="フリーフォーム 3515">
                  <a:extLst>
                    <a:ext uri="{FF2B5EF4-FFF2-40B4-BE49-F238E27FC236}">
                      <a16:creationId xmlns:a16="http://schemas.microsoft.com/office/drawing/2014/main" id="{99DC1C57-5028-5615-17CC-19696BA2C6E6}"/>
                    </a:ext>
                  </a:extLst>
                </p:cNvPr>
                <p:cNvSpPr/>
                <p:nvPr/>
              </p:nvSpPr>
              <p:spPr>
                <a:xfrm>
                  <a:off x="2504081" y="5716284"/>
                  <a:ext cx="503389" cy="502257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7" name="フリーフォーム 3516">
                  <a:extLst>
                    <a:ext uri="{FF2B5EF4-FFF2-40B4-BE49-F238E27FC236}">
                      <a16:creationId xmlns:a16="http://schemas.microsoft.com/office/drawing/2014/main" id="{5F731836-B8FF-93A4-87AE-5FC5A263232A}"/>
                    </a:ext>
                  </a:extLst>
                </p:cNvPr>
                <p:cNvSpPr/>
                <p:nvPr/>
              </p:nvSpPr>
              <p:spPr>
                <a:xfrm>
                  <a:off x="2504081" y="5716284"/>
                  <a:ext cx="503389" cy="502257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8" name="フリーフォーム 3517">
                  <a:extLst>
                    <a:ext uri="{FF2B5EF4-FFF2-40B4-BE49-F238E27FC236}">
                      <a16:creationId xmlns:a16="http://schemas.microsoft.com/office/drawing/2014/main" id="{B15580C7-D4FE-EBF3-2DA1-03D354239FF2}"/>
                    </a:ext>
                  </a:extLst>
                </p:cNvPr>
                <p:cNvSpPr/>
                <p:nvPr/>
              </p:nvSpPr>
              <p:spPr>
                <a:xfrm>
                  <a:off x="3007470" y="5565607"/>
                  <a:ext cx="402710" cy="65293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19" name="フリーフォーム 3518">
                  <a:extLst>
                    <a:ext uri="{FF2B5EF4-FFF2-40B4-BE49-F238E27FC236}">
                      <a16:creationId xmlns:a16="http://schemas.microsoft.com/office/drawing/2014/main" id="{7F3FE488-EA66-7F34-D0E6-B39D7D9BA749}"/>
                    </a:ext>
                  </a:extLst>
                </p:cNvPr>
                <p:cNvSpPr/>
                <p:nvPr/>
              </p:nvSpPr>
              <p:spPr>
                <a:xfrm>
                  <a:off x="3007470" y="5716284"/>
                  <a:ext cx="402675" cy="351589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20" name="フリーフォーム 3519">
                  <a:extLst>
                    <a:ext uri="{FF2B5EF4-FFF2-40B4-BE49-F238E27FC236}">
                      <a16:creationId xmlns:a16="http://schemas.microsoft.com/office/drawing/2014/main" id="{242D521A-9E81-C2D4-DF13-31FA2C841E3F}"/>
                    </a:ext>
                  </a:extLst>
                </p:cNvPr>
                <p:cNvSpPr/>
                <p:nvPr/>
              </p:nvSpPr>
              <p:spPr>
                <a:xfrm>
                  <a:off x="2001486" y="6218560"/>
                  <a:ext cx="503389" cy="5905"/>
                </a:xfrm>
                <a:custGeom>
                  <a:avLst/>
                  <a:gdLst>
                    <a:gd name="connsiteX0" fmla="*/ 0 w 184649"/>
                    <a:gd name="connsiteY0" fmla="*/ 0 h 2166"/>
                    <a:gd name="connsiteX1" fmla="*/ 184649 w 184649"/>
                    <a:gd name="connsiteY1" fmla="*/ 0 h 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2166">
                      <a:moveTo>
                        <a:pt x="0" y="0"/>
                      </a:moveTo>
                      <a:lnTo>
                        <a:pt x="18464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21" name="フリーフォーム 3520">
                  <a:extLst>
                    <a:ext uri="{FF2B5EF4-FFF2-40B4-BE49-F238E27FC236}">
                      <a16:creationId xmlns:a16="http://schemas.microsoft.com/office/drawing/2014/main" id="{7500D1BC-E6B6-2208-7283-24EB1E7FBEBB}"/>
                    </a:ext>
                  </a:extLst>
                </p:cNvPr>
                <p:cNvSpPr/>
                <p:nvPr/>
              </p:nvSpPr>
              <p:spPr>
                <a:xfrm>
                  <a:off x="2001486" y="5716303"/>
                  <a:ext cx="5919" cy="502257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22" name="フリーフォーム 3521">
                  <a:extLst>
                    <a:ext uri="{FF2B5EF4-FFF2-40B4-BE49-F238E27FC236}">
                      <a16:creationId xmlns:a16="http://schemas.microsoft.com/office/drawing/2014/main" id="{CAAEA18F-EDC9-086E-3DAF-FEA377DC2FEC}"/>
                    </a:ext>
                  </a:extLst>
                </p:cNvPr>
                <p:cNvSpPr/>
                <p:nvPr/>
              </p:nvSpPr>
              <p:spPr>
                <a:xfrm>
                  <a:off x="2001486" y="5716303"/>
                  <a:ext cx="503389" cy="502257"/>
                </a:xfrm>
                <a:custGeom>
                  <a:avLst/>
                  <a:gdLst>
                    <a:gd name="connsiteX0" fmla="*/ 0 w 184649"/>
                    <a:gd name="connsiteY0" fmla="*/ 0 h 184234"/>
                    <a:gd name="connsiteX1" fmla="*/ 184649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0" y="0"/>
                      </a:moveTo>
                      <a:lnTo>
                        <a:pt x="184649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23" name="フリーフォーム 3522">
                  <a:extLst>
                    <a:ext uri="{FF2B5EF4-FFF2-40B4-BE49-F238E27FC236}">
                      <a16:creationId xmlns:a16="http://schemas.microsoft.com/office/drawing/2014/main" id="{FA2387FB-A4E1-79E5-1061-BC96A6D6E3CE}"/>
                    </a:ext>
                  </a:extLst>
                </p:cNvPr>
                <p:cNvSpPr/>
                <p:nvPr/>
              </p:nvSpPr>
              <p:spPr>
                <a:xfrm>
                  <a:off x="2001486" y="5716303"/>
                  <a:ext cx="503389" cy="502257"/>
                </a:xfrm>
                <a:custGeom>
                  <a:avLst/>
                  <a:gdLst>
                    <a:gd name="connsiteX0" fmla="*/ 184649 w 184649"/>
                    <a:gd name="connsiteY0" fmla="*/ 0 h 184234"/>
                    <a:gd name="connsiteX1" fmla="*/ 0 w 184649"/>
                    <a:gd name="connsiteY1" fmla="*/ 184234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4649" h="184234">
                      <a:moveTo>
                        <a:pt x="184649" y="0"/>
                      </a:moveTo>
                      <a:lnTo>
                        <a:pt x="0" y="184234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24" name="フリーフォーム 3523">
                  <a:extLst>
                    <a:ext uri="{FF2B5EF4-FFF2-40B4-BE49-F238E27FC236}">
                      <a16:creationId xmlns:a16="http://schemas.microsoft.com/office/drawing/2014/main" id="{65A97C80-AD4A-189A-F565-1006B739E726}"/>
                    </a:ext>
                  </a:extLst>
                </p:cNvPr>
                <p:cNvSpPr/>
                <p:nvPr/>
              </p:nvSpPr>
              <p:spPr>
                <a:xfrm>
                  <a:off x="3812858" y="5414939"/>
                  <a:ext cx="5919" cy="502257"/>
                </a:xfrm>
                <a:custGeom>
                  <a:avLst/>
                  <a:gdLst>
                    <a:gd name="connsiteX0" fmla="*/ 0 w 2171"/>
                    <a:gd name="connsiteY0" fmla="*/ 184234 h 184234"/>
                    <a:gd name="connsiteX1" fmla="*/ 0 w 2171"/>
                    <a:gd name="connsiteY1" fmla="*/ 0 h 184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171" h="184234">
                      <a:moveTo>
                        <a:pt x="0" y="18423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25" name="フリーフォーム 3524">
                  <a:extLst>
                    <a:ext uri="{FF2B5EF4-FFF2-40B4-BE49-F238E27FC236}">
                      <a16:creationId xmlns:a16="http://schemas.microsoft.com/office/drawing/2014/main" id="{C3CE1AEC-2ABE-D0B3-F4A6-590D3801078E}"/>
                    </a:ext>
                  </a:extLst>
                </p:cNvPr>
                <p:cNvSpPr/>
                <p:nvPr/>
              </p:nvSpPr>
              <p:spPr>
                <a:xfrm>
                  <a:off x="3410181" y="5917196"/>
                  <a:ext cx="402710" cy="150677"/>
                </a:xfrm>
                <a:custGeom>
                  <a:avLst/>
                  <a:gdLst>
                    <a:gd name="connsiteX0" fmla="*/ 0 w 147719"/>
                    <a:gd name="connsiteY0" fmla="*/ 55270 h 55270"/>
                    <a:gd name="connsiteX1" fmla="*/ 147719 w 147719"/>
                    <a:gd name="connsiteY1" fmla="*/ 0 h 5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55270">
                      <a:moveTo>
                        <a:pt x="0" y="55270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custDash>
                    <a:ds d="300000" sp="300000"/>
                  </a:custDash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26" name="フリーフォーム 3525">
                  <a:extLst>
                    <a:ext uri="{FF2B5EF4-FFF2-40B4-BE49-F238E27FC236}">
                      <a16:creationId xmlns:a16="http://schemas.microsoft.com/office/drawing/2014/main" id="{DB88B038-E272-7B92-0A07-3488814786FD}"/>
                    </a:ext>
                  </a:extLst>
                </p:cNvPr>
                <p:cNvSpPr/>
                <p:nvPr/>
              </p:nvSpPr>
              <p:spPr>
                <a:xfrm>
                  <a:off x="3410181" y="5414928"/>
                  <a:ext cx="402710" cy="652934"/>
                </a:xfrm>
                <a:custGeom>
                  <a:avLst/>
                  <a:gdLst>
                    <a:gd name="connsiteX0" fmla="*/ 0 w 147719"/>
                    <a:gd name="connsiteY0" fmla="*/ 239505 h 239504"/>
                    <a:gd name="connsiteX1" fmla="*/ 147719 w 147719"/>
                    <a:gd name="connsiteY1" fmla="*/ 0 h 239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19" h="239504">
                      <a:moveTo>
                        <a:pt x="0" y="239505"/>
                      </a:moveTo>
                      <a:lnTo>
                        <a:pt x="147719" y="0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527" name="フリーフォーム 3526">
                  <a:extLst>
                    <a:ext uri="{FF2B5EF4-FFF2-40B4-BE49-F238E27FC236}">
                      <a16:creationId xmlns:a16="http://schemas.microsoft.com/office/drawing/2014/main" id="{72F8BA5A-7CE6-6C41-AD91-BBA41330F91D}"/>
                    </a:ext>
                  </a:extLst>
                </p:cNvPr>
                <p:cNvSpPr/>
                <p:nvPr/>
              </p:nvSpPr>
              <p:spPr>
                <a:xfrm>
                  <a:off x="3410181" y="5565607"/>
                  <a:ext cx="402675" cy="351589"/>
                </a:xfrm>
                <a:custGeom>
                  <a:avLst/>
                  <a:gdLst>
                    <a:gd name="connsiteX0" fmla="*/ 0 w 147706"/>
                    <a:gd name="connsiteY0" fmla="*/ 0 h 128967"/>
                    <a:gd name="connsiteX1" fmla="*/ 147707 w 147706"/>
                    <a:gd name="connsiteY1" fmla="*/ 128967 h 128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706" h="128967">
                      <a:moveTo>
                        <a:pt x="0" y="0"/>
                      </a:moveTo>
                      <a:lnTo>
                        <a:pt x="147707" y="128967"/>
                      </a:lnTo>
                    </a:path>
                  </a:pathLst>
                </a:custGeom>
                <a:ln w="1905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478" name="グラフィックス 299">
                <a:extLst>
                  <a:ext uri="{FF2B5EF4-FFF2-40B4-BE49-F238E27FC236}">
                    <a16:creationId xmlns:a16="http://schemas.microsoft.com/office/drawing/2014/main" id="{F8B97F59-4D1A-417B-A5D7-77A6D638A89D}"/>
                  </a:ext>
                </a:extLst>
              </p:cNvPr>
              <p:cNvGrpSpPr/>
              <p:nvPr/>
            </p:nvGrpSpPr>
            <p:grpSpPr>
              <a:xfrm>
                <a:off x="1980090" y="4891495"/>
                <a:ext cx="1854195" cy="1348407"/>
                <a:chOff x="3685993" y="4731584"/>
                <a:chExt cx="680141" cy="494612"/>
              </a:xfrm>
              <a:solidFill>
                <a:srgbClr val="000000"/>
              </a:solidFill>
            </p:grpSpPr>
            <p:sp>
              <p:nvSpPr>
                <p:cNvPr id="3479" name="フリーフォーム 3478">
                  <a:extLst>
                    <a:ext uri="{FF2B5EF4-FFF2-40B4-BE49-F238E27FC236}">
                      <a16:creationId xmlns:a16="http://schemas.microsoft.com/office/drawing/2014/main" id="{03FECCB5-A766-0169-BC1D-271E89D239C3}"/>
                    </a:ext>
                  </a:extLst>
                </p:cNvPr>
                <p:cNvSpPr/>
                <p:nvPr/>
              </p:nvSpPr>
              <p:spPr>
                <a:xfrm>
                  <a:off x="4055000" y="4842125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0" name="フリーフォーム 3479">
                  <a:extLst>
                    <a:ext uri="{FF2B5EF4-FFF2-40B4-BE49-F238E27FC236}">
                      <a16:creationId xmlns:a16="http://schemas.microsoft.com/office/drawing/2014/main" id="{0386176E-D8EF-C975-BBB7-4268A8DF7128}"/>
                    </a:ext>
                  </a:extLst>
                </p:cNvPr>
                <p:cNvSpPr/>
                <p:nvPr/>
              </p:nvSpPr>
              <p:spPr>
                <a:xfrm>
                  <a:off x="3685993" y="4842132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1" name="フリーフォーム 3480">
                  <a:extLst>
                    <a:ext uri="{FF2B5EF4-FFF2-40B4-BE49-F238E27FC236}">
                      <a16:creationId xmlns:a16="http://schemas.microsoft.com/office/drawing/2014/main" id="{A66489E6-A48E-2A66-6130-006C85563C4B}"/>
                    </a:ext>
                  </a:extLst>
                </p:cNvPr>
                <p:cNvSpPr/>
                <p:nvPr/>
              </p:nvSpPr>
              <p:spPr>
                <a:xfrm>
                  <a:off x="4350439" y="4731584"/>
                  <a:ext cx="15696" cy="15660"/>
                </a:xfrm>
                <a:custGeom>
                  <a:avLst/>
                  <a:gdLst>
                    <a:gd name="connsiteX0" fmla="*/ 15696 w 15696"/>
                    <a:gd name="connsiteY0" fmla="*/ 7830 h 15660"/>
                    <a:gd name="connsiteX1" fmla="*/ 7848 w 15696"/>
                    <a:gd name="connsiteY1" fmla="*/ 15661 h 15660"/>
                    <a:gd name="connsiteX2" fmla="*/ 0 w 15696"/>
                    <a:gd name="connsiteY2" fmla="*/ 7830 h 15660"/>
                    <a:gd name="connsiteX3" fmla="*/ 7848 w 15696"/>
                    <a:gd name="connsiteY3" fmla="*/ 0 h 15660"/>
                    <a:gd name="connsiteX4" fmla="*/ 15696 w 15696"/>
                    <a:gd name="connsiteY4" fmla="*/ 7830 h 15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6" h="15660">
                      <a:moveTo>
                        <a:pt x="15696" y="7830"/>
                      </a:moveTo>
                      <a:cubicBezTo>
                        <a:pt x="15696" y="12155"/>
                        <a:pt x="12182" y="15661"/>
                        <a:pt x="7848" y="15661"/>
                      </a:cubicBezTo>
                      <a:cubicBezTo>
                        <a:pt x="3514" y="15661"/>
                        <a:pt x="0" y="12155"/>
                        <a:pt x="0" y="7830"/>
                      </a:cubicBezTo>
                      <a:cubicBezTo>
                        <a:pt x="0" y="3506"/>
                        <a:pt x="3514" y="0"/>
                        <a:pt x="7848" y="0"/>
                      </a:cubicBezTo>
                      <a:cubicBezTo>
                        <a:pt x="12182" y="0"/>
                        <a:pt x="15696" y="3506"/>
                        <a:pt x="15696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2" name="フリーフォーム 3481">
                  <a:extLst>
                    <a:ext uri="{FF2B5EF4-FFF2-40B4-BE49-F238E27FC236}">
                      <a16:creationId xmlns:a16="http://schemas.microsoft.com/office/drawing/2014/main" id="{4BEE7BA3-9745-6110-1122-7834CFD9AEA8}"/>
                    </a:ext>
                  </a:extLst>
                </p:cNvPr>
                <p:cNvSpPr/>
                <p:nvPr/>
              </p:nvSpPr>
              <p:spPr>
                <a:xfrm>
                  <a:off x="3981432" y="4731592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3" name="フリーフォーム 3482">
                  <a:extLst>
                    <a:ext uri="{FF2B5EF4-FFF2-40B4-BE49-F238E27FC236}">
                      <a16:creationId xmlns:a16="http://schemas.microsoft.com/office/drawing/2014/main" id="{3C8566DD-CF1A-432A-B463-4D84D2DB248E}"/>
                    </a:ext>
                  </a:extLst>
                </p:cNvPr>
                <p:cNvSpPr/>
                <p:nvPr/>
              </p:nvSpPr>
              <p:spPr>
                <a:xfrm>
                  <a:off x="4055000" y="5210530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4" name="フリーフォーム 3483">
                  <a:extLst>
                    <a:ext uri="{FF2B5EF4-FFF2-40B4-BE49-F238E27FC236}">
                      <a16:creationId xmlns:a16="http://schemas.microsoft.com/office/drawing/2014/main" id="{F87971AF-1944-3BB4-B855-BCD95B2AEDB2}"/>
                    </a:ext>
                  </a:extLst>
                </p:cNvPr>
                <p:cNvSpPr/>
                <p:nvPr/>
              </p:nvSpPr>
              <p:spPr>
                <a:xfrm>
                  <a:off x="3685993" y="5210537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3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3485" name="フリーフォーム 3484">
                  <a:extLst>
                    <a:ext uri="{FF2B5EF4-FFF2-40B4-BE49-F238E27FC236}">
                      <a16:creationId xmlns:a16="http://schemas.microsoft.com/office/drawing/2014/main" id="{53ABEFBE-9F38-A0F5-3E57-93924A105623}"/>
                    </a:ext>
                  </a:extLst>
                </p:cNvPr>
                <p:cNvSpPr/>
                <p:nvPr/>
              </p:nvSpPr>
              <p:spPr>
                <a:xfrm>
                  <a:off x="4350439" y="5099990"/>
                  <a:ext cx="15695" cy="15659"/>
                </a:xfrm>
                <a:custGeom>
                  <a:avLst/>
                  <a:gdLst>
                    <a:gd name="connsiteX0" fmla="*/ 15695 w 15695"/>
                    <a:gd name="connsiteY0" fmla="*/ 7830 h 15659"/>
                    <a:gd name="connsiteX1" fmla="*/ 7848 w 15695"/>
                    <a:gd name="connsiteY1" fmla="*/ 15660 h 15659"/>
                    <a:gd name="connsiteX2" fmla="*/ 0 w 15695"/>
                    <a:gd name="connsiteY2" fmla="*/ 7830 h 15659"/>
                    <a:gd name="connsiteX3" fmla="*/ 7848 w 15695"/>
                    <a:gd name="connsiteY3" fmla="*/ 0 h 15659"/>
                    <a:gd name="connsiteX4" fmla="*/ 15695 w 15695"/>
                    <a:gd name="connsiteY4" fmla="*/ 7830 h 1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95" h="15659">
                      <a:moveTo>
                        <a:pt x="15695" y="7830"/>
                      </a:moveTo>
                      <a:cubicBezTo>
                        <a:pt x="15695" y="12154"/>
                        <a:pt x="12182" y="15660"/>
                        <a:pt x="7848" y="15660"/>
                      </a:cubicBezTo>
                      <a:cubicBezTo>
                        <a:pt x="3513" y="15660"/>
                        <a:pt x="0" y="12154"/>
                        <a:pt x="0" y="7830"/>
                      </a:cubicBezTo>
                      <a:cubicBezTo>
                        <a:pt x="0" y="3506"/>
                        <a:pt x="3514" y="0"/>
                        <a:pt x="7848" y="0"/>
                      </a:cubicBezTo>
                      <a:cubicBezTo>
                        <a:pt x="12182" y="0"/>
                        <a:pt x="15695" y="3506"/>
                        <a:pt x="15695" y="783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492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grpSp>
        <p:nvGrpSpPr>
          <p:cNvPr id="3530" name="グループ化 3529">
            <a:extLst>
              <a:ext uri="{FF2B5EF4-FFF2-40B4-BE49-F238E27FC236}">
                <a16:creationId xmlns:a16="http://schemas.microsoft.com/office/drawing/2014/main" id="{410C01A4-5DEC-EB16-BBC2-678F6BE0DAF1}"/>
              </a:ext>
            </a:extLst>
          </p:cNvPr>
          <p:cNvGrpSpPr/>
          <p:nvPr/>
        </p:nvGrpSpPr>
        <p:grpSpPr>
          <a:xfrm>
            <a:off x="2545867" y="4895739"/>
            <a:ext cx="1811405" cy="1305696"/>
            <a:chOff x="2001486" y="4912845"/>
            <a:chExt cx="1811405" cy="1305696"/>
          </a:xfrm>
        </p:grpSpPr>
        <p:sp>
          <p:nvSpPr>
            <p:cNvPr id="3531" name="フリーフォーム 3530">
              <a:extLst>
                <a:ext uri="{FF2B5EF4-FFF2-40B4-BE49-F238E27FC236}">
                  <a16:creationId xmlns:a16="http://schemas.microsoft.com/office/drawing/2014/main" id="{831C10D0-5BD5-932E-326A-A6115537571D}"/>
                </a:ext>
              </a:extLst>
            </p:cNvPr>
            <p:cNvSpPr/>
            <p:nvPr/>
          </p:nvSpPr>
          <p:spPr>
            <a:xfrm>
              <a:off x="2504081" y="5063522"/>
              <a:ext cx="402710" cy="150677"/>
            </a:xfrm>
            <a:custGeom>
              <a:avLst/>
              <a:gdLst>
                <a:gd name="connsiteX0" fmla="*/ 0 w 147719"/>
                <a:gd name="connsiteY0" fmla="*/ 55270 h 55270"/>
                <a:gd name="connsiteX1" fmla="*/ 147719 w 147719"/>
                <a:gd name="connsiteY1" fmla="*/ 0 h 5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719" h="55270">
                  <a:moveTo>
                    <a:pt x="0" y="55270"/>
                  </a:moveTo>
                  <a:lnTo>
                    <a:pt x="147719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32" name="フリーフォーム 3531">
              <a:extLst>
                <a:ext uri="{FF2B5EF4-FFF2-40B4-BE49-F238E27FC236}">
                  <a16:creationId xmlns:a16="http://schemas.microsoft.com/office/drawing/2014/main" id="{9D79354E-9A5C-47FF-B5FA-4960A1F335EA}"/>
                </a:ext>
              </a:extLst>
            </p:cNvPr>
            <p:cNvSpPr/>
            <p:nvPr/>
          </p:nvSpPr>
          <p:spPr>
            <a:xfrm>
              <a:off x="2906759" y="5063530"/>
              <a:ext cx="503389" cy="5905"/>
            </a:xfrm>
            <a:custGeom>
              <a:avLst/>
              <a:gdLst>
                <a:gd name="connsiteX0" fmla="*/ 0 w 184649"/>
                <a:gd name="connsiteY0" fmla="*/ 0 h 2166"/>
                <a:gd name="connsiteX1" fmla="*/ 184649 w 184649"/>
                <a:gd name="connsiteY1" fmla="*/ 0 h 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649" h="2166">
                  <a:moveTo>
                    <a:pt x="0" y="0"/>
                  </a:moveTo>
                  <a:lnTo>
                    <a:pt x="184649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33" name="フリーフォーム 3532">
              <a:extLst>
                <a:ext uri="{FF2B5EF4-FFF2-40B4-BE49-F238E27FC236}">
                  <a16:creationId xmlns:a16="http://schemas.microsoft.com/office/drawing/2014/main" id="{9ACAD747-D322-00F7-5AF4-FC128CF93E1D}"/>
                </a:ext>
              </a:extLst>
            </p:cNvPr>
            <p:cNvSpPr/>
            <p:nvPr/>
          </p:nvSpPr>
          <p:spPr>
            <a:xfrm>
              <a:off x="2906792" y="4912845"/>
              <a:ext cx="402710" cy="150677"/>
            </a:xfrm>
            <a:custGeom>
              <a:avLst/>
              <a:gdLst>
                <a:gd name="connsiteX0" fmla="*/ 0 w 147719"/>
                <a:gd name="connsiteY0" fmla="*/ 55270 h 55270"/>
                <a:gd name="connsiteX1" fmla="*/ 147719 w 147719"/>
                <a:gd name="connsiteY1" fmla="*/ 0 h 5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719" h="55270">
                  <a:moveTo>
                    <a:pt x="0" y="55270"/>
                  </a:moveTo>
                  <a:lnTo>
                    <a:pt x="147719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34" name="フリーフォーム 3533">
              <a:extLst>
                <a:ext uri="{FF2B5EF4-FFF2-40B4-BE49-F238E27FC236}">
                  <a16:creationId xmlns:a16="http://schemas.microsoft.com/office/drawing/2014/main" id="{178D9733-6B59-676F-CB74-AFAB2A9E2502}"/>
                </a:ext>
              </a:extLst>
            </p:cNvPr>
            <p:cNvSpPr/>
            <p:nvPr/>
          </p:nvSpPr>
          <p:spPr>
            <a:xfrm>
              <a:off x="2504081" y="5716455"/>
              <a:ext cx="503389" cy="5905"/>
            </a:xfrm>
            <a:custGeom>
              <a:avLst/>
              <a:gdLst>
                <a:gd name="connsiteX0" fmla="*/ 0 w 184649"/>
                <a:gd name="connsiteY0" fmla="*/ 0 h 2166"/>
                <a:gd name="connsiteX1" fmla="*/ 184649 w 184649"/>
                <a:gd name="connsiteY1" fmla="*/ 0 h 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649" h="2166">
                  <a:moveTo>
                    <a:pt x="0" y="0"/>
                  </a:moveTo>
                  <a:lnTo>
                    <a:pt x="184649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35" name="フリーフォーム 3534">
              <a:extLst>
                <a:ext uri="{FF2B5EF4-FFF2-40B4-BE49-F238E27FC236}">
                  <a16:creationId xmlns:a16="http://schemas.microsoft.com/office/drawing/2014/main" id="{B3322E54-5BA3-97AC-8E23-DB27D7C99A65}"/>
                </a:ext>
              </a:extLst>
            </p:cNvPr>
            <p:cNvSpPr/>
            <p:nvPr/>
          </p:nvSpPr>
          <p:spPr>
            <a:xfrm>
              <a:off x="2504081" y="5214198"/>
              <a:ext cx="5919" cy="502257"/>
            </a:xfrm>
            <a:custGeom>
              <a:avLst/>
              <a:gdLst>
                <a:gd name="connsiteX0" fmla="*/ 0 w 2171"/>
                <a:gd name="connsiteY0" fmla="*/ 184234 h 184234"/>
                <a:gd name="connsiteX1" fmla="*/ 0 w 2171"/>
                <a:gd name="connsiteY1" fmla="*/ 0 h 18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71" h="184234">
                  <a:moveTo>
                    <a:pt x="0" y="184234"/>
                  </a:moveTo>
                  <a:lnTo>
                    <a:pt x="0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36" name="フリーフォーム 3535">
              <a:extLst>
                <a:ext uri="{FF2B5EF4-FFF2-40B4-BE49-F238E27FC236}">
                  <a16:creationId xmlns:a16="http://schemas.microsoft.com/office/drawing/2014/main" id="{81AE4122-56C1-CF8C-7F8B-3B1C704F4697}"/>
                </a:ext>
              </a:extLst>
            </p:cNvPr>
            <p:cNvSpPr/>
            <p:nvPr/>
          </p:nvSpPr>
          <p:spPr>
            <a:xfrm>
              <a:off x="3410148" y="5063530"/>
              <a:ext cx="5919" cy="502257"/>
            </a:xfrm>
            <a:custGeom>
              <a:avLst/>
              <a:gdLst>
                <a:gd name="connsiteX0" fmla="*/ 0 w 2171"/>
                <a:gd name="connsiteY0" fmla="*/ 184234 h 184234"/>
                <a:gd name="connsiteX1" fmla="*/ 0 w 2171"/>
                <a:gd name="connsiteY1" fmla="*/ 0 h 18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71" h="184234">
                  <a:moveTo>
                    <a:pt x="0" y="184234"/>
                  </a:moveTo>
                  <a:lnTo>
                    <a:pt x="0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37" name="フリーフォーム 3536">
              <a:extLst>
                <a:ext uri="{FF2B5EF4-FFF2-40B4-BE49-F238E27FC236}">
                  <a16:creationId xmlns:a16="http://schemas.microsoft.com/office/drawing/2014/main" id="{07CFDCF4-79AB-B2A8-55C0-2D38DC27C3F6}"/>
                </a:ext>
              </a:extLst>
            </p:cNvPr>
            <p:cNvSpPr/>
            <p:nvPr/>
          </p:nvSpPr>
          <p:spPr>
            <a:xfrm>
              <a:off x="3007470" y="5565787"/>
              <a:ext cx="402710" cy="150677"/>
            </a:xfrm>
            <a:custGeom>
              <a:avLst/>
              <a:gdLst>
                <a:gd name="connsiteX0" fmla="*/ 0 w 147719"/>
                <a:gd name="connsiteY0" fmla="*/ 55270 h 55270"/>
                <a:gd name="connsiteX1" fmla="*/ 147719 w 147719"/>
                <a:gd name="connsiteY1" fmla="*/ 0 h 5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719" h="55270">
                  <a:moveTo>
                    <a:pt x="0" y="55270"/>
                  </a:moveTo>
                  <a:lnTo>
                    <a:pt x="147719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38" name="フリーフォーム 3537">
              <a:extLst>
                <a:ext uri="{FF2B5EF4-FFF2-40B4-BE49-F238E27FC236}">
                  <a16:creationId xmlns:a16="http://schemas.microsoft.com/office/drawing/2014/main" id="{8BE8F2C9-CE6C-780D-1998-A6AEC0083C86}"/>
                </a:ext>
              </a:extLst>
            </p:cNvPr>
            <p:cNvSpPr/>
            <p:nvPr/>
          </p:nvSpPr>
          <p:spPr>
            <a:xfrm>
              <a:off x="2001486" y="5716477"/>
              <a:ext cx="503389" cy="5905"/>
            </a:xfrm>
            <a:custGeom>
              <a:avLst/>
              <a:gdLst>
                <a:gd name="connsiteX0" fmla="*/ 0 w 184649"/>
                <a:gd name="connsiteY0" fmla="*/ 0 h 2166"/>
                <a:gd name="connsiteX1" fmla="*/ 184649 w 184649"/>
                <a:gd name="connsiteY1" fmla="*/ 0 h 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649" h="2166">
                  <a:moveTo>
                    <a:pt x="0" y="0"/>
                  </a:moveTo>
                  <a:lnTo>
                    <a:pt x="184649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39" name="フリーフォーム 3538">
              <a:extLst>
                <a:ext uri="{FF2B5EF4-FFF2-40B4-BE49-F238E27FC236}">
                  <a16:creationId xmlns:a16="http://schemas.microsoft.com/office/drawing/2014/main" id="{8C162149-A2AC-E87B-2512-72056E2CA7DE}"/>
                </a:ext>
              </a:extLst>
            </p:cNvPr>
            <p:cNvSpPr/>
            <p:nvPr/>
          </p:nvSpPr>
          <p:spPr>
            <a:xfrm>
              <a:off x="2404164" y="5063549"/>
              <a:ext cx="503389" cy="5905"/>
            </a:xfrm>
            <a:custGeom>
              <a:avLst/>
              <a:gdLst>
                <a:gd name="connsiteX0" fmla="*/ 0 w 184649"/>
                <a:gd name="connsiteY0" fmla="*/ 0 h 2166"/>
                <a:gd name="connsiteX1" fmla="*/ 184649 w 184649"/>
                <a:gd name="connsiteY1" fmla="*/ 0 h 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649" h="2166">
                  <a:moveTo>
                    <a:pt x="0" y="0"/>
                  </a:moveTo>
                  <a:lnTo>
                    <a:pt x="184649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40" name="フリーフォーム 3539">
              <a:extLst>
                <a:ext uri="{FF2B5EF4-FFF2-40B4-BE49-F238E27FC236}">
                  <a16:creationId xmlns:a16="http://schemas.microsoft.com/office/drawing/2014/main" id="{784BFAA4-2B4B-B660-7EC3-3CE6E5E1A7BE}"/>
                </a:ext>
              </a:extLst>
            </p:cNvPr>
            <p:cNvSpPr/>
            <p:nvPr/>
          </p:nvSpPr>
          <p:spPr>
            <a:xfrm>
              <a:off x="3410181" y="5415110"/>
              <a:ext cx="402710" cy="150677"/>
            </a:xfrm>
            <a:custGeom>
              <a:avLst/>
              <a:gdLst>
                <a:gd name="connsiteX0" fmla="*/ 0 w 147719"/>
                <a:gd name="connsiteY0" fmla="*/ 55270 h 55270"/>
                <a:gd name="connsiteX1" fmla="*/ 147719 w 147719"/>
                <a:gd name="connsiteY1" fmla="*/ 0 h 5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719" h="55270">
                  <a:moveTo>
                    <a:pt x="0" y="55270"/>
                  </a:moveTo>
                  <a:lnTo>
                    <a:pt x="147719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41" name="フリーフォーム 3540">
              <a:extLst>
                <a:ext uri="{FF2B5EF4-FFF2-40B4-BE49-F238E27FC236}">
                  <a16:creationId xmlns:a16="http://schemas.microsoft.com/office/drawing/2014/main" id="{3AFE8292-426A-5EF7-F482-301DE43498C1}"/>
                </a:ext>
              </a:extLst>
            </p:cNvPr>
            <p:cNvSpPr/>
            <p:nvPr/>
          </p:nvSpPr>
          <p:spPr>
            <a:xfrm>
              <a:off x="2504081" y="5716284"/>
              <a:ext cx="5919" cy="502257"/>
            </a:xfrm>
            <a:custGeom>
              <a:avLst/>
              <a:gdLst>
                <a:gd name="connsiteX0" fmla="*/ 0 w 2171"/>
                <a:gd name="connsiteY0" fmla="*/ 184234 h 184234"/>
                <a:gd name="connsiteX1" fmla="*/ 0 w 2171"/>
                <a:gd name="connsiteY1" fmla="*/ 0 h 18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71" h="184234">
                  <a:moveTo>
                    <a:pt x="0" y="184234"/>
                  </a:moveTo>
                  <a:lnTo>
                    <a:pt x="0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3542" name="フリーフォーム 3541">
              <a:extLst>
                <a:ext uri="{FF2B5EF4-FFF2-40B4-BE49-F238E27FC236}">
                  <a16:creationId xmlns:a16="http://schemas.microsoft.com/office/drawing/2014/main" id="{837200B8-AF13-AFA2-4A93-B92EAF0BB447}"/>
                </a:ext>
              </a:extLst>
            </p:cNvPr>
            <p:cNvSpPr/>
            <p:nvPr/>
          </p:nvSpPr>
          <p:spPr>
            <a:xfrm>
              <a:off x="3410148" y="5565615"/>
              <a:ext cx="5919" cy="502257"/>
            </a:xfrm>
            <a:custGeom>
              <a:avLst/>
              <a:gdLst>
                <a:gd name="connsiteX0" fmla="*/ 0 w 2171"/>
                <a:gd name="connsiteY0" fmla="*/ 184234 h 184234"/>
                <a:gd name="connsiteX1" fmla="*/ 0 w 2171"/>
                <a:gd name="connsiteY1" fmla="*/ 0 h 18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71" h="184234">
                  <a:moveTo>
                    <a:pt x="0" y="184234"/>
                  </a:moveTo>
                  <a:lnTo>
                    <a:pt x="0" y="0"/>
                  </a:lnTo>
                </a:path>
              </a:pathLst>
            </a:custGeom>
            <a:ln w="19050" cap="flat">
              <a:solidFill>
                <a:srgbClr val="FF0000"/>
              </a:solidFill>
              <a:custDash>
                <a:ds d="300000" sp="300000"/>
              </a:custDash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sp>
        <p:nvSpPr>
          <p:cNvPr id="3543" name="円/楕円 3542">
            <a:extLst>
              <a:ext uri="{FF2B5EF4-FFF2-40B4-BE49-F238E27FC236}">
                <a16:creationId xmlns:a16="http://schemas.microsoft.com/office/drawing/2014/main" id="{BC3A11AC-16B6-65B8-45C8-239A4BE5AAE1}"/>
              </a:ext>
            </a:extLst>
          </p:cNvPr>
          <p:cNvSpPr/>
          <p:nvPr/>
        </p:nvSpPr>
        <p:spPr>
          <a:xfrm>
            <a:off x="4568835" y="5338409"/>
            <a:ext cx="1343025" cy="853327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72000" rIns="0" bIns="0" rtlCol="0" anchor="ctr"/>
          <a:lstStyle/>
          <a:p>
            <a:pPr algn="ctr"/>
            <a:r>
              <a:rPr kumimoji="1" lang="ja-JP" altLang="en-US" sz="14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同じ直方体</a:t>
            </a:r>
            <a:endParaRPr kumimoji="1" lang="en-US" altLang="ja-JP" sz="1400" dirty="0">
              <a:solidFill>
                <a:schemeClr val="tx1"/>
              </a:solidFill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  <a:p>
            <a:pPr algn="ctr"/>
            <a:r>
              <a:rPr kumimoji="1" lang="ja-JP" altLang="en-US" sz="2000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⇔</a:t>
            </a:r>
          </a:p>
        </p:txBody>
      </p:sp>
      <p:sp>
        <p:nvSpPr>
          <p:cNvPr id="3544" name="十字形 3543">
            <a:extLst>
              <a:ext uri="{FF2B5EF4-FFF2-40B4-BE49-F238E27FC236}">
                <a16:creationId xmlns:a16="http://schemas.microsoft.com/office/drawing/2014/main" id="{76555A47-B472-EA3E-59BB-99A039CAE507}"/>
              </a:ext>
            </a:extLst>
          </p:cNvPr>
          <p:cNvSpPr/>
          <p:nvPr/>
        </p:nvSpPr>
        <p:spPr>
          <a:xfrm rot="2700000">
            <a:off x="1209104" y="5156243"/>
            <a:ext cx="296375" cy="296375"/>
          </a:xfrm>
          <a:prstGeom prst="plus">
            <a:avLst>
              <a:gd name="adj" fmla="val 40076"/>
            </a:avLst>
          </a:prstGeom>
          <a:solidFill>
            <a:srgbClr val="FFFF00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5" name="十字形 3544">
            <a:extLst>
              <a:ext uri="{FF2B5EF4-FFF2-40B4-BE49-F238E27FC236}">
                <a16:creationId xmlns:a16="http://schemas.microsoft.com/office/drawing/2014/main" id="{54CA71DA-4D26-1328-16F6-F5B6BC6EBF40}"/>
              </a:ext>
            </a:extLst>
          </p:cNvPr>
          <p:cNvSpPr/>
          <p:nvPr/>
        </p:nvSpPr>
        <p:spPr>
          <a:xfrm rot="2700000">
            <a:off x="1208138" y="5881507"/>
            <a:ext cx="296375" cy="296375"/>
          </a:xfrm>
          <a:prstGeom prst="plus">
            <a:avLst>
              <a:gd name="adj" fmla="val 40076"/>
            </a:avLst>
          </a:prstGeom>
          <a:solidFill>
            <a:srgbClr val="FFFF00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68429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8" grpId="0"/>
      <p:bldP spid="921" grpId="0" animBg="1"/>
      <p:bldP spid="2930" grpId="0" animBg="1"/>
      <p:bldP spid="2931" grpId="0" animBg="1"/>
      <p:bldP spid="2932" grpId="0" animBg="1"/>
      <p:bldP spid="2932" grpId="1" animBg="1"/>
      <p:bldP spid="3543" grpId="0" animBg="1"/>
      <p:bldP spid="3543" grpId="1" animBg="1"/>
      <p:bldP spid="3544" grpId="0" animBg="1"/>
      <p:bldP spid="354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CD66C874-B2E0-91C4-DD60-49F8F94B72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z="2400" b="1">
                <a:solidFill>
                  <a:srgbClr val="1E219C"/>
                </a:solidFill>
                <a:latin typeface="Hiragino Kaku Gothic Pro W6" panose="020B0300000000000000" pitchFamily="34" charset="-128"/>
                <a:ea typeface="Hiragino Kaku Gothic Pro W6" panose="020B0300000000000000" pitchFamily="34" charset="-128"/>
              </a:rPr>
              <a:t>重なりを持つ格子展開図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52153540-AE29-A3EF-BB66-6D3E04445E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6</a:t>
            </a:fld>
            <a:endParaRPr kumimoji="1" lang="ja-JP" altLang="en-US"/>
          </a:p>
        </p:txBody>
      </p: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F29BF213-498E-5A6B-2B75-874365D6357E}"/>
              </a:ext>
            </a:extLst>
          </p:cNvPr>
          <p:cNvCxnSpPr>
            <a:cxnSpLocks/>
          </p:cNvCxnSpPr>
          <p:nvPr/>
        </p:nvCxnSpPr>
        <p:spPr>
          <a:xfrm>
            <a:off x="143358" y="147737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43FDD0DB-69F8-8F09-B569-B82A17D68A15}"/>
              </a:ext>
            </a:extLst>
          </p:cNvPr>
          <p:cNvSpPr txBox="1"/>
          <p:nvPr/>
        </p:nvSpPr>
        <p:spPr>
          <a:xfrm>
            <a:off x="315854" y="1277315"/>
            <a:ext cx="2412266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定理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1 [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上原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, 2008]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cxnSp>
        <p:nvCxnSpPr>
          <p:cNvPr id="12" name="直線コネクタ 11">
            <a:extLst>
              <a:ext uri="{FF2B5EF4-FFF2-40B4-BE49-F238E27FC236}">
                <a16:creationId xmlns:a16="http://schemas.microsoft.com/office/drawing/2014/main" id="{81029D7F-E359-799F-4AC4-3BF3AF87DD8C}"/>
              </a:ext>
            </a:extLst>
          </p:cNvPr>
          <p:cNvCxnSpPr>
            <a:cxnSpLocks/>
          </p:cNvCxnSpPr>
          <p:nvPr/>
        </p:nvCxnSpPr>
        <p:spPr>
          <a:xfrm>
            <a:off x="133672" y="2481872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テキスト ボックス 12">
                <a:extLst>
                  <a:ext uri="{FF2B5EF4-FFF2-40B4-BE49-F238E27FC236}">
                    <a16:creationId xmlns:a16="http://schemas.microsoft.com/office/drawing/2014/main" id="{CDA1D6D2-D3A0-2EC4-C291-456C624BB140}"/>
                  </a:ext>
                </a:extLst>
              </p:cNvPr>
              <p:cNvSpPr txBox="1"/>
              <p:nvPr/>
            </p:nvSpPr>
            <p:spPr>
              <a:xfrm>
                <a:off x="255722" y="1652435"/>
                <a:ext cx="8623312" cy="7750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en-US" altLang="ja-JP" b="0" dirty="0">
                    <a:ea typeface="Hiragino Kaku Gothic Pro W3" panose="020B0300000000000000" pitchFamily="34" charset="-128"/>
                  </a:rPr>
                  <a:t>  </a:t>
                </a:r>
                <a14:m>
                  <m:oMath xmlns:m="http://schemas.openxmlformats.org/officeDocument/2006/math"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1×2×3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の格子立方体には，面どうしが重なる格子展開図が存在する．また，辺</a:t>
                </a:r>
                <a:br>
                  <a:rPr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</a:br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および頂点が接触する格子展開図が存在する．</a:t>
                </a:r>
                <a:endParaRPr lang="en-US" altLang="ja-JP" dirty="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13" name="テキスト ボックス 12">
                <a:extLst>
                  <a:ext uri="{FF2B5EF4-FFF2-40B4-BE49-F238E27FC236}">
                    <a16:creationId xmlns:a16="http://schemas.microsoft.com/office/drawing/2014/main" id="{CDA1D6D2-D3A0-2EC4-C291-456C624BB1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722" y="1652435"/>
                <a:ext cx="8623312" cy="775020"/>
              </a:xfrm>
              <a:prstGeom prst="rect">
                <a:avLst/>
              </a:prstGeom>
              <a:blipFill>
                <a:blip r:embed="rId2"/>
                <a:stretch>
                  <a:fillRect l="-588" r="-588" b="-967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2" name="テキスト ボックス 51">
                <a:extLst>
                  <a:ext uri="{FF2B5EF4-FFF2-40B4-BE49-F238E27FC236}">
                    <a16:creationId xmlns:a16="http://schemas.microsoft.com/office/drawing/2014/main" id="{BB1896CE-28C0-F3CB-26F9-F75AFA0954C4}"/>
                  </a:ext>
                </a:extLst>
              </p:cNvPr>
              <p:cNvSpPr txBox="1"/>
              <p:nvPr/>
            </p:nvSpPr>
            <p:spPr>
              <a:xfrm>
                <a:off x="255722" y="2540037"/>
                <a:ext cx="6896424" cy="41492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14:m>
                  <m:oMath xmlns:m="http://schemas.openxmlformats.org/officeDocument/2006/math"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1×2×3 </m:t>
                    </m:r>
                  </m:oMath>
                </a14:m>
                <a:r>
                  <a:rPr kumimoji="1"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の格子直方体の</a:t>
                </a:r>
                <a:r>
                  <a:rPr kumimoji="1" lang="ja-JP" altLang="en-US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赤色の太線</a:t>
                </a:r>
                <a:r>
                  <a:rPr kumimoji="1"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に沿って切り開くと</a:t>
                </a:r>
                <a:r>
                  <a:rPr kumimoji="1"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…</a:t>
                </a:r>
              </a:p>
            </p:txBody>
          </p:sp>
        </mc:Choice>
        <mc:Fallback xmlns="">
          <p:sp>
            <p:nvSpPr>
              <p:cNvPr id="52" name="テキスト ボックス 51">
                <a:extLst>
                  <a:ext uri="{FF2B5EF4-FFF2-40B4-BE49-F238E27FC236}">
                    <a16:creationId xmlns:a16="http://schemas.microsoft.com/office/drawing/2014/main" id="{BB1896CE-28C0-F3CB-26F9-F75AFA0954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722" y="2540037"/>
                <a:ext cx="6896424" cy="414922"/>
              </a:xfrm>
              <a:prstGeom prst="rect">
                <a:avLst/>
              </a:prstGeom>
              <a:blipFill>
                <a:blip r:embed="rId3"/>
                <a:stretch>
                  <a:fillRect l="-368" b="-2424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9" name="グループ化 118">
            <a:extLst>
              <a:ext uri="{FF2B5EF4-FFF2-40B4-BE49-F238E27FC236}">
                <a16:creationId xmlns:a16="http://schemas.microsoft.com/office/drawing/2014/main" id="{6B90E537-EEAC-FC89-46B4-9E0CB7032025}"/>
              </a:ext>
            </a:extLst>
          </p:cNvPr>
          <p:cNvGrpSpPr/>
          <p:nvPr/>
        </p:nvGrpSpPr>
        <p:grpSpPr>
          <a:xfrm>
            <a:off x="1795183" y="3331221"/>
            <a:ext cx="1991578" cy="739628"/>
            <a:chOff x="1610474" y="3318082"/>
            <a:chExt cx="1991578" cy="739628"/>
          </a:xfrm>
        </p:grpSpPr>
        <p:grpSp>
          <p:nvGrpSpPr>
            <p:cNvPr id="57" name="グラフィックス 54">
              <a:extLst>
                <a:ext uri="{FF2B5EF4-FFF2-40B4-BE49-F238E27FC236}">
                  <a16:creationId xmlns:a16="http://schemas.microsoft.com/office/drawing/2014/main" id="{6E20ACF5-078E-7BE0-18D2-6AB113D90C9D}"/>
                </a:ext>
              </a:extLst>
            </p:cNvPr>
            <p:cNvGrpSpPr/>
            <p:nvPr/>
          </p:nvGrpSpPr>
          <p:grpSpPr>
            <a:xfrm>
              <a:off x="1645963" y="3353604"/>
              <a:ext cx="1920596" cy="668589"/>
              <a:chOff x="1416869" y="3292574"/>
              <a:chExt cx="2240689" cy="780018"/>
            </a:xfrm>
          </p:grpSpPr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03375D68-35F8-8F5F-591A-9B2AF2EEDE59}"/>
                  </a:ext>
                </a:extLst>
              </p:cNvPr>
              <p:cNvSpPr/>
              <p:nvPr/>
            </p:nvSpPr>
            <p:spPr>
              <a:xfrm>
                <a:off x="2391061" y="3585081"/>
                <a:ext cx="5728" cy="487510"/>
              </a:xfrm>
              <a:custGeom>
                <a:avLst/>
                <a:gdLst>
                  <a:gd name="connsiteX0" fmla="*/ 0 w 5728"/>
                  <a:gd name="connsiteY0" fmla="*/ 487511 h 487510"/>
                  <a:gd name="connsiteX1" fmla="*/ 0 w 5728"/>
                  <a:gd name="connsiteY1" fmla="*/ 0 h 487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8" h="487510">
                    <a:moveTo>
                      <a:pt x="0" y="487511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EC10688C-2029-8A21-F03C-6EEB5786AFC7}"/>
                  </a:ext>
                </a:extLst>
              </p:cNvPr>
              <p:cNvSpPr/>
              <p:nvPr/>
            </p:nvSpPr>
            <p:spPr>
              <a:xfrm>
                <a:off x="2878178" y="3585081"/>
                <a:ext cx="5728" cy="487510"/>
              </a:xfrm>
              <a:custGeom>
                <a:avLst/>
                <a:gdLst>
                  <a:gd name="connsiteX0" fmla="*/ 0 w 5728"/>
                  <a:gd name="connsiteY0" fmla="*/ 487511 h 487510"/>
                  <a:gd name="connsiteX1" fmla="*/ 0 w 5728"/>
                  <a:gd name="connsiteY1" fmla="*/ 0 h 487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8" h="487510">
                    <a:moveTo>
                      <a:pt x="0" y="487511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37ECDF6E-FADC-51E1-C98F-9F7B8384D0B9}"/>
                  </a:ext>
                </a:extLst>
              </p:cNvPr>
              <p:cNvSpPr/>
              <p:nvPr/>
            </p:nvSpPr>
            <p:spPr>
              <a:xfrm>
                <a:off x="2391061" y="3438828"/>
                <a:ext cx="389693" cy="146253"/>
              </a:xfrm>
              <a:custGeom>
                <a:avLst/>
                <a:gdLst>
                  <a:gd name="connsiteX0" fmla="*/ 0 w 389693"/>
                  <a:gd name="connsiteY0" fmla="*/ 146254 h 146253"/>
                  <a:gd name="connsiteX1" fmla="*/ 389693 w 389693"/>
                  <a:gd name="connsiteY1" fmla="*/ 0 h 1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93" h="146253">
                    <a:moveTo>
                      <a:pt x="0" y="146254"/>
                    </a:moveTo>
                    <a:lnTo>
                      <a:pt x="38969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AA20BA44-8E93-CB4B-1396-0B5979AC6B93}"/>
                  </a:ext>
                </a:extLst>
              </p:cNvPr>
              <p:cNvSpPr/>
              <p:nvPr/>
            </p:nvSpPr>
            <p:spPr>
              <a:xfrm>
                <a:off x="2878178" y="3438828"/>
                <a:ext cx="389687" cy="146253"/>
              </a:xfrm>
              <a:custGeom>
                <a:avLst/>
                <a:gdLst>
                  <a:gd name="connsiteX0" fmla="*/ 0 w 389687"/>
                  <a:gd name="connsiteY0" fmla="*/ 146254 h 146253"/>
                  <a:gd name="connsiteX1" fmla="*/ 389688 w 389687"/>
                  <a:gd name="connsiteY1" fmla="*/ 0 h 1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87" h="146253">
                    <a:moveTo>
                      <a:pt x="0" y="146254"/>
                    </a:moveTo>
                    <a:lnTo>
                      <a:pt x="389688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41666852-2265-9B71-7F19-EFF019D3CDF4}"/>
                  </a:ext>
                </a:extLst>
              </p:cNvPr>
              <p:cNvSpPr/>
              <p:nvPr/>
            </p:nvSpPr>
            <p:spPr>
              <a:xfrm>
                <a:off x="1903949" y="3585080"/>
                <a:ext cx="5728" cy="487511"/>
              </a:xfrm>
              <a:custGeom>
                <a:avLst/>
                <a:gdLst>
                  <a:gd name="connsiteX0" fmla="*/ 0 w 5728"/>
                  <a:gd name="connsiteY0" fmla="*/ 487512 h 487511"/>
                  <a:gd name="connsiteX1" fmla="*/ 0 w 5728"/>
                  <a:gd name="connsiteY1" fmla="*/ 0 h 48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8" h="487511">
                    <a:moveTo>
                      <a:pt x="0" y="487512"/>
                    </a:moveTo>
                    <a:lnTo>
                      <a:pt x="0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46674526-8739-9373-D6BA-2E83E653297A}"/>
                  </a:ext>
                </a:extLst>
              </p:cNvPr>
              <p:cNvSpPr/>
              <p:nvPr/>
            </p:nvSpPr>
            <p:spPr>
              <a:xfrm>
                <a:off x="2780754" y="3292574"/>
                <a:ext cx="389687" cy="146253"/>
              </a:xfrm>
              <a:custGeom>
                <a:avLst/>
                <a:gdLst>
                  <a:gd name="connsiteX0" fmla="*/ 0 w 389687"/>
                  <a:gd name="connsiteY0" fmla="*/ 146254 h 146253"/>
                  <a:gd name="connsiteX1" fmla="*/ 389688 w 389687"/>
                  <a:gd name="connsiteY1" fmla="*/ 0 h 1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87" h="146253">
                    <a:moveTo>
                      <a:pt x="0" y="146254"/>
                    </a:moveTo>
                    <a:lnTo>
                      <a:pt x="389688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4" name="フリーフォーム 63">
                <a:extLst>
                  <a:ext uri="{FF2B5EF4-FFF2-40B4-BE49-F238E27FC236}">
                    <a16:creationId xmlns:a16="http://schemas.microsoft.com/office/drawing/2014/main" id="{4919F007-4DE2-695C-13C6-944BF9339028}"/>
                  </a:ext>
                </a:extLst>
              </p:cNvPr>
              <p:cNvSpPr/>
              <p:nvPr/>
            </p:nvSpPr>
            <p:spPr>
              <a:xfrm>
                <a:off x="3267865" y="3292574"/>
                <a:ext cx="389693" cy="146253"/>
              </a:xfrm>
              <a:custGeom>
                <a:avLst/>
                <a:gdLst>
                  <a:gd name="connsiteX0" fmla="*/ 0 w 389693"/>
                  <a:gd name="connsiteY0" fmla="*/ 146254 h 146253"/>
                  <a:gd name="connsiteX1" fmla="*/ 389693 w 389693"/>
                  <a:gd name="connsiteY1" fmla="*/ 0 h 1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93" h="146253">
                    <a:moveTo>
                      <a:pt x="0" y="146254"/>
                    </a:moveTo>
                    <a:lnTo>
                      <a:pt x="38969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5" name="フリーフォーム 64">
                <a:extLst>
                  <a:ext uri="{FF2B5EF4-FFF2-40B4-BE49-F238E27FC236}">
                    <a16:creationId xmlns:a16="http://schemas.microsoft.com/office/drawing/2014/main" id="{6AF18FB7-02C3-C234-4AE3-19FCE00188C2}"/>
                  </a:ext>
                </a:extLst>
              </p:cNvPr>
              <p:cNvSpPr/>
              <p:nvPr/>
            </p:nvSpPr>
            <p:spPr>
              <a:xfrm>
                <a:off x="2293672" y="3292574"/>
                <a:ext cx="389693" cy="146253"/>
              </a:xfrm>
              <a:custGeom>
                <a:avLst/>
                <a:gdLst>
                  <a:gd name="connsiteX0" fmla="*/ 0 w 389693"/>
                  <a:gd name="connsiteY0" fmla="*/ 146254 h 146253"/>
                  <a:gd name="connsiteX1" fmla="*/ 389693 w 389693"/>
                  <a:gd name="connsiteY1" fmla="*/ 0 h 1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93" h="146253">
                    <a:moveTo>
                      <a:pt x="0" y="146254"/>
                    </a:moveTo>
                    <a:lnTo>
                      <a:pt x="38969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6" name="フリーフォーム 65">
                <a:extLst>
                  <a:ext uri="{FF2B5EF4-FFF2-40B4-BE49-F238E27FC236}">
                    <a16:creationId xmlns:a16="http://schemas.microsoft.com/office/drawing/2014/main" id="{5A7434D5-1380-6C85-E372-EB8FFAB889E6}"/>
                  </a:ext>
                </a:extLst>
              </p:cNvPr>
              <p:cNvSpPr/>
              <p:nvPr/>
            </p:nvSpPr>
            <p:spPr>
              <a:xfrm>
                <a:off x="1416869" y="3585080"/>
                <a:ext cx="487113" cy="5732"/>
              </a:xfrm>
              <a:custGeom>
                <a:avLst/>
                <a:gdLst>
                  <a:gd name="connsiteX0" fmla="*/ 0 w 487113"/>
                  <a:gd name="connsiteY0" fmla="*/ 0 h 5732"/>
                  <a:gd name="connsiteX1" fmla="*/ 487113 w 487113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3" h="5732">
                    <a:moveTo>
                      <a:pt x="0" y="0"/>
                    </a:moveTo>
                    <a:lnTo>
                      <a:pt x="487113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67" name="フリーフォーム 66">
                <a:extLst>
                  <a:ext uri="{FF2B5EF4-FFF2-40B4-BE49-F238E27FC236}">
                    <a16:creationId xmlns:a16="http://schemas.microsoft.com/office/drawing/2014/main" id="{3EE7BD12-36B0-5583-026C-6BCC314281FA}"/>
                  </a:ext>
                </a:extLst>
              </p:cNvPr>
              <p:cNvSpPr/>
              <p:nvPr/>
            </p:nvSpPr>
            <p:spPr>
              <a:xfrm>
                <a:off x="1806527" y="3438835"/>
                <a:ext cx="487110" cy="5732"/>
              </a:xfrm>
              <a:custGeom>
                <a:avLst/>
                <a:gdLst>
                  <a:gd name="connsiteX0" fmla="*/ 0 w 487110"/>
                  <a:gd name="connsiteY0" fmla="*/ 0 h 5732"/>
                  <a:gd name="connsiteX1" fmla="*/ 487111 w 487110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0" h="5732">
                    <a:moveTo>
                      <a:pt x="0" y="0"/>
                    </a:moveTo>
                    <a:lnTo>
                      <a:pt x="487111" y="0"/>
                    </a:lnTo>
                  </a:path>
                </a:pathLst>
              </a:custGeom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68" name="グラフィックス 54">
              <a:extLst>
                <a:ext uri="{FF2B5EF4-FFF2-40B4-BE49-F238E27FC236}">
                  <a16:creationId xmlns:a16="http://schemas.microsoft.com/office/drawing/2014/main" id="{FA18280F-5710-75CB-7920-F8ABF84F0473}"/>
                </a:ext>
              </a:extLst>
            </p:cNvPr>
            <p:cNvGrpSpPr/>
            <p:nvPr/>
          </p:nvGrpSpPr>
          <p:grpSpPr>
            <a:xfrm>
              <a:off x="1645963" y="3353604"/>
              <a:ext cx="1920596" cy="668598"/>
              <a:chOff x="1416869" y="3292574"/>
              <a:chExt cx="2240689" cy="780029"/>
            </a:xfrm>
          </p:grpSpPr>
          <p:sp>
            <p:nvSpPr>
              <p:cNvPr id="69" name="フリーフォーム 68">
                <a:extLst>
                  <a:ext uri="{FF2B5EF4-FFF2-40B4-BE49-F238E27FC236}">
                    <a16:creationId xmlns:a16="http://schemas.microsoft.com/office/drawing/2014/main" id="{D8A5DEBC-6681-D2C6-337E-77FDF7B2BC5C}"/>
                  </a:ext>
                </a:extLst>
              </p:cNvPr>
              <p:cNvSpPr/>
              <p:nvPr/>
            </p:nvSpPr>
            <p:spPr>
              <a:xfrm>
                <a:off x="2391061" y="4072592"/>
                <a:ext cx="487116" cy="5732"/>
              </a:xfrm>
              <a:custGeom>
                <a:avLst/>
                <a:gdLst>
                  <a:gd name="connsiteX0" fmla="*/ 0 w 487116"/>
                  <a:gd name="connsiteY0" fmla="*/ 0 h 5732"/>
                  <a:gd name="connsiteX1" fmla="*/ 487117 w 487116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6" h="5732">
                    <a:moveTo>
                      <a:pt x="0" y="0"/>
                    </a:moveTo>
                    <a:lnTo>
                      <a:pt x="487117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0" name="フリーフォーム 69">
                <a:extLst>
                  <a:ext uri="{FF2B5EF4-FFF2-40B4-BE49-F238E27FC236}">
                    <a16:creationId xmlns:a16="http://schemas.microsoft.com/office/drawing/2014/main" id="{9411B610-6F73-261C-E4B4-84F6F314BADC}"/>
                  </a:ext>
                </a:extLst>
              </p:cNvPr>
              <p:cNvSpPr/>
              <p:nvPr/>
            </p:nvSpPr>
            <p:spPr>
              <a:xfrm>
                <a:off x="2391061" y="3585081"/>
                <a:ext cx="487116" cy="5732"/>
              </a:xfrm>
              <a:custGeom>
                <a:avLst/>
                <a:gdLst>
                  <a:gd name="connsiteX0" fmla="*/ 0 w 487116"/>
                  <a:gd name="connsiteY0" fmla="*/ 0 h 5732"/>
                  <a:gd name="connsiteX1" fmla="*/ 487117 w 487116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6" h="5732">
                    <a:moveTo>
                      <a:pt x="0" y="0"/>
                    </a:moveTo>
                    <a:lnTo>
                      <a:pt x="487117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1" name="フリーフォーム 70">
                <a:extLst>
                  <a:ext uri="{FF2B5EF4-FFF2-40B4-BE49-F238E27FC236}">
                    <a16:creationId xmlns:a16="http://schemas.microsoft.com/office/drawing/2014/main" id="{09A411F1-622C-549F-BAED-BDBE31BA2B97}"/>
                  </a:ext>
                </a:extLst>
              </p:cNvPr>
              <p:cNvSpPr/>
              <p:nvPr/>
            </p:nvSpPr>
            <p:spPr>
              <a:xfrm>
                <a:off x="2780720" y="3438836"/>
                <a:ext cx="487111" cy="5732"/>
              </a:xfrm>
              <a:custGeom>
                <a:avLst/>
                <a:gdLst>
                  <a:gd name="connsiteX0" fmla="*/ 0 w 487111"/>
                  <a:gd name="connsiteY0" fmla="*/ 0 h 5732"/>
                  <a:gd name="connsiteX1" fmla="*/ 487111 w 487111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1" h="5732">
                    <a:moveTo>
                      <a:pt x="0" y="0"/>
                    </a:moveTo>
                    <a:lnTo>
                      <a:pt x="487111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2" name="フリーフォーム 71">
                <a:extLst>
                  <a:ext uri="{FF2B5EF4-FFF2-40B4-BE49-F238E27FC236}">
                    <a16:creationId xmlns:a16="http://schemas.microsoft.com/office/drawing/2014/main" id="{9C39A657-2D63-D3B3-B66D-6CAF43C3F3FF}"/>
                  </a:ext>
                </a:extLst>
              </p:cNvPr>
              <p:cNvSpPr/>
              <p:nvPr/>
            </p:nvSpPr>
            <p:spPr>
              <a:xfrm>
                <a:off x="3267831" y="3438836"/>
                <a:ext cx="5728" cy="487512"/>
              </a:xfrm>
              <a:custGeom>
                <a:avLst/>
                <a:gdLst>
                  <a:gd name="connsiteX0" fmla="*/ 0 w 5728"/>
                  <a:gd name="connsiteY0" fmla="*/ 487512 h 487512"/>
                  <a:gd name="connsiteX1" fmla="*/ 0 w 5728"/>
                  <a:gd name="connsiteY1" fmla="*/ 0 h 48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8" h="487512">
                    <a:moveTo>
                      <a:pt x="0" y="487512"/>
                    </a:moveTo>
                    <a:lnTo>
                      <a:pt x="0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3" name="フリーフォーム 72">
                <a:extLst>
                  <a:ext uri="{FF2B5EF4-FFF2-40B4-BE49-F238E27FC236}">
                    <a16:creationId xmlns:a16="http://schemas.microsoft.com/office/drawing/2014/main" id="{E9749DE9-D52B-A6A2-84B3-04AB8FFA913B}"/>
                  </a:ext>
                </a:extLst>
              </p:cNvPr>
              <p:cNvSpPr/>
              <p:nvPr/>
            </p:nvSpPr>
            <p:spPr>
              <a:xfrm>
                <a:off x="2878178" y="3926349"/>
                <a:ext cx="389687" cy="146254"/>
              </a:xfrm>
              <a:custGeom>
                <a:avLst/>
                <a:gdLst>
                  <a:gd name="connsiteX0" fmla="*/ 0 w 389687"/>
                  <a:gd name="connsiteY0" fmla="*/ 146255 h 146254"/>
                  <a:gd name="connsiteX1" fmla="*/ 389688 w 389687"/>
                  <a:gd name="connsiteY1" fmla="*/ 0 h 146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87" h="146254">
                    <a:moveTo>
                      <a:pt x="0" y="146255"/>
                    </a:moveTo>
                    <a:lnTo>
                      <a:pt x="389688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4" name="フリーフォーム 73">
                <a:extLst>
                  <a:ext uri="{FF2B5EF4-FFF2-40B4-BE49-F238E27FC236}">
                    <a16:creationId xmlns:a16="http://schemas.microsoft.com/office/drawing/2014/main" id="{71799AB7-706F-DD36-DBE4-8019FBAD9E07}"/>
                  </a:ext>
                </a:extLst>
              </p:cNvPr>
              <p:cNvSpPr/>
              <p:nvPr/>
            </p:nvSpPr>
            <p:spPr>
              <a:xfrm>
                <a:off x="1903949" y="4072592"/>
                <a:ext cx="487111" cy="5732"/>
              </a:xfrm>
              <a:custGeom>
                <a:avLst/>
                <a:gdLst>
                  <a:gd name="connsiteX0" fmla="*/ 0 w 487111"/>
                  <a:gd name="connsiteY0" fmla="*/ 0 h 5732"/>
                  <a:gd name="connsiteX1" fmla="*/ 487112 w 487111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1" h="5732">
                    <a:moveTo>
                      <a:pt x="0" y="0"/>
                    </a:moveTo>
                    <a:lnTo>
                      <a:pt x="487112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5" name="フリーフォーム 74">
                <a:extLst>
                  <a:ext uri="{FF2B5EF4-FFF2-40B4-BE49-F238E27FC236}">
                    <a16:creationId xmlns:a16="http://schemas.microsoft.com/office/drawing/2014/main" id="{DC3603E8-B5D1-E040-5501-D9CA61056791}"/>
                  </a:ext>
                </a:extLst>
              </p:cNvPr>
              <p:cNvSpPr/>
              <p:nvPr/>
            </p:nvSpPr>
            <p:spPr>
              <a:xfrm>
                <a:off x="1903949" y="3585080"/>
                <a:ext cx="487111" cy="5732"/>
              </a:xfrm>
              <a:custGeom>
                <a:avLst/>
                <a:gdLst>
                  <a:gd name="connsiteX0" fmla="*/ 0 w 487111"/>
                  <a:gd name="connsiteY0" fmla="*/ 0 h 5732"/>
                  <a:gd name="connsiteX1" fmla="*/ 487112 w 487111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1" h="5732">
                    <a:moveTo>
                      <a:pt x="0" y="0"/>
                    </a:moveTo>
                    <a:lnTo>
                      <a:pt x="487112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6" name="フリーフォーム 75">
                <a:extLst>
                  <a:ext uri="{FF2B5EF4-FFF2-40B4-BE49-F238E27FC236}">
                    <a16:creationId xmlns:a16="http://schemas.microsoft.com/office/drawing/2014/main" id="{6E9EF6C8-A7A9-12F4-2054-DCB2B40110F5}"/>
                  </a:ext>
                </a:extLst>
              </p:cNvPr>
              <p:cNvSpPr/>
              <p:nvPr/>
            </p:nvSpPr>
            <p:spPr>
              <a:xfrm>
                <a:off x="1903949" y="3438826"/>
                <a:ext cx="389688" cy="146253"/>
              </a:xfrm>
              <a:custGeom>
                <a:avLst/>
                <a:gdLst>
                  <a:gd name="connsiteX0" fmla="*/ 0 w 389688"/>
                  <a:gd name="connsiteY0" fmla="*/ 146254 h 146253"/>
                  <a:gd name="connsiteX1" fmla="*/ 389688 w 389688"/>
                  <a:gd name="connsiteY1" fmla="*/ 0 h 1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88" h="146253">
                    <a:moveTo>
                      <a:pt x="0" y="146254"/>
                    </a:moveTo>
                    <a:lnTo>
                      <a:pt x="389688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7" name="フリーフォーム 76">
                <a:extLst>
                  <a:ext uri="{FF2B5EF4-FFF2-40B4-BE49-F238E27FC236}">
                    <a16:creationId xmlns:a16="http://schemas.microsoft.com/office/drawing/2014/main" id="{B34A4D50-D8BF-034D-F8F5-3EE4F6146813}"/>
                  </a:ext>
                </a:extLst>
              </p:cNvPr>
              <p:cNvSpPr/>
              <p:nvPr/>
            </p:nvSpPr>
            <p:spPr>
              <a:xfrm>
                <a:off x="2293609" y="3438835"/>
                <a:ext cx="487111" cy="5732"/>
              </a:xfrm>
              <a:custGeom>
                <a:avLst/>
                <a:gdLst>
                  <a:gd name="connsiteX0" fmla="*/ 0 w 487111"/>
                  <a:gd name="connsiteY0" fmla="*/ 0 h 5732"/>
                  <a:gd name="connsiteX1" fmla="*/ 487111 w 487111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1" h="5732">
                    <a:moveTo>
                      <a:pt x="0" y="0"/>
                    </a:moveTo>
                    <a:lnTo>
                      <a:pt x="487111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8" name="フリーフォーム 77">
                <a:extLst>
                  <a:ext uri="{FF2B5EF4-FFF2-40B4-BE49-F238E27FC236}">
                    <a16:creationId xmlns:a16="http://schemas.microsoft.com/office/drawing/2014/main" id="{ABD35157-FD27-E54C-E0B9-92BB9B66FBCA}"/>
                  </a:ext>
                </a:extLst>
              </p:cNvPr>
              <p:cNvSpPr/>
              <p:nvPr/>
            </p:nvSpPr>
            <p:spPr>
              <a:xfrm>
                <a:off x="3170413" y="3292582"/>
                <a:ext cx="487111" cy="5732"/>
              </a:xfrm>
              <a:custGeom>
                <a:avLst/>
                <a:gdLst>
                  <a:gd name="connsiteX0" fmla="*/ 0 w 487111"/>
                  <a:gd name="connsiteY0" fmla="*/ 0 h 5732"/>
                  <a:gd name="connsiteX1" fmla="*/ 487111 w 487111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1" h="5732">
                    <a:moveTo>
                      <a:pt x="0" y="0"/>
                    </a:moveTo>
                    <a:lnTo>
                      <a:pt x="487111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79" name="フリーフォーム 78">
                <a:extLst>
                  <a:ext uri="{FF2B5EF4-FFF2-40B4-BE49-F238E27FC236}">
                    <a16:creationId xmlns:a16="http://schemas.microsoft.com/office/drawing/2014/main" id="{D967B726-D78B-ECDA-EFE5-DB5A9696416F}"/>
                  </a:ext>
                </a:extLst>
              </p:cNvPr>
              <p:cNvSpPr/>
              <p:nvPr/>
            </p:nvSpPr>
            <p:spPr>
              <a:xfrm>
                <a:off x="3657525" y="3292582"/>
                <a:ext cx="5728" cy="487512"/>
              </a:xfrm>
              <a:custGeom>
                <a:avLst/>
                <a:gdLst>
                  <a:gd name="connsiteX0" fmla="*/ 0 w 5728"/>
                  <a:gd name="connsiteY0" fmla="*/ 487512 h 487512"/>
                  <a:gd name="connsiteX1" fmla="*/ 0 w 5728"/>
                  <a:gd name="connsiteY1" fmla="*/ 0 h 48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8" h="487512">
                    <a:moveTo>
                      <a:pt x="0" y="487512"/>
                    </a:moveTo>
                    <a:lnTo>
                      <a:pt x="0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0" name="フリーフォーム 79">
                <a:extLst>
                  <a:ext uri="{FF2B5EF4-FFF2-40B4-BE49-F238E27FC236}">
                    <a16:creationId xmlns:a16="http://schemas.microsoft.com/office/drawing/2014/main" id="{34A7722B-D813-D39D-9D6A-2FA71406A1B1}"/>
                  </a:ext>
                </a:extLst>
              </p:cNvPr>
              <p:cNvSpPr/>
              <p:nvPr/>
            </p:nvSpPr>
            <p:spPr>
              <a:xfrm>
                <a:off x="3267865" y="3780094"/>
                <a:ext cx="389693" cy="146254"/>
              </a:xfrm>
              <a:custGeom>
                <a:avLst/>
                <a:gdLst>
                  <a:gd name="connsiteX0" fmla="*/ 0 w 389693"/>
                  <a:gd name="connsiteY0" fmla="*/ 146254 h 146254"/>
                  <a:gd name="connsiteX1" fmla="*/ 389693 w 389693"/>
                  <a:gd name="connsiteY1" fmla="*/ 0 h 146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93" h="146254">
                    <a:moveTo>
                      <a:pt x="0" y="146254"/>
                    </a:moveTo>
                    <a:lnTo>
                      <a:pt x="389693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1" name="フリーフォーム 80">
                <a:extLst>
                  <a:ext uri="{FF2B5EF4-FFF2-40B4-BE49-F238E27FC236}">
                    <a16:creationId xmlns:a16="http://schemas.microsoft.com/office/drawing/2014/main" id="{02C56F75-FF25-11D1-8B56-1931DAF018AE}"/>
                  </a:ext>
                </a:extLst>
              </p:cNvPr>
              <p:cNvSpPr/>
              <p:nvPr/>
            </p:nvSpPr>
            <p:spPr>
              <a:xfrm>
                <a:off x="2683331" y="3292582"/>
                <a:ext cx="487111" cy="5732"/>
              </a:xfrm>
              <a:custGeom>
                <a:avLst/>
                <a:gdLst>
                  <a:gd name="connsiteX0" fmla="*/ 0 w 487111"/>
                  <a:gd name="connsiteY0" fmla="*/ 0 h 5732"/>
                  <a:gd name="connsiteX1" fmla="*/ 487111 w 487111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1" h="5732">
                    <a:moveTo>
                      <a:pt x="0" y="0"/>
                    </a:moveTo>
                    <a:lnTo>
                      <a:pt x="487111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2" name="フリーフォーム 81">
                <a:extLst>
                  <a:ext uri="{FF2B5EF4-FFF2-40B4-BE49-F238E27FC236}">
                    <a16:creationId xmlns:a16="http://schemas.microsoft.com/office/drawing/2014/main" id="{ACDDD9F3-EF4C-4EB0-EB5C-1112466BBE59}"/>
                  </a:ext>
                </a:extLst>
              </p:cNvPr>
              <p:cNvSpPr/>
              <p:nvPr/>
            </p:nvSpPr>
            <p:spPr>
              <a:xfrm>
                <a:off x="1416869" y="4072592"/>
                <a:ext cx="487113" cy="5732"/>
              </a:xfrm>
              <a:custGeom>
                <a:avLst/>
                <a:gdLst>
                  <a:gd name="connsiteX0" fmla="*/ 0 w 487113"/>
                  <a:gd name="connsiteY0" fmla="*/ 0 h 5732"/>
                  <a:gd name="connsiteX1" fmla="*/ 487113 w 487113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3" h="5732">
                    <a:moveTo>
                      <a:pt x="0" y="0"/>
                    </a:moveTo>
                    <a:lnTo>
                      <a:pt x="487113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3" name="フリーフォーム 82">
                <a:extLst>
                  <a:ext uri="{FF2B5EF4-FFF2-40B4-BE49-F238E27FC236}">
                    <a16:creationId xmlns:a16="http://schemas.microsoft.com/office/drawing/2014/main" id="{54721BC4-807B-F535-C607-F4D82AB8C993}"/>
                  </a:ext>
                </a:extLst>
              </p:cNvPr>
              <p:cNvSpPr/>
              <p:nvPr/>
            </p:nvSpPr>
            <p:spPr>
              <a:xfrm>
                <a:off x="1416869" y="3585080"/>
                <a:ext cx="5728" cy="487511"/>
              </a:xfrm>
              <a:custGeom>
                <a:avLst/>
                <a:gdLst>
                  <a:gd name="connsiteX0" fmla="*/ 0 w 5728"/>
                  <a:gd name="connsiteY0" fmla="*/ 487512 h 487511"/>
                  <a:gd name="connsiteX1" fmla="*/ 0 w 5728"/>
                  <a:gd name="connsiteY1" fmla="*/ 0 h 48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8" h="487511">
                    <a:moveTo>
                      <a:pt x="0" y="487512"/>
                    </a:moveTo>
                    <a:lnTo>
                      <a:pt x="0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4" name="フリーフォーム 83">
                <a:extLst>
                  <a:ext uri="{FF2B5EF4-FFF2-40B4-BE49-F238E27FC236}">
                    <a16:creationId xmlns:a16="http://schemas.microsoft.com/office/drawing/2014/main" id="{B290B42F-A037-6589-2B3D-71A0CB7AF183}"/>
                  </a:ext>
                </a:extLst>
              </p:cNvPr>
              <p:cNvSpPr/>
              <p:nvPr/>
            </p:nvSpPr>
            <p:spPr>
              <a:xfrm>
                <a:off x="1416869" y="3438826"/>
                <a:ext cx="389690" cy="146253"/>
              </a:xfrm>
              <a:custGeom>
                <a:avLst/>
                <a:gdLst>
                  <a:gd name="connsiteX0" fmla="*/ 0 w 389690"/>
                  <a:gd name="connsiteY0" fmla="*/ 146254 h 146253"/>
                  <a:gd name="connsiteX1" fmla="*/ 389690 w 389690"/>
                  <a:gd name="connsiteY1" fmla="*/ 0 h 1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90" h="146253">
                    <a:moveTo>
                      <a:pt x="0" y="146254"/>
                    </a:moveTo>
                    <a:lnTo>
                      <a:pt x="389690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5" name="フリーフォーム 84">
                <a:extLst>
                  <a:ext uri="{FF2B5EF4-FFF2-40B4-BE49-F238E27FC236}">
                    <a16:creationId xmlns:a16="http://schemas.microsoft.com/office/drawing/2014/main" id="{D85E31A6-69A9-DECB-A4EC-13AF053D1EA4}"/>
                  </a:ext>
                </a:extLst>
              </p:cNvPr>
              <p:cNvSpPr/>
              <p:nvPr/>
            </p:nvSpPr>
            <p:spPr>
              <a:xfrm>
                <a:off x="1806593" y="3292574"/>
                <a:ext cx="389690" cy="146253"/>
              </a:xfrm>
              <a:custGeom>
                <a:avLst/>
                <a:gdLst>
                  <a:gd name="connsiteX0" fmla="*/ 0 w 389690"/>
                  <a:gd name="connsiteY0" fmla="*/ 146254 h 146253"/>
                  <a:gd name="connsiteX1" fmla="*/ 389690 w 389690"/>
                  <a:gd name="connsiteY1" fmla="*/ 0 h 14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9690" h="146253">
                    <a:moveTo>
                      <a:pt x="0" y="146254"/>
                    </a:moveTo>
                    <a:lnTo>
                      <a:pt x="389690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6" name="フリーフォーム 85">
                <a:extLst>
                  <a:ext uri="{FF2B5EF4-FFF2-40B4-BE49-F238E27FC236}">
                    <a16:creationId xmlns:a16="http://schemas.microsoft.com/office/drawing/2014/main" id="{91965FD6-BF7D-9F66-90E9-256E90ADF1AA}"/>
                  </a:ext>
                </a:extLst>
              </p:cNvPr>
              <p:cNvSpPr/>
              <p:nvPr/>
            </p:nvSpPr>
            <p:spPr>
              <a:xfrm>
                <a:off x="2196248" y="3292582"/>
                <a:ext cx="487116" cy="5732"/>
              </a:xfrm>
              <a:custGeom>
                <a:avLst/>
                <a:gdLst>
                  <a:gd name="connsiteX0" fmla="*/ 0 w 487116"/>
                  <a:gd name="connsiteY0" fmla="*/ 0 h 5732"/>
                  <a:gd name="connsiteX1" fmla="*/ 487117 w 487116"/>
                  <a:gd name="connsiteY1" fmla="*/ 0 h 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7116" h="5732">
                    <a:moveTo>
                      <a:pt x="0" y="0"/>
                    </a:moveTo>
                    <a:lnTo>
                      <a:pt x="487117" y="0"/>
                    </a:lnTo>
                  </a:path>
                </a:pathLst>
              </a:custGeom>
              <a:ln w="38100" cap="flat">
                <a:solidFill>
                  <a:srgbClr val="E6001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  <p:grpSp>
          <p:nvGrpSpPr>
            <p:cNvPr id="87" name="グラフィックス 54">
              <a:extLst>
                <a:ext uri="{FF2B5EF4-FFF2-40B4-BE49-F238E27FC236}">
                  <a16:creationId xmlns:a16="http://schemas.microsoft.com/office/drawing/2014/main" id="{A0F15569-7C38-E72F-242E-9E613D5D56CD}"/>
                </a:ext>
              </a:extLst>
            </p:cNvPr>
            <p:cNvGrpSpPr/>
            <p:nvPr/>
          </p:nvGrpSpPr>
          <p:grpSpPr>
            <a:xfrm>
              <a:off x="1610474" y="3318082"/>
              <a:ext cx="1991578" cy="739628"/>
              <a:chOff x="1375465" y="3251132"/>
              <a:chExt cx="2323501" cy="862897"/>
            </a:xfrm>
            <a:solidFill>
              <a:srgbClr val="000000"/>
            </a:solidFill>
          </p:grpSpPr>
          <p:sp>
            <p:nvSpPr>
              <p:cNvPr id="88" name="フリーフォーム 87">
                <a:extLst>
                  <a:ext uri="{FF2B5EF4-FFF2-40B4-BE49-F238E27FC236}">
                    <a16:creationId xmlns:a16="http://schemas.microsoft.com/office/drawing/2014/main" id="{CBAE9877-E168-9057-392C-021FB002B2CA}"/>
                  </a:ext>
                </a:extLst>
              </p:cNvPr>
              <p:cNvSpPr/>
              <p:nvPr/>
            </p:nvSpPr>
            <p:spPr>
              <a:xfrm>
                <a:off x="2836773" y="4031153"/>
                <a:ext cx="82809" cy="82877"/>
              </a:xfrm>
              <a:custGeom>
                <a:avLst/>
                <a:gdLst>
                  <a:gd name="connsiteX0" fmla="*/ 82809 w 82809"/>
                  <a:gd name="connsiteY0" fmla="*/ 41439 h 82877"/>
                  <a:gd name="connsiteX1" fmla="*/ 41404 w 82809"/>
                  <a:gd name="connsiteY1" fmla="*/ 82877 h 82877"/>
                  <a:gd name="connsiteX2" fmla="*/ 0 w 82809"/>
                  <a:gd name="connsiteY2" fmla="*/ 41439 h 82877"/>
                  <a:gd name="connsiteX3" fmla="*/ 41404 w 82809"/>
                  <a:gd name="connsiteY3" fmla="*/ 0 h 82877"/>
                  <a:gd name="connsiteX4" fmla="*/ 82809 w 82809"/>
                  <a:gd name="connsiteY4" fmla="*/ 41439 h 8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09" h="82877">
                    <a:moveTo>
                      <a:pt x="82809" y="41439"/>
                    </a:moveTo>
                    <a:cubicBezTo>
                      <a:pt x="82809" y="64325"/>
                      <a:pt x="64272" y="82877"/>
                      <a:pt x="41404" y="82877"/>
                    </a:cubicBezTo>
                    <a:cubicBezTo>
                      <a:pt x="18537" y="82877"/>
                      <a:pt x="0" y="64325"/>
                      <a:pt x="0" y="41439"/>
                    </a:cubicBezTo>
                    <a:cubicBezTo>
                      <a:pt x="0" y="18553"/>
                      <a:pt x="18537" y="0"/>
                      <a:pt x="41404" y="0"/>
                    </a:cubicBezTo>
                    <a:cubicBezTo>
                      <a:pt x="64272" y="0"/>
                      <a:pt x="82809" y="18553"/>
                      <a:pt x="82809" y="414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89" name="フリーフォーム 88">
                <a:extLst>
                  <a:ext uri="{FF2B5EF4-FFF2-40B4-BE49-F238E27FC236}">
                    <a16:creationId xmlns:a16="http://schemas.microsoft.com/office/drawing/2014/main" id="{DA62D745-7A72-DD8A-A09F-15D114B6E2BD}"/>
                  </a:ext>
                </a:extLst>
              </p:cNvPr>
              <p:cNvSpPr/>
              <p:nvPr/>
            </p:nvSpPr>
            <p:spPr>
              <a:xfrm>
                <a:off x="2836773" y="3543643"/>
                <a:ext cx="82809" cy="82877"/>
              </a:xfrm>
              <a:custGeom>
                <a:avLst/>
                <a:gdLst>
                  <a:gd name="connsiteX0" fmla="*/ 82809 w 82809"/>
                  <a:gd name="connsiteY0" fmla="*/ 41439 h 82877"/>
                  <a:gd name="connsiteX1" fmla="*/ 41404 w 82809"/>
                  <a:gd name="connsiteY1" fmla="*/ 82877 h 82877"/>
                  <a:gd name="connsiteX2" fmla="*/ 0 w 82809"/>
                  <a:gd name="connsiteY2" fmla="*/ 41439 h 82877"/>
                  <a:gd name="connsiteX3" fmla="*/ 41404 w 82809"/>
                  <a:gd name="connsiteY3" fmla="*/ 0 h 82877"/>
                  <a:gd name="connsiteX4" fmla="*/ 82809 w 82809"/>
                  <a:gd name="connsiteY4" fmla="*/ 41439 h 8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09" h="82877">
                    <a:moveTo>
                      <a:pt x="82809" y="41439"/>
                    </a:moveTo>
                    <a:cubicBezTo>
                      <a:pt x="82809" y="64324"/>
                      <a:pt x="64272" y="82877"/>
                      <a:pt x="41404" y="82877"/>
                    </a:cubicBezTo>
                    <a:cubicBezTo>
                      <a:pt x="18537" y="82877"/>
                      <a:pt x="0" y="64324"/>
                      <a:pt x="0" y="41439"/>
                    </a:cubicBezTo>
                    <a:cubicBezTo>
                      <a:pt x="0" y="18553"/>
                      <a:pt x="18537" y="0"/>
                      <a:pt x="41404" y="0"/>
                    </a:cubicBezTo>
                    <a:cubicBezTo>
                      <a:pt x="64272" y="0"/>
                      <a:pt x="82809" y="18553"/>
                      <a:pt x="82809" y="414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0" name="フリーフォーム 89">
                <a:extLst>
                  <a:ext uri="{FF2B5EF4-FFF2-40B4-BE49-F238E27FC236}">
                    <a16:creationId xmlns:a16="http://schemas.microsoft.com/office/drawing/2014/main" id="{46A818C7-C1BE-5D77-8132-51952AA0BE7A}"/>
                  </a:ext>
                </a:extLst>
              </p:cNvPr>
              <p:cNvSpPr/>
              <p:nvPr/>
            </p:nvSpPr>
            <p:spPr>
              <a:xfrm>
                <a:off x="3616152" y="3251132"/>
                <a:ext cx="82814" cy="82882"/>
              </a:xfrm>
              <a:custGeom>
                <a:avLst/>
                <a:gdLst>
                  <a:gd name="connsiteX0" fmla="*/ 82815 w 82814"/>
                  <a:gd name="connsiteY0" fmla="*/ 41441 h 82882"/>
                  <a:gd name="connsiteX1" fmla="*/ 41407 w 82814"/>
                  <a:gd name="connsiteY1" fmla="*/ 82882 h 82882"/>
                  <a:gd name="connsiteX2" fmla="*/ 0 w 82814"/>
                  <a:gd name="connsiteY2" fmla="*/ 41441 h 82882"/>
                  <a:gd name="connsiteX3" fmla="*/ 41407 w 82814"/>
                  <a:gd name="connsiteY3" fmla="*/ 0 h 82882"/>
                  <a:gd name="connsiteX4" fmla="*/ 82815 w 82814"/>
                  <a:gd name="connsiteY4" fmla="*/ 41441 h 8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14" h="82882">
                    <a:moveTo>
                      <a:pt x="82815" y="41441"/>
                    </a:moveTo>
                    <a:cubicBezTo>
                      <a:pt x="82815" y="64328"/>
                      <a:pt x="64276" y="82882"/>
                      <a:pt x="41407" y="82882"/>
                    </a:cubicBezTo>
                    <a:cubicBezTo>
                      <a:pt x="18539" y="82882"/>
                      <a:pt x="0" y="64328"/>
                      <a:pt x="0" y="41441"/>
                    </a:cubicBezTo>
                    <a:cubicBezTo>
                      <a:pt x="0" y="18554"/>
                      <a:pt x="18539" y="0"/>
                      <a:pt x="41407" y="0"/>
                    </a:cubicBezTo>
                    <a:cubicBezTo>
                      <a:pt x="64276" y="0"/>
                      <a:pt x="82815" y="18554"/>
                      <a:pt x="82815" y="4144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1" name="フリーフォーム 90">
                <a:extLst>
                  <a:ext uri="{FF2B5EF4-FFF2-40B4-BE49-F238E27FC236}">
                    <a16:creationId xmlns:a16="http://schemas.microsoft.com/office/drawing/2014/main" id="{01BDA0AF-197A-5A84-2CC7-32FE35343A64}"/>
                  </a:ext>
                </a:extLst>
              </p:cNvPr>
              <p:cNvSpPr/>
              <p:nvPr/>
            </p:nvSpPr>
            <p:spPr>
              <a:xfrm>
                <a:off x="3616154" y="3738647"/>
                <a:ext cx="82809" cy="82877"/>
              </a:xfrm>
              <a:custGeom>
                <a:avLst/>
                <a:gdLst>
                  <a:gd name="connsiteX0" fmla="*/ 82809 w 82809"/>
                  <a:gd name="connsiteY0" fmla="*/ 41439 h 82877"/>
                  <a:gd name="connsiteX1" fmla="*/ 41405 w 82809"/>
                  <a:gd name="connsiteY1" fmla="*/ 82877 h 82877"/>
                  <a:gd name="connsiteX2" fmla="*/ 0 w 82809"/>
                  <a:gd name="connsiteY2" fmla="*/ 41439 h 82877"/>
                  <a:gd name="connsiteX3" fmla="*/ 41405 w 82809"/>
                  <a:gd name="connsiteY3" fmla="*/ 0 h 82877"/>
                  <a:gd name="connsiteX4" fmla="*/ 82809 w 82809"/>
                  <a:gd name="connsiteY4" fmla="*/ 41439 h 8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09" h="82877">
                    <a:moveTo>
                      <a:pt x="82809" y="41439"/>
                    </a:moveTo>
                    <a:cubicBezTo>
                      <a:pt x="82809" y="64324"/>
                      <a:pt x="64272" y="82877"/>
                      <a:pt x="41405" y="82877"/>
                    </a:cubicBezTo>
                    <a:cubicBezTo>
                      <a:pt x="18538" y="82877"/>
                      <a:pt x="0" y="64324"/>
                      <a:pt x="0" y="41439"/>
                    </a:cubicBezTo>
                    <a:cubicBezTo>
                      <a:pt x="0" y="18553"/>
                      <a:pt x="18537" y="0"/>
                      <a:pt x="41405" y="0"/>
                    </a:cubicBezTo>
                    <a:cubicBezTo>
                      <a:pt x="64272" y="0"/>
                      <a:pt x="82809" y="18553"/>
                      <a:pt x="82809" y="414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2" name="フリーフォーム 91">
                <a:extLst>
                  <a:ext uri="{FF2B5EF4-FFF2-40B4-BE49-F238E27FC236}">
                    <a16:creationId xmlns:a16="http://schemas.microsoft.com/office/drawing/2014/main" id="{7FD2213F-B9D5-BBE1-8CD6-09BC63784D0E}"/>
                  </a:ext>
                </a:extLst>
              </p:cNvPr>
              <p:cNvSpPr/>
              <p:nvPr/>
            </p:nvSpPr>
            <p:spPr>
              <a:xfrm>
                <a:off x="1375465" y="3543641"/>
                <a:ext cx="82809" cy="82877"/>
              </a:xfrm>
              <a:custGeom>
                <a:avLst/>
                <a:gdLst>
                  <a:gd name="connsiteX0" fmla="*/ 82809 w 82809"/>
                  <a:gd name="connsiteY0" fmla="*/ 41439 h 82877"/>
                  <a:gd name="connsiteX1" fmla="*/ 41405 w 82809"/>
                  <a:gd name="connsiteY1" fmla="*/ 82877 h 82877"/>
                  <a:gd name="connsiteX2" fmla="*/ 0 w 82809"/>
                  <a:gd name="connsiteY2" fmla="*/ 41439 h 82877"/>
                  <a:gd name="connsiteX3" fmla="*/ 41405 w 82809"/>
                  <a:gd name="connsiteY3" fmla="*/ 0 h 82877"/>
                  <a:gd name="connsiteX4" fmla="*/ 82809 w 82809"/>
                  <a:gd name="connsiteY4" fmla="*/ 41439 h 8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09" h="82877">
                    <a:moveTo>
                      <a:pt x="82809" y="41439"/>
                    </a:moveTo>
                    <a:cubicBezTo>
                      <a:pt x="82809" y="64324"/>
                      <a:pt x="64272" y="82877"/>
                      <a:pt x="41405" y="82877"/>
                    </a:cubicBezTo>
                    <a:cubicBezTo>
                      <a:pt x="18537" y="82877"/>
                      <a:pt x="0" y="64324"/>
                      <a:pt x="0" y="41439"/>
                    </a:cubicBezTo>
                    <a:cubicBezTo>
                      <a:pt x="0" y="18553"/>
                      <a:pt x="18537" y="0"/>
                      <a:pt x="41405" y="0"/>
                    </a:cubicBezTo>
                    <a:cubicBezTo>
                      <a:pt x="64272" y="0"/>
                      <a:pt x="82809" y="18553"/>
                      <a:pt x="82809" y="414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3" name="フリーフォーム 92">
                <a:extLst>
                  <a:ext uri="{FF2B5EF4-FFF2-40B4-BE49-F238E27FC236}">
                    <a16:creationId xmlns:a16="http://schemas.microsoft.com/office/drawing/2014/main" id="{F2F5C2F4-B811-00DE-1762-EA93D234FC39}"/>
                  </a:ext>
                </a:extLst>
              </p:cNvPr>
              <p:cNvSpPr/>
              <p:nvPr/>
            </p:nvSpPr>
            <p:spPr>
              <a:xfrm>
                <a:off x="1375465" y="4031153"/>
                <a:ext cx="82809" cy="82877"/>
              </a:xfrm>
              <a:custGeom>
                <a:avLst/>
                <a:gdLst>
                  <a:gd name="connsiteX0" fmla="*/ 82809 w 82809"/>
                  <a:gd name="connsiteY0" fmla="*/ 41439 h 82877"/>
                  <a:gd name="connsiteX1" fmla="*/ 41405 w 82809"/>
                  <a:gd name="connsiteY1" fmla="*/ 82877 h 82877"/>
                  <a:gd name="connsiteX2" fmla="*/ 0 w 82809"/>
                  <a:gd name="connsiteY2" fmla="*/ 41439 h 82877"/>
                  <a:gd name="connsiteX3" fmla="*/ 41405 w 82809"/>
                  <a:gd name="connsiteY3" fmla="*/ 0 h 82877"/>
                  <a:gd name="connsiteX4" fmla="*/ 82809 w 82809"/>
                  <a:gd name="connsiteY4" fmla="*/ 41439 h 8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09" h="82877">
                    <a:moveTo>
                      <a:pt x="82809" y="41439"/>
                    </a:moveTo>
                    <a:cubicBezTo>
                      <a:pt x="82809" y="64325"/>
                      <a:pt x="64272" y="82877"/>
                      <a:pt x="41405" y="82877"/>
                    </a:cubicBezTo>
                    <a:cubicBezTo>
                      <a:pt x="18537" y="82877"/>
                      <a:pt x="0" y="64325"/>
                      <a:pt x="0" y="41439"/>
                    </a:cubicBezTo>
                    <a:cubicBezTo>
                      <a:pt x="0" y="18553"/>
                      <a:pt x="18537" y="0"/>
                      <a:pt x="41405" y="0"/>
                    </a:cubicBezTo>
                    <a:cubicBezTo>
                      <a:pt x="64272" y="0"/>
                      <a:pt x="82809" y="18553"/>
                      <a:pt x="82809" y="414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  <p:sp>
            <p:nvSpPr>
              <p:cNvPr id="94" name="フリーフォーム 93">
                <a:extLst>
                  <a:ext uri="{FF2B5EF4-FFF2-40B4-BE49-F238E27FC236}">
                    <a16:creationId xmlns:a16="http://schemas.microsoft.com/office/drawing/2014/main" id="{5C31DA56-1FD0-1735-4EE1-C285858B0649}"/>
                  </a:ext>
                </a:extLst>
              </p:cNvPr>
              <p:cNvSpPr/>
              <p:nvPr/>
            </p:nvSpPr>
            <p:spPr>
              <a:xfrm>
                <a:off x="2154878" y="3251135"/>
                <a:ext cx="82809" cy="82877"/>
              </a:xfrm>
              <a:custGeom>
                <a:avLst/>
                <a:gdLst>
                  <a:gd name="connsiteX0" fmla="*/ 82809 w 82809"/>
                  <a:gd name="connsiteY0" fmla="*/ 41439 h 82877"/>
                  <a:gd name="connsiteX1" fmla="*/ 41405 w 82809"/>
                  <a:gd name="connsiteY1" fmla="*/ 82877 h 82877"/>
                  <a:gd name="connsiteX2" fmla="*/ 0 w 82809"/>
                  <a:gd name="connsiteY2" fmla="*/ 41439 h 82877"/>
                  <a:gd name="connsiteX3" fmla="*/ 41405 w 82809"/>
                  <a:gd name="connsiteY3" fmla="*/ 0 h 82877"/>
                  <a:gd name="connsiteX4" fmla="*/ 82809 w 82809"/>
                  <a:gd name="connsiteY4" fmla="*/ 41439 h 8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09" h="82877">
                    <a:moveTo>
                      <a:pt x="82809" y="41439"/>
                    </a:moveTo>
                    <a:cubicBezTo>
                      <a:pt x="82809" y="64324"/>
                      <a:pt x="64272" y="82877"/>
                      <a:pt x="41405" y="82877"/>
                    </a:cubicBezTo>
                    <a:cubicBezTo>
                      <a:pt x="18537" y="82877"/>
                      <a:pt x="0" y="64324"/>
                      <a:pt x="0" y="41439"/>
                    </a:cubicBezTo>
                    <a:cubicBezTo>
                      <a:pt x="0" y="18553"/>
                      <a:pt x="18537" y="0"/>
                      <a:pt x="41405" y="0"/>
                    </a:cubicBezTo>
                    <a:cubicBezTo>
                      <a:pt x="64272" y="0"/>
                      <a:pt x="82809" y="18553"/>
                      <a:pt x="82809" y="414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7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ja-JP" altLang="en-US"/>
              </a:p>
            </p:txBody>
          </p:sp>
        </p:grpSp>
      </p:grpSp>
      <p:grpSp>
        <p:nvGrpSpPr>
          <p:cNvPr id="315" name="グループ化 314">
            <a:extLst>
              <a:ext uri="{FF2B5EF4-FFF2-40B4-BE49-F238E27FC236}">
                <a16:creationId xmlns:a16="http://schemas.microsoft.com/office/drawing/2014/main" id="{0290B9F5-1D7A-CB1A-DE8A-E3CE6CB6D3FA}"/>
              </a:ext>
            </a:extLst>
          </p:cNvPr>
          <p:cNvGrpSpPr/>
          <p:nvPr/>
        </p:nvGrpSpPr>
        <p:grpSpPr>
          <a:xfrm>
            <a:off x="4341262" y="3151000"/>
            <a:ext cx="2474008" cy="1067917"/>
            <a:chOff x="4341262" y="3151000"/>
            <a:chExt cx="2474008" cy="1067917"/>
          </a:xfrm>
        </p:grpSpPr>
        <p:grpSp>
          <p:nvGrpSpPr>
            <p:cNvPr id="314" name="グループ化 313">
              <a:extLst>
                <a:ext uri="{FF2B5EF4-FFF2-40B4-BE49-F238E27FC236}">
                  <a16:creationId xmlns:a16="http://schemas.microsoft.com/office/drawing/2014/main" id="{81547190-8F04-EA02-BD78-7EF0B7F603A2}"/>
                </a:ext>
              </a:extLst>
            </p:cNvPr>
            <p:cNvGrpSpPr/>
            <p:nvPr/>
          </p:nvGrpSpPr>
          <p:grpSpPr>
            <a:xfrm>
              <a:off x="5388618" y="3151000"/>
              <a:ext cx="1426652" cy="1067917"/>
              <a:chOff x="5388618" y="3151000"/>
              <a:chExt cx="1426652" cy="1067917"/>
            </a:xfrm>
          </p:grpSpPr>
          <p:grpSp>
            <p:nvGrpSpPr>
              <p:cNvPr id="215" name="グラフィックス 173">
                <a:extLst>
                  <a:ext uri="{FF2B5EF4-FFF2-40B4-BE49-F238E27FC236}">
                    <a16:creationId xmlns:a16="http://schemas.microsoft.com/office/drawing/2014/main" id="{E24CA6F7-BA04-D2A1-1B6D-0D40665EE6F7}"/>
                  </a:ext>
                </a:extLst>
              </p:cNvPr>
              <p:cNvGrpSpPr/>
              <p:nvPr/>
            </p:nvGrpSpPr>
            <p:grpSpPr>
              <a:xfrm>
                <a:off x="5388618" y="3151000"/>
                <a:ext cx="1426652" cy="1067917"/>
                <a:chOff x="5388618" y="3151000"/>
                <a:chExt cx="1426652" cy="1067917"/>
              </a:xfrm>
              <a:solidFill>
                <a:srgbClr val="FFFFFF"/>
              </a:solidFill>
            </p:grpSpPr>
            <p:sp>
              <p:nvSpPr>
                <p:cNvPr id="216" name="フリーフォーム 215">
                  <a:extLst>
                    <a:ext uri="{FF2B5EF4-FFF2-40B4-BE49-F238E27FC236}">
                      <a16:creationId xmlns:a16="http://schemas.microsoft.com/office/drawing/2014/main" id="{6D9CB781-D911-F471-E601-7E7AD30005F6}"/>
                    </a:ext>
                  </a:extLst>
                </p:cNvPr>
                <p:cNvSpPr/>
                <p:nvPr/>
              </p:nvSpPr>
              <p:spPr>
                <a:xfrm>
                  <a:off x="5745576" y="3863043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7" name="フリーフォーム 216">
                  <a:extLst>
                    <a:ext uri="{FF2B5EF4-FFF2-40B4-BE49-F238E27FC236}">
                      <a16:creationId xmlns:a16="http://schemas.microsoft.com/office/drawing/2014/main" id="{41DB71F9-BEF1-62A5-FB9E-9264DFC10FEE}"/>
                    </a:ext>
                  </a:extLst>
                </p:cNvPr>
                <p:cNvSpPr/>
                <p:nvPr/>
              </p:nvSpPr>
              <p:spPr>
                <a:xfrm>
                  <a:off x="6101944" y="3862748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8" name="フリーフォーム 217">
                  <a:extLst>
                    <a:ext uri="{FF2B5EF4-FFF2-40B4-BE49-F238E27FC236}">
                      <a16:creationId xmlns:a16="http://schemas.microsoft.com/office/drawing/2014/main" id="{9BCFE747-6D7B-32D3-BF09-832D4CB74773}"/>
                    </a:ext>
                  </a:extLst>
                </p:cNvPr>
                <p:cNvSpPr/>
                <p:nvPr/>
              </p:nvSpPr>
              <p:spPr>
                <a:xfrm>
                  <a:off x="6458608" y="3862748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19" name="フリーフォーム 218">
                  <a:extLst>
                    <a:ext uri="{FF2B5EF4-FFF2-40B4-BE49-F238E27FC236}">
                      <a16:creationId xmlns:a16="http://schemas.microsoft.com/office/drawing/2014/main" id="{3D0BCC2E-663A-2D08-2586-A31C585AD4AA}"/>
                    </a:ext>
                  </a:extLst>
                </p:cNvPr>
                <p:cNvSpPr/>
                <p:nvPr/>
              </p:nvSpPr>
              <p:spPr>
                <a:xfrm>
                  <a:off x="6458608" y="3506874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0" name="フリーフォーム 219">
                  <a:extLst>
                    <a:ext uri="{FF2B5EF4-FFF2-40B4-BE49-F238E27FC236}">
                      <a16:creationId xmlns:a16="http://schemas.microsoft.com/office/drawing/2014/main" id="{74CD1ABE-B99F-7A1B-5226-53360604A720}"/>
                    </a:ext>
                  </a:extLst>
                </p:cNvPr>
                <p:cNvSpPr/>
                <p:nvPr/>
              </p:nvSpPr>
              <p:spPr>
                <a:xfrm>
                  <a:off x="6458608" y="3151000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1" name="フリーフォーム 220">
                  <a:extLst>
                    <a:ext uri="{FF2B5EF4-FFF2-40B4-BE49-F238E27FC236}">
                      <a16:creationId xmlns:a16="http://schemas.microsoft.com/office/drawing/2014/main" id="{DD58AD28-72FC-290F-CBE5-F198625946F8}"/>
                    </a:ext>
                  </a:extLst>
                </p:cNvPr>
                <p:cNvSpPr/>
                <p:nvPr/>
              </p:nvSpPr>
              <p:spPr>
                <a:xfrm>
                  <a:off x="6101944" y="3151000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2" name="フリーフォーム 221">
                  <a:extLst>
                    <a:ext uri="{FF2B5EF4-FFF2-40B4-BE49-F238E27FC236}">
                      <a16:creationId xmlns:a16="http://schemas.microsoft.com/office/drawing/2014/main" id="{7B7DD9E4-0403-9CAF-425D-C418A2A92B42}"/>
                    </a:ext>
                  </a:extLst>
                </p:cNvPr>
                <p:cNvSpPr/>
                <p:nvPr/>
              </p:nvSpPr>
              <p:spPr>
                <a:xfrm>
                  <a:off x="5745281" y="3151000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3" name="フリーフォーム 222">
                  <a:extLst>
                    <a:ext uri="{FF2B5EF4-FFF2-40B4-BE49-F238E27FC236}">
                      <a16:creationId xmlns:a16="http://schemas.microsoft.com/office/drawing/2014/main" id="{892AFBB5-8292-B5C1-5C35-C3BA39F60FE6}"/>
                    </a:ext>
                  </a:extLst>
                </p:cNvPr>
                <p:cNvSpPr/>
                <p:nvPr/>
              </p:nvSpPr>
              <p:spPr>
                <a:xfrm>
                  <a:off x="5388618" y="3151000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4" name="フリーフォーム 223">
                  <a:extLst>
                    <a:ext uri="{FF2B5EF4-FFF2-40B4-BE49-F238E27FC236}">
                      <a16:creationId xmlns:a16="http://schemas.microsoft.com/office/drawing/2014/main" id="{0E2522C1-ECE1-2087-40A2-AC4B0116491F}"/>
                    </a:ext>
                  </a:extLst>
                </p:cNvPr>
                <p:cNvSpPr/>
                <p:nvPr/>
              </p:nvSpPr>
              <p:spPr>
                <a:xfrm>
                  <a:off x="5388618" y="3506874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25" name="グラフィックス 173">
                <a:extLst>
                  <a:ext uri="{FF2B5EF4-FFF2-40B4-BE49-F238E27FC236}">
                    <a16:creationId xmlns:a16="http://schemas.microsoft.com/office/drawing/2014/main" id="{44C9CEB7-C4DA-32D0-2FED-7501EC054D15}"/>
                  </a:ext>
                </a:extLst>
              </p:cNvPr>
              <p:cNvGrpSpPr/>
              <p:nvPr/>
            </p:nvGrpSpPr>
            <p:grpSpPr>
              <a:xfrm>
                <a:off x="5388618" y="3862748"/>
                <a:ext cx="356663" cy="355874"/>
                <a:chOff x="5388618" y="3862748"/>
                <a:chExt cx="356663" cy="355874"/>
              </a:xfrm>
              <a:solidFill>
                <a:srgbClr val="B5B5B6"/>
              </a:solidFill>
            </p:grpSpPr>
            <p:sp>
              <p:nvSpPr>
                <p:cNvPr id="226" name="フリーフォーム 225">
                  <a:extLst>
                    <a:ext uri="{FF2B5EF4-FFF2-40B4-BE49-F238E27FC236}">
                      <a16:creationId xmlns:a16="http://schemas.microsoft.com/office/drawing/2014/main" id="{651E559A-3C36-819D-7612-7AE7AD96F7C3}"/>
                    </a:ext>
                  </a:extLst>
                </p:cNvPr>
                <p:cNvSpPr/>
                <p:nvPr/>
              </p:nvSpPr>
              <p:spPr>
                <a:xfrm>
                  <a:off x="5388618" y="3862748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0 h 355874"/>
                    <a:gd name="connsiteX2" fmla="*/ 356663 w 356663"/>
                    <a:gd name="connsiteY2" fmla="*/ 355874 h 355874"/>
                    <a:gd name="connsiteX3" fmla="*/ 0 w 356663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0"/>
                      </a:lnTo>
                      <a:lnTo>
                        <a:pt x="356663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solidFill>
                  <a:srgbClr val="B5B5B6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7" name="フリーフォーム 226">
                  <a:extLst>
                    <a:ext uri="{FF2B5EF4-FFF2-40B4-BE49-F238E27FC236}">
                      <a16:creationId xmlns:a16="http://schemas.microsoft.com/office/drawing/2014/main" id="{04D0817E-334B-3F38-491C-5CF9A0B3964D}"/>
                    </a:ext>
                  </a:extLst>
                </p:cNvPr>
                <p:cNvSpPr/>
                <p:nvPr/>
              </p:nvSpPr>
              <p:spPr>
                <a:xfrm>
                  <a:off x="5388618" y="3862748"/>
                  <a:ext cx="356663" cy="355874"/>
                </a:xfrm>
                <a:custGeom>
                  <a:avLst/>
                  <a:gdLst>
                    <a:gd name="connsiteX0" fmla="*/ 0 w 356663"/>
                    <a:gd name="connsiteY0" fmla="*/ 0 h 355874"/>
                    <a:gd name="connsiteX1" fmla="*/ 356663 w 356663"/>
                    <a:gd name="connsiteY1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6663" h="355874">
                      <a:moveTo>
                        <a:pt x="0" y="0"/>
                      </a:moveTo>
                      <a:lnTo>
                        <a:pt x="356663" y="35587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28" name="フリーフォーム 227">
                  <a:extLst>
                    <a:ext uri="{FF2B5EF4-FFF2-40B4-BE49-F238E27FC236}">
                      <a16:creationId xmlns:a16="http://schemas.microsoft.com/office/drawing/2014/main" id="{FB484EF8-C035-DCC4-638A-600A05BF8563}"/>
                    </a:ext>
                  </a:extLst>
                </p:cNvPr>
                <p:cNvSpPr/>
                <p:nvPr/>
              </p:nvSpPr>
              <p:spPr>
                <a:xfrm>
                  <a:off x="5388618" y="3862748"/>
                  <a:ext cx="356663" cy="355874"/>
                </a:xfrm>
                <a:custGeom>
                  <a:avLst/>
                  <a:gdLst>
                    <a:gd name="connsiteX0" fmla="*/ 356663 w 356663"/>
                    <a:gd name="connsiteY0" fmla="*/ 0 h 355874"/>
                    <a:gd name="connsiteX1" fmla="*/ 0 w 356663"/>
                    <a:gd name="connsiteY1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6663" h="355874">
                      <a:moveTo>
                        <a:pt x="356663" y="0"/>
                      </a:moveTo>
                      <a:lnTo>
                        <a:pt x="0" y="355874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29" name="グラフィックス 173">
                <a:extLst>
                  <a:ext uri="{FF2B5EF4-FFF2-40B4-BE49-F238E27FC236}">
                    <a16:creationId xmlns:a16="http://schemas.microsoft.com/office/drawing/2014/main" id="{541B0402-6B8D-1EF8-DB4D-CBB02063605E}"/>
                  </a:ext>
                </a:extLst>
              </p:cNvPr>
              <p:cNvGrpSpPr/>
              <p:nvPr/>
            </p:nvGrpSpPr>
            <p:grpSpPr>
              <a:xfrm>
                <a:off x="5388618" y="3151000"/>
                <a:ext cx="1426652" cy="1067917"/>
                <a:chOff x="5388618" y="3151000"/>
                <a:chExt cx="1426652" cy="1067917"/>
              </a:xfrm>
              <a:noFill/>
            </p:grpSpPr>
            <p:sp>
              <p:nvSpPr>
                <p:cNvPr id="230" name="フリーフォーム 229">
                  <a:extLst>
                    <a:ext uri="{FF2B5EF4-FFF2-40B4-BE49-F238E27FC236}">
                      <a16:creationId xmlns:a16="http://schemas.microsoft.com/office/drawing/2014/main" id="{01D87B44-3B5E-E0E8-747B-7CC4945C7946}"/>
                    </a:ext>
                  </a:extLst>
                </p:cNvPr>
                <p:cNvSpPr/>
                <p:nvPr/>
              </p:nvSpPr>
              <p:spPr>
                <a:xfrm>
                  <a:off x="5388618" y="3151000"/>
                  <a:ext cx="1426652" cy="1067623"/>
                </a:xfrm>
                <a:custGeom>
                  <a:avLst/>
                  <a:gdLst>
                    <a:gd name="connsiteX0" fmla="*/ 0 w 1426652"/>
                    <a:gd name="connsiteY0" fmla="*/ 0 h 1067623"/>
                    <a:gd name="connsiteX1" fmla="*/ 1426653 w 1426652"/>
                    <a:gd name="connsiteY1" fmla="*/ 0 h 1067623"/>
                    <a:gd name="connsiteX2" fmla="*/ 1426653 w 1426652"/>
                    <a:gd name="connsiteY2" fmla="*/ 1067623 h 1067623"/>
                    <a:gd name="connsiteX3" fmla="*/ 0 w 1426652"/>
                    <a:gd name="connsiteY3" fmla="*/ 1067623 h 106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6652" h="1067623">
                      <a:moveTo>
                        <a:pt x="0" y="0"/>
                      </a:moveTo>
                      <a:lnTo>
                        <a:pt x="1426653" y="0"/>
                      </a:lnTo>
                      <a:lnTo>
                        <a:pt x="1426653" y="1067623"/>
                      </a:lnTo>
                      <a:lnTo>
                        <a:pt x="0" y="1067623"/>
                      </a:lnTo>
                      <a:close/>
                    </a:path>
                  </a:pathLst>
                </a:custGeom>
                <a:noFill/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1" name="フリーフォーム 230">
                  <a:extLst>
                    <a:ext uri="{FF2B5EF4-FFF2-40B4-BE49-F238E27FC236}">
                      <a16:creationId xmlns:a16="http://schemas.microsoft.com/office/drawing/2014/main" id="{D8246CF0-A2D1-B40E-9A69-9C9884D3D17F}"/>
                    </a:ext>
                  </a:extLst>
                </p:cNvPr>
                <p:cNvSpPr/>
                <p:nvPr/>
              </p:nvSpPr>
              <p:spPr>
                <a:xfrm>
                  <a:off x="5745281" y="3506874"/>
                  <a:ext cx="713326" cy="355874"/>
                </a:xfrm>
                <a:custGeom>
                  <a:avLst/>
                  <a:gdLst>
                    <a:gd name="connsiteX0" fmla="*/ 0 w 713326"/>
                    <a:gd name="connsiteY0" fmla="*/ 0 h 355874"/>
                    <a:gd name="connsiteX1" fmla="*/ 713327 w 713326"/>
                    <a:gd name="connsiteY1" fmla="*/ 0 h 355874"/>
                    <a:gd name="connsiteX2" fmla="*/ 713327 w 713326"/>
                    <a:gd name="connsiteY2" fmla="*/ 355874 h 355874"/>
                    <a:gd name="connsiteX3" fmla="*/ 0 w 713326"/>
                    <a:gd name="connsiteY3" fmla="*/ 355874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3326" h="355874">
                      <a:moveTo>
                        <a:pt x="0" y="0"/>
                      </a:moveTo>
                      <a:lnTo>
                        <a:pt x="713327" y="0"/>
                      </a:lnTo>
                      <a:lnTo>
                        <a:pt x="713327" y="355874"/>
                      </a:lnTo>
                      <a:lnTo>
                        <a:pt x="0" y="355874"/>
                      </a:lnTo>
                      <a:close/>
                    </a:path>
                  </a:pathLst>
                </a:custGeom>
                <a:noFill/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232" name="フリーフォーム 231">
                  <a:extLst>
                    <a:ext uri="{FF2B5EF4-FFF2-40B4-BE49-F238E27FC236}">
                      <a16:creationId xmlns:a16="http://schemas.microsoft.com/office/drawing/2014/main" id="{629C983A-B84D-CE69-BEA3-F8FCE07157B1}"/>
                    </a:ext>
                  </a:extLst>
                </p:cNvPr>
                <p:cNvSpPr/>
                <p:nvPr/>
              </p:nvSpPr>
              <p:spPr>
                <a:xfrm>
                  <a:off x="5745576" y="3863043"/>
                  <a:ext cx="4851" cy="355874"/>
                </a:xfrm>
                <a:custGeom>
                  <a:avLst/>
                  <a:gdLst>
                    <a:gd name="connsiteX0" fmla="*/ 0 w 4851"/>
                    <a:gd name="connsiteY0" fmla="*/ 355874 h 355874"/>
                    <a:gd name="connsiteX1" fmla="*/ 0 w 4851"/>
                    <a:gd name="connsiteY1" fmla="*/ 0 h 355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51" h="355874">
                      <a:moveTo>
                        <a:pt x="0" y="355874"/>
                      </a:moveTo>
                      <a:lnTo>
                        <a:pt x="0" y="0"/>
                      </a:lnTo>
                    </a:path>
                  </a:pathLst>
                </a:custGeom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sp>
          <p:nvSpPr>
            <p:cNvPr id="95" name="右矢印 94">
              <a:extLst>
                <a:ext uri="{FF2B5EF4-FFF2-40B4-BE49-F238E27FC236}">
                  <a16:creationId xmlns:a16="http://schemas.microsoft.com/office/drawing/2014/main" id="{2DFB02BC-C203-DF68-6431-90DFD9DD51E9}"/>
                </a:ext>
              </a:extLst>
            </p:cNvPr>
            <p:cNvSpPr/>
            <p:nvPr/>
          </p:nvSpPr>
          <p:spPr>
            <a:xfrm>
              <a:off x="4341262" y="3519025"/>
              <a:ext cx="480848" cy="323391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24" name="テキスト ボックス 123">
            <a:extLst>
              <a:ext uri="{FF2B5EF4-FFF2-40B4-BE49-F238E27FC236}">
                <a16:creationId xmlns:a16="http://schemas.microsoft.com/office/drawing/2014/main" id="{65DB8610-E1DE-06BE-6F87-802F97769050}"/>
              </a:ext>
            </a:extLst>
          </p:cNvPr>
          <p:cNvSpPr txBox="1"/>
          <p:nvPr/>
        </p:nvSpPr>
        <p:spPr>
          <a:xfrm>
            <a:off x="3050679" y="4367066"/>
            <a:ext cx="325127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ctr">
              <a:buClr>
                <a:srgbClr val="1E219C"/>
              </a:buClr>
              <a:buFont typeface="+mj-ea"/>
              <a:buAutoNum type="circleNumDbPlain"/>
            </a:pPr>
            <a:r>
              <a:rPr lang="ja-JP" altLang="en-US" sz="160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面どうしが重なる格子展開図</a:t>
            </a:r>
            <a:endParaRPr lang="en-US" altLang="ja-JP" sz="1600" dirty="0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grpSp>
        <p:nvGrpSpPr>
          <p:cNvPr id="324" name="グループ化 323">
            <a:extLst>
              <a:ext uri="{FF2B5EF4-FFF2-40B4-BE49-F238E27FC236}">
                <a16:creationId xmlns:a16="http://schemas.microsoft.com/office/drawing/2014/main" id="{505AD634-2E13-1007-F6E8-C6BDC2F46533}"/>
              </a:ext>
            </a:extLst>
          </p:cNvPr>
          <p:cNvGrpSpPr/>
          <p:nvPr/>
        </p:nvGrpSpPr>
        <p:grpSpPr>
          <a:xfrm>
            <a:off x="361709" y="4930370"/>
            <a:ext cx="4103155" cy="1444734"/>
            <a:chOff x="345573" y="4934527"/>
            <a:chExt cx="4103155" cy="1444734"/>
          </a:xfrm>
        </p:grpSpPr>
        <p:grpSp>
          <p:nvGrpSpPr>
            <p:cNvPr id="317" name="グループ化 316">
              <a:extLst>
                <a:ext uri="{FF2B5EF4-FFF2-40B4-BE49-F238E27FC236}">
                  <a16:creationId xmlns:a16="http://schemas.microsoft.com/office/drawing/2014/main" id="{D451825A-3955-3122-1160-0DEA184D98DA}"/>
                </a:ext>
              </a:extLst>
            </p:cNvPr>
            <p:cNvGrpSpPr/>
            <p:nvPr/>
          </p:nvGrpSpPr>
          <p:grpSpPr>
            <a:xfrm>
              <a:off x="345573" y="5107917"/>
              <a:ext cx="1820313" cy="676027"/>
              <a:chOff x="502487" y="5241595"/>
              <a:chExt cx="1820313" cy="676027"/>
            </a:xfrm>
          </p:grpSpPr>
          <p:grpSp>
            <p:nvGrpSpPr>
              <p:cNvPr id="233" name="グループ化 232">
                <a:extLst>
                  <a:ext uri="{FF2B5EF4-FFF2-40B4-BE49-F238E27FC236}">
                    <a16:creationId xmlns:a16="http://schemas.microsoft.com/office/drawing/2014/main" id="{6195FE57-3614-8189-F425-CA6788CB95A6}"/>
                  </a:ext>
                </a:extLst>
              </p:cNvPr>
              <p:cNvGrpSpPr/>
              <p:nvPr/>
            </p:nvGrpSpPr>
            <p:grpSpPr>
              <a:xfrm>
                <a:off x="502487" y="5241595"/>
                <a:ext cx="1820313" cy="676027"/>
                <a:chOff x="502487" y="5241595"/>
                <a:chExt cx="1820313" cy="676027"/>
              </a:xfrm>
            </p:grpSpPr>
            <p:grpSp>
              <p:nvGrpSpPr>
                <p:cNvPr id="176" name="グラフィックス 164">
                  <a:extLst>
                    <a:ext uri="{FF2B5EF4-FFF2-40B4-BE49-F238E27FC236}">
                      <a16:creationId xmlns:a16="http://schemas.microsoft.com/office/drawing/2014/main" id="{AED0F6FA-9031-261E-968D-CD2A5528E6C6}"/>
                    </a:ext>
                  </a:extLst>
                </p:cNvPr>
                <p:cNvGrpSpPr/>
                <p:nvPr/>
              </p:nvGrpSpPr>
              <p:grpSpPr>
                <a:xfrm>
                  <a:off x="534925" y="5274062"/>
                  <a:ext cx="1755409" cy="611096"/>
                  <a:chOff x="534925" y="5274062"/>
                  <a:chExt cx="1755409" cy="611096"/>
                </a:xfrm>
              </p:grpSpPr>
              <p:sp>
                <p:nvSpPr>
                  <p:cNvPr id="177" name="フリーフォーム 176">
                    <a:extLst>
                      <a:ext uri="{FF2B5EF4-FFF2-40B4-BE49-F238E27FC236}">
                        <a16:creationId xmlns:a16="http://schemas.microsoft.com/office/drawing/2014/main" id="{FCCE0EF2-FB0D-6C21-52CF-CC1B2E428355}"/>
                      </a:ext>
                    </a:extLst>
                  </p:cNvPr>
                  <p:cNvSpPr/>
                  <p:nvPr/>
                </p:nvSpPr>
                <p:spPr>
                  <a:xfrm>
                    <a:off x="1298143" y="5503223"/>
                    <a:ext cx="4487" cy="381935"/>
                  </a:xfrm>
                  <a:custGeom>
                    <a:avLst/>
                    <a:gdLst>
                      <a:gd name="connsiteX0" fmla="*/ 0 w 4487"/>
                      <a:gd name="connsiteY0" fmla="*/ 381935 h 381935"/>
                      <a:gd name="connsiteX1" fmla="*/ 0 w 4487"/>
                      <a:gd name="connsiteY1" fmla="*/ 0 h 381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5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8" name="フリーフォーム 177">
                    <a:extLst>
                      <a:ext uri="{FF2B5EF4-FFF2-40B4-BE49-F238E27FC236}">
                        <a16:creationId xmlns:a16="http://schemas.microsoft.com/office/drawing/2014/main" id="{D1A43C64-6D1C-2559-B2E4-22A1959C0BE3}"/>
                      </a:ext>
                    </a:extLst>
                  </p:cNvPr>
                  <p:cNvSpPr/>
                  <p:nvPr/>
                </p:nvSpPr>
                <p:spPr>
                  <a:xfrm>
                    <a:off x="1679765" y="5503223"/>
                    <a:ext cx="4487" cy="381935"/>
                  </a:xfrm>
                  <a:custGeom>
                    <a:avLst/>
                    <a:gdLst>
                      <a:gd name="connsiteX0" fmla="*/ 0 w 4487"/>
                      <a:gd name="connsiteY0" fmla="*/ 381935 h 381935"/>
                      <a:gd name="connsiteX1" fmla="*/ 0 w 4487"/>
                      <a:gd name="connsiteY1" fmla="*/ 0 h 381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5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9" name="フリーフォーム 178">
                    <a:extLst>
                      <a:ext uri="{FF2B5EF4-FFF2-40B4-BE49-F238E27FC236}">
                        <a16:creationId xmlns:a16="http://schemas.microsoft.com/office/drawing/2014/main" id="{5EE3902D-9166-0BB0-DC02-A9D1C480454E}"/>
                      </a:ext>
                    </a:extLst>
                  </p:cNvPr>
                  <p:cNvSpPr/>
                  <p:nvPr/>
                </p:nvSpPr>
                <p:spPr>
                  <a:xfrm>
                    <a:off x="1298143" y="538864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0" name="フリーフォーム 179">
                    <a:extLst>
                      <a:ext uri="{FF2B5EF4-FFF2-40B4-BE49-F238E27FC236}">
                        <a16:creationId xmlns:a16="http://schemas.microsoft.com/office/drawing/2014/main" id="{B04AF989-D213-A0E7-B8BE-9D719C97CCF6}"/>
                      </a:ext>
                    </a:extLst>
                  </p:cNvPr>
                  <p:cNvSpPr/>
                  <p:nvPr/>
                </p:nvSpPr>
                <p:spPr>
                  <a:xfrm>
                    <a:off x="1679765" y="538864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1" name="フリーフォーム 180">
                    <a:extLst>
                      <a:ext uri="{FF2B5EF4-FFF2-40B4-BE49-F238E27FC236}">
                        <a16:creationId xmlns:a16="http://schemas.microsoft.com/office/drawing/2014/main" id="{8FE50A90-CE13-B002-9CC7-E032175D434F}"/>
                      </a:ext>
                    </a:extLst>
                  </p:cNvPr>
                  <p:cNvSpPr/>
                  <p:nvPr/>
                </p:nvSpPr>
                <p:spPr>
                  <a:xfrm>
                    <a:off x="916521" y="5503222"/>
                    <a:ext cx="4487" cy="381935"/>
                  </a:xfrm>
                  <a:custGeom>
                    <a:avLst/>
                    <a:gdLst>
                      <a:gd name="connsiteX0" fmla="*/ 0 w 4487"/>
                      <a:gd name="connsiteY0" fmla="*/ 381935 h 381935"/>
                      <a:gd name="connsiteX1" fmla="*/ 0 w 4487"/>
                      <a:gd name="connsiteY1" fmla="*/ 0 h 381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5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2" name="フリーフォーム 181">
                    <a:extLst>
                      <a:ext uri="{FF2B5EF4-FFF2-40B4-BE49-F238E27FC236}">
                        <a16:creationId xmlns:a16="http://schemas.microsoft.com/office/drawing/2014/main" id="{0085246C-42ED-F68F-9221-4E40EE7C1FBB}"/>
                      </a:ext>
                    </a:extLst>
                  </p:cNvPr>
                  <p:cNvSpPr/>
                  <p:nvPr/>
                </p:nvSpPr>
                <p:spPr>
                  <a:xfrm>
                    <a:off x="1603441" y="527406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3" name="フリーフォーム 182">
                    <a:extLst>
                      <a:ext uri="{FF2B5EF4-FFF2-40B4-BE49-F238E27FC236}">
                        <a16:creationId xmlns:a16="http://schemas.microsoft.com/office/drawing/2014/main" id="{DC0A48A9-83CB-15DA-5474-1C3659E6F2E8}"/>
                      </a:ext>
                    </a:extLst>
                  </p:cNvPr>
                  <p:cNvSpPr/>
                  <p:nvPr/>
                </p:nvSpPr>
                <p:spPr>
                  <a:xfrm>
                    <a:off x="1221845" y="527406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4" name="フリーフォーム 183">
                    <a:extLst>
                      <a:ext uri="{FF2B5EF4-FFF2-40B4-BE49-F238E27FC236}">
                        <a16:creationId xmlns:a16="http://schemas.microsoft.com/office/drawing/2014/main" id="{157ED5AB-C4CF-C390-E0DC-2896F8AFC81C}"/>
                      </a:ext>
                    </a:extLst>
                  </p:cNvPr>
                  <p:cNvSpPr/>
                  <p:nvPr/>
                </p:nvSpPr>
                <p:spPr>
                  <a:xfrm>
                    <a:off x="534925" y="5503222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5" name="フリーフォーム 184">
                    <a:extLst>
                      <a:ext uri="{FF2B5EF4-FFF2-40B4-BE49-F238E27FC236}">
                        <a16:creationId xmlns:a16="http://schemas.microsoft.com/office/drawing/2014/main" id="{DBE7AD2F-6B2C-3A4E-3329-FA8132BD5B2C}"/>
                      </a:ext>
                    </a:extLst>
                  </p:cNvPr>
                  <p:cNvSpPr/>
                  <p:nvPr/>
                </p:nvSpPr>
                <p:spPr>
                  <a:xfrm>
                    <a:off x="840197" y="5388648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6" name="フリーフォーム 185">
                    <a:extLst>
                      <a:ext uri="{FF2B5EF4-FFF2-40B4-BE49-F238E27FC236}">
                        <a16:creationId xmlns:a16="http://schemas.microsoft.com/office/drawing/2014/main" id="{8DE01DE2-563C-443A-36DA-5ACE20089AF0}"/>
                      </a:ext>
                    </a:extLst>
                  </p:cNvPr>
                  <p:cNvSpPr/>
                  <p:nvPr/>
                </p:nvSpPr>
                <p:spPr>
                  <a:xfrm>
                    <a:off x="2290335" y="5274068"/>
                    <a:ext cx="4487" cy="381935"/>
                  </a:xfrm>
                  <a:custGeom>
                    <a:avLst/>
                    <a:gdLst>
                      <a:gd name="connsiteX0" fmla="*/ 0 w 4487"/>
                      <a:gd name="connsiteY0" fmla="*/ 381935 h 381935"/>
                      <a:gd name="connsiteX1" fmla="*/ 0 w 4487"/>
                      <a:gd name="connsiteY1" fmla="*/ 0 h 381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5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87" name="グラフィックス 164">
                  <a:extLst>
                    <a:ext uri="{FF2B5EF4-FFF2-40B4-BE49-F238E27FC236}">
                      <a16:creationId xmlns:a16="http://schemas.microsoft.com/office/drawing/2014/main" id="{5C093961-07FF-2442-A2A4-D5C9C1100422}"/>
                    </a:ext>
                  </a:extLst>
                </p:cNvPr>
                <p:cNvGrpSpPr/>
                <p:nvPr/>
              </p:nvGrpSpPr>
              <p:grpSpPr>
                <a:xfrm>
                  <a:off x="534925" y="5274062"/>
                  <a:ext cx="1755435" cy="611103"/>
                  <a:chOff x="534925" y="5274062"/>
                  <a:chExt cx="1755435" cy="611103"/>
                </a:xfrm>
              </p:grpSpPr>
              <p:sp>
                <p:nvSpPr>
                  <p:cNvPr id="188" name="フリーフォーム 187">
                    <a:extLst>
                      <a:ext uri="{FF2B5EF4-FFF2-40B4-BE49-F238E27FC236}">
                        <a16:creationId xmlns:a16="http://schemas.microsoft.com/office/drawing/2014/main" id="{E32F8B5D-C38E-4A9F-50C0-9AE6F36236BF}"/>
                      </a:ext>
                    </a:extLst>
                  </p:cNvPr>
                  <p:cNvSpPr/>
                  <p:nvPr/>
                </p:nvSpPr>
                <p:spPr>
                  <a:xfrm>
                    <a:off x="1298143" y="5885158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9" name="フリーフォーム 188">
                    <a:extLst>
                      <a:ext uri="{FF2B5EF4-FFF2-40B4-BE49-F238E27FC236}">
                        <a16:creationId xmlns:a16="http://schemas.microsoft.com/office/drawing/2014/main" id="{F4A6B8D0-7F83-4753-1B4E-2FDDE984D58F}"/>
                      </a:ext>
                    </a:extLst>
                  </p:cNvPr>
                  <p:cNvSpPr/>
                  <p:nvPr/>
                </p:nvSpPr>
                <p:spPr>
                  <a:xfrm>
                    <a:off x="1298143" y="5503223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0" name="フリーフォーム 189">
                    <a:extLst>
                      <a:ext uri="{FF2B5EF4-FFF2-40B4-BE49-F238E27FC236}">
                        <a16:creationId xmlns:a16="http://schemas.microsoft.com/office/drawing/2014/main" id="{B9A715AD-3B99-F272-C5AF-BD161109F8B5}"/>
                      </a:ext>
                    </a:extLst>
                  </p:cNvPr>
                  <p:cNvSpPr/>
                  <p:nvPr/>
                </p:nvSpPr>
                <p:spPr>
                  <a:xfrm>
                    <a:off x="1603415" y="5388649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1" name="フリーフォーム 190">
                    <a:extLst>
                      <a:ext uri="{FF2B5EF4-FFF2-40B4-BE49-F238E27FC236}">
                        <a16:creationId xmlns:a16="http://schemas.microsoft.com/office/drawing/2014/main" id="{5C8D8A86-C823-D019-0ACD-8CB91434C5C1}"/>
                      </a:ext>
                    </a:extLst>
                  </p:cNvPr>
                  <p:cNvSpPr/>
                  <p:nvPr/>
                </p:nvSpPr>
                <p:spPr>
                  <a:xfrm>
                    <a:off x="1985037" y="5388649"/>
                    <a:ext cx="4487" cy="381935"/>
                  </a:xfrm>
                  <a:custGeom>
                    <a:avLst/>
                    <a:gdLst>
                      <a:gd name="connsiteX0" fmla="*/ 0 w 4487"/>
                      <a:gd name="connsiteY0" fmla="*/ 381935 h 381935"/>
                      <a:gd name="connsiteX1" fmla="*/ 0 w 4487"/>
                      <a:gd name="connsiteY1" fmla="*/ 0 h 381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5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2" name="フリーフォーム 191">
                    <a:extLst>
                      <a:ext uri="{FF2B5EF4-FFF2-40B4-BE49-F238E27FC236}">
                        <a16:creationId xmlns:a16="http://schemas.microsoft.com/office/drawing/2014/main" id="{9FB02B5B-09E9-E133-2B36-A52FA2609E6D}"/>
                      </a:ext>
                    </a:extLst>
                  </p:cNvPr>
                  <p:cNvSpPr/>
                  <p:nvPr/>
                </p:nvSpPr>
                <p:spPr>
                  <a:xfrm>
                    <a:off x="1679765" y="5770584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3" name="フリーフォーム 192">
                    <a:extLst>
                      <a:ext uri="{FF2B5EF4-FFF2-40B4-BE49-F238E27FC236}">
                        <a16:creationId xmlns:a16="http://schemas.microsoft.com/office/drawing/2014/main" id="{F5393ECD-61DC-0CF6-6DD0-5507586E9CA2}"/>
                      </a:ext>
                    </a:extLst>
                  </p:cNvPr>
                  <p:cNvSpPr/>
                  <p:nvPr/>
                </p:nvSpPr>
                <p:spPr>
                  <a:xfrm>
                    <a:off x="916521" y="5885158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4" name="フリーフォーム 193">
                    <a:extLst>
                      <a:ext uri="{FF2B5EF4-FFF2-40B4-BE49-F238E27FC236}">
                        <a16:creationId xmlns:a16="http://schemas.microsoft.com/office/drawing/2014/main" id="{B8BEBB9D-CFE2-C1D7-376A-38F91C973849}"/>
                      </a:ext>
                    </a:extLst>
                  </p:cNvPr>
                  <p:cNvSpPr/>
                  <p:nvPr/>
                </p:nvSpPr>
                <p:spPr>
                  <a:xfrm>
                    <a:off x="916521" y="5503222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5" name="フリーフォーム 194">
                    <a:extLst>
                      <a:ext uri="{FF2B5EF4-FFF2-40B4-BE49-F238E27FC236}">
                        <a16:creationId xmlns:a16="http://schemas.microsoft.com/office/drawing/2014/main" id="{F04CD80B-3D2D-BED3-40FC-93E61801720F}"/>
                      </a:ext>
                    </a:extLst>
                  </p:cNvPr>
                  <p:cNvSpPr/>
                  <p:nvPr/>
                </p:nvSpPr>
                <p:spPr>
                  <a:xfrm>
                    <a:off x="916521" y="538864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6" name="フリーフォーム 195">
                    <a:extLst>
                      <a:ext uri="{FF2B5EF4-FFF2-40B4-BE49-F238E27FC236}">
                        <a16:creationId xmlns:a16="http://schemas.microsoft.com/office/drawing/2014/main" id="{A9E0D0B7-B880-EA87-6667-2244D6E72550}"/>
                      </a:ext>
                    </a:extLst>
                  </p:cNvPr>
                  <p:cNvSpPr/>
                  <p:nvPr/>
                </p:nvSpPr>
                <p:spPr>
                  <a:xfrm>
                    <a:off x="1221793" y="5388648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7" name="フリーフォーム 196">
                    <a:extLst>
                      <a:ext uri="{FF2B5EF4-FFF2-40B4-BE49-F238E27FC236}">
                        <a16:creationId xmlns:a16="http://schemas.microsoft.com/office/drawing/2014/main" id="{4B044F98-CB32-8670-E025-7F619D48FC88}"/>
                      </a:ext>
                    </a:extLst>
                  </p:cNvPr>
                  <p:cNvSpPr/>
                  <p:nvPr/>
                </p:nvSpPr>
                <p:spPr>
                  <a:xfrm>
                    <a:off x="1908713" y="5274068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8" name="フリーフォーム 197">
                    <a:extLst>
                      <a:ext uri="{FF2B5EF4-FFF2-40B4-BE49-F238E27FC236}">
                        <a16:creationId xmlns:a16="http://schemas.microsoft.com/office/drawing/2014/main" id="{E5A0575B-1957-DDD7-D27D-315667B8A99A}"/>
                      </a:ext>
                    </a:extLst>
                  </p:cNvPr>
                  <p:cNvSpPr/>
                  <p:nvPr/>
                </p:nvSpPr>
                <p:spPr>
                  <a:xfrm>
                    <a:off x="1985063" y="5656004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9" name="フリーフォーム 198">
                    <a:extLst>
                      <a:ext uri="{FF2B5EF4-FFF2-40B4-BE49-F238E27FC236}">
                        <a16:creationId xmlns:a16="http://schemas.microsoft.com/office/drawing/2014/main" id="{50C5EB48-174F-A8D7-2CF4-7A29656D6027}"/>
                      </a:ext>
                    </a:extLst>
                  </p:cNvPr>
                  <p:cNvSpPr/>
                  <p:nvPr/>
                </p:nvSpPr>
                <p:spPr>
                  <a:xfrm>
                    <a:off x="1527116" y="5274068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0" name="フリーフォーム 199">
                    <a:extLst>
                      <a:ext uri="{FF2B5EF4-FFF2-40B4-BE49-F238E27FC236}">
                        <a16:creationId xmlns:a16="http://schemas.microsoft.com/office/drawing/2014/main" id="{1129C72A-F30B-0EAF-E6DD-3BC58221EE42}"/>
                      </a:ext>
                    </a:extLst>
                  </p:cNvPr>
                  <p:cNvSpPr/>
                  <p:nvPr/>
                </p:nvSpPr>
                <p:spPr>
                  <a:xfrm>
                    <a:off x="534925" y="5885158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1" name="フリーフォーム 200">
                    <a:extLst>
                      <a:ext uri="{FF2B5EF4-FFF2-40B4-BE49-F238E27FC236}">
                        <a16:creationId xmlns:a16="http://schemas.microsoft.com/office/drawing/2014/main" id="{B71B80D6-50F5-5810-1BD7-EBA8CEAA6A7A}"/>
                      </a:ext>
                    </a:extLst>
                  </p:cNvPr>
                  <p:cNvSpPr/>
                  <p:nvPr/>
                </p:nvSpPr>
                <p:spPr>
                  <a:xfrm>
                    <a:off x="534925" y="5503222"/>
                    <a:ext cx="4487" cy="381935"/>
                  </a:xfrm>
                  <a:custGeom>
                    <a:avLst/>
                    <a:gdLst>
                      <a:gd name="connsiteX0" fmla="*/ 0 w 4487"/>
                      <a:gd name="connsiteY0" fmla="*/ 381935 h 381935"/>
                      <a:gd name="connsiteX1" fmla="*/ 0 w 4487"/>
                      <a:gd name="connsiteY1" fmla="*/ 0 h 381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5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2" name="フリーフォーム 201">
                    <a:extLst>
                      <a:ext uri="{FF2B5EF4-FFF2-40B4-BE49-F238E27FC236}">
                        <a16:creationId xmlns:a16="http://schemas.microsoft.com/office/drawing/2014/main" id="{7BC42D0D-B0CC-5ADA-2326-E98EB8BEFD22}"/>
                      </a:ext>
                    </a:extLst>
                  </p:cNvPr>
                  <p:cNvSpPr/>
                  <p:nvPr/>
                </p:nvSpPr>
                <p:spPr>
                  <a:xfrm>
                    <a:off x="534925" y="538864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3" name="フリーフォーム 202">
                    <a:extLst>
                      <a:ext uri="{FF2B5EF4-FFF2-40B4-BE49-F238E27FC236}">
                        <a16:creationId xmlns:a16="http://schemas.microsoft.com/office/drawing/2014/main" id="{9497A1E3-FE66-8DD4-B2C7-A2F8477630A4}"/>
                      </a:ext>
                    </a:extLst>
                  </p:cNvPr>
                  <p:cNvSpPr/>
                  <p:nvPr/>
                </p:nvSpPr>
                <p:spPr>
                  <a:xfrm>
                    <a:off x="840249" y="527406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4" name="フリーフォーム 203">
                    <a:extLst>
                      <a:ext uri="{FF2B5EF4-FFF2-40B4-BE49-F238E27FC236}">
                        <a16:creationId xmlns:a16="http://schemas.microsoft.com/office/drawing/2014/main" id="{6A3C73E4-6F0D-8764-6D20-261BC855D5BD}"/>
                      </a:ext>
                    </a:extLst>
                  </p:cNvPr>
                  <p:cNvSpPr/>
                  <p:nvPr/>
                </p:nvSpPr>
                <p:spPr>
                  <a:xfrm>
                    <a:off x="1145520" y="5274068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5" name="フリーフォーム 204">
                    <a:extLst>
                      <a:ext uri="{FF2B5EF4-FFF2-40B4-BE49-F238E27FC236}">
                        <a16:creationId xmlns:a16="http://schemas.microsoft.com/office/drawing/2014/main" id="{E43A9AC8-08FB-3CB0-523C-73BEE795E812}"/>
                      </a:ext>
                    </a:extLst>
                  </p:cNvPr>
                  <p:cNvSpPr/>
                  <p:nvPr/>
                </p:nvSpPr>
                <p:spPr>
                  <a:xfrm>
                    <a:off x="1985063" y="527406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1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1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06" name="グラフィックス 164">
                  <a:extLst>
                    <a:ext uri="{FF2B5EF4-FFF2-40B4-BE49-F238E27FC236}">
                      <a16:creationId xmlns:a16="http://schemas.microsoft.com/office/drawing/2014/main" id="{9282F6D5-37A7-1F03-7219-BFE9DDA211B9}"/>
                    </a:ext>
                  </a:extLst>
                </p:cNvPr>
                <p:cNvGrpSpPr/>
                <p:nvPr/>
              </p:nvGrpSpPr>
              <p:grpSpPr>
                <a:xfrm>
                  <a:off x="502487" y="5241595"/>
                  <a:ext cx="1820313" cy="676027"/>
                  <a:chOff x="502487" y="5241595"/>
                  <a:chExt cx="1820313" cy="676027"/>
                </a:xfrm>
                <a:solidFill>
                  <a:srgbClr val="000000"/>
                </a:solidFill>
              </p:grpSpPr>
              <p:sp>
                <p:nvSpPr>
                  <p:cNvPr id="207" name="フリーフォーム 206">
                    <a:extLst>
                      <a:ext uri="{FF2B5EF4-FFF2-40B4-BE49-F238E27FC236}">
                        <a16:creationId xmlns:a16="http://schemas.microsoft.com/office/drawing/2014/main" id="{ECE81D89-EA03-4219-E6E0-A5495C257DD8}"/>
                      </a:ext>
                    </a:extLst>
                  </p:cNvPr>
                  <p:cNvSpPr/>
                  <p:nvPr/>
                </p:nvSpPr>
                <p:spPr>
                  <a:xfrm>
                    <a:off x="1647327" y="5852694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5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5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5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5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5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8" name="フリーフォーム 207">
                    <a:extLst>
                      <a:ext uri="{FF2B5EF4-FFF2-40B4-BE49-F238E27FC236}">
                        <a16:creationId xmlns:a16="http://schemas.microsoft.com/office/drawing/2014/main" id="{9F185315-7652-5915-D00B-2B26C7F8A4C9}"/>
                      </a:ext>
                    </a:extLst>
                  </p:cNvPr>
                  <p:cNvSpPr/>
                  <p:nvPr/>
                </p:nvSpPr>
                <p:spPr>
                  <a:xfrm>
                    <a:off x="1647327" y="5470758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5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4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5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5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4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9" name="フリーフォーム 208">
                    <a:extLst>
                      <a:ext uri="{FF2B5EF4-FFF2-40B4-BE49-F238E27FC236}">
                        <a16:creationId xmlns:a16="http://schemas.microsoft.com/office/drawing/2014/main" id="{5CA55817-2FF7-3CA1-9D6B-12F79197C9FB}"/>
                      </a:ext>
                    </a:extLst>
                  </p:cNvPr>
                  <p:cNvSpPr/>
                  <p:nvPr/>
                </p:nvSpPr>
                <p:spPr>
                  <a:xfrm>
                    <a:off x="2257921" y="5241595"/>
                    <a:ext cx="64879" cy="64933"/>
                  </a:xfrm>
                  <a:custGeom>
                    <a:avLst/>
                    <a:gdLst>
                      <a:gd name="connsiteX0" fmla="*/ 64880 w 64879"/>
                      <a:gd name="connsiteY0" fmla="*/ 32467 h 64933"/>
                      <a:gd name="connsiteX1" fmla="*/ 32440 w 64879"/>
                      <a:gd name="connsiteY1" fmla="*/ 64933 h 64933"/>
                      <a:gd name="connsiteX2" fmla="*/ 0 w 64879"/>
                      <a:gd name="connsiteY2" fmla="*/ 32467 h 64933"/>
                      <a:gd name="connsiteX3" fmla="*/ 32440 w 64879"/>
                      <a:gd name="connsiteY3" fmla="*/ 0 h 64933"/>
                      <a:gd name="connsiteX4" fmla="*/ 64880 w 64879"/>
                      <a:gd name="connsiteY4" fmla="*/ 32467 h 64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9" h="64933">
                        <a:moveTo>
                          <a:pt x="64880" y="32467"/>
                        </a:moveTo>
                        <a:cubicBezTo>
                          <a:pt x="64880" y="50397"/>
                          <a:pt x="50356" y="64933"/>
                          <a:pt x="32440" y="64933"/>
                        </a:cubicBezTo>
                        <a:cubicBezTo>
                          <a:pt x="14524" y="64933"/>
                          <a:pt x="0" y="50397"/>
                          <a:pt x="0" y="32467"/>
                        </a:cubicBezTo>
                        <a:cubicBezTo>
                          <a:pt x="0" y="14536"/>
                          <a:pt x="14524" y="0"/>
                          <a:pt x="32440" y="0"/>
                        </a:cubicBezTo>
                        <a:cubicBezTo>
                          <a:pt x="50356" y="0"/>
                          <a:pt x="64880" y="14536"/>
                          <a:pt x="64880" y="3246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0" name="フリーフォーム 209">
                    <a:extLst>
                      <a:ext uri="{FF2B5EF4-FFF2-40B4-BE49-F238E27FC236}">
                        <a16:creationId xmlns:a16="http://schemas.microsoft.com/office/drawing/2014/main" id="{7946390A-FAD2-E8FB-A668-21B14B9201A2}"/>
                      </a:ext>
                    </a:extLst>
                  </p:cNvPr>
                  <p:cNvSpPr/>
                  <p:nvPr/>
                </p:nvSpPr>
                <p:spPr>
                  <a:xfrm>
                    <a:off x="2257923" y="5623533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5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5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5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5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5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1" name="フリーフォーム 210">
                    <a:extLst>
                      <a:ext uri="{FF2B5EF4-FFF2-40B4-BE49-F238E27FC236}">
                        <a16:creationId xmlns:a16="http://schemas.microsoft.com/office/drawing/2014/main" id="{5674CCF0-4410-10AD-0F04-F62F43E0E86A}"/>
                      </a:ext>
                    </a:extLst>
                  </p:cNvPr>
                  <p:cNvSpPr/>
                  <p:nvPr/>
                </p:nvSpPr>
                <p:spPr>
                  <a:xfrm>
                    <a:off x="502487" y="5470758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4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4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4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4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4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2" name="フリーフォーム 211">
                    <a:extLst>
                      <a:ext uri="{FF2B5EF4-FFF2-40B4-BE49-F238E27FC236}">
                        <a16:creationId xmlns:a16="http://schemas.microsoft.com/office/drawing/2014/main" id="{E7A37994-47D3-4E2C-AD78-F4CD6A45BE44}"/>
                      </a:ext>
                    </a:extLst>
                  </p:cNvPr>
                  <p:cNvSpPr/>
                  <p:nvPr/>
                </p:nvSpPr>
                <p:spPr>
                  <a:xfrm>
                    <a:off x="502487" y="5852693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5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5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5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5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5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3" name="フリーフォーム 212">
                    <a:extLst>
                      <a:ext uri="{FF2B5EF4-FFF2-40B4-BE49-F238E27FC236}">
                        <a16:creationId xmlns:a16="http://schemas.microsoft.com/office/drawing/2014/main" id="{B1BC1B99-724B-BBF1-37E6-A6B9AD9CAAB4}"/>
                      </a:ext>
                    </a:extLst>
                  </p:cNvPr>
                  <p:cNvSpPr/>
                  <p:nvPr/>
                </p:nvSpPr>
                <p:spPr>
                  <a:xfrm>
                    <a:off x="1113108" y="5241597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4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4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4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4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4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sp>
            <p:nvSpPr>
              <p:cNvPr id="308" name="ドーナツ 307">
                <a:extLst>
                  <a:ext uri="{FF2B5EF4-FFF2-40B4-BE49-F238E27FC236}">
                    <a16:creationId xmlns:a16="http://schemas.microsoft.com/office/drawing/2014/main" id="{59765AB2-D368-59C5-8F7F-7DFCF4FA031C}"/>
                  </a:ext>
                </a:extLst>
              </p:cNvPr>
              <p:cNvSpPr/>
              <p:nvPr/>
            </p:nvSpPr>
            <p:spPr>
              <a:xfrm>
                <a:off x="2041249" y="5279482"/>
                <a:ext cx="124968" cy="125200"/>
              </a:xfrm>
              <a:prstGeom prst="donut">
                <a:avLst>
                  <a:gd name="adj" fmla="val 25000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9" name="ドーナツ 308">
                <a:extLst>
                  <a:ext uri="{FF2B5EF4-FFF2-40B4-BE49-F238E27FC236}">
                    <a16:creationId xmlns:a16="http://schemas.microsoft.com/office/drawing/2014/main" id="{68C7083A-F233-205D-558F-02F8DBA50A47}"/>
                  </a:ext>
                </a:extLst>
              </p:cNvPr>
              <p:cNvSpPr/>
              <p:nvPr/>
            </p:nvSpPr>
            <p:spPr>
              <a:xfrm>
                <a:off x="1096851" y="5440623"/>
                <a:ext cx="124968" cy="125200"/>
              </a:xfrm>
              <a:prstGeom prst="donut">
                <a:avLst>
                  <a:gd name="adj" fmla="val 25000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19" name="グループ化 318">
              <a:extLst>
                <a:ext uri="{FF2B5EF4-FFF2-40B4-BE49-F238E27FC236}">
                  <a16:creationId xmlns:a16="http://schemas.microsoft.com/office/drawing/2014/main" id="{F4D3E4FA-7C76-9838-DE50-F296F3DA39AA}"/>
                </a:ext>
              </a:extLst>
            </p:cNvPr>
            <p:cNvGrpSpPr/>
            <p:nvPr/>
          </p:nvGrpSpPr>
          <p:grpSpPr>
            <a:xfrm>
              <a:off x="2368651" y="4934527"/>
              <a:ext cx="1906291" cy="1026985"/>
              <a:chOff x="2435155" y="4934527"/>
              <a:chExt cx="1906291" cy="1026985"/>
            </a:xfrm>
          </p:grpSpPr>
          <p:sp>
            <p:nvSpPr>
              <p:cNvPr id="170" name="右矢印 169">
                <a:extLst>
                  <a:ext uri="{FF2B5EF4-FFF2-40B4-BE49-F238E27FC236}">
                    <a16:creationId xmlns:a16="http://schemas.microsoft.com/office/drawing/2014/main" id="{5A476B04-1479-BDDB-9B6E-0746F2C067CD}"/>
                  </a:ext>
                </a:extLst>
              </p:cNvPr>
              <p:cNvSpPr/>
              <p:nvPr/>
            </p:nvSpPr>
            <p:spPr>
              <a:xfrm>
                <a:off x="2435155" y="5331352"/>
                <a:ext cx="349700" cy="235188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18" name="グループ化 317">
                <a:extLst>
                  <a:ext uri="{FF2B5EF4-FFF2-40B4-BE49-F238E27FC236}">
                    <a16:creationId xmlns:a16="http://schemas.microsoft.com/office/drawing/2014/main" id="{337E45AF-770F-491C-9741-308D3DAE44D2}"/>
                  </a:ext>
                </a:extLst>
              </p:cNvPr>
              <p:cNvGrpSpPr/>
              <p:nvPr/>
            </p:nvGrpSpPr>
            <p:grpSpPr>
              <a:xfrm>
                <a:off x="2969476" y="4934527"/>
                <a:ext cx="1371970" cy="1026985"/>
                <a:chOff x="2993553" y="5066253"/>
                <a:chExt cx="1371970" cy="1026985"/>
              </a:xfrm>
            </p:grpSpPr>
            <p:grpSp>
              <p:nvGrpSpPr>
                <p:cNvPr id="306" name="グループ化 305">
                  <a:extLst>
                    <a:ext uri="{FF2B5EF4-FFF2-40B4-BE49-F238E27FC236}">
                      <a16:creationId xmlns:a16="http://schemas.microsoft.com/office/drawing/2014/main" id="{E948233E-C472-992E-391F-139EEF638B79}"/>
                    </a:ext>
                  </a:extLst>
                </p:cNvPr>
                <p:cNvGrpSpPr/>
                <p:nvPr/>
              </p:nvGrpSpPr>
              <p:grpSpPr>
                <a:xfrm>
                  <a:off x="2993553" y="5066253"/>
                  <a:ext cx="1371970" cy="1026985"/>
                  <a:chOff x="2993553" y="5066253"/>
                  <a:chExt cx="1371970" cy="1026985"/>
                </a:xfrm>
              </p:grpSpPr>
              <p:grpSp>
                <p:nvGrpSpPr>
                  <p:cNvPr id="235" name="グラフィックス 168">
                    <a:extLst>
                      <a:ext uri="{FF2B5EF4-FFF2-40B4-BE49-F238E27FC236}">
                        <a16:creationId xmlns:a16="http://schemas.microsoft.com/office/drawing/2014/main" id="{3B66A787-D693-D82A-CD5F-FDF84F151DC8}"/>
                      </a:ext>
                    </a:extLst>
                  </p:cNvPr>
                  <p:cNvGrpSpPr/>
                  <p:nvPr/>
                </p:nvGrpSpPr>
                <p:grpSpPr>
                  <a:xfrm>
                    <a:off x="2993553" y="5066253"/>
                    <a:ext cx="1371970" cy="1026985"/>
                    <a:chOff x="2993553" y="5066253"/>
                    <a:chExt cx="1371970" cy="1026985"/>
                  </a:xfrm>
                  <a:solidFill>
                    <a:srgbClr val="FFFFFF"/>
                  </a:solidFill>
                </p:grpSpPr>
                <p:sp>
                  <p:nvSpPr>
                    <p:cNvPr id="236" name="フリーフォーム 235">
                      <a:extLst>
                        <a:ext uri="{FF2B5EF4-FFF2-40B4-BE49-F238E27FC236}">
                          <a16:creationId xmlns:a16="http://schemas.microsoft.com/office/drawing/2014/main" id="{BD9ED248-4A6C-FCDB-5D27-CFE3B52A6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93553" y="5750722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37" name="フリーフォーム 236">
                      <a:extLst>
                        <a:ext uri="{FF2B5EF4-FFF2-40B4-BE49-F238E27FC236}">
                          <a16:creationId xmlns:a16="http://schemas.microsoft.com/office/drawing/2014/main" id="{32434362-87EA-796A-2CAA-F7CA3CB1A4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36829" y="5751005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38" name="フリーフォーム 237">
                      <a:extLst>
                        <a:ext uri="{FF2B5EF4-FFF2-40B4-BE49-F238E27FC236}">
                          <a16:creationId xmlns:a16="http://schemas.microsoft.com/office/drawing/2014/main" id="{73A28119-867E-CEBC-22F4-83D60321E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9538" y="5750722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39" name="フリーフォーム 238">
                      <a:extLst>
                        <a:ext uri="{FF2B5EF4-FFF2-40B4-BE49-F238E27FC236}">
                          <a16:creationId xmlns:a16="http://schemas.microsoft.com/office/drawing/2014/main" id="{B53387A9-4F82-3BF0-02F6-C3D616606D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22531" y="5750722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40" name="フリーフォーム 239">
                      <a:extLst>
                        <a:ext uri="{FF2B5EF4-FFF2-40B4-BE49-F238E27FC236}">
                          <a16:creationId xmlns:a16="http://schemas.microsoft.com/office/drawing/2014/main" id="{AFB0F505-619C-6E25-C5B7-58014D7ECB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22531" y="5408488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41" name="フリーフォーム 240">
                      <a:extLst>
                        <a:ext uri="{FF2B5EF4-FFF2-40B4-BE49-F238E27FC236}">
                          <a16:creationId xmlns:a16="http://schemas.microsoft.com/office/drawing/2014/main" id="{F8605A77-6D4F-D160-7794-1259ED5257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22531" y="5066253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42" name="フリーフォーム 241">
                      <a:extLst>
                        <a:ext uri="{FF2B5EF4-FFF2-40B4-BE49-F238E27FC236}">
                          <a16:creationId xmlns:a16="http://schemas.microsoft.com/office/drawing/2014/main" id="{184A7732-DEAC-BA25-BF65-AC30408707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9538" y="5066253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43" name="フリーフォーム 242">
                      <a:extLst>
                        <a:ext uri="{FF2B5EF4-FFF2-40B4-BE49-F238E27FC236}">
                          <a16:creationId xmlns:a16="http://schemas.microsoft.com/office/drawing/2014/main" id="{93480F4D-408C-EC8A-7A81-9C31B05A6F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36546" y="5066253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44" name="フリーフォーム 243">
                      <a:extLst>
                        <a:ext uri="{FF2B5EF4-FFF2-40B4-BE49-F238E27FC236}">
                          <a16:creationId xmlns:a16="http://schemas.microsoft.com/office/drawing/2014/main" id="{3DC48304-0E7D-74A2-6B4D-D40A8A1501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93553" y="5066253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45" name="フリーフォーム 244">
                      <a:extLst>
                        <a:ext uri="{FF2B5EF4-FFF2-40B4-BE49-F238E27FC236}">
                          <a16:creationId xmlns:a16="http://schemas.microsoft.com/office/drawing/2014/main" id="{59EE5871-495C-8BF6-4D14-E920B1B164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93553" y="5408488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246" name="グラフィックス 168">
                    <a:extLst>
                      <a:ext uri="{FF2B5EF4-FFF2-40B4-BE49-F238E27FC236}">
                        <a16:creationId xmlns:a16="http://schemas.microsoft.com/office/drawing/2014/main" id="{A474FD43-39C5-A1A6-BB62-F4B92DFB326F}"/>
                      </a:ext>
                    </a:extLst>
                  </p:cNvPr>
                  <p:cNvGrpSpPr/>
                  <p:nvPr/>
                </p:nvGrpSpPr>
                <p:grpSpPr>
                  <a:xfrm>
                    <a:off x="2993553" y="5066253"/>
                    <a:ext cx="1371970" cy="1026985"/>
                    <a:chOff x="2993553" y="5066253"/>
                    <a:chExt cx="1371970" cy="1026985"/>
                  </a:xfrm>
                  <a:noFill/>
                </p:grpSpPr>
                <p:sp>
                  <p:nvSpPr>
                    <p:cNvPr id="247" name="フリーフォーム 246">
                      <a:extLst>
                        <a:ext uri="{FF2B5EF4-FFF2-40B4-BE49-F238E27FC236}">
                          <a16:creationId xmlns:a16="http://schemas.microsoft.com/office/drawing/2014/main" id="{52098B8D-D7B7-F32E-1912-4CE5CD3CD7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93553" y="5066253"/>
                      <a:ext cx="1371970" cy="1026702"/>
                    </a:xfrm>
                    <a:custGeom>
                      <a:avLst/>
                      <a:gdLst>
                        <a:gd name="connsiteX0" fmla="*/ 0 w 1371970"/>
                        <a:gd name="connsiteY0" fmla="*/ 0 h 1026702"/>
                        <a:gd name="connsiteX1" fmla="*/ 1371971 w 1371970"/>
                        <a:gd name="connsiteY1" fmla="*/ 0 h 1026702"/>
                        <a:gd name="connsiteX2" fmla="*/ 1371971 w 1371970"/>
                        <a:gd name="connsiteY2" fmla="*/ 1026702 h 1026702"/>
                        <a:gd name="connsiteX3" fmla="*/ 0 w 1371970"/>
                        <a:gd name="connsiteY3" fmla="*/ 1026702 h 102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1970" h="1026702">
                          <a:moveTo>
                            <a:pt x="0" y="0"/>
                          </a:moveTo>
                          <a:lnTo>
                            <a:pt x="1371971" y="0"/>
                          </a:lnTo>
                          <a:lnTo>
                            <a:pt x="1371971" y="1026702"/>
                          </a:lnTo>
                          <a:lnTo>
                            <a:pt x="0" y="1026702"/>
                          </a:lnTo>
                          <a:close/>
                        </a:path>
                      </a:pathLst>
                    </a:custGeom>
                    <a:noFill/>
                    <a:ln w="38100" cap="flat">
                      <a:solidFill>
                        <a:srgbClr val="E60012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48" name="フリーフォーム 247">
                      <a:extLst>
                        <a:ext uri="{FF2B5EF4-FFF2-40B4-BE49-F238E27FC236}">
                          <a16:creationId xmlns:a16="http://schemas.microsoft.com/office/drawing/2014/main" id="{91B3C811-7211-A669-CA12-476945ED1D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36546" y="5408488"/>
                      <a:ext cx="685985" cy="342234"/>
                    </a:xfrm>
                    <a:custGeom>
                      <a:avLst/>
                      <a:gdLst>
                        <a:gd name="connsiteX0" fmla="*/ 0 w 685985"/>
                        <a:gd name="connsiteY0" fmla="*/ 0 h 342234"/>
                        <a:gd name="connsiteX1" fmla="*/ 685985 w 685985"/>
                        <a:gd name="connsiteY1" fmla="*/ 0 h 342234"/>
                        <a:gd name="connsiteX2" fmla="*/ 685985 w 685985"/>
                        <a:gd name="connsiteY2" fmla="*/ 342234 h 342234"/>
                        <a:gd name="connsiteX3" fmla="*/ 0 w 685985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5985" h="342234">
                          <a:moveTo>
                            <a:pt x="0" y="0"/>
                          </a:moveTo>
                          <a:lnTo>
                            <a:pt x="685985" y="0"/>
                          </a:lnTo>
                          <a:lnTo>
                            <a:pt x="685985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noFill/>
                    <a:ln w="38100" cap="flat">
                      <a:solidFill>
                        <a:srgbClr val="E60012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49" name="フリーフォーム 248">
                      <a:extLst>
                        <a:ext uri="{FF2B5EF4-FFF2-40B4-BE49-F238E27FC236}">
                          <a16:creationId xmlns:a16="http://schemas.microsoft.com/office/drawing/2014/main" id="{2170F8EF-A814-95A1-79FE-1544622F72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36829" y="5751005"/>
                      <a:ext cx="4665" cy="342234"/>
                    </a:xfrm>
                    <a:custGeom>
                      <a:avLst/>
                      <a:gdLst>
                        <a:gd name="connsiteX0" fmla="*/ 0 w 4665"/>
                        <a:gd name="connsiteY0" fmla="*/ 342234 h 342234"/>
                        <a:gd name="connsiteX1" fmla="*/ 0 w 4665"/>
                        <a:gd name="connsiteY1" fmla="*/ 0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665" h="342234">
                          <a:moveTo>
                            <a:pt x="0" y="342234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38100" cap="flat">
                      <a:solidFill>
                        <a:srgbClr val="E60012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</p:grpSp>
            </p:grpSp>
            <p:sp>
              <p:nvSpPr>
                <p:cNvPr id="310" name="ドーナツ 309">
                  <a:extLst>
                    <a:ext uri="{FF2B5EF4-FFF2-40B4-BE49-F238E27FC236}">
                      <a16:creationId xmlns:a16="http://schemas.microsoft.com/office/drawing/2014/main" id="{10578B7E-E725-DB7D-4D9C-60881A0F5875}"/>
                    </a:ext>
                  </a:extLst>
                </p:cNvPr>
                <p:cNvSpPr/>
                <p:nvPr/>
              </p:nvSpPr>
              <p:spPr>
                <a:xfrm>
                  <a:off x="3267869" y="5859238"/>
                  <a:ext cx="124968" cy="125200"/>
                </a:xfrm>
                <a:prstGeom prst="donut">
                  <a:avLst>
                    <a:gd name="adj" fmla="val 25000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316" name="テキスト ボックス 315">
              <a:extLst>
                <a:ext uri="{FF2B5EF4-FFF2-40B4-BE49-F238E27FC236}">
                  <a16:creationId xmlns:a16="http://schemas.microsoft.com/office/drawing/2014/main" id="{B9E953BC-CA1F-94F9-835F-07F9D10AFC5B}"/>
                </a:ext>
              </a:extLst>
            </p:cNvPr>
            <p:cNvSpPr txBox="1"/>
            <p:nvPr/>
          </p:nvSpPr>
          <p:spPr>
            <a:xfrm>
              <a:off x="498820" y="6040707"/>
              <a:ext cx="394990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342900" indent="-342900" algn="ctr">
                <a:buClr>
                  <a:srgbClr val="1E219C"/>
                </a:buClr>
                <a:buFont typeface="+mj-ea"/>
                <a:buAutoNum type="circleNumDbPlain" startAt="2"/>
              </a:pPr>
              <a:r>
                <a:rPr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辺が接触する格子展開図（辺接触）</a:t>
              </a:r>
              <a:endParaRPr lang="en-US" altLang="ja-JP" sz="16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grpSp>
        <p:nvGrpSpPr>
          <p:cNvPr id="325" name="グループ化 324">
            <a:extLst>
              <a:ext uri="{FF2B5EF4-FFF2-40B4-BE49-F238E27FC236}">
                <a16:creationId xmlns:a16="http://schemas.microsoft.com/office/drawing/2014/main" id="{5BF52770-C0E9-3F2D-ACC2-AAF795D68E81}"/>
              </a:ext>
            </a:extLst>
          </p:cNvPr>
          <p:cNvGrpSpPr/>
          <p:nvPr/>
        </p:nvGrpSpPr>
        <p:grpSpPr>
          <a:xfrm>
            <a:off x="4676316" y="4930370"/>
            <a:ext cx="4218224" cy="1435999"/>
            <a:chOff x="4720691" y="4940778"/>
            <a:chExt cx="4218224" cy="1435999"/>
          </a:xfrm>
        </p:grpSpPr>
        <p:grpSp>
          <p:nvGrpSpPr>
            <p:cNvPr id="320" name="グループ化 319">
              <a:extLst>
                <a:ext uri="{FF2B5EF4-FFF2-40B4-BE49-F238E27FC236}">
                  <a16:creationId xmlns:a16="http://schemas.microsoft.com/office/drawing/2014/main" id="{2EEB703F-FFCE-A938-1A2C-4FB96213A55D}"/>
                </a:ext>
              </a:extLst>
            </p:cNvPr>
            <p:cNvGrpSpPr/>
            <p:nvPr/>
          </p:nvGrpSpPr>
          <p:grpSpPr>
            <a:xfrm>
              <a:off x="4761083" y="5107925"/>
              <a:ext cx="1820313" cy="676026"/>
              <a:chOff x="4919239" y="5241595"/>
              <a:chExt cx="1820313" cy="676026"/>
            </a:xfrm>
          </p:grpSpPr>
          <p:grpSp>
            <p:nvGrpSpPr>
              <p:cNvPr id="307" name="グループ化 306">
                <a:extLst>
                  <a:ext uri="{FF2B5EF4-FFF2-40B4-BE49-F238E27FC236}">
                    <a16:creationId xmlns:a16="http://schemas.microsoft.com/office/drawing/2014/main" id="{F9513F24-5649-77F3-9F95-72913ECF27F3}"/>
                  </a:ext>
                </a:extLst>
              </p:cNvPr>
              <p:cNvGrpSpPr/>
              <p:nvPr/>
            </p:nvGrpSpPr>
            <p:grpSpPr>
              <a:xfrm>
                <a:off x="4919239" y="5241595"/>
                <a:ext cx="1820313" cy="676026"/>
                <a:chOff x="4919239" y="5241595"/>
                <a:chExt cx="1820313" cy="676026"/>
              </a:xfrm>
            </p:grpSpPr>
            <p:grpSp>
              <p:nvGrpSpPr>
                <p:cNvPr id="251" name="グラフィックス 170">
                  <a:extLst>
                    <a:ext uri="{FF2B5EF4-FFF2-40B4-BE49-F238E27FC236}">
                      <a16:creationId xmlns:a16="http://schemas.microsoft.com/office/drawing/2014/main" id="{21F5AB19-6DA8-AB42-3D37-1D41FDE931A5}"/>
                    </a:ext>
                  </a:extLst>
                </p:cNvPr>
                <p:cNvGrpSpPr/>
                <p:nvPr/>
              </p:nvGrpSpPr>
              <p:grpSpPr>
                <a:xfrm>
                  <a:off x="4951677" y="5274062"/>
                  <a:ext cx="1755409" cy="611095"/>
                  <a:chOff x="4951677" y="5274062"/>
                  <a:chExt cx="1755409" cy="611095"/>
                </a:xfrm>
              </p:grpSpPr>
              <p:sp>
                <p:nvSpPr>
                  <p:cNvPr id="252" name="フリーフォーム 251">
                    <a:extLst>
                      <a:ext uri="{FF2B5EF4-FFF2-40B4-BE49-F238E27FC236}">
                        <a16:creationId xmlns:a16="http://schemas.microsoft.com/office/drawing/2014/main" id="{D99556E1-3302-D83E-A2C9-FF9944AFCD22}"/>
                      </a:ext>
                    </a:extLst>
                  </p:cNvPr>
                  <p:cNvSpPr/>
                  <p:nvPr/>
                </p:nvSpPr>
                <p:spPr>
                  <a:xfrm>
                    <a:off x="5714895" y="5503222"/>
                    <a:ext cx="4487" cy="381934"/>
                  </a:xfrm>
                  <a:custGeom>
                    <a:avLst/>
                    <a:gdLst>
                      <a:gd name="connsiteX0" fmla="*/ 0 w 4487"/>
                      <a:gd name="connsiteY0" fmla="*/ 381935 h 381934"/>
                      <a:gd name="connsiteX1" fmla="*/ 0 w 4487"/>
                      <a:gd name="connsiteY1" fmla="*/ 0 h 38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4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3" name="フリーフォーム 252">
                    <a:extLst>
                      <a:ext uri="{FF2B5EF4-FFF2-40B4-BE49-F238E27FC236}">
                        <a16:creationId xmlns:a16="http://schemas.microsoft.com/office/drawing/2014/main" id="{31C78EE6-03E1-DB04-973D-435FD389BBA8}"/>
                      </a:ext>
                    </a:extLst>
                  </p:cNvPr>
                  <p:cNvSpPr/>
                  <p:nvPr/>
                </p:nvSpPr>
                <p:spPr>
                  <a:xfrm>
                    <a:off x="6096517" y="5503222"/>
                    <a:ext cx="4487" cy="381934"/>
                  </a:xfrm>
                  <a:custGeom>
                    <a:avLst/>
                    <a:gdLst>
                      <a:gd name="connsiteX0" fmla="*/ 0 w 4487"/>
                      <a:gd name="connsiteY0" fmla="*/ 381935 h 381934"/>
                      <a:gd name="connsiteX1" fmla="*/ 0 w 4487"/>
                      <a:gd name="connsiteY1" fmla="*/ 0 h 38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4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4" name="フリーフォーム 253">
                    <a:extLst>
                      <a:ext uri="{FF2B5EF4-FFF2-40B4-BE49-F238E27FC236}">
                        <a16:creationId xmlns:a16="http://schemas.microsoft.com/office/drawing/2014/main" id="{C42F08F7-4656-BAB6-7224-CBFC728F9A62}"/>
                      </a:ext>
                    </a:extLst>
                  </p:cNvPr>
                  <p:cNvSpPr/>
                  <p:nvPr/>
                </p:nvSpPr>
                <p:spPr>
                  <a:xfrm>
                    <a:off x="6096517" y="538864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5" name="フリーフォーム 254">
                    <a:extLst>
                      <a:ext uri="{FF2B5EF4-FFF2-40B4-BE49-F238E27FC236}">
                        <a16:creationId xmlns:a16="http://schemas.microsoft.com/office/drawing/2014/main" id="{204BBCC0-002F-A072-9278-23A778777356}"/>
                      </a:ext>
                    </a:extLst>
                  </p:cNvPr>
                  <p:cNvSpPr/>
                  <p:nvPr/>
                </p:nvSpPr>
                <p:spPr>
                  <a:xfrm>
                    <a:off x="5333273" y="5503222"/>
                    <a:ext cx="4487" cy="381934"/>
                  </a:xfrm>
                  <a:custGeom>
                    <a:avLst/>
                    <a:gdLst>
                      <a:gd name="connsiteX0" fmla="*/ 0 w 4487"/>
                      <a:gd name="connsiteY0" fmla="*/ 381935 h 381934"/>
                      <a:gd name="connsiteX1" fmla="*/ 0 w 4487"/>
                      <a:gd name="connsiteY1" fmla="*/ 0 h 38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4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6" name="フリーフォーム 255">
                    <a:extLst>
                      <a:ext uri="{FF2B5EF4-FFF2-40B4-BE49-F238E27FC236}">
                        <a16:creationId xmlns:a16="http://schemas.microsoft.com/office/drawing/2014/main" id="{D0C5230C-CED4-B625-7550-9B6EDF75A87C}"/>
                      </a:ext>
                    </a:extLst>
                  </p:cNvPr>
                  <p:cNvSpPr/>
                  <p:nvPr/>
                </p:nvSpPr>
                <p:spPr>
                  <a:xfrm>
                    <a:off x="6020193" y="527406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7" name="フリーフォーム 256">
                    <a:extLst>
                      <a:ext uri="{FF2B5EF4-FFF2-40B4-BE49-F238E27FC236}">
                        <a16:creationId xmlns:a16="http://schemas.microsoft.com/office/drawing/2014/main" id="{1C01C561-E9FE-7F22-F5E0-D1CAC405F43C}"/>
                      </a:ext>
                    </a:extLst>
                  </p:cNvPr>
                  <p:cNvSpPr/>
                  <p:nvPr/>
                </p:nvSpPr>
                <p:spPr>
                  <a:xfrm>
                    <a:off x="5638597" y="527406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8" name="フリーフォーム 257">
                    <a:extLst>
                      <a:ext uri="{FF2B5EF4-FFF2-40B4-BE49-F238E27FC236}">
                        <a16:creationId xmlns:a16="http://schemas.microsoft.com/office/drawing/2014/main" id="{743ADB63-E25A-9A94-2EC6-62E549D1B468}"/>
                      </a:ext>
                    </a:extLst>
                  </p:cNvPr>
                  <p:cNvSpPr/>
                  <p:nvPr/>
                </p:nvSpPr>
                <p:spPr>
                  <a:xfrm>
                    <a:off x="4951677" y="5503222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9" name="フリーフォーム 258">
                    <a:extLst>
                      <a:ext uri="{FF2B5EF4-FFF2-40B4-BE49-F238E27FC236}">
                        <a16:creationId xmlns:a16="http://schemas.microsoft.com/office/drawing/2014/main" id="{439B5154-7F70-4926-6A49-A9BD3CB5BC1F}"/>
                      </a:ext>
                    </a:extLst>
                  </p:cNvPr>
                  <p:cNvSpPr/>
                  <p:nvPr/>
                </p:nvSpPr>
                <p:spPr>
                  <a:xfrm>
                    <a:off x="5256949" y="5388648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0" name="フリーフォーム 259">
                    <a:extLst>
                      <a:ext uri="{FF2B5EF4-FFF2-40B4-BE49-F238E27FC236}">
                        <a16:creationId xmlns:a16="http://schemas.microsoft.com/office/drawing/2014/main" id="{DC15B2FA-3CC2-C257-1CED-F44DB8A81277}"/>
                      </a:ext>
                    </a:extLst>
                  </p:cNvPr>
                  <p:cNvSpPr/>
                  <p:nvPr/>
                </p:nvSpPr>
                <p:spPr>
                  <a:xfrm>
                    <a:off x="6707087" y="5274068"/>
                    <a:ext cx="4487" cy="381934"/>
                  </a:xfrm>
                  <a:custGeom>
                    <a:avLst/>
                    <a:gdLst>
                      <a:gd name="connsiteX0" fmla="*/ 0 w 4487"/>
                      <a:gd name="connsiteY0" fmla="*/ 381935 h 381934"/>
                      <a:gd name="connsiteX1" fmla="*/ 0 w 4487"/>
                      <a:gd name="connsiteY1" fmla="*/ 0 h 38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4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61" name="グラフィックス 170">
                  <a:extLst>
                    <a:ext uri="{FF2B5EF4-FFF2-40B4-BE49-F238E27FC236}">
                      <a16:creationId xmlns:a16="http://schemas.microsoft.com/office/drawing/2014/main" id="{C2F1791A-581D-FD4F-8B55-0BFEAE7DD800}"/>
                    </a:ext>
                  </a:extLst>
                </p:cNvPr>
                <p:cNvGrpSpPr/>
                <p:nvPr/>
              </p:nvGrpSpPr>
              <p:grpSpPr>
                <a:xfrm>
                  <a:off x="4951677" y="5274062"/>
                  <a:ext cx="1755435" cy="611102"/>
                  <a:chOff x="4951677" y="5274062"/>
                  <a:chExt cx="1755435" cy="611102"/>
                </a:xfrm>
              </p:grpSpPr>
              <p:sp>
                <p:nvSpPr>
                  <p:cNvPr id="262" name="フリーフォーム 261">
                    <a:extLst>
                      <a:ext uri="{FF2B5EF4-FFF2-40B4-BE49-F238E27FC236}">
                        <a16:creationId xmlns:a16="http://schemas.microsoft.com/office/drawing/2014/main" id="{4AEADBF0-0417-A4AB-07B2-0D96F0BAFC8E}"/>
                      </a:ext>
                    </a:extLst>
                  </p:cNvPr>
                  <p:cNvSpPr/>
                  <p:nvPr/>
                </p:nvSpPr>
                <p:spPr>
                  <a:xfrm>
                    <a:off x="5714895" y="5885157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3" name="フリーフォーム 262">
                    <a:extLst>
                      <a:ext uri="{FF2B5EF4-FFF2-40B4-BE49-F238E27FC236}">
                        <a16:creationId xmlns:a16="http://schemas.microsoft.com/office/drawing/2014/main" id="{712EB087-BCCB-FEA4-525C-0464513AEC52}"/>
                      </a:ext>
                    </a:extLst>
                  </p:cNvPr>
                  <p:cNvSpPr/>
                  <p:nvPr/>
                </p:nvSpPr>
                <p:spPr>
                  <a:xfrm>
                    <a:off x="5714895" y="5503222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4" name="フリーフォーム 263">
                    <a:extLst>
                      <a:ext uri="{FF2B5EF4-FFF2-40B4-BE49-F238E27FC236}">
                        <a16:creationId xmlns:a16="http://schemas.microsoft.com/office/drawing/2014/main" id="{01C6ED20-A1F5-5702-1A99-A15087384380}"/>
                      </a:ext>
                    </a:extLst>
                  </p:cNvPr>
                  <p:cNvSpPr/>
                  <p:nvPr/>
                </p:nvSpPr>
                <p:spPr>
                  <a:xfrm>
                    <a:off x="6020167" y="5388649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5" name="フリーフォーム 264">
                    <a:extLst>
                      <a:ext uri="{FF2B5EF4-FFF2-40B4-BE49-F238E27FC236}">
                        <a16:creationId xmlns:a16="http://schemas.microsoft.com/office/drawing/2014/main" id="{3B5E9779-76CA-229B-1F74-D3C26D00E7F3}"/>
                      </a:ext>
                    </a:extLst>
                  </p:cNvPr>
                  <p:cNvSpPr/>
                  <p:nvPr/>
                </p:nvSpPr>
                <p:spPr>
                  <a:xfrm>
                    <a:off x="6401789" y="5388649"/>
                    <a:ext cx="4487" cy="381934"/>
                  </a:xfrm>
                  <a:custGeom>
                    <a:avLst/>
                    <a:gdLst>
                      <a:gd name="connsiteX0" fmla="*/ 0 w 4487"/>
                      <a:gd name="connsiteY0" fmla="*/ 381935 h 381934"/>
                      <a:gd name="connsiteX1" fmla="*/ 0 w 4487"/>
                      <a:gd name="connsiteY1" fmla="*/ 0 h 38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4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6" name="フリーフォーム 265">
                    <a:extLst>
                      <a:ext uri="{FF2B5EF4-FFF2-40B4-BE49-F238E27FC236}">
                        <a16:creationId xmlns:a16="http://schemas.microsoft.com/office/drawing/2014/main" id="{D6AE3443-86A4-CF58-6C8D-006BBE1F6241}"/>
                      </a:ext>
                    </a:extLst>
                  </p:cNvPr>
                  <p:cNvSpPr/>
                  <p:nvPr/>
                </p:nvSpPr>
                <p:spPr>
                  <a:xfrm>
                    <a:off x="6096517" y="5770584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7" name="フリーフォーム 266">
                    <a:extLst>
                      <a:ext uri="{FF2B5EF4-FFF2-40B4-BE49-F238E27FC236}">
                        <a16:creationId xmlns:a16="http://schemas.microsoft.com/office/drawing/2014/main" id="{FD9D145D-9681-179C-8DD1-5E82F2E1F073}"/>
                      </a:ext>
                    </a:extLst>
                  </p:cNvPr>
                  <p:cNvSpPr/>
                  <p:nvPr/>
                </p:nvSpPr>
                <p:spPr>
                  <a:xfrm>
                    <a:off x="5333273" y="5885157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8" name="フリーフォーム 267">
                    <a:extLst>
                      <a:ext uri="{FF2B5EF4-FFF2-40B4-BE49-F238E27FC236}">
                        <a16:creationId xmlns:a16="http://schemas.microsoft.com/office/drawing/2014/main" id="{980BECDE-8BCB-0411-125E-FB7BA2E11D4A}"/>
                      </a:ext>
                    </a:extLst>
                  </p:cNvPr>
                  <p:cNvSpPr/>
                  <p:nvPr/>
                </p:nvSpPr>
                <p:spPr>
                  <a:xfrm>
                    <a:off x="5333273" y="5503222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9" name="フリーフォーム 268">
                    <a:extLst>
                      <a:ext uri="{FF2B5EF4-FFF2-40B4-BE49-F238E27FC236}">
                        <a16:creationId xmlns:a16="http://schemas.microsoft.com/office/drawing/2014/main" id="{EE5A2826-C65A-E9CA-6FDC-0631AC0D7990}"/>
                      </a:ext>
                    </a:extLst>
                  </p:cNvPr>
                  <p:cNvSpPr/>
                  <p:nvPr/>
                </p:nvSpPr>
                <p:spPr>
                  <a:xfrm>
                    <a:off x="5333273" y="5388641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0" name="フリーフォーム 269">
                    <a:extLst>
                      <a:ext uri="{FF2B5EF4-FFF2-40B4-BE49-F238E27FC236}">
                        <a16:creationId xmlns:a16="http://schemas.microsoft.com/office/drawing/2014/main" id="{64A0F525-8C25-054E-7A0E-8ED4F9F9F8C6}"/>
                      </a:ext>
                    </a:extLst>
                  </p:cNvPr>
                  <p:cNvSpPr/>
                  <p:nvPr/>
                </p:nvSpPr>
                <p:spPr>
                  <a:xfrm>
                    <a:off x="5638545" y="5388648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1" name="フリーフォーム 270">
                    <a:extLst>
                      <a:ext uri="{FF2B5EF4-FFF2-40B4-BE49-F238E27FC236}">
                        <a16:creationId xmlns:a16="http://schemas.microsoft.com/office/drawing/2014/main" id="{B171263D-4B98-AC4C-54FB-36EC01C555CB}"/>
                      </a:ext>
                    </a:extLst>
                  </p:cNvPr>
                  <p:cNvSpPr/>
                  <p:nvPr/>
                </p:nvSpPr>
                <p:spPr>
                  <a:xfrm>
                    <a:off x="6325465" y="5274068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2" name="フリーフォーム 271">
                    <a:extLst>
                      <a:ext uri="{FF2B5EF4-FFF2-40B4-BE49-F238E27FC236}">
                        <a16:creationId xmlns:a16="http://schemas.microsoft.com/office/drawing/2014/main" id="{CCE4E6BC-F283-D272-5C8A-165C506B4120}"/>
                      </a:ext>
                    </a:extLst>
                  </p:cNvPr>
                  <p:cNvSpPr/>
                  <p:nvPr/>
                </p:nvSpPr>
                <p:spPr>
                  <a:xfrm>
                    <a:off x="6401815" y="5656003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3" name="フリーフォーム 272">
                    <a:extLst>
                      <a:ext uri="{FF2B5EF4-FFF2-40B4-BE49-F238E27FC236}">
                        <a16:creationId xmlns:a16="http://schemas.microsoft.com/office/drawing/2014/main" id="{0E2DEA73-F072-9EE0-E63E-0C3F61B0E092}"/>
                      </a:ext>
                    </a:extLst>
                  </p:cNvPr>
                  <p:cNvSpPr/>
                  <p:nvPr/>
                </p:nvSpPr>
                <p:spPr>
                  <a:xfrm>
                    <a:off x="5943868" y="5274068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4" name="フリーフォーム 273">
                    <a:extLst>
                      <a:ext uri="{FF2B5EF4-FFF2-40B4-BE49-F238E27FC236}">
                        <a16:creationId xmlns:a16="http://schemas.microsoft.com/office/drawing/2014/main" id="{89F226E2-F5DF-0B4E-63CE-CEAF4AC6C072}"/>
                      </a:ext>
                    </a:extLst>
                  </p:cNvPr>
                  <p:cNvSpPr/>
                  <p:nvPr/>
                </p:nvSpPr>
                <p:spPr>
                  <a:xfrm>
                    <a:off x="4951677" y="5885157"/>
                    <a:ext cx="381622" cy="4491"/>
                  </a:xfrm>
                  <a:custGeom>
                    <a:avLst/>
                    <a:gdLst>
                      <a:gd name="connsiteX0" fmla="*/ 0 w 381622"/>
                      <a:gd name="connsiteY0" fmla="*/ 0 h 4491"/>
                      <a:gd name="connsiteX1" fmla="*/ 381622 w 381622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2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5" name="フリーフォーム 274">
                    <a:extLst>
                      <a:ext uri="{FF2B5EF4-FFF2-40B4-BE49-F238E27FC236}">
                        <a16:creationId xmlns:a16="http://schemas.microsoft.com/office/drawing/2014/main" id="{9D2A0A55-0F7D-ACAF-86AC-017F5375C810}"/>
                      </a:ext>
                    </a:extLst>
                  </p:cNvPr>
                  <p:cNvSpPr/>
                  <p:nvPr/>
                </p:nvSpPr>
                <p:spPr>
                  <a:xfrm>
                    <a:off x="4951677" y="5503222"/>
                    <a:ext cx="4487" cy="381934"/>
                  </a:xfrm>
                  <a:custGeom>
                    <a:avLst/>
                    <a:gdLst>
                      <a:gd name="connsiteX0" fmla="*/ 0 w 4487"/>
                      <a:gd name="connsiteY0" fmla="*/ 381935 h 381934"/>
                      <a:gd name="connsiteX1" fmla="*/ 0 w 4487"/>
                      <a:gd name="connsiteY1" fmla="*/ 0 h 381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487" h="381934">
                        <a:moveTo>
                          <a:pt x="0" y="381935"/>
                        </a:moveTo>
                        <a:lnTo>
                          <a:pt x="0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6" name="フリーフォーム 275">
                    <a:extLst>
                      <a:ext uri="{FF2B5EF4-FFF2-40B4-BE49-F238E27FC236}">
                        <a16:creationId xmlns:a16="http://schemas.microsoft.com/office/drawing/2014/main" id="{921C1128-1D7E-03AE-72F4-9051B362AB6E}"/>
                      </a:ext>
                    </a:extLst>
                  </p:cNvPr>
                  <p:cNvSpPr/>
                  <p:nvPr/>
                </p:nvSpPr>
                <p:spPr>
                  <a:xfrm>
                    <a:off x="4951677" y="5388641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7" name="フリーフォーム 276">
                    <a:extLst>
                      <a:ext uri="{FF2B5EF4-FFF2-40B4-BE49-F238E27FC236}">
                        <a16:creationId xmlns:a16="http://schemas.microsoft.com/office/drawing/2014/main" id="{0D5C042D-5916-43EC-FF92-F4AEA2C7D8F9}"/>
                      </a:ext>
                    </a:extLst>
                  </p:cNvPr>
                  <p:cNvSpPr/>
                  <p:nvPr/>
                </p:nvSpPr>
                <p:spPr>
                  <a:xfrm>
                    <a:off x="5257001" y="527406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8" name="フリーフォーム 277">
                    <a:extLst>
                      <a:ext uri="{FF2B5EF4-FFF2-40B4-BE49-F238E27FC236}">
                        <a16:creationId xmlns:a16="http://schemas.microsoft.com/office/drawing/2014/main" id="{28AB495A-C5D3-2A8E-82D2-D38474735775}"/>
                      </a:ext>
                    </a:extLst>
                  </p:cNvPr>
                  <p:cNvSpPr/>
                  <p:nvPr/>
                </p:nvSpPr>
                <p:spPr>
                  <a:xfrm>
                    <a:off x="5562272" y="5274068"/>
                    <a:ext cx="381621" cy="4491"/>
                  </a:xfrm>
                  <a:custGeom>
                    <a:avLst/>
                    <a:gdLst>
                      <a:gd name="connsiteX0" fmla="*/ 0 w 381621"/>
                      <a:gd name="connsiteY0" fmla="*/ 0 h 4491"/>
                      <a:gd name="connsiteX1" fmla="*/ 381622 w 381621"/>
                      <a:gd name="connsiteY1" fmla="*/ 0 h 4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81621" h="4491">
                        <a:moveTo>
                          <a:pt x="0" y="0"/>
                        </a:moveTo>
                        <a:lnTo>
                          <a:pt x="381622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9" name="フリーフォーム 278">
                    <a:extLst>
                      <a:ext uri="{FF2B5EF4-FFF2-40B4-BE49-F238E27FC236}">
                        <a16:creationId xmlns:a16="http://schemas.microsoft.com/office/drawing/2014/main" id="{A2851432-3149-CC5C-62B0-11944F19E13D}"/>
                      </a:ext>
                    </a:extLst>
                  </p:cNvPr>
                  <p:cNvSpPr/>
                  <p:nvPr/>
                </p:nvSpPr>
                <p:spPr>
                  <a:xfrm>
                    <a:off x="6401815" y="527406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0" name="フリーフォーム 279">
                    <a:extLst>
                      <a:ext uri="{FF2B5EF4-FFF2-40B4-BE49-F238E27FC236}">
                        <a16:creationId xmlns:a16="http://schemas.microsoft.com/office/drawing/2014/main" id="{AB1C7ADD-CE92-8F85-3A21-9F5EB55EEEE9}"/>
                      </a:ext>
                    </a:extLst>
                  </p:cNvPr>
                  <p:cNvSpPr/>
                  <p:nvPr/>
                </p:nvSpPr>
                <p:spPr>
                  <a:xfrm>
                    <a:off x="5714895" y="5388642"/>
                    <a:ext cx="305297" cy="114580"/>
                  </a:xfrm>
                  <a:custGeom>
                    <a:avLst/>
                    <a:gdLst>
                      <a:gd name="connsiteX0" fmla="*/ 0 w 305297"/>
                      <a:gd name="connsiteY0" fmla="*/ 114580 h 114580"/>
                      <a:gd name="connsiteX1" fmla="*/ 305298 w 305297"/>
                      <a:gd name="connsiteY1" fmla="*/ 0 h 114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5297" h="114580">
                        <a:moveTo>
                          <a:pt x="0" y="114580"/>
                        </a:moveTo>
                        <a:lnTo>
                          <a:pt x="305298" y="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81" name="グラフィックス 170">
                  <a:extLst>
                    <a:ext uri="{FF2B5EF4-FFF2-40B4-BE49-F238E27FC236}">
                      <a16:creationId xmlns:a16="http://schemas.microsoft.com/office/drawing/2014/main" id="{F255536B-4905-8E3A-C79D-13F6E62DF825}"/>
                    </a:ext>
                  </a:extLst>
                </p:cNvPr>
                <p:cNvGrpSpPr/>
                <p:nvPr/>
              </p:nvGrpSpPr>
              <p:grpSpPr>
                <a:xfrm>
                  <a:off x="4919239" y="5241595"/>
                  <a:ext cx="1820313" cy="676026"/>
                  <a:chOff x="4919239" y="5241595"/>
                  <a:chExt cx="1820313" cy="676026"/>
                </a:xfrm>
                <a:solidFill>
                  <a:srgbClr val="000000"/>
                </a:solidFill>
              </p:grpSpPr>
              <p:sp>
                <p:nvSpPr>
                  <p:cNvPr id="282" name="フリーフォーム 281">
                    <a:extLst>
                      <a:ext uri="{FF2B5EF4-FFF2-40B4-BE49-F238E27FC236}">
                        <a16:creationId xmlns:a16="http://schemas.microsoft.com/office/drawing/2014/main" id="{2FE39736-C7BD-EC9B-E975-AE6545BE7740}"/>
                      </a:ext>
                    </a:extLst>
                  </p:cNvPr>
                  <p:cNvSpPr/>
                  <p:nvPr/>
                </p:nvSpPr>
                <p:spPr>
                  <a:xfrm>
                    <a:off x="6064079" y="5852693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4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4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4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4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4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3" name="フリーフォーム 282">
                    <a:extLst>
                      <a:ext uri="{FF2B5EF4-FFF2-40B4-BE49-F238E27FC236}">
                        <a16:creationId xmlns:a16="http://schemas.microsoft.com/office/drawing/2014/main" id="{F8CB92A2-9E12-5A1F-C4D8-C2577F21BBB3}"/>
                      </a:ext>
                    </a:extLst>
                  </p:cNvPr>
                  <p:cNvSpPr/>
                  <p:nvPr/>
                </p:nvSpPr>
                <p:spPr>
                  <a:xfrm>
                    <a:off x="6064079" y="5470758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4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4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4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4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4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4" name="フリーフォーム 283">
                    <a:extLst>
                      <a:ext uri="{FF2B5EF4-FFF2-40B4-BE49-F238E27FC236}">
                        <a16:creationId xmlns:a16="http://schemas.microsoft.com/office/drawing/2014/main" id="{EAF2DFE0-A854-C261-E7AD-1547A5392711}"/>
                      </a:ext>
                    </a:extLst>
                  </p:cNvPr>
                  <p:cNvSpPr/>
                  <p:nvPr/>
                </p:nvSpPr>
                <p:spPr>
                  <a:xfrm>
                    <a:off x="6674673" y="5241595"/>
                    <a:ext cx="64879" cy="64932"/>
                  </a:xfrm>
                  <a:custGeom>
                    <a:avLst/>
                    <a:gdLst>
                      <a:gd name="connsiteX0" fmla="*/ 64880 w 64879"/>
                      <a:gd name="connsiteY0" fmla="*/ 32466 h 64932"/>
                      <a:gd name="connsiteX1" fmla="*/ 32440 w 64879"/>
                      <a:gd name="connsiteY1" fmla="*/ 64933 h 64932"/>
                      <a:gd name="connsiteX2" fmla="*/ 0 w 64879"/>
                      <a:gd name="connsiteY2" fmla="*/ 32466 h 64932"/>
                      <a:gd name="connsiteX3" fmla="*/ 32440 w 64879"/>
                      <a:gd name="connsiteY3" fmla="*/ 0 h 64932"/>
                      <a:gd name="connsiteX4" fmla="*/ 64880 w 64879"/>
                      <a:gd name="connsiteY4" fmla="*/ 32466 h 64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9" h="64932">
                        <a:moveTo>
                          <a:pt x="64880" y="32466"/>
                        </a:moveTo>
                        <a:cubicBezTo>
                          <a:pt x="64880" y="50397"/>
                          <a:pt x="50356" y="64933"/>
                          <a:pt x="32440" y="64933"/>
                        </a:cubicBezTo>
                        <a:cubicBezTo>
                          <a:pt x="14524" y="64933"/>
                          <a:pt x="0" y="50397"/>
                          <a:pt x="0" y="32466"/>
                        </a:cubicBezTo>
                        <a:cubicBezTo>
                          <a:pt x="0" y="14536"/>
                          <a:pt x="14524" y="0"/>
                          <a:pt x="32440" y="0"/>
                        </a:cubicBezTo>
                        <a:cubicBezTo>
                          <a:pt x="50356" y="0"/>
                          <a:pt x="64880" y="14536"/>
                          <a:pt x="64880" y="3246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5" name="フリーフォーム 284">
                    <a:extLst>
                      <a:ext uri="{FF2B5EF4-FFF2-40B4-BE49-F238E27FC236}">
                        <a16:creationId xmlns:a16="http://schemas.microsoft.com/office/drawing/2014/main" id="{D4E85BD1-12B2-91D9-CBCC-7D75DA500773}"/>
                      </a:ext>
                    </a:extLst>
                  </p:cNvPr>
                  <p:cNvSpPr/>
                  <p:nvPr/>
                </p:nvSpPr>
                <p:spPr>
                  <a:xfrm>
                    <a:off x="6674675" y="5623532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4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4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4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4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4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6" name="フリーフォーム 285">
                    <a:extLst>
                      <a:ext uri="{FF2B5EF4-FFF2-40B4-BE49-F238E27FC236}">
                        <a16:creationId xmlns:a16="http://schemas.microsoft.com/office/drawing/2014/main" id="{46670D77-E632-26E9-82BD-86B68B8DD1E3}"/>
                      </a:ext>
                    </a:extLst>
                  </p:cNvPr>
                  <p:cNvSpPr/>
                  <p:nvPr/>
                </p:nvSpPr>
                <p:spPr>
                  <a:xfrm>
                    <a:off x="4919239" y="5470757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4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4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4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4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4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7" name="フリーフォーム 286">
                    <a:extLst>
                      <a:ext uri="{FF2B5EF4-FFF2-40B4-BE49-F238E27FC236}">
                        <a16:creationId xmlns:a16="http://schemas.microsoft.com/office/drawing/2014/main" id="{3162ABC5-CCC3-7E95-4B24-592B66054E7B}"/>
                      </a:ext>
                    </a:extLst>
                  </p:cNvPr>
                  <p:cNvSpPr/>
                  <p:nvPr/>
                </p:nvSpPr>
                <p:spPr>
                  <a:xfrm>
                    <a:off x="4919239" y="5852692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4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4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4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4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4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8" name="フリーフォーム 287">
                    <a:extLst>
                      <a:ext uri="{FF2B5EF4-FFF2-40B4-BE49-F238E27FC236}">
                        <a16:creationId xmlns:a16="http://schemas.microsoft.com/office/drawing/2014/main" id="{BF7EF46A-87E8-2282-50BD-A903E86A1D4B}"/>
                      </a:ext>
                    </a:extLst>
                  </p:cNvPr>
                  <p:cNvSpPr/>
                  <p:nvPr/>
                </p:nvSpPr>
                <p:spPr>
                  <a:xfrm>
                    <a:off x="5529860" y="5241597"/>
                    <a:ext cx="64875" cy="64928"/>
                  </a:xfrm>
                  <a:custGeom>
                    <a:avLst/>
                    <a:gdLst>
                      <a:gd name="connsiteX0" fmla="*/ 64876 w 64875"/>
                      <a:gd name="connsiteY0" fmla="*/ 32464 h 64928"/>
                      <a:gd name="connsiteX1" fmla="*/ 32438 w 64875"/>
                      <a:gd name="connsiteY1" fmla="*/ 64929 h 64928"/>
                      <a:gd name="connsiteX2" fmla="*/ 0 w 64875"/>
                      <a:gd name="connsiteY2" fmla="*/ 32464 h 64928"/>
                      <a:gd name="connsiteX3" fmla="*/ 32438 w 64875"/>
                      <a:gd name="connsiteY3" fmla="*/ 0 h 64928"/>
                      <a:gd name="connsiteX4" fmla="*/ 64876 w 64875"/>
                      <a:gd name="connsiteY4" fmla="*/ 32464 h 6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875" h="64928">
                        <a:moveTo>
                          <a:pt x="64876" y="32464"/>
                        </a:moveTo>
                        <a:cubicBezTo>
                          <a:pt x="64876" y="50394"/>
                          <a:pt x="50353" y="64929"/>
                          <a:pt x="32438" y="64929"/>
                        </a:cubicBezTo>
                        <a:cubicBezTo>
                          <a:pt x="14523" y="64929"/>
                          <a:pt x="0" y="50394"/>
                          <a:pt x="0" y="32464"/>
                        </a:cubicBezTo>
                        <a:cubicBezTo>
                          <a:pt x="0" y="14535"/>
                          <a:pt x="14523" y="0"/>
                          <a:pt x="32438" y="0"/>
                        </a:cubicBezTo>
                        <a:cubicBezTo>
                          <a:pt x="50353" y="0"/>
                          <a:pt x="64876" y="14535"/>
                          <a:pt x="64876" y="3246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sp>
            <p:nvSpPr>
              <p:cNvPr id="311" name="十字形 310">
                <a:extLst>
                  <a:ext uri="{FF2B5EF4-FFF2-40B4-BE49-F238E27FC236}">
                    <a16:creationId xmlns:a16="http://schemas.microsoft.com/office/drawing/2014/main" id="{3EE26C79-2DD5-2195-79C6-6A1F6306F183}"/>
                  </a:ext>
                </a:extLst>
              </p:cNvPr>
              <p:cNvSpPr/>
              <p:nvPr/>
            </p:nvSpPr>
            <p:spPr>
              <a:xfrm rot="2700000">
                <a:off x="5642566" y="5443659"/>
                <a:ext cx="144551" cy="144551"/>
              </a:xfrm>
              <a:prstGeom prst="plus">
                <a:avLst>
                  <a:gd name="adj" fmla="val 38566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十字形 311">
                <a:extLst>
                  <a:ext uri="{FF2B5EF4-FFF2-40B4-BE49-F238E27FC236}">
                    <a16:creationId xmlns:a16="http://schemas.microsoft.com/office/drawing/2014/main" id="{5078B903-FA5A-0760-BADE-778D20A1B25D}"/>
                  </a:ext>
                </a:extLst>
              </p:cNvPr>
              <p:cNvSpPr/>
              <p:nvPr/>
            </p:nvSpPr>
            <p:spPr>
              <a:xfrm rot="2700000">
                <a:off x="6336089" y="5324237"/>
                <a:ext cx="144551" cy="144551"/>
              </a:xfrm>
              <a:prstGeom prst="plus">
                <a:avLst>
                  <a:gd name="adj" fmla="val 38566"/>
                </a:avLst>
              </a:prstGeom>
              <a:solidFill>
                <a:srgbClr val="FFFF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2" name="グループ化 321">
              <a:extLst>
                <a:ext uri="{FF2B5EF4-FFF2-40B4-BE49-F238E27FC236}">
                  <a16:creationId xmlns:a16="http://schemas.microsoft.com/office/drawing/2014/main" id="{82EEE04D-5E26-2E40-1953-A1A7B12416A1}"/>
                </a:ext>
              </a:extLst>
            </p:cNvPr>
            <p:cNvGrpSpPr/>
            <p:nvPr/>
          </p:nvGrpSpPr>
          <p:grpSpPr>
            <a:xfrm>
              <a:off x="6756016" y="4940778"/>
              <a:ext cx="1939523" cy="1026985"/>
              <a:chOff x="6839144" y="4940778"/>
              <a:chExt cx="1939523" cy="1026985"/>
            </a:xfrm>
          </p:grpSpPr>
          <p:sp>
            <p:nvSpPr>
              <p:cNvPr id="173" name="右矢印 172">
                <a:extLst>
                  <a:ext uri="{FF2B5EF4-FFF2-40B4-BE49-F238E27FC236}">
                    <a16:creationId xmlns:a16="http://schemas.microsoft.com/office/drawing/2014/main" id="{FC804ABB-8E75-F77A-D935-F235259601FD}"/>
                  </a:ext>
                </a:extLst>
              </p:cNvPr>
              <p:cNvSpPr/>
              <p:nvPr/>
            </p:nvSpPr>
            <p:spPr>
              <a:xfrm>
                <a:off x="6839144" y="5336677"/>
                <a:ext cx="349700" cy="235188"/>
              </a:xfrm>
              <a:prstGeom prst="rightArrow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21" name="グループ化 320">
                <a:extLst>
                  <a:ext uri="{FF2B5EF4-FFF2-40B4-BE49-F238E27FC236}">
                    <a16:creationId xmlns:a16="http://schemas.microsoft.com/office/drawing/2014/main" id="{0EFBA54B-9173-080F-0BF8-1AE9E528E545}"/>
                  </a:ext>
                </a:extLst>
              </p:cNvPr>
              <p:cNvGrpSpPr/>
              <p:nvPr/>
            </p:nvGrpSpPr>
            <p:grpSpPr>
              <a:xfrm>
                <a:off x="7406698" y="4940778"/>
                <a:ext cx="1371969" cy="1026985"/>
                <a:chOff x="7410305" y="5066253"/>
                <a:chExt cx="1371969" cy="1026985"/>
              </a:xfrm>
            </p:grpSpPr>
            <p:grpSp>
              <p:nvGrpSpPr>
                <p:cNvPr id="305" name="グループ化 304">
                  <a:extLst>
                    <a:ext uri="{FF2B5EF4-FFF2-40B4-BE49-F238E27FC236}">
                      <a16:creationId xmlns:a16="http://schemas.microsoft.com/office/drawing/2014/main" id="{39FB285C-53D1-877E-F133-E06353E47AD6}"/>
                    </a:ext>
                  </a:extLst>
                </p:cNvPr>
                <p:cNvGrpSpPr/>
                <p:nvPr/>
              </p:nvGrpSpPr>
              <p:grpSpPr>
                <a:xfrm>
                  <a:off x="7410305" y="5066253"/>
                  <a:ext cx="1371969" cy="1026985"/>
                  <a:chOff x="7410305" y="5066253"/>
                  <a:chExt cx="1371969" cy="1026985"/>
                </a:xfrm>
              </p:grpSpPr>
              <p:grpSp>
                <p:nvGrpSpPr>
                  <p:cNvPr id="290" name="グラフィックス 171">
                    <a:extLst>
                      <a:ext uri="{FF2B5EF4-FFF2-40B4-BE49-F238E27FC236}">
                        <a16:creationId xmlns:a16="http://schemas.microsoft.com/office/drawing/2014/main" id="{FE6FF788-803C-E3B2-7FD9-460E921CC166}"/>
                      </a:ext>
                    </a:extLst>
                  </p:cNvPr>
                  <p:cNvGrpSpPr/>
                  <p:nvPr/>
                </p:nvGrpSpPr>
                <p:grpSpPr>
                  <a:xfrm>
                    <a:off x="7410305" y="5066253"/>
                    <a:ext cx="1371969" cy="1026985"/>
                    <a:chOff x="7410305" y="5066253"/>
                    <a:chExt cx="1371969" cy="1026985"/>
                  </a:xfrm>
                  <a:solidFill>
                    <a:srgbClr val="FFFFFF"/>
                  </a:solidFill>
                </p:grpSpPr>
                <p:sp>
                  <p:nvSpPr>
                    <p:cNvPr id="291" name="フリーフォーム 290">
                      <a:extLst>
                        <a:ext uri="{FF2B5EF4-FFF2-40B4-BE49-F238E27FC236}">
                          <a16:creationId xmlns:a16="http://schemas.microsoft.com/office/drawing/2014/main" id="{27E5F292-A156-2C55-6784-9841CE7B9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53581" y="5751005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92" name="フリーフォーム 291">
                      <a:extLst>
                        <a:ext uri="{FF2B5EF4-FFF2-40B4-BE49-F238E27FC236}">
                          <a16:creationId xmlns:a16="http://schemas.microsoft.com/office/drawing/2014/main" id="{B1276ECD-9EC8-018E-3D32-24C54EB6A1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96289" y="5750721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93" name="フリーフォーム 292">
                      <a:extLst>
                        <a:ext uri="{FF2B5EF4-FFF2-40B4-BE49-F238E27FC236}">
                          <a16:creationId xmlns:a16="http://schemas.microsoft.com/office/drawing/2014/main" id="{5DD5F46F-1C70-3482-13CD-0E41F3866B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9282" y="5750721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94" name="フリーフォーム 293">
                      <a:extLst>
                        <a:ext uri="{FF2B5EF4-FFF2-40B4-BE49-F238E27FC236}">
                          <a16:creationId xmlns:a16="http://schemas.microsoft.com/office/drawing/2014/main" id="{B339D396-9FEF-2D97-47CC-E5CC43D3E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9282" y="5408488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95" name="フリーフォーム 294">
                      <a:extLst>
                        <a:ext uri="{FF2B5EF4-FFF2-40B4-BE49-F238E27FC236}">
                          <a16:creationId xmlns:a16="http://schemas.microsoft.com/office/drawing/2014/main" id="{D3844AEA-F0BC-ED39-67A4-FC49EE3645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9282" y="5066253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96" name="フリーフォーム 295">
                      <a:extLst>
                        <a:ext uri="{FF2B5EF4-FFF2-40B4-BE49-F238E27FC236}">
                          <a16:creationId xmlns:a16="http://schemas.microsoft.com/office/drawing/2014/main" id="{CCD92A00-4665-4F5D-EB4C-9E907F892F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96289" y="5066253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97" name="フリーフォーム 296">
                      <a:extLst>
                        <a:ext uri="{FF2B5EF4-FFF2-40B4-BE49-F238E27FC236}">
                          <a16:creationId xmlns:a16="http://schemas.microsoft.com/office/drawing/2014/main" id="{FF7EBC8D-5D0E-20B4-7F9E-5A2B75F252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53298" y="5066253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98" name="フリーフォーム 297">
                      <a:extLst>
                        <a:ext uri="{FF2B5EF4-FFF2-40B4-BE49-F238E27FC236}">
                          <a16:creationId xmlns:a16="http://schemas.microsoft.com/office/drawing/2014/main" id="{8BB35B00-3D1E-562A-6636-254F826512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0305" y="5066253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99" name="フリーフォーム 298">
                      <a:extLst>
                        <a:ext uri="{FF2B5EF4-FFF2-40B4-BE49-F238E27FC236}">
                          <a16:creationId xmlns:a16="http://schemas.microsoft.com/office/drawing/2014/main" id="{8A70F74F-0FCE-A49D-F193-47CC32889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0305" y="5408488"/>
                      <a:ext cx="342992" cy="342234"/>
                    </a:xfrm>
                    <a:custGeom>
                      <a:avLst/>
                      <a:gdLst>
                        <a:gd name="connsiteX0" fmla="*/ 0 w 342992"/>
                        <a:gd name="connsiteY0" fmla="*/ 0 h 342234"/>
                        <a:gd name="connsiteX1" fmla="*/ 342993 w 342992"/>
                        <a:gd name="connsiteY1" fmla="*/ 0 h 342234"/>
                        <a:gd name="connsiteX2" fmla="*/ 342993 w 342992"/>
                        <a:gd name="connsiteY2" fmla="*/ 342234 h 342234"/>
                        <a:gd name="connsiteX3" fmla="*/ 0 w 342992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2992" h="342234">
                          <a:moveTo>
                            <a:pt x="0" y="0"/>
                          </a:moveTo>
                          <a:lnTo>
                            <a:pt x="342993" y="0"/>
                          </a:lnTo>
                          <a:lnTo>
                            <a:pt x="342993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300" name="グラフィックス 171">
                    <a:extLst>
                      <a:ext uri="{FF2B5EF4-FFF2-40B4-BE49-F238E27FC236}">
                        <a16:creationId xmlns:a16="http://schemas.microsoft.com/office/drawing/2014/main" id="{D81ADF0E-E6A3-A8D5-619F-772A337F72B9}"/>
                      </a:ext>
                    </a:extLst>
                  </p:cNvPr>
                  <p:cNvGrpSpPr/>
                  <p:nvPr/>
                </p:nvGrpSpPr>
                <p:grpSpPr>
                  <a:xfrm>
                    <a:off x="7410305" y="5066253"/>
                    <a:ext cx="1371968" cy="1026984"/>
                    <a:chOff x="7410305" y="5066253"/>
                    <a:chExt cx="1371968" cy="1026984"/>
                  </a:xfrm>
                  <a:noFill/>
                </p:grpSpPr>
                <p:sp>
                  <p:nvSpPr>
                    <p:cNvPr id="301" name="フリーフォーム 300">
                      <a:extLst>
                        <a:ext uri="{FF2B5EF4-FFF2-40B4-BE49-F238E27FC236}">
                          <a16:creationId xmlns:a16="http://schemas.microsoft.com/office/drawing/2014/main" id="{1248FBAF-F9C1-CD4F-F0E9-9CE57014D0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0305" y="5066253"/>
                      <a:ext cx="1371968" cy="1026700"/>
                    </a:xfrm>
                    <a:custGeom>
                      <a:avLst/>
                      <a:gdLst>
                        <a:gd name="connsiteX0" fmla="*/ 0 w 1371968"/>
                        <a:gd name="connsiteY0" fmla="*/ 684467 h 1026700"/>
                        <a:gd name="connsiteX1" fmla="*/ 0 w 1371968"/>
                        <a:gd name="connsiteY1" fmla="*/ 0 h 1026700"/>
                        <a:gd name="connsiteX2" fmla="*/ 1371969 w 1371968"/>
                        <a:gd name="connsiteY2" fmla="*/ 0 h 1026700"/>
                        <a:gd name="connsiteX3" fmla="*/ 1371969 w 1371968"/>
                        <a:gd name="connsiteY3" fmla="*/ 1026701 h 1026700"/>
                        <a:gd name="connsiteX4" fmla="*/ 343276 w 1371968"/>
                        <a:gd name="connsiteY4" fmla="*/ 1026701 h 1026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71968" h="1026700">
                          <a:moveTo>
                            <a:pt x="0" y="684467"/>
                          </a:moveTo>
                          <a:lnTo>
                            <a:pt x="0" y="0"/>
                          </a:lnTo>
                          <a:lnTo>
                            <a:pt x="1371969" y="0"/>
                          </a:lnTo>
                          <a:lnTo>
                            <a:pt x="1371969" y="1026701"/>
                          </a:lnTo>
                          <a:lnTo>
                            <a:pt x="343276" y="1026701"/>
                          </a:lnTo>
                        </a:path>
                      </a:pathLst>
                    </a:custGeom>
                    <a:noFill/>
                    <a:ln w="38100" cap="flat">
                      <a:solidFill>
                        <a:srgbClr val="E60012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02" name="フリーフォーム 301">
                      <a:extLst>
                        <a:ext uri="{FF2B5EF4-FFF2-40B4-BE49-F238E27FC236}">
                          <a16:creationId xmlns:a16="http://schemas.microsoft.com/office/drawing/2014/main" id="{B30813B8-7271-24E8-31E3-0398249580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53298" y="5408488"/>
                      <a:ext cx="685984" cy="342234"/>
                    </a:xfrm>
                    <a:custGeom>
                      <a:avLst/>
                      <a:gdLst>
                        <a:gd name="connsiteX0" fmla="*/ 0 w 685984"/>
                        <a:gd name="connsiteY0" fmla="*/ 0 h 342234"/>
                        <a:gd name="connsiteX1" fmla="*/ 685984 w 685984"/>
                        <a:gd name="connsiteY1" fmla="*/ 0 h 342234"/>
                        <a:gd name="connsiteX2" fmla="*/ 685984 w 685984"/>
                        <a:gd name="connsiteY2" fmla="*/ 342234 h 342234"/>
                        <a:gd name="connsiteX3" fmla="*/ 0 w 685984"/>
                        <a:gd name="connsiteY3" fmla="*/ 342234 h 342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5984" h="342234">
                          <a:moveTo>
                            <a:pt x="0" y="0"/>
                          </a:moveTo>
                          <a:lnTo>
                            <a:pt x="685984" y="0"/>
                          </a:lnTo>
                          <a:lnTo>
                            <a:pt x="685984" y="342234"/>
                          </a:lnTo>
                          <a:lnTo>
                            <a:pt x="0" y="342234"/>
                          </a:lnTo>
                          <a:close/>
                        </a:path>
                      </a:pathLst>
                    </a:custGeom>
                    <a:noFill/>
                    <a:ln w="38100" cap="flat">
                      <a:solidFill>
                        <a:srgbClr val="E60012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03" name="フリーフォーム 302">
                      <a:extLst>
                        <a:ext uri="{FF2B5EF4-FFF2-40B4-BE49-F238E27FC236}">
                          <a16:creationId xmlns:a16="http://schemas.microsoft.com/office/drawing/2014/main" id="{1DEA7923-7A22-A968-17A1-A5D9C8F4A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53581" y="5751005"/>
                      <a:ext cx="4665" cy="342233"/>
                    </a:xfrm>
                    <a:custGeom>
                      <a:avLst/>
                      <a:gdLst>
                        <a:gd name="connsiteX0" fmla="*/ 0 w 4665"/>
                        <a:gd name="connsiteY0" fmla="*/ 342234 h 342233"/>
                        <a:gd name="connsiteX1" fmla="*/ 0 w 4665"/>
                        <a:gd name="connsiteY1" fmla="*/ 0 h 342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665" h="342233">
                          <a:moveTo>
                            <a:pt x="0" y="342234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38100" cap="flat">
                      <a:solidFill>
                        <a:srgbClr val="E60012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</p:grpSp>
              <p:sp>
                <p:nvSpPr>
                  <p:cNvPr id="304" name="フリーフォーム 303">
                    <a:extLst>
                      <a:ext uri="{FF2B5EF4-FFF2-40B4-BE49-F238E27FC236}">
                        <a16:creationId xmlns:a16="http://schemas.microsoft.com/office/drawing/2014/main" id="{5A998EAD-8204-1F10-57C7-599293ED1067}"/>
                      </a:ext>
                    </a:extLst>
                  </p:cNvPr>
                  <p:cNvSpPr/>
                  <p:nvPr/>
                </p:nvSpPr>
                <p:spPr>
                  <a:xfrm>
                    <a:off x="7410305" y="5751005"/>
                    <a:ext cx="343276" cy="4250"/>
                  </a:xfrm>
                  <a:custGeom>
                    <a:avLst/>
                    <a:gdLst>
                      <a:gd name="connsiteX0" fmla="*/ 343276 w 343276"/>
                      <a:gd name="connsiteY0" fmla="*/ 0 h 4250"/>
                      <a:gd name="connsiteX1" fmla="*/ 0 w 343276"/>
                      <a:gd name="connsiteY1" fmla="*/ 4250 h 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43276" h="4250">
                        <a:moveTo>
                          <a:pt x="343276" y="0"/>
                        </a:moveTo>
                        <a:lnTo>
                          <a:pt x="0" y="4250"/>
                        </a:lnTo>
                      </a:path>
                    </a:pathLst>
                  </a:custGeom>
                  <a:ln w="38100" cap="flat">
                    <a:solidFill>
                      <a:srgbClr val="E60012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313" name="十字形 312">
                  <a:extLst>
                    <a:ext uri="{FF2B5EF4-FFF2-40B4-BE49-F238E27FC236}">
                      <a16:creationId xmlns:a16="http://schemas.microsoft.com/office/drawing/2014/main" id="{A884EC68-2BC3-197A-BE81-C126AA107820}"/>
                    </a:ext>
                  </a:extLst>
                </p:cNvPr>
                <p:cNvSpPr/>
                <p:nvPr/>
              </p:nvSpPr>
              <p:spPr>
                <a:xfrm rot="2700000">
                  <a:off x="7681805" y="5678448"/>
                  <a:ext cx="144551" cy="144551"/>
                </a:xfrm>
                <a:prstGeom prst="plus">
                  <a:avLst>
                    <a:gd name="adj" fmla="val 38566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323" name="テキスト ボックス 322">
              <a:extLst>
                <a:ext uri="{FF2B5EF4-FFF2-40B4-BE49-F238E27FC236}">
                  <a16:creationId xmlns:a16="http://schemas.microsoft.com/office/drawing/2014/main" id="{8983FEF6-05F1-9B4C-C9F6-56B360C3067A}"/>
                </a:ext>
              </a:extLst>
            </p:cNvPr>
            <p:cNvSpPr txBox="1"/>
            <p:nvPr/>
          </p:nvSpPr>
          <p:spPr>
            <a:xfrm>
              <a:off x="4720691" y="6038223"/>
              <a:ext cx="421822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342900" indent="-342900" algn="ctr">
                <a:buClr>
                  <a:srgbClr val="1E219C"/>
                </a:buClr>
                <a:buFont typeface="+mj-ea"/>
                <a:buAutoNum type="circleNumDbPlain" startAt="3"/>
              </a:pPr>
              <a:r>
                <a:rPr lang="ja-JP" altLang="en-US" sz="1600"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頂点が接触する格子展開図（頂点接触）</a:t>
              </a:r>
              <a:endParaRPr lang="en-US" altLang="ja-JP" sz="1600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E9E250B-C42F-847A-8F8C-5AD07E1B8D93}"/>
              </a:ext>
            </a:extLst>
          </p:cNvPr>
          <p:cNvGrpSpPr/>
          <p:nvPr/>
        </p:nvGrpSpPr>
        <p:grpSpPr>
          <a:xfrm>
            <a:off x="297627" y="3018688"/>
            <a:ext cx="8548747" cy="1787232"/>
            <a:chOff x="265408" y="2973898"/>
            <a:chExt cx="8548747" cy="1787232"/>
          </a:xfrm>
        </p:grpSpPr>
        <p:sp>
          <p:nvSpPr>
            <p:cNvPr id="5" name="正方形/長方形 4">
              <a:extLst>
                <a:ext uri="{FF2B5EF4-FFF2-40B4-BE49-F238E27FC236}">
                  <a16:creationId xmlns:a16="http://schemas.microsoft.com/office/drawing/2014/main" id="{A76C4D76-C7A2-4E89-025B-3A20BC4451F0}"/>
                </a:ext>
              </a:extLst>
            </p:cNvPr>
            <p:cNvSpPr/>
            <p:nvPr/>
          </p:nvSpPr>
          <p:spPr>
            <a:xfrm>
              <a:off x="265408" y="2973898"/>
              <a:ext cx="8548747" cy="178723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775B84C0-E6FC-CC9A-F598-9A8C56EE7236}"/>
                </a:ext>
              </a:extLst>
            </p:cNvPr>
            <p:cNvGrpSpPr/>
            <p:nvPr/>
          </p:nvGrpSpPr>
          <p:grpSpPr>
            <a:xfrm>
              <a:off x="399454" y="3067015"/>
              <a:ext cx="8097088" cy="403225"/>
              <a:chOff x="5240013" y="4478600"/>
              <a:chExt cx="5378280" cy="403225"/>
            </a:xfrm>
          </p:grpSpPr>
          <p:sp>
            <p:nvSpPr>
              <p:cNvPr id="144" name="角丸四角形 143">
                <a:extLst>
                  <a:ext uri="{FF2B5EF4-FFF2-40B4-BE49-F238E27FC236}">
                    <a16:creationId xmlns:a16="http://schemas.microsoft.com/office/drawing/2014/main" id="{45E2259B-55CC-048F-D37B-7D0584518ABD}"/>
                  </a:ext>
                </a:extLst>
              </p:cNvPr>
              <p:cNvSpPr/>
              <p:nvPr/>
            </p:nvSpPr>
            <p:spPr>
              <a:xfrm>
                <a:off x="5291802" y="4506273"/>
                <a:ext cx="5270655" cy="375552"/>
              </a:xfrm>
              <a:prstGeom prst="roundRect">
                <a:avLst>
                  <a:gd name="adj" fmla="val 3995"/>
                </a:avLst>
              </a:prstGeom>
              <a:solidFill>
                <a:schemeClr val="bg1"/>
              </a:solidFill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テキスト ボックス 144">
                <a:extLst>
                  <a:ext uri="{FF2B5EF4-FFF2-40B4-BE49-F238E27FC236}">
                    <a16:creationId xmlns:a16="http://schemas.microsoft.com/office/drawing/2014/main" id="{A3575D11-8D0E-E13E-316F-2892CB0672A5}"/>
                  </a:ext>
                </a:extLst>
              </p:cNvPr>
              <p:cNvSpPr txBox="1"/>
              <p:nvPr/>
            </p:nvSpPr>
            <p:spPr>
              <a:xfrm>
                <a:off x="5240013" y="4478600"/>
                <a:ext cx="5378280" cy="3755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altLang="ja-JP" sz="1400" b="1" dirty="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【</a:t>
                </a:r>
                <a:r>
                  <a:rPr lang="ja-JP" altLang="en-US" sz="1400" b="1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注意</a:t>
                </a:r>
                <a:r>
                  <a:rPr lang="en-US" altLang="ja-JP" sz="1400" b="1" dirty="0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】</a:t>
                </a:r>
                <a:r>
                  <a:rPr lang="ja-JP" altLang="en-US" sz="140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元の直方体において，辺・頂点が一致している場合は「辺接触」「頂点接触」と言わない</a:t>
                </a:r>
              </a:p>
            </p:txBody>
          </p:sp>
        </p:grp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63322E90-9E94-55AE-EB25-BC6B49B64748}"/>
                </a:ext>
              </a:extLst>
            </p:cNvPr>
            <p:cNvGrpSpPr/>
            <p:nvPr/>
          </p:nvGrpSpPr>
          <p:grpSpPr>
            <a:xfrm>
              <a:off x="919317" y="3650950"/>
              <a:ext cx="7440971" cy="1093756"/>
              <a:chOff x="919317" y="3650950"/>
              <a:chExt cx="7440971" cy="1093756"/>
            </a:xfrm>
          </p:grpSpPr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2FE54512-F0A1-0F28-5F78-C63FE3B3FEE9}"/>
                  </a:ext>
                </a:extLst>
              </p:cNvPr>
              <p:cNvGrpSpPr/>
              <p:nvPr/>
            </p:nvGrpSpPr>
            <p:grpSpPr>
              <a:xfrm>
                <a:off x="919317" y="3654321"/>
                <a:ext cx="3437985" cy="1089433"/>
                <a:chOff x="919317" y="3643435"/>
                <a:chExt cx="3437985" cy="1089433"/>
              </a:xfrm>
            </p:grpSpPr>
            <p:sp>
              <p:nvSpPr>
                <p:cNvPr id="104" name="テキスト ボックス 103">
                  <a:extLst>
                    <a:ext uri="{FF2B5EF4-FFF2-40B4-BE49-F238E27FC236}">
                      <a16:creationId xmlns:a16="http://schemas.microsoft.com/office/drawing/2014/main" id="{D083D3AA-BE49-1943-4A4C-457E394D69D3}"/>
                    </a:ext>
                  </a:extLst>
                </p:cNvPr>
                <p:cNvSpPr txBox="1"/>
                <p:nvPr/>
              </p:nvSpPr>
              <p:spPr>
                <a:xfrm>
                  <a:off x="2797134" y="4425091"/>
                  <a:ext cx="1560168" cy="30777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ja-JP" altLang="en-US" sz="1400">
                      <a:solidFill>
                        <a:srgbClr val="FF0000"/>
                      </a:solidFill>
                      <a:latin typeface="Hiragino Kaku Gothic Pro W3" panose="020B0300000000000000" pitchFamily="34" charset="-128"/>
                      <a:ea typeface="Hiragino Kaku Gothic Pro W3" panose="020B0300000000000000" pitchFamily="34" charset="-128"/>
                    </a:rPr>
                    <a:t>辺接触では無い</a:t>
                  </a:r>
                  <a:endParaRPr lang="ja-JP" altLang="en-US" sz="1400">
                    <a:solidFill>
                      <a:srgbClr val="FF0000"/>
                    </a:solidFill>
                  </a:endParaRPr>
                </a:p>
              </p:txBody>
            </p:sp>
            <p:grpSp>
              <p:nvGrpSpPr>
                <p:cNvPr id="105" name="グラフィックス 220">
                  <a:extLst>
                    <a:ext uri="{FF2B5EF4-FFF2-40B4-BE49-F238E27FC236}">
                      <a16:creationId xmlns:a16="http://schemas.microsoft.com/office/drawing/2014/main" id="{46158DCB-0160-5FC7-F5F4-00CEAC9A0AC4}"/>
                    </a:ext>
                  </a:extLst>
                </p:cNvPr>
                <p:cNvGrpSpPr/>
                <p:nvPr/>
              </p:nvGrpSpPr>
              <p:grpSpPr>
                <a:xfrm>
                  <a:off x="934934" y="3661281"/>
                  <a:ext cx="1389756" cy="839387"/>
                  <a:chOff x="986654" y="3691883"/>
                  <a:chExt cx="1389756" cy="839387"/>
                </a:xfrm>
              </p:grpSpPr>
              <p:sp>
                <p:nvSpPr>
                  <p:cNvPr id="128" name="フリーフォーム 127">
                    <a:extLst>
                      <a:ext uri="{FF2B5EF4-FFF2-40B4-BE49-F238E27FC236}">
                        <a16:creationId xmlns:a16="http://schemas.microsoft.com/office/drawing/2014/main" id="{E09BCBAC-DA43-6E8B-ED64-9C12896D7E20}"/>
                      </a:ext>
                    </a:extLst>
                  </p:cNvPr>
                  <p:cNvSpPr/>
                  <p:nvPr/>
                </p:nvSpPr>
                <p:spPr>
                  <a:xfrm>
                    <a:off x="1715861" y="4166347"/>
                    <a:ext cx="364606" cy="4291"/>
                  </a:xfrm>
                  <a:custGeom>
                    <a:avLst/>
                    <a:gdLst>
                      <a:gd name="connsiteX0" fmla="*/ 0 w 364606"/>
                      <a:gd name="connsiteY0" fmla="*/ 0 h 4291"/>
                      <a:gd name="connsiteX1" fmla="*/ 364607 w 364606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6" h="4291">
                        <a:moveTo>
                          <a:pt x="0" y="0"/>
                        </a:moveTo>
                        <a:lnTo>
                          <a:pt x="364607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" name="フリーフォーム 128">
                    <a:extLst>
                      <a:ext uri="{FF2B5EF4-FFF2-40B4-BE49-F238E27FC236}">
                        <a16:creationId xmlns:a16="http://schemas.microsoft.com/office/drawing/2014/main" id="{3190E386-A82D-E140-9EDC-BE2F78A8CF5C}"/>
                      </a:ext>
                    </a:extLst>
                  </p:cNvPr>
                  <p:cNvSpPr/>
                  <p:nvPr/>
                </p:nvSpPr>
                <p:spPr>
                  <a:xfrm>
                    <a:off x="1715861" y="3801375"/>
                    <a:ext cx="4287" cy="364972"/>
                  </a:xfrm>
                  <a:custGeom>
                    <a:avLst/>
                    <a:gdLst>
                      <a:gd name="connsiteX0" fmla="*/ 0 w 4287"/>
                      <a:gd name="connsiteY0" fmla="*/ 364972 h 364972"/>
                      <a:gd name="connsiteX1" fmla="*/ 0 w 4287"/>
                      <a:gd name="connsiteY1" fmla="*/ 0 h 364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72">
                        <a:moveTo>
                          <a:pt x="0" y="364972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" name="フリーフォーム 129">
                    <a:extLst>
                      <a:ext uri="{FF2B5EF4-FFF2-40B4-BE49-F238E27FC236}">
                        <a16:creationId xmlns:a16="http://schemas.microsoft.com/office/drawing/2014/main" id="{5E300EF0-77FB-7C8F-25E0-C8715787EEA4}"/>
                      </a:ext>
                    </a:extLst>
                  </p:cNvPr>
                  <p:cNvSpPr/>
                  <p:nvPr/>
                </p:nvSpPr>
                <p:spPr>
                  <a:xfrm>
                    <a:off x="1715861" y="3691884"/>
                    <a:ext cx="291685" cy="109491"/>
                  </a:xfrm>
                  <a:custGeom>
                    <a:avLst/>
                    <a:gdLst>
                      <a:gd name="connsiteX0" fmla="*/ 0 w 291685"/>
                      <a:gd name="connsiteY0" fmla="*/ 109491 h 109491"/>
                      <a:gd name="connsiteX1" fmla="*/ 291685 w 291685"/>
                      <a:gd name="connsiteY1" fmla="*/ 0 h 10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1685" h="109491">
                        <a:moveTo>
                          <a:pt x="0" y="109491"/>
                        </a:moveTo>
                        <a:lnTo>
                          <a:pt x="29168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" name="フリーフォーム 130">
                    <a:extLst>
                      <a:ext uri="{FF2B5EF4-FFF2-40B4-BE49-F238E27FC236}">
                        <a16:creationId xmlns:a16="http://schemas.microsoft.com/office/drawing/2014/main" id="{9AFF1A91-2D96-03FF-9A80-384B38DFC291}"/>
                      </a:ext>
                    </a:extLst>
                  </p:cNvPr>
                  <p:cNvSpPr/>
                  <p:nvPr/>
                </p:nvSpPr>
                <p:spPr>
                  <a:xfrm>
                    <a:off x="2080468" y="3691884"/>
                    <a:ext cx="291680" cy="109491"/>
                  </a:xfrm>
                  <a:custGeom>
                    <a:avLst/>
                    <a:gdLst>
                      <a:gd name="connsiteX0" fmla="*/ 0 w 291680"/>
                      <a:gd name="connsiteY0" fmla="*/ 109491 h 109491"/>
                      <a:gd name="connsiteX1" fmla="*/ 291681 w 291680"/>
                      <a:gd name="connsiteY1" fmla="*/ 0 h 10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1680" h="109491">
                        <a:moveTo>
                          <a:pt x="0" y="109491"/>
                        </a:moveTo>
                        <a:lnTo>
                          <a:pt x="29168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" name="フリーフォーム 131">
                    <a:extLst>
                      <a:ext uri="{FF2B5EF4-FFF2-40B4-BE49-F238E27FC236}">
                        <a16:creationId xmlns:a16="http://schemas.microsoft.com/office/drawing/2014/main" id="{7E8D335F-A93F-4994-FF2F-9E0ADEFD7628}"/>
                      </a:ext>
                    </a:extLst>
                  </p:cNvPr>
                  <p:cNvSpPr/>
                  <p:nvPr/>
                </p:nvSpPr>
                <p:spPr>
                  <a:xfrm>
                    <a:off x="2007521" y="3691890"/>
                    <a:ext cx="364602" cy="4291"/>
                  </a:xfrm>
                  <a:custGeom>
                    <a:avLst/>
                    <a:gdLst>
                      <a:gd name="connsiteX0" fmla="*/ 0 w 364602"/>
                      <a:gd name="connsiteY0" fmla="*/ 0 h 4291"/>
                      <a:gd name="connsiteX1" fmla="*/ 364602 w 364602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2" h="4291">
                        <a:moveTo>
                          <a:pt x="0" y="0"/>
                        </a:moveTo>
                        <a:lnTo>
                          <a:pt x="364602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" name="フリーフォーム 132">
                    <a:extLst>
                      <a:ext uri="{FF2B5EF4-FFF2-40B4-BE49-F238E27FC236}">
                        <a16:creationId xmlns:a16="http://schemas.microsoft.com/office/drawing/2014/main" id="{22CAE389-690C-B681-0C06-BBE1467F00C1}"/>
                      </a:ext>
                    </a:extLst>
                  </p:cNvPr>
                  <p:cNvSpPr/>
                  <p:nvPr/>
                </p:nvSpPr>
                <p:spPr>
                  <a:xfrm>
                    <a:off x="2372123" y="3691890"/>
                    <a:ext cx="4287" cy="364971"/>
                  </a:xfrm>
                  <a:custGeom>
                    <a:avLst/>
                    <a:gdLst>
                      <a:gd name="connsiteX0" fmla="*/ 0 w 4287"/>
                      <a:gd name="connsiteY0" fmla="*/ 364971 h 364971"/>
                      <a:gd name="connsiteX1" fmla="*/ 0 w 4287"/>
                      <a:gd name="connsiteY1" fmla="*/ 0 h 364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71">
                        <a:moveTo>
                          <a:pt x="0" y="364971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" name="フリーフォーム 133">
                    <a:extLst>
                      <a:ext uri="{FF2B5EF4-FFF2-40B4-BE49-F238E27FC236}">
                        <a16:creationId xmlns:a16="http://schemas.microsoft.com/office/drawing/2014/main" id="{A21FD242-D8FC-1DC5-F9F8-820520E4BD04}"/>
                      </a:ext>
                    </a:extLst>
                  </p:cNvPr>
                  <p:cNvSpPr/>
                  <p:nvPr/>
                </p:nvSpPr>
                <p:spPr>
                  <a:xfrm>
                    <a:off x="2080468" y="4056862"/>
                    <a:ext cx="291680" cy="109490"/>
                  </a:xfrm>
                  <a:custGeom>
                    <a:avLst/>
                    <a:gdLst>
                      <a:gd name="connsiteX0" fmla="*/ 0 w 291680"/>
                      <a:gd name="connsiteY0" fmla="*/ 109490 h 109490"/>
                      <a:gd name="connsiteX1" fmla="*/ 291681 w 291680"/>
                      <a:gd name="connsiteY1" fmla="*/ 0 h 109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1680" h="109490">
                        <a:moveTo>
                          <a:pt x="0" y="109490"/>
                        </a:moveTo>
                        <a:lnTo>
                          <a:pt x="29168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" name="フリーフォーム 134">
                    <a:extLst>
                      <a:ext uri="{FF2B5EF4-FFF2-40B4-BE49-F238E27FC236}">
                        <a16:creationId xmlns:a16="http://schemas.microsoft.com/office/drawing/2014/main" id="{004243BA-3AD8-1AF5-B55A-A32687028950}"/>
                      </a:ext>
                    </a:extLst>
                  </p:cNvPr>
                  <p:cNvSpPr/>
                  <p:nvPr/>
                </p:nvSpPr>
                <p:spPr>
                  <a:xfrm>
                    <a:off x="1351258" y="3801374"/>
                    <a:ext cx="4287" cy="364972"/>
                  </a:xfrm>
                  <a:custGeom>
                    <a:avLst/>
                    <a:gdLst>
                      <a:gd name="connsiteX0" fmla="*/ 0 w 4287"/>
                      <a:gd name="connsiteY0" fmla="*/ 364973 h 364972"/>
                      <a:gd name="connsiteX1" fmla="*/ 0 w 4287"/>
                      <a:gd name="connsiteY1" fmla="*/ 0 h 364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72">
                        <a:moveTo>
                          <a:pt x="0" y="364973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" name="フリーフォーム 135">
                    <a:extLst>
                      <a:ext uri="{FF2B5EF4-FFF2-40B4-BE49-F238E27FC236}">
                        <a16:creationId xmlns:a16="http://schemas.microsoft.com/office/drawing/2014/main" id="{9371AB63-CD8F-7C53-11A0-E323408DDF50}"/>
                      </a:ext>
                    </a:extLst>
                  </p:cNvPr>
                  <p:cNvSpPr/>
                  <p:nvPr/>
                </p:nvSpPr>
                <p:spPr>
                  <a:xfrm>
                    <a:off x="1351258" y="3691883"/>
                    <a:ext cx="291681" cy="109491"/>
                  </a:xfrm>
                  <a:custGeom>
                    <a:avLst/>
                    <a:gdLst>
                      <a:gd name="connsiteX0" fmla="*/ 0 w 291681"/>
                      <a:gd name="connsiteY0" fmla="*/ 109491 h 109491"/>
                      <a:gd name="connsiteX1" fmla="*/ 291681 w 291681"/>
                      <a:gd name="connsiteY1" fmla="*/ 0 h 10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1681" h="109491">
                        <a:moveTo>
                          <a:pt x="0" y="109491"/>
                        </a:moveTo>
                        <a:lnTo>
                          <a:pt x="291681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" name="フリーフォーム 136">
                    <a:extLst>
                      <a:ext uri="{FF2B5EF4-FFF2-40B4-BE49-F238E27FC236}">
                        <a16:creationId xmlns:a16="http://schemas.microsoft.com/office/drawing/2014/main" id="{6071A2CB-C9A1-F69F-F28E-FD57A5047293}"/>
                      </a:ext>
                    </a:extLst>
                  </p:cNvPr>
                  <p:cNvSpPr/>
                  <p:nvPr/>
                </p:nvSpPr>
                <p:spPr>
                  <a:xfrm>
                    <a:off x="1642918" y="3691889"/>
                    <a:ext cx="364602" cy="4291"/>
                  </a:xfrm>
                  <a:custGeom>
                    <a:avLst/>
                    <a:gdLst>
                      <a:gd name="connsiteX0" fmla="*/ 0 w 364602"/>
                      <a:gd name="connsiteY0" fmla="*/ 0 h 4291"/>
                      <a:gd name="connsiteX1" fmla="*/ 364602 w 364602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2" h="4291">
                        <a:moveTo>
                          <a:pt x="0" y="0"/>
                        </a:moveTo>
                        <a:lnTo>
                          <a:pt x="364602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" name="フリーフォーム 137">
                    <a:extLst>
                      <a:ext uri="{FF2B5EF4-FFF2-40B4-BE49-F238E27FC236}">
                        <a16:creationId xmlns:a16="http://schemas.microsoft.com/office/drawing/2014/main" id="{1C9287D4-51E9-12E8-0EED-AB533EB74A72}"/>
                      </a:ext>
                    </a:extLst>
                  </p:cNvPr>
                  <p:cNvSpPr/>
                  <p:nvPr/>
                </p:nvSpPr>
                <p:spPr>
                  <a:xfrm>
                    <a:off x="986654" y="4166352"/>
                    <a:ext cx="364603" cy="4291"/>
                  </a:xfrm>
                  <a:custGeom>
                    <a:avLst/>
                    <a:gdLst>
                      <a:gd name="connsiteX0" fmla="*/ 0 w 364603"/>
                      <a:gd name="connsiteY0" fmla="*/ 0 h 4291"/>
                      <a:gd name="connsiteX1" fmla="*/ 364604 w 364603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3" h="4291">
                        <a:moveTo>
                          <a:pt x="0" y="0"/>
                        </a:moveTo>
                        <a:lnTo>
                          <a:pt x="36460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" name="フリーフォーム 138">
                    <a:extLst>
                      <a:ext uri="{FF2B5EF4-FFF2-40B4-BE49-F238E27FC236}">
                        <a16:creationId xmlns:a16="http://schemas.microsoft.com/office/drawing/2014/main" id="{A750D32D-D13A-5F4E-30B0-D9BC1B1CB8EF}"/>
                      </a:ext>
                    </a:extLst>
                  </p:cNvPr>
                  <p:cNvSpPr/>
                  <p:nvPr/>
                </p:nvSpPr>
                <p:spPr>
                  <a:xfrm>
                    <a:off x="986654" y="3691890"/>
                    <a:ext cx="291683" cy="109491"/>
                  </a:xfrm>
                  <a:custGeom>
                    <a:avLst/>
                    <a:gdLst>
                      <a:gd name="connsiteX0" fmla="*/ 0 w 291683"/>
                      <a:gd name="connsiteY0" fmla="*/ 109492 h 109491"/>
                      <a:gd name="connsiteX1" fmla="*/ 291683 w 291683"/>
                      <a:gd name="connsiteY1" fmla="*/ 0 h 109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1683" h="109491">
                        <a:moveTo>
                          <a:pt x="0" y="109492"/>
                        </a:moveTo>
                        <a:lnTo>
                          <a:pt x="291683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" name="フリーフォーム 139">
                    <a:extLst>
                      <a:ext uri="{FF2B5EF4-FFF2-40B4-BE49-F238E27FC236}">
                        <a16:creationId xmlns:a16="http://schemas.microsoft.com/office/drawing/2014/main" id="{47F5DE3B-D87F-DCAF-C323-0E1983841B5E}"/>
                      </a:ext>
                    </a:extLst>
                  </p:cNvPr>
                  <p:cNvSpPr/>
                  <p:nvPr/>
                </p:nvSpPr>
                <p:spPr>
                  <a:xfrm>
                    <a:off x="1278313" y="3691896"/>
                    <a:ext cx="364605" cy="4291"/>
                  </a:xfrm>
                  <a:custGeom>
                    <a:avLst/>
                    <a:gdLst>
                      <a:gd name="connsiteX0" fmla="*/ 0 w 364605"/>
                      <a:gd name="connsiteY0" fmla="*/ 0 h 4291"/>
                      <a:gd name="connsiteX1" fmla="*/ 364606 w 364605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5" h="4291">
                        <a:moveTo>
                          <a:pt x="0" y="0"/>
                        </a:moveTo>
                        <a:lnTo>
                          <a:pt x="364606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" name="フリーフォーム 140">
                    <a:extLst>
                      <a:ext uri="{FF2B5EF4-FFF2-40B4-BE49-F238E27FC236}">
                        <a16:creationId xmlns:a16="http://schemas.microsoft.com/office/drawing/2014/main" id="{E45EE788-4BE7-6764-0E2A-0A46D2AD8E20}"/>
                      </a:ext>
                    </a:extLst>
                  </p:cNvPr>
                  <p:cNvSpPr/>
                  <p:nvPr/>
                </p:nvSpPr>
                <p:spPr>
                  <a:xfrm>
                    <a:off x="1715741" y="4166292"/>
                    <a:ext cx="4287" cy="364974"/>
                  </a:xfrm>
                  <a:custGeom>
                    <a:avLst/>
                    <a:gdLst>
                      <a:gd name="connsiteX0" fmla="*/ 0 w 4287"/>
                      <a:gd name="connsiteY0" fmla="*/ 364974 h 364974"/>
                      <a:gd name="connsiteX1" fmla="*/ 0 w 4287"/>
                      <a:gd name="connsiteY1" fmla="*/ 0 h 364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74">
                        <a:moveTo>
                          <a:pt x="0" y="364974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" name="フリーフォーム 141">
                    <a:extLst>
                      <a:ext uri="{FF2B5EF4-FFF2-40B4-BE49-F238E27FC236}">
                        <a16:creationId xmlns:a16="http://schemas.microsoft.com/office/drawing/2014/main" id="{272292D4-A0F3-A37E-416B-6895076F1218}"/>
                      </a:ext>
                    </a:extLst>
                  </p:cNvPr>
                  <p:cNvSpPr/>
                  <p:nvPr/>
                </p:nvSpPr>
                <p:spPr>
                  <a:xfrm>
                    <a:off x="2372003" y="4056808"/>
                    <a:ext cx="4287" cy="364969"/>
                  </a:xfrm>
                  <a:custGeom>
                    <a:avLst/>
                    <a:gdLst>
                      <a:gd name="connsiteX0" fmla="*/ 0 w 4287"/>
                      <a:gd name="connsiteY0" fmla="*/ 364970 h 364969"/>
                      <a:gd name="connsiteX1" fmla="*/ 0 w 4287"/>
                      <a:gd name="connsiteY1" fmla="*/ 0 h 364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69">
                        <a:moveTo>
                          <a:pt x="0" y="364970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" name="フリーフォーム 142">
                    <a:extLst>
                      <a:ext uri="{FF2B5EF4-FFF2-40B4-BE49-F238E27FC236}">
                        <a16:creationId xmlns:a16="http://schemas.microsoft.com/office/drawing/2014/main" id="{2040740C-8B6D-EEFA-D415-6024C4B68E3A}"/>
                      </a:ext>
                    </a:extLst>
                  </p:cNvPr>
                  <p:cNvSpPr/>
                  <p:nvPr/>
                </p:nvSpPr>
                <p:spPr>
                  <a:xfrm>
                    <a:off x="2080343" y="4421778"/>
                    <a:ext cx="291685" cy="109492"/>
                  </a:xfrm>
                  <a:custGeom>
                    <a:avLst/>
                    <a:gdLst>
                      <a:gd name="connsiteX0" fmla="*/ 0 w 291685"/>
                      <a:gd name="connsiteY0" fmla="*/ 109492 h 109492"/>
                      <a:gd name="connsiteX1" fmla="*/ 291685 w 291685"/>
                      <a:gd name="connsiteY1" fmla="*/ 0 h 109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1685" h="109492">
                        <a:moveTo>
                          <a:pt x="0" y="109492"/>
                        </a:moveTo>
                        <a:lnTo>
                          <a:pt x="29168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6" name="グラフィックス 220">
                  <a:extLst>
                    <a:ext uri="{FF2B5EF4-FFF2-40B4-BE49-F238E27FC236}">
                      <a16:creationId xmlns:a16="http://schemas.microsoft.com/office/drawing/2014/main" id="{DB5EAA0D-41ED-F93C-B26D-B1E5B4D53246}"/>
                    </a:ext>
                  </a:extLst>
                </p:cNvPr>
                <p:cNvGrpSpPr/>
                <p:nvPr/>
              </p:nvGrpSpPr>
              <p:grpSpPr>
                <a:xfrm>
                  <a:off x="934813" y="3770772"/>
                  <a:ext cx="1098222" cy="734187"/>
                  <a:chOff x="986533" y="3801374"/>
                  <a:chExt cx="1098222" cy="734187"/>
                </a:xfrm>
              </p:grpSpPr>
              <p:sp>
                <p:nvSpPr>
                  <p:cNvPr id="564" name="フリーフォーム 563">
                    <a:extLst>
                      <a:ext uri="{FF2B5EF4-FFF2-40B4-BE49-F238E27FC236}">
                        <a16:creationId xmlns:a16="http://schemas.microsoft.com/office/drawing/2014/main" id="{F7644DB8-65BB-B564-0CD9-04A536526D09}"/>
                      </a:ext>
                    </a:extLst>
                  </p:cNvPr>
                  <p:cNvSpPr/>
                  <p:nvPr/>
                </p:nvSpPr>
                <p:spPr>
                  <a:xfrm>
                    <a:off x="2080468" y="3801375"/>
                    <a:ext cx="4287" cy="364972"/>
                  </a:xfrm>
                  <a:custGeom>
                    <a:avLst/>
                    <a:gdLst>
                      <a:gd name="connsiteX0" fmla="*/ 0 w 4287"/>
                      <a:gd name="connsiteY0" fmla="*/ 364972 h 364972"/>
                      <a:gd name="connsiteX1" fmla="*/ 0 w 4287"/>
                      <a:gd name="connsiteY1" fmla="*/ 0 h 364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72">
                        <a:moveTo>
                          <a:pt x="0" y="364972"/>
                        </a:moveTo>
                        <a:lnTo>
                          <a:pt x="0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5" name="フリーフォーム 564">
                    <a:extLst>
                      <a:ext uri="{FF2B5EF4-FFF2-40B4-BE49-F238E27FC236}">
                        <a16:creationId xmlns:a16="http://schemas.microsoft.com/office/drawing/2014/main" id="{6E960045-383D-4A39-53AF-8551C7A6388C}"/>
                      </a:ext>
                    </a:extLst>
                  </p:cNvPr>
                  <p:cNvSpPr/>
                  <p:nvPr/>
                </p:nvSpPr>
                <p:spPr>
                  <a:xfrm>
                    <a:off x="1715861" y="3801375"/>
                    <a:ext cx="364606" cy="4291"/>
                  </a:xfrm>
                  <a:custGeom>
                    <a:avLst/>
                    <a:gdLst>
                      <a:gd name="connsiteX0" fmla="*/ 0 w 364606"/>
                      <a:gd name="connsiteY0" fmla="*/ 0 h 4291"/>
                      <a:gd name="connsiteX1" fmla="*/ 364607 w 364606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6" h="4291">
                        <a:moveTo>
                          <a:pt x="0" y="0"/>
                        </a:moveTo>
                        <a:lnTo>
                          <a:pt x="364607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6" name="フリーフォーム 565">
                    <a:extLst>
                      <a:ext uri="{FF2B5EF4-FFF2-40B4-BE49-F238E27FC236}">
                        <a16:creationId xmlns:a16="http://schemas.microsoft.com/office/drawing/2014/main" id="{62202D95-BC3D-3010-9833-48017AA65EF7}"/>
                      </a:ext>
                    </a:extLst>
                  </p:cNvPr>
                  <p:cNvSpPr/>
                  <p:nvPr/>
                </p:nvSpPr>
                <p:spPr>
                  <a:xfrm>
                    <a:off x="1351258" y="4166347"/>
                    <a:ext cx="364602" cy="4291"/>
                  </a:xfrm>
                  <a:custGeom>
                    <a:avLst/>
                    <a:gdLst>
                      <a:gd name="connsiteX0" fmla="*/ 0 w 364602"/>
                      <a:gd name="connsiteY0" fmla="*/ 0 h 4291"/>
                      <a:gd name="connsiteX1" fmla="*/ 364603 w 364602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2" h="4291">
                        <a:moveTo>
                          <a:pt x="0" y="0"/>
                        </a:moveTo>
                        <a:lnTo>
                          <a:pt x="364603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7" name="フリーフォーム 566">
                    <a:extLst>
                      <a:ext uri="{FF2B5EF4-FFF2-40B4-BE49-F238E27FC236}">
                        <a16:creationId xmlns:a16="http://schemas.microsoft.com/office/drawing/2014/main" id="{5091A2AA-5E59-3671-42AB-59C1D30AC0D0}"/>
                      </a:ext>
                    </a:extLst>
                  </p:cNvPr>
                  <p:cNvSpPr/>
                  <p:nvPr/>
                </p:nvSpPr>
                <p:spPr>
                  <a:xfrm>
                    <a:off x="1351258" y="3801374"/>
                    <a:ext cx="364602" cy="4291"/>
                  </a:xfrm>
                  <a:custGeom>
                    <a:avLst/>
                    <a:gdLst>
                      <a:gd name="connsiteX0" fmla="*/ 0 w 364602"/>
                      <a:gd name="connsiteY0" fmla="*/ 0 h 4291"/>
                      <a:gd name="connsiteX1" fmla="*/ 364603 w 364602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2" h="4291">
                        <a:moveTo>
                          <a:pt x="0" y="0"/>
                        </a:moveTo>
                        <a:lnTo>
                          <a:pt x="364603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8" name="フリーフォーム 567">
                    <a:extLst>
                      <a:ext uri="{FF2B5EF4-FFF2-40B4-BE49-F238E27FC236}">
                        <a16:creationId xmlns:a16="http://schemas.microsoft.com/office/drawing/2014/main" id="{1A392D83-B641-4E66-18E6-4C1346EC6683}"/>
                      </a:ext>
                    </a:extLst>
                  </p:cNvPr>
                  <p:cNvSpPr/>
                  <p:nvPr/>
                </p:nvSpPr>
                <p:spPr>
                  <a:xfrm>
                    <a:off x="986654" y="3801381"/>
                    <a:ext cx="4287" cy="364970"/>
                  </a:xfrm>
                  <a:custGeom>
                    <a:avLst/>
                    <a:gdLst>
                      <a:gd name="connsiteX0" fmla="*/ 0 w 4287"/>
                      <a:gd name="connsiteY0" fmla="*/ 364970 h 364970"/>
                      <a:gd name="connsiteX1" fmla="*/ 0 w 4287"/>
                      <a:gd name="connsiteY1" fmla="*/ 0 h 364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70">
                        <a:moveTo>
                          <a:pt x="0" y="364970"/>
                        </a:moveTo>
                        <a:lnTo>
                          <a:pt x="0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9" name="フリーフォーム 568">
                    <a:extLst>
                      <a:ext uri="{FF2B5EF4-FFF2-40B4-BE49-F238E27FC236}">
                        <a16:creationId xmlns:a16="http://schemas.microsoft.com/office/drawing/2014/main" id="{33049DD6-CE77-10F1-0BEE-AA05E073BE13}"/>
                      </a:ext>
                    </a:extLst>
                  </p:cNvPr>
                  <p:cNvSpPr/>
                  <p:nvPr/>
                </p:nvSpPr>
                <p:spPr>
                  <a:xfrm>
                    <a:off x="986654" y="3801381"/>
                    <a:ext cx="364603" cy="4291"/>
                  </a:xfrm>
                  <a:custGeom>
                    <a:avLst/>
                    <a:gdLst>
                      <a:gd name="connsiteX0" fmla="*/ 0 w 364603"/>
                      <a:gd name="connsiteY0" fmla="*/ 0 h 4291"/>
                      <a:gd name="connsiteX1" fmla="*/ 364604 w 364603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3" h="4291">
                        <a:moveTo>
                          <a:pt x="0" y="0"/>
                        </a:moveTo>
                        <a:lnTo>
                          <a:pt x="364604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0" name="フリーフォーム 569">
                    <a:extLst>
                      <a:ext uri="{FF2B5EF4-FFF2-40B4-BE49-F238E27FC236}">
                        <a16:creationId xmlns:a16="http://schemas.microsoft.com/office/drawing/2014/main" id="{6DC84777-D24A-AF06-7193-1FEBD51E73ED}"/>
                      </a:ext>
                    </a:extLst>
                  </p:cNvPr>
                  <p:cNvSpPr/>
                  <p:nvPr/>
                </p:nvSpPr>
                <p:spPr>
                  <a:xfrm>
                    <a:off x="1715741" y="4531266"/>
                    <a:ext cx="364602" cy="4291"/>
                  </a:xfrm>
                  <a:custGeom>
                    <a:avLst/>
                    <a:gdLst>
                      <a:gd name="connsiteX0" fmla="*/ 0 w 364602"/>
                      <a:gd name="connsiteY0" fmla="*/ 0 h 4291"/>
                      <a:gd name="connsiteX1" fmla="*/ 364602 w 364602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2" h="4291">
                        <a:moveTo>
                          <a:pt x="0" y="0"/>
                        </a:moveTo>
                        <a:lnTo>
                          <a:pt x="364602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1" name="フリーフォーム 570">
                    <a:extLst>
                      <a:ext uri="{FF2B5EF4-FFF2-40B4-BE49-F238E27FC236}">
                        <a16:creationId xmlns:a16="http://schemas.microsoft.com/office/drawing/2014/main" id="{975FF581-A947-393B-4546-5473946D3A3E}"/>
                      </a:ext>
                    </a:extLst>
                  </p:cNvPr>
                  <p:cNvSpPr/>
                  <p:nvPr/>
                </p:nvSpPr>
                <p:spPr>
                  <a:xfrm>
                    <a:off x="2080343" y="4166292"/>
                    <a:ext cx="4287" cy="364974"/>
                  </a:xfrm>
                  <a:custGeom>
                    <a:avLst/>
                    <a:gdLst>
                      <a:gd name="connsiteX0" fmla="*/ 0 w 4287"/>
                      <a:gd name="connsiteY0" fmla="*/ 364974 h 364974"/>
                      <a:gd name="connsiteX1" fmla="*/ 0 w 4287"/>
                      <a:gd name="connsiteY1" fmla="*/ 0 h 364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74">
                        <a:moveTo>
                          <a:pt x="0" y="364974"/>
                        </a:moveTo>
                        <a:lnTo>
                          <a:pt x="0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2" name="フリーフォーム 571">
                    <a:extLst>
                      <a:ext uri="{FF2B5EF4-FFF2-40B4-BE49-F238E27FC236}">
                        <a16:creationId xmlns:a16="http://schemas.microsoft.com/office/drawing/2014/main" id="{117C3EBC-CE44-033F-214D-058A17F45E98}"/>
                      </a:ext>
                    </a:extLst>
                  </p:cNvPr>
                  <p:cNvSpPr/>
                  <p:nvPr/>
                </p:nvSpPr>
                <p:spPr>
                  <a:xfrm>
                    <a:off x="1351137" y="4166292"/>
                    <a:ext cx="4287" cy="364974"/>
                  </a:xfrm>
                  <a:custGeom>
                    <a:avLst/>
                    <a:gdLst>
                      <a:gd name="connsiteX0" fmla="*/ 0 w 4287"/>
                      <a:gd name="connsiteY0" fmla="*/ 364974 h 364974"/>
                      <a:gd name="connsiteX1" fmla="*/ 0 w 4287"/>
                      <a:gd name="connsiteY1" fmla="*/ 0 h 364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74">
                        <a:moveTo>
                          <a:pt x="0" y="364974"/>
                        </a:moveTo>
                        <a:lnTo>
                          <a:pt x="0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3" name="フリーフォーム 572">
                    <a:extLst>
                      <a:ext uri="{FF2B5EF4-FFF2-40B4-BE49-F238E27FC236}">
                        <a16:creationId xmlns:a16="http://schemas.microsoft.com/office/drawing/2014/main" id="{A6827279-5318-26EC-4FF9-A83119D96942}"/>
                      </a:ext>
                    </a:extLst>
                  </p:cNvPr>
                  <p:cNvSpPr/>
                  <p:nvPr/>
                </p:nvSpPr>
                <p:spPr>
                  <a:xfrm>
                    <a:off x="986533" y="4531270"/>
                    <a:ext cx="364603" cy="4291"/>
                  </a:xfrm>
                  <a:custGeom>
                    <a:avLst/>
                    <a:gdLst>
                      <a:gd name="connsiteX0" fmla="*/ 0 w 364603"/>
                      <a:gd name="connsiteY0" fmla="*/ 0 h 4291"/>
                      <a:gd name="connsiteX1" fmla="*/ 364604 w 364603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3" h="4291">
                        <a:moveTo>
                          <a:pt x="0" y="0"/>
                        </a:moveTo>
                        <a:lnTo>
                          <a:pt x="364604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4" name="フリーフォーム 573">
                    <a:extLst>
                      <a:ext uri="{FF2B5EF4-FFF2-40B4-BE49-F238E27FC236}">
                        <a16:creationId xmlns:a16="http://schemas.microsoft.com/office/drawing/2014/main" id="{77455AC8-B948-FF7D-6A36-23F2A90085C0}"/>
                      </a:ext>
                    </a:extLst>
                  </p:cNvPr>
                  <p:cNvSpPr/>
                  <p:nvPr/>
                </p:nvSpPr>
                <p:spPr>
                  <a:xfrm>
                    <a:off x="986533" y="4166300"/>
                    <a:ext cx="4287" cy="364969"/>
                  </a:xfrm>
                  <a:custGeom>
                    <a:avLst/>
                    <a:gdLst>
                      <a:gd name="connsiteX0" fmla="*/ 0 w 4287"/>
                      <a:gd name="connsiteY0" fmla="*/ 364970 h 364969"/>
                      <a:gd name="connsiteX1" fmla="*/ 0 w 4287"/>
                      <a:gd name="connsiteY1" fmla="*/ 0 h 364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87" h="364969">
                        <a:moveTo>
                          <a:pt x="0" y="364970"/>
                        </a:moveTo>
                        <a:lnTo>
                          <a:pt x="0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5" name="フリーフォーム 574">
                    <a:extLst>
                      <a:ext uri="{FF2B5EF4-FFF2-40B4-BE49-F238E27FC236}">
                        <a16:creationId xmlns:a16="http://schemas.microsoft.com/office/drawing/2014/main" id="{14B52560-27AB-7884-6244-E122056C0AA5}"/>
                      </a:ext>
                    </a:extLst>
                  </p:cNvPr>
                  <p:cNvSpPr/>
                  <p:nvPr/>
                </p:nvSpPr>
                <p:spPr>
                  <a:xfrm>
                    <a:off x="1351137" y="4531266"/>
                    <a:ext cx="364604" cy="4291"/>
                  </a:xfrm>
                  <a:custGeom>
                    <a:avLst/>
                    <a:gdLst>
                      <a:gd name="connsiteX0" fmla="*/ 0 w 364604"/>
                      <a:gd name="connsiteY0" fmla="*/ 0 h 4291"/>
                      <a:gd name="connsiteX1" fmla="*/ 364604 w 364604"/>
                      <a:gd name="connsiteY1" fmla="*/ 0 h 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4604" h="4291">
                        <a:moveTo>
                          <a:pt x="0" y="0"/>
                        </a:moveTo>
                        <a:lnTo>
                          <a:pt x="364604" y="0"/>
                        </a:lnTo>
                      </a:path>
                    </a:pathLst>
                  </a:custGeom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7" name="グラフィックス 220">
                  <a:extLst>
                    <a:ext uri="{FF2B5EF4-FFF2-40B4-BE49-F238E27FC236}">
                      <a16:creationId xmlns:a16="http://schemas.microsoft.com/office/drawing/2014/main" id="{72D3A8C5-A3E7-E1F8-8084-333B5476B78F}"/>
                    </a:ext>
                  </a:extLst>
                </p:cNvPr>
                <p:cNvGrpSpPr/>
                <p:nvPr/>
              </p:nvGrpSpPr>
              <p:grpSpPr>
                <a:xfrm>
                  <a:off x="919317" y="3645769"/>
                  <a:ext cx="1416608" cy="870410"/>
                  <a:chOff x="971037" y="3676371"/>
                  <a:chExt cx="1416608" cy="870410"/>
                </a:xfrm>
                <a:solidFill>
                  <a:srgbClr val="000000"/>
                </a:solidFill>
              </p:grpSpPr>
              <p:sp>
                <p:nvSpPr>
                  <p:cNvPr id="123" name="フリーフォーム 122">
                    <a:extLst>
                      <a:ext uri="{FF2B5EF4-FFF2-40B4-BE49-F238E27FC236}">
                        <a16:creationId xmlns:a16="http://schemas.microsoft.com/office/drawing/2014/main" id="{6F75F25F-F369-7776-E513-86DEE8DA5F5E}"/>
                      </a:ext>
                    </a:extLst>
                  </p:cNvPr>
                  <p:cNvSpPr/>
                  <p:nvPr/>
                </p:nvSpPr>
                <p:spPr>
                  <a:xfrm>
                    <a:off x="2064972" y="3785864"/>
                    <a:ext cx="30991" cy="31022"/>
                  </a:xfrm>
                  <a:custGeom>
                    <a:avLst/>
                    <a:gdLst>
                      <a:gd name="connsiteX0" fmla="*/ 30991 w 30991"/>
                      <a:gd name="connsiteY0" fmla="*/ 15511 h 31022"/>
                      <a:gd name="connsiteX1" fmla="*/ 15496 w 30991"/>
                      <a:gd name="connsiteY1" fmla="*/ 31023 h 31022"/>
                      <a:gd name="connsiteX2" fmla="*/ 0 w 30991"/>
                      <a:gd name="connsiteY2" fmla="*/ 15511 h 31022"/>
                      <a:gd name="connsiteX3" fmla="*/ 15496 w 30991"/>
                      <a:gd name="connsiteY3" fmla="*/ 0 h 31022"/>
                      <a:gd name="connsiteX4" fmla="*/ 30991 w 30991"/>
                      <a:gd name="connsiteY4" fmla="*/ 15511 h 31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1" h="31022">
                        <a:moveTo>
                          <a:pt x="30991" y="15511"/>
                        </a:moveTo>
                        <a:cubicBezTo>
                          <a:pt x="30991" y="24078"/>
                          <a:pt x="24054" y="31023"/>
                          <a:pt x="15496" y="31023"/>
                        </a:cubicBezTo>
                        <a:cubicBezTo>
                          <a:pt x="6938" y="31023"/>
                          <a:pt x="0" y="24078"/>
                          <a:pt x="0" y="15511"/>
                        </a:cubicBezTo>
                        <a:cubicBezTo>
                          <a:pt x="0" y="6945"/>
                          <a:pt x="6938" y="0"/>
                          <a:pt x="15496" y="0"/>
                        </a:cubicBezTo>
                        <a:cubicBezTo>
                          <a:pt x="24054" y="0"/>
                          <a:pt x="30991" y="6945"/>
                          <a:pt x="30991" y="155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08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" name="フリーフォーム 124">
                    <a:extLst>
                      <a:ext uri="{FF2B5EF4-FFF2-40B4-BE49-F238E27FC236}">
                        <a16:creationId xmlns:a16="http://schemas.microsoft.com/office/drawing/2014/main" id="{E07B51A2-6800-0AC4-34FF-CBB1A08E6DE9}"/>
                      </a:ext>
                    </a:extLst>
                  </p:cNvPr>
                  <p:cNvSpPr/>
                  <p:nvPr/>
                </p:nvSpPr>
                <p:spPr>
                  <a:xfrm>
                    <a:off x="2356652" y="3676371"/>
                    <a:ext cx="30993" cy="31024"/>
                  </a:xfrm>
                  <a:custGeom>
                    <a:avLst/>
                    <a:gdLst>
                      <a:gd name="connsiteX0" fmla="*/ 30993 w 30993"/>
                      <a:gd name="connsiteY0" fmla="*/ 15512 h 31024"/>
                      <a:gd name="connsiteX1" fmla="*/ 15497 w 30993"/>
                      <a:gd name="connsiteY1" fmla="*/ 31025 h 31024"/>
                      <a:gd name="connsiteX2" fmla="*/ 0 w 30993"/>
                      <a:gd name="connsiteY2" fmla="*/ 15512 h 31024"/>
                      <a:gd name="connsiteX3" fmla="*/ 15497 w 30993"/>
                      <a:gd name="connsiteY3" fmla="*/ 0 h 31024"/>
                      <a:gd name="connsiteX4" fmla="*/ 30993 w 30993"/>
                      <a:gd name="connsiteY4" fmla="*/ 15512 h 31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3" h="31024">
                        <a:moveTo>
                          <a:pt x="30993" y="15512"/>
                        </a:moveTo>
                        <a:cubicBezTo>
                          <a:pt x="30993" y="24079"/>
                          <a:pt x="24055" y="31025"/>
                          <a:pt x="15497" y="31025"/>
                        </a:cubicBezTo>
                        <a:cubicBezTo>
                          <a:pt x="6938" y="31025"/>
                          <a:pt x="0" y="24079"/>
                          <a:pt x="0" y="15512"/>
                        </a:cubicBezTo>
                        <a:cubicBezTo>
                          <a:pt x="0" y="6945"/>
                          <a:pt x="6938" y="0"/>
                          <a:pt x="15497" y="0"/>
                        </a:cubicBezTo>
                        <a:cubicBezTo>
                          <a:pt x="24055" y="0"/>
                          <a:pt x="30993" y="6945"/>
                          <a:pt x="30993" y="155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08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" name="フリーフォーム 125">
                    <a:extLst>
                      <a:ext uri="{FF2B5EF4-FFF2-40B4-BE49-F238E27FC236}">
                        <a16:creationId xmlns:a16="http://schemas.microsoft.com/office/drawing/2014/main" id="{199AA6FB-A736-59DB-910F-4619B8F56C1A}"/>
                      </a:ext>
                    </a:extLst>
                  </p:cNvPr>
                  <p:cNvSpPr/>
                  <p:nvPr/>
                </p:nvSpPr>
                <p:spPr>
                  <a:xfrm>
                    <a:off x="971159" y="3785870"/>
                    <a:ext cx="30991" cy="31022"/>
                  </a:xfrm>
                  <a:custGeom>
                    <a:avLst/>
                    <a:gdLst>
                      <a:gd name="connsiteX0" fmla="*/ 30991 w 30991"/>
                      <a:gd name="connsiteY0" fmla="*/ 15511 h 31022"/>
                      <a:gd name="connsiteX1" fmla="*/ 15496 w 30991"/>
                      <a:gd name="connsiteY1" fmla="*/ 31023 h 31022"/>
                      <a:gd name="connsiteX2" fmla="*/ 0 w 30991"/>
                      <a:gd name="connsiteY2" fmla="*/ 15511 h 31022"/>
                      <a:gd name="connsiteX3" fmla="*/ 15496 w 30991"/>
                      <a:gd name="connsiteY3" fmla="*/ 0 h 31022"/>
                      <a:gd name="connsiteX4" fmla="*/ 30991 w 30991"/>
                      <a:gd name="connsiteY4" fmla="*/ 15511 h 31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1" h="31022">
                        <a:moveTo>
                          <a:pt x="30991" y="15511"/>
                        </a:moveTo>
                        <a:cubicBezTo>
                          <a:pt x="30991" y="24078"/>
                          <a:pt x="24054" y="31023"/>
                          <a:pt x="15496" y="31023"/>
                        </a:cubicBezTo>
                        <a:cubicBezTo>
                          <a:pt x="6938" y="31023"/>
                          <a:pt x="0" y="24078"/>
                          <a:pt x="0" y="15511"/>
                        </a:cubicBezTo>
                        <a:cubicBezTo>
                          <a:pt x="0" y="6945"/>
                          <a:pt x="6938" y="0"/>
                          <a:pt x="15496" y="0"/>
                        </a:cubicBezTo>
                        <a:cubicBezTo>
                          <a:pt x="24054" y="0"/>
                          <a:pt x="30991" y="6945"/>
                          <a:pt x="30991" y="155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08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" name="フリーフォーム 126">
                    <a:extLst>
                      <a:ext uri="{FF2B5EF4-FFF2-40B4-BE49-F238E27FC236}">
                        <a16:creationId xmlns:a16="http://schemas.microsoft.com/office/drawing/2014/main" id="{A7FF82C9-0CEC-C3B8-9462-9D77E7C0FEF8}"/>
                      </a:ext>
                    </a:extLst>
                  </p:cNvPr>
                  <p:cNvSpPr/>
                  <p:nvPr/>
                </p:nvSpPr>
                <p:spPr>
                  <a:xfrm>
                    <a:off x="1262842" y="3676379"/>
                    <a:ext cx="30991" cy="31022"/>
                  </a:xfrm>
                  <a:custGeom>
                    <a:avLst/>
                    <a:gdLst>
                      <a:gd name="connsiteX0" fmla="*/ 30991 w 30991"/>
                      <a:gd name="connsiteY0" fmla="*/ 15511 h 31022"/>
                      <a:gd name="connsiteX1" fmla="*/ 15496 w 30991"/>
                      <a:gd name="connsiteY1" fmla="*/ 31023 h 31022"/>
                      <a:gd name="connsiteX2" fmla="*/ 0 w 30991"/>
                      <a:gd name="connsiteY2" fmla="*/ 15511 h 31022"/>
                      <a:gd name="connsiteX3" fmla="*/ 15496 w 30991"/>
                      <a:gd name="connsiteY3" fmla="*/ 0 h 31022"/>
                      <a:gd name="connsiteX4" fmla="*/ 30991 w 30991"/>
                      <a:gd name="connsiteY4" fmla="*/ 15511 h 31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1" h="31022">
                        <a:moveTo>
                          <a:pt x="30991" y="15511"/>
                        </a:moveTo>
                        <a:cubicBezTo>
                          <a:pt x="30991" y="24078"/>
                          <a:pt x="24054" y="31023"/>
                          <a:pt x="15496" y="31023"/>
                        </a:cubicBezTo>
                        <a:cubicBezTo>
                          <a:pt x="6938" y="31023"/>
                          <a:pt x="0" y="24078"/>
                          <a:pt x="0" y="15511"/>
                        </a:cubicBezTo>
                        <a:cubicBezTo>
                          <a:pt x="0" y="6945"/>
                          <a:pt x="6938" y="0"/>
                          <a:pt x="15496" y="0"/>
                        </a:cubicBezTo>
                        <a:cubicBezTo>
                          <a:pt x="24054" y="0"/>
                          <a:pt x="30991" y="6945"/>
                          <a:pt x="30991" y="155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08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1" name="フリーフォーム 560">
                    <a:extLst>
                      <a:ext uri="{FF2B5EF4-FFF2-40B4-BE49-F238E27FC236}">
                        <a16:creationId xmlns:a16="http://schemas.microsoft.com/office/drawing/2014/main" id="{504668E7-452B-ECFD-C0D4-825A78A416B5}"/>
                      </a:ext>
                    </a:extLst>
                  </p:cNvPr>
                  <p:cNvSpPr/>
                  <p:nvPr/>
                </p:nvSpPr>
                <p:spPr>
                  <a:xfrm>
                    <a:off x="2064848" y="4515754"/>
                    <a:ext cx="30991" cy="31022"/>
                  </a:xfrm>
                  <a:custGeom>
                    <a:avLst/>
                    <a:gdLst>
                      <a:gd name="connsiteX0" fmla="*/ 30991 w 30991"/>
                      <a:gd name="connsiteY0" fmla="*/ 15511 h 31022"/>
                      <a:gd name="connsiteX1" fmla="*/ 15496 w 30991"/>
                      <a:gd name="connsiteY1" fmla="*/ 31023 h 31022"/>
                      <a:gd name="connsiteX2" fmla="*/ 0 w 30991"/>
                      <a:gd name="connsiteY2" fmla="*/ 15511 h 31022"/>
                      <a:gd name="connsiteX3" fmla="*/ 15496 w 30991"/>
                      <a:gd name="connsiteY3" fmla="*/ 0 h 31022"/>
                      <a:gd name="connsiteX4" fmla="*/ 30991 w 30991"/>
                      <a:gd name="connsiteY4" fmla="*/ 15511 h 31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1" h="31022">
                        <a:moveTo>
                          <a:pt x="30991" y="15511"/>
                        </a:moveTo>
                        <a:cubicBezTo>
                          <a:pt x="30991" y="24078"/>
                          <a:pt x="24054" y="31023"/>
                          <a:pt x="15496" y="31023"/>
                        </a:cubicBezTo>
                        <a:cubicBezTo>
                          <a:pt x="6938" y="31023"/>
                          <a:pt x="0" y="24078"/>
                          <a:pt x="0" y="15511"/>
                        </a:cubicBezTo>
                        <a:cubicBezTo>
                          <a:pt x="0" y="6945"/>
                          <a:pt x="6938" y="0"/>
                          <a:pt x="15496" y="0"/>
                        </a:cubicBezTo>
                        <a:cubicBezTo>
                          <a:pt x="24054" y="0"/>
                          <a:pt x="30991" y="6945"/>
                          <a:pt x="30991" y="155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08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2" name="フリーフォーム 561">
                    <a:extLst>
                      <a:ext uri="{FF2B5EF4-FFF2-40B4-BE49-F238E27FC236}">
                        <a16:creationId xmlns:a16="http://schemas.microsoft.com/office/drawing/2014/main" id="{E9CAE7D7-4492-D009-740E-37684CEBF1F6}"/>
                      </a:ext>
                    </a:extLst>
                  </p:cNvPr>
                  <p:cNvSpPr/>
                  <p:nvPr/>
                </p:nvSpPr>
                <p:spPr>
                  <a:xfrm>
                    <a:off x="2356507" y="4406267"/>
                    <a:ext cx="30991" cy="31022"/>
                  </a:xfrm>
                  <a:custGeom>
                    <a:avLst/>
                    <a:gdLst>
                      <a:gd name="connsiteX0" fmla="*/ 30991 w 30991"/>
                      <a:gd name="connsiteY0" fmla="*/ 15511 h 31022"/>
                      <a:gd name="connsiteX1" fmla="*/ 15496 w 30991"/>
                      <a:gd name="connsiteY1" fmla="*/ 31023 h 31022"/>
                      <a:gd name="connsiteX2" fmla="*/ 0 w 30991"/>
                      <a:gd name="connsiteY2" fmla="*/ 15511 h 31022"/>
                      <a:gd name="connsiteX3" fmla="*/ 15496 w 30991"/>
                      <a:gd name="connsiteY3" fmla="*/ 0 h 31022"/>
                      <a:gd name="connsiteX4" fmla="*/ 30991 w 30991"/>
                      <a:gd name="connsiteY4" fmla="*/ 15511 h 31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1" h="31022">
                        <a:moveTo>
                          <a:pt x="30991" y="15511"/>
                        </a:moveTo>
                        <a:cubicBezTo>
                          <a:pt x="30991" y="24078"/>
                          <a:pt x="24054" y="31023"/>
                          <a:pt x="15496" y="31023"/>
                        </a:cubicBezTo>
                        <a:cubicBezTo>
                          <a:pt x="6938" y="31023"/>
                          <a:pt x="0" y="24078"/>
                          <a:pt x="0" y="15511"/>
                        </a:cubicBezTo>
                        <a:cubicBezTo>
                          <a:pt x="0" y="6945"/>
                          <a:pt x="6938" y="0"/>
                          <a:pt x="15496" y="0"/>
                        </a:cubicBezTo>
                        <a:cubicBezTo>
                          <a:pt x="24054" y="0"/>
                          <a:pt x="30991" y="6945"/>
                          <a:pt x="30991" y="155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08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3" name="フリーフォーム 562">
                    <a:extLst>
                      <a:ext uri="{FF2B5EF4-FFF2-40B4-BE49-F238E27FC236}">
                        <a16:creationId xmlns:a16="http://schemas.microsoft.com/office/drawing/2014/main" id="{90A7C52B-43EA-21C9-8D9A-78AD211AC3C7}"/>
                      </a:ext>
                    </a:extLst>
                  </p:cNvPr>
                  <p:cNvSpPr/>
                  <p:nvPr/>
                </p:nvSpPr>
                <p:spPr>
                  <a:xfrm>
                    <a:off x="971037" y="4515759"/>
                    <a:ext cx="30991" cy="31022"/>
                  </a:xfrm>
                  <a:custGeom>
                    <a:avLst/>
                    <a:gdLst>
                      <a:gd name="connsiteX0" fmla="*/ 30991 w 30991"/>
                      <a:gd name="connsiteY0" fmla="*/ 15511 h 31022"/>
                      <a:gd name="connsiteX1" fmla="*/ 15496 w 30991"/>
                      <a:gd name="connsiteY1" fmla="*/ 31023 h 31022"/>
                      <a:gd name="connsiteX2" fmla="*/ 0 w 30991"/>
                      <a:gd name="connsiteY2" fmla="*/ 15511 h 31022"/>
                      <a:gd name="connsiteX3" fmla="*/ 15496 w 30991"/>
                      <a:gd name="connsiteY3" fmla="*/ 0 h 31022"/>
                      <a:gd name="connsiteX4" fmla="*/ 30991 w 30991"/>
                      <a:gd name="connsiteY4" fmla="*/ 15511 h 31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91" h="31022">
                        <a:moveTo>
                          <a:pt x="30991" y="15511"/>
                        </a:moveTo>
                        <a:cubicBezTo>
                          <a:pt x="30991" y="24078"/>
                          <a:pt x="24054" y="31023"/>
                          <a:pt x="15496" y="31023"/>
                        </a:cubicBezTo>
                        <a:cubicBezTo>
                          <a:pt x="6938" y="31023"/>
                          <a:pt x="0" y="24078"/>
                          <a:pt x="0" y="15511"/>
                        </a:cubicBezTo>
                        <a:cubicBezTo>
                          <a:pt x="0" y="6945"/>
                          <a:pt x="6938" y="0"/>
                          <a:pt x="15496" y="0"/>
                        </a:cubicBezTo>
                        <a:cubicBezTo>
                          <a:pt x="24054" y="0"/>
                          <a:pt x="30991" y="6945"/>
                          <a:pt x="30991" y="1551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508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8" name="グラフィックス 222">
                  <a:extLst>
                    <a:ext uri="{FF2B5EF4-FFF2-40B4-BE49-F238E27FC236}">
                      <a16:creationId xmlns:a16="http://schemas.microsoft.com/office/drawing/2014/main" id="{2AC63070-47AE-788D-F514-8FD3EBE4E281}"/>
                    </a:ext>
                  </a:extLst>
                </p:cNvPr>
                <p:cNvGrpSpPr/>
                <p:nvPr/>
              </p:nvGrpSpPr>
              <p:grpSpPr>
                <a:xfrm>
                  <a:off x="3018619" y="3643435"/>
                  <a:ext cx="1095428" cy="732228"/>
                  <a:chOff x="2799315" y="3748316"/>
                  <a:chExt cx="1095428" cy="732228"/>
                </a:xfrm>
                <a:solidFill>
                  <a:srgbClr val="FFFFFF"/>
                </a:solidFill>
              </p:grpSpPr>
              <p:sp>
                <p:nvSpPr>
                  <p:cNvPr id="115" name="フリーフォーム 114">
                    <a:extLst>
                      <a:ext uri="{FF2B5EF4-FFF2-40B4-BE49-F238E27FC236}">
                        <a16:creationId xmlns:a16="http://schemas.microsoft.com/office/drawing/2014/main" id="{3F1CA325-3C39-491F-900B-9429DEDB9326}"/>
                      </a:ext>
                    </a:extLst>
                  </p:cNvPr>
                  <p:cNvSpPr/>
                  <p:nvPr/>
                </p:nvSpPr>
                <p:spPr>
                  <a:xfrm>
                    <a:off x="2799315" y="4114285"/>
                    <a:ext cx="365143" cy="365963"/>
                  </a:xfrm>
                  <a:custGeom>
                    <a:avLst/>
                    <a:gdLst>
                      <a:gd name="connsiteX0" fmla="*/ 0 w 365143"/>
                      <a:gd name="connsiteY0" fmla="*/ 0 h 365963"/>
                      <a:gd name="connsiteX1" fmla="*/ 365143 w 365143"/>
                      <a:gd name="connsiteY1" fmla="*/ 0 h 365963"/>
                      <a:gd name="connsiteX2" fmla="*/ 365143 w 365143"/>
                      <a:gd name="connsiteY2" fmla="*/ 365964 h 365963"/>
                      <a:gd name="connsiteX3" fmla="*/ 0 w 365143"/>
                      <a:gd name="connsiteY3" fmla="*/ 365964 h 365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5143" h="365963">
                        <a:moveTo>
                          <a:pt x="0" y="0"/>
                        </a:moveTo>
                        <a:lnTo>
                          <a:pt x="365143" y="0"/>
                        </a:lnTo>
                        <a:lnTo>
                          <a:pt x="365143" y="365964"/>
                        </a:lnTo>
                        <a:lnTo>
                          <a:pt x="0" y="365964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" name="フリーフォーム 115">
                    <a:extLst>
                      <a:ext uri="{FF2B5EF4-FFF2-40B4-BE49-F238E27FC236}">
                        <a16:creationId xmlns:a16="http://schemas.microsoft.com/office/drawing/2014/main" id="{61BC625B-9E6E-8980-A7EA-32FBCDDB7544}"/>
                      </a:ext>
                    </a:extLst>
                  </p:cNvPr>
                  <p:cNvSpPr/>
                  <p:nvPr/>
                </p:nvSpPr>
                <p:spPr>
                  <a:xfrm>
                    <a:off x="3164760" y="4114587"/>
                    <a:ext cx="365143" cy="365963"/>
                  </a:xfrm>
                  <a:custGeom>
                    <a:avLst/>
                    <a:gdLst>
                      <a:gd name="connsiteX0" fmla="*/ 0 w 365143"/>
                      <a:gd name="connsiteY0" fmla="*/ 0 h 365963"/>
                      <a:gd name="connsiteX1" fmla="*/ 365143 w 365143"/>
                      <a:gd name="connsiteY1" fmla="*/ 0 h 365963"/>
                      <a:gd name="connsiteX2" fmla="*/ 365143 w 365143"/>
                      <a:gd name="connsiteY2" fmla="*/ 365964 h 365963"/>
                      <a:gd name="connsiteX3" fmla="*/ 0 w 365143"/>
                      <a:gd name="connsiteY3" fmla="*/ 365964 h 365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5143" h="365963">
                        <a:moveTo>
                          <a:pt x="0" y="0"/>
                        </a:moveTo>
                        <a:lnTo>
                          <a:pt x="365143" y="0"/>
                        </a:lnTo>
                        <a:lnTo>
                          <a:pt x="365143" y="365964"/>
                        </a:lnTo>
                        <a:lnTo>
                          <a:pt x="0" y="365964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" name="フリーフォーム 116">
                    <a:extLst>
                      <a:ext uri="{FF2B5EF4-FFF2-40B4-BE49-F238E27FC236}">
                        <a16:creationId xmlns:a16="http://schemas.microsoft.com/office/drawing/2014/main" id="{82B3AE25-3C4E-DAFD-78BC-A1F19A50CE16}"/>
                      </a:ext>
                    </a:extLst>
                  </p:cNvPr>
                  <p:cNvSpPr/>
                  <p:nvPr/>
                </p:nvSpPr>
                <p:spPr>
                  <a:xfrm>
                    <a:off x="3529600" y="4114285"/>
                    <a:ext cx="365143" cy="365963"/>
                  </a:xfrm>
                  <a:custGeom>
                    <a:avLst/>
                    <a:gdLst>
                      <a:gd name="connsiteX0" fmla="*/ 0 w 365143"/>
                      <a:gd name="connsiteY0" fmla="*/ 0 h 365963"/>
                      <a:gd name="connsiteX1" fmla="*/ 365143 w 365143"/>
                      <a:gd name="connsiteY1" fmla="*/ 0 h 365963"/>
                      <a:gd name="connsiteX2" fmla="*/ 365143 w 365143"/>
                      <a:gd name="connsiteY2" fmla="*/ 365964 h 365963"/>
                      <a:gd name="connsiteX3" fmla="*/ 0 w 365143"/>
                      <a:gd name="connsiteY3" fmla="*/ 365964 h 365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5143" h="365963">
                        <a:moveTo>
                          <a:pt x="0" y="0"/>
                        </a:moveTo>
                        <a:lnTo>
                          <a:pt x="365143" y="0"/>
                        </a:lnTo>
                        <a:lnTo>
                          <a:pt x="365143" y="365964"/>
                        </a:lnTo>
                        <a:lnTo>
                          <a:pt x="0" y="36596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" name="フリーフォーム 117">
                    <a:extLst>
                      <a:ext uri="{FF2B5EF4-FFF2-40B4-BE49-F238E27FC236}">
                        <a16:creationId xmlns:a16="http://schemas.microsoft.com/office/drawing/2014/main" id="{5FE15CB7-4452-010B-AB9D-9440F69C2FE2}"/>
                      </a:ext>
                    </a:extLst>
                  </p:cNvPr>
                  <p:cNvSpPr/>
                  <p:nvPr/>
                </p:nvSpPr>
                <p:spPr>
                  <a:xfrm>
                    <a:off x="3529600" y="3748321"/>
                    <a:ext cx="365143" cy="365963"/>
                  </a:xfrm>
                  <a:custGeom>
                    <a:avLst/>
                    <a:gdLst>
                      <a:gd name="connsiteX0" fmla="*/ 0 w 365143"/>
                      <a:gd name="connsiteY0" fmla="*/ 0 h 365963"/>
                      <a:gd name="connsiteX1" fmla="*/ 365143 w 365143"/>
                      <a:gd name="connsiteY1" fmla="*/ 0 h 365963"/>
                      <a:gd name="connsiteX2" fmla="*/ 365143 w 365143"/>
                      <a:gd name="connsiteY2" fmla="*/ 365964 h 365963"/>
                      <a:gd name="connsiteX3" fmla="*/ 0 w 365143"/>
                      <a:gd name="connsiteY3" fmla="*/ 365964 h 365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5143" h="365963">
                        <a:moveTo>
                          <a:pt x="0" y="0"/>
                        </a:moveTo>
                        <a:lnTo>
                          <a:pt x="365143" y="0"/>
                        </a:lnTo>
                        <a:lnTo>
                          <a:pt x="365143" y="365964"/>
                        </a:lnTo>
                        <a:lnTo>
                          <a:pt x="0" y="36596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" name="フリーフォーム 119">
                    <a:extLst>
                      <a:ext uri="{FF2B5EF4-FFF2-40B4-BE49-F238E27FC236}">
                        <a16:creationId xmlns:a16="http://schemas.microsoft.com/office/drawing/2014/main" id="{C79999E7-E583-D32A-7D9D-C7A9705E1C76}"/>
                      </a:ext>
                    </a:extLst>
                  </p:cNvPr>
                  <p:cNvSpPr/>
                  <p:nvPr/>
                </p:nvSpPr>
                <p:spPr>
                  <a:xfrm>
                    <a:off x="3164458" y="3748321"/>
                    <a:ext cx="365143" cy="365963"/>
                  </a:xfrm>
                  <a:custGeom>
                    <a:avLst/>
                    <a:gdLst>
                      <a:gd name="connsiteX0" fmla="*/ 0 w 365143"/>
                      <a:gd name="connsiteY0" fmla="*/ 0 h 365963"/>
                      <a:gd name="connsiteX1" fmla="*/ 365143 w 365143"/>
                      <a:gd name="connsiteY1" fmla="*/ 0 h 365963"/>
                      <a:gd name="connsiteX2" fmla="*/ 365143 w 365143"/>
                      <a:gd name="connsiteY2" fmla="*/ 365964 h 365963"/>
                      <a:gd name="connsiteX3" fmla="*/ 0 w 365143"/>
                      <a:gd name="connsiteY3" fmla="*/ 365964 h 365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5143" h="365963">
                        <a:moveTo>
                          <a:pt x="0" y="0"/>
                        </a:moveTo>
                        <a:lnTo>
                          <a:pt x="365143" y="0"/>
                        </a:lnTo>
                        <a:lnTo>
                          <a:pt x="365143" y="365964"/>
                        </a:lnTo>
                        <a:lnTo>
                          <a:pt x="0" y="36596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" name="フリーフォーム 121">
                    <a:extLst>
                      <a:ext uri="{FF2B5EF4-FFF2-40B4-BE49-F238E27FC236}">
                        <a16:creationId xmlns:a16="http://schemas.microsoft.com/office/drawing/2014/main" id="{AF00487D-C89D-8487-F2AE-139484431A39}"/>
                      </a:ext>
                    </a:extLst>
                  </p:cNvPr>
                  <p:cNvSpPr/>
                  <p:nvPr/>
                </p:nvSpPr>
                <p:spPr>
                  <a:xfrm>
                    <a:off x="2799315" y="3748321"/>
                    <a:ext cx="365143" cy="365963"/>
                  </a:xfrm>
                  <a:custGeom>
                    <a:avLst/>
                    <a:gdLst>
                      <a:gd name="connsiteX0" fmla="*/ 0 w 365143"/>
                      <a:gd name="connsiteY0" fmla="*/ 0 h 365963"/>
                      <a:gd name="connsiteX1" fmla="*/ 365143 w 365143"/>
                      <a:gd name="connsiteY1" fmla="*/ 0 h 365963"/>
                      <a:gd name="connsiteX2" fmla="*/ 365143 w 365143"/>
                      <a:gd name="connsiteY2" fmla="*/ 365964 h 365963"/>
                      <a:gd name="connsiteX3" fmla="*/ 0 w 365143"/>
                      <a:gd name="connsiteY3" fmla="*/ 365964 h 365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5143" h="365963">
                        <a:moveTo>
                          <a:pt x="0" y="0"/>
                        </a:moveTo>
                        <a:lnTo>
                          <a:pt x="365143" y="0"/>
                        </a:lnTo>
                        <a:lnTo>
                          <a:pt x="365143" y="365964"/>
                        </a:lnTo>
                        <a:lnTo>
                          <a:pt x="0" y="36596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9" name="グラフィックス 222">
                  <a:extLst>
                    <a:ext uri="{FF2B5EF4-FFF2-40B4-BE49-F238E27FC236}">
                      <a16:creationId xmlns:a16="http://schemas.microsoft.com/office/drawing/2014/main" id="{B587D9ED-B15B-5A3E-5A36-D733CF65531E}"/>
                    </a:ext>
                  </a:extLst>
                </p:cNvPr>
                <p:cNvGrpSpPr/>
                <p:nvPr/>
              </p:nvGrpSpPr>
              <p:grpSpPr>
                <a:xfrm>
                  <a:off x="3018619" y="3643435"/>
                  <a:ext cx="1095427" cy="732229"/>
                  <a:chOff x="2799315" y="3748321"/>
                  <a:chExt cx="1095427" cy="732229"/>
                </a:xfrm>
                <a:noFill/>
              </p:grpSpPr>
              <p:sp>
                <p:nvSpPr>
                  <p:cNvPr id="113" name="フリーフォーム 112">
                    <a:extLst>
                      <a:ext uri="{FF2B5EF4-FFF2-40B4-BE49-F238E27FC236}">
                        <a16:creationId xmlns:a16="http://schemas.microsoft.com/office/drawing/2014/main" id="{B7E518CA-6101-701E-009B-6189EB22BDBE}"/>
                      </a:ext>
                    </a:extLst>
                  </p:cNvPr>
                  <p:cNvSpPr/>
                  <p:nvPr/>
                </p:nvSpPr>
                <p:spPr>
                  <a:xfrm>
                    <a:off x="2799315" y="3748321"/>
                    <a:ext cx="1095427" cy="731926"/>
                  </a:xfrm>
                  <a:custGeom>
                    <a:avLst/>
                    <a:gdLst>
                      <a:gd name="connsiteX0" fmla="*/ 0 w 1095427"/>
                      <a:gd name="connsiteY0" fmla="*/ 0 h 731926"/>
                      <a:gd name="connsiteX1" fmla="*/ 1095428 w 1095427"/>
                      <a:gd name="connsiteY1" fmla="*/ 0 h 731926"/>
                      <a:gd name="connsiteX2" fmla="*/ 1095428 w 1095427"/>
                      <a:gd name="connsiteY2" fmla="*/ 731926 h 731926"/>
                      <a:gd name="connsiteX3" fmla="*/ 0 w 1095427"/>
                      <a:gd name="connsiteY3" fmla="*/ 731926 h 73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95427" h="731926">
                        <a:moveTo>
                          <a:pt x="0" y="0"/>
                        </a:moveTo>
                        <a:lnTo>
                          <a:pt x="1095428" y="0"/>
                        </a:lnTo>
                        <a:lnTo>
                          <a:pt x="1095428" y="731926"/>
                        </a:lnTo>
                        <a:lnTo>
                          <a:pt x="0" y="731926"/>
                        </a:lnTo>
                        <a:close/>
                      </a:path>
                    </a:pathLst>
                  </a:custGeom>
                  <a:noFill/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" name="フリーフォーム 113">
                    <a:extLst>
                      <a:ext uri="{FF2B5EF4-FFF2-40B4-BE49-F238E27FC236}">
                        <a16:creationId xmlns:a16="http://schemas.microsoft.com/office/drawing/2014/main" id="{A4C46985-2752-B880-EE41-580E918AC0E3}"/>
                      </a:ext>
                    </a:extLst>
                  </p:cNvPr>
                  <p:cNvSpPr/>
                  <p:nvPr/>
                </p:nvSpPr>
                <p:spPr>
                  <a:xfrm>
                    <a:off x="3164760" y="4114587"/>
                    <a:ext cx="365143" cy="365963"/>
                  </a:xfrm>
                  <a:custGeom>
                    <a:avLst/>
                    <a:gdLst>
                      <a:gd name="connsiteX0" fmla="*/ 365143 w 365143"/>
                      <a:gd name="connsiteY0" fmla="*/ 0 h 365963"/>
                      <a:gd name="connsiteX1" fmla="*/ 0 w 365143"/>
                      <a:gd name="connsiteY1" fmla="*/ 0 h 365963"/>
                      <a:gd name="connsiteX2" fmla="*/ 0 w 365143"/>
                      <a:gd name="connsiteY2" fmla="*/ 365964 h 365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5143" h="365963">
                        <a:moveTo>
                          <a:pt x="365143" y="0"/>
                        </a:moveTo>
                        <a:lnTo>
                          <a:pt x="0" y="0"/>
                        </a:lnTo>
                        <a:lnTo>
                          <a:pt x="0" y="365964"/>
                        </a:lnTo>
                      </a:path>
                    </a:pathLst>
                  </a:custGeom>
                  <a:noFill/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110" name="右矢印 109">
                  <a:extLst>
                    <a:ext uri="{FF2B5EF4-FFF2-40B4-BE49-F238E27FC236}">
                      <a16:creationId xmlns:a16="http://schemas.microsoft.com/office/drawing/2014/main" id="{D6C184B0-540B-47E0-A194-5E08776EB349}"/>
                    </a:ext>
                  </a:extLst>
                </p:cNvPr>
                <p:cNvSpPr/>
                <p:nvPr/>
              </p:nvSpPr>
              <p:spPr>
                <a:xfrm>
                  <a:off x="2477473" y="3891804"/>
                  <a:ext cx="349700" cy="235188"/>
                </a:xfrm>
                <a:prstGeom prst="rightArrow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" name="ドーナツ 110">
                  <a:extLst>
                    <a:ext uri="{FF2B5EF4-FFF2-40B4-BE49-F238E27FC236}">
                      <a16:creationId xmlns:a16="http://schemas.microsoft.com/office/drawing/2014/main" id="{7C8FA62D-84B9-E22F-5B0D-5EBE487BF316}"/>
                    </a:ext>
                  </a:extLst>
                </p:cNvPr>
                <p:cNvSpPr/>
                <p:nvPr/>
              </p:nvSpPr>
              <p:spPr>
                <a:xfrm>
                  <a:off x="3322670" y="4119993"/>
                  <a:ext cx="124968" cy="125200"/>
                </a:xfrm>
                <a:prstGeom prst="donut">
                  <a:avLst>
                    <a:gd name="adj" fmla="val 25000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2" name="ドーナツ 111">
                  <a:extLst>
                    <a:ext uri="{FF2B5EF4-FFF2-40B4-BE49-F238E27FC236}">
                      <a16:creationId xmlns:a16="http://schemas.microsoft.com/office/drawing/2014/main" id="{40EC03C1-B06E-BBD9-6619-6BFA367E97F7}"/>
                    </a:ext>
                  </a:extLst>
                </p:cNvPr>
                <p:cNvSpPr/>
                <p:nvPr/>
              </p:nvSpPr>
              <p:spPr>
                <a:xfrm>
                  <a:off x="1228790" y="4248523"/>
                  <a:ext cx="124968" cy="125200"/>
                </a:xfrm>
                <a:prstGeom prst="donut">
                  <a:avLst>
                    <a:gd name="adj" fmla="val 25000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D544BA95-C0C7-CA9F-6433-5061D25CE867}"/>
                  </a:ext>
                </a:extLst>
              </p:cNvPr>
              <p:cNvGrpSpPr/>
              <p:nvPr/>
            </p:nvGrpSpPr>
            <p:grpSpPr>
              <a:xfrm>
                <a:off x="4850525" y="3650950"/>
                <a:ext cx="3509763" cy="1093756"/>
                <a:chOff x="919317" y="4767314"/>
                <a:chExt cx="3509763" cy="1093756"/>
              </a:xfrm>
            </p:grpSpPr>
            <p:sp>
              <p:nvSpPr>
                <p:cNvPr id="14" name="テキスト ボックス 13">
                  <a:extLst>
                    <a:ext uri="{FF2B5EF4-FFF2-40B4-BE49-F238E27FC236}">
                      <a16:creationId xmlns:a16="http://schemas.microsoft.com/office/drawing/2014/main" id="{B11276E5-239C-BFA9-CD77-CA1D4D40AC11}"/>
                    </a:ext>
                  </a:extLst>
                </p:cNvPr>
                <p:cNvSpPr txBox="1"/>
                <p:nvPr/>
              </p:nvSpPr>
              <p:spPr>
                <a:xfrm>
                  <a:off x="2730463" y="5553293"/>
                  <a:ext cx="1698617" cy="30777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ja-JP" altLang="en-US" sz="1400">
                      <a:solidFill>
                        <a:srgbClr val="FF0000"/>
                      </a:solidFill>
                      <a:latin typeface="Hiragino Kaku Gothic Pro W3" panose="020B0300000000000000" pitchFamily="34" charset="-128"/>
                      <a:ea typeface="Hiragino Kaku Gothic Pro W3" panose="020B0300000000000000" pitchFamily="34" charset="-128"/>
                    </a:rPr>
                    <a:t>頂点接触では無い</a:t>
                  </a:r>
                  <a:endParaRPr lang="ja-JP" altLang="en-US" sz="1400">
                    <a:solidFill>
                      <a:srgbClr val="FF0000"/>
                    </a:solidFill>
                  </a:endParaRPr>
                </a:p>
              </p:txBody>
            </p:sp>
            <p:grpSp>
              <p:nvGrpSpPr>
                <p:cNvPr id="15" name="グループ化 14">
                  <a:extLst>
                    <a:ext uri="{FF2B5EF4-FFF2-40B4-BE49-F238E27FC236}">
                      <a16:creationId xmlns:a16="http://schemas.microsoft.com/office/drawing/2014/main" id="{4DD673BE-1CBE-E209-6F08-4690C7ACA5B3}"/>
                    </a:ext>
                  </a:extLst>
                </p:cNvPr>
                <p:cNvGrpSpPr/>
                <p:nvPr/>
              </p:nvGrpSpPr>
              <p:grpSpPr>
                <a:xfrm>
                  <a:off x="3005628" y="4783115"/>
                  <a:ext cx="1108418" cy="750680"/>
                  <a:chOff x="6964864" y="3671355"/>
                  <a:chExt cx="1108418" cy="750680"/>
                </a:xfrm>
              </p:grpSpPr>
              <p:grpSp>
                <p:nvGrpSpPr>
                  <p:cNvPr id="97" name="グラフィックス 338">
                    <a:extLst>
                      <a:ext uri="{FF2B5EF4-FFF2-40B4-BE49-F238E27FC236}">
                        <a16:creationId xmlns:a16="http://schemas.microsoft.com/office/drawing/2014/main" id="{8A9194F4-66A3-73CD-AC1C-4BAE86E957F0}"/>
                      </a:ext>
                    </a:extLst>
                  </p:cNvPr>
                  <p:cNvGrpSpPr/>
                  <p:nvPr/>
                </p:nvGrpSpPr>
                <p:grpSpPr>
                  <a:xfrm>
                    <a:off x="6964864" y="3671355"/>
                    <a:ext cx="1108418" cy="740912"/>
                    <a:chOff x="6964864" y="3671355"/>
                    <a:chExt cx="1108418" cy="740912"/>
                  </a:xfrm>
                  <a:solidFill>
                    <a:srgbClr val="FFFFFF"/>
                  </a:solidFill>
                </p:grpSpPr>
                <p:sp>
                  <p:nvSpPr>
                    <p:cNvPr id="99" name="フリーフォーム 98">
                      <a:extLst>
                        <a:ext uri="{FF2B5EF4-FFF2-40B4-BE49-F238E27FC236}">
                          <a16:creationId xmlns:a16="http://schemas.microsoft.com/office/drawing/2014/main" id="{C3A7DB4F-22C2-96F5-DFB5-594B1EB324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4642" y="4041965"/>
                      <a:ext cx="369473" cy="370303"/>
                    </a:xfrm>
                    <a:custGeom>
                      <a:avLst/>
                      <a:gdLst>
                        <a:gd name="connsiteX0" fmla="*/ 0 w 369473"/>
                        <a:gd name="connsiteY0" fmla="*/ 0 h 370303"/>
                        <a:gd name="connsiteX1" fmla="*/ 369473 w 369473"/>
                        <a:gd name="connsiteY1" fmla="*/ 0 h 370303"/>
                        <a:gd name="connsiteX2" fmla="*/ 369473 w 369473"/>
                        <a:gd name="connsiteY2" fmla="*/ 370303 h 370303"/>
                        <a:gd name="connsiteX3" fmla="*/ 0 w 369473"/>
                        <a:gd name="connsiteY3" fmla="*/ 370303 h 370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9473" h="370303">
                          <a:moveTo>
                            <a:pt x="0" y="0"/>
                          </a:moveTo>
                          <a:lnTo>
                            <a:pt x="369473" y="0"/>
                          </a:lnTo>
                          <a:lnTo>
                            <a:pt x="369473" y="370303"/>
                          </a:lnTo>
                          <a:lnTo>
                            <a:pt x="0" y="370303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0" name="フリーフォーム 99">
                      <a:extLst>
                        <a:ext uri="{FF2B5EF4-FFF2-40B4-BE49-F238E27FC236}">
                          <a16:creationId xmlns:a16="http://schemas.microsoft.com/office/drawing/2014/main" id="{6A35A7F7-8CC7-8DE1-F827-0F0D1067B6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03809" y="4041658"/>
                      <a:ext cx="369473" cy="370303"/>
                    </a:xfrm>
                    <a:custGeom>
                      <a:avLst/>
                      <a:gdLst>
                        <a:gd name="connsiteX0" fmla="*/ 0 w 369473"/>
                        <a:gd name="connsiteY0" fmla="*/ 0 h 370303"/>
                        <a:gd name="connsiteX1" fmla="*/ 369473 w 369473"/>
                        <a:gd name="connsiteY1" fmla="*/ 0 h 370303"/>
                        <a:gd name="connsiteX2" fmla="*/ 369473 w 369473"/>
                        <a:gd name="connsiteY2" fmla="*/ 370303 h 370303"/>
                        <a:gd name="connsiteX3" fmla="*/ 0 w 369473"/>
                        <a:gd name="connsiteY3" fmla="*/ 370303 h 370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9473" h="370303">
                          <a:moveTo>
                            <a:pt x="0" y="0"/>
                          </a:moveTo>
                          <a:lnTo>
                            <a:pt x="369473" y="0"/>
                          </a:lnTo>
                          <a:lnTo>
                            <a:pt x="369473" y="370303"/>
                          </a:lnTo>
                          <a:lnTo>
                            <a:pt x="0" y="370303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1" name="フリーフォーム 100">
                      <a:extLst>
                        <a:ext uri="{FF2B5EF4-FFF2-40B4-BE49-F238E27FC236}">
                          <a16:creationId xmlns:a16="http://schemas.microsoft.com/office/drawing/2014/main" id="{33B9A4DE-B775-CEE0-E919-7EAEA9826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03809" y="3671355"/>
                      <a:ext cx="369473" cy="370303"/>
                    </a:xfrm>
                    <a:custGeom>
                      <a:avLst/>
                      <a:gdLst>
                        <a:gd name="connsiteX0" fmla="*/ 0 w 369473"/>
                        <a:gd name="connsiteY0" fmla="*/ 0 h 370303"/>
                        <a:gd name="connsiteX1" fmla="*/ 369473 w 369473"/>
                        <a:gd name="connsiteY1" fmla="*/ 0 h 370303"/>
                        <a:gd name="connsiteX2" fmla="*/ 369473 w 369473"/>
                        <a:gd name="connsiteY2" fmla="*/ 370303 h 370303"/>
                        <a:gd name="connsiteX3" fmla="*/ 0 w 369473"/>
                        <a:gd name="connsiteY3" fmla="*/ 370303 h 370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9473" h="370303">
                          <a:moveTo>
                            <a:pt x="0" y="0"/>
                          </a:moveTo>
                          <a:lnTo>
                            <a:pt x="369473" y="0"/>
                          </a:lnTo>
                          <a:lnTo>
                            <a:pt x="369473" y="370303"/>
                          </a:lnTo>
                          <a:lnTo>
                            <a:pt x="0" y="370303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2" name="フリーフォーム 101">
                      <a:extLst>
                        <a:ext uri="{FF2B5EF4-FFF2-40B4-BE49-F238E27FC236}">
                          <a16:creationId xmlns:a16="http://schemas.microsoft.com/office/drawing/2014/main" id="{B81469DD-1F2A-8A5B-9237-FB5ED4FD2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4337" y="3671355"/>
                      <a:ext cx="369473" cy="370303"/>
                    </a:xfrm>
                    <a:custGeom>
                      <a:avLst/>
                      <a:gdLst>
                        <a:gd name="connsiteX0" fmla="*/ 0 w 369473"/>
                        <a:gd name="connsiteY0" fmla="*/ 0 h 370303"/>
                        <a:gd name="connsiteX1" fmla="*/ 369473 w 369473"/>
                        <a:gd name="connsiteY1" fmla="*/ 0 h 370303"/>
                        <a:gd name="connsiteX2" fmla="*/ 369473 w 369473"/>
                        <a:gd name="connsiteY2" fmla="*/ 370303 h 370303"/>
                        <a:gd name="connsiteX3" fmla="*/ 0 w 369473"/>
                        <a:gd name="connsiteY3" fmla="*/ 370303 h 370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9473" h="370303">
                          <a:moveTo>
                            <a:pt x="0" y="0"/>
                          </a:moveTo>
                          <a:lnTo>
                            <a:pt x="369473" y="0"/>
                          </a:lnTo>
                          <a:lnTo>
                            <a:pt x="369473" y="370303"/>
                          </a:lnTo>
                          <a:lnTo>
                            <a:pt x="0" y="370303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103" name="フリーフォーム 102">
                      <a:extLst>
                        <a:ext uri="{FF2B5EF4-FFF2-40B4-BE49-F238E27FC236}">
                          <a16:creationId xmlns:a16="http://schemas.microsoft.com/office/drawing/2014/main" id="{A8D31DED-980C-BE34-C2B0-CC5980DBF3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4864" y="3671355"/>
                      <a:ext cx="369473" cy="370303"/>
                    </a:xfrm>
                    <a:custGeom>
                      <a:avLst/>
                      <a:gdLst>
                        <a:gd name="connsiteX0" fmla="*/ 0 w 369473"/>
                        <a:gd name="connsiteY0" fmla="*/ 0 h 370303"/>
                        <a:gd name="connsiteX1" fmla="*/ 369473 w 369473"/>
                        <a:gd name="connsiteY1" fmla="*/ 0 h 370303"/>
                        <a:gd name="connsiteX2" fmla="*/ 369473 w 369473"/>
                        <a:gd name="connsiteY2" fmla="*/ 370303 h 370303"/>
                        <a:gd name="connsiteX3" fmla="*/ 0 w 369473"/>
                        <a:gd name="connsiteY3" fmla="*/ 370303 h 370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9473" h="370303">
                          <a:moveTo>
                            <a:pt x="0" y="0"/>
                          </a:moveTo>
                          <a:lnTo>
                            <a:pt x="369473" y="0"/>
                          </a:lnTo>
                          <a:lnTo>
                            <a:pt x="369473" y="370303"/>
                          </a:lnTo>
                          <a:lnTo>
                            <a:pt x="0" y="370303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85000"/>
                      </a:schemeClr>
                    </a:solidFill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</p:grpSp>
              <p:sp>
                <p:nvSpPr>
                  <p:cNvPr id="98" name="フリーフォーム 97">
                    <a:extLst>
                      <a:ext uri="{FF2B5EF4-FFF2-40B4-BE49-F238E27FC236}">
                        <a16:creationId xmlns:a16="http://schemas.microsoft.com/office/drawing/2014/main" id="{C4B8071C-651F-4954-74DE-BD12AD86B91E}"/>
                      </a:ext>
                    </a:extLst>
                  </p:cNvPr>
                  <p:cNvSpPr/>
                  <p:nvPr/>
                </p:nvSpPr>
                <p:spPr>
                  <a:xfrm>
                    <a:off x="6964864" y="3671355"/>
                    <a:ext cx="1108417" cy="750680"/>
                  </a:xfrm>
                  <a:custGeom>
                    <a:avLst/>
                    <a:gdLst>
                      <a:gd name="connsiteX0" fmla="*/ 369779 w 1108417"/>
                      <a:gd name="connsiteY0" fmla="*/ 370610 h 750680"/>
                      <a:gd name="connsiteX1" fmla="*/ 0 w 1108417"/>
                      <a:gd name="connsiteY1" fmla="*/ 370303 h 750680"/>
                      <a:gd name="connsiteX2" fmla="*/ 0 w 1108417"/>
                      <a:gd name="connsiteY2" fmla="*/ 0 h 750680"/>
                      <a:gd name="connsiteX3" fmla="*/ 1108418 w 1108417"/>
                      <a:gd name="connsiteY3" fmla="*/ 0 h 750680"/>
                      <a:gd name="connsiteX4" fmla="*/ 1108418 w 1108417"/>
                      <a:gd name="connsiteY4" fmla="*/ 750680 h 750680"/>
                      <a:gd name="connsiteX5" fmla="*/ 1108418 w 1108417"/>
                      <a:gd name="connsiteY5" fmla="*/ 740606 h 750680"/>
                      <a:gd name="connsiteX6" fmla="*/ 369779 w 1108417"/>
                      <a:gd name="connsiteY6" fmla="*/ 740913 h 750680"/>
                      <a:gd name="connsiteX7" fmla="*/ 369779 w 1108417"/>
                      <a:gd name="connsiteY7" fmla="*/ 370610 h 750680"/>
                      <a:gd name="connsiteX8" fmla="*/ 739252 w 1108417"/>
                      <a:gd name="connsiteY8" fmla="*/ 370610 h 750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8417" h="750680">
                        <a:moveTo>
                          <a:pt x="369779" y="370610"/>
                        </a:moveTo>
                        <a:lnTo>
                          <a:pt x="0" y="370303"/>
                        </a:lnTo>
                        <a:lnTo>
                          <a:pt x="0" y="0"/>
                        </a:lnTo>
                        <a:lnTo>
                          <a:pt x="1108418" y="0"/>
                        </a:lnTo>
                        <a:lnTo>
                          <a:pt x="1108418" y="750680"/>
                        </a:lnTo>
                        <a:lnTo>
                          <a:pt x="1108418" y="740606"/>
                        </a:lnTo>
                        <a:lnTo>
                          <a:pt x="369779" y="740913"/>
                        </a:lnTo>
                        <a:lnTo>
                          <a:pt x="369779" y="370610"/>
                        </a:lnTo>
                        <a:lnTo>
                          <a:pt x="739252" y="370610"/>
                        </a:lnTo>
                      </a:path>
                    </a:pathLst>
                  </a:custGeom>
                  <a:noFill/>
                  <a:ln w="38100" cap="flat">
                    <a:solidFill>
                      <a:srgbClr val="3437C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" name="グループ化 15">
                  <a:extLst>
                    <a:ext uri="{FF2B5EF4-FFF2-40B4-BE49-F238E27FC236}">
                      <a16:creationId xmlns:a16="http://schemas.microsoft.com/office/drawing/2014/main" id="{75E8F443-16E1-60FF-1DE4-8C08ABCA8DF4}"/>
                    </a:ext>
                  </a:extLst>
                </p:cNvPr>
                <p:cNvGrpSpPr/>
                <p:nvPr/>
              </p:nvGrpSpPr>
              <p:grpSpPr>
                <a:xfrm>
                  <a:off x="919317" y="4767314"/>
                  <a:ext cx="1410788" cy="866833"/>
                  <a:chOff x="4942463" y="3663419"/>
                  <a:chExt cx="1410788" cy="866833"/>
                </a:xfrm>
              </p:grpSpPr>
              <p:grpSp>
                <p:nvGrpSpPr>
                  <p:cNvPr id="19" name="グラフィックス 334">
                    <a:extLst>
                      <a:ext uri="{FF2B5EF4-FFF2-40B4-BE49-F238E27FC236}">
                        <a16:creationId xmlns:a16="http://schemas.microsoft.com/office/drawing/2014/main" id="{D000C9F3-DE89-4DDC-0DD2-D0347DE7BEBB}"/>
                      </a:ext>
                    </a:extLst>
                  </p:cNvPr>
                  <p:cNvGrpSpPr/>
                  <p:nvPr/>
                </p:nvGrpSpPr>
                <p:grpSpPr>
                  <a:xfrm>
                    <a:off x="4957895" y="3678866"/>
                    <a:ext cx="1379923" cy="835938"/>
                    <a:chOff x="4957895" y="3678866"/>
                    <a:chExt cx="1379923" cy="835938"/>
                  </a:xfrm>
                </p:grpSpPr>
                <p:sp>
                  <p:nvSpPr>
                    <p:cNvPr id="41" name="フリーフォーム 40">
                      <a:extLst>
                        <a:ext uri="{FF2B5EF4-FFF2-40B4-BE49-F238E27FC236}">
                          <a16:creationId xmlns:a16="http://schemas.microsoft.com/office/drawing/2014/main" id="{F8F312AF-E99C-1EBD-7B76-388301B98A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4227" y="4151382"/>
                      <a:ext cx="363108" cy="4274"/>
                    </a:xfrm>
                    <a:custGeom>
                      <a:avLst/>
                      <a:gdLst>
                        <a:gd name="connsiteX0" fmla="*/ 0 w 363108"/>
                        <a:gd name="connsiteY0" fmla="*/ 0 h 4274"/>
                        <a:gd name="connsiteX1" fmla="*/ 363109 w 363108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8" h="4274">
                          <a:moveTo>
                            <a:pt x="0" y="0"/>
                          </a:moveTo>
                          <a:lnTo>
                            <a:pt x="363109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2" name="フリーフォーム 41">
                      <a:extLst>
                        <a:ext uri="{FF2B5EF4-FFF2-40B4-BE49-F238E27FC236}">
                          <a16:creationId xmlns:a16="http://schemas.microsoft.com/office/drawing/2014/main" id="{93CFA46B-61C5-F309-E4B6-F9DC7C5F97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4227" y="3787909"/>
                      <a:ext cx="4269" cy="363473"/>
                    </a:xfrm>
                    <a:custGeom>
                      <a:avLst/>
                      <a:gdLst>
                        <a:gd name="connsiteX0" fmla="*/ 0 w 4269"/>
                        <a:gd name="connsiteY0" fmla="*/ 363473 h 363473"/>
                        <a:gd name="connsiteX1" fmla="*/ 0 w 4269"/>
                        <a:gd name="connsiteY1" fmla="*/ 0 h 36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3">
                          <a:moveTo>
                            <a:pt x="0" y="36347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3" name="フリーフォーム 42">
                      <a:extLst>
                        <a:ext uri="{FF2B5EF4-FFF2-40B4-BE49-F238E27FC236}">
                          <a16:creationId xmlns:a16="http://schemas.microsoft.com/office/drawing/2014/main" id="{1F26A7F4-CD4D-E66C-2451-B6720F79B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4227" y="3678867"/>
                      <a:ext cx="290486" cy="109041"/>
                    </a:xfrm>
                    <a:custGeom>
                      <a:avLst/>
                      <a:gdLst>
                        <a:gd name="connsiteX0" fmla="*/ 0 w 290486"/>
                        <a:gd name="connsiteY0" fmla="*/ 109041 h 109041"/>
                        <a:gd name="connsiteX1" fmla="*/ 290487 w 290486"/>
                        <a:gd name="connsiteY1" fmla="*/ 0 h 1090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90486" h="109041">
                          <a:moveTo>
                            <a:pt x="0" y="109041"/>
                          </a:moveTo>
                          <a:lnTo>
                            <a:pt x="290487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4" name="フリーフォーム 43">
                      <a:extLst>
                        <a:ext uri="{FF2B5EF4-FFF2-40B4-BE49-F238E27FC236}">
                          <a16:creationId xmlns:a16="http://schemas.microsoft.com/office/drawing/2014/main" id="{03F991F0-9BE5-14A3-686D-07CD1067A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7336" y="3678867"/>
                      <a:ext cx="290482" cy="109041"/>
                    </a:xfrm>
                    <a:custGeom>
                      <a:avLst/>
                      <a:gdLst>
                        <a:gd name="connsiteX0" fmla="*/ 0 w 290482"/>
                        <a:gd name="connsiteY0" fmla="*/ 109041 h 109041"/>
                        <a:gd name="connsiteX1" fmla="*/ 290483 w 290482"/>
                        <a:gd name="connsiteY1" fmla="*/ 0 h 1090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90482" h="109041">
                          <a:moveTo>
                            <a:pt x="0" y="109041"/>
                          </a:moveTo>
                          <a:lnTo>
                            <a:pt x="290483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5" name="フリーフォーム 44">
                      <a:extLst>
                        <a:ext uri="{FF2B5EF4-FFF2-40B4-BE49-F238E27FC236}">
                          <a16:creationId xmlns:a16="http://schemas.microsoft.com/office/drawing/2014/main" id="{FB11C04E-4C5C-04AD-6EE8-6641D91714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4689" y="3678874"/>
                      <a:ext cx="363104" cy="4274"/>
                    </a:xfrm>
                    <a:custGeom>
                      <a:avLst/>
                      <a:gdLst>
                        <a:gd name="connsiteX0" fmla="*/ 0 w 363104"/>
                        <a:gd name="connsiteY0" fmla="*/ 0 h 4274"/>
                        <a:gd name="connsiteX1" fmla="*/ 363105 w 363104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4" h="4274">
                          <a:moveTo>
                            <a:pt x="0" y="0"/>
                          </a:moveTo>
                          <a:lnTo>
                            <a:pt x="363105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6" name="フリーフォーム 45">
                      <a:extLst>
                        <a:ext uri="{FF2B5EF4-FFF2-40B4-BE49-F238E27FC236}">
                          <a16:creationId xmlns:a16="http://schemas.microsoft.com/office/drawing/2014/main" id="{40D6E7E4-EBAA-2A44-7636-92522A8DE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7793" y="3678874"/>
                      <a:ext cx="4269" cy="363472"/>
                    </a:xfrm>
                    <a:custGeom>
                      <a:avLst/>
                      <a:gdLst>
                        <a:gd name="connsiteX0" fmla="*/ 0 w 4269"/>
                        <a:gd name="connsiteY0" fmla="*/ 363472 h 363472"/>
                        <a:gd name="connsiteX1" fmla="*/ 0 w 4269"/>
                        <a:gd name="connsiteY1" fmla="*/ 0 h 3634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2">
                          <a:moveTo>
                            <a:pt x="0" y="363472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7" name="フリーフォーム 46">
                      <a:extLst>
                        <a:ext uri="{FF2B5EF4-FFF2-40B4-BE49-F238E27FC236}">
                          <a16:creationId xmlns:a16="http://schemas.microsoft.com/office/drawing/2014/main" id="{0AF4F93F-2FF3-4D1B-C914-6A0227ADE3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7336" y="4042346"/>
                      <a:ext cx="290482" cy="109040"/>
                    </a:xfrm>
                    <a:custGeom>
                      <a:avLst/>
                      <a:gdLst>
                        <a:gd name="connsiteX0" fmla="*/ 0 w 290482"/>
                        <a:gd name="connsiteY0" fmla="*/ 109040 h 109040"/>
                        <a:gd name="connsiteX1" fmla="*/ 290483 w 290482"/>
                        <a:gd name="connsiteY1" fmla="*/ 0 h 10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90482" h="109040">
                          <a:moveTo>
                            <a:pt x="0" y="109040"/>
                          </a:moveTo>
                          <a:lnTo>
                            <a:pt x="290483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8" name="フリーフォーム 47">
                      <a:extLst>
                        <a:ext uri="{FF2B5EF4-FFF2-40B4-BE49-F238E27FC236}">
                          <a16:creationId xmlns:a16="http://schemas.microsoft.com/office/drawing/2014/main" id="{836B81FE-2A7B-D674-313E-A7BC9435F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1123" y="3787908"/>
                      <a:ext cx="4269" cy="363473"/>
                    </a:xfrm>
                    <a:custGeom>
                      <a:avLst/>
                      <a:gdLst>
                        <a:gd name="connsiteX0" fmla="*/ 0 w 4269"/>
                        <a:gd name="connsiteY0" fmla="*/ 363473 h 363473"/>
                        <a:gd name="connsiteX1" fmla="*/ 0 w 4269"/>
                        <a:gd name="connsiteY1" fmla="*/ 0 h 36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3">
                          <a:moveTo>
                            <a:pt x="0" y="36347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9" name="フリーフォーム 48">
                      <a:extLst>
                        <a:ext uri="{FF2B5EF4-FFF2-40B4-BE49-F238E27FC236}">
                          <a16:creationId xmlns:a16="http://schemas.microsoft.com/office/drawing/2014/main" id="{856DFFCA-A692-3887-F033-4E05A751BA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1123" y="3678866"/>
                      <a:ext cx="290483" cy="109041"/>
                    </a:xfrm>
                    <a:custGeom>
                      <a:avLst/>
                      <a:gdLst>
                        <a:gd name="connsiteX0" fmla="*/ 0 w 290483"/>
                        <a:gd name="connsiteY0" fmla="*/ 109042 h 109041"/>
                        <a:gd name="connsiteX1" fmla="*/ 290483 w 290483"/>
                        <a:gd name="connsiteY1" fmla="*/ 0 h 1090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90483" h="109041">
                          <a:moveTo>
                            <a:pt x="0" y="109042"/>
                          </a:moveTo>
                          <a:lnTo>
                            <a:pt x="290483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50" name="フリーフォーム 49">
                      <a:extLst>
                        <a:ext uri="{FF2B5EF4-FFF2-40B4-BE49-F238E27FC236}">
                          <a16:creationId xmlns:a16="http://schemas.microsoft.com/office/drawing/2014/main" id="{DD974BD6-9446-4716-D47D-F8B92FC2FD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11584" y="3678873"/>
                      <a:ext cx="363104" cy="4274"/>
                    </a:xfrm>
                    <a:custGeom>
                      <a:avLst/>
                      <a:gdLst>
                        <a:gd name="connsiteX0" fmla="*/ 0 w 363104"/>
                        <a:gd name="connsiteY0" fmla="*/ 0 h 4274"/>
                        <a:gd name="connsiteX1" fmla="*/ 363104 w 363104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4" h="4274">
                          <a:moveTo>
                            <a:pt x="0" y="0"/>
                          </a:moveTo>
                          <a:lnTo>
                            <a:pt x="363104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51" name="フリーフォーム 50">
                      <a:extLst>
                        <a:ext uri="{FF2B5EF4-FFF2-40B4-BE49-F238E27FC236}">
                          <a16:creationId xmlns:a16="http://schemas.microsoft.com/office/drawing/2014/main" id="{9A26A0CD-F8B2-3DC7-E3BD-E8A4D9302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8016" y="3678873"/>
                      <a:ext cx="290484" cy="109041"/>
                    </a:xfrm>
                    <a:custGeom>
                      <a:avLst/>
                      <a:gdLst>
                        <a:gd name="connsiteX0" fmla="*/ 0 w 290484"/>
                        <a:gd name="connsiteY0" fmla="*/ 109042 h 109041"/>
                        <a:gd name="connsiteX1" fmla="*/ 290485 w 290484"/>
                        <a:gd name="connsiteY1" fmla="*/ 0 h 1090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90484" h="109041">
                          <a:moveTo>
                            <a:pt x="0" y="109042"/>
                          </a:moveTo>
                          <a:lnTo>
                            <a:pt x="290485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54" name="フリーフォーム 53">
                      <a:extLst>
                        <a:ext uri="{FF2B5EF4-FFF2-40B4-BE49-F238E27FC236}">
                          <a16:creationId xmlns:a16="http://schemas.microsoft.com/office/drawing/2014/main" id="{3B86CBC6-0CED-2AFE-24E0-26E8589F8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8476" y="3678880"/>
                      <a:ext cx="363107" cy="4274"/>
                    </a:xfrm>
                    <a:custGeom>
                      <a:avLst/>
                      <a:gdLst>
                        <a:gd name="connsiteX0" fmla="*/ 0 w 363107"/>
                        <a:gd name="connsiteY0" fmla="*/ 0 h 4274"/>
                        <a:gd name="connsiteX1" fmla="*/ 363108 w 363107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7" h="4274">
                          <a:moveTo>
                            <a:pt x="0" y="0"/>
                          </a:moveTo>
                          <a:lnTo>
                            <a:pt x="363108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55" name="フリーフォーム 54">
                      <a:extLst>
                        <a:ext uri="{FF2B5EF4-FFF2-40B4-BE49-F238E27FC236}">
                          <a16:creationId xmlns:a16="http://schemas.microsoft.com/office/drawing/2014/main" id="{604838F9-C16D-B839-7DA6-2556435EA7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4108" y="4151326"/>
                      <a:ext cx="4269" cy="363474"/>
                    </a:xfrm>
                    <a:custGeom>
                      <a:avLst/>
                      <a:gdLst>
                        <a:gd name="connsiteX0" fmla="*/ 0 w 4269"/>
                        <a:gd name="connsiteY0" fmla="*/ 363475 h 363474"/>
                        <a:gd name="connsiteX1" fmla="*/ 0 w 4269"/>
                        <a:gd name="connsiteY1" fmla="*/ 0 h 3634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4">
                          <a:moveTo>
                            <a:pt x="0" y="363475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56" name="フリーフォーム 55">
                      <a:extLst>
                        <a:ext uri="{FF2B5EF4-FFF2-40B4-BE49-F238E27FC236}">
                          <a16:creationId xmlns:a16="http://schemas.microsoft.com/office/drawing/2014/main" id="{967F64D4-6E7B-0A61-04C0-640132B2D5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7674" y="4042292"/>
                      <a:ext cx="4269" cy="363470"/>
                    </a:xfrm>
                    <a:custGeom>
                      <a:avLst/>
                      <a:gdLst>
                        <a:gd name="connsiteX0" fmla="*/ 0 w 4269"/>
                        <a:gd name="connsiteY0" fmla="*/ 363470 h 363470"/>
                        <a:gd name="connsiteX1" fmla="*/ 0 w 4269"/>
                        <a:gd name="connsiteY1" fmla="*/ 0 h 3634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0">
                          <a:moveTo>
                            <a:pt x="0" y="363470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48" name="フリーフォーム 447">
                      <a:extLst>
                        <a:ext uri="{FF2B5EF4-FFF2-40B4-BE49-F238E27FC236}">
                          <a16:creationId xmlns:a16="http://schemas.microsoft.com/office/drawing/2014/main" id="{0687F312-D198-3EC2-B1D0-A4F7D05146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7212" y="4405763"/>
                      <a:ext cx="290486" cy="109042"/>
                    </a:xfrm>
                    <a:custGeom>
                      <a:avLst/>
                      <a:gdLst>
                        <a:gd name="connsiteX0" fmla="*/ 0 w 290486"/>
                        <a:gd name="connsiteY0" fmla="*/ 109042 h 109042"/>
                        <a:gd name="connsiteX1" fmla="*/ 290487 w 290486"/>
                        <a:gd name="connsiteY1" fmla="*/ 0 h 1090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90486" h="109042">
                          <a:moveTo>
                            <a:pt x="0" y="109042"/>
                          </a:moveTo>
                          <a:lnTo>
                            <a:pt x="290487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49" name="フリーフォーム 448">
                      <a:extLst>
                        <a:ext uri="{FF2B5EF4-FFF2-40B4-BE49-F238E27FC236}">
                          <a16:creationId xmlns:a16="http://schemas.microsoft.com/office/drawing/2014/main" id="{F314B7D5-C78B-783D-ADAC-A1D7934EF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7895" y="4514805"/>
                      <a:ext cx="363105" cy="4274"/>
                    </a:xfrm>
                    <a:custGeom>
                      <a:avLst/>
                      <a:gdLst>
                        <a:gd name="connsiteX0" fmla="*/ 0 w 363105"/>
                        <a:gd name="connsiteY0" fmla="*/ 0 h 4274"/>
                        <a:gd name="connsiteX1" fmla="*/ 363106 w 363105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5" h="4274">
                          <a:moveTo>
                            <a:pt x="0" y="0"/>
                          </a:moveTo>
                          <a:lnTo>
                            <a:pt x="363106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96" name="フリーフォーム 95">
                      <a:extLst>
                        <a:ext uri="{FF2B5EF4-FFF2-40B4-BE49-F238E27FC236}">
                          <a16:creationId xmlns:a16="http://schemas.microsoft.com/office/drawing/2014/main" id="{759C1E48-5A8C-F933-5EF8-20D81F4FE7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7895" y="4151335"/>
                      <a:ext cx="4269" cy="363470"/>
                    </a:xfrm>
                    <a:custGeom>
                      <a:avLst/>
                      <a:gdLst>
                        <a:gd name="connsiteX0" fmla="*/ 0 w 4269"/>
                        <a:gd name="connsiteY0" fmla="*/ 363470 h 363470"/>
                        <a:gd name="connsiteX1" fmla="*/ 0 w 4269"/>
                        <a:gd name="connsiteY1" fmla="*/ 0 h 3634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0">
                          <a:moveTo>
                            <a:pt x="0" y="363470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15875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20" name="グラフィックス 334">
                    <a:extLst>
                      <a:ext uri="{FF2B5EF4-FFF2-40B4-BE49-F238E27FC236}">
                        <a16:creationId xmlns:a16="http://schemas.microsoft.com/office/drawing/2014/main" id="{304EEF71-B4A6-81A9-BA80-85EB23D6324C}"/>
                      </a:ext>
                    </a:extLst>
                  </p:cNvPr>
                  <p:cNvGrpSpPr/>
                  <p:nvPr/>
                </p:nvGrpSpPr>
                <p:grpSpPr>
                  <a:xfrm>
                    <a:off x="4958016" y="3787908"/>
                    <a:ext cx="1089319" cy="726892"/>
                    <a:chOff x="4958016" y="3787908"/>
                    <a:chExt cx="1089319" cy="726892"/>
                  </a:xfrm>
                </p:grpSpPr>
                <p:sp>
                  <p:nvSpPr>
                    <p:cNvPr id="30" name="フリーフォーム 29">
                      <a:extLst>
                        <a:ext uri="{FF2B5EF4-FFF2-40B4-BE49-F238E27FC236}">
                          <a16:creationId xmlns:a16="http://schemas.microsoft.com/office/drawing/2014/main" id="{7AB7A11E-A7B1-56C9-B3BB-9C15ED746D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7336" y="3787909"/>
                      <a:ext cx="4269" cy="363473"/>
                    </a:xfrm>
                    <a:custGeom>
                      <a:avLst/>
                      <a:gdLst>
                        <a:gd name="connsiteX0" fmla="*/ 0 w 4269"/>
                        <a:gd name="connsiteY0" fmla="*/ 363473 h 363473"/>
                        <a:gd name="connsiteX1" fmla="*/ 0 w 4269"/>
                        <a:gd name="connsiteY1" fmla="*/ 0 h 36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3">
                          <a:moveTo>
                            <a:pt x="0" y="36347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1" name="フリーフォーム 30">
                      <a:extLst>
                        <a:ext uri="{FF2B5EF4-FFF2-40B4-BE49-F238E27FC236}">
                          <a16:creationId xmlns:a16="http://schemas.microsoft.com/office/drawing/2014/main" id="{AD2DCDA3-E629-AAD0-A877-16363850C6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4227" y="3787909"/>
                      <a:ext cx="363108" cy="4274"/>
                    </a:xfrm>
                    <a:custGeom>
                      <a:avLst/>
                      <a:gdLst>
                        <a:gd name="connsiteX0" fmla="*/ 0 w 363108"/>
                        <a:gd name="connsiteY0" fmla="*/ 0 h 4274"/>
                        <a:gd name="connsiteX1" fmla="*/ 363109 w 363108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8" h="4274">
                          <a:moveTo>
                            <a:pt x="0" y="0"/>
                          </a:moveTo>
                          <a:lnTo>
                            <a:pt x="363109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2" name="フリーフォーム 31">
                      <a:extLst>
                        <a:ext uri="{FF2B5EF4-FFF2-40B4-BE49-F238E27FC236}">
                          <a16:creationId xmlns:a16="http://schemas.microsoft.com/office/drawing/2014/main" id="{7B0E0BC2-4932-D25D-801D-5F7D8AEA7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1123" y="4151382"/>
                      <a:ext cx="363104" cy="4274"/>
                    </a:xfrm>
                    <a:custGeom>
                      <a:avLst/>
                      <a:gdLst>
                        <a:gd name="connsiteX0" fmla="*/ 0 w 363104"/>
                        <a:gd name="connsiteY0" fmla="*/ 0 h 4274"/>
                        <a:gd name="connsiteX1" fmla="*/ 363105 w 363104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4" h="4274">
                          <a:moveTo>
                            <a:pt x="0" y="0"/>
                          </a:moveTo>
                          <a:lnTo>
                            <a:pt x="363105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3" name="フリーフォーム 32">
                      <a:extLst>
                        <a:ext uri="{FF2B5EF4-FFF2-40B4-BE49-F238E27FC236}">
                          <a16:creationId xmlns:a16="http://schemas.microsoft.com/office/drawing/2014/main" id="{23205CF8-C0FB-94E9-CAAF-67FA9D546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1123" y="3787908"/>
                      <a:ext cx="363104" cy="4274"/>
                    </a:xfrm>
                    <a:custGeom>
                      <a:avLst/>
                      <a:gdLst>
                        <a:gd name="connsiteX0" fmla="*/ 0 w 363104"/>
                        <a:gd name="connsiteY0" fmla="*/ 0 h 4274"/>
                        <a:gd name="connsiteX1" fmla="*/ 363105 w 363104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4" h="4274">
                          <a:moveTo>
                            <a:pt x="0" y="0"/>
                          </a:moveTo>
                          <a:lnTo>
                            <a:pt x="363105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4" name="フリーフォーム 33">
                      <a:extLst>
                        <a:ext uri="{FF2B5EF4-FFF2-40B4-BE49-F238E27FC236}">
                          <a16:creationId xmlns:a16="http://schemas.microsoft.com/office/drawing/2014/main" id="{79AAE611-775D-A72A-9333-070F1B21A6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8016" y="3787915"/>
                      <a:ext cx="4269" cy="363470"/>
                    </a:xfrm>
                    <a:custGeom>
                      <a:avLst/>
                      <a:gdLst>
                        <a:gd name="connsiteX0" fmla="*/ 0 w 4269"/>
                        <a:gd name="connsiteY0" fmla="*/ 363471 h 363470"/>
                        <a:gd name="connsiteX1" fmla="*/ 0 w 4269"/>
                        <a:gd name="connsiteY1" fmla="*/ 0 h 3634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0">
                          <a:moveTo>
                            <a:pt x="0" y="363471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5" name="フリーフォーム 34">
                      <a:extLst>
                        <a:ext uri="{FF2B5EF4-FFF2-40B4-BE49-F238E27FC236}">
                          <a16:creationId xmlns:a16="http://schemas.microsoft.com/office/drawing/2014/main" id="{0A71982E-A5EF-7889-33B6-7B20BBEA84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8016" y="3787915"/>
                      <a:ext cx="363106" cy="4274"/>
                    </a:xfrm>
                    <a:custGeom>
                      <a:avLst/>
                      <a:gdLst>
                        <a:gd name="connsiteX0" fmla="*/ 0 w 363106"/>
                        <a:gd name="connsiteY0" fmla="*/ 0 h 4274"/>
                        <a:gd name="connsiteX1" fmla="*/ 363106 w 363106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6" h="4274">
                          <a:moveTo>
                            <a:pt x="0" y="0"/>
                          </a:moveTo>
                          <a:lnTo>
                            <a:pt x="363106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6" name="フリーフォーム 35">
                      <a:extLst>
                        <a:ext uri="{FF2B5EF4-FFF2-40B4-BE49-F238E27FC236}">
                          <a16:creationId xmlns:a16="http://schemas.microsoft.com/office/drawing/2014/main" id="{F67135DB-CEB0-80AE-EABC-F0BF30A1D8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4108" y="4514801"/>
                      <a:ext cx="363104" cy="4274"/>
                    </a:xfrm>
                    <a:custGeom>
                      <a:avLst/>
                      <a:gdLst>
                        <a:gd name="connsiteX0" fmla="*/ 0 w 363104"/>
                        <a:gd name="connsiteY0" fmla="*/ 0 h 4274"/>
                        <a:gd name="connsiteX1" fmla="*/ 363104 w 363104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4" h="4274">
                          <a:moveTo>
                            <a:pt x="0" y="0"/>
                          </a:moveTo>
                          <a:lnTo>
                            <a:pt x="363104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7" name="フリーフォーム 36">
                      <a:extLst>
                        <a:ext uri="{FF2B5EF4-FFF2-40B4-BE49-F238E27FC236}">
                          <a16:creationId xmlns:a16="http://schemas.microsoft.com/office/drawing/2014/main" id="{846D0D76-2686-119E-98C0-AC1D31EF65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7212" y="4151326"/>
                      <a:ext cx="4269" cy="363474"/>
                    </a:xfrm>
                    <a:custGeom>
                      <a:avLst/>
                      <a:gdLst>
                        <a:gd name="connsiteX0" fmla="*/ 0 w 4269"/>
                        <a:gd name="connsiteY0" fmla="*/ 363475 h 363474"/>
                        <a:gd name="connsiteX1" fmla="*/ 0 w 4269"/>
                        <a:gd name="connsiteY1" fmla="*/ 0 h 3634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4">
                          <a:moveTo>
                            <a:pt x="0" y="363475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8" name="フリーフォーム 37">
                      <a:extLst>
                        <a:ext uri="{FF2B5EF4-FFF2-40B4-BE49-F238E27FC236}">
                          <a16:creationId xmlns:a16="http://schemas.microsoft.com/office/drawing/2014/main" id="{6429EE65-421C-4265-1E57-DD5D525491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1001" y="4151326"/>
                      <a:ext cx="4269" cy="363474"/>
                    </a:xfrm>
                    <a:custGeom>
                      <a:avLst/>
                      <a:gdLst>
                        <a:gd name="connsiteX0" fmla="*/ 0 w 4269"/>
                        <a:gd name="connsiteY0" fmla="*/ 363475 h 363474"/>
                        <a:gd name="connsiteX1" fmla="*/ 0 w 4269"/>
                        <a:gd name="connsiteY1" fmla="*/ 0 h 3634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4269" h="363474">
                          <a:moveTo>
                            <a:pt x="0" y="363475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39" name="フリーフォーム 38">
                      <a:extLst>
                        <a:ext uri="{FF2B5EF4-FFF2-40B4-BE49-F238E27FC236}">
                          <a16:creationId xmlns:a16="http://schemas.microsoft.com/office/drawing/2014/main" id="{60BCA96F-1D2A-96EC-98D0-88E38F5CF1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1001" y="4514801"/>
                      <a:ext cx="363106" cy="4274"/>
                    </a:xfrm>
                    <a:custGeom>
                      <a:avLst/>
                      <a:gdLst>
                        <a:gd name="connsiteX0" fmla="*/ 0 w 363106"/>
                        <a:gd name="connsiteY0" fmla="*/ 0 h 4274"/>
                        <a:gd name="connsiteX1" fmla="*/ 363107 w 363106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6" h="4274">
                          <a:moveTo>
                            <a:pt x="0" y="0"/>
                          </a:moveTo>
                          <a:lnTo>
                            <a:pt x="363107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40" name="フリーフォーム 39">
                      <a:extLst>
                        <a:ext uri="{FF2B5EF4-FFF2-40B4-BE49-F238E27FC236}">
                          <a16:creationId xmlns:a16="http://schemas.microsoft.com/office/drawing/2014/main" id="{940E3EAE-3C1A-4670-97C8-CE207FF4D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8016" y="4151386"/>
                      <a:ext cx="363106" cy="4274"/>
                    </a:xfrm>
                    <a:custGeom>
                      <a:avLst/>
                      <a:gdLst>
                        <a:gd name="connsiteX0" fmla="*/ 0 w 363106"/>
                        <a:gd name="connsiteY0" fmla="*/ 0 h 4274"/>
                        <a:gd name="connsiteX1" fmla="*/ 363106 w 363106"/>
                        <a:gd name="connsiteY1" fmla="*/ 0 h 42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363106" h="4274">
                          <a:moveTo>
                            <a:pt x="0" y="0"/>
                          </a:moveTo>
                          <a:lnTo>
                            <a:pt x="363106" y="0"/>
                          </a:lnTo>
                        </a:path>
                      </a:pathLst>
                    </a:custGeom>
                    <a:ln w="38100" cap="flat">
                      <a:solidFill>
                        <a:srgbClr val="3437C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</p:grpSp>
              <p:grpSp>
                <p:nvGrpSpPr>
                  <p:cNvPr id="21" name="グラフィックス 334">
                    <a:extLst>
                      <a:ext uri="{FF2B5EF4-FFF2-40B4-BE49-F238E27FC236}">
                        <a16:creationId xmlns:a16="http://schemas.microsoft.com/office/drawing/2014/main" id="{384BE355-676B-6980-B4CB-CF0973BE585A}"/>
                      </a:ext>
                    </a:extLst>
                  </p:cNvPr>
                  <p:cNvGrpSpPr/>
                  <p:nvPr/>
                </p:nvGrpSpPr>
                <p:grpSpPr>
                  <a:xfrm>
                    <a:off x="4942463" y="3663419"/>
                    <a:ext cx="1410788" cy="866833"/>
                    <a:chOff x="4942463" y="3663419"/>
                    <a:chExt cx="1410788" cy="866833"/>
                  </a:xfrm>
                  <a:solidFill>
                    <a:srgbClr val="000000"/>
                  </a:solidFill>
                </p:grpSpPr>
                <p:sp>
                  <p:nvSpPr>
                    <p:cNvPr id="23" name="フリーフォーム 22">
                      <a:extLst>
                        <a:ext uri="{FF2B5EF4-FFF2-40B4-BE49-F238E27FC236}">
                          <a16:creationId xmlns:a16="http://schemas.microsoft.com/office/drawing/2014/main" id="{E288D472-07B0-59CA-418F-16C63AB85C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1904" y="3772461"/>
                      <a:ext cx="30863" cy="30895"/>
                    </a:xfrm>
                    <a:custGeom>
                      <a:avLst/>
                      <a:gdLst>
                        <a:gd name="connsiteX0" fmla="*/ 30864 w 30863"/>
                        <a:gd name="connsiteY0" fmla="*/ 15448 h 30895"/>
                        <a:gd name="connsiteX1" fmla="*/ 15432 w 30863"/>
                        <a:gd name="connsiteY1" fmla="*/ 30895 h 30895"/>
                        <a:gd name="connsiteX2" fmla="*/ 0 w 30863"/>
                        <a:gd name="connsiteY2" fmla="*/ 15448 h 30895"/>
                        <a:gd name="connsiteX3" fmla="*/ 15432 w 30863"/>
                        <a:gd name="connsiteY3" fmla="*/ 0 h 30895"/>
                        <a:gd name="connsiteX4" fmla="*/ 30864 w 30863"/>
                        <a:gd name="connsiteY4" fmla="*/ 15448 h 308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863" h="30895">
                          <a:moveTo>
                            <a:pt x="30864" y="15448"/>
                          </a:moveTo>
                          <a:cubicBezTo>
                            <a:pt x="30864" y="23979"/>
                            <a:pt x="23955" y="30895"/>
                            <a:pt x="15432" y="30895"/>
                          </a:cubicBezTo>
                          <a:cubicBezTo>
                            <a:pt x="6909" y="30895"/>
                            <a:pt x="0" y="23979"/>
                            <a:pt x="0" y="15448"/>
                          </a:cubicBezTo>
                          <a:cubicBezTo>
                            <a:pt x="0" y="6916"/>
                            <a:pt x="6909" y="0"/>
                            <a:pt x="15432" y="0"/>
                          </a:cubicBezTo>
                          <a:cubicBezTo>
                            <a:pt x="23955" y="0"/>
                            <a:pt x="30864" y="6916"/>
                            <a:pt x="30864" y="1544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0800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4" name="フリーフォーム 23">
                      <a:extLst>
                        <a:ext uri="{FF2B5EF4-FFF2-40B4-BE49-F238E27FC236}">
                          <a16:creationId xmlns:a16="http://schemas.microsoft.com/office/drawing/2014/main" id="{EE53264E-956E-4C6F-24B5-54689F2114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2386" y="3663419"/>
                      <a:ext cx="30865" cy="30897"/>
                    </a:xfrm>
                    <a:custGeom>
                      <a:avLst/>
                      <a:gdLst>
                        <a:gd name="connsiteX0" fmla="*/ 30866 w 30865"/>
                        <a:gd name="connsiteY0" fmla="*/ 15449 h 30897"/>
                        <a:gd name="connsiteX1" fmla="*/ 15433 w 30865"/>
                        <a:gd name="connsiteY1" fmla="*/ 30897 h 30897"/>
                        <a:gd name="connsiteX2" fmla="*/ 0 w 30865"/>
                        <a:gd name="connsiteY2" fmla="*/ 15449 h 30897"/>
                        <a:gd name="connsiteX3" fmla="*/ 15433 w 30865"/>
                        <a:gd name="connsiteY3" fmla="*/ 0 h 30897"/>
                        <a:gd name="connsiteX4" fmla="*/ 30866 w 30865"/>
                        <a:gd name="connsiteY4" fmla="*/ 15449 h 308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865" h="30897">
                          <a:moveTo>
                            <a:pt x="30866" y="15449"/>
                          </a:moveTo>
                          <a:cubicBezTo>
                            <a:pt x="30866" y="23981"/>
                            <a:pt x="23956" y="30897"/>
                            <a:pt x="15433" y="30897"/>
                          </a:cubicBezTo>
                          <a:cubicBezTo>
                            <a:pt x="6910" y="30897"/>
                            <a:pt x="0" y="23981"/>
                            <a:pt x="0" y="15449"/>
                          </a:cubicBezTo>
                          <a:cubicBezTo>
                            <a:pt x="0" y="6917"/>
                            <a:pt x="6910" y="0"/>
                            <a:pt x="15433" y="0"/>
                          </a:cubicBezTo>
                          <a:cubicBezTo>
                            <a:pt x="23956" y="0"/>
                            <a:pt x="30866" y="6917"/>
                            <a:pt x="30866" y="15449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0800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5" name="フリーフォーム 24">
                      <a:extLst>
                        <a:ext uri="{FF2B5EF4-FFF2-40B4-BE49-F238E27FC236}">
                          <a16:creationId xmlns:a16="http://schemas.microsoft.com/office/drawing/2014/main" id="{EF91A3F6-9AB5-3AD7-D201-A8AD01B0E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2584" y="3772467"/>
                      <a:ext cx="30863" cy="30895"/>
                    </a:xfrm>
                    <a:custGeom>
                      <a:avLst/>
                      <a:gdLst>
                        <a:gd name="connsiteX0" fmla="*/ 30864 w 30863"/>
                        <a:gd name="connsiteY0" fmla="*/ 15448 h 30895"/>
                        <a:gd name="connsiteX1" fmla="*/ 15432 w 30863"/>
                        <a:gd name="connsiteY1" fmla="*/ 30895 h 30895"/>
                        <a:gd name="connsiteX2" fmla="*/ 0 w 30863"/>
                        <a:gd name="connsiteY2" fmla="*/ 15448 h 30895"/>
                        <a:gd name="connsiteX3" fmla="*/ 15432 w 30863"/>
                        <a:gd name="connsiteY3" fmla="*/ 0 h 30895"/>
                        <a:gd name="connsiteX4" fmla="*/ 30864 w 30863"/>
                        <a:gd name="connsiteY4" fmla="*/ 15448 h 308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863" h="30895">
                          <a:moveTo>
                            <a:pt x="30864" y="15448"/>
                          </a:moveTo>
                          <a:cubicBezTo>
                            <a:pt x="30864" y="23979"/>
                            <a:pt x="23955" y="30895"/>
                            <a:pt x="15432" y="30895"/>
                          </a:cubicBezTo>
                          <a:cubicBezTo>
                            <a:pt x="6909" y="30895"/>
                            <a:pt x="0" y="23979"/>
                            <a:pt x="0" y="15448"/>
                          </a:cubicBezTo>
                          <a:cubicBezTo>
                            <a:pt x="0" y="6916"/>
                            <a:pt x="6909" y="0"/>
                            <a:pt x="15432" y="0"/>
                          </a:cubicBezTo>
                          <a:cubicBezTo>
                            <a:pt x="23955" y="0"/>
                            <a:pt x="30864" y="6916"/>
                            <a:pt x="30864" y="1544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0800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6" name="フリーフォーム 25">
                      <a:extLst>
                        <a:ext uri="{FF2B5EF4-FFF2-40B4-BE49-F238E27FC236}">
                          <a16:creationId xmlns:a16="http://schemas.microsoft.com/office/drawing/2014/main" id="{A865A634-C555-E32D-F850-B4793C144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33069" y="3663426"/>
                      <a:ext cx="30863" cy="30895"/>
                    </a:xfrm>
                    <a:custGeom>
                      <a:avLst/>
                      <a:gdLst>
                        <a:gd name="connsiteX0" fmla="*/ 30864 w 30863"/>
                        <a:gd name="connsiteY0" fmla="*/ 15448 h 30895"/>
                        <a:gd name="connsiteX1" fmla="*/ 15432 w 30863"/>
                        <a:gd name="connsiteY1" fmla="*/ 30895 h 30895"/>
                        <a:gd name="connsiteX2" fmla="*/ 0 w 30863"/>
                        <a:gd name="connsiteY2" fmla="*/ 15448 h 30895"/>
                        <a:gd name="connsiteX3" fmla="*/ 15432 w 30863"/>
                        <a:gd name="connsiteY3" fmla="*/ 0 h 30895"/>
                        <a:gd name="connsiteX4" fmla="*/ 30864 w 30863"/>
                        <a:gd name="connsiteY4" fmla="*/ 15448 h 308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863" h="30895">
                          <a:moveTo>
                            <a:pt x="30864" y="15448"/>
                          </a:moveTo>
                          <a:cubicBezTo>
                            <a:pt x="30864" y="23979"/>
                            <a:pt x="23955" y="30895"/>
                            <a:pt x="15432" y="30895"/>
                          </a:cubicBezTo>
                          <a:cubicBezTo>
                            <a:pt x="6909" y="30895"/>
                            <a:pt x="0" y="23979"/>
                            <a:pt x="0" y="15448"/>
                          </a:cubicBezTo>
                          <a:cubicBezTo>
                            <a:pt x="0" y="6916"/>
                            <a:pt x="6909" y="0"/>
                            <a:pt x="15432" y="0"/>
                          </a:cubicBezTo>
                          <a:cubicBezTo>
                            <a:pt x="23955" y="0"/>
                            <a:pt x="30864" y="6916"/>
                            <a:pt x="30864" y="1544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0800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7" name="フリーフォーム 26">
                      <a:extLst>
                        <a:ext uri="{FF2B5EF4-FFF2-40B4-BE49-F238E27FC236}">
                          <a16:creationId xmlns:a16="http://schemas.microsoft.com/office/drawing/2014/main" id="{867A052A-488F-EB80-202C-2D15A03BAD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1780" y="4499353"/>
                      <a:ext cx="30863" cy="30895"/>
                    </a:xfrm>
                    <a:custGeom>
                      <a:avLst/>
                      <a:gdLst>
                        <a:gd name="connsiteX0" fmla="*/ 30864 w 30863"/>
                        <a:gd name="connsiteY0" fmla="*/ 15448 h 30895"/>
                        <a:gd name="connsiteX1" fmla="*/ 15432 w 30863"/>
                        <a:gd name="connsiteY1" fmla="*/ 30895 h 30895"/>
                        <a:gd name="connsiteX2" fmla="*/ 0 w 30863"/>
                        <a:gd name="connsiteY2" fmla="*/ 15448 h 30895"/>
                        <a:gd name="connsiteX3" fmla="*/ 15432 w 30863"/>
                        <a:gd name="connsiteY3" fmla="*/ 0 h 30895"/>
                        <a:gd name="connsiteX4" fmla="*/ 30864 w 30863"/>
                        <a:gd name="connsiteY4" fmla="*/ 15448 h 308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863" h="30895">
                          <a:moveTo>
                            <a:pt x="30864" y="15448"/>
                          </a:moveTo>
                          <a:cubicBezTo>
                            <a:pt x="30864" y="23979"/>
                            <a:pt x="23955" y="30895"/>
                            <a:pt x="15432" y="30895"/>
                          </a:cubicBezTo>
                          <a:cubicBezTo>
                            <a:pt x="6909" y="30895"/>
                            <a:pt x="0" y="23979"/>
                            <a:pt x="0" y="15448"/>
                          </a:cubicBezTo>
                          <a:cubicBezTo>
                            <a:pt x="0" y="6916"/>
                            <a:pt x="6909" y="0"/>
                            <a:pt x="15432" y="0"/>
                          </a:cubicBezTo>
                          <a:cubicBezTo>
                            <a:pt x="23955" y="0"/>
                            <a:pt x="30864" y="6916"/>
                            <a:pt x="30864" y="1544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0800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8" name="フリーフォーム 27">
                      <a:extLst>
                        <a:ext uri="{FF2B5EF4-FFF2-40B4-BE49-F238E27FC236}">
                          <a16:creationId xmlns:a16="http://schemas.microsoft.com/office/drawing/2014/main" id="{A27C20A6-DE6E-21B9-A74E-AB40E90F6A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2242" y="4390315"/>
                      <a:ext cx="30863" cy="30895"/>
                    </a:xfrm>
                    <a:custGeom>
                      <a:avLst/>
                      <a:gdLst>
                        <a:gd name="connsiteX0" fmla="*/ 30864 w 30863"/>
                        <a:gd name="connsiteY0" fmla="*/ 15448 h 30895"/>
                        <a:gd name="connsiteX1" fmla="*/ 15432 w 30863"/>
                        <a:gd name="connsiteY1" fmla="*/ 30895 h 30895"/>
                        <a:gd name="connsiteX2" fmla="*/ 0 w 30863"/>
                        <a:gd name="connsiteY2" fmla="*/ 15448 h 30895"/>
                        <a:gd name="connsiteX3" fmla="*/ 15432 w 30863"/>
                        <a:gd name="connsiteY3" fmla="*/ 0 h 30895"/>
                        <a:gd name="connsiteX4" fmla="*/ 30864 w 30863"/>
                        <a:gd name="connsiteY4" fmla="*/ 15448 h 308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863" h="30895">
                          <a:moveTo>
                            <a:pt x="30864" y="15448"/>
                          </a:moveTo>
                          <a:cubicBezTo>
                            <a:pt x="30864" y="23979"/>
                            <a:pt x="23955" y="30895"/>
                            <a:pt x="15432" y="30895"/>
                          </a:cubicBezTo>
                          <a:cubicBezTo>
                            <a:pt x="6909" y="30895"/>
                            <a:pt x="0" y="23979"/>
                            <a:pt x="0" y="15448"/>
                          </a:cubicBezTo>
                          <a:cubicBezTo>
                            <a:pt x="0" y="6916"/>
                            <a:pt x="6909" y="0"/>
                            <a:pt x="15432" y="0"/>
                          </a:cubicBezTo>
                          <a:cubicBezTo>
                            <a:pt x="23955" y="0"/>
                            <a:pt x="30864" y="6916"/>
                            <a:pt x="30864" y="1544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0800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  <p:sp>
                  <p:nvSpPr>
                    <p:cNvPr id="29" name="フリーフォーム 28">
                      <a:extLst>
                        <a:ext uri="{FF2B5EF4-FFF2-40B4-BE49-F238E27FC236}">
                          <a16:creationId xmlns:a16="http://schemas.microsoft.com/office/drawing/2014/main" id="{8AC9BF04-ABA4-0994-940F-05830D438B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42463" y="4499357"/>
                      <a:ext cx="30863" cy="30895"/>
                    </a:xfrm>
                    <a:custGeom>
                      <a:avLst/>
                      <a:gdLst>
                        <a:gd name="connsiteX0" fmla="*/ 30864 w 30863"/>
                        <a:gd name="connsiteY0" fmla="*/ 15448 h 30895"/>
                        <a:gd name="connsiteX1" fmla="*/ 15432 w 30863"/>
                        <a:gd name="connsiteY1" fmla="*/ 30895 h 30895"/>
                        <a:gd name="connsiteX2" fmla="*/ 0 w 30863"/>
                        <a:gd name="connsiteY2" fmla="*/ 15448 h 30895"/>
                        <a:gd name="connsiteX3" fmla="*/ 15432 w 30863"/>
                        <a:gd name="connsiteY3" fmla="*/ 0 h 30895"/>
                        <a:gd name="connsiteX4" fmla="*/ 30864 w 30863"/>
                        <a:gd name="connsiteY4" fmla="*/ 15448 h 308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863" h="30895">
                          <a:moveTo>
                            <a:pt x="30864" y="15448"/>
                          </a:moveTo>
                          <a:cubicBezTo>
                            <a:pt x="30864" y="23979"/>
                            <a:pt x="23955" y="30895"/>
                            <a:pt x="15432" y="30895"/>
                          </a:cubicBezTo>
                          <a:cubicBezTo>
                            <a:pt x="6909" y="30895"/>
                            <a:pt x="0" y="23979"/>
                            <a:pt x="0" y="15448"/>
                          </a:cubicBezTo>
                          <a:cubicBezTo>
                            <a:pt x="0" y="6916"/>
                            <a:pt x="6909" y="0"/>
                            <a:pt x="15432" y="0"/>
                          </a:cubicBezTo>
                          <a:cubicBezTo>
                            <a:pt x="23955" y="0"/>
                            <a:pt x="30864" y="6916"/>
                            <a:pt x="30864" y="15448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50800" cap="flat">
                      <a:solidFill>
                        <a:srgbClr val="00000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ja-JP" altLang="en-US"/>
                    </a:p>
                  </p:txBody>
                </p:sp>
              </p:grpSp>
              <p:sp>
                <p:nvSpPr>
                  <p:cNvPr id="22" name="十字形 21">
                    <a:extLst>
                      <a:ext uri="{FF2B5EF4-FFF2-40B4-BE49-F238E27FC236}">
                        <a16:creationId xmlns:a16="http://schemas.microsoft.com/office/drawing/2014/main" id="{CBD9A5DB-F00C-6256-A73A-2CE5A97598C8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5248715" y="4071327"/>
                    <a:ext cx="144551" cy="144551"/>
                  </a:xfrm>
                  <a:prstGeom prst="plus">
                    <a:avLst>
                      <a:gd name="adj" fmla="val 38566"/>
                    </a:avLst>
                  </a:prstGeom>
                  <a:solidFill>
                    <a:srgbClr val="FFFF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7" name="右矢印 16">
                  <a:extLst>
                    <a:ext uri="{FF2B5EF4-FFF2-40B4-BE49-F238E27FC236}">
                      <a16:creationId xmlns:a16="http://schemas.microsoft.com/office/drawing/2014/main" id="{8A767202-8AB7-37B2-4D70-765C93532398}"/>
                    </a:ext>
                  </a:extLst>
                </p:cNvPr>
                <p:cNvSpPr/>
                <p:nvPr/>
              </p:nvSpPr>
              <p:spPr>
                <a:xfrm>
                  <a:off x="2477473" y="5046477"/>
                  <a:ext cx="349700" cy="235188"/>
                </a:xfrm>
                <a:prstGeom prst="rightArrow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" name="十字形 17">
                  <a:extLst>
                    <a:ext uri="{FF2B5EF4-FFF2-40B4-BE49-F238E27FC236}">
                      <a16:creationId xmlns:a16="http://schemas.microsoft.com/office/drawing/2014/main" id="{839173FF-895A-2E8E-265F-77415B5DD249}"/>
                    </a:ext>
                  </a:extLst>
                </p:cNvPr>
                <p:cNvSpPr/>
                <p:nvPr/>
              </p:nvSpPr>
              <p:spPr>
                <a:xfrm rot="2700000">
                  <a:off x="3302675" y="5081298"/>
                  <a:ext cx="144551" cy="144551"/>
                </a:xfrm>
                <a:prstGeom prst="plus">
                  <a:avLst>
                    <a:gd name="adj" fmla="val 38566"/>
                  </a:avLst>
                </a:prstGeom>
                <a:solidFill>
                  <a:srgbClr val="FFFF00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00464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E6F5ADE-B73A-2A3C-E329-B00DCCB940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格子直方体における重なりの</a:t>
            </a:r>
            <a:r>
              <a:rPr lang="ja-JP" altLang="en-US"/>
              <a:t>先行研究と主結果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400EF2B8-4A76-69EB-319F-1CE320DDE6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7</a:t>
            </a:fld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(3, 3, 3)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587" t="-3333" r="-84920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3226" t="-3333" r="-762903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00" t="-3333" r="-650794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04839" t="-3333" r="-561290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98413" t="-3333" r="-452381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06452" t="-3333" r="-359677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96825" t="-3333" r="-253968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08065" t="-3333" r="-158065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95238" t="-3333" r="-5555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58824" t="-3333" r="-2941" b="-3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(1, 0)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𝑥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𝑦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𝑧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1" lang="ja-JP" altLang="en-US" sz="700" b="0" i="0"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68" t="-4167" r="-168" b="-8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/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(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𝑎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,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𝑏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)</m:t>
                      </m:r>
                    </m:oMath>
                  </m:oMathPara>
                </a14:m>
                <a:endParaRPr kumimoji="1"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blipFill>
                <a:blip r:embed="rId5"/>
                <a:stretch>
                  <a:fillRect r="-3448"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(2, 1)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52" t="-2041" r="-1105556" b="-10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14706" t="-2041" r="-2941" b="-10816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21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⋱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048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2" t="-4167" r="-110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8710" t="-4167" r="-862903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714" t="-4167" r="-74920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290323" t="-4167" r="-661290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384127" t="-4167" r="-550794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491935" t="-4167" r="-459677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582540" t="-4167" r="-352381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693548" t="-4167" r="-2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793548" t="-4167" r="-1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79365" t="-4167" r="-5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14706" t="-4167" r="-2941" b="-2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1749" name="グループ化 1748">
            <a:extLst>
              <a:ext uri="{FF2B5EF4-FFF2-40B4-BE49-F238E27FC236}">
                <a16:creationId xmlns:a16="http://schemas.microsoft.com/office/drawing/2014/main" id="{32F83FAE-EA6E-8113-F931-59151111EFD1}"/>
              </a:ext>
            </a:extLst>
          </p:cNvPr>
          <p:cNvGrpSpPr/>
          <p:nvPr/>
        </p:nvGrpSpPr>
        <p:grpSpPr>
          <a:xfrm>
            <a:off x="1326977" y="1849602"/>
            <a:ext cx="7029067" cy="2948642"/>
            <a:chOff x="1326977" y="1849602"/>
            <a:chExt cx="7029067" cy="2948642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22DB1886-066D-10BC-DC7A-0E6A7ABE1430}"/>
                </a:ext>
              </a:extLst>
            </p:cNvPr>
            <p:cNvGrpSpPr/>
            <p:nvPr/>
          </p:nvGrpSpPr>
          <p:grpSpPr>
            <a:xfrm>
              <a:off x="1331212" y="4294133"/>
              <a:ext cx="7024832" cy="504111"/>
              <a:chOff x="1304633" y="5436601"/>
              <a:chExt cx="7024832" cy="504111"/>
            </a:xfrm>
          </p:grpSpPr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A41E78C8-D427-1CFD-CF28-F46849F101F5}"/>
                  </a:ext>
                </a:extLst>
              </p:cNvPr>
              <p:cNvGrpSpPr/>
              <p:nvPr/>
            </p:nvGrpSpPr>
            <p:grpSpPr>
              <a:xfrm>
                <a:off x="1304633" y="5441579"/>
                <a:ext cx="677002" cy="499133"/>
                <a:chOff x="1304633" y="5441579"/>
                <a:chExt cx="677002" cy="499133"/>
              </a:xfrm>
            </p:grpSpPr>
            <p:grpSp>
              <p:nvGrpSpPr>
                <p:cNvPr id="828" name="グラフィックス 764">
                  <a:extLst>
                    <a:ext uri="{FF2B5EF4-FFF2-40B4-BE49-F238E27FC236}">
                      <a16:creationId xmlns:a16="http://schemas.microsoft.com/office/drawing/2014/main" id="{049BC2C7-76AC-E950-80DC-D3EFF0A4E912}"/>
                    </a:ext>
                  </a:extLst>
                </p:cNvPr>
                <p:cNvGrpSpPr/>
                <p:nvPr/>
              </p:nvGrpSpPr>
              <p:grpSpPr>
                <a:xfrm>
                  <a:off x="1319897" y="5456897"/>
                  <a:ext cx="646473" cy="468506"/>
                  <a:chOff x="1319897" y="5456897"/>
                  <a:chExt cx="646473" cy="468506"/>
                </a:xfrm>
              </p:grpSpPr>
              <p:sp>
                <p:nvSpPr>
                  <p:cNvPr id="837" name="フリーフォーム 836">
                    <a:extLst>
                      <a:ext uri="{FF2B5EF4-FFF2-40B4-BE49-F238E27FC236}">
                        <a16:creationId xmlns:a16="http://schemas.microsoft.com/office/drawing/2014/main" id="{8E934D30-1383-119D-4F77-97B50A45A5CB}"/>
                      </a:ext>
                    </a:extLst>
                  </p:cNvPr>
                  <p:cNvSpPr/>
                  <p:nvPr/>
                </p:nvSpPr>
                <p:spPr>
                  <a:xfrm>
                    <a:off x="1319897" y="5925397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8" name="フリーフォーム 837">
                    <a:extLst>
                      <a:ext uri="{FF2B5EF4-FFF2-40B4-BE49-F238E27FC236}">
                        <a16:creationId xmlns:a16="http://schemas.microsoft.com/office/drawing/2014/main" id="{518421E0-21D9-E230-0731-0958A2646B65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9" name="フリーフォーム 838">
                    <a:extLst>
                      <a:ext uri="{FF2B5EF4-FFF2-40B4-BE49-F238E27FC236}">
                        <a16:creationId xmlns:a16="http://schemas.microsoft.com/office/drawing/2014/main" id="{7201ED4B-3E10-CD6E-77E7-6C4025E3BE5E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0" name="フリーフォーム 839">
                    <a:extLst>
                      <a:ext uri="{FF2B5EF4-FFF2-40B4-BE49-F238E27FC236}">
                        <a16:creationId xmlns:a16="http://schemas.microsoft.com/office/drawing/2014/main" id="{F21DABFE-D2D1-9AEC-A3FF-87FADA23164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1" name="フリーフォーム 840">
                    <a:extLst>
                      <a:ext uri="{FF2B5EF4-FFF2-40B4-BE49-F238E27FC236}">
                        <a16:creationId xmlns:a16="http://schemas.microsoft.com/office/drawing/2014/main" id="{DCEFA19A-91FC-49B1-D7ED-D020F2432BB0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2" name="フリーフォーム 841">
                    <a:extLst>
                      <a:ext uri="{FF2B5EF4-FFF2-40B4-BE49-F238E27FC236}">
                        <a16:creationId xmlns:a16="http://schemas.microsoft.com/office/drawing/2014/main" id="{D436EDD9-1251-BC73-6A26-BE1E7326B82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3" name="フリーフォーム 842">
                    <a:extLst>
                      <a:ext uri="{FF2B5EF4-FFF2-40B4-BE49-F238E27FC236}">
                        <a16:creationId xmlns:a16="http://schemas.microsoft.com/office/drawing/2014/main" id="{B4D08485-4533-918A-51D2-FBFDF93F0C2F}"/>
                      </a:ext>
                    </a:extLst>
                  </p:cNvPr>
                  <p:cNvSpPr/>
                  <p:nvPr/>
                </p:nvSpPr>
                <p:spPr>
                  <a:xfrm>
                    <a:off x="1607194" y="545690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4" name="フリーフォーム 843">
                    <a:extLst>
                      <a:ext uri="{FF2B5EF4-FFF2-40B4-BE49-F238E27FC236}">
                        <a16:creationId xmlns:a16="http://schemas.microsoft.com/office/drawing/2014/main" id="{05202D47-713D-0DEF-BB88-CD206E2B0C8A}"/>
                      </a:ext>
                    </a:extLst>
                  </p:cNvPr>
                  <p:cNvSpPr/>
                  <p:nvPr/>
                </p:nvSpPr>
                <p:spPr>
                  <a:xfrm>
                    <a:off x="1966346" y="545690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5" name="フリーフォーム 844">
                    <a:extLst>
                      <a:ext uri="{FF2B5EF4-FFF2-40B4-BE49-F238E27FC236}">
                        <a16:creationId xmlns:a16="http://schemas.microsoft.com/office/drawing/2014/main" id="{51209FF2-E991-E09E-0B03-943CBBD0F4A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81728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6" name="フリーフォーム 845">
                    <a:extLst>
                      <a:ext uri="{FF2B5EF4-FFF2-40B4-BE49-F238E27FC236}">
                        <a16:creationId xmlns:a16="http://schemas.microsoft.com/office/drawing/2014/main" id="{FCEF7DB2-FBA7-A1C6-F17A-E758C624EAC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7" name="フリーフォーム 846">
                    <a:extLst>
                      <a:ext uri="{FF2B5EF4-FFF2-40B4-BE49-F238E27FC236}">
                        <a16:creationId xmlns:a16="http://schemas.microsoft.com/office/drawing/2014/main" id="{C3FA3C2A-CD91-3FB8-F804-B88FB37F60A9}"/>
                      </a:ext>
                    </a:extLst>
                  </p:cNvPr>
                  <p:cNvSpPr/>
                  <p:nvPr/>
                </p:nvSpPr>
                <p:spPr>
                  <a:xfrm>
                    <a:off x="1499473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8" name="フリーフォーム 847">
                    <a:extLst>
                      <a:ext uri="{FF2B5EF4-FFF2-40B4-BE49-F238E27FC236}">
                        <a16:creationId xmlns:a16="http://schemas.microsoft.com/office/drawing/2014/main" id="{2DF32C7F-25AD-27A4-6E12-6EEDD34F0C5C}"/>
                      </a:ext>
                    </a:extLst>
                  </p:cNvPr>
                  <p:cNvSpPr/>
                  <p:nvPr/>
                </p:nvSpPr>
                <p:spPr>
                  <a:xfrm>
                    <a:off x="1319897" y="5745207"/>
                    <a:ext cx="359151" cy="180189"/>
                  </a:xfrm>
                  <a:custGeom>
                    <a:avLst/>
                    <a:gdLst>
                      <a:gd name="connsiteX0" fmla="*/ 0 w 359151"/>
                      <a:gd name="connsiteY0" fmla="*/ 0 h 180189"/>
                      <a:gd name="connsiteX1" fmla="*/ 359152 w 359151"/>
                      <a:gd name="connsiteY1" fmla="*/ 180190 h 180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89">
                        <a:moveTo>
                          <a:pt x="0" y="0"/>
                        </a:moveTo>
                        <a:lnTo>
                          <a:pt x="359152" y="18019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9" name="フリーフォーム 848">
                    <a:extLst>
                      <a:ext uri="{FF2B5EF4-FFF2-40B4-BE49-F238E27FC236}">
                        <a16:creationId xmlns:a16="http://schemas.microsoft.com/office/drawing/2014/main" id="{BB0B00BC-4BD1-B54B-74A6-3DC616E927A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180194"/>
                  </a:xfrm>
                  <a:custGeom>
                    <a:avLst/>
                    <a:gdLst>
                      <a:gd name="connsiteX0" fmla="*/ 0 w 359151"/>
                      <a:gd name="connsiteY0" fmla="*/ 0 h 180194"/>
                      <a:gd name="connsiteX1" fmla="*/ 359152 w 359151"/>
                      <a:gd name="connsiteY1" fmla="*/ 180195 h 180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94">
                        <a:moveTo>
                          <a:pt x="0" y="0"/>
                        </a:moveTo>
                        <a:lnTo>
                          <a:pt x="359152" y="1801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0" name="フリーフォーム 849">
                    <a:extLst>
                      <a:ext uri="{FF2B5EF4-FFF2-40B4-BE49-F238E27FC236}">
                        <a16:creationId xmlns:a16="http://schemas.microsoft.com/office/drawing/2014/main" id="{84E595D0-7AEB-EA9C-9DD5-DF5B1B010F3A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1" name="フリーフォーム 850">
                    <a:extLst>
                      <a:ext uri="{FF2B5EF4-FFF2-40B4-BE49-F238E27FC236}">
                        <a16:creationId xmlns:a16="http://schemas.microsoft.com/office/drawing/2014/main" id="{39CCD431-870D-444F-5316-D6110163888A}"/>
                      </a:ext>
                    </a:extLst>
                  </p:cNvPr>
                  <p:cNvSpPr/>
                  <p:nvPr/>
                </p:nvSpPr>
                <p:spPr>
                  <a:xfrm>
                    <a:off x="1499473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2" name="フリーフォーム 851">
                    <a:extLst>
                      <a:ext uri="{FF2B5EF4-FFF2-40B4-BE49-F238E27FC236}">
                        <a16:creationId xmlns:a16="http://schemas.microsoft.com/office/drawing/2014/main" id="{726097C8-3ECC-3DFC-D867-916B7DA54D0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745207"/>
                    <a:ext cx="287297" cy="72080"/>
                  </a:xfrm>
                  <a:custGeom>
                    <a:avLst/>
                    <a:gdLst>
                      <a:gd name="connsiteX0" fmla="*/ 287297 w 287297"/>
                      <a:gd name="connsiteY0" fmla="*/ 72081 h 72080"/>
                      <a:gd name="connsiteX1" fmla="*/ 0 w 287297"/>
                      <a:gd name="connsiteY1" fmla="*/ 0 h 7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80">
                        <a:moveTo>
                          <a:pt x="287297" y="7208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3" name="フリーフォーム 852">
                    <a:extLst>
                      <a:ext uri="{FF2B5EF4-FFF2-40B4-BE49-F238E27FC236}">
                        <a16:creationId xmlns:a16="http://schemas.microsoft.com/office/drawing/2014/main" id="{F82C9C71-7381-879C-7FB3-E812F37F55E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287297" cy="72079"/>
                  </a:xfrm>
                  <a:custGeom>
                    <a:avLst/>
                    <a:gdLst>
                      <a:gd name="connsiteX0" fmla="*/ 287297 w 287297"/>
                      <a:gd name="connsiteY0" fmla="*/ 72079 h 72079"/>
                      <a:gd name="connsiteX1" fmla="*/ 0 w 287297"/>
                      <a:gd name="connsiteY1" fmla="*/ 0 h 72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79">
                        <a:moveTo>
                          <a:pt x="287297" y="7207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4" name="フリーフォーム 853">
                    <a:extLst>
                      <a:ext uri="{FF2B5EF4-FFF2-40B4-BE49-F238E27FC236}">
                        <a16:creationId xmlns:a16="http://schemas.microsoft.com/office/drawing/2014/main" id="{F8630576-47BE-C77E-75F8-BEC088B3181F}"/>
                      </a:ext>
                    </a:extLst>
                  </p:cNvPr>
                  <p:cNvSpPr/>
                  <p:nvPr/>
                </p:nvSpPr>
                <p:spPr>
                  <a:xfrm>
                    <a:off x="1463558" y="5510954"/>
                    <a:ext cx="215491" cy="54057"/>
                  </a:xfrm>
                  <a:custGeom>
                    <a:avLst/>
                    <a:gdLst>
                      <a:gd name="connsiteX0" fmla="*/ 0 w 215491"/>
                      <a:gd name="connsiteY0" fmla="*/ 0 h 54057"/>
                      <a:gd name="connsiteX1" fmla="*/ 215491 w 215491"/>
                      <a:gd name="connsiteY1" fmla="*/ 54058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0" y="0"/>
                        </a:moveTo>
                        <a:lnTo>
                          <a:pt x="215491" y="5405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5" name="フリーフォーム 854">
                    <a:extLst>
                      <a:ext uri="{FF2B5EF4-FFF2-40B4-BE49-F238E27FC236}">
                        <a16:creationId xmlns:a16="http://schemas.microsoft.com/office/drawing/2014/main" id="{47D9A580-A1EB-5142-CD7A-7EC76F15C7D0}"/>
                      </a:ext>
                    </a:extLst>
                  </p:cNvPr>
                  <p:cNvSpPr/>
                  <p:nvPr/>
                </p:nvSpPr>
                <p:spPr>
                  <a:xfrm>
                    <a:off x="1607219" y="5456897"/>
                    <a:ext cx="215491" cy="54057"/>
                  </a:xfrm>
                  <a:custGeom>
                    <a:avLst/>
                    <a:gdLst>
                      <a:gd name="connsiteX0" fmla="*/ 215491 w 215491"/>
                      <a:gd name="connsiteY0" fmla="*/ 54058 h 54057"/>
                      <a:gd name="connsiteX1" fmla="*/ 0 w 215491"/>
                      <a:gd name="connsiteY1" fmla="*/ 0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215491" y="5405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6" name="フリーフォーム 855">
                    <a:extLst>
                      <a:ext uri="{FF2B5EF4-FFF2-40B4-BE49-F238E27FC236}">
                        <a16:creationId xmlns:a16="http://schemas.microsoft.com/office/drawing/2014/main" id="{3980AA48-CF70-428C-3D15-4612A51E76B2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10954"/>
                    <a:ext cx="143660" cy="414442"/>
                  </a:xfrm>
                  <a:custGeom>
                    <a:avLst/>
                    <a:gdLst>
                      <a:gd name="connsiteX0" fmla="*/ 0 w 143660"/>
                      <a:gd name="connsiteY0" fmla="*/ 414442 h 414442"/>
                      <a:gd name="connsiteX1" fmla="*/ 143661 w 143660"/>
                      <a:gd name="connsiteY1" fmla="*/ 0 h 41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2">
                        <a:moveTo>
                          <a:pt x="0" y="414442"/>
                        </a:moveTo>
                        <a:lnTo>
                          <a:pt x="1436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7" name="フリーフォーム 856">
                    <a:extLst>
                      <a:ext uri="{FF2B5EF4-FFF2-40B4-BE49-F238E27FC236}">
                        <a16:creationId xmlns:a16="http://schemas.microsoft.com/office/drawing/2014/main" id="{63A05F77-329E-8122-38F0-5742C92739FC}"/>
                      </a:ext>
                    </a:extLst>
                  </p:cNvPr>
                  <p:cNvSpPr/>
                  <p:nvPr/>
                </p:nvSpPr>
                <p:spPr>
                  <a:xfrm>
                    <a:off x="1822710" y="5456897"/>
                    <a:ext cx="143660" cy="414448"/>
                  </a:xfrm>
                  <a:custGeom>
                    <a:avLst/>
                    <a:gdLst>
                      <a:gd name="connsiteX0" fmla="*/ 143661 w 143660"/>
                      <a:gd name="connsiteY0" fmla="*/ 0 h 414448"/>
                      <a:gd name="connsiteX1" fmla="*/ 0 w 143660"/>
                      <a:gd name="connsiteY1" fmla="*/ 414449 h 414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8">
                        <a:moveTo>
                          <a:pt x="143661" y="0"/>
                        </a:moveTo>
                        <a:lnTo>
                          <a:pt x="0" y="41444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29" name="グラフィックス 764">
                  <a:extLst>
                    <a:ext uri="{FF2B5EF4-FFF2-40B4-BE49-F238E27FC236}">
                      <a16:creationId xmlns:a16="http://schemas.microsoft.com/office/drawing/2014/main" id="{2E0A3896-87EA-F6D4-220B-EAB249CB003C}"/>
                    </a:ext>
                  </a:extLst>
                </p:cNvPr>
                <p:cNvGrpSpPr/>
                <p:nvPr/>
              </p:nvGrpSpPr>
              <p:grpSpPr>
                <a:xfrm>
                  <a:off x="1304633" y="5441579"/>
                  <a:ext cx="677002" cy="499133"/>
                  <a:chOff x="1304633" y="5441579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830" name="フリーフォーム 829">
                    <a:extLst>
                      <a:ext uri="{FF2B5EF4-FFF2-40B4-BE49-F238E27FC236}">
                        <a16:creationId xmlns:a16="http://schemas.microsoft.com/office/drawing/2014/main" id="{DF175B1E-95BA-172A-DB9B-3D9632C88AD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1" name="フリーフォーム 830">
                    <a:extLst>
                      <a:ext uri="{FF2B5EF4-FFF2-40B4-BE49-F238E27FC236}">
                        <a16:creationId xmlns:a16="http://schemas.microsoft.com/office/drawing/2014/main" id="{11168509-5BA8-11AA-18CC-009817DE0459}"/>
                      </a:ext>
                    </a:extLst>
                  </p:cNvPr>
                  <p:cNvSpPr/>
                  <p:nvPr/>
                </p:nvSpPr>
                <p:spPr>
                  <a:xfrm>
                    <a:off x="1304633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2" name="フリーフォーム 831">
                    <a:extLst>
                      <a:ext uri="{FF2B5EF4-FFF2-40B4-BE49-F238E27FC236}">
                        <a16:creationId xmlns:a16="http://schemas.microsoft.com/office/drawing/2014/main" id="{913118B8-A8AF-1D3B-5ED4-F3A2C9FBFD9F}"/>
                      </a:ext>
                    </a:extLst>
                  </p:cNvPr>
                  <p:cNvSpPr/>
                  <p:nvPr/>
                </p:nvSpPr>
                <p:spPr>
                  <a:xfrm>
                    <a:off x="1304633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3" name="フリーフォーム 832">
                    <a:extLst>
                      <a:ext uri="{FF2B5EF4-FFF2-40B4-BE49-F238E27FC236}">
                        <a16:creationId xmlns:a16="http://schemas.microsoft.com/office/drawing/2014/main" id="{834FB446-DBB5-A0AA-0DFB-2572E676639A}"/>
                      </a:ext>
                    </a:extLst>
                  </p:cNvPr>
                  <p:cNvSpPr/>
                  <p:nvPr/>
                </p:nvSpPr>
                <p:spPr>
                  <a:xfrm>
                    <a:off x="1951106" y="5441579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4" name="フリーフォーム 833">
                    <a:extLst>
                      <a:ext uri="{FF2B5EF4-FFF2-40B4-BE49-F238E27FC236}">
                        <a16:creationId xmlns:a16="http://schemas.microsoft.com/office/drawing/2014/main" id="{64EC3090-46C9-FE34-F8EE-EDA5857886DD}"/>
                      </a:ext>
                    </a:extLst>
                  </p:cNvPr>
                  <p:cNvSpPr/>
                  <p:nvPr/>
                </p:nvSpPr>
                <p:spPr>
                  <a:xfrm>
                    <a:off x="1951107" y="5801965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5" name="フリーフォーム 834">
                    <a:extLst>
                      <a:ext uri="{FF2B5EF4-FFF2-40B4-BE49-F238E27FC236}">
                        <a16:creationId xmlns:a16="http://schemas.microsoft.com/office/drawing/2014/main" id="{1BEFC5A2-181F-D3D5-A1D2-06238F715DED}"/>
                      </a:ext>
                    </a:extLst>
                  </p:cNvPr>
                  <p:cNvSpPr/>
                  <p:nvPr/>
                </p:nvSpPr>
                <p:spPr>
                  <a:xfrm>
                    <a:off x="1591955" y="54415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6" name="フリーフォーム 835">
                    <a:extLst>
                      <a:ext uri="{FF2B5EF4-FFF2-40B4-BE49-F238E27FC236}">
                        <a16:creationId xmlns:a16="http://schemas.microsoft.com/office/drawing/2014/main" id="{84720967-B870-7AA3-C773-1E5BFC601DB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0" name="グループ化 9">
                <a:extLst>
                  <a:ext uri="{FF2B5EF4-FFF2-40B4-BE49-F238E27FC236}">
                    <a16:creationId xmlns:a16="http://schemas.microsoft.com/office/drawing/2014/main" id="{FAEF6A01-6040-31A8-B25C-8585599AFE2D}"/>
                  </a:ext>
                </a:extLst>
              </p:cNvPr>
              <p:cNvGrpSpPr/>
              <p:nvPr/>
            </p:nvGrpSpPr>
            <p:grpSpPr>
              <a:xfrm>
                <a:off x="2104821" y="5529503"/>
                <a:ext cx="674174" cy="323614"/>
                <a:chOff x="2104821" y="5529503"/>
                <a:chExt cx="674174" cy="323614"/>
              </a:xfrm>
            </p:grpSpPr>
            <p:grpSp>
              <p:nvGrpSpPr>
                <p:cNvPr id="785" name="グラフィックス 1393">
                  <a:extLst>
                    <a:ext uri="{FF2B5EF4-FFF2-40B4-BE49-F238E27FC236}">
                      <a16:creationId xmlns:a16="http://schemas.microsoft.com/office/drawing/2014/main" id="{829C44AE-CC38-DD40-3DE2-1CF2C63183C7}"/>
                    </a:ext>
                  </a:extLst>
                </p:cNvPr>
                <p:cNvGrpSpPr/>
                <p:nvPr/>
              </p:nvGrpSpPr>
              <p:grpSpPr>
                <a:xfrm>
                  <a:off x="2114753" y="5539434"/>
                  <a:ext cx="654311" cy="303756"/>
                  <a:chOff x="2114753" y="5539434"/>
                  <a:chExt cx="654311" cy="303756"/>
                </a:xfrm>
              </p:grpSpPr>
              <p:sp>
                <p:nvSpPr>
                  <p:cNvPr id="794" name="フリーフォーム 793">
                    <a:extLst>
                      <a:ext uri="{FF2B5EF4-FFF2-40B4-BE49-F238E27FC236}">
                        <a16:creationId xmlns:a16="http://schemas.microsoft.com/office/drawing/2014/main" id="{78B9DD96-FCE6-2575-8ED9-551C43BD80BA}"/>
                      </a:ext>
                    </a:extLst>
                  </p:cNvPr>
                  <p:cNvSpPr/>
                  <p:nvPr/>
                </p:nvSpPr>
                <p:spPr>
                  <a:xfrm>
                    <a:off x="2348446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5" name="フリーフォーム 794">
                    <a:extLst>
                      <a:ext uri="{FF2B5EF4-FFF2-40B4-BE49-F238E27FC236}">
                        <a16:creationId xmlns:a16="http://schemas.microsoft.com/office/drawing/2014/main" id="{533C53F9-81AD-84DC-BF95-C4423EAFAF89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6" name="フリーフォーム 795">
                    <a:extLst>
                      <a:ext uri="{FF2B5EF4-FFF2-40B4-BE49-F238E27FC236}">
                        <a16:creationId xmlns:a16="http://schemas.microsoft.com/office/drawing/2014/main" id="{92CF25FC-72D5-1E3F-4570-591B003D6AE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7" name="フリーフォーム 796">
                    <a:extLst>
                      <a:ext uri="{FF2B5EF4-FFF2-40B4-BE49-F238E27FC236}">
                        <a16:creationId xmlns:a16="http://schemas.microsoft.com/office/drawing/2014/main" id="{DBA7C181-144F-AE93-F390-6EF36421A6FD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8" name="フリーフォーム 797">
                    <a:extLst>
                      <a:ext uri="{FF2B5EF4-FFF2-40B4-BE49-F238E27FC236}">
                        <a16:creationId xmlns:a16="http://schemas.microsoft.com/office/drawing/2014/main" id="{2907D9AD-7234-8FEF-EAF5-8BF89F8D50EE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9" name="フリーフォーム 798">
                    <a:extLst>
                      <a:ext uri="{FF2B5EF4-FFF2-40B4-BE49-F238E27FC236}">
                        <a16:creationId xmlns:a16="http://schemas.microsoft.com/office/drawing/2014/main" id="{1622CA08-7C4B-2DD3-2200-463D25252CB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" name="フリーフォーム 799">
                    <a:extLst>
                      <a:ext uri="{FF2B5EF4-FFF2-40B4-BE49-F238E27FC236}">
                        <a16:creationId xmlns:a16="http://schemas.microsoft.com/office/drawing/2014/main" id="{CB5BBF44-D120-0CC2-5EC5-1868C70759EC}"/>
                      </a:ext>
                    </a:extLst>
                  </p:cNvPr>
                  <p:cNvSpPr/>
                  <p:nvPr/>
                </p:nvSpPr>
                <p:spPr>
                  <a:xfrm>
                    <a:off x="2535372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1" name="フリーフォーム 800">
                    <a:extLst>
                      <a:ext uri="{FF2B5EF4-FFF2-40B4-BE49-F238E27FC236}">
                        <a16:creationId xmlns:a16="http://schemas.microsoft.com/office/drawing/2014/main" id="{C6507919-FF1F-D7FA-B008-8BB3FE1F33F8}"/>
                      </a:ext>
                    </a:extLst>
                  </p:cNvPr>
                  <p:cNvSpPr/>
                  <p:nvPr/>
                </p:nvSpPr>
                <p:spPr>
                  <a:xfrm>
                    <a:off x="2769049" y="5539438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2" name="フリーフォーム 801">
                    <a:extLst>
                      <a:ext uri="{FF2B5EF4-FFF2-40B4-BE49-F238E27FC236}">
                        <a16:creationId xmlns:a16="http://schemas.microsoft.com/office/drawing/2014/main" id="{F9FC83CF-E483-C279-79F3-8201C0B84CFC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7309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3" name="フリーフォーム 802">
                    <a:extLst>
                      <a:ext uri="{FF2B5EF4-FFF2-40B4-BE49-F238E27FC236}">
                        <a16:creationId xmlns:a16="http://schemas.microsoft.com/office/drawing/2014/main" id="{3B9C1362-EF0D-6C45-65B9-C99B8955EF67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4" name="フリーフォーム 803">
                    <a:extLst>
                      <a:ext uri="{FF2B5EF4-FFF2-40B4-BE49-F238E27FC236}">
                        <a16:creationId xmlns:a16="http://schemas.microsoft.com/office/drawing/2014/main" id="{D0F6E21C-D845-BB18-0609-94A7CCCB5777}"/>
                      </a:ext>
                    </a:extLst>
                  </p:cNvPr>
                  <p:cNvSpPr/>
                  <p:nvPr/>
                </p:nvSpPr>
                <p:spPr>
                  <a:xfrm>
                    <a:off x="2465284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5" name="フリーフォーム 804">
                    <a:extLst>
                      <a:ext uri="{FF2B5EF4-FFF2-40B4-BE49-F238E27FC236}">
                        <a16:creationId xmlns:a16="http://schemas.microsoft.com/office/drawing/2014/main" id="{10442441-749A-D786-3A1C-8E44E6F3786B}"/>
                      </a:ext>
                    </a:extLst>
                  </p:cNvPr>
                  <p:cNvSpPr/>
                  <p:nvPr/>
                </p:nvSpPr>
                <p:spPr>
                  <a:xfrm>
                    <a:off x="2348446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6" name="フリーフォーム 805">
                    <a:extLst>
                      <a:ext uri="{FF2B5EF4-FFF2-40B4-BE49-F238E27FC236}">
                        <a16:creationId xmlns:a16="http://schemas.microsoft.com/office/drawing/2014/main" id="{0FD955FA-F458-A964-40E2-6AEE55F2D432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7" name="フリーフォーム 806">
                    <a:extLst>
                      <a:ext uri="{FF2B5EF4-FFF2-40B4-BE49-F238E27FC236}">
                        <a16:creationId xmlns:a16="http://schemas.microsoft.com/office/drawing/2014/main" id="{F5BBDC48-92ED-5F4F-4F55-7A5C89FB2040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8" name="フリーフォーム 807">
                    <a:extLst>
                      <a:ext uri="{FF2B5EF4-FFF2-40B4-BE49-F238E27FC236}">
                        <a16:creationId xmlns:a16="http://schemas.microsoft.com/office/drawing/2014/main" id="{596C81D2-1F51-57F2-BC76-A5F2905255D4}"/>
                      </a:ext>
                    </a:extLst>
                  </p:cNvPr>
                  <p:cNvSpPr/>
                  <p:nvPr/>
                </p:nvSpPr>
                <p:spPr>
                  <a:xfrm>
                    <a:off x="2465284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9" name="フリーフォーム 808">
                    <a:extLst>
                      <a:ext uri="{FF2B5EF4-FFF2-40B4-BE49-F238E27FC236}">
                        <a16:creationId xmlns:a16="http://schemas.microsoft.com/office/drawing/2014/main" id="{9438150F-0AF8-3B24-2E50-B4BF435F9B5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26360"/>
                    <a:ext cx="186925" cy="46733"/>
                  </a:xfrm>
                  <a:custGeom>
                    <a:avLst/>
                    <a:gdLst>
                      <a:gd name="connsiteX0" fmla="*/ 186926 w 186925"/>
                      <a:gd name="connsiteY0" fmla="*/ 46734 h 46733"/>
                      <a:gd name="connsiteX1" fmla="*/ 0 w 186925"/>
                      <a:gd name="connsiteY1" fmla="*/ 0 h 4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3">
                        <a:moveTo>
                          <a:pt x="186926" y="467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0" name="フリーフォーム 809">
                    <a:extLst>
                      <a:ext uri="{FF2B5EF4-FFF2-40B4-BE49-F238E27FC236}">
                        <a16:creationId xmlns:a16="http://schemas.microsoft.com/office/drawing/2014/main" id="{179D6522-14F0-01A7-916D-14AA990DE3F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186925" cy="46732"/>
                  </a:xfrm>
                  <a:custGeom>
                    <a:avLst/>
                    <a:gdLst>
                      <a:gd name="connsiteX0" fmla="*/ 186926 w 186925"/>
                      <a:gd name="connsiteY0" fmla="*/ 46733 h 46732"/>
                      <a:gd name="connsiteX1" fmla="*/ 0 w 186925"/>
                      <a:gd name="connsiteY1" fmla="*/ 0 h 46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2">
                        <a:moveTo>
                          <a:pt x="186926" y="4673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1" name="フリーフォーム 810">
                    <a:extLst>
                      <a:ext uri="{FF2B5EF4-FFF2-40B4-BE49-F238E27FC236}">
                        <a16:creationId xmlns:a16="http://schemas.microsoft.com/office/drawing/2014/main" id="{B7999CAB-0AB1-B2AC-B385-972AFD09ECBD}"/>
                      </a:ext>
                    </a:extLst>
                  </p:cNvPr>
                  <p:cNvSpPr/>
                  <p:nvPr/>
                </p:nvSpPr>
                <p:spPr>
                  <a:xfrm>
                    <a:off x="2441917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2" name="フリーフォーム 811">
                    <a:extLst>
                      <a:ext uri="{FF2B5EF4-FFF2-40B4-BE49-F238E27FC236}">
                        <a16:creationId xmlns:a16="http://schemas.microsoft.com/office/drawing/2014/main" id="{99914A10-E4FD-CB5F-115F-0B8015962368}"/>
                      </a:ext>
                    </a:extLst>
                  </p:cNvPr>
                  <p:cNvSpPr/>
                  <p:nvPr/>
                </p:nvSpPr>
                <p:spPr>
                  <a:xfrm>
                    <a:off x="2535387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3" name="フリーフォーム 812">
                    <a:extLst>
                      <a:ext uri="{FF2B5EF4-FFF2-40B4-BE49-F238E27FC236}">
                        <a16:creationId xmlns:a16="http://schemas.microsoft.com/office/drawing/2014/main" id="{EC7E9EE5-FCBD-A519-20D1-7C26192BAE4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74482"/>
                    <a:ext cx="93470" cy="268704"/>
                  </a:xfrm>
                  <a:custGeom>
                    <a:avLst/>
                    <a:gdLst>
                      <a:gd name="connsiteX0" fmla="*/ 0 w 93470"/>
                      <a:gd name="connsiteY0" fmla="*/ 268704 h 268704"/>
                      <a:gd name="connsiteX1" fmla="*/ 93471 w 93470"/>
                      <a:gd name="connsiteY1" fmla="*/ 0 h 268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4">
                        <a:moveTo>
                          <a:pt x="0" y="268704"/>
                        </a:moveTo>
                        <a:lnTo>
                          <a:pt x="934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4" name="フリーフォーム 813">
                    <a:extLst>
                      <a:ext uri="{FF2B5EF4-FFF2-40B4-BE49-F238E27FC236}">
                        <a16:creationId xmlns:a16="http://schemas.microsoft.com/office/drawing/2014/main" id="{3B9E03E0-EBA1-455B-6F1B-E17C541A34A3}"/>
                      </a:ext>
                    </a:extLst>
                  </p:cNvPr>
                  <p:cNvSpPr/>
                  <p:nvPr/>
                </p:nvSpPr>
                <p:spPr>
                  <a:xfrm>
                    <a:off x="2675594" y="5539434"/>
                    <a:ext cx="93470" cy="268708"/>
                  </a:xfrm>
                  <a:custGeom>
                    <a:avLst/>
                    <a:gdLst>
                      <a:gd name="connsiteX0" fmla="*/ 93471 w 93470"/>
                      <a:gd name="connsiteY0" fmla="*/ 0 h 268708"/>
                      <a:gd name="connsiteX1" fmla="*/ 0 w 93470"/>
                      <a:gd name="connsiteY1" fmla="*/ 268709 h 268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8">
                        <a:moveTo>
                          <a:pt x="93471" y="0"/>
                        </a:moveTo>
                        <a:lnTo>
                          <a:pt x="0" y="2687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5" name="フリーフォーム 814">
                    <a:extLst>
                      <a:ext uri="{FF2B5EF4-FFF2-40B4-BE49-F238E27FC236}">
                        <a16:creationId xmlns:a16="http://schemas.microsoft.com/office/drawing/2014/main" id="{E85652D6-F719-CC34-CAAE-8A885D1A8132}"/>
                      </a:ext>
                    </a:extLst>
                  </p:cNvPr>
                  <p:cNvSpPr/>
                  <p:nvPr/>
                </p:nvSpPr>
                <p:spPr>
                  <a:xfrm>
                    <a:off x="2114753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6" name="フリーフォーム 815">
                    <a:extLst>
                      <a:ext uri="{FF2B5EF4-FFF2-40B4-BE49-F238E27FC236}">
                        <a16:creationId xmlns:a16="http://schemas.microsoft.com/office/drawing/2014/main" id="{E515BB83-0AAC-41AF-DEF8-84AEC63AFE57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7" name="フリーフォーム 816">
                    <a:extLst>
                      <a:ext uri="{FF2B5EF4-FFF2-40B4-BE49-F238E27FC236}">
                        <a16:creationId xmlns:a16="http://schemas.microsoft.com/office/drawing/2014/main" id="{879461C8-8BA7-0275-7696-32E367DF92B8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8" name="フリーフォーム 817">
                    <a:extLst>
                      <a:ext uri="{FF2B5EF4-FFF2-40B4-BE49-F238E27FC236}">
                        <a16:creationId xmlns:a16="http://schemas.microsoft.com/office/drawing/2014/main" id="{CE1F0E57-7020-42E9-AB3D-57ED8DF05216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9" name="フリーフォーム 818">
                    <a:extLst>
                      <a:ext uri="{FF2B5EF4-FFF2-40B4-BE49-F238E27FC236}">
                        <a16:creationId xmlns:a16="http://schemas.microsoft.com/office/drawing/2014/main" id="{B25E4252-295D-0A85-9D63-FE57EEDD97B7}"/>
                      </a:ext>
                    </a:extLst>
                  </p:cNvPr>
                  <p:cNvSpPr/>
                  <p:nvPr/>
                </p:nvSpPr>
                <p:spPr>
                  <a:xfrm>
                    <a:off x="2301679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0" name="フリーフォーム 819">
                    <a:extLst>
                      <a:ext uri="{FF2B5EF4-FFF2-40B4-BE49-F238E27FC236}">
                        <a16:creationId xmlns:a16="http://schemas.microsoft.com/office/drawing/2014/main" id="{7CC30CCC-60B9-F290-B57F-21950BDE0EBC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1" name="フリーフォーム 820">
                    <a:extLst>
                      <a:ext uri="{FF2B5EF4-FFF2-40B4-BE49-F238E27FC236}">
                        <a16:creationId xmlns:a16="http://schemas.microsoft.com/office/drawing/2014/main" id="{BA6B5EDE-C189-47B9-F004-1B7FE2FCBD50}"/>
                      </a:ext>
                    </a:extLst>
                  </p:cNvPr>
                  <p:cNvSpPr/>
                  <p:nvPr/>
                </p:nvSpPr>
                <p:spPr>
                  <a:xfrm>
                    <a:off x="2231591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2" name="フリーフォーム 821">
                    <a:extLst>
                      <a:ext uri="{FF2B5EF4-FFF2-40B4-BE49-F238E27FC236}">
                        <a16:creationId xmlns:a16="http://schemas.microsoft.com/office/drawing/2014/main" id="{EF9BC47D-B7D1-871A-D4DF-26DDE45A612E}"/>
                      </a:ext>
                    </a:extLst>
                  </p:cNvPr>
                  <p:cNvSpPr/>
                  <p:nvPr/>
                </p:nvSpPr>
                <p:spPr>
                  <a:xfrm>
                    <a:off x="2114753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3" name="フリーフォーム 822">
                    <a:extLst>
                      <a:ext uri="{FF2B5EF4-FFF2-40B4-BE49-F238E27FC236}">
                        <a16:creationId xmlns:a16="http://schemas.microsoft.com/office/drawing/2014/main" id="{D4EF7CB8-A917-FBB2-5038-E4AB2B10532A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4" name="フリーフォーム 823">
                    <a:extLst>
                      <a:ext uri="{FF2B5EF4-FFF2-40B4-BE49-F238E27FC236}">
                        <a16:creationId xmlns:a16="http://schemas.microsoft.com/office/drawing/2014/main" id="{FAAA8822-9800-1322-8536-F083094287CF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5" name="フリーフォーム 824">
                    <a:extLst>
                      <a:ext uri="{FF2B5EF4-FFF2-40B4-BE49-F238E27FC236}">
                        <a16:creationId xmlns:a16="http://schemas.microsoft.com/office/drawing/2014/main" id="{D8BAC556-4201-7A85-2B2D-D3EF7611EC6D}"/>
                      </a:ext>
                    </a:extLst>
                  </p:cNvPr>
                  <p:cNvSpPr/>
                  <p:nvPr/>
                </p:nvSpPr>
                <p:spPr>
                  <a:xfrm>
                    <a:off x="2231591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6" name="フリーフォーム 825">
                    <a:extLst>
                      <a:ext uri="{FF2B5EF4-FFF2-40B4-BE49-F238E27FC236}">
                        <a16:creationId xmlns:a16="http://schemas.microsoft.com/office/drawing/2014/main" id="{61A3C0DC-786D-F567-8DB3-FC71804F869C}"/>
                      </a:ext>
                    </a:extLst>
                  </p:cNvPr>
                  <p:cNvSpPr/>
                  <p:nvPr/>
                </p:nvSpPr>
                <p:spPr>
                  <a:xfrm>
                    <a:off x="2208224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7" name="フリーフォーム 826">
                    <a:extLst>
                      <a:ext uri="{FF2B5EF4-FFF2-40B4-BE49-F238E27FC236}">
                        <a16:creationId xmlns:a16="http://schemas.microsoft.com/office/drawing/2014/main" id="{ECE68F83-2A7B-8129-1212-3D84C6138736}"/>
                      </a:ext>
                    </a:extLst>
                  </p:cNvPr>
                  <p:cNvSpPr/>
                  <p:nvPr/>
                </p:nvSpPr>
                <p:spPr>
                  <a:xfrm>
                    <a:off x="2301694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86" name="グラフィックス 1393">
                  <a:extLst>
                    <a:ext uri="{FF2B5EF4-FFF2-40B4-BE49-F238E27FC236}">
                      <a16:creationId xmlns:a16="http://schemas.microsoft.com/office/drawing/2014/main" id="{270D6DBA-5B23-D9B1-225E-D96AE1D6DAF5}"/>
                    </a:ext>
                  </a:extLst>
                </p:cNvPr>
                <p:cNvGrpSpPr/>
                <p:nvPr/>
              </p:nvGrpSpPr>
              <p:grpSpPr>
                <a:xfrm>
                  <a:off x="2104821" y="5529503"/>
                  <a:ext cx="674174" cy="323614"/>
                  <a:chOff x="2104821" y="5529503"/>
                  <a:chExt cx="674174" cy="323614"/>
                </a:xfrm>
                <a:solidFill>
                  <a:srgbClr val="000000"/>
                </a:solidFill>
              </p:grpSpPr>
              <p:sp>
                <p:nvSpPr>
                  <p:cNvPr id="787" name="フリーフォーム 786">
                    <a:extLst>
                      <a:ext uri="{FF2B5EF4-FFF2-40B4-BE49-F238E27FC236}">
                        <a16:creationId xmlns:a16="http://schemas.microsoft.com/office/drawing/2014/main" id="{83A24923-8DCC-2282-6B5F-4B8EFDC03A4F}"/>
                      </a:ext>
                    </a:extLst>
                  </p:cNvPr>
                  <p:cNvSpPr/>
                  <p:nvPr/>
                </p:nvSpPr>
                <p:spPr>
                  <a:xfrm>
                    <a:off x="2572192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8" name="フリーフォーム 787">
                    <a:extLst>
                      <a:ext uri="{FF2B5EF4-FFF2-40B4-BE49-F238E27FC236}">
                        <a16:creationId xmlns:a16="http://schemas.microsoft.com/office/drawing/2014/main" id="{5BADE349-686A-7D8E-2EDD-A22D2FBF46D4}"/>
                      </a:ext>
                    </a:extLst>
                  </p:cNvPr>
                  <p:cNvSpPr/>
                  <p:nvPr/>
                </p:nvSpPr>
                <p:spPr>
                  <a:xfrm>
                    <a:off x="2759133" y="5529503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9" name="フリーフォーム 788">
                    <a:extLst>
                      <a:ext uri="{FF2B5EF4-FFF2-40B4-BE49-F238E27FC236}">
                        <a16:creationId xmlns:a16="http://schemas.microsoft.com/office/drawing/2014/main" id="{4E622043-2E98-6CD7-306A-E1D23113E927}"/>
                      </a:ext>
                    </a:extLst>
                  </p:cNvPr>
                  <p:cNvSpPr/>
                  <p:nvPr/>
                </p:nvSpPr>
                <p:spPr>
                  <a:xfrm>
                    <a:off x="2759133" y="576316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0" name="フリーフォーム 789">
                    <a:extLst>
                      <a:ext uri="{FF2B5EF4-FFF2-40B4-BE49-F238E27FC236}">
                        <a16:creationId xmlns:a16="http://schemas.microsoft.com/office/drawing/2014/main" id="{4EAEE587-B8B9-5D67-8FC1-DAD75CA360DD}"/>
                      </a:ext>
                    </a:extLst>
                  </p:cNvPr>
                  <p:cNvSpPr/>
                  <p:nvPr/>
                </p:nvSpPr>
                <p:spPr>
                  <a:xfrm>
                    <a:off x="2104821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1" name="フリーフォーム 790">
                    <a:extLst>
                      <a:ext uri="{FF2B5EF4-FFF2-40B4-BE49-F238E27FC236}">
                        <a16:creationId xmlns:a16="http://schemas.microsoft.com/office/drawing/2014/main" id="{CCE542C1-F4E2-BB3F-63B5-3557270D32CB}"/>
                      </a:ext>
                    </a:extLst>
                  </p:cNvPr>
                  <p:cNvSpPr/>
                  <p:nvPr/>
                </p:nvSpPr>
                <p:spPr>
                  <a:xfrm>
                    <a:off x="2104821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2" name="フリーフォーム 791">
                    <a:extLst>
                      <a:ext uri="{FF2B5EF4-FFF2-40B4-BE49-F238E27FC236}">
                        <a16:creationId xmlns:a16="http://schemas.microsoft.com/office/drawing/2014/main" id="{C19F71C8-5E48-703A-B48D-E3C0B283BAE5}"/>
                      </a:ext>
                    </a:extLst>
                  </p:cNvPr>
                  <p:cNvSpPr/>
                  <p:nvPr/>
                </p:nvSpPr>
                <p:spPr>
                  <a:xfrm>
                    <a:off x="2291763" y="552950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3" name="フリーフォーム 792">
                    <a:extLst>
                      <a:ext uri="{FF2B5EF4-FFF2-40B4-BE49-F238E27FC236}">
                        <a16:creationId xmlns:a16="http://schemas.microsoft.com/office/drawing/2014/main" id="{03322F8C-CEA1-6689-A3BC-6E7F0AA3C1FF}"/>
                      </a:ext>
                    </a:extLst>
                  </p:cNvPr>
                  <p:cNvSpPr/>
                  <p:nvPr/>
                </p:nvSpPr>
                <p:spPr>
                  <a:xfrm>
                    <a:off x="2572176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B5A7E0C3-9DC5-301F-9224-2F9262E5BE6A}"/>
                  </a:ext>
                </a:extLst>
              </p:cNvPr>
              <p:cNvGrpSpPr/>
              <p:nvPr/>
            </p:nvGrpSpPr>
            <p:grpSpPr>
              <a:xfrm>
                <a:off x="2895255" y="5538562"/>
                <a:ext cx="669375" cy="306715"/>
                <a:chOff x="2895255" y="5538562"/>
                <a:chExt cx="669375" cy="306715"/>
              </a:xfrm>
            </p:grpSpPr>
            <p:grpSp>
              <p:nvGrpSpPr>
                <p:cNvPr id="723" name="グラフィックス 1394">
                  <a:extLst>
                    <a:ext uri="{FF2B5EF4-FFF2-40B4-BE49-F238E27FC236}">
                      <a16:creationId xmlns:a16="http://schemas.microsoft.com/office/drawing/2014/main" id="{258B9547-6A5F-2B25-C4C3-7BF35A4F4824}"/>
                    </a:ext>
                  </a:extLst>
                </p:cNvPr>
                <p:cNvGrpSpPr/>
                <p:nvPr/>
              </p:nvGrpSpPr>
              <p:grpSpPr>
                <a:xfrm>
                  <a:off x="2902974" y="5546299"/>
                  <a:ext cx="653934" cy="291245"/>
                  <a:chOff x="2902974" y="5546299"/>
                  <a:chExt cx="653934" cy="291245"/>
                </a:xfrm>
              </p:grpSpPr>
              <p:sp>
                <p:nvSpPr>
                  <p:cNvPr id="732" name="フリーフォーム 731">
                    <a:extLst>
                      <a:ext uri="{FF2B5EF4-FFF2-40B4-BE49-F238E27FC236}">
                        <a16:creationId xmlns:a16="http://schemas.microsoft.com/office/drawing/2014/main" id="{01CE8D43-F1A2-95FA-8E7E-EADD4EB0D57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3" name="フリーフォーム 732">
                    <a:extLst>
                      <a:ext uri="{FF2B5EF4-FFF2-40B4-BE49-F238E27FC236}">
                        <a16:creationId xmlns:a16="http://schemas.microsoft.com/office/drawing/2014/main" id="{4A713F04-BAD7-AE88-1D53-4729FE80B903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4" name="フリーフォーム 733">
                    <a:extLst>
                      <a:ext uri="{FF2B5EF4-FFF2-40B4-BE49-F238E27FC236}">
                        <a16:creationId xmlns:a16="http://schemas.microsoft.com/office/drawing/2014/main" id="{BF71EB12-3233-7FB5-9FCD-CB2D1FF8E486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5" name="フリーフォーム 734">
                    <a:extLst>
                      <a:ext uri="{FF2B5EF4-FFF2-40B4-BE49-F238E27FC236}">
                        <a16:creationId xmlns:a16="http://schemas.microsoft.com/office/drawing/2014/main" id="{F740CA63-9B32-92D8-A63C-E07F8D517B14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6" name="フリーフォーム 735">
                    <a:extLst>
                      <a:ext uri="{FF2B5EF4-FFF2-40B4-BE49-F238E27FC236}">
                        <a16:creationId xmlns:a16="http://schemas.microsoft.com/office/drawing/2014/main" id="{C5BA6E69-8C2D-10BB-8B9D-59D11DCF624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7" name="フリーフォーム 736">
                    <a:extLst>
                      <a:ext uri="{FF2B5EF4-FFF2-40B4-BE49-F238E27FC236}">
                        <a16:creationId xmlns:a16="http://schemas.microsoft.com/office/drawing/2014/main" id="{1F7A2147-EB74-887A-1A56-50CD2F2FCCDD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8" name="フリーフォーム 737">
                    <a:extLst>
                      <a:ext uri="{FF2B5EF4-FFF2-40B4-BE49-F238E27FC236}">
                        <a16:creationId xmlns:a16="http://schemas.microsoft.com/office/drawing/2014/main" id="{3F7F119B-17B8-2C19-0277-5A57BD9ABFFE}"/>
                      </a:ext>
                    </a:extLst>
                  </p:cNvPr>
                  <p:cNvSpPr/>
                  <p:nvPr/>
                </p:nvSpPr>
                <p:spPr>
                  <a:xfrm>
                    <a:off x="3229935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9" name="フリーフォーム 738">
                    <a:extLst>
                      <a:ext uri="{FF2B5EF4-FFF2-40B4-BE49-F238E27FC236}">
                        <a16:creationId xmlns:a16="http://schemas.microsoft.com/office/drawing/2014/main" id="{0B9A056C-8D27-3A57-F352-7E0C5D167014}"/>
                      </a:ext>
                    </a:extLst>
                  </p:cNvPr>
                  <p:cNvSpPr/>
                  <p:nvPr/>
                </p:nvSpPr>
                <p:spPr>
                  <a:xfrm>
                    <a:off x="3411580" y="5600904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0" name="フリーフォーム 739">
                    <a:extLst>
                      <a:ext uri="{FF2B5EF4-FFF2-40B4-BE49-F238E27FC236}">
                        <a16:creationId xmlns:a16="http://schemas.microsoft.com/office/drawing/2014/main" id="{06BD79CA-7896-92B9-08B5-1CC9CCC8AC13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8293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1" name="フリーフォーム 740">
                    <a:extLst>
                      <a:ext uri="{FF2B5EF4-FFF2-40B4-BE49-F238E27FC236}">
                        <a16:creationId xmlns:a16="http://schemas.microsoft.com/office/drawing/2014/main" id="{D4C61B76-5E70-5939-D0A4-A857CFFB88C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2" name="フリーフォーム 741">
                    <a:extLst>
                      <a:ext uri="{FF2B5EF4-FFF2-40B4-BE49-F238E27FC236}">
                        <a16:creationId xmlns:a16="http://schemas.microsoft.com/office/drawing/2014/main" id="{4E7DD273-0CD8-2C16-2439-2C4BA2C3E252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3" name="フリーフォーム 742">
                    <a:extLst>
                      <a:ext uri="{FF2B5EF4-FFF2-40B4-BE49-F238E27FC236}">
                        <a16:creationId xmlns:a16="http://schemas.microsoft.com/office/drawing/2014/main" id="{F401F145-24BF-3E6F-1AAF-989F2445EC81}"/>
                      </a:ext>
                    </a:extLst>
                  </p:cNvPr>
                  <p:cNvSpPr/>
                  <p:nvPr/>
                </p:nvSpPr>
                <p:spPr>
                  <a:xfrm>
                    <a:off x="3084632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4" name="フリーフォーム 743">
                    <a:extLst>
                      <a:ext uri="{FF2B5EF4-FFF2-40B4-BE49-F238E27FC236}">
                        <a16:creationId xmlns:a16="http://schemas.microsoft.com/office/drawing/2014/main" id="{5B1923AA-8130-E7BA-A038-132CF9B0367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5" name="フリーフォーム 744">
                    <a:extLst>
                      <a:ext uri="{FF2B5EF4-FFF2-40B4-BE49-F238E27FC236}">
                        <a16:creationId xmlns:a16="http://schemas.microsoft.com/office/drawing/2014/main" id="{884281A8-78F6-99B6-17A3-3B17914883EA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6" name="フリーフォーム 745">
                    <a:extLst>
                      <a:ext uri="{FF2B5EF4-FFF2-40B4-BE49-F238E27FC236}">
                        <a16:creationId xmlns:a16="http://schemas.microsoft.com/office/drawing/2014/main" id="{0CD01F20-DCF7-D22D-B870-256F42268B30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7" name="フリーフォーム 746">
                    <a:extLst>
                      <a:ext uri="{FF2B5EF4-FFF2-40B4-BE49-F238E27FC236}">
                        <a16:creationId xmlns:a16="http://schemas.microsoft.com/office/drawing/2014/main" id="{B25934BD-F5FA-742B-7E20-C0CCCFC2A6B5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46527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8" name="フリーフォーム 747">
                    <a:extLst>
                      <a:ext uri="{FF2B5EF4-FFF2-40B4-BE49-F238E27FC236}">
                        <a16:creationId xmlns:a16="http://schemas.microsoft.com/office/drawing/2014/main" id="{E64578FB-8E28-DEBB-7E8F-82734C825CDB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9" name="フリーフォーム 748">
                    <a:extLst>
                      <a:ext uri="{FF2B5EF4-FFF2-40B4-BE49-F238E27FC236}">
                        <a16:creationId xmlns:a16="http://schemas.microsoft.com/office/drawing/2014/main" id="{CF684AF7-59FD-91F7-BADB-74130DD62143}"/>
                      </a:ext>
                    </a:extLst>
                  </p:cNvPr>
                  <p:cNvSpPr/>
                  <p:nvPr/>
                </p:nvSpPr>
                <p:spPr>
                  <a:xfrm>
                    <a:off x="3157290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0" name="フリーフォーム 749">
                    <a:extLst>
                      <a:ext uri="{FF2B5EF4-FFF2-40B4-BE49-F238E27FC236}">
                        <a16:creationId xmlns:a16="http://schemas.microsoft.com/office/drawing/2014/main" id="{18F7F5E3-49A2-FB90-C667-D3E1633E1967}"/>
                      </a:ext>
                    </a:extLst>
                  </p:cNvPr>
                  <p:cNvSpPr/>
                  <p:nvPr/>
                </p:nvSpPr>
                <p:spPr>
                  <a:xfrm>
                    <a:off x="3229948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1" name="フリーフォーム 750">
                    <a:extLst>
                      <a:ext uri="{FF2B5EF4-FFF2-40B4-BE49-F238E27FC236}">
                        <a16:creationId xmlns:a16="http://schemas.microsoft.com/office/drawing/2014/main" id="{5F67B22E-37C2-EA1F-2295-AF99A938510A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28205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2" name="フリーフォーム 751">
                    <a:extLst>
                      <a:ext uri="{FF2B5EF4-FFF2-40B4-BE49-F238E27FC236}">
                        <a16:creationId xmlns:a16="http://schemas.microsoft.com/office/drawing/2014/main" id="{76613BAE-488F-965F-4B46-73C8CFB79278}"/>
                      </a:ext>
                    </a:extLst>
                  </p:cNvPr>
                  <p:cNvSpPr/>
                  <p:nvPr/>
                </p:nvSpPr>
                <p:spPr>
                  <a:xfrm>
                    <a:off x="3338935" y="5600901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3" name="フリーフォーム 752">
                    <a:extLst>
                      <a:ext uri="{FF2B5EF4-FFF2-40B4-BE49-F238E27FC236}">
                        <a16:creationId xmlns:a16="http://schemas.microsoft.com/office/drawing/2014/main" id="{034AA898-4F0C-3BFE-E86F-17A511E76904}"/>
                      </a:ext>
                    </a:extLst>
                  </p:cNvPr>
                  <p:cNvSpPr/>
                  <p:nvPr/>
                </p:nvSpPr>
                <p:spPr>
                  <a:xfrm>
                    <a:off x="2902974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4" name="フリーフォーム 753">
                    <a:extLst>
                      <a:ext uri="{FF2B5EF4-FFF2-40B4-BE49-F238E27FC236}">
                        <a16:creationId xmlns:a16="http://schemas.microsoft.com/office/drawing/2014/main" id="{ADF268FB-7DAC-EED2-47F5-DF0E9E76EC0B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5" name="フリーフォーム 754">
                    <a:extLst>
                      <a:ext uri="{FF2B5EF4-FFF2-40B4-BE49-F238E27FC236}">
                        <a16:creationId xmlns:a16="http://schemas.microsoft.com/office/drawing/2014/main" id="{D3B9C9A5-9E41-F802-0EE3-1923B61589D3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6" name="フリーフォーム 755">
                    <a:extLst>
                      <a:ext uri="{FF2B5EF4-FFF2-40B4-BE49-F238E27FC236}">
                        <a16:creationId xmlns:a16="http://schemas.microsoft.com/office/drawing/2014/main" id="{55EC6047-06CD-1512-1AB6-E7378032E2DA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7" name="フリーフォーム 756">
                    <a:extLst>
                      <a:ext uri="{FF2B5EF4-FFF2-40B4-BE49-F238E27FC236}">
                        <a16:creationId xmlns:a16="http://schemas.microsoft.com/office/drawing/2014/main" id="{29915390-876A-9EB6-5C92-0F487CFE12D9}"/>
                      </a:ext>
                    </a:extLst>
                  </p:cNvPr>
                  <p:cNvSpPr/>
                  <p:nvPr/>
                </p:nvSpPr>
                <p:spPr>
                  <a:xfrm>
                    <a:off x="3048278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8" name="フリーフォーム 757">
                    <a:extLst>
                      <a:ext uri="{FF2B5EF4-FFF2-40B4-BE49-F238E27FC236}">
                        <a16:creationId xmlns:a16="http://schemas.microsoft.com/office/drawing/2014/main" id="{A265946A-EB2C-5A22-94E3-18C806FB0149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9" name="フリーフォーム 758">
                    <a:extLst>
                      <a:ext uri="{FF2B5EF4-FFF2-40B4-BE49-F238E27FC236}">
                        <a16:creationId xmlns:a16="http://schemas.microsoft.com/office/drawing/2014/main" id="{40E69F5E-78AB-6840-510C-87F279B0A404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0" name="フリーフォーム 759">
                    <a:extLst>
                      <a:ext uri="{FF2B5EF4-FFF2-40B4-BE49-F238E27FC236}">
                        <a16:creationId xmlns:a16="http://schemas.microsoft.com/office/drawing/2014/main" id="{6AB1B8A6-88DE-6545-F81A-C79C3FC3534C}"/>
                      </a:ext>
                    </a:extLst>
                  </p:cNvPr>
                  <p:cNvSpPr/>
                  <p:nvPr/>
                </p:nvSpPr>
                <p:spPr>
                  <a:xfrm>
                    <a:off x="2902974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1" name="フリーフォーム 760">
                    <a:extLst>
                      <a:ext uri="{FF2B5EF4-FFF2-40B4-BE49-F238E27FC236}">
                        <a16:creationId xmlns:a16="http://schemas.microsoft.com/office/drawing/2014/main" id="{ACAE279B-D4A3-B1E5-EA9E-B32000B550F1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2" name="フリーフォーム 761">
                    <a:extLst>
                      <a:ext uri="{FF2B5EF4-FFF2-40B4-BE49-F238E27FC236}">
                        <a16:creationId xmlns:a16="http://schemas.microsoft.com/office/drawing/2014/main" id="{4116134F-1C43-856C-9C21-C72BA141B858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3" name="フリーフォーム 762">
                    <a:extLst>
                      <a:ext uri="{FF2B5EF4-FFF2-40B4-BE49-F238E27FC236}">
                        <a16:creationId xmlns:a16="http://schemas.microsoft.com/office/drawing/2014/main" id="{A16D1FF6-24CF-E0A6-CCFE-A49565C28E1E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4" name="フリーフォーム 763">
                    <a:extLst>
                      <a:ext uri="{FF2B5EF4-FFF2-40B4-BE49-F238E27FC236}">
                        <a16:creationId xmlns:a16="http://schemas.microsoft.com/office/drawing/2014/main" id="{EC9BCA68-67A9-81A9-342B-B0C2B48CB383}"/>
                      </a:ext>
                    </a:extLst>
                  </p:cNvPr>
                  <p:cNvSpPr/>
                  <p:nvPr/>
                </p:nvSpPr>
                <p:spPr>
                  <a:xfrm>
                    <a:off x="2975632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5" name="フリーフォーム 764">
                    <a:extLst>
                      <a:ext uri="{FF2B5EF4-FFF2-40B4-BE49-F238E27FC236}">
                        <a16:creationId xmlns:a16="http://schemas.microsoft.com/office/drawing/2014/main" id="{589F0449-DAAB-E111-0313-01B085A09468}"/>
                      </a:ext>
                    </a:extLst>
                  </p:cNvPr>
                  <p:cNvSpPr/>
                  <p:nvPr/>
                </p:nvSpPr>
                <p:spPr>
                  <a:xfrm>
                    <a:off x="3048290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6" name="フリーフォーム 765">
                    <a:extLst>
                      <a:ext uri="{FF2B5EF4-FFF2-40B4-BE49-F238E27FC236}">
                        <a16:creationId xmlns:a16="http://schemas.microsoft.com/office/drawing/2014/main" id="{1E60CD9C-A921-515F-9E57-422E522D8212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7" name="フリーフォーム 766">
                    <a:extLst>
                      <a:ext uri="{FF2B5EF4-FFF2-40B4-BE49-F238E27FC236}">
                        <a16:creationId xmlns:a16="http://schemas.microsoft.com/office/drawing/2014/main" id="{5BF4E8C8-605D-8EBA-089B-4CC06D3FA355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8" name="フリーフォーム 767">
                    <a:extLst>
                      <a:ext uri="{FF2B5EF4-FFF2-40B4-BE49-F238E27FC236}">
                        <a16:creationId xmlns:a16="http://schemas.microsoft.com/office/drawing/2014/main" id="{03EA740A-9A87-C658-04F3-49E8CE3692F5}"/>
                      </a:ext>
                    </a:extLst>
                  </p:cNvPr>
                  <p:cNvSpPr/>
                  <p:nvPr/>
                </p:nvSpPr>
                <p:spPr>
                  <a:xfrm>
                    <a:off x="3375252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9" name="フリーフォーム 768">
                    <a:extLst>
                      <a:ext uri="{FF2B5EF4-FFF2-40B4-BE49-F238E27FC236}">
                        <a16:creationId xmlns:a16="http://schemas.microsoft.com/office/drawing/2014/main" id="{426C4183-2410-99A4-DD91-F0ADDD4A4A3E}"/>
                      </a:ext>
                    </a:extLst>
                  </p:cNvPr>
                  <p:cNvSpPr/>
                  <p:nvPr/>
                </p:nvSpPr>
                <p:spPr>
                  <a:xfrm>
                    <a:off x="3556897" y="5546302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0" name="フリーフォーム 769">
                    <a:extLst>
                      <a:ext uri="{FF2B5EF4-FFF2-40B4-BE49-F238E27FC236}">
                        <a16:creationId xmlns:a16="http://schemas.microsoft.com/office/drawing/2014/main" id="{96020CE4-1B78-ABCE-1F90-9E2932560417}"/>
                      </a:ext>
                    </a:extLst>
                  </p:cNvPr>
                  <p:cNvSpPr/>
                  <p:nvPr/>
                </p:nvSpPr>
                <p:spPr>
                  <a:xfrm>
                    <a:off x="3411593" y="572833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1" name="フリーフォーム 770">
                    <a:extLst>
                      <a:ext uri="{FF2B5EF4-FFF2-40B4-BE49-F238E27FC236}">
                        <a16:creationId xmlns:a16="http://schemas.microsoft.com/office/drawing/2014/main" id="{700C5511-73EA-DB0A-243D-C23B7C1FD416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2" name="フリーフォーム 771">
                    <a:extLst>
                      <a:ext uri="{FF2B5EF4-FFF2-40B4-BE49-F238E27FC236}">
                        <a16:creationId xmlns:a16="http://schemas.microsoft.com/office/drawing/2014/main" id="{B16CE810-5658-96A3-D9B7-567D8B4EC328}"/>
                      </a:ext>
                    </a:extLst>
                  </p:cNvPr>
                  <p:cNvSpPr/>
                  <p:nvPr/>
                </p:nvSpPr>
                <p:spPr>
                  <a:xfrm>
                    <a:off x="332077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3" name="フリーフォーム 772">
                    <a:extLst>
                      <a:ext uri="{FF2B5EF4-FFF2-40B4-BE49-F238E27FC236}">
                        <a16:creationId xmlns:a16="http://schemas.microsoft.com/office/drawing/2014/main" id="{514E9895-DF2D-E843-11C9-FDC15D6971D0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91925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4" name="フリーフォーム 773">
                    <a:extLst>
                      <a:ext uri="{FF2B5EF4-FFF2-40B4-BE49-F238E27FC236}">
                        <a16:creationId xmlns:a16="http://schemas.microsoft.com/office/drawing/2014/main" id="{E7B75F64-110D-5020-67AB-ED3B4F827E6C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00909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5" name="フリーフォーム 774">
                    <a:extLst>
                      <a:ext uri="{FF2B5EF4-FFF2-40B4-BE49-F238E27FC236}">
                        <a16:creationId xmlns:a16="http://schemas.microsoft.com/office/drawing/2014/main" id="{8CF1B797-5C0F-6B86-DDDC-1505327C2FD6}"/>
                      </a:ext>
                    </a:extLst>
                  </p:cNvPr>
                  <p:cNvSpPr/>
                  <p:nvPr/>
                </p:nvSpPr>
                <p:spPr>
                  <a:xfrm>
                    <a:off x="3302607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6" name="フリーフォーム 775">
                    <a:extLst>
                      <a:ext uri="{FF2B5EF4-FFF2-40B4-BE49-F238E27FC236}">
                        <a16:creationId xmlns:a16="http://schemas.microsoft.com/office/drawing/2014/main" id="{9B89ECA0-87F0-73A5-F7E0-29D7DBE6F13D}"/>
                      </a:ext>
                    </a:extLst>
                  </p:cNvPr>
                  <p:cNvSpPr/>
                  <p:nvPr/>
                </p:nvSpPr>
                <p:spPr>
                  <a:xfrm>
                    <a:off x="3375264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7" name="フリーフォーム 776">
                    <a:extLst>
                      <a:ext uri="{FF2B5EF4-FFF2-40B4-BE49-F238E27FC236}">
                        <a16:creationId xmlns:a16="http://schemas.microsoft.com/office/drawing/2014/main" id="{3C0B737A-1860-5ECB-4A34-771A7540980D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73604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8" name="フリーフォーム 777">
                    <a:extLst>
                      <a:ext uri="{FF2B5EF4-FFF2-40B4-BE49-F238E27FC236}">
                        <a16:creationId xmlns:a16="http://schemas.microsoft.com/office/drawing/2014/main" id="{991B6234-A039-22A4-3152-028216EB25B2}"/>
                      </a:ext>
                    </a:extLst>
                  </p:cNvPr>
                  <p:cNvSpPr/>
                  <p:nvPr/>
                </p:nvSpPr>
                <p:spPr>
                  <a:xfrm>
                    <a:off x="3484251" y="5546299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9" name="フリーフォーム 778">
                    <a:extLst>
                      <a:ext uri="{FF2B5EF4-FFF2-40B4-BE49-F238E27FC236}">
                        <a16:creationId xmlns:a16="http://schemas.microsoft.com/office/drawing/2014/main" id="{97104152-C1AA-AFA7-F5F4-E4478460B7AF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0" name="フリーフォーム 779">
                    <a:extLst>
                      <a:ext uri="{FF2B5EF4-FFF2-40B4-BE49-F238E27FC236}">
                        <a16:creationId xmlns:a16="http://schemas.microsoft.com/office/drawing/2014/main" id="{4AAAA141-A934-44EE-83C9-F9207728C833}"/>
                      </a:ext>
                    </a:extLst>
                  </p:cNvPr>
                  <p:cNvSpPr/>
                  <p:nvPr/>
                </p:nvSpPr>
                <p:spPr>
                  <a:xfrm>
                    <a:off x="3193595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1" name="フリーフォーム 780">
                    <a:extLst>
                      <a:ext uri="{FF2B5EF4-FFF2-40B4-BE49-F238E27FC236}">
                        <a16:creationId xmlns:a16="http://schemas.microsoft.com/office/drawing/2014/main" id="{24901CDD-A899-AAD9-5EA9-B44B20797868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2" name="フリーフォーム 781">
                    <a:extLst>
                      <a:ext uri="{FF2B5EF4-FFF2-40B4-BE49-F238E27FC236}">
                        <a16:creationId xmlns:a16="http://schemas.microsoft.com/office/drawing/2014/main" id="{40AB7554-4E4F-D90A-EA33-5345B19B5C47}"/>
                      </a:ext>
                    </a:extLst>
                  </p:cNvPr>
                  <p:cNvSpPr/>
                  <p:nvPr/>
                </p:nvSpPr>
                <p:spPr>
                  <a:xfrm>
                    <a:off x="3139114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3" name="フリーフォーム 782">
                    <a:extLst>
                      <a:ext uri="{FF2B5EF4-FFF2-40B4-BE49-F238E27FC236}">
                        <a16:creationId xmlns:a16="http://schemas.microsoft.com/office/drawing/2014/main" id="{F986E0C9-5478-2028-6497-DE7427ABFDAE}"/>
                      </a:ext>
                    </a:extLst>
                  </p:cNvPr>
                  <p:cNvSpPr/>
                  <p:nvPr/>
                </p:nvSpPr>
                <p:spPr>
                  <a:xfrm>
                    <a:off x="3120949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4" name="フリーフォーム 783">
                    <a:extLst>
                      <a:ext uri="{FF2B5EF4-FFF2-40B4-BE49-F238E27FC236}">
                        <a16:creationId xmlns:a16="http://schemas.microsoft.com/office/drawing/2014/main" id="{F4C07103-97BF-8D41-1F30-B8F8F3CD0980}"/>
                      </a:ext>
                    </a:extLst>
                  </p:cNvPr>
                  <p:cNvSpPr/>
                  <p:nvPr/>
                </p:nvSpPr>
                <p:spPr>
                  <a:xfrm>
                    <a:off x="3193607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24" name="グラフィックス 1394">
                  <a:extLst>
                    <a:ext uri="{FF2B5EF4-FFF2-40B4-BE49-F238E27FC236}">
                      <a16:creationId xmlns:a16="http://schemas.microsoft.com/office/drawing/2014/main" id="{A2461558-81C5-051E-9297-0F4D1D96C459}"/>
                    </a:ext>
                  </a:extLst>
                </p:cNvPr>
                <p:cNvGrpSpPr/>
                <p:nvPr/>
              </p:nvGrpSpPr>
              <p:grpSpPr>
                <a:xfrm>
                  <a:off x="2895255" y="5538562"/>
                  <a:ext cx="669375" cy="306715"/>
                  <a:chOff x="2895255" y="5538562"/>
                  <a:chExt cx="669375" cy="306715"/>
                </a:xfrm>
                <a:solidFill>
                  <a:srgbClr val="000000"/>
                </a:solidFill>
              </p:grpSpPr>
              <p:sp>
                <p:nvSpPr>
                  <p:cNvPr id="725" name="フリーフォーム 724">
                    <a:extLst>
                      <a:ext uri="{FF2B5EF4-FFF2-40B4-BE49-F238E27FC236}">
                        <a16:creationId xmlns:a16="http://schemas.microsoft.com/office/drawing/2014/main" id="{63719BA7-4DBA-B5A8-74DA-BD4B76861DD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6" name="フリーフォーム 725">
                    <a:extLst>
                      <a:ext uri="{FF2B5EF4-FFF2-40B4-BE49-F238E27FC236}">
                        <a16:creationId xmlns:a16="http://schemas.microsoft.com/office/drawing/2014/main" id="{2CA91A71-FCD9-4808-7B16-A945B2F839B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7" name="フリーフォーム 726">
                    <a:extLst>
                      <a:ext uri="{FF2B5EF4-FFF2-40B4-BE49-F238E27FC236}">
                        <a16:creationId xmlns:a16="http://schemas.microsoft.com/office/drawing/2014/main" id="{3DEBACA9-AFB2-4D15-511A-B4E318A4736F}"/>
                      </a:ext>
                    </a:extLst>
                  </p:cNvPr>
                  <p:cNvSpPr/>
                  <p:nvPr/>
                </p:nvSpPr>
                <p:spPr>
                  <a:xfrm>
                    <a:off x="2895255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8" name="フリーフォーム 727">
                    <a:extLst>
                      <a:ext uri="{FF2B5EF4-FFF2-40B4-BE49-F238E27FC236}">
                        <a16:creationId xmlns:a16="http://schemas.microsoft.com/office/drawing/2014/main" id="{A3FC69C2-8AAF-313E-0A1E-6275A9122F3C}"/>
                      </a:ext>
                    </a:extLst>
                  </p:cNvPr>
                  <p:cNvSpPr/>
                  <p:nvPr/>
                </p:nvSpPr>
                <p:spPr>
                  <a:xfrm>
                    <a:off x="2895255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9" name="フリーフォーム 728">
                    <a:extLst>
                      <a:ext uri="{FF2B5EF4-FFF2-40B4-BE49-F238E27FC236}">
                        <a16:creationId xmlns:a16="http://schemas.microsoft.com/office/drawing/2014/main" id="{C7346697-47ED-FAAE-C8AB-16C8326588C2}"/>
                      </a:ext>
                    </a:extLst>
                  </p:cNvPr>
                  <p:cNvSpPr/>
                  <p:nvPr/>
                </p:nvSpPr>
                <p:spPr>
                  <a:xfrm>
                    <a:off x="3549189" y="5538562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0" name="フリーフォーム 729">
                    <a:extLst>
                      <a:ext uri="{FF2B5EF4-FFF2-40B4-BE49-F238E27FC236}">
                        <a16:creationId xmlns:a16="http://schemas.microsoft.com/office/drawing/2014/main" id="{60A6C8E8-2266-E1E2-84BF-160850CCBB24}"/>
                      </a:ext>
                    </a:extLst>
                  </p:cNvPr>
                  <p:cNvSpPr/>
                  <p:nvPr/>
                </p:nvSpPr>
                <p:spPr>
                  <a:xfrm>
                    <a:off x="3549190" y="572059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1" name="フリーフォーム 730">
                    <a:extLst>
                      <a:ext uri="{FF2B5EF4-FFF2-40B4-BE49-F238E27FC236}">
                        <a16:creationId xmlns:a16="http://schemas.microsoft.com/office/drawing/2014/main" id="{251DE882-7F39-F12D-A398-5E79E8490746}"/>
                      </a:ext>
                    </a:extLst>
                  </p:cNvPr>
                  <p:cNvSpPr/>
                  <p:nvPr/>
                </p:nvSpPr>
                <p:spPr>
                  <a:xfrm>
                    <a:off x="3185887" y="553856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46A04731-5596-9BAD-0DD2-842BB2F2F566}"/>
                  </a:ext>
                </a:extLst>
              </p:cNvPr>
              <p:cNvGrpSpPr/>
              <p:nvPr/>
            </p:nvGrpSpPr>
            <p:grpSpPr>
              <a:xfrm>
                <a:off x="3685993" y="5438613"/>
                <a:ext cx="680451" cy="494654"/>
                <a:chOff x="3685993" y="5438613"/>
                <a:chExt cx="680451" cy="494654"/>
              </a:xfrm>
            </p:grpSpPr>
            <p:grpSp>
              <p:nvGrpSpPr>
                <p:cNvPr id="636" name="グラフィックス 1395">
                  <a:extLst>
                    <a:ext uri="{FF2B5EF4-FFF2-40B4-BE49-F238E27FC236}">
                      <a16:creationId xmlns:a16="http://schemas.microsoft.com/office/drawing/2014/main" id="{2D21A1C7-453B-C365-3594-D92F72CF46DD}"/>
                    </a:ext>
                  </a:extLst>
                </p:cNvPr>
                <p:cNvGrpSpPr/>
                <p:nvPr/>
              </p:nvGrpSpPr>
              <p:grpSpPr>
                <a:xfrm>
                  <a:off x="3693841" y="5446444"/>
                  <a:ext cx="664756" cy="478997"/>
                  <a:chOff x="3693841" y="5446444"/>
                  <a:chExt cx="664756" cy="478997"/>
                </a:xfrm>
              </p:grpSpPr>
              <p:sp>
                <p:nvSpPr>
                  <p:cNvPr id="645" name="フリーフォーム 644">
                    <a:extLst>
                      <a:ext uri="{FF2B5EF4-FFF2-40B4-BE49-F238E27FC236}">
                        <a16:creationId xmlns:a16="http://schemas.microsoft.com/office/drawing/2014/main" id="{B56A0136-29D1-9932-16BE-23F3B8EF60C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6" name="フリーフォーム 645">
                    <a:extLst>
                      <a:ext uri="{FF2B5EF4-FFF2-40B4-BE49-F238E27FC236}">
                        <a16:creationId xmlns:a16="http://schemas.microsoft.com/office/drawing/2014/main" id="{A7BB7CE4-EADA-9A85-25F9-758B5FC68305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7" name="フリーフォーム 646">
                    <a:extLst>
                      <a:ext uri="{FF2B5EF4-FFF2-40B4-BE49-F238E27FC236}">
                        <a16:creationId xmlns:a16="http://schemas.microsoft.com/office/drawing/2014/main" id="{C673FA05-2D66-D381-723B-4C55B8DE0C1A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8" name="フリーフォーム 647">
                    <a:extLst>
                      <a:ext uri="{FF2B5EF4-FFF2-40B4-BE49-F238E27FC236}">
                        <a16:creationId xmlns:a16="http://schemas.microsoft.com/office/drawing/2014/main" id="{04B61BA2-4ED5-50EE-A56E-01A5A22248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9" name="フリーフォーム 648">
                    <a:extLst>
                      <a:ext uri="{FF2B5EF4-FFF2-40B4-BE49-F238E27FC236}">
                        <a16:creationId xmlns:a16="http://schemas.microsoft.com/office/drawing/2014/main" id="{AE2927EF-73FF-3AFC-C042-52B2D5A77EF9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0" name="フリーフォーム 649">
                    <a:extLst>
                      <a:ext uri="{FF2B5EF4-FFF2-40B4-BE49-F238E27FC236}">
                        <a16:creationId xmlns:a16="http://schemas.microsoft.com/office/drawing/2014/main" id="{D55D1D36-0B86-38DB-0073-C77B710B593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1" name="フリーフォーム 650">
                    <a:extLst>
                      <a:ext uri="{FF2B5EF4-FFF2-40B4-BE49-F238E27FC236}">
                        <a16:creationId xmlns:a16="http://schemas.microsoft.com/office/drawing/2014/main" id="{28BD5361-8F38-973F-A985-F63222E28B2A}"/>
                      </a:ext>
                    </a:extLst>
                  </p:cNvPr>
                  <p:cNvSpPr/>
                  <p:nvPr/>
                </p:nvSpPr>
                <p:spPr>
                  <a:xfrm>
                    <a:off x="4026209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2" name="フリーフォーム 651">
                    <a:extLst>
                      <a:ext uri="{FF2B5EF4-FFF2-40B4-BE49-F238E27FC236}">
                        <a16:creationId xmlns:a16="http://schemas.microsoft.com/office/drawing/2014/main" id="{90F3D204-310F-F02A-A1AF-9F99D2FD9E82}"/>
                      </a:ext>
                    </a:extLst>
                  </p:cNvPr>
                  <p:cNvSpPr/>
                  <p:nvPr/>
                </p:nvSpPr>
                <p:spPr>
                  <a:xfrm>
                    <a:off x="4210858" y="550170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3" name="フリーフォーム 652">
                    <a:extLst>
                      <a:ext uri="{FF2B5EF4-FFF2-40B4-BE49-F238E27FC236}">
                        <a16:creationId xmlns:a16="http://schemas.microsoft.com/office/drawing/2014/main" id="{5102C9B9-21CD-F2BD-1119-9B6379147402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859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4" name="フリーフォーム 653">
                    <a:extLst>
                      <a:ext uri="{FF2B5EF4-FFF2-40B4-BE49-F238E27FC236}">
                        <a16:creationId xmlns:a16="http://schemas.microsoft.com/office/drawing/2014/main" id="{A6CEEC08-F73A-873B-141B-68537B6616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5" name="フリーフォーム 654">
                    <a:extLst>
                      <a:ext uri="{FF2B5EF4-FFF2-40B4-BE49-F238E27FC236}">
                        <a16:creationId xmlns:a16="http://schemas.microsoft.com/office/drawing/2014/main" id="{1401A853-0F6A-8529-B3BD-E6738F1E28CF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6" name="フリーフォーム 655">
                    <a:extLst>
                      <a:ext uri="{FF2B5EF4-FFF2-40B4-BE49-F238E27FC236}">
                        <a16:creationId xmlns:a16="http://schemas.microsoft.com/office/drawing/2014/main" id="{932C17B6-481D-7BE9-6D18-EA222568253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7" name="フリーフォーム 656">
                    <a:extLst>
                      <a:ext uri="{FF2B5EF4-FFF2-40B4-BE49-F238E27FC236}">
                        <a16:creationId xmlns:a16="http://schemas.microsoft.com/office/drawing/2014/main" id="{22C8E9A0-1B9C-AB5D-3A8F-174888F4E08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8" name="フリーフォーム 657">
                    <a:extLst>
                      <a:ext uri="{FF2B5EF4-FFF2-40B4-BE49-F238E27FC236}">
                        <a16:creationId xmlns:a16="http://schemas.microsoft.com/office/drawing/2014/main" id="{754759BC-1F64-EB33-5B92-E2A96A0C472C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9" name="フリーフォーム 658">
                    <a:extLst>
                      <a:ext uri="{FF2B5EF4-FFF2-40B4-BE49-F238E27FC236}">
                        <a16:creationId xmlns:a16="http://schemas.microsoft.com/office/drawing/2014/main" id="{A3CF81D8-C1FB-AFEC-EA95-A4E30B8A7BCC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0" name="フリーフォーム 659">
                    <a:extLst>
                      <a:ext uri="{FF2B5EF4-FFF2-40B4-BE49-F238E27FC236}">
                        <a16:creationId xmlns:a16="http://schemas.microsoft.com/office/drawing/2014/main" id="{3E82B048-9328-4B3D-6516-A753BD8F589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49095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1" name="フリーフォーム 660">
                    <a:extLst>
                      <a:ext uri="{FF2B5EF4-FFF2-40B4-BE49-F238E27FC236}">
                        <a16:creationId xmlns:a16="http://schemas.microsoft.com/office/drawing/2014/main" id="{35ECD425-1112-FA1F-5052-0970C04008FC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2" name="フリーフォーム 661">
                    <a:extLst>
                      <a:ext uri="{FF2B5EF4-FFF2-40B4-BE49-F238E27FC236}">
                        <a16:creationId xmlns:a16="http://schemas.microsoft.com/office/drawing/2014/main" id="{16657198-4242-0773-2E93-A45CD1C323CA}"/>
                      </a:ext>
                    </a:extLst>
                  </p:cNvPr>
                  <p:cNvSpPr/>
                  <p:nvPr/>
                </p:nvSpPr>
                <p:spPr>
                  <a:xfrm>
                    <a:off x="3952362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3" name="フリーフォーム 662">
                    <a:extLst>
                      <a:ext uri="{FF2B5EF4-FFF2-40B4-BE49-F238E27FC236}">
                        <a16:creationId xmlns:a16="http://schemas.microsoft.com/office/drawing/2014/main" id="{7F56C603-DC3C-3B9D-8DDB-CA7DD8BEE343}"/>
                      </a:ext>
                    </a:extLst>
                  </p:cNvPr>
                  <p:cNvSpPr/>
                  <p:nvPr/>
                </p:nvSpPr>
                <p:spPr>
                  <a:xfrm>
                    <a:off x="4026222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4" name="フリーフォーム 663">
                    <a:extLst>
                      <a:ext uri="{FF2B5EF4-FFF2-40B4-BE49-F238E27FC236}">
                        <a16:creationId xmlns:a16="http://schemas.microsoft.com/office/drawing/2014/main" id="{14CDFDEB-1B31-BABB-23FC-9FF268D4B4FF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29341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5" name="フリーフォーム 664">
                    <a:extLst>
                      <a:ext uri="{FF2B5EF4-FFF2-40B4-BE49-F238E27FC236}">
                        <a16:creationId xmlns:a16="http://schemas.microsoft.com/office/drawing/2014/main" id="{56CEBBD7-E239-94AD-C1FC-44FBB7A47C21}"/>
                      </a:ext>
                    </a:extLst>
                  </p:cNvPr>
                  <p:cNvSpPr/>
                  <p:nvPr/>
                </p:nvSpPr>
                <p:spPr>
                  <a:xfrm>
                    <a:off x="4137011" y="5501706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6" name="フリーフォーム 665">
                    <a:extLst>
                      <a:ext uri="{FF2B5EF4-FFF2-40B4-BE49-F238E27FC236}">
                        <a16:creationId xmlns:a16="http://schemas.microsoft.com/office/drawing/2014/main" id="{F5C5B168-2256-5A47-198F-640A3B0C02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7" name="フリーフォーム 666">
                    <a:extLst>
                      <a:ext uri="{FF2B5EF4-FFF2-40B4-BE49-F238E27FC236}">
                        <a16:creationId xmlns:a16="http://schemas.microsoft.com/office/drawing/2014/main" id="{C439EC8C-3EFE-DF36-115C-DB75589B0BA9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8" name="フリーフォーム 667">
                    <a:extLst>
                      <a:ext uri="{FF2B5EF4-FFF2-40B4-BE49-F238E27FC236}">
                        <a16:creationId xmlns:a16="http://schemas.microsoft.com/office/drawing/2014/main" id="{F3D57082-2A5E-F443-DD8F-9F47700E621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9" name="フリーフォーム 668">
                    <a:extLst>
                      <a:ext uri="{FF2B5EF4-FFF2-40B4-BE49-F238E27FC236}">
                        <a16:creationId xmlns:a16="http://schemas.microsoft.com/office/drawing/2014/main" id="{7AEF44CF-0B07-5CE8-DB70-B991B5597458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0" name="フリーフォーム 669">
                    <a:extLst>
                      <a:ext uri="{FF2B5EF4-FFF2-40B4-BE49-F238E27FC236}">
                        <a16:creationId xmlns:a16="http://schemas.microsoft.com/office/drawing/2014/main" id="{B5CD3EA1-C644-4EE1-C459-8701BD0E6456}"/>
                      </a:ext>
                    </a:extLst>
                  </p:cNvPr>
                  <p:cNvSpPr/>
                  <p:nvPr/>
                </p:nvSpPr>
                <p:spPr>
                  <a:xfrm>
                    <a:off x="3841548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1" name="フリーフォーム 670">
                    <a:extLst>
                      <a:ext uri="{FF2B5EF4-FFF2-40B4-BE49-F238E27FC236}">
                        <a16:creationId xmlns:a16="http://schemas.microsoft.com/office/drawing/2014/main" id="{C7CF86A3-A495-78E1-7943-4E8E67AB74CA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2" name="フリーフォーム 671">
                    <a:extLst>
                      <a:ext uri="{FF2B5EF4-FFF2-40B4-BE49-F238E27FC236}">
                        <a16:creationId xmlns:a16="http://schemas.microsoft.com/office/drawing/2014/main" id="{6359946B-933A-107C-00AD-B8D0D0EAED19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3" name="フリーフォーム 672">
                    <a:extLst>
                      <a:ext uri="{FF2B5EF4-FFF2-40B4-BE49-F238E27FC236}">
                        <a16:creationId xmlns:a16="http://schemas.microsoft.com/office/drawing/2014/main" id="{20CDE336-BBF8-6D27-E8E8-B96C1D2DD38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4" name="フリーフォーム 673">
                    <a:extLst>
                      <a:ext uri="{FF2B5EF4-FFF2-40B4-BE49-F238E27FC236}">
                        <a16:creationId xmlns:a16="http://schemas.microsoft.com/office/drawing/2014/main" id="{680F7FC2-13E3-6E2E-6339-A59A431C00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5" name="フリーフォーム 674">
                    <a:extLst>
                      <a:ext uri="{FF2B5EF4-FFF2-40B4-BE49-F238E27FC236}">
                        <a16:creationId xmlns:a16="http://schemas.microsoft.com/office/drawing/2014/main" id="{967F0175-C1F3-D761-0A06-BC18B8B42B4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6" name="フリーフォーム 675">
                    <a:extLst>
                      <a:ext uri="{FF2B5EF4-FFF2-40B4-BE49-F238E27FC236}">
                        <a16:creationId xmlns:a16="http://schemas.microsoft.com/office/drawing/2014/main" id="{876D5C2E-CE68-32DD-8D49-8D643AB32EFD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7" name="フリーフォーム 676">
                    <a:extLst>
                      <a:ext uri="{FF2B5EF4-FFF2-40B4-BE49-F238E27FC236}">
                        <a16:creationId xmlns:a16="http://schemas.microsoft.com/office/drawing/2014/main" id="{72081154-56DD-2B9A-F542-33ED263CF2F5}"/>
                      </a:ext>
                    </a:extLst>
                  </p:cNvPr>
                  <p:cNvSpPr/>
                  <p:nvPr/>
                </p:nvSpPr>
                <p:spPr>
                  <a:xfrm>
                    <a:off x="3767700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8" name="フリーフォーム 677">
                    <a:extLst>
                      <a:ext uri="{FF2B5EF4-FFF2-40B4-BE49-F238E27FC236}">
                        <a16:creationId xmlns:a16="http://schemas.microsoft.com/office/drawing/2014/main" id="{20047D9B-845B-1D25-CE04-FF3716F57BD8}"/>
                      </a:ext>
                    </a:extLst>
                  </p:cNvPr>
                  <p:cNvSpPr/>
                  <p:nvPr/>
                </p:nvSpPr>
                <p:spPr>
                  <a:xfrm>
                    <a:off x="3841560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9" name="フリーフォーム 678">
                    <a:extLst>
                      <a:ext uri="{FF2B5EF4-FFF2-40B4-BE49-F238E27FC236}">
                        <a16:creationId xmlns:a16="http://schemas.microsoft.com/office/drawing/2014/main" id="{795F62A2-021D-CFDD-3BD1-B1BA4E094972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0" name="フリーフォーム 679">
                    <a:extLst>
                      <a:ext uri="{FF2B5EF4-FFF2-40B4-BE49-F238E27FC236}">
                        <a16:creationId xmlns:a16="http://schemas.microsoft.com/office/drawing/2014/main" id="{273237B2-BDE9-4C41-6951-883B68F358A0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1" name="フリーフォーム 680">
                    <a:extLst>
                      <a:ext uri="{FF2B5EF4-FFF2-40B4-BE49-F238E27FC236}">
                        <a16:creationId xmlns:a16="http://schemas.microsoft.com/office/drawing/2014/main" id="{6634E624-FE88-2D85-7745-F7F1A27E1B1F}"/>
                      </a:ext>
                    </a:extLst>
                  </p:cNvPr>
                  <p:cNvSpPr/>
                  <p:nvPr/>
                </p:nvSpPr>
                <p:spPr>
                  <a:xfrm>
                    <a:off x="4173930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2" name="フリーフォーム 681">
                    <a:extLst>
                      <a:ext uri="{FF2B5EF4-FFF2-40B4-BE49-F238E27FC236}">
                        <a16:creationId xmlns:a16="http://schemas.microsoft.com/office/drawing/2014/main" id="{616F1CB5-7D67-D975-429C-161A9B95534D}"/>
                      </a:ext>
                    </a:extLst>
                  </p:cNvPr>
                  <p:cNvSpPr/>
                  <p:nvPr/>
                </p:nvSpPr>
                <p:spPr>
                  <a:xfrm>
                    <a:off x="4358579" y="5446447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3" name="フリーフォーム 682">
                    <a:extLst>
                      <a:ext uri="{FF2B5EF4-FFF2-40B4-BE49-F238E27FC236}">
                        <a16:creationId xmlns:a16="http://schemas.microsoft.com/office/drawing/2014/main" id="{2035A30E-371F-407A-B543-BB5D51F99C93}"/>
                      </a:ext>
                    </a:extLst>
                  </p:cNvPr>
                  <p:cNvSpPr/>
                  <p:nvPr/>
                </p:nvSpPr>
                <p:spPr>
                  <a:xfrm>
                    <a:off x="4210872" y="563068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4" name="フリーフォーム 683">
                    <a:extLst>
                      <a:ext uri="{FF2B5EF4-FFF2-40B4-BE49-F238E27FC236}">
                        <a16:creationId xmlns:a16="http://schemas.microsoft.com/office/drawing/2014/main" id="{BB05310E-7394-9959-17BF-71940A04C745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5" name="フリーフォーム 684">
                    <a:extLst>
                      <a:ext uri="{FF2B5EF4-FFF2-40B4-BE49-F238E27FC236}">
                        <a16:creationId xmlns:a16="http://schemas.microsoft.com/office/drawing/2014/main" id="{BE9EBFEA-4CBE-F7C3-FC0B-EAFECB62423F}"/>
                      </a:ext>
                    </a:extLst>
                  </p:cNvPr>
                  <p:cNvSpPr/>
                  <p:nvPr/>
                </p:nvSpPr>
                <p:spPr>
                  <a:xfrm>
                    <a:off x="4118547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6" name="フリーフォーム 685">
                    <a:extLst>
                      <a:ext uri="{FF2B5EF4-FFF2-40B4-BE49-F238E27FC236}">
                        <a16:creationId xmlns:a16="http://schemas.microsoft.com/office/drawing/2014/main" id="{A9E0677B-0479-93C2-309F-AAFC863DCC4C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9383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7" name="フリーフォーム 686">
                    <a:extLst>
                      <a:ext uri="{FF2B5EF4-FFF2-40B4-BE49-F238E27FC236}">
                        <a16:creationId xmlns:a16="http://schemas.microsoft.com/office/drawing/2014/main" id="{CDD753F2-D8FD-C5E4-5452-D03DF64F2EF2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0171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8" name="フリーフォーム 687">
                    <a:extLst>
                      <a:ext uri="{FF2B5EF4-FFF2-40B4-BE49-F238E27FC236}">
                        <a16:creationId xmlns:a16="http://schemas.microsoft.com/office/drawing/2014/main" id="{76EF79EF-8D55-CC5B-673F-02E4FBDA9BEC}"/>
                      </a:ext>
                    </a:extLst>
                  </p:cNvPr>
                  <p:cNvSpPr/>
                  <p:nvPr/>
                </p:nvSpPr>
                <p:spPr>
                  <a:xfrm>
                    <a:off x="4100082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9" name="フリーフォーム 688">
                    <a:extLst>
                      <a:ext uri="{FF2B5EF4-FFF2-40B4-BE49-F238E27FC236}">
                        <a16:creationId xmlns:a16="http://schemas.microsoft.com/office/drawing/2014/main" id="{908C9518-D5DC-A3A5-F3B9-9D5999BBAB59}"/>
                      </a:ext>
                    </a:extLst>
                  </p:cNvPr>
                  <p:cNvSpPr/>
                  <p:nvPr/>
                </p:nvSpPr>
                <p:spPr>
                  <a:xfrm>
                    <a:off x="4173942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0" name="フリーフォーム 689">
                    <a:extLst>
                      <a:ext uri="{FF2B5EF4-FFF2-40B4-BE49-F238E27FC236}">
                        <a16:creationId xmlns:a16="http://schemas.microsoft.com/office/drawing/2014/main" id="{80DC74FF-6C5A-9815-73C0-0FFB75EA700B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74079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1" name="フリーフォーム 690">
                    <a:extLst>
                      <a:ext uri="{FF2B5EF4-FFF2-40B4-BE49-F238E27FC236}">
                        <a16:creationId xmlns:a16="http://schemas.microsoft.com/office/drawing/2014/main" id="{91639803-2A34-25D6-31A2-1DB8502EF9BA}"/>
                      </a:ext>
                    </a:extLst>
                  </p:cNvPr>
                  <p:cNvSpPr/>
                  <p:nvPr/>
                </p:nvSpPr>
                <p:spPr>
                  <a:xfrm>
                    <a:off x="4284732" y="5446444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2" name="フリーフォーム 691">
                    <a:extLst>
                      <a:ext uri="{FF2B5EF4-FFF2-40B4-BE49-F238E27FC236}">
                        <a16:creationId xmlns:a16="http://schemas.microsoft.com/office/drawing/2014/main" id="{9941A91B-FABA-CBDE-6336-1C742D52D3B2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3" name="フリーフォーム 692">
                    <a:extLst>
                      <a:ext uri="{FF2B5EF4-FFF2-40B4-BE49-F238E27FC236}">
                        <a16:creationId xmlns:a16="http://schemas.microsoft.com/office/drawing/2014/main" id="{3AF5C506-1258-B3D5-3A83-8F88B8A7B9E8}"/>
                      </a:ext>
                    </a:extLst>
                  </p:cNvPr>
                  <p:cNvSpPr/>
                  <p:nvPr/>
                </p:nvSpPr>
                <p:spPr>
                  <a:xfrm>
                    <a:off x="3989268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4" name="フリーフォーム 693">
                    <a:extLst>
                      <a:ext uri="{FF2B5EF4-FFF2-40B4-BE49-F238E27FC236}">
                        <a16:creationId xmlns:a16="http://schemas.microsoft.com/office/drawing/2014/main" id="{849A7B50-2029-B84E-3FCF-FDDF4A0F74B1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5" name="フリーフォーム 694">
                    <a:extLst>
                      <a:ext uri="{FF2B5EF4-FFF2-40B4-BE49-F238E27FC236}">
                        <a16:creationId xmlns:a16="http://schemas.microsoft.com/office/drawing/2014/main" id="{21215F77-33DD-B23E-39BB-B6965E82D709}"/>
                      </a:ext>
                    </a:extLst>
                  </p:cNvPr>
                  <p:cNvSpPr/>
                  <p:nvPr/>
                </p:nvSpPr>
                <p:spPr>
                  <a:xfrm>
                    <a:off x="3933886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6" name="フリーフォーム 695">
                    <a:extLst>
                      <a:ext uri="{FF2B5EF4-FFF2-40B4-BE49-F238E27FC236}">
                        <a16:creationId xmlns:a16="http://schemas.microsoft.com/office/drawing/2014/main" id="{933C6491-C447-DAE4-ACD2-9C2B2114F987}"/>
                      </a:ext>
                    </a:extLst>
                  </p:cNvPr>
                  <p:cNvSpPr/>
                  <p:nvPr/>
                </p:nvSpPr>
                <p:spPr>
                  <a:xfrm>
                    <a:off x="3915421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7" name="フリーフォーム 696">
                    <a:extLst>
                      <a:ext uri="{FF2B5EF4-FFF2-40B4-BE49-F238E27FC236}">
                        <a16:creationId xmlns:a16="http://schemas.microsoft.com/office/drawing/2014/main" id="{394CBE08-1A84-EDD8-6BAA-4A1837F91BFD}"/>
                      </a:ext>
                    </a:extLst>
                  </p:cNvPr>
                  <p:cNvSpPr/>
                  <p:nvPr/>
                </p:nvSpPr>
                <p:spPr>
                  <a:xfrm>
                    <a:off x="3989280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8" name="フリーフォーム 697">
                    <a:extLst>
                      <a:ext uri="{FF2B5EF4-FFF2-40B4-BE49-F238E27FC236}">
                        <a16:creationId xmlns:a16="http://schemas.microsoft.com/office/drawing/2014/main" id="{38A07146-2C96-AC6E-26B1-6BB7505B3D52}"/>
                      </a:ext>
                    </a:extLst>
                  </p:cNvPr>
                  <p:cNvSpPr/>
                  <p:nvPr/>
                </p:nvSpPr>
                <p:spPr>
                  <a:xfrm>
                    <a:off x="3878508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9" name="フリーフォーム 698">
                    <a:extLst>
                      <a:ext uri="{FF2B5EF4-FFF2-40B4-BE49-F238E27FC236}">
                        <a16:creationId xmlns:a16="http://schemas.microsoft.com/office/drawing/2014/main" id="{EDBDD19D-AFBA-BF05-000C-5C09F0332DA9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0" name="フリーフォーム 699">
                    <a:extLst>
                      <a:ext uri="{FF2B5EF4-FFF2-40B4-BE49-F238E27FC236}">
                        <a16:creationId xmlns:a16="http://schemas.microsoft.com/office/drawing/2014/main" id="{758ABCE5-D690-D8A9-2348-99A47D1E78B6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1" name="フリーフォーム 700">
                    <a:extLst>
                      <a:ext uri="{FF2B5EF4-FFF2-40B4-BE49-F238E27FC236}">
                        <a16:creationId xmlns:a16="http://schemas.microsoft.com/office/drawing/2014/main" id="{E200A3F6-82F5-D611-560A-F87BB4317D11}"/>
                      </a:ext>
                    </a:extLst>
                  </p:cNvPr>
                  <p:cNvSpPr/>
                  <p:nvPr/>
                </p:nvSpPr>
                <p:spPr>
                  <a:xfrm>
                    <a:off x="4210864" y="568593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2" name="フリーフォーム 701">
                    <a:extLst>
                      <a:ext uri="{FF2B5EF4-FFF2-40B4-BE49-F238E27FC236}">
                        <a16:creationId xmlns:a16="http://schemas.microsoft.com/office/drawing/2014/main" id="{E4E960CD-649F-15B8-A00A-A79A58872F01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7017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3" name="フリーフォーム 702">
                    <a:extLst>
                      <a:ext uri="{FF2B5EF4-FFF2-40B4-BE49-F238E27FC236}">
                        <a16:creationId xmlns:a16="http://schemas.microsoft.com/office/drawing/2014/main" id="{FB092FCE-CC1E-3B43-8031-C6EA7662EA43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4" name="フリーフォーム 703">
                    <a:extLst>
                      <a:ext uri="{FF2B5EF4-FFF2-40B4-BE49-F238E27FC236}">
                        <a16:creationId xmlns:a16="http://schemas.microsoft.com/office/drawing/2014/main" id="{2EE90020-8577-D293-6B6E-D44F2E2C1F3B}"/>
                      </a:ext>
                    </a:extLst>
                  </p:cNvPr>
                  <p:cNvSpPr/>
                  <p:nvPr/>
                </p:nvSpPr>
                <p:spPr>
                  <a:xfrm>
                    <a:off x="3970833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5" name="フリーフォーム 704">
                    <a:extLst>
                      <a:ext uri="{FF2B5EF4-FFF2-40B4-BE49-F238E27FC236}">
                        <a16:creationId xmlns:a16="http://schemas.microsoft.com/office/drawing/2014/main" id="{5875D253-8FC3-6F1C-8933-AB40A617702E}"/>
                      </a:ext>
                    </a:extLst>
                  </p:cNvPr>
                  <p:cNvSpPr/>
                  <p:nvPr/>
                </p:nvSpPr>
                <p:spPr>
                  <a:xfrm>
                    <a:off x="3878508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6" name="フリーフォーム 705">
                    <a:extLst>
                      <a:ext uri="{FF2B5EF4-FFF2-40B4-BE49-F238E27FC236}">
                        <a16:creationId xmlns:a16="http://schemas.microsoft.com/office/drawing/2014/main" id="{80965B21-DD06-F801-6F11-1923B810DE2C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7" name="フリーフォーム 706">
                    <a:extLst>
                      <a:ext uri="{FF2B5EF4-FFF2-40B4-BE49-F238E27FC236}">
                        <a16:creationId xmlns:a16="http://schemas.microsoft.com/office/drawing/2014/main" id="{0C7C4051-E9A1-6798-B0DD-A77DD6110060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3332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8" name="フリーフォーム 707">
                    <a:extLst>
                      <a:ext uri="{FF2B5EF4-FFF2-40B4-BE49-F238E27FC236}">
                        <a16:creationId xmlns:a16="http://schemas.microsoft.com/office/drawing/2014/main" id="{3CFA05A3-1465-8D4C-AC04-40830CA6958F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9" name="フリーフォーム 708">
                    <a:extLst>
                      <a:ext uri="{FF2B5EF4-FFF2-40B4-BE49-F238E27FC236}">
                        <a16:creationId xmlns:a16="http://schemas.microsoft.com/office/drawing/2014/main" id="{70891F87-2C09-2904-4A56-6965C0C87BCD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13568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0" name="フリーフォーム 709">
                    <a:extLst>
                      <a:ext uri="{FF2B5EF4-FFF2-40B4-BE49-F238E27FC236}">
                        <a16:creationId xmlns:a16="http://schemas.microsoft.com/office/drawing/2014/main" id="{BE37F9DF-DDBA-0107-976B-915DC422F126}"/>
                      </a:ext>
                    </a:extLst>
                  </p:cNvPr>
                  <p:cNvSpPr/>
                  <p:nvPr/>
                </p:nvSpPr>
                <p:spPr>
                  <a:xfrm>
                    <a:off x="4137017" y="5685933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1" name="フリーフォーム 710">
                    <a:extLst>
                      <a:ext uri="{FF2B5EF4-FFF2-40B4-BE49-F238E27FC236}">
                        <a16:creationId xmlns:a16="http://schemas.microsoft.com/office/drawing/2014/main" id="{A9C355C3-C287-7381-6D8B-3D27A85F159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2" name="フリーフォーム 711">
                    <a:extLst>
                      <a:ext uri="{FF2B5EF4-FFF2-40B4-BE49-F238E27FC236}">
                        <a16:creationId xmlns:a16="http://schemas.microsoft.com/office/drawing/2014/main" id="{B371F954-9FC5-72AA-2CB6-6D86736331E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3" name="フリーフォーム 712">
                    <a:extLst>
                      <a:ext uri="{FF2B5EF4-FFF2-40B4-BE49-F238E27FC236}">
                        <a16:creationId xmlns:a16="http://schemas.microsoft.com/office/drawing/2014/main" id="{BF1A72BA-2CF6-19F2-B3B7-12E74BE042A0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4" name="フリーフォーム 713">
                    <a:extLst>
                      <a:ext uri="{FF2B5EF4-FFF2-40B4-BE49-F238E27FC236}">
                        <a16:creationId xmlns:a16="http://schemas.microsoft.com/office/drawing/2014/main" id="{0B751289-AC9E-06AB-E99F-767DA05A5952}"/>
                      </a:ext>
                    </a:extLst>
                  </p:cNvPr>
                  <p:cNvSpPr/>
                  <p:nvPr/>
                </p:nvSpPr>
                <p:spPr>
                  <a:xfrm>
                    <a:off x="3786171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5" name="フリーフォーム 714">
                    <a:extLst>
                      <a:ext uri="{FF2B5EF4-FFF2-40B4-BE49-F238E27FC236}">
                        <a16:creationId xmlns:a16="http://schemas.microsoft.com/office/drawing/2014/main" id="{3D6C836C-A04B-839A-CE71-4F5CFAC8F29D}"/>
                      </a:ext>
                    </a:extLst>
                  </p:cNvPr>
                  <p:cNvSpPr/>
                  <p:nvPr/>
                </p:nvSpPr>
                <p:spPr>
                  <a:xfrm>
                    <a:off x="3693847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6" name="フリーフォーム 715">
                    <a:extLst>
                      <a:ext uri="{FF2B5EF4-FFF2-40B4-BE49-F238E27FC236}">
                        <a16:creationId xmlns:a16="http://schemas.microsoft.com/office/drawing/2014/main" id="{9A1BB04E-EDEB-0321-8F63-74229CC9D9A3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7" name="フリーフォーム 716">
                    <a:extLst>
                      <a:ext uri="{FF2B5EF4-FFF2-40B4-BE49-F238E27FC236}">
                        <a16:creationId xmlns:a16="http://schemas.microsoft.com/office/drawing/2014/main" id="{40AC3745-5C0B-DB10-9196-9E2ECCA83D68}"/>
                      </a:ext>
                    </a:extLst>
                  </p:cNvPr>
                  <p:cNvSpPr/>
                  <p:nvPr/>
                </p:nvSpPr>
                <p:spPr>
                  <a:xfrm>
                    <a:off x="4358585" y="563067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8" name="フリーフォーム 717">
                    <a:extLst>
                      <a:ext uri="{FF2B5EF4-FFF2-40B4-BE49-F238E27FC236}">
                        <a16:creationId xmlns:a16="http://schemas.microsoft.com/office/drawing/2014/main" id="{13AF97AC-1A10-123B-9F39-79A3E0571DE4}"/>
                      </a:ext>
                    </a:extLst>
                  </p:cNvPr>
                  <p:cNvSpPr/>
                  <p:nvPr/>
                </p:nvSpPr>
                <p:spPr>
                  <a:xfrm>
                    <a:off x="4210878" y="5814908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9" name="フリーフォーム 718">
                    <a:extLst>
                      <a:ext uri="{FF2B5EF4-FFF2-40B4-BE49-F238E27FC236}">
                        <a16:creationId xmlns:a16="http://schemas.microsoft.com/office/drawing/2014/main" id="{CD7C9440-D051-EF76-1224-E80942906EE0}"/>
                      </a:ext>
                    </a:extLst>
                  </p:cNvPr>
                  <p:cNvSpPr/>
                  <p:nvPr/>
                </p:nvSpPr>
                <p:spPr>
                  <a:xfrm>
                    <a:off x="4210878" y="5778059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0" name="フリーフォーム 719">
                    <a:extLst>
                      <a:ext uri="{FF2B5EF4-FFF2-40B4-BE49-F238E27FC236}">
                        <a16:creationId xmlns:a16="http://schemas.microsoft.com/office/drawing/2014/main" id="{BF659D15-92E3-D47E-4652-04AA22E420B9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85941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1" name="フリーフォーム 720">
                    <a:extLst>
                      <a:ext uri="{FF2B5EF4-FFF2-40B4-BE49-F238E27FC236}">
                        <a16:creationId xmlns:a16="http://schemas.microsoft.com/office/drawing/2014/main" id="{A27EFB64-23F1-88AF-E9DE-A4A339677B38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58306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2" name="フリーフォーム 721">
                    <a:extLst>
                      <a:ext uri="{FF2B5EF4-FFF2-40B4-BE49-F238E27FC236}">
                        <a16:creationId xmlns:a16="http://schemas.microsoft.com/office/drawing/2014/main" id="{896E8C88-C77F-EB29-836E-CD2AFC2FE6CC}"/>
                      </a:ext>
                    </a:extLst>
                  </p:cNvPr>
                  <p:cNvSpPr/>
                  <p:nvPr/>
                </p:nvSpPr>
                <p:spPr>
                  <a:xfrm>
                    <a:off x="4284737" y="5630671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637" name="グラフィックス 1395">
                  <a:extLst>
                    <a:ext uri="{FF2B5EF4-FFF2-40B4-BE49-F238E27FC236}">
                      <a16:creationId xmlns:a16="http://schemas.microsoft.com/office/drawing/2014/main" id="{E4CC0B07-BBEA-59B0-7917-AC07B58140E1}"/>
                    </a:ext>
                  </a:extLst>
                </p:cNvPr>
                <p:cNvGrpSpPr/>
                <p:nvPr/>
              </p:nvGrpSpPr>
              <p:grpSpPr>
                <a:xfrm>
                  <a:off x="3685993" y="5438613"/>
                  <a:ext cx="680451" cy="494654"/>
                  <a:chOff x="3685993" y="5438613"/>
                  <a:chExt cx="680451" cy="494654"/>
                </a:xfrm>
                <a:solidFill>
                  <a:srgbClr val="000000"/>
                </a:solidFill>
              </p:grpSpPr>
              <p:sp>
                <p:nvSpPr>
                  <p:cNvPr id="638" name="フリーフォーム 637">
                    <a:extLst>
                      <a:ext uri="{FF2B5EF4-FFF2-40B4-BE49-F238E27FC236}">
                        <a16:creationId xmlns:a16="http://schemas.microsoft.com/office/drawing/2014/main" id="{8393B5B1-A57A-A943-5490-DAAAB72983B3}"/>
                      </a:ext>
                    </a:extLst>
                  </p:cNvPr>
                  <p:cNvSpPr/>
                  <p:nvPr/>
                </p:nvSpPr>
                <p:spPr>
                  <a:xfrm>
                    <a:off x="4055304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9" name="フリーフォーム 638">
                    <a:extLst>
                      <a:ext uri="{FF2B5EF4-FFF2-40B4-BE49-F238E27FC236}">
                        <a16:creationId xmlns:a16="http://schemas.microsoft.com/office/drawing/2014/main" id="{2084775E-64BB-C1A3-364C-96DEF6C64CFA}"/>
                      </a:ext>
                    </a:extLst>
                  </p:cNvPr>
                  <p:cNvSpPr/>
                  <p:nvPr/>
                </p:nvSpPr>
                <p:spPr>
                  <a:xfrm>
                    <a:off x="3685993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0" name="フリーフォーム 639">
                    <a:extLst>
                      <a:ext uri="{FF2B5EF4-FFF2-40B4-BE49-F238E27FC236}">
                        <a16:creationId xmlns:a16="http://schemas.microsoft.com/office/drawing/2014/main" id="{E201DC46-9B56-7203-52E9-E85415DAF17C}"/>
                      </a:ext>
                    </a:extLst>
                  </p:cNvPr>
                  <p:cNvSpPr/>
                  <p:nvPr/>
                </p:nvSpPr>
                <p:spPr>
                  <a:xfrm>
                    <a:off x="4350743" y="5438613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1" name="フリーフォーム 640">
                    <a:extLst>
                      <a:ext uri="{FF2B5EF4-FFF2-40B4-BE49-F238E27FC236}">
                        <a16:creationId xmlns:a16="http://schemas.microsoft.com/office/drawing/2014/main" id="{D24C8D1B-6C40-0FB1-8A8D-1C8245F2A9F6}"/>
                      </a:ext>
                    </a:extLst>
                  </p:cNvPr>
                  <p:cNvSpPr/>
                  <p:nvPr/>
                </p:nvSpPr>
                <p:spPr>
                  <a:xfrm>
                    <a:off x="3981433" y="5438614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2" name="フリーフォーム 641">
                    <a:extLst>
                      <a:ext uri="{FF2B5EF4-FFF2-40B4-BE49-F238E27FC236}">
                        <a16:creationId xmlns:a16="http://schemas.microsoft.com/office/drawing/2014/main" id="{5E8D52BC-C60B-E332-1992-0A6AC7916370}"/>
                      </a:ext>
                    </a:extLst>
                  </p:cNvPr>
                  <p:cNvSpPr/>
                  <p:nvPr/>
                </p:nvSpPr>
                <p:spPr>
                  <a:xfrm>
                    <a:off x="4055310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3" name="フリーフォーム 642">
                    <a:extLst>
                      <a:ext uri="{FF2B5EF4-FFF2-40B4-BE49-F238E27FC236}">
                        <a16:creationId xmlns:a16="http://schemas.microsoft.com/office/drawing/2014/main" id="{19078654-EAC6-C0AB-D51B-1DBC104D5D77}"/>
                      </a:ext>
                    </a:extLst>
                  </p:cNvPr>
                  <p:cNvSpPr/>
                  <p:nvPr/>
                </p:nvSpPr>
                <p:spPr>
                  <a:xfrm>
                    <a:off x="3685999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4" name="フリーフォーム 643">
                    <a:extLst>
                      <a:ext uri="{FF2B5EF4-FFF2-40B4-BE49-F238E27FC236}">
                        <a16:creationId xmlns:a16="http://schemas.microsoft.com/office/drawing/2014/main" id="{86EE9192-3C1E-4210-4162-3BD7510B080A}"/>
                      </a:ext>
                    </a:extLst>
                  </p:cNvPr>
                  <p:cNvSpPr/>
                  <p:nvPr/>
                </p:nvSpPr>
                <p:spPr>
                  <a:xfrm>
                    <a:off x="4350750" y="580707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FA8D63E6-D31F-D5B9-2104-FEF87B90631F}"/>
                  </a:ext>
                </a:extLst>
              </p:cNvPr>
              <p:cNvGrpSpPr/>
              <p:nvPr/>
            </p:nvGrpSpPr>
            <p:grpSpPr>
              <a:xfrm>
                <a:off x="4480564" y="5568290"/>
                <a:ext cx="672797" cy="239421"/>
                <a:chOff x="4480564" y="5568290"/>
                <a:chExt cx="672797" cy="239421"/>
              </a:xfrm>
            </p:grpSpPr>
            <p:grpSp>
              <p:nvGrpSpPr>
                <p:cNvPr id="580" name="グラフィックス 1396">
                  <a:extLst>
                    <a:ext uri="{FF2B5EF4-FFF2-40B4-BE49-F238E27FC236}">
                      <a16:creationId xmlns:a16="http://schemas.microsoft.com/office/drawing/2014/main" id="{81BC6351-DF8F-3999-49A3-A85B6131D0B0}"/>
                    </a:ext>
                  </a:extLst>
                </p:cNvPr>
                <p:cNvGrpSpPr/>
                <p:nvPr/>
              </p:nvGrpSpPr>
              <p:grpSpPr>
                <a:xfrm>
                  <a:off x="4487924" y="5575637"/>
                  <a:ext cx="658077" cy="224730"/>
                  <a:chOff x="4487924" y="5575637"/>
                  <a:chExt cx="658077" cy="224730"/>
                </a:xfrm>
              </p:grpSpPr>
              <p:sp>
                <p:nvSpPr>
                  <p:cNvPr id="589" name="フリーフォーム 588">
                    <a:extLst>
                      <a:ext uri="{FF2B5EF4-FFF2-40B4-BE49-F238E27FC236}">
                        <a16:creationId xmlns:a16="http://schemas.microsoft.com/office/drawing/2014/main" id="{46D8496C-62C6-4CA4-468D-303F7876104A}"/>
                      </a:ext>
                    </a:extLst>
                  </p:cNvPr>
                  <p:cNvSpPr/>
                  <p:nvPr/>
                </p:nvSpPr>
                <p:spPr>
                  <a:xfrm>
                    <a:off x="483428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0" name="フリーフォーム 589">
                    <a:extLst>
                      <a:ext uri="{FF2B5EF4-FFF2-40B4-BE49-F238E27FC236}">
                        <a16:creationId xmlns:a16="http://schemas.microsoft.com/office/drawing/2014/main" id="{53256C21-AAB8-8A48-A252-D4C9B428B23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1" name="フリーフォーム 590">
                    <a:extLst>
                      <a:ext uri="{FF2B5EF4-FFF2-40B4-BE49-F238E27FC236}">
                        <a16:creationId xmlns:a16="http://schemas.microsoft.com/office/drawing/2014/main" id="{C0611B82-187E-B143-F424-23544F2857CC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2" name="フリーフォーム 591">
                    <a:extLst>
                      <a:ext uri="{FF2B5EF4-FFF2-40B4-BE49-F238E27FC236}">
                        <a16:creationId xmlns:a16="http://schemas.microsoft.com/office/drawing/2014/main" id="{6F132995-0291-2544-7D0B-4EAD039151BB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3" name="フリーフォーム 592">
                    <a:extLst>
                      <a:ext uri="{FF2B5EF4-FFF2-40B4-BE49-F238E27FC236}">
                        <a16:creationId xmlns:a16="http://schemas.microsoft.com/office/drawing/2014/main" id="{3CE082EF-3FCA-9AFA-2581-C5DCCF5ADF59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4" name="フリーフォーム 593">
                    <a:extLst>
                      <a:ext uri="{FF2B5EF4-FFF2-40B4-BE49-F238E27FC236}">
                        <a16:creationId xmlns:a16="http://schemas.microsoft.com/office/drawing/2014/main" id="{BED33B05-2ED2-8CB8-AEAD-84649820B38A}"/>
                      </a:ext>
                    </a:extLst>
                  </p:cNvPr>
                  <p:cNvSpPr/>
                  <p:nvPr/>
                </p:nvSpPr>
                <p:spPr>
                  <a:xfrm>
                    <a:off x="5007458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5" name="フリーフォーム 594">
                    <a:extLst>
                      <a:ext uri="{FF2B5EF4-FFF2-40B4-BE49-F238E27FC236}">
                        <a16:creationId xmlns:a16="http://schemas.microsoft.com/office/drawing/2014/main" id="{97EB4950-ECA4-2B18-B983-E5C378A2F1E9}"/>
                      </a:ext>
                    </a:extLst>
                  </p:cNvPr>
                  <p:cNvSpPr/>
                  <p:nvPr/>
                </p:nvSpPr>
                <p:spPr>
                  <a:xfrm>
                    <a:off x="497281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6" name="フリーフォーム 595">
                    <a:extLst>
                      <a:ext uri="{FF2B5EF4-FFF2-40B4-BE49-F238E27FC236}">
                        <a16:creationId xmlns:a16="http://schemas.microsoft.com/office/drawing/2014/main" id="{9B81AB57-22BC-A1DA-3F3F-BFD0A8AAEF0B}"/>
                      </a:ext>
                    </a:extLst>
                  </p:cNvPr>
                  <p:cNvSpPr/>
                  <p:nvPr/>
                </p:nvSpPr>
                <p:spPr>
                  <a:xfrm>
                    <a:off x="5145989" y="5575641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7" name="フリーフォーム 596">
                    <a:extLst>
                      <a:ext uri="{FF2B5EF4-FFF2-40B4-BE49-F238E27FC236}">
                        <a16:creationId xmlns:a16="http://schemas.microsoft.com/office/drawing/2014/main" id="{63291E1E-DDEB-1BE6-8AE6-551B99380D6E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4850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8" name="フリーフォーム 597">
                    <a:extLst>
                      <a:ext uri="{FF2B5EF4-FFF2-40B4-BE49-F238E27FC236}">
                        <a16:creationId xmlns:a16="http://schemas.microsoft.com/office/drawing/2014/main" id="{3D588468-BF5E-13F8-85A4-4A10A348BB3E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9" name="フリーフォーム 598">
                    <a:extLst>
                      <a:ext uri="{FF2B5EF4-FFF2-40B4-BE49-F238E27FC236}">
                        <a16:creationId xmlns:a16="http://schemas.microsoft.com/office/drawing/2014/main" id="{5ADAD579-1384-EA58-B4BA-69C87DC54A64}"/>
                      </a:ext>
                    </a:extLst>
                  </p:cNvPr>
                  <p:cNvSpPr/>
                  <p:nvPr/>
                </p:nvSpPr>
                <p:spPr>
                  <a:xfrm>
                    <a:off x="492086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0" name="フリーフォーム 599">
                    <a:extLst>
                      <a:ext uri="{FF2B5EF4-FFF2-40B4-BE49-F238E27FC236}">
                        <a16:creationId xmlns:a16="http://schemas.microsoft.com/office/drawing/2014/main" id="{5C51FDB7-ED12-E9D1-F7D1-2A19EF082BA0}"/>
                      </a:ext>
                    </a:extLst>
                  </p:cNvPr>
                  <p:cNvSpPr/>
                  <p:nvPr/>
                </p:nvSpPr>
                <p:spPr>
                  <a:xfrm>
                    <a:off x="483428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1" name="フリーフォーム 600">
                    <a:extLst>
                      <a:ext uri="{FF2B5EF4-FFF2-40B4-BE49-F238E27FC236}">
                        <a16:creationId xmlns:a16="http://schemas.microsoft.com/office/drawing/2014/main" id="{25B2EB21-6C31-4632-8341-E2B1B9E8489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2" name="フリーフォーム 601">
                    <a:extLst>
                      <a:ext uri="{FF2B5EF4-FFF2-40B4-BE49-F238E27FC236}">
                        <a16:creationId xmlns:a16="http://schemas.microsoft.com/office/drawing/2014/main" id="{F2499203-6F0F-682E-BBD8-410C701F5B45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3" name="フリーフォーム 602">
                    <a:extLst>
                      <a:ext uri="{FF2B5EF4-FFF2-40B4-BE49-F238E27FC236}">
                        <a16:creationId xmlns:a16="http://schemas.microsoft.com/office/drawing/2014/main" id="{F7A76FF3-5FB9-CA4A-E6AE-D7236935D2B9}"/>
                      </a:ext>
                    </a:extLst>
                  </p:cNvPr>
                  <p:cNvSpPr/>
                  <p:nvPr/>
                </p:nvSpPr>
                <p:spPr>
                  <a:xfrm>
                    <a:off x="492086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4" name="フリーフォーム 603">
                    <a:extLst>
                      <a:ext uri="{FF2B5EF4-FFF2-40B4-BE49-F238E27FC236}">
                        <a16:creationId xmlns:a16="http://schemas.microsoft.com/office/drawing/2014/main" id="{588ACD27-E9EB-AAE2-B43D-D9EBDAE686C2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13933"/>
                    <a:ext cx="138530" cy="34575"/>
                  </a:xfrm>
                  <a:custGeom>
                    <a:avLst/>
                    <a:gdLst>
                      <a:gd name="connsiteX0" fmla="*/ 138531 w 138530"/>
                      <a:gd name="connsiteY0" fmla="*/ 34575 h 34575"/>
                      <a:gd name="connsiteX1" fmla="*/ 0 w 138530"/>
                      <a:gd name="connsiteY1" fmla="*/ 0 h 34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5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5" name="フリーフォーム 604">
                    <a:extLst>
                      <a:ext uri="{FF2B5EF4-FFF2-40B4-BE49-F238E27FC236}">
                        <a16:creationId xmlns:a16="http://schemas.microsoft.com/office/drawing/2014/main" id="{57D6D27C-63CC-754D-A2F5-821857B7E54D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138530" cy="34574"/>
                  </a:xfrm>
                  <a:custGeom>
                    <a:avLst/>
                    <a:gdLst>
                      <a:gd name="connsiteX0" fmla="*/ 138531 w 138530"/>
                      <a:gd name="connsiteY0" fmla="*/ 34575 h 34574"/>
                      <a:gd name="connsiteX1" fmla="*/ 0 w 138530"/>
                      <a:gd name="connsiteY1" fmla="*/ 0 h 3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4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6" name="フリーフォーム 605">
                    <a:extLst>
                      <a:ext uri="{FF2B5EF4-FFF2-40B4-BE49-F238E27FC236}">
                        <a16:creationId xmlns:a16="http://schemas.microsoft.com/office/drawing/2014/main" id="{FF778496-2FFD-3C53-5C5B-CC87A5F8C8BB}"/>
                      </a:ext>
                    </a:extLst>
                  </p:cNvPr>
                  <p:cNvSpPr/>
                  <p:nvPr/>
                </p:nvSpPr>
                <p:spPr>
                  <a:xfrm>
                    <a:off x="490355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7" name="フリーフォーム 606">
                    <a:extLst>
                      <a:ext uri="{FF2B5EF4-FFF2-40B4-BE49-F238E27FC236}">
                        <a16:creationId xmlns:a16="http://schemas.microsoft.com/office/drawing/2014/main" id="{B69256AF-AC46-2805-BA7A-BB3DB2FF841B}"/>
                      </a:ext>
                    </a:extLst>
                  </p:cNvPr>
                  <p:cNvSpPr/>
                  <p:nvPr/>
                </p:nvSpPr>
                <p:spPr>
                  <a:xfrm>
                    <a:off x="497282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8" name="フリーフォーム 607">
                    <a:extLst>
                      <a:ext uri="{FF2B5EF4-FFF2-40B4-BE49-F238E27FC236}">
                        <a16:creationId xmlns:a16="http://schemas.microsoft.com/office/drawing/2014/main" id="{4BB21DAF-96B8-0768-17DC-CB4B461441BF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01568"/>
                    <a:ext cx="69271" cy="198797"/>
                  </a:xfrm>
                  <a:custGeom>
                    <a:avLst/>
                    <a:gdLst>
                      <a:gd name="connsiteX0" fmla="*/ 0 w 69271"/>
                      <a:gd name="connsiteY0" fmla="*/ 198797 h 198797"/>
                      <a:gd name="connsiteX1" fmla="*/ 69271 w 69271"/>
                      <a:gd name="connsiteY1" fmla="*/ 0 h 198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797">
                        <a:moveTo>
                          <a:pt x="0" y="198797"/>
                        </a:moveTo>
                        <a:lnTo>
                          <a:pt x="692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9" name="フリーフォーム 608">
                    <a:extLst>
                      <a:ext uri="{FF2B5EF4-FFF2-40B4-BE49-F238E27FC236}">
                        <a16:creationId xmlns:a16="http://schemas.microsoft.com/office/drawing/2014/main" id="{914EFA1D-FEB6-903F-C9DC-524FB42BF47A}"/>
                      </a:ext>
                    </a:extLst>
                  </p:cNvPr>
                  <p:cNvSpPr/>
                  <p:nvPr/>
                </p:nvSpPr>
                <p:spPr>
                  <a:xfrm>
                    <a:off x="5076730" y="5575638"/>
                    <a:ext cx="69271" cy="198800"/>
                  </a:xfrm>
                  <a:custGeom>
                    <a:avLst/>
                    <a:gdLst>
                      <a:gd name="connsiteX0" fmla="*/ 69271 w 69271"/>
                      <a:gd name="connsiteY0" fmla="*/ 0 h 198800"/>
                      <a:gd name="connsiteX1" fmla="*/ 0 w 69271"/>
                      <a:gd name="connsiteY1" fmla="*/ 198800 h 198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800">
                        <a:moveTo>
                          <a:pt x="69271" y="0"/>
                        </a:moveTo>
                        <a:lnTo>
                          <a:pt x="0" y="19880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0" name="フリーフォーム 609">
                    <a:extLst>
                      <a:ext uri="{FF2B5EF4-FFF2-40B4-BE49-F238E27FC236}">
                        <a16:creationId xmlns:a16="http://schemas.microsoft.com/office/drawing/2014/main" id="{4E4F2D67-2C21-DF27-AD71-DA7B16A25B9C}"/>
                      </a:ext>
                    </a:extLst>
                  </p:cNvPr>
                  <p:cNvSpPr/>
                  <p:nvPr/>
                </p:nvSpPr>
                <p:spPr>
                  <a:xfrm>
                    <a:off x="466109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1" name="フリーフォーム 610">
                    <a:extLst>
                      <a:ext uri="{FF2B5EF4-FFF2-40B4-BE49-F238E27FC236}">
                        <a16:creationId xmlns:a16="http://schemas.microsoft.com/office/drawing/2014/main" id="{29870724-7D28-C193-BBFB-ECD4EAC74F5D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2" name="フリーフォーム 611">
                    <a:extLst>
                      <a:ext uri="{FF2B5EF4-FFF2-40B4-BE49-F238E27FC236}">
                        <a16:creationId xmlns:a16="http://schemas.microsoft.com/office/drawing/2014/main" id="{1134F1BE-76D3-9B2C-0AE7-DE125A9FC1F6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3" name="フリーフォーム 612">
                    <a:extLst>
                      <a:ext uri="{FF2B5EF4-FFF2-40B4-BE49-F238E27FC236}">
                        <a16:creationId xmlns:a16="http://schemas.microsoft.com/office/drawing/2014/main" id="{09439F33-1EB4-A93D-5E81-D93EF9CF1FA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4" name="フリーフォーム 613">
                    <a:extLst>
                      <a:ext uri="{FF2B5EF4-FFF2-40B4-BE49-F238E27FC236}">
                        <a16:creationId xmlns:a16="http://schemas.microsoft.com/office/drawing/2014/main" id="{DAEEC9AF-1151-6C01-38F0-B4A1C7D314A7}"/>
                      </a:ext>
                    </a:extLst>
                  </p:cNvPr>
                  <p:cNvSpPr/>
                  <p:nvPr/>
                </p:nvSpPr>
                <p:spPr>
                  <a:xfrm>
                    <a:off x="479962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5" name="フリーフォーム 614">
                    <a:extLst>
                      <a:ext uri="{FF2B5EF4-FFF2-40B4-BE49-F238E27FC236}">
                        <a16:creationId xmlns:a16="http://schemas.microsoft.com/office/drawing/2014/main" id="{06481018-AB1A-7C4D-32D1-09572BF6425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6" name="フリーフォーム 615">
                    <a:extLst>
                      <a:ext uri="{FF2B5EF4-FFF2-40B4-BE49-F238E27FC236}">
                        <a16:creationId xmlns:a16="http://schemas.microsoft.com/office/drawing/2014/main" id="{DB211CE5-369D-7C3C-E431-7F29D0273FDE}"/>
                      </a:ext>
                    </a:extLst>
                  </p:cNvPr>
                  <p:cNvSpPr/>
                  <p:nvPr/>
                </p:nvSpPr>
                <p:spPr>
                  <a:xfrm>
                    <a:off x="474767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7" name="フリーフォーム 616">
                    <a:extLst>
                      <a:ext uri="{FF2B5EF4-FFF2-40B4-BE49-F238E27FC236}">
                        <a16:creationId xmlns:a16="http://schemas.microsoft.com/office/drawing/2014/main" id="{C4A39768-F6A1-DFEA-223F-01E5BD79141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8" name="フリーフォーム 617">
                    <a:extLst>
                      <a:ext uri="{FF2B5EF4-FFF2-40B4-BE49-F238E27FC236}">
                        <a16:creationId xmlns:a16="http://schemas.microsoft.com/office/drawing/2014/main" id="{9FD3401F-C28E-6764-A6DD-ED502ACD52C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9" name="フリーフォーム 618">
                    <a:extLst>
                      <a:ext uri="{FF2B5EF4-FFF2-40B4-BE49-F238E27FC236}">
                        <a16:creationId xmlns:a16="http://schemas.microsoft.com/office/drawing/2014/main" id="{821FAEA8-9A42-F589-FBDE-4246968BA669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0" name="フリーフォーム 619">
                    <a:extLst>
                      <a:ext uri="{FF2B5EF4-FFF2-40B4-BE49-F238E27FC236}">
                        <a16:creationId xmlns:a16="http://schemas.microsoft.com/office/drawing/2014/main" id="{CD09DD4F-0519-286F-D475-5298A2FA5937}"/>
                      </a:ext>
                    </a:extLst>
                  </p:cNvPr>
                  <p:cNvSpPr/>
                  <p:nvPr/>
                </p:nvSpPr>
                <p:spPr>
                  <a:xfrm>
                    <a:off x="474767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1" name="フリーフォーム 620">
                    <a:extLst>
                      <a:ext uri="{FF2B5EF4-FFF2-40B4-BE49-F238E27FC236}">
                        <a16:creationId xmlns:a16="http://schemas.microsoft.com/office/drawing/2014/main" id="{C36D6600-067E-D1B1-7392-11556A6C5196}"/>
                      </a:ext>
                    </a:extLst>
                  </p:cNvPr>
                  <p:cNvSpPr/>
                  <p:nvPr/>
                </p:nvSpPr>
                <p:spPr>
                  <a:xfrm>
                    <a:off x="473036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2" name="フリーフォーム 621">
                    <a:extLst>
                      <a:ext uri="{FF2B5EF4-FFF2-40B4-BE49-F238E27FC236}">
                        <a16:creationId xmlns:a16="http://schemas.microsoft.com/office/drawing/2014/main" id="{4C0F3C68-4376-69A7-0A42-AEAA3A937381}"/>
                      </a:ext>
                    </a:extLst>
                  </p:cNvPr>
                  <p:cNvSpPr/>
                  <p:nvPr/>
                </p:nvSpPr>
                <p:spPr>
                  <a:xfrm>
                    <a:off x="479963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3" name="フリーフォーム 622">
                    <a:extLst>
                      <a:ext uri="{FF2B5EF4-FFF2-40B4-BE49-F238E27FC236}">
                        <a16:creationId xmlns:a16="http://schemas.microsoft.com/office/drawing/2014/main" id="{E6D1E398-12FA-6A47-32B4-C92C620FF7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4" name="フリーフォーム 623">
                    <a:extLst>
                      <a:ext uri="{FF2B5EF4-FFF2-40B4-BE49-F238E27FC236}">
                        <a16:creationId xmlns:a16="http://schemas.microsoft.com/office/drawing/2014/main" id="{AB52D496-A3B5-E38C-2BB3-59273953B1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5" name="フリーフォーム 624">
                    <a:extLst>
                      <a:ext uri="{FF2B5EF4-FFF2-40B4-BE49-F238E27FC236}">
                        <a16:creationId xmlns:a16="http://schemas.microsoft.com/office/drawing/2014/main" id="{76AF8EAA-89F5-1122-EDBD-E6DA4C9D29C1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6" name="フリーフォーム 625">
                    <a:extLst>
                      <a:ext uri="{FF2B5EF4-FFF2-40B4-BE49-F238E27FC236}">
                        <a16:creationId xmlns:a16="http://schemas.microsoft.com/office/drawing/2014/main" id="{A2C33376-0E65-34C5-370E-5EE46F97CCB7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7" name="フリーフォーム 626">
                    <a:extLst>
                      <a:ext uri="{FF2B5EF4-FFF2-40B4-BE49-F238E27FC236}">
                        <a16:creationId xmlns:a16="http://schemas.microsoft.com/office/drawing/2014/main" id="{4F870BAA-DE2D-259D-7EE8-DDF33DE0DEB6}"/>
                      </a:ext>
                    </a:extLst>
                  </p:cNvPr>
                  <p:cNvSpPr/>
                  <p:nvPr/>
                </p:nvSpPr>
                <p:spPr>
                  <a:xfrm>
                    <a:off x="4626455" y="5575640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8" name="フリーフォーム 627">
                    <a:extLst>
                      <a:ext uri="{FF2B5EF4-FFF2-40B4-BE49-F238E27FC236}">
                        <a16:creationId xmlns:a16="http://schemas.microsoft.com/office/drawing/2014/main" id="{9BF70C87-C213-2116-7CDA-472E687873A0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9" name="フリーフォーム 628">
                    <a:extLst>
                      <a:ext uri="{FF2B5EF4-FFF2-40B4-BE49-F238E27FC236}">
                        <a16:creationId xmlns:a16="http://schemas.microsoft.com/office/drawing/2014/main" id="{0ECE7F79-121D-10D0-F534-7C07A9627165}"/>
                      </a:ext>
                    </a:extLst>
                  </p:cNvPr>
                  <p:cNvSpPr/>
                  <p:nvPr/>
                </p:nvSpPr>
                <p:spPr>
                  <a:xfrm>
                    <a:off x="4574513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0" name="フリーフォーム 629">
                    <a:extLst>
                      <a:ext uri="{FF2B5EF4-FFF2-40B4-BE49-F238E27FC236}">
                        <a16:creationId xmlns:a16="http://schemas.microsoft.com/office/drawing/2014/main" id="{C7400AE8-2FB2-E38F-89A5-9A9A16874969}"/>
                      </a:ext>
                    </a:extLst>
                  </p:cNvPr>
                  <p:cNvSpPr/>
                  <p:nvPr/>
                </p:nvSpPr>
                <p:spPr>
                  <a:xfrm>
                    <a:off x="4487924" y="5713932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1" name="フリーフォーム 630">
                    <a:extLst>
                      <a:ext uri="{FF2B5EF4-FFF2-40B4-BE49-F238E27FC236}">
                        <a16:creationId xmlns:a16="http://schemas.microsoft.com/office/drawing/2014/main" id="{A91EB506-8282-D5CE-2422-76D9EC70247B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2" name="フリーフォーム 631">
                    <a:extLst>
                      <a:ext uri="{FF2B5EF4-FFF2-40B4-BE49-F238E27FC236}">
                        <a16:creationId xmlns:a16="http://schemas.microsoft.com/office/drawing/2014/main" id="{5A1BD399-E7C8-9D80-DC73-D00E9DB561C5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3" name="フリーフォーム 632">
                    <a:extLst>
                      <a:ext uri="{FF2B5EF4-FFF2-40B4-BE49-F238E27FC236}">
                        <a16:creationId xmlns:a16="http://schemas.microsoft.com/office/drawing/2014/main" id="{83B3FFD1-3F13-C19C-1BA0-040B79BC019C}"/>
                      </a:ext>
                    </a:extLst>
                  </p:cNvPr>
                  <p:cNvSpPr/>
                  <p:nvPr/>
                </p:nvSpPr>
                <p:spPr>
                  <a:xfrm>
                    <a:off x="4574513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4" name="フリーフォーム 633">
                    <a:extLst>
                      <a:ext uri="{FF2B5EF4-FFF2-40B4-BE49-F238E27FC236}">
                        <a16:creationId xmlns:a16="http://schemas.microsoft.com/office/drawing/2014/main" id="{D1DAF33B-E519-A660-01A0-BE8CF48382B0}"/>
                      </a:ext>
                    </a:extLst>
                  </p:cNvPr>
                  <p:cNvSpPr/>
                  <p:nvPr/>
                </p:nvSpPr>
                <p:spPr>
                  <a:xfrm>
                    <a:off x="4557195" y="5601567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5" name="フリーフォーム 634">
                    <a:extLst>
                      <a:ext uri="{FF2B5EF4-FFF2-40B4-BE49-F238E27FC236}">
                        <a16:creationId xmlns:a16="http://schemas.microsoft.com/office/drawing/2014/main" id="{1EA15D66-127E-6DF8-DB9B-60A985160ED5}"/>
                      </a:ext>
                    </a:extLst>
                  </p:cNvPr>
                  <p:cNvSpPr/>
                  <p:nvPr/>
                </p:nvSpPr>
                <p:spPr>
                  <a:xfrm>
                    <a:off x="4626466" y="5575637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81" name="グラフィックス 1396">
                  <a:extLst>
                    <a:ext uri="{FF2B5EF4-FFF2-40B4-BE49-F238E27FC236}">
                      <a16:creationId xmlns:a16="http://schemas.microsoft.com/office/drawing/2014/main" id="{692FFABE-E0C8-2BD6-36DA-CD75B2234C60}"/>
                    </a:ext>
                  </a:extLst>
                </p:cNvPr>
                <p:cNvGrpSpPr/>
                <p:nvPr/>
              </p:nvGrpSpPr>
              <p:grpSpPr>
                <a:xfrm>
                  <a:off x="4480564" y="5568290"/>
                  <a:ext cx="672797" cy="239421"/>
                  <a:chOff x="4480564" y="5568290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582" name="フリーフォーム 581">
                    <a:extLst>
                      <a:ext uri="{FF2B5EF4-FFF2-40B4-BE49-F238E27FC236}">
                        <a16:creationId xmlns:a16="http://schemas.microsoft.com/office/drawing/2014/main" id="{59D71D84-A16E-1EE1-0FDC-B5D472EFDADF}"/>
                      </a:ext>
                    </a:extLst>
                  </p:cNvPr>
                  <p:cNvSpPr/>
                  <p:nvPr/>
                </p:nvSpPr>
                <p:spPr>
                  <a:xfrm>
                    <a:off x="5000098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3" name="フリーフォーム 582">
                    <a:extLst>
                      <a:ext uri="{FF2B5EF4-FFF2-40B4-BE49-F238E27FC236}">
                        <a16:creationId xmlns:a16="http://schemas.microsoft.com/office/drawing/2014/main" id="{44A4EB98-8F9D-A67F-F21D-20C65CA844C5}"/>
                      </a:ext>
                    </a:extLst>
                  </p:cNvPr>
                  <p:cNvSpPr/>
                  <p:nvPr/>
                </p:nvSpPr>
                <p:spPr>
                  <a:xfrm>
                    <a:off x="5138640" y="5568290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4" name="フリーフォーム 583">
                    <a:extLst>
                      <a:ext uri="{FF2B5EF4-FFF2-40B4-BE49-F238E27FC236}">
                        <a16:creationId xmlns:a16="http://schemas.microsoft.com/office/drawing/2014/main" id="{3035BBA5-E1B5-A828-A7C0-7E4BFFA9A305}"/>
                      </a:ext>
                    </a:extLst>
                  </p:cNvPr>
                  <p:cNvSpPr/>
                  <p:nvPr/>
                </p:nvSpPr>
                <p:spPr>
                  <a:xfrm>
                    <a:off x="5138641" y="574115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5" name="フリーフォーム 584">
                    <a:extLst>
                      <a:ext uri="{FF2B5EF4-FFF2-40B4-BE49-F238E27FC236}">
                        <a16:creationId xmlns:a16="http://schemas.microsoft.com/office/drawing/2014/main" id="{7B7EA18F-C099-3A25-1186-4ED2DEE2BD0A}"/>
                      </a:ext>
                    </a:extLst>
                  </p:cNvPr>
                  <p:cNvSpPr/>
                  <p:nvPr/>
                </p:nvSpPr>
                <p:spPr>
                  <a:xfrm>
                    <a:off x="5000098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6" name="フリーフォーム 585">
                    <a:extLst>
                      <a:ext uri="{FF2B5EF4-FFF2-40B4-BE49-F238E27FC236}">
                        <a16:creationId xmlns:a16="http://schemas.microsoft.com/office/drawing/2014/main" id="{BF0628C4-C4C2-602A-953F-A547FC2B5A5C}"/>
                      </a:ext>
                    </a:extLst>
                  </p:cNvPr>
                  <p:cNvSpPr/>
                  <p:nvPr/>
                </p:nvSpPr>
                <p:spPr>
                  <a:xfrm>
                    <a:off x="4480564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7" name="フリーフォーム 586">
                    <a:extLst>
                      <a:ext uri="{FF2B5EF4-FFF2-40B4-BE49-F238E27FC236}">
                        <a16:creationId xmlns:a16="http://schemas.microsoft.com/office/drawing/2014/main" id="{0308B4E8-381D-7D1A-CBCF-DC50600BDC63}"/>
                      </a:ext>
                    </a:extLst>
                  </p:cNvPr>
                  <p:cNvSpPr/>
                  <p:nvPr/>
                </p:nvSpPr>
                <p:spPr>
                  <a:xfrm>
                    <a:off x="4480564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8" name="フリーフォーム 587">
                    <a:extLst>
                      <a:ext uri="{FF2B5EF4-FFF2-40B4-BE49-F238E27FC236}">
                        <a16:creationId xmlns:a16="http://schemas.microsoft.com/office/drawing/2014/main" id="{F6652B48-BFFB-5F9E-2EB3-8ABBC6DB6B3E}"/>
                      </a:ext>
                    </a:extLst>
                  </p:cNvPr>
                  <p:cNvSpPr/>
                  <p:nvPr/>
                </p:nvSpPr>
                <p:spPr>
                  <a:xfrm>
                    <a:off x="4619106" y="556829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445BD694-0C5E-7366-3E01-4270F3A94381}"/>
                  </a:ext>
                </a:extLst>
              </p:cNvPr>
              <p:cNvGrpSpPr/>
              <p:nvPr/>
            </p:nvGrpSpPr>
            <p:grpSpPr>
              <a:xfrm>
                <a:off x="5278945" y="5565520"/>
                <a:ext cx="668491" cy="240633"/>
                <a:chOff x="5278945" y="5565520"/>
                <a:chExt cx="668491" cy="240633"/>
              </a:xfrm>
            </p:grpSpPr>
            <p:grpSp>
              <p:nvGrpSpPr>
                <p:cNvPr id="499" name="グラフィックス 1397">
                  <a:extLst>
                    <a:ext uri="{FF2B5EF4-FFF2-40B4-BE49-F238E27FC236}">
                      <a16:creationId xmlns:a16="http://schemas.microsoft.com/office/drawing/2014/main" id="{8AB9C908-7782-1119-2DA7-567FBA8BE44E}"/>
                    </a:ext>
                  </a:extLst>
                </p:cNvPr>
                <p:cNvGrpSpPr/>
                <p:nvPr/>
              </p:nvGrpSpPr>
              <p:grpSpPr>
                <a:xfrm>
                  <a:off x="5285010" y="5571589"/>
                  <a:ext cx="656362" cy="228497"/>
                  <a:chOff x="5285010" y="5571589"/>
                  <a:chExt cx="656362" cy="228497"/>
                </a:xfrm>
              </p:grpSpPr>
              <p:sp>
                <p:nvSpPr>
                  <p:cNvPr id="508" name="フリーフォーム 507">
                    <a:extLst>
                      <a:ext uri="{FF2B5EF4-FFF2-40B4-BE49-F238E27FC236}">
                        <a16:creationId xmlns:a16="http://schemas.microsoft.com/office/drawing/2014/main" id="{41C97920-230B-75DF-FB56-CCDAB0FBCD54}"/>
                      </a:ext>
                    </a:extLst>
                  </p:cNvPr>
                  <p:cNvSpPr/>
                  <p:nvPr/>
                </p:nvSpPr>
                <p:spPr>
                  <a:xfrm>
                    <a:off x="5570383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9" name="フリーフォーム 508">
                    <a:extLst>
                      <a:ext uri="{FF2B5EF4-FFF2-40B4-BE49-F238E27FC236}">
                        <a16:creationId xmlns:a16="http://schemas.microsoft.com/office/drawing/2014/main" id="{FA850962-9B4A-D415-EAB0-A96835144F6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0" name="フリーフォーム 509">
                    <a:extLst>
                      <a:ext uri="{FF2B5EF4-FFF2-40B4-BE49-F238E27FC236}">
                        <a16:creationId xmlns:a16="http://schemas.microsoft.com/office/drawing/2014/main" id="{0B6E8ED8-2160-05B1-B46C-830AEB43DE64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1" name="フリーフォーム 510">
                    <a:extLst>
                      <a:ext uri="{FF2B5EF4-FFF2-40B4-BE49-F238E27FC236}">
                        <a16:creationId xmlns:a16="http://schemas.microsoft.com/office/drawing/2014/main" id="{B0F35CC6-4407-7825-115F-9CFFB5344E4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2" name="フリーフォーム 511">
                    <a:extLst>
                      <a:ext uri="{FF2B5EF4-FFF2-40B4-BE49-F238E27FC236}">
                        <a16:creationId xmlns:a16="http://schemas.microsoft.com/office/drawing/2014/main" id="{D4625E2C-828F-99A2-613C-05ED190D19F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3" name="フリーフォーム 512">
                    <a:extLst>
                      <a:ext uri="{FF2B5EF4-FFF2-40B4-BE49-F238E27FC236}">
                        <a16:creationId xmlns:a16="http://schemas.microsoft.com/office/drawing/2014/main" id="{4C3F2EF9-7FF0-A869-80F3-62C66F74B81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4" name="フリーフォーム 513">
                    <a:extLst>
                      <a:ext uri="{FF2B5EF4-FFF2-40B4-BE49-F238E27FC236}">
                        <a16:creationId xmlns:a16="http://schemas.microsoft.com/office/drawing/2014/main" id="{0C0FBEA9-1EE1-5CFE-3CC5-DFBB32140FB8}"/>
                      </a:ext>
                    </a:extLst>
                  </p:cNvPr>
                  <p:cNvSpPr/>
                  <p:nvPr/>
                </p:nvSpPr>
                <p:spPr>
                  <a:xfrm>
                    <a:off x="5684522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5" name="フリーフォーム 514">
                    <a:extLst>
                      <a:ext uri="{FF2B5EF4-FFF2-40B4-BE49-F238E27FC236}">
                        <a16:creationId xmlns:a16="http://schemas.microsoft.com/office/drawing/2014/main" id="{9972DB80-4B2D-E2BA-A416-61C149E91E21}"/>
                      </a:ext>
                    </a:extLst>
                  </p:cNvPr>
                  <p:cNvSpPr/>
                  <p:nvPr/>
                </p:nvSpPr>
                <p:spPr>
                  <a:xfrm>
                    <a:off x="5827209" y="5614439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6" name="フリーフォーム 515">
                    <a:extLst>
                      <a:ext uri="{FF2B5EF4-FFF2-40B4-BE49-F238E27FC236}">
                        <a16:creationId xmlns:a16="http://schemas.microsoft.com/office/drawing/2014/main" id="{2D6B712B-B974-E01F-7C23-5CF5CB5CA08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5724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7" name="フリーフォーム 516">
                    <a:extLst>
                      <a:ext uri="{FF2B5EF4-FFF2-40B4-BE49-F238E27FC236}">
                        <a16:creationId xmlns:a16="http://schemas.microsoft.com/office/drawing/2014/main" id="{4872F4BF-592A-7CEB-E817-96ACB7B4F5B6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8" name="フリーフォーム 517">
                    <a:extLst>
                      <a:ext uri="{FF2B5EF4-FFF2-40B4-BE49-F238E27FC236}">
                        <a16:creationId xmlns:a16="http://schemas.microsoft.com/office/drawing/2014/main" id="{F620CEB4-0DD9-0933-852D-E6D5096FBCC3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9" name="フリーフォーム 518">
                    <a:extLst>
                      <a:ext uri="{FF2B5EF4-FFF2-40B4-BE49-F238E27FC236}">
                        <a16:creationId xmlns:a16="http://schemas.microsoft.com/office/drawing/2014/main" id="{52B65A90-F48E-3C99-FCE7-9BF40B77B3AA}"/>
                      </a:ext>
                    </a:extLst>
                  </p:cNvPr>
                  <p:cNvSpPr/>
                  <p:nvPr/>
                </p:nvSpPr>
                <p:spPr>
                  <a:xfrm>
                    <a:off x="5570383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0" name="フリーフォーム 519">
                    <a:extLst>
                      <a:ext uri="{FF2B5EF4-FFF2-40B4-BE49-F238E27FC236}">
                        <a16:creationId xmlns:a16="http://schemas.microsoft.com/office/drawing/2014/main" id="{C1408507-2F2F-FCAE-68F2-4B58DF0888F2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1" name="フリーフォーム 520">
                    <a:extLst>
                      <a:ext uri="{FF2B5EF4-FFF2-40B4-BE49-F238E27FC236}">
                        <a16:creationId xmlns:a16="http://schemas.microsoft.com/office/drawing/2014/main" id="{F4CA7D44-281F-FEDA-29AD-D342540DE0C8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2" name="フリーフォーム 521">
                    <a:extLst>
                      <a:ext uri="{FF2B5EF4-FFF2-40B4-BE49-F238E27FC236}">
                        <a16:creationId xmlns:a16="http://schemas.microsoft.com/office/drawing/2014/main" id="{FD12315F-7E87-8032-BD6C-AD58C0345AC9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3" name="フリーフォーム 522">
                    <a:extLst>
                      <a:ext uri="{FF2B5EF4-FFF2-40B4-BE49-F238E27FC236}">
                        <a16:creationId xmlns:a16="http://schemas.microsoft.com/office/drawing/2014/main" id="{2063707E-B248-218B-F62E-4A124717D68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28682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4" name="フリーフォーム 523">
                    <a:extLst>
                      <a:ext uri="{FF2B5EF4-FFF2-40B4-BE49-F238E27FC236}">
                        <a16:creationId xmlns:a16="http://schemas.microsoft.com/office/drawing/2014/main" id="{004C4F88-6CF8-AE7F-9AD2-FB3EFBCCC959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5" name="フリーフォーム 524">
                    <a:extLst>
                      <a:ext uri="{FF2B5EF4-FFF2-40B4-BE49-F238E27FC236}">
                        <a16:creationId xmlns:a16="http://schemas.microsoft.com/office/drawing/2014/main" id="{C6D0B276-C6B0-D9CF-DB40-0EAB1B340269}"/>
                      </a:ext>
                    </a:extLst>
                  </p:cNvPr>
                  <p:cNvSpPr/>
                  <p:nvPr/>
                </p:nvSpPr>
                <p:spPr>
                  <a:xfrm>
                    <a:off x="5627457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6" name="フリーフォーム 525">
                    <a:extLst>
                      <a:ext uri="{FF2B5EF4-FFF2-40B4-BE49-F238E27FC236}">
                        <a16:creationId xmlns:a16="http://schemas.microsoft.com/office/drawing/2014/main" id="{7DEA5F17-0DC5-EAA5-FA27-3B56F2ED0EA0}"/>
                      </a:ext>
                    </a:extLst>
                  </p:cNvPr>
                  <p:cNvSpPr/>
                  <p:nvPr/>
                </p:nvSpPr>
                <p:spPr>
                  <a:xfrm>
                    <a:off x="5684532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7" name="フリーフォーム 526">
                    <a:extLst>
                      <a:ext uri="{FF2B5EF4-FFF2-40B4-BE49-F238E27FC236}">
                        <a16:creationId xmlns:a16="http://schemas.microsoft.com/office/drawing/2014/main" id="{F9F53770-975E-2FCC-AE45-F7FA8F3D14E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35857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8" name="フリーフォーム 527">
                    <a:extLst>
                      <a:ext uri="{FF2B5EF4-FFF2-40B4-BE49-F238E27FC236}">
                        <a16:creationId xmlns:a16="http://schemas.microsoft.com/office/drawing/2014/main" id="{596A16F7-6D21-262B-42D6-304E398319AC}"/>
                      </a:ext>
                    </a:extLst>
                  </p:cNvPr>
                  <p:cNvSpPr/>
                  <p:nvPr/>
                </p:nvSpPr>
                <p:spPr>
                  <a:xfrm>
                    <a:off x="5770144" y="5614436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9" name="フリーフォーム 528">
                    <a:extLst>
                      <a:ext uri="{FF2B5EF4-FFF2-40B4-BE49-F238E27FC236}">
                        <a16:creationId xmlns:a16="http://schemas.microsoft.com/office/drawing/2014/main" id="{35DA8207-042C-5196-506A-48B513F31CFA}"/>
                      </a:ext>
                    </a:extLst>
                  </p:cNvPr>
                  <p:cNvSpPr/>
                  <p:nvPr/>
                </p:nvSpPr>
                <p:spPr>
                  <a:xfrm>
                    <a:off x="5427686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0" name="フリーフォーム 529">
                    <a:extLst>
                      <a:ext uri="{FF2B5EF4-FFF2-40B4-BE49-F238E27FC236}">
                        <a16:creationId xmlns:a16="http://schemas.microsoft.com/office/drawing/2014/main" id="{58158CB9-FE67-FB75-0D3A-9CFE1E4E888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1" name="フリーフォーム 530">
                    <a:extLst>
                      <a:ext uri="{FF2B5EF4-FFF2-40B4-BE49-F238E27FC236}">
                        <a16:creationId xmlns:a16="http://schemas.microsoft.com/office/drawing/2014/main" id="{B606045B-A6F7-8DBB-A669-7FC4F3C015E8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2" name="フリーフォーム 531">
                    <a:extLst>
                      <a:ext uri="{FF2B5EF4-FFF2-40B4-BE49-F238E27FC236}">
                        <a16:creationId xmlns:a16="http://schemas.microsoft.com/office/drawing/2014/main" id="{ABE972D8-1ABF-C47D-08F7-84E937F59475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3" name="フリーフォーム 532">
                    <a:extLst>
                      <a:ext uri="{FF2B5EF4-FFF2-40B4-BE49-F238E27FC236}">
                        <a16:creationId xmlns:a16="http://schemas.microsoft.com/office/drawing/2014/main" id="{7A2FEA12-11FB-DAC9-B7D4-6519F6A8B5E2}"/>
                      </a:ext>
                    </a:extLst>
                  </p:cNvPr>
                  <p:cNvSpPr/>
                  <p:nvPr/>
                </p:nvSpPr>
                <p:spPr>
                  <a:xfrm>
                    <a:off x="5541826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4" name="フリーフォーム 533">
                    <a:extLst>
                      <a:ext uri="{FF2B5EF4-FFF2-40B4-BE49-F238E27FC236}">
                        <a16:creationId xmlns:a16="http://schemas.microsoft.com/office/drawing/2014/main" id="{D1442CCD-1F19-AAF1-19AE-C5AC1F47CBAD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5" name="フリーフォーム 534">
                    <a:extLst>
                      <a:ext uri="{FF2B5EF4-FFF2-40B4-BE49-F238E27FC236}">
                        <a16:creationId xmlns:a16="http://schemas.microsoft.com/office/drawing/2014/main" id="{B227BDE2-D2A5-BFA9-A2B6-7AD6E6C049EB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6" name="フリーフォーム 535">
                    <a:extLst>
                      <a:ext uri="{FF2B5EF4-FFF2-40B4-BE49-F238E27FC236}">
                        <a16:creationId xmlns:a16="http://schemas.microsoft.com/office/drawing/2014/main" id="{B393DF14-214B-F9EC-2C8E-F5F8A9FCAA9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7" name="フリーフォーム 536">
                    <a:extLst>
                      <a:ext uri="{FF2B5EF4-FFF2-40B4-BE49-F238E27FC236}">
                        <a16:creationId xmlns:a16="http://schemas.microsoft.com/office/drawing/2014/main" id="{7C8AC7A7-0BD2-A041-5B79-DDD0E9856B80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8" name="フリーフォーム 537">
                    <a:extLst>
                      <a:ext uri="{FF2B5EF4-FFF2-40B4-BE49-F238E27FC236}">
                        <a16:creationId xmlns:a16="http://schemas.microsoft.com/office/drawing/2014/main" id="{3CC8050E-BDDD-0980-569F-B829531763DE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9" name="フリーフォーム 538">
                    <a:extLst>
                      <a:ext uri="{FF2B5EF4-FFF2-40B4-BE49-F238E27FC236}">
                        <a16:creationId xmlns:a16="http://schemas.microsoft.com/office/drawing/2014/main" id="{26F70B18-8210-7E1A-1F2A-EA4380765F02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0" name="フリーフォーム 539">
                    <a:extLst>
                      <a:ext uri="{FF2B5EF4-FFF2-40B4-BE49-F238E27FC236}">
                        <a16:creationId xmlns:a16="http://schemas.microsoft.com/office/drawing/2014/main" id="{B52AA8A8-954E-27F9-2A82-72E8117B5071}"/>
                      </a:ext>
                    </a:extLst>
                  </p:cNvPr>
                  <p:cNvSpPr/>
                  <p:nvPr/>
                </p:nvSpPr>
                <p:spPr>
                  <a:xfrm>
                    <a:off x="5484761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1" name="フリーフォーム 540">
                    <a:extLst>
                      <a:ext uri="{FF2B5EF4-FFF2-40B4-BE49-F238E27FC236}">
                        <a16:creationId xmlns:a16="http://schemas.microsoft.com/office/drawing/2014/main" id="{4BF229E4-C548-4753-A042-1DA95FA16D50}"/>
                      </a:ext>
                    </a:extLst>
                  </p:cNvPr>
                  <p:cNvSpPr/>
                  <p:nvPr/>
                </p:nvSpPr>
                <p:spPr>
                  <a:xfrm>
                    <a:off x="5541836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2" name="フリーフォーム 541">
                    <a:extLst>
                      <a:ext uri="{FF2B5EF4-FFF2-40B4-BE49-F238E27FC236}">
                        <a16:creationId xmlns:a16="http://schemas.microsoft.com/office/drawing/2014/main" id="{8FFBA33F-FA86-37D4-59BD-DC52D9A89215}"/>
                      </a:ext>
                    </a:extLst>
                  </p:cNvPr>
                  <p:cNvSpPr/>
                  <p:nvPr/>
                </p:nvSpPr>
                <p:spPr>
                  <a:xfrm>
                    <a:off x="5285010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3" name="フリーフォーム 542">
                    <a:extLst>
                      <a:ext uri="{FF2B5EF4-FFF2-40B4-BE49-F238E27FC236}">
                        <a16:creationId xmlns:a16="http://schemas.microsoft.com/office/drawing/2014/main" id="{FBA13143-3343-0B5E-8E99-43B786C8E812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4" name="フリーフォーム 543">
                    <a:extLst>
                      <a:ext uri="{FF2B5EF4-FFF2-40B4-BE49-F238E27FC236}">
                        <a16:creationId xmlns:a16="http://schemas.microsoft.com/office/drawing/2014/main" id="{CCD4F606-D8C6-D707-4052-262469565170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5" name="フリーフォーム 544">
                    <a:extLst>
                      <a:ext uri="{FF2B5EF4-FFF2-40B4-BE49-F238E27FC236}">
                        <a16:creationId xmlns:a16="http://schemas.microsoft.com/office/drawing/2014/main" id="{EF9D7A45-6CC3-2E03-3FB0-134F634171E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6" name="フリーフォーム 545">
                    <a:extLst>
                      <a:ext uri="{FF2B5EF4-FFF2-40B4-BE49-F238E27FC236}">
                        <a16:creationId xmlns:a16="http://schemas.microsoft.com/office/drawing/2014/main" id="{BC3F9BE7-51D8-1AF8-DF60-077AF3139BE7}"/>
                      </a:ext>
                    </a:extLst>
                  </p:cNvPr>
                  <p:cNvSpPr/>
                  <p:nvPr/>
                </p:nvSpPr>
                <p:spPr>
                  <a:xfrm>
                    <a:off x="5399149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7" name="フリーフォーム 546">
                    <a:extLst>
                      <a:ext uri="{FF2B5EF4-FFF2-40B4-BE49-F238E27FC236}">
                        <a16:creationId xmlns:a16="http://schemas.microsoft.com/office/drawing/2014/main" id="{B98ACDE9-D8C3-D959-4D52-EE07F6A0AE5D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8" name="フリーフォーム 547">
                    <a:extLst>
                      <a:ext uri="{FF2B5EF4-FFF2-40B4-BE49-F238E27FC236}">
                        <a16:creationId xmlns:a16="http://schemas.microsoft.com/office/drawing/2014/main" id="{99077F3C-8670-9BC6-359F-29ED2D93609C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9" name="フリーフォーム 548">
                    <a:extLst>
                      <a:ext uri="{FF2B5EF4-FFF2-40B4-BE49-F238E27FC236}">
                        <a16:creationId xmlns:a16="http://schemas.microsoft.com/office/drawing/2014/main" id="{9B9470B2-BBD8-44EC-22F9-EC47DE1FF9D8}"/>
                      </a:ext>
                    </a:extLst>
                  </p:cNvPr>
                  <p:cNvSpPr/>
                  <p:nvPr/>
                </p:nvSpPr>
                <p:spPr>
                  <a:xfrm>
                    <a:off x="5285010" y="5728682"/>
                    <a:ext cx="142686" cy="71401"/>
                  </a:xfrm>
                  <a:custGeom>
                    <a:avLst/>
                    <a:gdLst>
                      <a:gd name="connsiteX0" fmla="*/ 0 w 142686"/>
                      <a:gd name="connsiteY0" fmla="*/ 0 h 71401"/>
                      <a:gd name="connsiteX1" fmla="*/ 142686 w 142686"/>
                      <a:gd name="connsiteY1" fmla="*/ 71402 h 71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1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0" name="フリーフォーム 549">
                    <a:extLst>
                      <a:ext uri="{FF2B5EF4-FFF2-40B4-BE49-F238E27FC236}">
                        <a16:creationId xmlns:a16="http://schemas.microsoft.com/office/drawing/2014/main" id="{83E146CC-22D0-9C4E-DC9A-EFD49CEC05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1" name="フリーフォーム 550">
                    <a:extLst>
                      <a:ext uri="{FF2B5EF4-FFF2-40B4-BE49-F238E27FC236}">
                        <a16:creationId xmlns:a16="http://schemas.microsoft.com/office/drawing/2014/main" id="{4628E8C3-DAFD-4690-D7EB-6931687E818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2" name="フリーフォーム 551">
                    <a:extLst>
                      <a:ext uri="{FF2B5EF4-FFF2-40B4-BE49-F238E27FC236}">
                        <a16:creationId xmlns:a16="http://schemas.microsoft.com/office/drawing/2014/main" id="{631936A7-488F-B281-785E-6B0DBB4DFA72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3" name="フリーフォーム 552">
                    <a:extLst>
                      <a:ext uri="{FF2B5EF4-FFF2-40B4-BE49-F238E27FC236}">
                        <a16:creationId xmlns:a16="http://schemas.microsoft.com/office/drawing/2014/main" id="{B59BD948-4F56-C393-474C-F2082BA2F16A}"/>
                      </a:ext>
                    </a:extLst>
                  </p:cNvPr>
                  <p:cNvSpPr/>
                  <p:nvPr/>
                </p:nvSpPr>
                <p:spPr>
                  <a:xfrm>
                    <a:off x="5342084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4" name="フリーフォーム 553">
                    <a:extLst>
                      <a:ext uri="{FF2B5EF4-FFF2-40B4-BE49-F238E27FC236}">
                        <a16:creationId xmlns:a16="http://schemas.microsoft.com/office/drawing/2014/main" id="{EA069167-19FC-A36B-D861-D4330102C486}"/>
                      </a:ext>
                    </a:extLst>
                  </p:cNvPr>
                  <p:cNvSpPr/>
                  <p:nvPr/>
                </p:nvSpPr>
                <p:spPr>
                  <a:xfrm>
                    <a:off x="5399159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5" name="フリーフォーム 554">
                    <a:extLst>
                      <a:ext uri="{FF2B5EF4-FFF2-40B4-BE49-F238E27FC236}">
                        <a16:creationId xmlns:a16="http://schemas.microsoft.com/office/drawing/2014/main" id="{6607B05A-377F-84D1-E92C-3EBF57D93C98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6" name="フリーフォーム 555">
                    <a:extLst>
                      <a:ext uri="{FF2B5EF4-FFF2-40B4-BE49-F238E27FC236}">
                        <a16:creationId xmlns:a16="http://schemas.microsoft.com/office/drawing/2014/main" id="{3A852A79-7342-A5AF-1894-76CDEED0AFAA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7" name="フリーフォーム 556">
                    <a:extLst>
                      <a:ext uri="{FF2B5EF4-FFF2-40B4-BE49-F238E27FC236}">
                        <a16:creationId xmlns:a16="http://schemas.microsoft.com/office/drawing/2014/main" id="{07F8BDDC-5116-0A60-FB4B-93A7686A7713}"/>
                      </a:ext>
                    </a:extLst>
                  </p:cNvPr>
                  <p:cNvSpPr/>
                  <p:nvPr/>
                </p:nvSpPr>
                <p:spPr>
                  <a:xfrm>
                    <a:off x="5798676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8" name="フリーフォーム 557">
                    <a:extLst>
                      <a:ext uri="{FF2B5EF4-FFF2-40B4-BE49-F238E27FC236}">
                        <a16:creationId xmlns:a16="http://schemas.microsoft.com/office/drawing/2014/main" id="{480C977D-0F54-B76A-1BFB-92C8B6FF6B72}"/>
                      </a:ext>
                    </a:extLst>
                  </p:cNvPr>
                  <p:cNvSpPr/>
                  <p:nvPr/>
                </p:nvSpPr>
                <p:spPr>
                  <a:xfrm>
                    <a:off x="5941362" y="557159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9" name="フリーフォーム 558">
                    <a:extLst>
                      <a:ext uri="{FF2B5EF4-FFF2-40B4-BE49-F238E27FC236}">
                        <a16:creationId xmlns:a16="http://schemas.microsoft.com/office/drawing/2014/main" id="{0382FCBD-80C4-18E8-6998-74E46ABBB1CC}"/>
                      </a:ext>
                    </a:extLst>
                  </p:cNvPr>
                  <p:cNvSpPr/>
                  <p:nvPr/>
                </p:nvSpPr>
                <p:spPr>
                  <a:xfrm>
                    <a:off x="5827223" y="5714398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0" name="フリーフォーム 559">
                    <a:extLst>
                      <a:ext uri="{FF2B5EF4-FFF2-40B4-BE49-F238E27FC236}">
                        <a16:creationId xmlns:a16="http://schemas.microsoft.com/office/drawing/2014/main" id="{B6E0C392-394C-2161-E74B-2EF5822D74AE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1" name="フリーフォーム 560">
                    <a:extLst>
                      <a:ext uri="{FF2B5EF4-FFF2-40B4-BE49-F238E27FC236}">
                        <a16:creationId xmlns:a16="http://schemas.microsoft.com/office/drawing/2014/main" id="{924965DC-E552-4019-FD20-E4FC6A2FC881}"/>
                      </a:ext>
                    </a:extLst>
                  </p:cNvPr>
                  <p:cNvSpPr/>
                  <p:nvPr/>
                </p:nvSpPr>
                <p:spPr>
                  <a:xfrm>
                    <a:off x="575588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2" name="フリーフォーム 561">
                    <a:extLst>
                      <a:ext uri="{FF2B5EF4-FFF2-40B4-BE49-F238E27FC236}">
                        <a16:creationId xmlns:a16="http://schemas.microsoft.com/office/drawing/2014/main" id="{518808EA-4F41-7B52-5269-162E4E06EB3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85835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3" name="フリーフォーム 562">
                    <a:extLst>
                      <a:ext uri="{FF2B5EF4-FFF2-40B4-BE49-F238E27FC236}">
                        <a16:creationId xmlns:a16="http://schemas.microsoft.com/office/drawing/2014/main" id="{E31BDE55-2ABC-E3AF-21A2-D21F7123697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14431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4" name="フリーフォーム 563">
                    <a:extLst>
                      <a:ext uri="{FF2B5EF4-FFF2-40B4-BE49-F238E27FC236}">
                        <a16:creationId xmlns:a16="http://schemas.microsoft.com/office/drawing/2014/main" id="{0B80A079-7699-EB75-074A-A1BE481A5D01}"/>
                      </a:ext>
                    </a:extLst>
                  </p:cNvPr>
                  <p:cNvSpPr/>
                  <p:nvPr/>
                </p:nvSpPr>
                <p:spPr>
                  <a:xfrm>
                    <a:off x="5741611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5" name="フリーフォーム 564">
                    <a:extLst>
                      <a:ext uri="{FF2B5EF4-FFF2-40B4-BE49-F238E27FC236}">
                        <a16:creationId xmlns:a16="http://schemas.microsoft.com/office/drawing/2014/main" id="{720F3522-DEAC-C3A7-0267-B35BBB396F3D}"/>
                      </a:ext>
                    </a:extLst>
                  </p:cNvPr>
                  <p:cNvSpPr/>
                  <p:nvPr/>
                </p:nvSpPr>
                <p:spPr>
                  <a:xfrm>
                    <a:off x="5798685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6" name="フリーフォーム 565">
                    <a:extLst>
                      <a:ext uri="{FF2B5EF4-FFF2-40B4-BE49-F238E27FC236}">
                        <a16:creationId xmlns:a16="http://schemas.microsoft.com/office/drawing/2014/main" id="{CEF63D15-4F49-58D3-801F-2191D605B57E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93010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7" name="フリーフォーム 566">
                    <a:extLst>
                      <a:ext uri="{FF2B5EF4-FFF2-40B4-BE49-F238E27FC236}">
                        <a16:creationId xmlns:a16="http://schemas.microsoft.com/office/drawing/2014/main" id="{9035678A-66DB-7AA9-3027-7201E1F72C86}"/>
                      </a:ext>
                    </a:extLst>
                  </p:cNvPr>
                  <p:cNvSpPr/>
                  <p:nvPr/>
                </p:nvSpPr>
                <p:spPr>
                  <a:xfrm>
                    <a:off x="5884297" y="5571589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8" name="フリーフォーム 567">
                    <a:extLst>
                      <a:ext uri="{FF2B5EF4-FFF2-40B4-BE49-F238E27FC236}">
                        <a16:creationId xmlns:a16="http://schemas.microsoft.com/office/drawing/2014/main" id="{127128AC-24C5-D602-8423-743E66D9725E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9" name="フリーフォーム 568">
                    <a:extLst>
                      <a:ext uri="{FF2B5EF4-FFF2-40B4-BE49-F238E27FC236}">
                        <a16:creationId xmlns:a16="http://schemas.microsoft.com/office/drawing/2014/main" id="{3EA9BB7C-ADCF-7F19-F3C3-13097A593893}"/>
                      </a:ext>
                    </a:extLst>
                  </p:cNvPr>
                  <p:cNvSpPr/>
                  <p:nvPr/>
                </p:nvSpPr>
                <p:spPr>
                  <a:xfrm>
                    <a:off x="5655980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0" name="フリーフォーム 569">
                    <a:extLst>
                      <a:ext uri="{FF2B5EF4-FFF2-40B4-BE49-F238E27FC236}">
                        <a16:creationId xmlns:a16="http://schemas.microsoft.com/office/drawing/2014/main" id="{782EE9B8-F990-C7BC-2B66-E57D534CD9C5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1" name="フリーフォーム 570">
                    <a:extLst>
                      <a:ext uri="{FF2B5EF4-FFF2-40B4-BE49-F238E27FC236}">
                        <a16:creationId xmlns:a16="http://schemas.microsoft.com/office/drawing/2014/main" id="{4CB59AF9-A2FE-ACC7-73A5-50E74CC78852}"/>
                      </a:ext>
                    </a:extLst>
                  </p:cNvPr>
                  <p:cNvSpPr/>
                  <p:nvPr/>
                </p:nvSpPr>
                <p:spPr>
                  <a:xfrm>
                    <a:off x="561318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2" name="フリーフォーム 571">
                    <a:extLst>
                      <a:ext uri="{FF2B5EF4-FFF2-40B4-BE49-F238E27FC236}">
                        <a16:creationId xmlns:a16="http://schemas.microsoft.com/office/drawing/2014/main" id="{2F00EA60-7FE3-D321-38A5-E69AF0E680EF}"/>
                      </a:ext>
                    </a:extLst>
                  </p:cNvPr>
                  <p:cNvSpPr/>
                  <p:nvPr/>
                </p:nvSpPr>
                <p:spPr>
                  <a:xfrm>
                    <a:off x="5598915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3" name="フリーフォーム 572">
                    <a:extLst>
                      <a:ext uri="{FF2B5EF4-FFF2-40B4-BE49-F238E27FC236}">
                        <a16:creationId xmlns:a16="http://schemas.microsoft.com/office/drawing/2014/main" id="{C9C209C2-CEF0-A4F6-1766-50FC7ECD7301}"/>
                      </a:ext>
                    </a:extLst>
                  </p:cNvPr>
                  <p:cNvSpPr/>
                  <p:nvPr/>
                </p:nvSpPr>
                <p:spPr>
                  <a:xfrm>
                    <a:off x="5655989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4" name="フリーフォーム 573">
                    <a:extLst>
                      <a:ext uri="{FF2B5EF4-FFF2-40B4-BE49-F238E27FC236}">
                        <a16:creationId xmlns:a16="http://schemas.microsoft.com/office/drawing/2014/main" id="{265B7E3F-0275-A2D6-1B40-C6E0592E0F9B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5" name="フリーフォーム 574">
                    <a:extLst>
                      <a:ext uri="{FF2B5EF4-FFF2-40B4-BE49-F238E27FC236}">
                        <a16:creationId xmlns:a16="http://schemas.microsoft.com/office/drawing/2014/main" id="{6DA0B940-05BA-9C06-D934-27244E95D8C8}"/>
                      </a:ext>
                    </a:extLst>
                  </p:cNvPr>
                  <p:cNvSpPr/>
                  <p:nvPr/>
                </p:nvSpPr>
                <p:spPr>
                  <a:xfrm>
                    <a:off x="5513303" y="5571591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6" name="フリーフォーム 575">
                    <a:extLst>
                      <a:ext uri="{FF2B5EF4-FFF2-40B4-BE49-F238E27FC236}">
                        <a16:creationId xmlns:a16="http://schemas.microsoft.com/office/drawing/2014/main" id="{21BA2E41-A582-EBDB-0FEA-916F238B9ED4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7" name="フリーフォーム 576">
                    <a:extLst>
                      <a:ext uri="{FF2B5EF4-FFF2-40B4-BE49-F238E27FC236}">
                        <a16:creationId xmlns:a16="http://schemas.microsoft.com/office/drawing/2014/main" id="{02B8E416-B6F2-456C-FB6A-48A81AA01F60}"/>
                      </a:ext>
                    </a:extLst>
                  </p:cNvPr>
                  <p:cNvSpPr/>
                  <p:nvPr/>
                </p:nvSpPr>
                <p:spPr>
                  <a:xfrm>
                    <a:off x="5470507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8" name="フリーフォーム 577">
                    <a:extLst>
                      <a:ext uri="{FF2B5EF4-FFF2-40B4-BE49-F238E27FC236}">
                        <a16:creationId xmlns:a16="http://schemas.microsoft.com/office/drawing/2014/main" id="{D3E294F2-A773-0774-94F1-5A04A1D903F5}"/>
                      </a:ext>
                    </a:extLst>
                  </p:cNvPr>
                  <p:cNvSpPr/>
                  <p:nvPr/>
                </p:nvSpPr>
                <p:spPr>
                  <a:xfrm>
                    <a:off x="5456238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9" name="フリーフォーム 578">
                    <a:extLst>
                      <a:ext uri="{FF2B5EF4-FFF2-40B4-BE49-F238E27FC236}">
                        <a16:creationId xmlns:a16="http://schemas.microsoft.com/office/drawing/2014/main" id="{BA343FFD-1BA8-D521-208D-AE3A98087987}"/>
                      </a:ext>
                    </a:extLst>
                  </p:cNvPr>
                  <p:cNvSpPr/>
                  <p:nvPr/>
                </p:nvSpPr>
                <p:spPr>
                  <a:xfrm>
                    <a:off x="5513313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00" name="グラフィックス 1397">
                  <a:extLst>
                    <a:ext uri="{FF2B5EF4-FFF2-40B4-BE49-F238E27FC236}">
                      <a16:creationId xmlns:a16="http://schemas.microsoft.com/office/drawing/2014/main" id="{A207EF48-9D6E-7FB7-FE29-D59415A86AAE}"/>
                    </a:ext>
                  </a:extLst>
                </p:cNvPr>
                <p:cNvGrpSpPr/>
                <p:nvPr/>
              </p:nvGrpSpPr>
              <p:grpSpPr>
                <a:xfrm>
                  <a:off x="5278945" y="5565520"/>
                  <a:ext cx="668491" cy="240633"/>
                  <a:chOff x="5278945" y="5565520"/>
                  <a:chExt cx="668491" cy="240633"/>
                </a:xfrm>
                <a:solidFill>
                  <a:srgbClr val="000000"/>
                </a:solidFill>
              </p:grpSpPr>
              <p:sp>
                <p:nvSpPr>
                  <p:cNvPr id="501" name="フリーフォーム 500">
                    <a:extLst>
                      <a:ext uri="{FF2B5EF4-FFF2-40B4-BE49-F238E27FC236}">
                        <a16:creationId xmlns:a16="http://schemas.microsoft.com/office/drawing/2014/main" id="{991A3E4F-B9D4-3FB5-2CE0-D89BC32F647A}"/>
                      </a:ext>
                    </a:extLst>
                  </p:cNvPr>
                  <p:cNvSpPr/>
                  <p:nvPr/>
                </p:nvSpPr>
                <p:spPr>
                  <a:xfrm>
                    <a:off x="570700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2" name="フリーフォーム 501">
                    <a:extLst>
                      <a:ext uri="{FF2B5EF4-FFF2-40B4-BE49-F238E27FC236}">
                        <a16:creationId xmlns:a16="http://schemas.microsoft.com/office/drawing/2014/main" id="{728D6A2A-84C8-DB88-C91F-521BB5AE0BAD}"/>
                      </a:ext>
                    </a:extLst>
                  </p:cNvPr>
                  <p:cNvSpPr/>
                  <p:nvPr/>
                </p:nvSpPr>
                <p:spPr>
                  <a:xfrm>
                    <a:off x="570700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3" name="フリーフォーム 502">
                    <a:extLst>
                      <a:ext uri="{FF2B5EF4-FFF2-40B4-BE49-F238E27FC236}">
                        <a16:creationId xmlns:a16="http://schemas.microsoft.com/office/drawing/2014/main" id="{4153D8F4-F8EF-0057-3B07-2E0615FDF586}"/>
                      </a:ext>
                    </a:extLst>
                  </p:cNvPr>
                  <p:cNvSpPr/>
                  <p:nvPr/>
                </p:nvSpPr>
                <p:spPr>
                  <a:xfrm>
                    <a:off x="527894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4" name="フリーフォーム 503">
                    <a:extLst>
                      <a:ext uri="{FF2B5EF4-FFF2-40B4-BE49-F238E27FC236}">
                        <a16:creationId xmlns:a16="http://schemas.microsoft.com/office/drawing/2014/main" id="{D05A0C9B-CCF4-5397-B324-C9E9870DD660}"/>
                      </a:ext>
                    </a:extLst>
                  </p:cNvPr>
                  <p:cNvSpPr/>
                  <p:nvPr/>
                </p:nvSpPr>
                <p:spPr>
                  <a:xfrm>
                    <a:off x="527894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5" name="フリーフォーム 504">
                    <a:extLst>
                      <a:ext uri="{FF2B5EF4-FFF2-40B4-BE49-F238E27FC236}">
                        <a16:creationId xmlns:a16="http://schemas.microsoft.com/office/drawing/2014/main" id="{F2197954-2FDE-FA5D-742A-3A25B60BAC2D}"/>
                      </a:ext>
                    </a:extLst>
                  </p:cNvPr>
                  <p:cNvSpPr/>
                  <p:nvPr/>
                </p:nvSpPr>
                <p:spPr>
                  <a:xfrm>
                    <a:off x="5935307" y="5565520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6" name="フリーフォーム 505">
                    <a:extLst>
                      <a:ext uri="{FF2B5EF4-FFF2-40B4-BE49-F238E27FC236}">
                        <a16:creationId xmlns:a16="http://schemas.microsoft.com/office/drawing/2014/main" id="{60AA332A-3F8E-CB7C-2E7E-FBF1BB3B81BA}"/>
                      </a:ext>
                    </a:extLst>
                  </p:cNvPr>
                  <p:cNvSpPr/>
                  <p:nvPr/>
                </p:nvSpPr>
                <p:spPr>
                  <a:xfrm>
                    <a:off x="5935308" y="5708326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7" name="フリーフォーム 506">
                    <a:extLst>
                      <a:ext uri="{FF2B5EF4-FFF2-40B4-BE49-F238E27FC236}">
                        <a16:creationId xmlns:a16="http://schemas.microsoft.com/office/drawing/2014/main" id="{8DBD9035-C4E6-A70F-3F2D-FD3B7C27ED49}"/>
                      </a:ext>
                    </a:extLst>
                  </p:cNvPr>
                  <p:cNvSpPr/>
                  <p:nvPr/>
                </p:nvSpPr>
                <p:spPr>
                  <a:xfrm>
                    <a:off x="5507248" y="556552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427B20CE-CD42-45CC-9DA8-321D444B5B46}"/>
                  </a:ext>
                </a:extLst>
              </p:cNvPr>
              <p:cNvGrpSpPr/>
              <p:nvPr/>
            </p:nvGrpSpPr>
            <p:grpSpPr>
              <a:xfrm>
                <a:off x="6061526" y="5491833"/>
                <a:ext cx="679548" cy="388086"/>
                <a:chOff x="6061526" y="5491833"/>
                <a:chExt cx="679548" cy="388086"/>
              </a:xfrm>
            </p:grpSpPr>
            <p:grpSp>
              <p:nvGrpSpPr>
                <p:cNvPr id="387" name="グラフィックス 1398">
                  <a:extLst>
                    <a:ext uri="{FF2B5EF4-FFF2-40B4-BE49-F238E27FC236}">
                      <a16:creationId xmlns:a16="http://schemas.microsoft.com/office/drawing/2014/main" id="{BF099293-B560-5F2D-ABD0-4987DA6EF273}"/>
                    </a:ext>
                  </a:extLst>
                </p:cNvPr>
                <p:cNvGrpSpPr/>
                <p:nvPr/>
              </p:nvGrpSpPr>
              <p:grpSpPr>
                <a:xfrm>
                  <a:off x="6067691" y="5497976"/>
                  <a:ext cx="667219" cy="375803"/>
                  <a:chOff x="6067691" y="5497976"/>
                  <a:chExt cx="667219" cy="375803"/>
                </a:xfrm>
              </p:grpSpPr>
              <p:sp>
                <p:nvSpPr>
                  <p:cNvPr id="396" name="フリーフォーム 395">
                    <a:extLst>
                      <a:ext uri="{FF2B5EF4-FFF2-40B4-BE49-F238E27FC236}">
                        <a16:creationId xmlns:a16="http://schemas.microsoft.com/office/drawing/2014/main" id="{E1034A2B-4C7E-3B74-318F-17A556217B8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7" name="フリーフォーム 396">
                    <a:extLst>
                      <a:ext uri="{FF2B5EF4-FFF2-40B4-BE49-F238E27FC236}">
                        <a16:creationId xmlns:a16="http://schemas.microsoft.com/office/drawing/2014/main" id="{7504097A-B4CE-36EE-C830-3F384FC41053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8" name="フリーフォーム 397">
                    <a:extLst>
                      <a:ext uri="{FF2B5EF4-FFF2-40B4-BE49-F238E27FC236}">
                        <a16:creationId xmlns:a16="http://schemas.microsoft.com/office/drawing/2014/main" id="{79FAB949-4CA1-0455-7FB7-58D1F75D4FD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9" name="フリーフォーム 398">
                    <a:extLst>
                      <a:ext uri="{FF2B5EF4-FFF2-40B4-BE49-F238E27FC236}">
                        <a16:creationId xmlns:a16="http://schemas.microsoft.com/office/drawing/2014/main" id="{F6A27B6E-27B0-ABA5-F5F8-B3DEF6C75B8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0" name="フリーフォーム 399">
                    <a:extLst>
                      <a:ext uri="{FF2B5EF4-FFF2-40B4-BE49-F238E27FC236}">
                        <a16:creationId xmlns:a16="http://schemas.microsoft.com/office/drawing/2014/main" id="{6637CA9A-CA87-47DF-DFC0-171F4992D05A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1" name="フリーフォーム 400">
                    <a:extLst>
                      <a:ext uri="{FF2B5EF4-FFF2-40B4-BE49-F238E27FC236}">
                        <a16:creationId xmlns:a16="http://schemas.microsoft.com/office/drawing/2014/main" id="{1A615A3B-BF3D-BF13-8928-F422A95BA10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2" name="フリーフォーム 401">
                    <a:extLst>
                      <a:ext uri="{FF2B5EF4-FFF2-40B4-BE49-F238E27FC236}">
                        <a16:creationId xmlns:a16="http://schemas.microsoft.com/office/drawing/2014/main" id="{B66728B2-54DC-3273-B639-CA47F515D2A7}"/>
                      </a:ext>
                    </a:extLst>
                  </p:cNvPr>
                  <p:cNvSpPr/>
                  <p:nvPr/>
                </p:nvSpPr>
                <p:spPr>
                  <a:xfrm>
                    <a:off x="6473812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3" name="フリーフォーム 402">
                    <a:extLst>
                      <a:ext uri="{FF2B5EF4-FFF2-40B4-BE49-F238E27FC236}">
                        <a16:creationId xmlns:a16="http://schemas.microsoft.com/office/drawing/2014/main" id="{86C9DCC0-EDC8-6F93-395A-BE5DE01FFE2D}"/>
                      </a:ext>
                    </a:extLst>
                  </p:cNvPr>
                  <p:cNvSpPr/>
                  <p:nvPr/>
                </p:nvSpPr>
                <p:spPr>
                  <a:xfrm>
                    <a:off x="6618858" y="5541344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4" name="フリーフォーム 403">
                    <a:extLst>
                      <a:ext uri="{FF2B5EF4-FFF2-40B4-BE49-F238E27FC236}">
                        <a16:creationId xmlns:a16="http://schemas.microsoft.com/office/drawing/2014/main" id="{17C049E3-002A-832F-1973-5223DAC6497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85878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5" name="フリーフォーム 404">
                    <a:extLst>
                      <a:ext uri="{FF2B5EF4-FFF2-40B4-BE49-F238E27FC236}">
                        <a16:creationId xmlns:a16="http://schemas.microsoft.com/office/drawing/2014/main" id="{749E80AA-0F0C-21C6-7CF6-9777BFD4D6C7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6" name="フリーフォーム 405">
                    <a:extLst>
                      <a:ext uri="{FF2B5EF4-FFF2-40B4-BE49-F238E27FC236}">
                        <a16:creationId xmlns:a16="http://schemas.microsoft.com/office/drawing/2014/main" id="{B74FB23E-C156-0C37-5ED2-0F1194CB62E7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7" name="フリーフォーム 406">
                    <a:extLst>
                      <a:ext uri="{FF2B5EF4-FFF2-40B4-BE49-F238E27FC236}">
                        <a16:creationId xmlns:a16="http://schemas.microsoft.com/office/drawing/2014/main" id="{6170F3D1-20E4-6C27-2789-3C318055D17F}"/>
                      </a:ext>
                    </a:extLst>
                  </p:cNvPr>
                  <p:cNvSpPr/>
                  <p:nvPr/>
                </p:nvSpPr>
                <p:spPr>
                  <a:xfrm>
                    <a:off x="6357784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8" name="フリーフォーム 407">
                    <a:extLst>
                      <a:ext uri="{FF2B5EF4-FFF2-40B4-BE49-F238E27FC236}">
                        <a16:creationId xmlns:a16="http://schemas.microsoft.com/office/drawing/2014/main" id="{A70DB48A-547C-BC94-011A-C0236F00A55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9" name="フリーフォーム 408">
                    <a:extLst>
                      <a:ext uri="{FF2B5EF4-FFF2-40B4-BE49-F238E27FC236}">
                        <a16:creationId xmlns:a16="http://schemas.microsoft.com/office/drawing/2014/main" id="{259A778E-11D1-C9A2-85EF-94BAA86B1390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0" name="フリーフォーム 409">
                    <a:extLst>
                      <a:ext uri="{FF2B5EF4-FFF2-40B4-BE49-F238E27FC236}">
                        <a16:creationId xmlns:a16="http://schemas.microsoft.com/office/drawing/2014/main" id="{CABBBF97-66F1-2504-F1B2-E759295449E8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1" name="フリーフォーム 410">
                    <a:extLst>
                      <a:ext uri="{FF2B5EF4-FFF2-40B4-BE49-F238E27FC236}">
                        <a16:creationId xmlns:a16="http://schemas.microsoft.com/office/drawing/2014/main" id="{F60C0ADA-486B-1352-9A5E-C7BD2D64AF1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5697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2" name="フリーフォーム 411">
                    <a:extLst>
                      <a:ext uri="{FF2B5EF4-FFF2-40B4-BE49-F238E27FC236}">
                        <a16:creationId xmlns:a16="http://schemas.microsoft.com/office/drawing/2014/main" id="{E60284BE-C20E-96E8-BD66-0E78CF885E7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3" name="フリーフォーム 412">
                    <a:extLst>
                      <a:ext uri="{FF2B5EF4-FFF2-40B4-BE49-F238E27FC236}">
                        <a16:creationId xmlns:a16="http://schemas.microsoft.com/office/drawing/2014/main" id="{6CD50F0D-2D67-03B3-0A78-80ABBE1C9F33}"/>
                      </a:ext>
                    </a:extLst>
                  </p:cNvPr>
                  <p:cNvSpPr/>
                  <p:nvPr/>
                </p:nvSpPr>
                <p:spPr>
                  <a:xfrm>
                    <a:off x="6415803" y="5563022"/>
                    <a:ext cx="87027" cy="21680"/>
                  </a:xfrm>
                  <a:custGeom>
                    <a:avLst/>
                    <a:gdLst>
                      <a:gd name="connsiteX0" fmla="*/ 0 w 87027"/>
                      <a:gd name="connsiteY0" fmla="*/ 0 h 21680"/>
                      <a:gd name="connsiteX1" fmla="*/ 87028 w 87027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4" name="フリーフォーム 413">
                    <a:extLst>
                      <a:ext uri="{FF2B5EF4-FFF2-40B4-BE49-F238E27FC236}">
                        <a16:creationId xmlns:a16="http://schemas.microsoft.com/office/drawing/2014/main" id="{F6B83E2D-1904-E169-3569-26E616D1E781}"/>
                      </a:ext>
                    </a:extLst>
                  </p:cNvPr>
                  <p:cNvSpPr/>
                  <p:nvPr/>
                </p:nvSpPr>
                <p:spPr>
                  <a:xfrm>
                    <a:off x="6473822" y="5541342"/>
                    <a:ext cx="87027" cy="21680"/>
                  </a:xfrm>
                  <a:custGeom>
                    <a:avLst/>
                    <a:gdLst>
                      <a:gd name="connsiteX0" fmla="*/ 87028 w 87027"/>
                      <a:gd name="connsiteY0" fmla="*/ 21680 h 21680"/>
                      <a:gd name="connsiteX1" fmla="*/ 0 w 87027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5" name="フリーフォーム 414">
                    <a:extLst>
                      <a:ext uri="{FF2B5EF4-FFF2-40B4-BE49-F238E27FC236}">
                        <a16:creationId xmlns:a16="http://schemas.microsoft.com/office/drawing/2014/main" id="{06F7C729-271A-1712-F5D6-4D609E6A3B1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6302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6" name="フリーフォーム 415">
                    <a:extLst>
                      <a:ext uri="{FF2B5EF4-FFF2-40B4-BE49-F238E27FC236}">
                        <a16:creationId xmlns:a16="http://schemas.microsoft.com/office/drawing/2014/main" id="{DF21CF92-239A-A43F-542E-676F1FCE805E}"/>
                      </a:ext>
                    </a:extLst>
                  </p:cNvPr>
                  <p:cNvSpPr/>
                  <p:nvPr/>
                </p:nvSpPr>
                <p:spPr>
                  <a:xfrm>
                    <a:off x="6560850" y="554134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7" name="フリーフォーム 416">
                    <a:extLst>
                      <a:ext uri="{FF2B5EF4-FFF2-40B4-BE49-F238E27FC236}">
                        <a16:creationId xmlns:a16="http://schemas.microsoft.com/office/drawing/2014/main" id="{FBD53826-8C1C-4124-87EB-73BA8FA7571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8" name="フリーフォーム 417">
                    <a:extLst>
                      <a:ext uri="{FF2B5EF4-FFF2-40B4-BE49-F238E27FC236}">
                        <a16:creationId xmlns:a16="http://schemas.microsoft.com/office/drawing/2014/main" id="{24972B91-5B67-2EBF-D3FA-30B7CEA1ABDF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9" name="フリーフォーム 418">
                    <a:extLst>
                      <a:ext uri="{FF2B5EF4-FFF2-40B4-BE49-F238E27FC236}">
                        <a16:creationId xmlns:a16="http://schemas.microsoft.com/office/drawing/2014/main" id="{26B2F9CE-670A-A2AF-78C1-D5BEA26B77EE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0" name="フリーフォーム 419">
                    <a:extLst>
                      <a:ext uri="{FF2B5EF4-FFF2-40B4-BE49-F238E27FC236}">
                        <a16:creationId xmlns:a16="http://schemas.microsoft.com/office/drawing/2014/main" id="{6CEA27DC-2E57-732F-7996-8A9399466EE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1" name="フリーフォーム 420">
                    <a:extLst>
                      <a:ext uri="{FF2B5EF4-FFF2-40B4-BE49-F238E27FC236}">
                        <a16:creationId xmlns:a16="http://schemas.microsoft.com/office/drawing/2014/main" id="{40A251DF-C711-3F5A-AECE-DD93A566B6D9}"/>
                      </a:ext>
                    </a:extLst>
                  </p:cNvPr>
                  <p:cNvSpPr/>
                  <p:nvPr/>
                </p:nvSpPr>
                <p:spPr>
                  <a:xfrm>
                    <a:off x="6328755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2" name="フリーフォーム 421">
                    <a:extLst>
                      <a:ext uri="{FF2B5EF4-FFF2-40B4-BE49-F238E27FC236}">
                        <a16:creationId xmlns:a16="http://schemas.microsoft.com/office/drawing/2014/main" id="{0F255091-CF1E-18FF-8076-35B8FEF8450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3" name="フリーフォーム 422">
                    <a:extLst>
                      <a:ext uri="{FF2B5EF4-FFF2-40B4-BE49-F238E27FC236}">
                        <a16:creationId xmlns:a16="http://schemas.microsoft.com/office/drawing/2014/main" id="{3357115A-8815-E6BF-5229-C1B1BB228282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4" name="フリーフォーム 423">
                    <a:extLst>
                      <a:ext uri="{FF2B5EF4-FFF2-40B4-BE49-F238E27FC236}">
                        <a16:creationId xmlns:a16="http://schemas.microsoft.com/office/drawing/2014/main" id="{8DF5FC82-FF31-09E7-D6B3-DEDA2618E0A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5" name="フリーフォーム 424">
                    <a:extLst>
                      <a:ext uri="{FF2B5EF4-FFF2-40B4-BE49-F238E27FC236}">
                        <a16:creationId xmlns:a16="http://schemas.microsoft.com/office/drawing/2014/main" id="{649B6BE9-3F4E-E148-4669-6C2DA4504FC7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6" name="フリーフォーム 425">
                    <a:extLst>
                      <a:ext uri="{FF2B5EF4-FFF2-40B4-BE49-F238E27FC236}">
                        <a16:creationId xmlns:a16="http://schemas.microsoft.com/office/drawing/2014/main" id="{A897D941-2DE1-3863-670B-334A9A62638B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7" name="フリーフォーム 426">
                    <a:extLst>
                      <a:ext uri="{FF2B5EF4-FFF2-40B4-BE49-F238E27FC236}">
                        <a16:creationId xmlns:a16="http://schemas.microsoft.com/office/drawing/2014/main" id="{88848305-C6B7-7A1F-1EA6-2D3228E9E398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8" name="フリーフォーム 427">
                    <a:extLst>
                      <a:ext uri="{FF2B5EF4-FFF2-40B4-BE49-F238E27FC236}">
                        <a16:creationId xmlns:a16="http://schemas.microsoft.com/office/drawing/2014/main" id="{9E3C41B5-D714-C3C6-5E53-CE78CF511519}"/>
                      </a:ext>
                    </a:extLst>
                  </p:cNvPr>
                  <p:cNvSpPr/>
                  <p:nvPr/>
                </p:nvSpPr>
                <p:spPr>
                  <a:xfrm>
                    <a:off x="6270746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9" name="フリーフォーム 428">
                    <a:extLst>
                      <a:ext uri="{FF2B5EF4-FFF2-40B4-BE49-F238E27FC236}">
                        <a16:creationId xmlns:a16="http://schemas.microsoft.com/office/drawing/2014/main" id="{D1A22745-954F-771B-C4F3-E8026264ABF1}"/>
                      </a:ext>
                    </a:extLst>
                  </p:cNvPr>
                  <p:cNvSpPr/>
                  <p:nvPr/>
                </p:nvSpPr>
                <p:spPr>
                  <a:xfrm>
                    <a:off x="6328765" y="5541342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0" name="フリーフォーム 429">
                    <a:extLst>
                      <a:ext uri="{FF2B5EF4-FFF2-40B4-BE49-F238E27FC236}">
                        <a16:creationId xmlns:a16="http://schemas.microsoft.com/office/drawing/2014/main" id="{D4CDED71-E112-06DA-4572-C8518827D118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1" name="フリーフォーム 430">
                    <a:extLst>
                      <a:ext uri="{FF2B5EF4-FFF2-40B4-BE49-F238E27FC236}">
                        <a16:creationId xmlns:a16="http://schemas.microsoft.com/office/drawing/2014/main" id="{93B4891C-690D-0050-89FE-C923E27C207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2" name="フリーフォーム 431">
                    <a:extLst>
                      <a:ext uri="{FF2B5EF4-FFF2-40B4-BE49-F238E27FC236}">
                        <a16:creationId xmlns:a16="http://schemas.microsoft.com/office/drawing/2014/main" id="{310B03F3-A4E5-840A-4B8E-6FE21019815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3" name="フリーフォーム 432">
                    <a:extLst>
                      <a:ext uri="{FF2B5EF4-FFF2-40B4-BE49-F238E27FC236}">
                        <a16:creationId xmlns:a16="http://schemas.microsoft.com/office/drawing/2014/main" id="{887A049A-5F35-AB06-DC64-C5D966FFBE2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4" name="フリーフォーム 433">
                    <a:extLst>
                      <a:ext uri="{FF2B5EF4-FFF2-40B4-BE49-F238E27FC236}">
                        <a16:creationId xmlns:a16="http://schemas.microsoft.com/office/drawing/2014/main" id="{0F5E3766-E060-3BAD-F7D3-0DF6D2777F7B}"/>
                      </a:ext>
                    </a:extLst>
                  </p:cNvPr>
                  <p:cNvSpPr/>
                  <p:nvPr/>
                </p:nvSpPr>
                <p:spPr>
                  <a:xfrm>
                    <a:off x="6183718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5" name="フリーフォーム 434">
                    <a:extLst>
                      <a:ext uri="{FF2B5EF4-FFF2-40B4-BE49-F238E27FC236}">
                        <a16:creationId xmlns:a16="http://schemas.microsoft.com/office/drawing/2014/main" id="{1E3063D7-0B8A-5BDF-ED89-AE7D00A052B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6" name="フリーフォーム 435">
                    <a:extLst>
                      <a:ext uri="{FF2B5EF4-FFF2-40B4-BE49-F238E27FC236}">
                        <a16:creationId xmlns:a16="http://schemas.microsoft.com/office/drawing/2014/main" id="{E63DF4EB-F156-0D2A-6FA8-C7A230DCA700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7" name="フリーフォーム 436">
                    <a:extLst>
                      <a:ext uri="{FF2B5EF4-FFF2-40B4-BE49-F238E27FC236}">
                        <a16:creationId xmlns:a16="http://schemas.microsoft.com/office/drawing/2014/main" id="{DBC8D828-BBA7-26BB-C04F-F85EED7E02C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8" name="フリーフォーム 437">
                    <a:extLst>
                      <a:ext uri="{FF2B5EF4-FFF2-40B4-BE49-F238E27FC236}">
                        <a16:creationId xmlns:a16="http://schemas.microsoft.com/office/drawing/2014/main" id="{A3EF1519-D1D8-ABF3-AA29-252233B899BC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9" name="フリーフォーム 438">
                    <a:extLst>
                      <a:ext uri="{FF2B5EF4-FFF2-40B4-BE49-F238E27FC236}">
                        <a16:creationId xmlns:a16="http://schemas.microsoft.com/office/drawing/2014/main" id="{7513E822-6202-5AE6-13A9-40A7ABED33FD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0" name="フリーフォーム 439">
                    <a:extLst>
                      <a:ext uri="{FF2B5EF4-FFF2-40B4-BE49-F238E27FC236}">
                        <a16:creationId xmlns:a16="http://schemas.microsoft.com/office/drawing/2014/main" id="{2AE0E976-92F4-6A56-E3EA-551F9161A8EB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1" name="フリーフォーム 440">
                    <a:extLst>
                      <a:ext uri="{FF2B5EF4-FFF2-40B4-BE49-F238E27FC236}">
                        <a16:creationId xmlns:a16="http://schemas.microsoft.com/office/drawing/2014/main" id="{73DB9AD8-6C0F-9CE1-C197-265F069CC1C0}"/>
                      </a:ext>
                    </a:extLst>
                  </p:cNvPr>
                  <p:cNvSpPr/>
                  <p:nvPr/>
                </p:nvSpPr>
                <p:spPr>
                  <a:xfrm>
                    <a:off x="6125709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2" name="フリーフォーム 441">
                    <a:extLst>
                      <a:ext uri="{FF2B5EF4-FFF2-40B4-BE49-F238E27FC236}">
                        <a16:creationId xmlns:a16="http://schemas.microsoft.com/office/drawing/2014/main" id="{807F89DD-7CAC-1515-5D08-3EF46A622EAB}"/>
                      </a:ext>
                    </a:extLst>
                  </p:cNvPr>
                  <p:cNvSpPr/>
                  <p:nvPr/>
                </p:nvSpPr>
                <p:spPr>
                  <a:xfrm>
                    <a:off x="6183728" y="5541341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3" name="フリーフォーム 442">
                    <a:extLst>
                      <a:ext uri="{FF2B5EF4-FFF2-40B4-BE49-F238E27FC236}">
                        <a16:creationId xmlns:a16="http://schemas.microsoft.com/office/drawing/2014/main" id="{12579442-1272-A132-6B17-19E4F944CA9B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4" name="フリーフォーム 443">
                    <a:extLst>
                      <a:ext uri="{FF2B5EF4-FFF2-40B4-BE49-F238E27FC236}">
                        <a16:creationId xmlns:a16="http://schemas.microsoft.com/office/drawing/2014/main" id="{F9F5CE3E-AB73-15C3-D350-7FAC3A06D6FD}"/>
                      </a:ext>
                    </a:extLst>
                  </p:cNvPr>
                  <p:cNvSpPr/>
                  <p:nvPr/>
                </p:nvSpPr>
                <p:spPr>
                  <a:xfrm>
                    <a:off x="661887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5" name="フリーフォーム 444">
                    <a:extLst>
                      <a:ext uri="{FF2B5EF4-FFF2-40B4-BE49-F238E27FC236}">
                        <a16:creationId xmlns:a16="http://schemas.microsoft.com/office/drawing/2014/main" id="{0C256644-F891-81F3-E717-1ACEDF6571E2}"/>
                      </a:ext>
                    </a:extLst>
                  </p:cNvPr>
                  <p:cNvSpPr/>
                  <p:nvPr/>
                </p:nvSpPr>
                <p:spPr>
                  <a:xfrm>
                    <a:off x="6589854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6" name="フリーフォーム 445">
                    <a:extLst>
                      <a:ext uri="{FF2B5EF4-FFF2-40B4-BE49-F238E27FC236}">
                        <a16:creationId xmlns:a16="http://schemas.microsoft.com/office/drawing/2014/main" id="{B4A03712-E472-D1A5-EB9A-98E784248553}"/>
                      </a:ext>
                    </a:extLst>
                  </p:cNvPr>
                  <p:cNvSpPr/>
                  <p:nvPr/>
                </p:nvSpPr>
                <p:spPr>
                  <a:xfrm>
                    <a:off x="6734900" y="5497978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7" name="フリーフォーム 446">
                    <a:extLst>
                      <a:ext uri="{FF2B5EF4-FFF2-40B4-BE49-F238E27FC236}">
                        <a16:creationId xmlns:a16="http://schemas.microsoft.com/office/drawing/2014/main" id="{72428903-842A-BE8B-B391-6FA30D1E94AE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4251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8" name="フリーフォーム 447">
                    <a:extLst>
                      <a:ext uri="{FF2B5EF4-FFF2-40B4-BE49-F238E27FC236}">
                        <a16:creationId xmlns:a16="http://schemas.microsoft.com/office/drawing/2014/main" id="{8BAB07FA-66AF-4ECD-F448-DFD3BCAEB337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9" name="フリーフォーム 448">
                    <a:extLst>
                      <a:ext uri="{FF2B5EF4-FFF2-40B4-BE49-F238E27FC236}">
                        <a16:creationId xmlns:a16="http://schemas.microsoft.com/office/drawing/2014/main" id="{0EE41412-5B35-4A15-1F45-87C8E79FCFB7}"/>
                      </a:ext>
                    </a:extLst>
                  </p:cNvPr>
                  <p:cNvSpPr/>
                  <p:nvPr/>
                </p:nvSpPr>
                <p:spPr>
                  <a:xfrm>
                    <a:off x="6546349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0" name="フリーフォーム 449">
                    <a:extLst>
                      <a:ext uri="{FF2B5EF4-FFF2-40B4-BE49-F238E27FC236}">
                        <a16:creationId xmlns:a16="http://schemas.microsoft.com/office/drawing/2014/main" id="{605682E5-C81C-87EE-C439-AC51C48981E1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13604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" name="フリーフォーム 450">
                    <a:extLst>
                      <a:ext uri="{FF2B5EF4-FFF2-40B4-BE49-F238E27FC236}">
                        <a16:creationId xmlns:a16="http://schemas.microsoft.com/office/drawing/2014/main" id="{978FA44F-FBCF-4B37-2E2D-23DF15226A15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4133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2" name="フリーフォーム 451">
                    <a:extLst>
                      <a:ext uri="{FF2B5EF4-FFF2-40B4-BE49-F238E27FC236}">
                        <a16:creationId xmlns:a16="http://schemas.microsoft.com/office/drawing/2014/main" id="{45DF31AA-168B-009E-807A-C31F43DE5D23}"/>
                      </a:ext>
                    </a:extLst>
                  </p:cNvPr>
                  <p:cNvSpPr/>
                  <p:nvPr/>
                </p:nvSpPr>
                <p:spPr>
                  <a:xfrm>
                    <a:off x="6531845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3" name="フリーフォーム 452">
                    <a:extLst>
                      <a:ext uri="{FF2B5EF4-FFF2-40B4-BE49-F238E27FC236}">
                        <a16:creationId xmlns:a16="http://schemas.microsoft.com/office/drawing/2014/main" id="{B4307005-84BD-B807-A006-FF6E5736BA72}"/>
                      </a:ext>
                    </a:extLst>
                  </p:cNvPr>
                  <p:cNvSpPr/>
                  <p:nvPr/>
                </p:nvSpPr>
                <p:spPr>
                  <a:xfrm>
                    <a:off x="6589863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4" name="フリーフォーム 453">
                    <a:extLst>
                      <a:ext uri="{FF2B5EF4-FFF2-40B4-BE49-F238E27FC236}">
                        <a16:creationId xmlns:a16="http://schemas.microsoft.com/office/drawing/2014/main" id="{4AD506FA-5DC9-BF57-93D3-F0E30280B59C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1965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5" name="フリーフォーム 454">
                    <a:extLst>
                      <a:ext uri="{FF2B5EF4-FFF2-40B4-BE49-F238E27FC236}">
                        <a16:creationId xmlns:a16="http://schemas.microsoft.com/office/drawing/2014/main" id="{4428C2FA-9438-3E3A-03B7-22467A58505A}"/>
                      </a:ext>
                    </a:extLst>
                  </p:cNvPr>
                  <p:cNvSpPr/>
                  <p:nvPr/>
                </p:nvSpPr>
                <p:spPr>
                  <a:xfrm>
                    <a:off x="6676891" y="549797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6" name="フリーフォーム 455">
                    <a:extLst>
                      <a:ext uri="{FF2B5EF4-FFF2-40B4-BE49-F238E27FC236}">
                        <a16:creationId xmlns:a16="http://schemas.microsoft.com/office/drawing/2014/main" id="{87547D4E-E81D-E8A7-0183-77D87973032C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7" name="フリーフォーム 456">
                    <a:extLst>
                      <a:ext uri="{FF2B5EF4-FFF2-40B4-BE49-F238E27FC236}">
                        <a16:creationId xmlns:a16="http://schemas.microsoft.com/office/drawing/2014/main" id="{F8D9982C-399F-EE3A-AFA9-EADA46310BEC}"/>
                      </a:ext>
                    </a:extLst>
                  </p:cNvPr>
                  <p:cNvSpPr/>
                  <p:nvPr/>
                </p:nvSpPr>
                <p:spPr>
                  <a:xfrm>
                    <a:off x="6444797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8" name="フリーフォーム 457">
                    <a:extLst>
                      <a:ext uri="{FF2B5EF4-FFF2-40B4-BE49-F238E27FC236}">
                        <a16:creationId xmlns:a16="http://schemas.microsoft.com/office/drawing/2014/main" id="{04FD89C1-2DA4-628F-2032-00C1AF25937B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9" name="フリーフォーム 458">
                    <a:extLst>
                      <a:ext uri="{FF2B5EF4-FFF2-40B4-BE49-F238E27FC236}">
                        <a16:creationId xmlns:a16="http://schemas.microsoft.com/office/drawing/2014/main" id="{B411985A-656F-4D97-5A4E-0DC4C5B4C90C}"/>
                      </a:ext>
                    </a:extLst>
                  </p:cNvPr>
                  <p:cNvSpPr/>
                  <p:nvPr/>
                </p:nvSpPr>
                <p:spPr>
                  <a:xfrm>
                    <a:off x="640129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0" name="フリーフォーム 459">
                    <a:extLst>
                      <a:ext uri="{FF2B5EF4-FFF2-40B4-BE49-F238E27FC236}">
                        <a16:creationId xmlns:a16="http://schemas.microsoft.com/office/drawing/2014/main" id="{3D07D569-59C4-5B7A-FFA0-3B02FC752389}"/>
                      </a:ext>
                    </a:extLst>
                  </p:cNvPr>
                  <p:cNvSpPr/>
                  <p:nvPr/>
                </p:nvSpPr>
                <p:spPr>
                  <a:xfrm>
                    <a:off x="6386788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1" name="フリーフォーム 460">
                    <a:extLst>
                      <a:ext uri="{FF2B5EF4-FFF2-40B4-BE49-F238E27FC236}">
                        <a16:creationId xmlns:a16="http://schemas.microsoft.com/office/drawing/2014/main" id="{8397F8B3-CBFB-F773-6464-05C239877D75}"/>
                      </a:ext>
                    </a:extLst>
                  </p:cNvPr>
                  <p:cNvSpPr/>
                  <p:nvPr/>
                </p:nvSpPr>
                <p:spPr>
                  <a:xfrm>
                    <a:off x="6444807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2" name="フリーフォーム 461">
                    <a:extLst>
                      <a:ext uri="{FF2B5EF4-FFF2-40B4-BE49-F238E27FC236}">
                        <a16:creationId xmlns:a16="http://schemas.microsoft.com/office/drawing/2014/main" id="{EE489656-A634-B489-A5ED-C47BA3561268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3" name="フリーフォーム 462">
                    <a:extLst>
                      <a:ext uri="{FF2B5EF4-FFF2-40B4-BE49-F238E27FC236}">
                        <a16:creationId xmlns:a16="http://schemas.microsoft.com/office/drawing/2014/main" id="{32B15461-DD2B-5BFE-FDC3-3336B11FF4B2}"/>
                      </a:ext>
                    </a:extLst>
                  </p:cNvPr>
                  <p:cNvSpPr/>
                  <p:nvPr/>
                </p:nvSpPr>
                <p:spPr>
                  <a:xfrm>
                    <a:off x="6299760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4" name="フリーフォーム 463">
                    <a:extLst>
                      <a:ext uri="{FF2B5EF4-FFF2-40B4-BE49-F238E27FC236}">
                        <a16:creationId xmlns:a16="http://schemas.microsoft.com/office/drawing/2014/main" id="{BE38BF79-50C6-9EAB-C767-E0F3BBFEA08C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5" name="フリーフォーム 464">
                    <a:extLst>
                      <a:ext uri="{FF2B5EF4-FFF2-40B4-BE49-F238E27FC236}">
                        <a16:creationId xmlns:a16="http://schemas.microsoft.com/office/drawing/2014/main" id="{49E1C328-4230-A704-199B-A7D4F00B5777}"/>
                      </a:ext>
                    </a:extLst>
                  </p:cNvPr>
                  <p:cNvSpPr/>
                  <p:nvPr/>
                </p:nvSpPr>
                <p:spPr>
                  <a:xfrm>
                    <a:off x="625625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6" name="フリーフォーム 465">
                    <a:extLst>
                      <a:ext uri="{FF2B5EF4-FFF2-40B4-BE49-F238E27FC236}">
                        <a16:creationId xmlns:a16="http://schemas.microsoft.com/office/drawing/2014/main" id="{ED2B2307-5195-B66A-7B21-2EAA3A642125}"/>
                      </a:ext>
                    </a:extLst>
                  </p:cNvPr>
                  <p:cNvSpPr/>
                  <p:nvPr/>
                </p:nvSpPr>
                <p:spPr>
                  <a:xfrm>
                    <a:off x="6241751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7" name="フリーフォーム 466">
                    <a:extLst>
                      <a:ext uri="{FF2B5EF4-FFF2-40B4-BE49-F238E27FC236}">
                        <a16:creationId xmlns:a16="http://schemas.microsoft.com/office/drawing/2014/main" id="{FE903AED-DD8C-32DE-79A6-EABE49DEAFAF}"/>
                      </a:ext>
                    </a:extLst>
                  </p:cNvPr>
                  <p:cNvSpPr/>
                  <p:nvPr/>
                </p:nvSpPr>
                <p:spPr>
                  <a:xfrm>
                    <a:off x="6299770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8" name="フリーフォーム 467">
                    <a:extLst>
                      <a:ext uri="{FF2B5EF4-FFF2-40B4-BE49-F238E27FC236}">
                        <a16:creationId xmlns:a16="http://schemas.microsoft.com/office/drawing/2014/main" id="{67272592-CE1B-3D77-E319-C3E5DB6D42D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9" name="フリーフォーム 468">
                    <a:extLst>
                      <a:ext uri="{FF2B5EF4-FFF2-40B4-BE49-F238E27FC236}">
                        <a16:creationId xmlns:a16="http://schemas.microsoft.com/office/drawing/2014/main" id="{EE6C47E5-6FEC-49FD-16C5-032AE19B8AA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0" name="フリーフォーム 469">
                    <a:extLst>
                      <a:ext uri="{FF2B5EF4-FFF2-40B4-BE49-F238E27FC236}">
                        <a16:creationId xmlns:a16="http://schemas.microsoft.com/office/drawing/2014/main" id="{D0C0967C-AE74-2A8F-73EC-A3A0CE4F4422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1" name="フリーフォーム 470">
                    <a:extLst>
                      <a:ext uri="{FF2B5EF4-FFF2-40B4-BE49-F238E27FC236}">
                        <a16:creationId xmlns:a16="http://schemas.microsoft.com/office/drawing/2014/main" id="{4A867195-6385-64EE-1008-910D3C7AEAE3}"/>
                      </a:ext>
                    </a:extLst>
                  </p:cNvPr>
                  <p:cNvSpPr/>
                  <p:nvPr/>
                </p:nvSpPr>
                <p:spPr>
                  <a:xfrm>
                    <a:off x="6618858" y="5685885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2" name="フリーフォーム 471">
                    <a:extLst>
                      <a:ext uri="{FF2B5EF4-FFF2-40B4-BE49-F238E27FC236}">
                        <a16:creationId xmlns:a16="http://schemas.microsoft.com/office/drawing/2014/main" id="{B0DF9F84-7EDC-E3F9-A4B3-5E7286AFFBA4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30419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3" name="フリーフォーム 472">
                    <a:extLst>
                      <a:ext uri="{FF2B5EF4-FFF2-40B4-BE49-F238E27FC236}">
                        <a16:creationId xmlns:a16="http://schemas.microsoft.com/office/drawing/2014/main" id="{BAAB8403-9F4B-1434-A2BC-9E46FAA424BB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4" name="フリーフォーム 473">
                    <a:extLst>
                      <a:ext uri="{FF2B5EF4-FFF2-40B4-BE49-F238E27FC236}">
                        <a16:creationId xmlns:a16="http://schemas.microsoft.com/office/drawing/2014/main" id="{E0DFBB7E-B392-50C3-32CC-0A7F938078EF}"/>
                      </a:ext>
                    </a:extLst>
                  </p:cNvPr>
                  <p:cNvSpPr/>
                  <p:nvPr/>
                </p:nvSpPr>
                <p:spPr>
                  <a:xfrm>
                    <a:off x="643030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5" name="フリーフォーム 474">
                    <a:extLst>
                      <a:ext uri="{FF2B5EF4-FFF2-40B4-BE49-F238E27FC236}">
                        <a16:creationId xmlns:a16="http://schemas.microsoft.com/office/drawing/2014/main" id="{3045D6D9-DFBB-4E74-E9EC-E097B2ABB3A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6" name="フリーフォーム 475">
                    <a:extLst>
                      <a:ext uri="{FF2B5EF4-FFF2-40B4-BE49-F238E27FC236}">
                        <a16:creationId xmlns:a16="http://schemas.microsoft.com/office/drawing/2014/main" id="{D69B83AA-80BA-4CD8-755C-FD08D6BB292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7" name="フリーフォーム 476">
                    <a:extLst>
                      <a:ext uri="{FF2B5EF4-FFF2-40B4-BE49-F238E27FC236}">
                        <a16:creationId xmlns:a16="http://schemas.microsoft.com/office/drawing/2014/main" id="{17E4E08E-A588-0439-0D9F-39C709192DE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0151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8" name="フリーフォーム 477">
                    <a:extLst>
                      <a:ext uri="{FF2B5EF4-FFF2-40B4-BE49-F238E27FC236}">
                        <a16:creationId xmlns:a16="http://schemas.microsoft.com/office/drawing/2014/main" id="{C7A3AE1D-C217-F387-8234-863668AC81A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9" name="フリーフォーム 478">
                    <a:extLst>
                      <a:ext uri="{FF2B5EF4-FFF2-40B4-BE49-F238E27FC236}">
                        <a16:creationId xmlns:a16="http://schemas.microsoft.com/office/drawing/2014/main" id="{FAA619D4-B400-B641-E557-320B6859FA7A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0756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0" name="フリーフォーム 479">
                    <a:extLst>
                      <a:ext uri="{FF2B5EF4-FFF2-40B4-BE49-F238E27FC236}">
                        <a16:creationId xmlns:a16="http://schemas.microsoft.com/office/drawing/2014/main" id="{78AA5F05-A4CE-7218-474C-573CFDF1D56B}"/>
                      </a:ext>
                    </a:extLst>
                  </p:cNvPr>
                  <p:cNvSpPr/>
                  <p:nvPr/>
                </p:nvSpPr>
                <p:spPr>
                  <a:xfrm>
                    <a:off x="6560850" y="568588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1" name="フリーフォーム 480">
                    <a:extLst>
                      <a:ext uri="{FF2B5EF4-FFF2-40B4-BE49-F238E27FC236}">
                        <a16:creationId xmlns:a16="http://schemas.microsoft.com/office/drawing/2014/main" id="{95585317-78F7-99D7-6438-A3993B9EC001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2" name="フリーフォーム 481">
                    <a:extLst>
                      <a:ext uri="{FF2B5EF4-FFF2-40B4-BE49-F238E27FC236}">
                        <a16:creationId xmlns:a16="http://schemas.microsoft.com/office/drawing/2014/main" id="{FE147923-426D-E4EE-4459-79FB89892850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3" name="フリーフォーム 482">
                    <a:extLst>
                      <a:ext uri="{FF2B5EF4-FFF2-40B4-BE49-F238E27FC236}">
                        <a16:creationId xmlns:a16="http://schemas.microsoft.com/office/drawing/2014/main" id="{0F86BE0D-B191-0CF5-BC60-9A12F4C1077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4" name="フリーフォーム 483">
                    <a:extLst>
                      <a:ext uri="{FF2B5EF4-FFF2-40B4-BE49-F238E27FC236}">
                        <a16:creationId xmlns:a16="http://schemas.microsoft.com/office/drawing/2014/main" id="{1148418B-33C9-2966-3747-6EAA434311B5}"/>
                      </a:ext>
                    </a:extLst>
                  </p:cNvPr>
                  <p:cNvSpPr/>
                  <p:nvPr/>
                </p:nvSpPr>
                <p:spPr>
                  <a:xfrm>
                    <a:off x="628525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5" name="フリーフォーム 484">
                    <a:extLst>
                      <a:ext uri="{FF2B5EF4-FFF2-40B4-BE49-F238E27FC236}">
                        <a16:creationId xmlns:a16="http://schemas.microsoft.com/office/drawing/2014/main" id="{B1F887D2-F6D3-51D5-89A0-FF03B17D3AD5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6" name="フリーフォーム 485">
                    <a:extLst>
                      <a:ext uri="{FF2B5EF4-FFF2-40B4-BE49-F238E27FC236}">
                        <a16:creationId xmlns:a16="http://schemas.microsoft.com/office/drawing/2014/main" id="{5290A05E-3447-4476-1D5F-46B1C011D92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7" name="フリーフォーム 486">
                    <a:extLst>
                      <a:ext uri="{FF2B5EF4-FFF2-40B4-BE49-F238E27FC236}">
                        <a16:creationId xmlns:a16="http://schemas.microsoft.com/office/drawing/2014/main" id="{38304FA9-4D92-146A-476F-9E459542AA0B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7377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8" name="フリーフォーム 487">
                    <a:extLst>
                      <a:ext uri="{FF2B5EF4-FFF2-40B4-BE49-F238E27FC236}">
                        <a16:creationId xmlns:a16="http://schemas.microsoft.com/office/drawing/2014/main" id="{B88AAEAF-A076-84E9-3CC5-66C8A205459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9" name="フリーフォーム 488">
                    <a:extLst>
                      <a:ext uri="{FF2B5EF4-FFF2-40B4-BE49-F238E27FC236}">
                        <a16:creationId xmlns:a16="http://schemas.microsoft.com/office/drawing/2014/main" id="{301A7750-DD7A-4C64-D01F-4B34B08EB034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0" name="フリーフォーム 489">
                    <a:extLst>
                      <a:ext uri="{FF2B5EF4-FFF2-40B4-BE49-F238E27FC236}">
                        <a16:creationId xmlns:a16="http://schemas.microsoft.com/office/drawing/2014/main" id="{6B210A0A-B4CD-3450-8E8D-8FAFDFCB97E9}"/>
                      </a:ext>
                    </a:extLst>
                  </p:cNvPr>
                  <p:cNvSpPr/>
                  <p:nvPr/>
                </p:nvSpPr>
                <p:spPr>
                  <a:xfrm>
                    <a:off x="614021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1" name="フリーフォーム 490">
                    <a:extLst>
                      <a:ext uri="{FF2B5EF4-FFF2-40B4-BE49-F238E27FC236}">
                        <a16:creationId xmlns:a16="http://schemas.microsoft.com/office/drawing/2014/main" id="{258B09BE-1E3F-4942-F195-4560515E53A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2" name="フリーフォーム 491">
                    <a:extLst>
                      <a:ext uri="{FF2B5EF4-FFF2-40B4-BE49-F238E27FC236}">
                        <a16:creationId xmlns:a16="http://schemas.microsoft.com/office/drawing/2014/main" id="{CE2A5094-F698-1408-CBD2-22964944E07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3" name="フリーフォーム 492">
                    <a:extLst>
                      <a:ext uri="{FF2B5EF4-FFF2-40B4-BE49-F238E27FC236}">
                        <a16:creationId xmlns:a16="http://schemas.microsoft.com/office/drawing/2014/main" id="{039FEE24-6634-DC4A-0CE5-BC936C33659B}"/>
                      </a:ext>
                    </a:extLst>
                  </p:cNvPr>
                  <p:cNvSpPr/>
                  <p:nvPr/>
                </p:nvSpPr>
                <p:spPr>
                  <a:xfrm>
                    <a:off x="6734900" y="5642519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4" name="フリーフォーム 493">
                    <a:extLst>
                      <a:ext uri="{FF2B5EF4-FFF2-40B4-BE49-F238E27FC236}">
                        <a16:creationId xmlns:a16="http://schemas.microsoft.com/office/drawing/2014/main" id="{C1A15EC8-CF20-EA86-3236-913AF690B560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8705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5" name="フリーフォーム 494">
                    <a:extLst>
                      <a:ext uri="{FF2B5EF4-FFF2-40B4-BE49-F238E27FC236}">
                        <a16:creationId xmlns:a16="http://schemas.microsoft.com/office/drawing/2014/main" id="{AF6A3590-37BE-9BCB-DDE9-057352B0AB57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58145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6" name="フリーフォーム 495">
                    <a:extLst>
                      <a:ext uri="{FF2B5EF4-FFF2-40B4-BE49-F238E27FC236}">
                        <a16:creationId xmlns:a16="http://schemas.microsoft.com/office/drawing/2014/main" id="{39D0FDC9-BF03-E533-5F17-36164EEDDD6F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8587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7" name="フリーフォーム 496">
                    <a:extLst>
                      <a:ext uri="{FF2B5EF4-FFF2-40B4-BE49-F238E27FC236}">
                        <a16:creationId xmlns:a16="http://schemas.microsoft.com/office/drawing/2014/main" id="{101B576E-B738-279A-0309-7C0BC2805568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6419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8" name="フリーフォーム 497">
                    <a:extLst>
                      <a:ext uri="{FF2B5EF4-FFF2-40B4-BE49-F238E27FC236}">
                        <a16:creationId xmlns:a16="http://schemas.microsoft.com/office/drawing/2014/main" id="{C300A0D4-19BA-B2EB-EFEE-721A7867F614}"/>
                      </a:ext>
                    </a:extLst>
                  </p:cNvPr>
                  <p:cNvSpPr/>
                  <p:nvPr/>
                </p:nvSpPr>
                <p:spPr>
                  <a:xfrm>
                    <a:off x="6676891" y="564251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88" name="グラフィックス 1398">
                  <a:extLst>
                    <a:ext uri="{FF2B5EF4-FFF2-40B4-BE49-F238E27FC236}">
                      <a16:creationId xmlns:a16="http://schemas.microsoft.com/office/drawing/2014/main" id="{1F88DE4D-A8D3-4C39-D036-8701B08ABA1C}"/>
                    </a:ext>
                  </a:extLst>
                </p:cNvPr>
                <p:cNvGrpSpPr/>
                <p:nvPr/>
              </p:nvGrpSpPr>
              <p:grpSpPr>
                <a:xfrm>
                  <a:off x="6061526" y="5491833"/>
                  <a:ext cx="679548" cy="388086"/>
                  <a:chOff x="6061526" y="5491833"/>
                  <a:chExt cx="679548" cy="388086"/>
                </a:xfrm>
                <a:solidFill>
                  <a:srgbClr val="000000"/>
                </a:solidFill>
              </p:grpSpPr>
              <p:sp>
                <p:nvSpPr>
                  <p:cNvPr id="389" name="フリーフォーム 388">
                    <a:extLst>
                      <a:ext uri="{FF2B5EF4-FFF2-40B4-BE49-F238E27FC236}">
                        <a16:creationId xmlns:a16="http://schemas.microsoft.com/office/drawing/2014/main" id="{768DD175-B681-38B6-0D95-135728083040}"/>
                      </a:ext>
                    </a:extLst>
                  </p:cNvPr>
                  <p:cNvSpPr/>
                  <p:nvPr/>
                </p:nvSpPr>
                <p:spPr>
                  <a:xfrm>
                    <a:off x="649666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0" name="フリーフォーム 389">
                    <a:extLst>
                      <a:ext uri="{FF2B5EF4-FFF2-40B4-BE49-F238E27FC236}">
                        <a16:creationId xmlns:a16="http://schemas.microsoft.com/office/drawing/2014/main" id="{5B4129F6-42A2-69F4-6089-FFB75EACE752}"/>
                      </a:ext>
                    </a:extLst>
                  </p:cNvPr>
                  <p:cNvSpPr/>
                  <p:nvPr/>
                </p:nvSpPr>
                <p:spPr>
                  <a:xfrm>
                    <a:off x="606152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1" name="フリーフォーム 390">
                    <a:extLst>
                      <a:ext uri="{FF2B5EF4-FFF2-40B4-BE49-F238E27FC236}">
                        <a16:creationId xmlns:a16="http://schemas.microsoft.com/office/drawing/2014/main" id="{D664919D-0516-5440-C82B-E6AE1E63BF8C}"/>
                      </a:ext>
                    </a:extLst>
                  </p:cNvPr>
                  <p:cNvSpPr/>
                  <p:nvPr/>
                </p:nvSpPr>
                <p:spPr>
                  <a:xfrm>
                    <a:off x="6728745" y="5491833"/>
                    <a:ext cx="12329" cy="12286"/>
                  </a:xfrm>
                  <a:custGeom>
                    <a:avLst/>
                    <a:gdLst>
                      <a:gd name="connsiteX0" fmla="*/ 12330 w 12329"/>
                      <a:gd name="connsiteY0" fmla="*/ 6143 h 12286"/>
                      <a:gd name="connsiteX1" fmla="*/ 6165 w 12329"/>
                      <a:gd name="connsiteY1" fmla="*/ 12286 h 12286"/>
                      <a:gd name="connsiteX2" fmla="*/ 0 w 12329"/>
                      <a:gd name="connsiteY2" fmla="*/ 6143 h 12286"/>
                      <a:gd name="connsiteX3" fmla="*/ 6165 w 12329"/>
                      <a:gd name="connsiteY3" fmla="*/ 0 h 12286"/>
                      <a:gd name="connsiteX4" fmla="*/ 12330 w 12329"/>
                      <a:gd name="connsiteY4" fmla="*/ 6143 h 1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9" h="12286">
                        <a:moveTo>
                          <a:pt x="12330" y="6143"/>
                        </a:moveTo>
                        <a:cubicBezTo>
                          <a:pt x="12330" y="9536"/>
                          <a:pt x="9570" y="12286"/>
                          <a:pt x="6165" y="12286"/>
                        </a:cubicBezTo>
                        <a:cubicBezTo>
                          <a:pt x="2760" y="12286"/>
                          <a:pt x="0" y="9536"/>
                          <a:pt x="0" y="6143"/>
                        </a:cubicBezTo>
                        <a:cubicBezTo>
                          <a:pt x="0" y="2750"/>
                          <a:pt x="2760" y="0"/>
                          <a:pt x="6165" y="0"/>
                        </a:cubicBezTo>
                        <a:cubicBezTo>
                          <a:pt x="9570" y="0"/>
                          <a:pt x="12330" y="2750"/>
                          <a:pt x="12330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2" name="フリーフォーム 391">
                    <a:extLst>
                      <a:ext uri="{FF2B5EF4-FFF2-40B4-BE49-F238E27FC236}">
                        <a16:creationId xmlns:a16="http://schemas.microsoft.com/office/drawing/2014/main" id="{A3B5D79C-C397-995C-1F70-DDA42FFA67B2}"/>
                      </a:ext>
                    </a:extLst>
                  </p:cNvPr>
                  <p:cNvSpPr/>
                  <p:nvPr/>
                </p:nvSpPr>
                <p:spPr>
                  <a:xfrm>
                    <a:off x="6293606" y="5491833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3" name="フリーフォーム 392">
                    <a:extLst>
                      <a:ext uri="{FF2B5EF4-FFF2-40B4-BE49-F238E27FC236}">
                        <a16:creationId xmlns:a16="http://schemas.microsoft.com/office/drawing/2014/main" id="{144E1B4A-FA11-0597-966E-C29760D23BD6}"/>
                      </a:ext>
                    </a:extLst>
                  </p:cNvPr>
                  <p:cNvSpPr/>
                  <p:nvPr/>
                </p:nvSpPr>
                <p:spPr>
                  <a:xfrm>
                    <a:off x="649666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4" name="フリーフォーム 393">
                    <a:extLst>
                      <a:ext uri="{FF2B5EF4-FFF2-40B4-BE49-F238E27FC236}">
                        <a16:creationId xmlns:a16="http://schemas.microsoft.com/office/drawing/2014/main" id="{07AA247C-9EF2-8000-C107-1A4264D1B64F}"/>
                      </a:ext>
                    </a:extLst>
                  </p:cNvPr>
                  <p:cNvSpPr/>
                  <p:nvPr/>
                </p:nvSpPr>
                <p:spPr>
                  <a:xfrm>
                    <a:off x="606152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5" name="フリーフォーム 394">
                    <a:extLst>
                      <a:ext uri="{FF2B5EF4-FFF2-40B4-BE49-F238E27FC236}">
                        <a16:creationId xmlns:a16="http://schemas.microsoft.com/office/drawing/2014/main" id="{6F5AE17B-59D0-0032-18C9-413B8E3EA315}"/>
                      </a:ext>
                    </a:extLst>
                  </p:cNvPr>
                  <p:cNvSpPr/>
                  <p:nvPr/>
                </p:nvSpPr>
                <p:spPr>
                  <a:xfrm>
                    <a:off x="6728746" y="5780908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106B5446-1E95-B002-1A92-D1C169F2BB52}"/>
                  </a:ext>
                </a:extLst>
              </p:cNvPr>
              <p:cNvGrpSpPr/>
              <p:nvPr/>
            </p:nvGrpSpPr>
            <p:grpSpPr>
              <a:xfrm>
                <a:off x="6857583" y="5500576"/>
                <a:ext cx="679913" cy="369805"/>
                <a:chOff x="6857583" y="5500576"/>
                <a:chExt cx="679913" cy="369805"/>
              </a:xfrm>
            </p:grpSpPr>
            <p:grpSp>
              <p:nvGrpSpPr>
                <p:cNvPr id="244" name="グラフィックス 1399">
                  <a:extLst>
                    <a:ext uri="{FF2B5EF4-FFF2-40B4-BE49-F238E27FC236}">
                      <a16:creationId xmlns:a16="http://schemas.microsoft.com/office/drawing/2014/main" id="{D86A722E-F8E0-56E2-A078-E33CC65B23D1}"/>
                    </a:ext>
                  </a:extLst>
                </p:cNvPr>
                <p:cNvGrpSpPr/>
                <p:nvPr/>
              </p:nvGrpSpPr>
              <p:grpSpPr>
                <a:xfrm>
                  <a:off x="6862852" y="5505841"/>
                  <a:ext cx="669377" cy="359277"/>
                  <a:chOff x="6862852" y="5505841"/>
                  <a:chExt cx="669377" cy="359277"/>
                </a:xfrm>
              </p:grpSpPr>
              <p:sp>
                <p:nvSpPr>
                  <p:cNvPr id="253" name="フリーフォーム 252">
                    <a:extLst>
                      <a:ext uri="{FF2B5EF4-FFF2-40B4-BE49-F238E27FC236}">
                        <a16:creationId xmlns:a16="http://schemas.microsoft.com/office/drawing/2014/main" id="{27FEF45D-A556-1248-5930-349C1B0F8460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4" name="フリーフォーム 253">
                    <a:extLst>
                      <a:ext uri="{FF2B5EF4-FFF2-40B4-BE49-F238E27FC236}">
                        <a16:creationId xmlns:a16="http://schemas.microsoft.com/office/drawing/2014/main" id="{1B05A9DB-4A1F-3712-B4B6-2513F6C3CCD4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5" name="フリーフォーム 254">
                    <a:extLst>
                      <a:ext uri="{FF2B5EF4-FFF2-40B4-BE49-F238E27FC236}">
                        <a16:creationId xmlns:a16="http://schemas.microsoft.com/office/drawing/2014/main" id="{63BA21BF-5E0F-30E3-C3DA-2927741DEB2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6" name="フリーフォーム 255">
                    <a:extLst>
                      <a:ext uri="{FF2B5EF4-FFF2-40B4-BE49-F238E27FC236}">
                        <a16:creationId xmlns:a16="http://schemas.microsoft.com/office/drawing/2014/main" id="{F9FC3891-79CB-0002-146C-436A3B6BBF8B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7" name="フリーフォーム 256">
                    <a:extLst>
                      <a:ext uri="{FF2B5EF4-FFF2-40B4-BE49-F238E27FC236}">
                        <a16:creationId xmlns:a16="http://schemas.microsoft.com/office/drawing/2014/main" id="{9FD7DE9A-1933-922A-0C09-9A9CBAAA598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8" name="フリーフォーム 257">
                    <a:extLst>
                      <a:ext uri="{FF2B5EF4-FFF2-40B4-BE49-F238E27FC236}">
                        <a16:creationId xmlns:a16="http://schemas.microsoft.com/office/drawing/2014/main" id="{50F92E84-75BF-CAB5-9F5C-FA9845CACAD5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9" name="フリーフォーム 258">
                    <a:extLst>
                      <a:ext uri="{FF2B5EF4-FFF2-40B4-BE49-F238E27FC236}">
                        <a16:creationId xmlns:a16="http://schemas.microsoft.com/office/drawing/2014/main" id="{29C54ADD-B2C0-298A-9765-E49A442184F5}"/>
                      </a:ext>
                    </a:extLst>
                  </p:cNvPr>
                  <p:cNvSpPr/>
                  <p:nvPr/>
                </p:nvSpPr>
                <p:spPr>
                  <a:xfrm>
                    <a:off x="7209926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0" name="フリーフォーム 259">
                    <a:extLst>
                      <a:ext uri="{FF2B5EF4-FFF2-40B4-BE49-F238E27FC236}">
                        <a16:creationId xmlns:a16="http://schemas.microsoft.com/office/drawing/2014/main" id="{B46D8658-8614-CB25-5B53-9EC42F0208D9}"/>
                      </a:ext>
                    </a:extLst>
                  </p:cNvPr>
                  <p:cNvSpPr/>
                  <p:nvPr/>
                </p:nvSpPr>
                <p:spPr>
                  <a:xfrm>
                    <a:off x="7333885" y="558017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1" name="フリーフォーム 260">
                    <a:extLst>
                      <a:ext uri="{FF2B5EF4-FFF2-40B4-BE49-F238E27FC236}">
                        <a16:creationId xmlns:a16="http://schemas.microsoft.com/office/drawing/2014/main" id="{4B4726A4-95B5-1880-3F0B-BAA62386A61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0406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2" name="フリーフォーム 261">
                    <a:extLst>
                      <a:ext uri="{FF2B5EF4-FFF2-40B4-BE49-F238E27FC236}">
                        <a16:creationId xmlns:a16="http://schemas.microsoft.com/office/drawing/2014/main" id="{EDA61E5B-1477-07EA-EF94-AF2039040D4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3" name="フリーフォーム 262">
                    <a:extLst>
                      <a:ext uri="{FF2B5EF4-FFF2-40B4-BE49-F238E27FC236}">
                        <a16:creationId xmlns:a16="http://schemas.microsoft.com/office/drawing/2014/main" id="{8F062060-E275-AD86-8FFE-FD8C2EC26509}"/>
                      </a:ext>
                    </a:extLst>
                  </p:cNvPr>
                  <p:cNvSpPr/>
                  <p:nvPr/>
                </p:nvSpPr>
                <p:spPr>
                  <a:xfrm>
                    <a:off x="7172747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4" name="フリーフォーム 263">
                    <a:extLst>
                      <a:ext uri="{FF2B5EF4-FFF2-40B4-BE49-F238E27FC236}">
                        <a16:creationId xmlns:a16="http://schemas.microsoft.com/office/drawing/2014/main" id="{04CCF423-6240-1B09-8C20-73696D976F6A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5" name="フリーフォーム 264">
                    <a:extLst>
                      <a:ext uri="{FF2B5EF4-FFF2-40B4-BE49-F238E27FC236}">
                        <a16:creationId xmlns:a16="http://schemas.microsoft.com/office/drawing/2014/main" id="{450EF51F-A42A-29C6-70F7-0F5CE77AB14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6" name="フリーフォーム 265">
                    <a:extLst>
                      <a:ext uri="{FF2B5EF4-FFF2-40B4-BE49-F238E27FC236}">
                        <a16:creationId xmlns:a16="http://schemas.microsoft.com/office/drawing/2014/main" id="{C1ADEA67-CA64-CAFF-B26F-ADD5E3B77453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7" name="フリーフォーム 266">
                    <a:extLst>
                      <a:ext uri="{FF2B5EF4-FFF2-40B4-BE49-F238E27FC236}">
                        <a16:creationId xmlns:a16="http://schemas.microsoft.com/office/drawing/2014/main" id="{E14BEE6A-8833-9BF5-CD03-0F2600271EF6}"/>
                      </a:ext>
                    </a:extLst>
                  </p:cNvPr>
                  <p:cNvSpPr/>
                  <p:nvPr/>
                </p:nvSpPr>
                <p:spPr>
                  <a:xfrm>
                    <a:off x="7172747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8" name="フリーフォーム 267">
                    <a:extLst>
                      <a:ext uri="{FF2B5EF4-FFF2-40B4-BE49-F238E27FC236}">
                        <a16:creationId xmlns:a16="http://schemas.microsoft.com/office/drawing/2014/main" id="{DEE64123-26AF-0DF1-AFDA-2AF4C46FDCB4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7928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9" name="フリーフォーム 268">
                    <a:extLst>
                      <a:ext uri="{FF2B5EF4-FFF2-40B4-BE49-F238E27FC236}">
                        <a16:creationId xmlns:a16="http://schemas.microsoft.com/office/drawing/2014/main" id="{7C19FBA7-0FA4-8DBA-8945-FB70025CCDF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0" name="フリーフォーム 269">
                    <a:extLst>
                      <a:ext uri="{FF2B5EF4-FFF2-40B4-BE49-F238E27FC236}">
                        <a16:creationId xmlns:a16="http://schemas.microsoft.com/office/drawing/2014/main" id="{12E9D9F5-FB81-CF8D-2B43-B0885E8D7E14}"/>
                      </a:ext>
                    </a:extLst>
                  </p:cNvPr>
                  <p:cNvSpPr/>
                  <p:nvPr/>
                </p:nvSpPr>
                <p:spPr>
                  <a:xfrm>
                    <a:off x="7160351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1" name="フリーフォーム 270">
                    <a:extLst>
                      <a:ext uri="{FF2B5EF4-FFF2-40B4-BE49-F238E27FC236}">
                        <a16:creationId xmlns:a16="http://schemas.microsoft.com/office/drawing/2014/main" id="{77CE1D8B-D6D3-B71C-B20C-2C807847EFBD}"/>
                      </a:ext>
                    </a:extLst>
                  </p:cNvPr>
                  <p:cNvSpPr/>
                  <p:nvPr/>
                </p:nvSpPr>
                <p:spPr>
                  <a:xfrm>
                    <a:off x="7209935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2" name="フリーフォーム 271">
                    <a:extLst>
                      <a:ext uri="{FF2B5EF4-FFF2-40B4-BE49-F238E27FC236}">
                        <a16:creationId xmlns:a16="http://schemas.microsoft.com/office/drawing/2014/main" id="{39498361-ADEA-D2B1-3922-4A749D0780AA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9876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3" name="フリーフォーム 272">
                    <a:extLst>
                      <a:ext uri="{FF2B5EF4-FFF2-40B4-BE49-F238E27FC236}">
                        <a16:creationId xmlns:a16="http://schemas.microsoft.com/office/drawing/2014/main" id="{5E116AE7-C7AA-8662-6B9C-FD7F15E12148}"/>
                      </a:ext>
                    </a:extLst>
                  </p:cNvPr>
                  <p:cNvSpPr/>
                  <p:nvPr/>
                </p:nvSpPr>
                <p:spPr>
                  <a:xfrm>
                    <a:off x="7284310" y="558017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4" name="フリーフォーム 273">
                    <a:extLst>
                      <a:ext uri="{FF2B5EF4-FFF2-40B4-BE49-F238E27FC236}">
                        <a16:creationId xmlns:a16="http://schemas.microsoft.com/office/drawing/2014/main" id="{7C4D9918-B0A4-9087-4501-937717B6CA59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5" name="フリーフォーム 274">
                    <a:extLst>
                      <a:ext uri="{FF2B5EF4-FFF2-40B4-BE49-F238E27FC236}">
                        <a16:creationId xmlns:a16="http://schemas.microsoft.com/office/drawing/2014/main" id="{3767BCB1-AB94-751D-6E4D-E30358A7C86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6" name="フリーフォーム 275">
                    <a:extLst>
                      <a:ext uri="{FF2B5EF4-FFF2-40B4-BE49-F238E27FC236}">
                        <a16:creationId xmlns:a16="http://schemas.microsoft.com/office/drawing/2014/main" id="{988EC5EB-BF3A-88D4-E138-DC2475BDF2E0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7" name="フリーフォーム 276">
                    <a:extLst>
                      <a:ext uri="{FF2B5EF4-FFF2-40B4-BE49-F238E27FC236}">
                        <a16:creationId xmlns:a16="http://schemas.microsoft.com/office/drawing/2014/main" id="{E08BC887-95FA-C0CD-7E55-CAA3A2682D6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8" name="フリーフォーム 277">
                    <a:extLst>
                      <a:ext uri="{FF2B5EF4-FFF2-40B4-BE49-F238E27FC236}">
                        <a16:creationId xmlns:a16="http://schemas.microsoft.com/office/drawing/2014/main" id="{BF428005-1442-3AAD-22DE-2B2CD6765522}"/>
                      </a:ext>
                    </a:extLst>
                  </p:cNvPr>
                  <p:cNvSpPr/>
                  <p:nvPr/>
                </p:nvSpPr>
                <p:spPr>
                  <a:xfrm>
                    <a:off x="708596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9" name="フリーフォーム 278">
                    <a:extLst>
                      <a:ext uri="{FF2B5EF4-FFF2-40B4-BE49-F238E27FC236}">
                        <a16:creationId xmlns:a16="http://schemas.microsoft.com/office/drawing/2014/main" id="{F1F0D1DC-99B7-6308-9808-B847D40517E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0" name="フリーフォーム 279">
                    <a:extLst>
                      <a:ext uri="{FF2B5EF4-FFF2-40B4-BE49-F238E27FC236}">
                        <a16:creationId xmlns:a16="http://schemas.microsoft.com/office/drawing/2014/main" id="{C36C4A5B-FFBB-44F3-7696-D6C8CB8F515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1" name="フリーフォーム 280">
                    <a:extLst>
                      <a:ext uri="{FF2B5EF4-FFF2-40B4-BE49-F238E27FC236}">
                        <a16:creationId xmlns:a16="http://schemas.microsoft.com/office/drawing/2014/main" id="{4DBBA17B-68DD-4149-0350-18625A964C9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2" name="フリーフォーム 281">
                    <a:extLst>
                      <a:ext uri="{FF2B5EF4-FFF2-40B4-BE49-F238E27FC236}">
                        <a16:creationId xmlns:a16="http://schemas.microsoft.com/office/drawing/2014/main" id="{617870E0-8A0E-1893-11CC-B95012B50D1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3" name="フリーフォーム 282">
                    <a:extLst>
                      <a:ext uri="{FF2B5EF4-FFF2-40B4-BE49-F238E27FC236}">
                        <a16:creationId xmlns:a16="http://schemas.microsoft.com/office/drawing/2014/main" id="{854A2C9C-93F9-0F7D-A677-C84C6F2B5E36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4" name="フリーフォーム 283">
                    <a:extLst>
                      <a:ext uri="{FF2B5EF4-FFF2-40B4-BE49-F238E27FC236}">
                        <a16:creationId xmlns:a16="http://schemas.microsoft.com/office/drawing/2014/main" id="{7B6A8CD2-B74E-3E83-5BB3-B1FEBFEC9AE3}"/>
                      </a:ext>
                    </a:extLst>
                  </p:cNvPr>
                  <p:cNvSpPr/>
                  <p:nvPr/>
                </p:nvSpPr>
                <p:spPr>
                  <a:xfrm>
                    <a:off x="704878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5" name="フリーフォーム 284">
                    <a:extLst>
                      <a:ext uri="{FF2B5EF4-FFF2-40B4-BE49-F238E27FC236}">
                        <a16:creationId xmlns:a16="http://schemas.microsoft.com/office/drawing/2014/main" id="{D8050A9B-DBCC-4BD9-14DB-DAE71865F218}"/>
                      </a:ext>
                    </a:extLst>
                  </p:cNvPr>
                  <p:cNvSpPr/>
                  <p:nvPr/>
                </p:nvSpPr>
                <p:spPr>
                  <a:xfrm>
                    <a:off x="7036385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6" name="フリーフォーム 285">
                    <a:extLst>
                      <a:ext uri="{FF2B5EF4-FFF2-40B4-BE49-F238E27FC236}">
                        <a16:creationId xmlns:a16="http://schemas.microsoft.com/office/drawing/2014/main" id="{69570EEC-5F9F-D5D7-6067-E744F2657A15}"/>
                      </a:ext>
                    </a:extLst>
                  </p:cNvPr>
                  <p:cNvSpPr/>
                  <p:nvPr/>
                </p:nvSpPr>
                <p:spPr>
                  <a:xfrm>
                    <a:off x="708596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7" name="フリーフォーム 286">
                    <a:extLst>
                      <a:ext uri="{FF2B5EF4-FFF2-40B4-BE49-F238E27FC236}">
                        <a16:creationId xmlns:a16="http://schemas.microsoft.com/office/drawing/2014/main" id="{403E4528-AF97-A756-A457-C9AAF5F39C98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8" name="フリーフォーム 287">
                    <a:extLst>
                      <a:ext uri="{FF2B5EF4-FFF2-40B4-BE49-F238E27FC236}">
                        <a16:creationId xmlns:a16="http://schemas.microsoft.com/office/drawing/2014/main" id="{AD15D524-BE7C-AEF8-9B18-0E1971D6A11B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9" name="フリーフォーム 288">
                    <a:extLst>
                      <a:ext uri="{FF2B5EF4-FFF2-40B4-BE49-F238E27FC236}">
                        <a16:creationId xmlns:a16="http://schemas.microsoft.com/office/drawing/2014/main" id="{E64AB4D5-9075-87A4-C2B4-119B9D7560D0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0" name="フリーフォーム 289">
                    <a:extLst>
                      <a:ext uri="{FF2B5EF4-FFF2-40B4-BE49-F238E27FC236}">
                        <a16:creationId xmlns:a16="http://schemas.microsoft.com/office/drawing/2014/main" id="{9453F5C1-0E42-FE1A-C165-43A5BF78B826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1" name="フリーフォーム 290">
                    <a:extLst>
                      <a:ext uri="{FF2B5EF4-FFF2-40B4-BE49-F238E27FC236}">
                        <a16:creationId xmlns:a16="http://schemas.microsoft.com/office/drawing/2014/main" id="{1E3DC269-2C85-A1DD-2DD4-F1F2F70D6320}"/>
                      </a:ext>
                    </a:extLst>
                  </p:cNvPr>
                  <p:cNvSpPr/>
                  <p:nvPr/>
                </p:nvSpPr>
                <p:spPr>
                  <a:xfrm>
                    <a:off x="696201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2" name="フリーフォーム 291">
                    <a:extLst>
                      <a:ext uri="{FF2B5EF4-FFF2-40B4-BE49-F238E27FC236}">
                        <a16:creationId xmlns:a16="http://schemas.microsoft.com/office/drawing/2014/main" id="{0B472B7D-CB81-9F7B-1440-F3643568BFD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3" name="フリーフォーム 292">
                    <a:extLst>
                      <a:ext uri="{FF2B5EF4-FFF2-40B4-BE49-F238E27FC236}">
                        <a16:creationId xmlns:a16="http://schemas.microsoft.com/office/drawing/2014/main" id="{73F5EAE7-6262-5C5A-45CF-8780918D292F}"/>
                      </a:ext>
                    </a:extLst>
                  </p:cNvPr>
                  <p:cNvSpPr/>
                  <p:nvPr/>
                </p:nvSpPr>
                <p:spPr>
                  <a:xfrm>
                    <a:off x="692483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4" name="フリーフォーム 293">
                    <a:extLst>
                      <a:ext uri="{FF2B5EF4-FFF2-40B4-BE49-F238E27FC236}">
                        <a16:creationId xmlns:a16="http://schemas.microsoft.com/office/drawing/2014/main" id="{8361C67A-D945-0ED7-9A94-4D2ABD4E970D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7928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5" name="フリーフォーム 294">
                    <a:extLst>
                      <a:ext uri="{FF2B5EF4-FFF2-40B4-BE49-F238E27FC236}">
                        <a16:creationId xmlns:a16="http://schemas.microsoft.com/office/drawing/2014/main" id="{ABE435C6-3424-7ECB-D8EF-5CFCBA228623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6" name="フリーフォーム 295">
                    <a:extLst>
                      <a:ext uri="{FF2B5EF4-FFF2-40B4-BE49-F238E27FC236}">
                        <a16:creationId xmlns:a16="http://schemas.microsoft.com/office/drawing/2014/main" id="{AA8170A9-86CA-E4C3-5A98-597A8C4863D5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7" name="フリーフォーム 296">
                    <a:extLst>
                      <a:ext uri="{FF2B5EF4-FFF2-40B4-BE49-F238E27FC236}">
                        <a16:creationId xmlns:a16="http://schemas.microsoft.com/office/drawing/2014/main" id="{129D32C7-682B-C519-D0FC-953BDD6D259E}"/>
                      </a:ext>
                    </a:extLst>
                  </p:cNvPr>
                  <p:cNvSpPr/>
                  <p:nvPr/>
                </p:nvSpPr>
                <p:spPr>
                  <a:xfrm>
                    <a:off x="692483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8" name="フリーフォーム 297">
                    <a:extLst>
                      <a:ext uri="{FF2B5EF4-FFF2-40B4-BE49-F238E27FC236}">
                        <a16:creationId xmlns:a16="http://schemas.microsoft.com/office/drawing/2014/main" id="{A271F1EC-482D-F365-1B33-0EC4F66B2CB7}"/>
                      </a:ext>
                    </a:extLst>
                  </p:cNvPr>
                  <p:cNvSpPr/>
                  <p:nvPr/>
                </p:nvSpPr>
                <p:spPr>
                  <a:xfrm>
                    <a:off x="6912435" y="559875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" name="フリーフォーム 298">
                    <a:extLst>
                      <a:ext uri="{FF2B5EF4-FFF2-40B4-BE49-F238E27FC236}">
                        <a16:creationId xmlns:a16="http://schemas.microsoft.com/office/drawing/2014/main" id="{B276D837-8FDC-CADB-1C74-980FBB99DE2A}"/>
                      </a:ext>
                    </a:extLst>
                  </p:cNvPr>
                  <p:cNvSpPr/>
                  <p:nvPr/>
                </p:nvSpPr>
                <p:spPr>
                  <a:xfrm>
                    <a:off x="696201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0" name="フリーフォーム 299">
                    <a:extLst>
                      <a:ext uri="{FF2B5EF4-FFF2-40B4-BE49-F238E27FC236}">
                        <a16:creationId xmlns:a16="http://schemas.microsoft.com/office/drawing/2014/main" id="{DF035398-051B-2F8D-F594-39DDA2085D87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1" name="フリーフォーム 300">
                    <a:extLst>
                      <a:ext uri="{FF2B5EF4-FFF2-40B4-BE49-F238E27FC236}">
                        <a16:creationId xmlns:a16="http://schemas.microsoft.com/office/drawing/2014/main" id="{F7230C33-83C5-E1AF-B229-4A2EC66A51D7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2" name="フリーフォーム 301">
                    <a:extLst>
                      <a:ext uri="{FF2B5EF4-FFF2-40B4-BE49-F238E27FC236}">
                        <a16:creationId xmlns:a16="http://schemas.microsoft.com/office/drawing/2014/main" id="{B63DA3E2-57BE-1A53-9662-B8FADB37E8C2}"/>
                      </a:ext>
                    </a:extLst>
                  </p:cNvPr>
                  <p:cNvSpPr/>
                  <p:nvPr/>
                </p:nvSpPr>
                <p:spPr>
                  <a:xfrm>
                    <a:off x="7309097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3" name="フリーフォーム 302">
                    <a:extLst>
                      <a:ext uri="{FF2B5EF4-FFF2-40B4-BE49-F238E27FC236}">
                        <a16:creationId xmlns:a16="http://schemas.microsoft.com/office/drawing/2014/main" id="{5447AC3F-E727-0BDF-172F-31EB062A50BC}"/>
                      </a:ext>
                    </a:extLst>
                  </p:cNvPr>
                  <p:cNvSpPr/>
                  <p:nvPr/>
                </p:nvSpPr>
                <p:spPr>
                  <a:xfrm>
                    <a:off x="7433055" y="554300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4" name="フリーフォーム 303">
                    <a:extLst>
                      <a:ext uri="{FF2B5EF4-FFF2-40B4-BE49-F238E27FC236}">
                        <a16:creationId xmlns:a16="http://schemas.microsoft.com/office/drawing/2014/main" id="{1691DBCA-3B5C-4C3E-97A1-8F06DE3D645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6689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5" name="フリーフォーム 304">
                    <a:extLst>
                      <a:ext uri="{FF2B5EF4-FFF2-40B4-BE49-F238E27FC236}">
                        <a16:creationId xmlns:a16="http://schemas.microsoft.com/office/drawing/2014/main" id="{5AB8550D-AA07-D565-B6D7-AFB94B18DD2E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6" name="フリーフォーム 305">
                    <a:extLst>
                      <a:ext uri="{FF2B5EF4-FFF2-40B4-BE49-F238E27FC236}">
                        <a16:creationId xmlns:a16="http://schemas.microsoft.com/office/drawing/2014/main" id="{8C50F38F-7A60-04FD-7B9B-10258519E4BD}"/>
                      </a:ext>
                    </a:extLst>
                  </p:cNvPr>
                  <p:cNvSpPr/>
                  <p:nvPr/>
                </p:nvSpPr>
                <p:spPr>
                  <a:xfrm>
                    <a:off x="7271918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7" name="フリーフォーム 306">
                    <a:extLst>
                      <a:ext uri="{FF2B5EF4-FFF2-40B4-BE49-F238E27FC236}">
                        <a16:creationId xmlns:a16="http://schemas.microsoft.com/office/drawing/2014/main" id="{8AE7238F-5212-61D4-5C58-03BBBF219CD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4211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8" name="フリーフォーム 307">
                    <a:extLst>
                      <a:ext uri="{FF2B5EF4-FFF2-40B4-BE49-F238E27FC236}">
                        <a16:creationId xmlns:a16="http://schemas.microsoft.com/office/drawing/2014/main" id="{2978A2AC-87A9-8DDC-4E14-19F22FF57883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8017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9" name="フリーフォーム 308">
                    <a:extLst>
                      <a:ext uri="{FF2B5EF4-FFF2-40B4-BE49-F238E27FC236}">
                        <a16:creationId xmlns:a16="http://schemas.microsoft.com/office/drawing/2014/main" id="{EF649354-B2BB-55AE-71B9-27D7E3D0B178}"/>
                      </a:ext>
                    </a:extLst>
                  </p:cNvPr>
                  <p:cNvSpPr/>
                  <p:nvPr/>
                </p:nvSpPr>
                <p:spPr>
                  <a:xfrm>
                    <a:off x="7259522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0" name="フリーフォーム 309">
                    <a:extLst>
                      <a:ext uri="{FF2B5EF4-FFF2-40B4-BE49-F238E27FC236}">
                        <a16:creationId xmlns:a16="http://schemas.microsoft.com/office/drawing/2014/main" id="{F008898E-D5ED-EF5B-BB9B-F147CC86F526}"/>
                      </a:ext>
                    </a:extLst>
                  </p:cNvPr>
                  <p:cNvSpPr/>
                  <p:nvPr/>
                </p:nvSpPr>
                <p:spPr>
                  <a:xfrm>
                    <a:off x="7309105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1" name="フリーフォーム 310">
                    <a:extLst>
                      <a:ext uri="{FF2B5EF4-FFF2-40B4-BE49-F238E27FC236}">
                        <a16:creationId xmlns:a16="http://schemas.microsoft.com/office/drawing/2014/main" id="{B0B82F25-59E1-B451-AD38-FB91C6DF995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6159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2" name="フリーフォーム 311">
                    <a:extLst>
                      <a:ext uri="{FF2B5EF4-FFF2-40B4-BE49-F238E27FC236}">
                        <a16:creationId xmlns:a16="http://schemas.microsoft.com/office/drawing/2014/main" id="{F7736661-5776-2AF4-F047-E35A46AA9405}"/>
                      </a:ext>
                    </a:extLst>
                  </p:cNvPr>
                  <p:cNvSpPr/>
                  <p:nvPr/>
                </p:nvSpPr>
                <p:spPr>
                  <a:xfrm>
                    <a:off x="7383480" y="554300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3" name="フリーフォーム 312">
                    <a:extLst>
                      <a:ext uri="{FF2B5EF4-FFF2-40B4-BE49-F238E27FC236}">
                        <a16:creationId xmlns:a16="http://schemas.microsoft.com/office/drawing/2014/main" id="{71C83AEC-521A-8CB0-BD35-EC081AD9D729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4" name="フリーフォーム 313">
                    <a:extLst>
                      <a:ext uri="{FF2B5EF4-FFF2-40B4-BE49-F238E27FC236}">
                        <a16:creationId xmlns:a16="http://schemas.microsoft.com/office/drawing/2014/main" id="{ADF9DA10-90B6-844C-8B6E-006D8981F581}"/>
                      </a:ext>
                    </a:extLst>
                  </p:cNvPr>
                  <p:cNvSpPr/>
                  <p:nvPr/>
                </p:nvSpPr>
                <p:spPr>
                  <a:xfrm>
                    <a:off x="718513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5" name="フリーフォーム 314">
                    <a:extLst>
                      <a:ext uri="{FF2B5EF4-FFF2-40B4-BE49-F238E27FC236}">
                        <a16:creationId xmlns:a16="http://schemas.microsoft.com/office/drawing/2014/main" id="{615B27D9-7B7D-29CB-21B6-8DFD429F7AF4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6" name="フリーフォーム 315">
                    <a:extLst>
                      <a:ext uri="{FF2B5EF4-FFF2-40B4-BE49-F238E27FC236}">
                        <a16:creationId xmlns:a16="http://schemas.microsoft.com/office/drawing/2014/main" id="{BF5031A0-C722-AF02-66CA-099EDBCF2C6A}"/>
                      </a:ext>
                    </a:extLst>
                  </p:cNvPr>
                  <p:cNvSpPr/>
                  <p:nvPr/>
                </p:nvSpPr>
                <p:spPr>
                  <a:xfrm>
                    <a:off x="714795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7" name="フリーフォーム 316">
                    <a:extLst>
                      <a:ext uri="{FF2B5EF4-FFF2-40B4-BE49-F238E27FC236}">
                        <a16:creationId xmlns:a16="http://schemas.microsoft.com/office/drawing/2014/main" id="{7859AA9D-ED26-E7BB-BB43-F12DB156E43F}"/>
                      </a:ext>
                    </a:extLst>
                  </p:cNvPr>
                  <p:cNvSpPr/>
                  <p:nvPr/>
                </p:nvSpPr>
                <p:spPr>
                  <a:xfrm>
                    <a:off x="7135555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8" name="フリーフォーム 317">
                    <a:extLst>
                      <a:ext uri="{FF2B5EF4-FFF2-40B4-BE49-F238E27FC236}">
                        <a16:creationId xmlns:a16="http://schemas.microsoft.com/office/drawing/2014/main" id="{7BDA9561-C80F-3F7A-1F1F-5E4166876B11}"/>
                      </a:ext>
                    </a:extLst>
                  </p:cNvPr>
                  <p:cNvSpPr/>
                  <p:nvPr/>
                </p:nvSpPr>
                <p:spPr>
                  <a:xfrm>
                    <a:off x="718513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9" name="フリーフォーム 318">
                    <a:extLst>
                      <a:ext uri="{FF2B5EF4-FFF2-40B4-BE49-F238E27FC236}">
                        <a16:creationId xmlns:a16="http://schemas.microsoft.com/office/drawing/2014/main" id="{4C4782C4-F334-67F8-E0D8-3CC04E29CB9E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0" name="フリーフォーム 319">
                    <a:extLst>
                      <a:ext uri="{FF2B5EF4-FFF2-40B4-BE49-F238E27FC236}">
                        <a16:creationId xmlns:a16="http://schemas.microsoft.com/office/drawing/2014/main" id="{2B6D840D-4E47-B3F9-07D3-D8AF2D0D400C}"/>
                      </a:ext>
                    </a:extLst>
                  </p:cNvPr>
                  <p:cNvSpPr/>
                  <p:nvPr/>
                </p:nvSpPr>
                <p:spPr>
                  <a:xfrm>
                    <a:off x="706118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1" name="フリーフォーム 320">
                    <a:extLst>
                      <a:ext uri="{FF2B5EF4-FFF2-40B4-BE49-F238E27FC236}">
                        <a16:creationId xmlns:a16="http://schemas.microsoft.com/office/drawing/2014/main" id="{F67C3138-ED78-4E09-8BEB-1E82A9843913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2" name="フリーフォーム 321">
                    <a:extLst>
                      <a:ext uri="{FF2B5EF4-FFF2-40B4-BE49-F238E27FC236}">
                        <a16:creationId xmlns:a16="http://schemas.microsoft.com/office/drawing/2014/main" id="{6E1FF8D6-6221-830D-3F87-7B323CDDAA29}"/>
                      </a:ext>
                    </a:extLst>
                  </p:cNvPr>
                  <p:cNvSpPr/>
                  <p:nvPr/>
                </p:nvSpPr>
                <p:spPr>
                  <a:xfrm>
                    <a:off x="702400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3" name="フリーフォーム 322">
                    <a:extLst>
                      <a:ext uri="{FF2B5EF4-FFF2-40B4-BE49-F238E27FC236}">
                        <a16:creationId xmlns:a16="http://schemas.microsoft.com/office/drawing/2014/main" id="{35A952C9-BB16-4283-5037-45587F875F20}"/>
                      </a:ext>
                    </a:extLst>
                  </p:cNvPr>
                  <p:cNvSpPr/>
                  <p:nvPr/>
                </p:nvSpPr>
                <p:spPr>
                  <a:xfrm>
                    <a:off x="7011605" y="556158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4" name="フリーフォーム 323">
                    <a:extLst>
                      <a:ext uri="{FF2B5EF4-FFF2-40B4-BE49-F238E27FC236}">
                        <a16:creationId xmlns:a16="http://schemas.microsoft.com/office/drawing/2014/main" id="{4C38E26B-8055-3BE8-F8B7-F6875777488A}"/>
                      </a:ext>
                    </a:extLst>
                  </p:cNvPr>
                  <p:cNvSpPr/>
                  <p:nvPr/>
                </p:nvSpPr>
                <p:spPr>
                  <a:xfrm>
                    <a:off x="706118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5" name="フリーフォーム 324">
                    <a:extLst>
                      <a:ext uri="{FF2B5EF4-FFF2-40B4-BE49-F238E27FC236}">
                        <a16:creationId xmlns:a16="http://schemas.microsoft.com/office/drawing/2014/main" id="{30F8A632-93BF-8A9E-376F-0451319EDEF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6" name="フリーフォーム 325">
                    <a:extLst>
                      <a:ext uri="{FF2B5EF4-FFF2-40B4-BE49-F238E27FC236}">
                        <a16:creationId xmlns:a16="http://schemas.microsoft.com/office/drawing/2014/main" id="{C0E0951F-0A47-AA61-CDF0-36C6F2B3A62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7" name="フリーフォーム 326">
                    <a:extLst>
                      <a:ext uri="{FF2B5EF4-FFF2-40B4-BE49-F238E27FC236}">
                        <a16:creationId xmlns:a16="http://schemas.microsoft.com/office/drawing/2014/main" id="{898D6FF9-FA24-D392-E46F-A2A29B29C018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8" name="フリーフォーム 327">
                    <a:extLst>
                      <a:ext uri="{FF2B5EF4-FFF2-40B4-BE49-F238E27FC236}">
                        <a16:creationId xmlns:a16="http://schemas.microsoft.com/office/drawing/2014/main" id="{A04C4725-4626-A25F-C4E4-082BB699AF1E}"/>
                      </a:ext>
                    </a:extLst>
                  </p:cNvPr>
                  <p:cNvSpPr/>
                  <p:nvPr/>
                </p:nvSpPr>
                <p:spPr>
                  <a:xfrm>
                    <a:off x="7333885" y="570406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9" name="フリーフォーム 328">
                    <a:extLst>
                      <a:ext uri="{FF2B5EF4-FFF2-40B4-BE49-F238E27FC236}">
                        <a16:creationId xmlns:a16="http://schemas.microsoft.com/office/drawing/2014/main" id="{E418625E-BDD6-7236-58B2-7CA560E1DB8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2795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0" name="フリーフォーム 329">
                    <a:extLst>
                      <a:ext uri="{FF2B5EF4-FFF2-40B4-BE49-F238E27FC236}">
                        <a16:creationId xmlns:a16="http://schemas.microsoft.com/office/drawing/2014/main" id="{EA6B087D-8A2E-B15C-AF9D-6930D56A426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1" name="フリーフォーム 330">
                    <a:extLst>
                      <a:ext uri="{FF2B5EF4-FFF2-40B4-BE49-F238E27FC236}">
                        <a16:creationId xmlns:a16="http://schemas.microsoft.com/office/drawing/2014/main" id="{53F2E826-6063-8AF4-59C7-6E4D4FB4E96E}"/>
                      </a:ext>
                    </a:extLst>
                  </p:cNvPr>
                  <p:cNvSpPr/>
                  <p:nvPr/>
                </p:nvSpPr>
                <p:spPr>
                  <a:xfrm>
                    <a:off x="7172747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2" name="フリーフォーム 331">
                    <a:extLst>
                      <a:ext uri="{FF2B5EF4-FFF2-40B4-BE49-F238E27FC236}">
                        <a16:creationId xmlns:a16="http://schemas.microsoft.com/office/drawing/2014/main" id="{AC48801B-24EB-7091-902C-CD35106CE56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3" name="フリーフォーム 332">
                    <a:extLst>
                      <a:ext uri="{FF2B5EF4-FFF2-40B4-BE49-F238E27FC236}">
                        <a16:creationId xmlns:a16="http://schemas.microsoft.com/office/drawing/2014/main" id="{9C1C6ED4-82A4-035F-8127-3CEB1BF0636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4" name="フリーフォーム 333">
                    <a:extLst>
                      <a:ext uri="{FF2B5EF4-FFF2-40B4-BE49-F238E27FC236}">
                        <a16:creationId xmlns:a16="http://schemas.microsoft.com/office/drawing/2014/main" id="{CCD577A0-5367-A7C4-B0F4-49681EB36611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0317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5" name="フリーフォーム 334">
                    <a:extLst>
                      <a:ext uri="{FF2B5EF4-FFF2-40B4-BE49-F238E27FC236}">
                        <a16:creationId xmlns:a16="http://schemas.microsoft.com/office/drawing/2014/main" id="{608D3F9A-D604-265D-6F90-4FC9A9A4FE6F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6" name="フリーフォーム 335">
                    <a:extLst>
                      <a:ext uri="{FF2B5EF4-FFF2-40B4-BE49-F238E27FC236}">
                        <a16:creationId xmlns:a16="http://schemas.microsoft.com/office/drawing/2014/main" id="{7E5C45C6-A60A-24BF-CEF8-60D6A6AE3107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2265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7" name="フリーフォーム 336">
                    <a:extLst>
                      <a:ext uri="{FF2B5EF4-FFF2-40B4-BE49-F238E27FC236}">
                        <a16:creationId xmlns:a16="http://schemas.microsoft.com/office/drawing/2014/main" id="{B427E099-C4F4-F54B-8B02-6C11BBE982D9}"/>
                      </a:ext>
                    </a:extLst>
                  </p:cNvPr>
                  <p:cNvSpPr/>
                  <p:nvPr/>
                </p:nvSpPr>
                <p:spPr>
                  <a:xfrm>
                    <a:off x="7284310" y="570406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8" name="フリーフォーム 337">
                    <a:extLst>
                      <a:ext uri="{FF2B5EF4-FFF2-40B4-BE49-F238E27FC236}">
                        <a16:creationId xmlns:a16="http://schemas.microsoft.com/office/drawing/2014/main" id="{D0ACB218-324D-37C0-4CDB-4CF59FA84253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9" name="フリーフォーム 338">
                    <a:extLst>
                      <a:ext uri="{FF2B5EF4-FFF2-40B4-BE49-F238E27FC236}">
                        <a16:creationId xmlns:a16="http://schemas.microsoft.com/office/drawing/2014/main" id="{A2BD485A-02A8-5554-16C3-D08BFE9A34E5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0" name="フリーフォーム 339">
                    <a:extLst>
                      <a:ext uri="{FF2B5EF4-FFF2-40B4-BE49-F238E27FC236}">
                        <a16:creationId xmlns:a16="http://schemas.microsoft.com/office/drawing/2014/main" id="{3119BD5A-96D7-8EBD-61B6-68FA5E08DED7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1" name="フリーフォーム 340">
                    <a:extLst>
                      <a:ext uri="{FF2B5EF4-FFF2-40B4-BE49-F238E27FC236}">
                        <a16:creationId xmlns:a16="http://schemas.microsoft.com/office/drawing/2014/main" id="{7D6FEE1C-F8E1-C1DF-265F-C647812B41E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2" name="フリーフォーム 341">
                    <a:extLst>
                      <a:ext uri="{FF2B5EF4-FFF2-40B4-BE49-F238E27FC236}">
                        <a16:creationId xmlns:a16="http://schemas.microsoft.com/office/drawing/2014/main" id="{3F591DA0-5E1C-55DF-8BEB-DDDA755FB10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3" name="フリーフォーム 342">
                    <a:extLst>
                      <a:ext uri="{FF2B5EF4-FFF2-40B4-BE49-F238E27FC236}">
                        <a16:creationId xmlns:a16="http://schemas.microsoft.com/office/drawing/2014/main" id="{6E2D9343-A8D6-C7E8-510A-BCD54109B2A8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4" name="フリーフォーム 343">
                    <a:extLst>
                      <a:ext uri="{FF2B5EF4-FFF2-40B4-BE49-F238E27FC236}">
                        <a16:creationId xmlns:a16="http://schemas.microsoft.com/office/drawing/2014/main" id="{D13ADC81-E848-D111-20FF-EA2D6DF6A92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5" name="フリーフォーム 344">
                    <a:extLst>
                      <a:ext uri="{FF2B5EF4-FFF2-40B4-BE49-F238E27FC236}">
                        <a16:creationId xmlns:a16="http://schemas.microsoft.com/office/drawing/2014/main" id="{6127826D-0BA9-E16D-DAB8-88005A559D9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6" name="フリーフォーム 345">
                    <a:extLst>
                      <a:ext uri="{FF2B5EF4-FFF2-40B4-BE49-F238E27FC236}">
                        <a16:creationId xmlns:a16="http://schemas.microsoft.com/office/drawing/2014/main" id="{755F1A4D-12FA-3663-4B2A-0C13FBA7744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7" name="フリーフォーム 346">
                    <a:extLst>
                      <a:ext uri="{FF2B5EF4-FFF2-40B4-BE49-F238E27FC236}">
                        <a16:creationId xmlns:a16="http://schemas.microsoft.com/office/drawing/2014/main" id="{17467CFC-222A-DE8B-D3B7-E061304ADD42}"/>
                      </a:ext>
                    </a:extLst>
                  </p:cNvPr>
                  <p:cNvSpPr/>
                  <p:nvPr/>
                </p:nvSpPr>
                <p:spPr>
                  <a:xfrm>
                    <a:off x="692483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8" name="フリーフォーム 347">
                    <a:extLst>
                      <a:ext uri="{FF2B5EF4-FFF2-40B4-BE49-F238E27FC236}">
                        <a16:creationId xmlns:a16="http://schemas.microsoft.com/office/drawing/2014/main" id="{523196B5-2938-C28F-E3B2-6B13AB5E88F7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0317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9" name="フリーフォーム 348">
                    <a:extLst>
                      <a:ext uri="{FF2B5EF4-FFF2-40B4-BE49-F238E27FC236}">
                        <a16:creationId xmlns:a16="http://schemas.microsoft.com/office/drawing/2014/main" id="{B1CB06AA-B00D-A34F-F90B-80BE0C4951B2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0" name="フリーフォーム 349">
                    <a:extLst>
                      <a:ext uri="{FF2B5EF4-FFF2-40B4-BE49-F238E27FC236}">
                        <a16:creationId xmlns:a16="http://schemas.microsoft.com/office/drawing/2014/main" id="{5EBE6297-E359-D7FE-0A28-62164D653EE3}"/>
                      </a:ext>
                    </a:extLst>
                  </p:cNvPr>
                  <p:cNvSpPr/>
                  <p:nvPr/>
                </p:nvSpPr>
                <p:spPr>
                  <a:xfrm>
                    <a:off x="7433055" y="566689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1" name="フリーフォーム 350">
                    <a:extLst>
                      <a:ext uri="{FF2B5EF4-FFF2-40B4-BE49-F238E27FC236}">
                        <a16:creationId xmlns:a16="http://schemas.microsoft.com/office/drawing/2014/main" id="{2265BE20-C85B-FAB1-14A5-94770DEAE61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9078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2" name="フリーフォーム 351">
                    <a:extLst>
                      <a:ext uri="{FF2B5EF4-FFF2-40B4-BE49-F238E27FC236}">
                        <a16:creationId xmlns:a16="http://schemas.microsoft.com/office/drawing/2014/main" id="{9BC80450-1AE2-4C76-AC23-A5799F206A31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6600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3" name="フリーフォーム 352">
                    <a:extLst>
                      <a:ext uri="{FF2B5EF4-FFF2-40B4-BE49-F238E27FC236}">
                        <a16:creationId xmlns:a16="http://schemas.microsoft.com/office/drawing/2014/main" id="{6D97F6BC-E1A6-376A-F1B4-1C6D38D815C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0406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4" name="フリーフォーム 353">
                    <a:extLst>
                      <a:ext uri="{FF2B5EF4-FFF2-40B4-BE49-F238E27FC236}">
                        <a16:creationId xmlns:a16="http://schemas.microsoft.com/office/drawing/2014/main" id="{F9FB8367-2598-2285-7E38-5CA77B4F72FD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8548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5" name="フリーフォーム 354">
                    <a:extLst>
                      <a:ext uri="{FF2B5EF4-FFF2-40B4-BE49-F238E27FC236}">
                        <a16:creationId xmlns:a16="http://schemas.microsoft.com/office/drawing/2014/main" id="{ACBE4775-6893-74A5-9856-BBFEA9194EF4}"/>
                      </a:ext>
                    </a:extLst>
                  </p:cNvPr>
                  <p:cNvSpPr/>
                  <p:nvPr/>
                </p:nvSpPr>
                <p:spPr>
                  <a:xfrm>
                    <a:off x="7383480" y="566689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6" name="フリーフォーム 355">
                    <a:extLst>
                      <a:ext uri="{FF2B5EF4-FFF2-40B4-BE49-F238E27FC236}">
                        <a16:creationId xmlns:a16="http://schemas.microsoft.com/office/drawing/2014/main" id="{274076F2-242C-A19D-AFAA-4FE1653C9BD5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7" name="フリーフォーム 356">
                    <a:extLst>
                      <a:ext uri="{FF2B5EF4-FFF2-40B4-BE49-F238E27FC236}">
                        <a16:creationId xmlns:a16="http://schemas.microsoft.com/office/drawing/2014/main" id="{166DAC98-8904-9AA7-C7BA-748FA0A5D8C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8" name="フリーフォーム 357">
                    <a:extLst>
                      <a:ext uri="{FF2B5EF4-FFF2-40B4-BE49-F238E27FC236}">
                        <a16:creationId xmlns:a16="http://schemas.microsoft.com/office/drawing/2014/main" id="{20C3CC0B-A9AA-87E1-49C4-91243FF18658}"/>
                      </a:ext>
                    </a:extLst>
                  </p:cNvPr>
                  <p:cNvSpPr/>
                  <p:nvPr/>
                </p:nvSpPr>
                <p:spPr>
                  <a:xfrm>
                    <a:off x="7408262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9" name="フリーフォーム 358">
                    <a:extLst>
                      <a:ext uri="{FF2B5EF4-FFF2-40B4-BE49-F238E27FC236}">
                        <a16:creationId xmlns:a16="http://schemas.microsoft.com/office/drawing/2014/main" id="{9519B9E2-9772-7C83-B6BB-68FCDDCC29C2}"/>
                      </a:ext>
                    </a:extLst>
                  </p:cNvPr>
                  <p:cNvSpPr/>
                  <p:nvPr/>
                </p:nvSpPr>
                <p:spPr>
                  <a:xfrm>
                    <a:off x="7532220" y="550584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0" name="フリーフォーム 359">
                    <a:extLst>
                      <a:ext uri="{FF2B5EF4-FFF2-40B4-BE49-F238E27FC236}">
                        <a16:creationId xmlns:a16="http://schemas.microsoft.com/office/drawing/2014/main" id="{640FFFC2-14CA-11AA-419C-5C4A69E66D4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2972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1" name="フリーフォーム 360">
                    <a:extLst>
                      <a:ext uri="{FF2B5EF4-FFF2-40B4-BE49-F238E27FC236}">
                        <a16:creationId xmlns:a16="http://schemas.microsoft.com/office/drawing/2014/main" id="{C67B26CF-7F91-F8FC-4324-F898EA2B93CB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2" name="フリーフォーム 361">
                    <a:extLst>
                      <a:ext uri="{FF2B5EF4-FFF2-40B4-BE49-F238E27FC236}">
                        <a16:creationId xmlns:a16="http://schemas.microsoft.com/office/drawing/2014/main" id="{6765918B-3C79-777A-75E2-AD7A923C2536}"/>
                      </a:ext>
                    </a:extLst>
                  </p:cNvPr>
                  <p:cNvSpPr/>
                  <p:nvPr/>
                </p:nvSpPr>
                <p:spPr>
                  <a:xfrm>
                    <a:off x="7371083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3" name="フリーフォーム 362">
                    <a:extLst>
                      <a:ext uri="{FF2B5EF4-FFF2-40B4-BE49-F238E27FC236}">
                        <a16:creationId xmlns:a16="http://schemas.microsoft.com/office/drawing/2014/main" id="{75E2B6A9-8B39-2F41-7546-57DB19233B8A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0495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4" name="フリーフォーム 363">
                    <a:extLst>
                      <a:ext uri="{FF2B5EF4-FFF2-40B4-BE49-F238E27FC236}">
                        <a16:creationId xmlns:a16="http://schemas.microsoft.com/office/drawing/2014/main" id="{8D12106C-162A-62D7-F8CC-18435E5CF9CF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4300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5" name="フリーフォーム 364">
                    <a:extLst>
                      <a:ext uri="{FF2B5EF4-FFF2-40B4-BE49-F238E27FC236}">
                        <a16:creationId xmlns:a16="http://schemas.microsoft.com/office/drawing/2014/main" id="{BF178B92-34DE-D3DB-F600-D79D97159E6F}"/>
                      </a:ext>
                    </a:extLst>
                  </p:cNvPr>
                  <p:cNvSpPr/>
                  <p:nvPr/>
                </p:nvSpPr>
                <p:spPr>
                  <a:xfrm>
                    <a:off x="7358687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6" name="フリーフォーム 365">
                    <a:extLst>
                      <a:ext uri="{FF2B5EF4-FFF2-40B4-BE49-F238E27FC236}">
                        <a16:creationId xmlns:a16="http://schemas.microsoft.com/office/drawing/2014/main" id="{7835991B-CE1F-4B2E-9D03-301BD43A09BA}"/>
                      </a:ext>
                    </a:extLst>
                  </p:cNvPr>
                  <p:cNvSpPr/>
                  <p:nvPr/>
                </p:nvSpPr>
                <p:spPr>
                  <a:xfrm>
                    <a:off x="7408270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7" name="フリーフォーム 366">
                    <a:extLst>
                      <a:ext uri="{FF2B5EF4-FFF2-40B4-BE49-F238E27FC236}">
                        <a16:creationId xmlns:a16="http://schemas.microsoft.com/office/drawing/2014/main" id="{AA5B80BF-0421-E5FF-ACE3-D77846A45CE1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2442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8" name="フリーフォーム 367">
                    <a:extLst>
                      <a:ext uri="{FF2B5EF4-FFF2-40B4-BE49-F238E27FC236}">
                        <a16:creationId xmlns:a16="http://schemas.microsoft.com/office/drawing/2014/main" id="{39D0E794-D793-5AD3-96B1-AA33547B003C}"/>
                      </a:ext>
                    </a:extLst>
                  </p:cNvPr>
                  <p:cNvSpPr/>
                  <p:nvPr/>
                </p:nvSpPr>
                <p:spPr>
                  <a:xfrm>
                    <a:off x="7482645" y="550584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9" name="フリーフォーム 368">
                    <a:extLst>
                      <a:ext uri="{FF2B5EF4-FFF2-40B4-BE49-F238E27FC236}">
                        <a16:creationId xmlns:a16="http://schemas.microsoft.com/office/drawing/2014/main" id="{9BF6C1B3-B8C1-4845-FBA4-1D4A20288BD9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0" name="フリーフォーム 369">
                    <a:extLst>
                      <a:ext uri="{FF2B5EF4-FFF2-40B4-BE49-F238E27FC236}">
                        <a16:creationId xmlns:a16="http://schemas.microsoft.com/office/drawing/2014/main" id="{793B7D27-C42B-7982-EE8E-04C4E0E49C3F}"/>
                      </a:ext>
                    </a:extLst>
                  </p:cNvPr>
                  <p:cNvSpPr/>
                  <p:nvPr/>
                </p:nvSpPr>
                <p:spPr>
                  <a:xfrm>
                    <a:off x="728429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1" name="フリーフォーム 370">
                    <a:extLst>
                      <a:ext uri="{FF2B5EF4-FFF2-40B4-BE49-F238E27FC236}">
                        <a16:creationId xmlns:a16="http://schemas.microsoft.com/office/drawing/2014/main" id="{B04923D2-159E-9D7E-3333-65351BB04A90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2" name="フリーフォーム 371">
                    <a:extLst>
                      <a:ext uri="{FF2B5EF4-FFF2-40B4-BE49-F238E27FC236}">
                        <a16:creationId xmlns:a16="http://schemas.microsoft.com/office/drawing/2014/main" id="{9ACD70CE-3AB1-A2D8-1688-63E02F5FED08}"/>
                      </a:ext>
                    </a:extLst>
                  </p:cNvPr>
                  <p:cNvSpPr/>
                  <p:nvPr/>
                </p:nvSpPr>
                <p:spPr>
                  <a:xfrm>
                    <a:off x="7247116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3" name="フリーフォーム 372">
                    <a:extLst>
                      <a:ext uri="{FF2B5EF4-FFF2-40B4-BE49-F238E27FC236}">
                        <a16:creationId xmlns:a16="http://schemas.microsoft.com/office/drawing/2014/main" id="{B35D8E4E-EB50-A54F-A3DE-E1C1F7A1C7D1}"/>
                      </a:ext>
                    </a:extLst>
                  </p:cNvPr>
                  <p:cNvSpPr/>
                  <p:nvPr/>
                </p:nvSpPr>
                <p:spPr>
                  <a:xfrm>
                    <a:off x="723472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4" name="フリーフォーム 373">
                    <a:extLst>
                      <a:ext uri="{FF2B5EF4-FFF2-40B4-BE49-F238E27FC236}">
                        <a16:creationId xmlns:a16="http://schemas.microsoft.com/office/drawing/2014/main" id="{B0275B9B-860B-1A60-2B10-B445D3CEA744}"/>
                      </a:ext>
                    </a:extLst>
                  </p:cNvPr>
                  <p:cNvSpPr/>
                  <p:nvPr/>
                </p:nvSpPr>
                <p:spPr>
                  <a:xfrm>
                    <a:off x="7284304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5" name="フリーフォーム 374">
                    <a:extLst>
                      <a:ext uri="{FF2B5EF4-FFF2-40B4-BE49-F238E27FC236}">
                        <a16:creationId xmlns:a16="http://schemas.microsoft.com/office/drawing/2014/main" id="{3D977CA3-F0A8-45F0-2C4D-D87DC5942ECC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6" name="フリーフォーム 375">
                    <a:extLst>
                      <a:ext uri="{FF2B5EF4-FFF2-40B4-BE49-F238E27FC236}">
                        <a16:creationId xmlns:a16="http://schemas.microsoft.com/office/drawing/2014/main" id="{135689FA-1214-5A5C-B0EC-B18A64F6DBDE}"/>
                      </a:ext>
                    </a:extLst>
                  </p:cNvPr>
                  <p:cNvSpPr/>
                  <p:nvPr/>
                </p:nvSpPr>
                <p:spPr>
                  <a:xfrm>
                    <a:off x="716034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7" name="フリーフォーム 376">
                    <a:extLst>
                      <a:ext uri="{FF2B5EF4-FFF2-40B4-BE49-F238E27FC236}">
                        <a16:creationId xmlns:a16="http://schemas.microsoft.com/office/drawing/2014/main" id="{33C89C1E-9D38-84C4-616F-A68B82D3426D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8" name="フリーフォーム 377">
                    <a:extLst>
                      <a:ext uri="{FF2B5EF4-FFF2-40B4-BE49-F238E27FC236}">
                        <a16:creationId xmlns:a16="http://schemas.microsoft.com/office/drawing/2014/main" id="{C9209383-CA6E-7035-0C53-842E52A133CB}"/>
                      </a:ext>
                    </a:extLst>
                  </p:cNvPr>
                  <p:cNvSpPr/>
                  <p:nvPr/>
                </p:nvSpPr>
                <p:spPr>
                  <a:xfrm>
                    <a:off x="7123166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9" name="フリーフォーム 378">
                    <a:extLst>
                      <a:ext uri="{FF2B5EF4-FFF2-40B4-BE49-F238E27FC236}">
                        <a16:creationId xmlns:a16="http://schemas.microsoft.com/office/drawing/2014/main" id="{23233A3C-0287-5CCA-EA23-43BD78F77DF6}"/>
                      </a:ext>
                    </a:extLst>
                  </p:cNvPr>
                  <p:cNvSpPr/>
                  <p:nvPr/>
                </p:nvSpPr>
                <p:spPr>
                  <a:xfrm>
                    <a:off x="711077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0" name="フリーフォーム 379">
                    <a:extLst>
                      <a:ext uri="{FF2B5EF4-FFF2-40B4-BE49-F238E27FC236}">
                        <a16:creationId xmlns:a16="http://schemas.microsoft.com/office/drawing/2014/main" id="{4D1C642D-659A-AF0A-12DE-0A6CDC641BBD}"/>
                      </a:ext>
                    </a:extLst>
                  </p:cNvPr>
                  <p:cNvSpPr/>
                  <p:nvPr/>
                </p:nvSpPr>
                <p:spPr>
                  <a:xfrm>
                    <a:off x="7160354" y="5505841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1" name="フリーフォーム 380">
                    <a:extLst>
                      <a:ext uri="{FF2B5EF4-FFF2-40B4-BE49-F238E27FC236}">
                        <a16:creationId xmlns:a16="http://schemas.microsoft.com/office/drawing/2014/main" id="{D4953D16-9675-4A0E-70FA-40EE4FB28A64}"/>
                      </a:ext>
                    </a:extLst>
                  </p:cNvPr>
                  <p:cNvSpPr/>
                  <p:nvPr/>
                </p:nvSpPr>
                <p:spPr>
                  <a:xfrm>
                    <a:off x="7532220" y="562973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2" name="フリーフォーム 381">
                    <a:extLst>
                      <a:ext uri="{FF2B5EF4-FFF2-40B4-BE49-F238E27FC236}">
                        <a16:creationId xmlns:a16="http://schemas.microsoft.com/office/drawing/2014/main" id="{EF4C08CC-FFF2-E003-BB61-BB44CB126FCD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5361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3" name="フリーフォーム 382">
                    <a:extLst>
                      <a:ext uri="{FF2B5EF4-FFF2-40B4-BE49-F238E27FC236}">
                        <a16:creationId xmlns:a16="http://schemas.microsoft.com/office/drawing/2014/main" id="{DAEC501D-8DBF-C25F-7556-6E9E9AD49FE4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2884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4" name="フリーフォーム 383">
                    <a:extLst>
                      <a:ext uri="{FF2B5EF4-FFF2-40B4-BE49-F238E27FC236}">
                        <a16:creationId xmlns:a16="http://schemas.microsoft.com/office/drawing/2014/main" id="{26A755DF-CD58-79D1-15C2-1DD62DEEFD9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6689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5" name="フリーフォーム 384">
                    <a:extLst>
                      <a:ext uri="{FF2B5EF4-FFF2-40B4-BE49-F238E27FC236}">
                        <a16:creationId xmlns:a16="http://schemas.microsoft.com/office/drawing/2014/main" id="{99D4F370-8BC3-2ED7-EC52-11CEDBB1A23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4831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6" name="フリーフォーム 385">
                    <a:extLst>
                      <a:ext uri="{FF2B5EF4-FFF2-40B4-BE49-F238E27FC236}">
                        <a16:creationId xmlns:a16="http://schemas.microsoft.com/office/drawing/2014/main" id="{88E6C3DA-F25A-8A81-3599-5EA902C1E7AA}"/>
                      </a:ext>
                    </a:extLst>
                  </p:cNvPr>
                  <p:cNvSpPr/>
                  <p:nvPr/>
                </p:nvSpPr>
                <p:spPr>
                  <a:xfrm>
                    <a:off x="7482645" y="562973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45" name="グラフィックス 1399">
                  <a:extLst>
                    <a:ext uri="{FF2B5EF4-FFF2-40B4-BE49-F238E27FC236}">
                      <a16:creationId xmlns:a16="http://schemas.microsoft.com/office/drawing/2014/main" id="{ACAC339F-E1AC-99F1-E694-D855A88DCF7E}"/>
                    </a:ext>
                  </a:extLst>
                </p:cNvPr>
                <p:cNvGrpSpPr/>
                <p:nvPr/>
              </p:nvGrpSpPr>
              <p:grpSpPr>
                <a:xfrm>
                  <a:off x="6857583" y="5500576"/>
                  <a:ext cx="679913" cy="369805"/>
                  <a:chOff x="6857583" y="5500576"/>
                  <a:chExt cx="679913" cy="369805"/>
                </a:xfrm>
                <a:solidFill>
                  <a:srgbClr val="000000"/>
                </a:solidFill>
              </p:grpSpPr>
              <p:sp>
                <p:nvSpPr>
                  <p:cNvPr id="246" name="フリーフォーム 245">
                    <a:extLst>
                      <a:ext uri="{FF2B5EF4-FFF2-40B4-BE49-F238E27FC236}">
                        <a16:creationId xmlns:a16="http://schemas.microsoft.com/office/drawing/2014/main" id="{4F0544D8-4B6D-C443-4D5F-A257388F7065}"/>
                      </a:ext>
                    </a:extLst>
                  </p:cNvPr>
                  <p:cNvSpPr/>
                  <p:nvPr/>
                </p:nvSpPr>
                <p:spPr>
                  <a:xfrm>
                    <a:off x="7229458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7" name="フリーフォーム 246">
                    <a:extLst>
                      <a:ext uri="{FF2B5EF4-FFF2-40B4-BE49-F238E27FC236}">
                        <a16:creationId xmlns:a16="http://schemas.microsoft.com/office/drawing/2014/main" id="{2CC45A6A-7376-A6A3-4188-953D817667BE}"/>
                      </a:ext>
                    </a:extLst>
                  </p:cNvPr>
                  <p:cNvSpPr/>
                  <p:nvPr/>
                </p:nvSpPr>
                <p:spPr>
                  <a:xfrm>
                    <a:off x="6857583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8" name="フリーフォーム 247">
                    <a:extLst>
                      <a:ext uri="{FF2B5EF4-FFF2-40B4-BE49-F238E27FC236}">
                        <a16:creationId xmlns:a16="http://schemas.microsoft.com/office/drawing/2014/main" id="{4A53A41C-14B2-5B00-28B2-254289966A00}"/>
                      </a:ext>
                    </a:extLst>
                  </p:cNvPr>
                  <p:cNvSpPr/>
                  <p:nvPr/>
                </p:nvSpPr>
                <p:spPr>
                  <a:xfrm>
                    <a:off x="7229458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9" name="フリーフォーム 248">
                    <a:extLst>
                      <a:ext uri="{FF2B5EF4-FFF2-40B4-BE49-F238E27FC236}">
                        <a16:creationId xmlns:a16="http://schemas.microsoft.com/office/drawing/2014/main" id="{98A343B6-CAA1-913C-832E-4CF6B5050CD7}"/>
                      </a:ext>
                    </a:extLst>
                  </p:cNvPr>
                  <p:cNvSpPr/>
                  <p:nvPr/>
                </p:nvSpPr>
                <p:spPr>
                  <a:xfrm>
                    <a:off x="6857583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0" name="フリーフォーム 249">
                    <a:extLst>
                      <a:ext uri="{FF2B5EF4-FFF2-40B4-BE49-F238E27FC236}">
                        <a16:creationId xmlns:a16="http://schemas.microsoft.com/office/drawing/2014/main" id="{1F510A52-BEC4-3577-3430-8FF3B6C77059}"/>
                      </a:ext>
                    </a:extLst>
                  </p:cNvPr>
                  <p:cNvSpPr/>
                  <p:nvPr/>
                </p:nvSpPr>
                <p:spPr>
                  <a:xfrm>
                    <a:off x="7526960" y="5500576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1" name="フリーフォーム 250">
                    <a:extLst>
                      <a:ext uri="{FF2B5EF4-FFF2-40B4-BE49-F238E27FC236}">
                        <a16:creationId xmlns:a16="http://schemas.microsoft.com/office/drawing/2014/main" id="{896E8023-3F40-8479-D5C5-963EE27113BE}"/>
                      </a:ext>
                    </a:extLst>
                  </p:cNvPr>
                  <p:cNvSpPr/>
                  <p:nvPr/>
                </p:nvSpPr>
                <p:spPr>
                  <a:xfrm>
                    <a:off x="7155086" y="55005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2" name="フリーフォーム 251">
                    <a:extLst>
                      <a:ext uri="{FF2B5EF4-FFF2-40B4-BE49-F238E27FC236}">
                        <a16:creationId xmlns:a16="http://schemas.microsoft.com/office/drawing/2014/main" id="{E49D5351-7B1B-8CAF-6BE3-E1A2717CF2B1}"/>
                      </a:ext>
                    </a:extLst>
                  </p:cNvPr>
                  <p:cNvSpPr/>
                  <p:nvPr/>
                </p:nvSpPr>
                <p:spPr>
                  <a:xfrm>
                    <a:off x="7526960" y="5748351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7" name="グループ化 16">
                <a:extLst>
                  <a:ext uri="{FF2B5EF4-FFF2-40B4-BE49-F238E27FC236}">
                    <a16:creationId xmlns:a16="http://schemas.microsoft.com/office/drawing/2014/main" id="{3C1E6D1E-6E34-F3F0-21F8-360373031A36}"/>
                  </a:ext>
                </a:extLst>
              </p:cNvPr>
              <p:cNvGrpSpPr/>
              <p:nvPr/>
            </p:nvGrpSpPr>
            <p:grpSpPr>
              <a:xfrm>
                <a:off x="7641865" y="5436601"/>
                <a:ext cx="687600" cy="498085"/>
                <a:chOff x="7641865" y="5436601"/>
                <a:chExt cx="687600" cy="498085"/>
              </a:xfrm>
            </p:grpSpPr>
            <p:grpSp>
              <p:nvGrpSpPr>
                <p:cNvPr id="18" name="グラフィックス 1400">
                  <a:extLst>
                    <a:ext uri="{FF2B5EF4-FFF2-40B4-BE49-F238E27FC236}">
                      <a16:creationId xmlns:a16="http://schemas.microsoft.com/office/drawing/2014/main" id="{AA85C8E0-C807-5BAC-CD8A-EA5A199FF8EE}"/>
                    </a:ext>
                  </a:extLst>
                </p:cNvPr>
                <p:cNvGrpSpPr/>
                <p:nvPr/>
              </p:nvGrpSpPr>
              <p:grpSpPr>
                <a:xfrm>
                  <a:off x="7647193" y="5441913"/>
                  <a:ext cx="676945" cy="487464"/>
                  <a:chOff x="7647193" y="5441913"/>
                  <a:chExt cx="676945" cy="487464"/>
                </a:xfrm>
              </p:grpSpPr>
              <p:sp>
                <p:nvSpPr>
                  <p:cNvPr id="27" name="フリーフォーム 26">
                    <a:extLst>
                      <a:ext uri="{FF2B5EF4-FFF2-40B4-BE49-F238E27FC236}">
                        <a16:creationId xmlns:a16="http://schemas.microsoft.com/office/drawing/2014/main" id="{11102073-409E-4644-CB51-58CE361753CE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" name="フリーフォーム 27">
                    <a:extLst>
                      <a:ext uri="{FF2B5EF4-FFF2-40B4-BE49-F238E27FC236}">
                        <a16:creationId xmlns:a16="http://schemas.microsoft.com/office/drawing/2014/main" id="{D020813B-9CF7-06F3-E8EB-6DD5F63269A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" name="フリーフォーム 28">
                    <a:extLst>
                      <a:ext uri="{FF2B5EF4-FFF2-40B4-BE49-F238E27FC236}">
                        <a16:creationId xmlns:a16="http://schemas.microsoft.com/office/drawing/2014/main" id="{8516EF26-3CEC-D949-4738-F0C88B94309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" name="フリーフォーム 29">
                    <a:extLst>
                      <a:ext uri="{FF2B5EF4-FFF2-40B4-BE49-F238E27FC236}">
                        <a16:creationId xmlns:a16="http://schemas.microsoft.com/office/drawing/2014/main" id="{DEBEE83E-697B-BF3B-DD3E-C8B3D07C740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" name="フリーフォーム 30">
                    <a:extLst>
                      <a:ext uri="{FF2B5EF4-FFF2-40B4-BE49-F238E27FC236}">
                        <a16:creationId xmlns:a16="http://schemas.microsoft.com/office/drawing/2014/main" id="{F73AAEE9-D035-099F-F341-B6985FB38D0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" name="フリーフォーム 31">
                    <a:extLst>
                      <a:ext uri="{FF2B5EF4-FFF2-40B4-BE49-F238E27FC236}">
                        <a16:creationId xmlns:a16="http://schemas.microsoft.com/office/drawing/2014/main" id="{A32F21C8-33EC-2CA1-B2AA-F8EA77FBDBD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" name="フリーフォーム 32">
                    <a:extLst>
                      <a:ext uri="{FF2B5EF4-FFF2-40B4-BE49-F238E27FC236}">
                        <a16:creationId xmlns:a16="http://schemas.microsoft.com/office/drawing/2014/main" id="{DABB5DA6-5764-3427-1074-FACD3F3000DC}"/>
                      </a:ext>
                    </a:extLst>
                  </p:cNvPr>
                  <p:cNvSpPr/>
                  <p:nvPr/>
                </p:nvSpPr>
                <p:spPr>
                  <a:xfrm>
                    <a:off x="7998190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" name="フリーフォーム 33">
                    <a:extLst>
                      <a:ext uri="{FF2B5EF4-FFF2-40B4-BE49-F238E27FC236}">
                        <a16:creationId xmlns:a16="http://schemas.microsoft.com/office/drawing/2014/main" id="{B6E49E59-7BB4-7094-3F62-3F52355F53EF}"/>
                      </a:ext>
                    </a:extLst>
                  </p:cNvPr>
                  <p:cNvSpPr/>
                  <p:nvPr/>
                </p:nvSpPr>
                <p:spPr>
                  <a:xfrm>
                    <a:off x="8123550" y="551691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" name="フリーフォーム 34">
                    <a:extLst>
                      <a:ext uri="{FF2B5EF4-FFF2-40B4-BE49-F238E27FC236}">
                        <a16:creationId xmlns:a16="http://schemas.microsoft.com/office/drawing/2014/main" id="{0108DE24-609D-ECE6-2DE7-76AB24F328F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4190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" name="フリーフォーム 35">
                    <a:extLst>
                      <a:ext uri="{FF2B5EF4-FFF2-40B4-BE49-F238E27FC236}">
                        <a16:creationId xmlns:a16="http://schemas.microsoft.com/office/drawing/2014/main" id="{EC560026-264E-BC9A-2DDD-F1F467E12B4B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" name="フリーフォーム 36">
                    <a:extLst>
                      <a:ext uri="{FF2B5EF4-FFF2-40B4-BE49-F238E27FC236}">
                        <a16:creationId xmlns:a16="http://schemas.microsoft.com/office/drawing/2014/main" id="{D616E79A-99E5-6E0F-E197-32130F544A7D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" name="フリーフォーム 37">
                    <a:extLst>
                      <a:ext uri="{FF2B5EF4-FFF2-40B4-BE49-F238E27FC236}">
                        <a16:creationId xmlns:a16="http://schemas.microsoft.com/office/drawing/2014/main" id="{E2B53D0E-7DBD-D24D-A268-8C0D834CE611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" name="フリーフォーム 38">
                    <a:extLst>
                      <a:ext uri="{FF2B5EF4-FFF2-40B4-BE49-F238E27FC236}">
                        <a16:creationId xmlns:a16="http://schemas.microsoft.com/office/drawing/2014/main" id="{524F60DA-F418-4831-B2F7-1AFBCE09E58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" name="フリーフォーム 39">
                    <a:extLst>
                      <a:ext uri="{FF2B5EF4-FFF2-40B4-BE49-F238E27FC236}">
                        <a16:creationId xmlns:a16="http://schemas.microsoft.com/office/drawing/2014/main" id="{9958743E-8AA6-51BC-4011-D4FD9663D28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" name="フリーフォーム 40">
                    <a:extLst>
                      <a:ext uri="{FF2B5EF4-FFF2-40B4-BE49-F238E27FC236}">
                        <a16:creationId xmlns:a16="http://schemas.microsoft.com/office/drawing/2014/main" id="{5F008FF9-EF98-3A96-35FD-85E2D0744013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" name="フリーフォーム 41">
                    <a:extLst>
                      <a:ext uri="{FF2B5EF4-FFF2-40B4-BE49-F238E27FC236}">
                        <a16:creationId xmlns:a16="http://schemas.microsoft.com/office/drawing/2014/main" id="{EACE1BA2-7060-5A71-295C-6A4A95FE6340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1690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" name="フリーフォーム 44">
                    <a:extLst>
                      <a:ext uri="{FF2B5EF4-FFF2-40B4-BE49-F238E27FC236}">
                        <a16:creationId xmlns:a16="http://schemas.microsoft.com/office/drawing/2014/main" id="{4DF65A67-F3D9-735C-4949-EA1E5E75B585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" name="フリーフォーム 45">
                    <a:extLst>
                      <a:ext uri="{FF2B5EF4-FFF2-40B4-BE49-F238E27FC236}">
                        <a16:creationId xmlns:a16="http://schemas.microsoft.com/office/drawing/2014/main" id="{CBB86351-AC78-439B-4F8F-EA949BEFCC79}"/>
                      </a:ext>
                    </a:extLst>
                  </p:cNvPr>
                  <p:cNvSpPr/>
                  <p:nvPr/>
                </p:nvSpPr>
                <p:spPr>
                  <a:xfrm>
                    <a:off x="7948055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" name="フリーフォーム 46">
                    <a:extLst>
                      <a:ext uri="{FF2B5EF4-FFF2-40B4-BE49-F238E27FC236}">
                        <a16:creationId xmlns:a16="http://schemas.microsoft.com/office/drawing/2014/main" id="{4C60D859-C325-5BD8-AC1D-79AAB28A228C}"/>
                      </a:ext>
                    </a:extLst>
                  </p:cNvPr>
                  <p:cNvSpPr/>
                  <p:nvPr/>
                </p:nvSpPr>
                <p:spPr>
                  <a:xfrm>
                    <a:off x="7998199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" name="フリーフォーム 49">
                    <a:extLst>
                      <a:ext uri="{FF2B5EF4-FFF2-40B4-BE49-F238E27FC236}">
                        <a16:creationId xmlns:a16="http://schemas.microsoft.com/office/drawing/2014/main" id="{BC15D4BA-BE20-1A8B-570A-5916165D8B3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3565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" name="フリーフォーム 50">
                    <a:extLst>
                      <a:ext uri="{FF2B5EF4-FFF2-40B4-BE49-F238E27FC236}">
                        <a16:creationId xmlns:a16="http://schemas.microsoft.com/office/drawing/2014/main" id="{C7ACB960-0BAC-37A9-4FD8-A6242FF99C0D}"/>
                      </a:ext>
                    </a:extLst>
                  </p:cNvPr>
                  <p:cNvSpPr/>
                  <p:nvPr/>
                </p:nvSpPr>
                <p:spPr>
                  <a:xfrm>
                    <a:off x="8073415" y="551691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" name="フリーフォーム 51">
                    <a:extLst>
                      <a:ext uri="{FF2B5EF4-FFF2-40B4-BE49-F238E27FC236}">
                        <a16:creationId xmlns:a16="http://schemas.microsoft.com/office/drawing/2014/main" id="{30EFB195-19C8-2C3F-FE72-592AD8A6DBD4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" name="フリーフォーム 52">
                    <a:extLst>
                      <a:ext uri="{FF2B5EF4-FFF2-40B4-BE49-F238E27FC236}">
                        <a16:creationId xmlns:a16="http://schemas.microsoft.com/office/drawing/2014/main" id="{A0CF99B8-55EA-4521-B9A3-2675C135706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" name="フリーフォーム 53">
                    <a:extLst>
                      <a:ext uri="{FF2B5EF4-FFF2-40B4-BE49-F238E27FC236}">
                        <a16:creationId xmlns:a16="http://schemas.microsoft.com/office/drawing/2014/main" id="{DB4F0791-F1B2-FAAC-0F26-B73B7E8D7A1A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" name="フリーフォーム 54">
                    <a:extLst>
                      <a:ext uri="{FF2B5EF4-FFF2-40B4-BE49-F238E27FC236}">
                        <a16:creationId xmlns:a16="http://schemas.microsoft.com/office/drawing/2014/main" id="{A8A7E66C-613D-21F6-B03A-425715D388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" name="フリーフォーム 55">
                    <a:extLst>
                      <a:ext uri="{FF2B5EF4-FFF2-40B4-BE49-F238E27FC236}">
                        <a16:creationId xmlns:a16="http://schemas.microsoft.com/office/drawing/2014/main" id="{00930320-F855-5DF9-8AAF-87B85DD0BE9A}"/>
                      </a:ext>
                    </a:extLst>
                  </p:cNvPr>
                  <p:cNvSpPr/>
                  <p:nvPr/>
                </p:nvSpPr>
                <p:spPr>
                  <a:xfrm>
                    <a:off x="7872822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" name="フリーフォーム 56">
                    <a:extLst>
                      <a:ext uri="{FF2B5EF4-FFF2-40B4-BE49-F238E27FC236}">
                        <a16:creationId xmlns:a16="http://schemas.microsoft.com/office/drawing/2014/main" id="{3A3B3487-6F13-0BB3-30C1-3B532A3429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" name="フリーフォーム 57">
                    <a:extLst>
                      <a:ext uri="{FF2B5EF4-FFF2-40B4-BE49-F238E27FC236}">
                        <a16:creationId xmlns:a16="http://schemas.microsoft.com/office/drawing/2014/main" id="{F047BF1C-74CC-730E-C5D0-737546576D5C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" name="フリーフォーム 58">
                    <a:extLst>
                      <a:ext uri="{FF2B5EF4-FFF2-40B4-BE49-F238E27FC236}">
                        <a16:creationId xmlns:a16="http://schemas.microsoft.com/office/drawing/2014/main" id="{C75C3C4D-A57D-355B-ADCB-6084F23D25AE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" name="フリーフォーム 59">
                    <a:extLst>
                      <a:ext uri="{FF2B5EF4-FFF2-40B4-BE49-F238E27FC236}">
                        <a16:creationId xmlns:a16="http://schemas.microsoft.com/office/drawing/2014/main" id="{3C5E1EC0-1D98-A9BF-FBBC-573547E89BE2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" name="フリーフォーム 60">
                    <a:extLst>
                      <a:ext uri="{FF2B5EF4-FFF2-40B4-BE49-F238E27FC236}">
                        <a16:creationId xmlns:a16="http://schemas.microsoft.com/office/drawing/2014/main" id="{7BD1B1F0-D969-BD94-ABD0-A1501F28547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" name="フリーフォーム 61">
                    <a:extLst>
                      <a:ext uri="{FF2B5EF4-FFF2-40B4-BE49-F238E27FC236}">
                        <a16:creationId xmlns:a16="http://schemas.microsoft.com/office/drawing/2014/main" id="{5FE9F39E-9B01-1DEA-A7C1-A01DF8FAAB10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" name="フリーフォーム 62">
                    <a:extLst>
                      <a:ext uri="{FF2B5EF4-FFF2-40B4-BE49-F238E27FC236}">
                        <a16:creationId xmlns:a16="http://schemas.microsoft.com/office/drawing/2014/main" id="{595ABC63-FE5F-11AE-78AC-D91338689BC3}"/>
                      </a:ext>
                    </a:extLst>
                  </p:cNvPr>
                  <p:cNvSpPr/>
                  <p:nvPr/>
                </p:nvSpPr>
                <p:spPr>
                  <a:xfrm>
                    <a:off x="7822687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" name="フリーフォーム 63">
                    <a:extLst>
                      <a:ext uri="{FF2B5EF4-FFF2-40B4-BE49-F238E27FC236}">
                        <a16:creationId xmlns:a16="http://schemas.microsoft.com/office/drawing/2014/main" id="{B1AABA6F-0963-48E0-32CF-C52556864CAF}"/>
                      </a:ext>
                    </a:extLst>
                  </p:cNvPr>
                  <p:cNvSpPr/>
                  <p:nvPr/>
                </p:nvSpPr>
                <p:spPr>
                  <a:xfrm>
                    <a:off x="7872831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" name="フリーフォーム 64">
                    <a:extLst>
                      <a:ext uri="{FF2B5EF4-FFF2-40B4-BE49-F238E27FC236}">
                        <a16:creationId xmlns:a16="http://schemas.microsoft.com/office/drawing/2014/main" id="{CB2FF992-B6A5-13F8-408E-A6A5A330232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" name="フリーフォーム 65">
                    <a:extLst>
                      <a:ext uri="{FF2B5EF4-FFF2-40B4-BE49-F238E27FC236}">
                        <a16:creationId xmlns:a16="http://schemas.microsoft.com/office/drawing/2014/main" id="{44E19C35-049A-2201-B1EB-B4F02B7B244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" name="フリーフォーム 66">
                    <a:extLst>
                      <a:ext uri="{FF2B5EF4-FFF2-40B4-BE49-F238E27FC236}">
                        <a16:creationId xmlns:a16="http://schemas.microsoft.com/office/drawing/2014/main" id="{DEC8DB21-165B-A25C-DC67-21071CB20AE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" name="フリーフォーム 67">
                    <a:extLst>
                      <a:ext uri="{FF2B5EF4-FFF2-40B4-BE49-F238E27FC236}">
                        <a16:creationId xmlns:a16="http://schemas.microsoft.com/office/drawing/2014/main" id="{30BD89B0-FE73-F9C6-92F7-1B118FDC04A1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" name="フリーフォーム 68">
                    <a:extLst>
                      <a:ext uri="{FF2B5EF4-FFF2-40B4-BE49-F238E27FC236}">
                        <a16:creationId xmlns:a16="http://schemas.microsoft.com/office/drawing/2014/main" id="{5DF00485-B36A-5B8D-7FF5-8B9EEDA6387A}"/>
                      </a:ext>
                    </a:extLst>
                  </p:cNvPr>
                  <p:cNvSpPr/>
                  <p:nvPr/>
                </p:nvSpPr>
                <p:spPr>
                  <a:xfrm>
                    <a:off x="7747472" y="55169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" name="フリーフォーム 69">
                    <a:extLst>
                      <a:ext uri="{FF2B5EF4-FFF2-40B4-BE49-F238E27FC236}">
                        <a16:creationId xmlns:a16="http://schemas.microsoft.com/office/drawing/2014/main" id="{6CEC1020-F4DA-4492-17EB-B58997B6FBCE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" name="フリーフォーム 70">
                    <a:extLst>
                      <a:ext uri="{FF2B5EF4-FFF2-40B4-BE49-F238E27FC236}">
                        <a16:creationId xmlns:a16="http://schemas.microsoft.com/office/drawing/2014/main" id="{227B2B8C-490B-9822-240E-AD1CA86289F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" name="フリーフォーム 71">
                    <a:extLst>
                      <a:ext uri="{FF2B5EF4-FFF2-40B4-BE49-F238E27FC236}">
                        <a16:creationId xmlns:a16="http://schemas.microsoft.com/office/drawing/2014/main" id="{90F9C684-C985-5515-950D-7A6BB0FF8E8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" name="フリーフォーム 72">
                    <a:extLst>
                      <a:ext uri="{FF2B5EF4-FFF2-40B4-BE49-F238E27FC236}">
                        <a16:creationId xmlns:a16="http://schemas.microsoft.com/office/drawing/2014/main" id="{DBDF3DD4-8F1C-8989-E60E-CEF7D609761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" name="フリーフォーム 73">
                    <a:extLst>
                      <a:ext uri="{FF2B5EF4-FFF2-40B4-BE49-F238E27FC236}">
                        <a16:creationId xmlns:a16="http://schemas.microsoft.com/office/drawing/2014/main" id="{D1D6A801-1C97-36BF-FE38-6D8659B23698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" name="フリーフォーム 74">
                    <a:extLst>
                      <a:ext uri="{FF2B5EF4-FFF2-40B4-BE49-F238E27FC236}">
                        <a16:creationId xmlns:a16="http://schemas.microsoft.com/office/drawing/2014/main" id="{718F2DEF-317A-47B4-8C3F-433D4C5FC32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" name="フリーフォーム 75">
                    <a:extLst>
                      <a:ext uri="{FF2B5EF4-FFF2-40B4-BE49-F238E27FC236}">
                        <a16:creationId xmlns:a16="http://schemas.microsoft.com/office/drawing/2014/main" id="{11580BB5-7EC4-07FF-B6DC-BF75A6408C0A}"/>
                      </a:ext>
                    </a:extLst>
                  </p:cNvPr>
                  <p:cNvSpPr/>
                  <p:nvPr/>
                </p:nvSpPr>
                <p:spPr>
                  <a:xfrm>
                    <a:off x="7697336" y="55356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" name="フリーフォーム 76">
                    <a:extLst>
                      <a:ext uri="{FF2B5EF4-FFF2-40B4-BE49-F238E27FC236}">
                        <a16:creationId xmlns:a16="http://schemas.microsoft.com/office/drawing/2014/main" id="{98CF1D7E-9FA0-AD06-5F2C-3FE0C707940C}"/>
                      </a:ext>
                    </a:extLst>
                  </p:cNvPr>
                  <p:cNvSpPr/>
                  <p:nvPr/>
                </p:nvSpPr>
                <p:spPr>
                  <a:xfrm>
                    <a:off x="7747480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" name="フリーフォーム 77">
                    <a:extLst>
                      <a:ext uri="{FF2B5EF4-FFF2-40B4-BE49-F238E27FC236}">
                        <a16:creationId xmlns:a16="http://schemas.microsoft.com/office/drawing/2014/main" id="{E9B51DFA-0B9A-46BE-7DF5-0265A472A1FA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" name="フリーフォーム 78">
                    <a:extLst>
                      <a:ext uri="{FF2B5EF4-FFF2-40B4-BE49-F238E27FC236}">
                        <a16:creationId xmlns:a16="http://schemas.microsoft.com/office/drawing/2014/main" id="{EDCDF39E-6F13-EB65-FA8A-4F8E7F977CC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" name="フリーフォーム 79">
                    <a:extLst>
                      <a:ext uri="{FF2B5EF4-FFF2-40B4-BE49-F238E27FC236}">
                        <a16:creationId xmlns:a16="http://schemas.microsoft.com/office/drawing/2014/main" id="{F3ADD0BC-9546-6360-21DA-8A6AF3B29837}"/>
                      </a:ext>
                    </a:extLst>
                  </p:cNvPr>
                  <p:cNvSpPr/>
                  <p:nvPr/>
                </p:nvSpPr>
                <p:spPr>
                  <a:xfrm>
                    <a:off x="8098482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" name="フリーフォーム 82">
                    <a:extLst>
                      <a:ext uri="{FF2B5EF4-FFF2-40B4-BE49-F238E27FC236}">
                        <a16:creationId xmlns:a16="http://schemas.microsoft.com/office/drawing/2014/main" id="{BD7C861D-44A4-CD29-E6AD-40FC461AC804}"/>
                      </a:ext>
                    </a:extLst>
                  </p:cNvPr>
                  <p:cNvSpPr/>
                  <p:nvPr/>
                </p:nvSpPr>
                <p:spPr>
                  <a:xfrm>
                    <a:off x="8223841" y="547941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" name="フリーフォーム 83">
                    <a:extLst>
                      <a:ext uri="{FF2B5EF4-FFF2-40B4-BE49-F238E27FC236}">
                        <a16:creationId xmlns:a16="http://schemas.microsoft.com/office/drawing/2014/main" id="{2A8A80D4-E326-28C4-D83D-31EF3163701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0439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" name="フリーフォーム 84">
                    <a:extLst>
                      <a:ext uri="{FF2B5EF4-FFF2-40B4-BE49-F238E27FC236}">
                        <a16:creationId xmlns:a16="http://schemas.microsoft.com/office/drawing/2014/main" id="{B675BDD4-85FE-C930-74CC-858C12E37AFB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6" name="フリーフォーム 85">
                    <a:extLst>
                      <a:ext uri="{FF2B5EF4-FFF2-40B4-BE49-F238E27FC236}">
                        <a16:creationId xmlns:a16="http://schemas.microsoft.com/office/drawing/2014/main" id="{F7BDBDB6-2226-146E-6645-F58DFBE15EED}"/>
                      </a:ext>
                    </a:extLst>
                  </p:cNvPr>
                  <p:cNvSpPr/>
                  <p:nvPr/>
                </p:nvSpPr>
                <p:spPr>
                  <a:xfrm>
                    <a:off x="806088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" name="フリーフォーム 86">
                    <a:extLst>
                      <a:ext uri="{FF2B5EF4-FFF2-40B4-BE49-F238E27FC236}">
                        <a16:creationId xmlns:a16="http://schemas.microsoft.com/office/drawing/2014/main" id="{2FF9FFC0-11AE-80A5-ACA5-3CCBA6394A36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7940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" name="フリーフォーム 87">
                    <a:extLst>
                      <a:ext uri="{FF2B5EF4-FFF2-40B4-BE49-F238E27FC236}">
                        <a16:creationId xmlns:a16="http://schemas.microsoft.com/office/drawing/2014/main" id="{AD04D97D-F2FC-F3DA-5A0A-70E8085443A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16906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" name="フリーフォーム 88">
                    <a:extLst>
                      <a:ext uri="{FF2B5EF4-FFF2-40B4-BE49-F238E27FC236}">
                        <a16:creationId xmlns:a16="http://schemas.microsoft.com/office/drawing/2014/main" id="{BDA4CEEF-F7C0-A1FE-44D9-5556A4142CB4}"/>
                      </a:ext>
                    </a:extLst>
                  </p:cNvPr>
                  <p:cNvSpPr/>
                  <p:nvPr/>
                </p:nvSpPr>
                <p:spPr>
                  <a:xfrm>
                    <a:off x="8048347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" name="フリーフォーム 89">
                    <a:extLst>
                      <a:ext uri="{FF2B5EF4-FFF2-40B4-BE49-F238E27FC236}">
                        <a16:creationId xmlns:a16="http://schemas.microsoft.com/office/drawing/2014/main" id="{A7CF9947-D086-F02E-A901-E6A7329BFD9D}"/>
                      </a:ext>
                    </a:extLst>
                  </p:cNvPr>
                  <p:cNvSpPr/>
                  <p:nvPr/>
                </p:nvSpPr>
                <p:spPr>
                  <a:xfrm>
                    <a:off x="8098490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" name="フリーフォーム 90">
                    <a:extLst>
                      <a:ext uri="{FF2B5EF4-FFF2-40B4-BE49-F238E27FC236}">
                        <a16:creationId xmlns:a16="http://schemas.microsoft.com/office/drawing/2014/main" id="{36288564-9CD5-9E1A-9DFF-57F6B6E4DC8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98158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" name="フリーフォーム 91">
                    <a:extLst>
                      <a:ext uri="{FF2B5EF4-FFF2-40B4-BE49-F238E27FC236}">
                        <a16:creationId xmlns:a16="http://schemas.microsoft.com/office/drawing/2014/main" id="{B8D37CB1-5560-1B09-E9F6-ABE8688A71FD}"/>
                      </a:ext>
                    </a:extLst>
                  </p:cNvPr>
                  <p:cNvSpPr/>
                  <p:nvPr/>
                </p:nvSpPr>
                <p:spPr>
                  <a:xfrm>
                    <a:off x="8173706" y="5479409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" name="フリーフォーム 128">
                    <a:extLst>
                      <a:ext uri="{FF2B5EF4-FFF2-40B4-BE49-F238E27FC236}">
                        <a16:creationId xmlns:a16="http://schemas.microsoft.com/office/drawing/2014/main" id="{5AAA01A8-0092-9941-3801-740A924DDD58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" name="フリーフォーム 129">
                    <a:extLst>
                      <a:ext uri="{FF2B5EF4-FFF2-40B4-BE49-F238E27FC236}">
                        <a16:creationId xmlns:a16="http://schemas.microsoft.com/office/drawing/2014/main" id="{DDFC8D27-47E7-3149-10FC-1FE9ECDF7F4F}"/>
                      </a:ext>
                    </a:extLst>
                  </p:cNvPr>
                  <p:cNvSpPr/>
                  <p:nvPr/>
                </p:nvSpPr>
                <p:spPr>
                  <a:xfrm>
                    <a:off x="7973114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" name="フリーフォーム 130">
                    <a:extLst>
                      <a:ext uri="{FF2B5EF4-FFF2-40B4-BE49-F238E27FC236}">
                        <a16:creationId xmlns:a16="http://schemas.microsoft.com/office/drawing/2014/main" id="{AAFD8E83-AC21-313C-256D-FDAC0103651A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" name="フリーフォーム 132">
                    <a:extLst>
                      <a:ext uri="{FF2B5EF4-FFF2-40B4-BE49-F238E27FC236}">
                        <a16:creationId xmlns:a16="http://schemas.microsoft.com/office/drawing/2014/main" id="{A91767DA-9847-3DDC-1336-7EFFC28C2D2F}"/>
                      </a:ext>
                    </a:extLst>
                  </p:cNvPr>
                  <p:cNvSpPr/>
                  <p:nvPr/>
                </p:nvSpPr>
                <p:spPr>
                  <a:xfrm>
                    <a:off x="793551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" name="フリーフォーム 133">
                    <a:extLst>
                      <a:ext uri="{FF2B5EF4-FFF2-40B4-BE49-F238E27FC236}">
                        <a16:creationId xmlns:a16="http://schemas.microsoft.com/office/drawing/2014/main" id="{EA68E3F4-CD14-4A2F-3BE6-A69112BF7F2B}"/>
                      </a:ext>
                    </a:extLst>
                  </p:cNvPr>
                  <p:cNvSpPr/>
                  <p:nvPr/>
                </p:nvSpPr>
                <p:spPr>
                  <a:xfrm>
                    <a:off x="7922979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" name="フリーフォーム 134">
                    <a:extLst>
                      <a:ext uri="{FF2B5EF4-FFF2-40B4-BE49-F238E27FC236}">
                        <a16:creationId xmlns:a16="http://schemas.microsoft.com/office/drawing/2014/main" id="{1DF0FEC6-24AD-F449-E979-A655A0C70D69}"/>
                      </a:ext>
                    </a:extLst>
                  </p:cNvPr>
                  <p:cNvSpPr/>
                  <p:nvPr/>
                </p:nvSpPr>
                <p:spPr>
                  <a:xfrm>
                    <a:off x="797312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" name="フリーフォーム 138">
                    <a:extLst>
                      <a:ext uri="{FF2B5EF4-FFF2-40B4-BE49-F238E27FC236}">
                        <a16:creationId xmlns:a16="http://schemas.microsoft.com/office/drawing/2014/main" id="{F2397E36-E7F2-01E6-5CE3-AB9C4B7E9FF3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" name="フリーフォーム 139">
                    <a:extLst>
                      <a:ext uri="{FF2B5EF4-FFF2-40B4-BE49-F238E27FC236}">
                        <a16:creationId xmlns:a16="http://schemas.microsoft.com/office/drawing/2014/main" id="{1DAA3914-F845-8F31-A9AD-86499610A145}"/>
                      </a:ext>
                    </a:extLst>
                  </p:cNvPr>
                  <p:cNvSpPr/>
                  <p:nvPr/>
                </p:nvSpPr>
                <p:spPr>
                  <a:xfrm>
                    <a:off x="7847763" y="547941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" name="フリーフォーム 140">
                    <a:extLst>
                      <a:ext uri="{FF2B5EF4-FFF2-40B4-BE49-F238E27FC236}">
                        <a16:creationId xmlns:a16="http://schemas.microsoft.com/office/drawing/2014/main" id="{810AADDF-EC11-888E-538D-EED534923C2D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" name="フリーフォーム 141">
                    <a:extLst>
                      <a:ext uri="{FF2B5EF4-FFF2-40B4-BE49-F238E27FC236}">
                        <a16:creationId xmlns:a16="http://schemas.microsoft.com/office/drawing/2014/main" id="{2CEAEE1E-1499-6A68-F281-98319214A1F4}"/>
                      </a:ext>
                    </a:extLst>
                  </p:cNvPr>
                  <p:cNvSpPr/>
                  <p:nvPr/>
                </p:nvSpPr>
                <p:spPr>
                  <a:xfrm>
                    <a:off x="781016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" name="フリーフォーム 142">
                    <a:extLst>
                      <a:ext uri="{FF2B5EF4-FFF2-40B4-BE49-F238E27FC236}">
                        <a16:creationId xmlns:a16="http://schemas.microsoft.com/office/drawing/2014/main" id="{B0DFA67B-B940-E9E5-D12D-872AD5D85443}"/>
                      </a:ext>
                    </a:extLst>
                  </p:cNvPr>
                  <p:cNvSpPr/>
                  <p:nvPr/>
                </p:nvSpPr>
                <p:spPr>
                  <a:xfrm>
                    <a:off x="7797628" y="5498157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" name="フリーフォーム 143">
                    <a:extLst>
                      <a:ext uri="{FF2B5EF4-FFF2-40B4-BE49-F238E27FC236}">
                        <a16:creationId xmlns:a16="http://schemas.microsoft.com/office/drawing/2014/main" id="{D38C9B4C-4343-3A9E-D8D8-E1DA58941F0D}"/>
                      </a:ext>
                    </a:extLst>
                  </p:cNvPr>
                  <p:cNvSpPr/>
                  <p:nvPr/>
                </p:nvSpPr>
                <p:spPr>
                  <a:xfrm>
                    <a:off x="784777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" name="フリーフォーム 144">
                    <a:extLst>
                      <a:ext uri="{FF2B5EF4-FFF2-40B4-BE49-F238E27FC236}">
                        <a16:creationId xmlns:a16="http://schemas.microsoft.com/office/drawing/2014/main" id="{81580CA4-1973-59CC-67DE-61FA0C8D922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" name="フリーフォーム 145">
                    <a:extLst>
                      <a:ext uri="{FF2B5EF4-FFF2-40B4-BE49-F238E27FC236}">
                        <a16:creationId xmlns:a16="http://schemas.microsoft.com/office/drawing/2014/main" id="{7908A597-8365-76A2-283E-A460A53DCD23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" name="フリーフォーム 146">
                    <a:extLst>
                      <a:ext uri="{FF2B5EF4-FFF2-40B4-BE49-F238E27FC236}">
                        <a16:creationId xmlns:a16="http://schemas.microsoft.com/office/drawing/2014/main" id="{6C2E721E-00BA-B811-9C55-9CDCCEBE737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" name="フリーフォーム 147">
                    <a:extLst>
                      <a:ext uri="{FF2B5EF4-FFF2-40B4-BE49-F238E27FC236}">
                        <a16:creationId xmlns:a16="http://schemas.microsoft.com/office/drawing/2014/main" id="{9B44D252-E483-7491-6E32-D1A5F2F62185}"/>
                      </a:ext>
                    </a:extLst>
                  </p:cNvPr>
                  <p:cNvSpPr/>
                  <p:nvPr/>
                </p:nvSpPr>
                <p:spPr>
                  <a:xfrm>
                    <a:off x="8123550" y="564190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" name="フリーフォーム 148">
                    <a:extLst>
                      <a:ext uri="{FF2B5EF4-FFF2-40B4-BE49-F238E27FC236}">
                        <a16:creationId xmlns:a16="http://schemas.microsoft.com/office/drawing/2014/main" id="{281B1ED7-879D-FACF-309C-E049A272193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6689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" name="フリーフォーム 149">
                    <a:extLst>
                      <a:ext uri="{FF2B5EF4-FFF2-40B4-BE49-F238E27FC236}">
                        <a16:creationId xmlns:a16="http://schemas.microsoft.com/office/drawing/2014/main" id="{8254D87B-FF73-5936-717A-3A955CDD622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" name="フリーフォーム 150">
                    <a:extLst>
                      <a:ext uri="{FF2B5EF4-FFF2-40B4-BE49-F238E27FC236}">
                        <a16:creationId xmlns:a16="http://schemas.microsoft.com/office/drawing/2014/main" id="{90D2C2D9-B7AF-3DB0-E8DC-3C30B20791C7}"/>
                      </a:ext>
                    </a:extLst>
                  </p:cNvPr>
                  <p:cNvSpPr/>
                  <p:nvPr/>
                </p:nvSpPr>
                <p:spPr>
                  <a:xfrm>
                    <a:off x="796059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" name="フリーフォーム 151">
                    <a:extLst>
                      <a:ext uri="{FF2B5EF4-FFF2-40B4-BE49-F238E27FC236}">
                        <a16:creationId xmlns:a16="http://schemas.microsoft.com/office/drawing/2014/main" id="{6710F1D2-ABE4-5557-ED78-301091AF1807}"/>
                      </a:ext>
                    </a:extLst>
                  </p:cNvPr>
                  <p:cNvSpPr/>
                  <p:nvPr/>
                </p:nvSpPr>
                <p:spPr>
                  <a:xfrm>
                    <a:off x="7897911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" name="フリーフォーム 152">
                    <a:extLst>
                      <a:ext uri="{FF2B5EF4-FFF2-40B4-BE49-F238E27FC236}">
                        <a16:creationId xmlns:a16="http://schemas.microsoft.com/office/drawing/2014/main" id="{EE05DFE8-5049-1FD8-87AE-0ACED29C13BC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" name="フリーフォーム 153">
                    <a:extLst>
                      <a:ext uri="{FF2B5EF4-FFF2-40B4-BE49-F238E27FC236}">
                        <a16:creationId xmlns:a16="http://schemas.microsoft.com/office/drawing/2014/main" id="{6875F589-14F9-55D0-26F1-889968555E5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4189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" name="フリーフォーム 154">
                    <a:extLst>
                      <a:ext uri="{FF2B5EF4-FFF2-40B4-BE49-F238E27FC236}">
                        <a16:creationId xmlns:a16="http://schemas.microsoft.com/office/drawing/2014/main" id="{13F7EE18-3C17-157D-0F1E-54E9B220121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" name="フリーフォーム 155">
                    <a:extLst>
                      <a:ext uri="{FF2B5EF4-FFF2-40B4-BE49-F238E27FC236}">
                        <a16:creationId xmlns:a16="http://schemas.microsoft.com/office/drawing/2014/main" id="{6B971051-C315-BADF-44EC-41FA50B0C95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60651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" name="フリーフォーム 156">
                    <a:extLst>
                      <a:ext uri="{FF2B5EF4-FFF2-40B4-BE49-F238E27FC236}">
                        <a16:creationId xmlns:a16="http://schemas.microsoft.com/office/drawing/2014/main" id="{23BB089D-3E25-2C26-AB3A-2C349B547E35}"/>
                      </a:ext>
                    </a:extLst>
                  </p:cNvPr>
                  <p:cNvSpPr/>
                  <p:nvPr/>
                </p:nvSpPr>
                <p:spPr>
                  <a:xfrm>
                    <a:off x="8073415" y="564190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" name="フリーフォーム 157">
                    <a:extLst>
                      <a:ext uri="{FF2B5EF4-FFF2-40B4-BE49-F238E27FC236}">
                        <a16:creationId xmlns:a16="http://schemas.microsoft.com/office/drawing/2014/main" id="{EFBF9B10-5919-5425-8915-CD45C1539FD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" name="フリーフォーム 158">
                    <a:extLst>
                      <a:ext uri="{FF2B5EF4-FFF2-40B4-BE49-F238E27FC236}">
                        <a16:creationId xmlns:a16="http://schemas.microsoft.com/office/drawing/2014/main" id="{9ECBA6FD-B36E-4F3D-CA9D-28670AC05E3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" name="フリーフォーム 159">
                    <a:extLst>
                      <a:ext uri="{FF2B5EF4-FFF2-40B4-BE49-F238E27FC236}">
                        <a16:creationId xmlns:a16="http://schemas.microsoft.com/office/drawing/2014/main" id="{6B83A678-AEF2-98FC-349A-563EAD7FEC45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" name="フリーフォーム 160">
                    <a:extLst>
                      <a:ext uri="{FF2B5EF4-FFF2-40B4-BE49-F238E27FC236}">
                        <a16:creationId xmlns:a16="http://schemas.microsoft.com/office/drawing/2014/main" id="{6388BE54-6BEE-8F0C-C457-AA8A886DABD7}"/>
                      </a:ext>
                    </a:extLst>
                  </p:cNvPr>
                  <p:cNvSpPr/>
                  <p:nvPr/>
                </p:nvSpPr>
                <p:spPr>
                  <a:xfrm>
                    <a:off x="783522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" name="フリーフォーム 161">
                    <a:extLst>
                      <a:ext uri="{FF2B5EF4-FFF2-40B4-BE49-F238E27FC236}">
                        <a16:creationId xmlns:a16="http://schemas.microsoft.com/office/drawing/2014/main" id="{2D8054B7-49DE-B9F9-0CAC-0EF198FE40E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" name="フリーフォーム 162">
                    <a:extLst>
                      <a:ext uri="{FF2B5EF4-FFF2-40B4-BE49-F238E27FC236}">
                        <a16:creationId xmlns:a16="http://schemas.microsoft.com/office/drawing/2014/main" id="{6E4B0811-C76C-AA0C-206E-A5E9F3C39CDC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" name="フリーフォーム 163">
                    <a:extLst>
                      <a:ext uri="{FF2B5EF4-FFF2-40B4-BE49-F238E27FC236}">
                        <a16:creationId xmlns:a16="http://schemas.microsoft.com/office/drawing/2014/main" id="{4AB75A51-08A8-6FD0-09D0-FDDBC7B4583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" name="フリーフォーム 164">
                    <a:extLst>
                      <a:ext uri="{FF2B5EF4-FFF2-40B4-BE49-F238E27FC236}">
                        <a16:creationId xmlns:a16="http://schemas.microsoft.com/office/drawing/2014/main" id="{BB008380-6592-4E7C-00AD-7E6EEB2C06A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" name="フリーフォーム 165">
                    <a:extLst>
                      <a:ext uri="{FF2B5EF4-FFF2-40B4-BE49-F238E27FC236}">
                        <a16:creationId xmlns:a16="http://schemas.microsoft.com/office/drawing/2014/main" id="{450D87C9-4B6C-CBD7-4D3F-6F2E83085F8D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" name="フリーフォーム 166">
                    <a:extLst>
                      <a:ext uri="{FF2B5EF4-FFF2-40B4-BE49-F238E27FC236}">
                        <a16:creationId xmlns:a16="http://schemas.microsoft.com/office/drawing/2014/main" id="{E8B7F054-4CC4-DDA2-20EA-784BD6534419}"/>
                      </a:ext>
                    </a:extLst>
                  </p:cNvPr>
                  <p:cNvSpPr/>
                  <p:nvPr/>
                </p:nvSpPr>
                <p:spPr>
                  <a:xfrm>
                    <a:off x="7709872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" name="フリーフォーム 167">
                    <a:extLst>
                      <a:ext uri="{FF2B5EF4-FFF2-40B4-BE49-F238E27FC236}">
                        <a16:creationId xmlns:a16="http://schemas.microsoft.com/office/drawing/2014/main" id="{692B777F-563D-E56A-C95B-08FD24A0A00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" name="フリーフォーム 168">
                    <a:extLst>
                      <a:ext uri="{FF2B5EF4-FFF2-40B4-BE49-F238E27FC236}">
                        <a16:creationId xmlns:a16="http://schemas.microsoft.com/office/drawing/2014/main" id="{D7A57AEA-ECB6-A768-3414-1C315CD8263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" name="フリーフォーム 169">
                    <a:extLst>
                      <a:ext uri="{FF2B5EF4-FFF2-40B4-BE49-F238E27FC236}">
                        <a16:creationId xmlns:a16="http://schemas.microsoft.com/office/drawing/2014/main" id="{4F46C5FA-F87A-649C-EE9D-9F4656B07D4C}"/>
                      </a:ext>
                    </a:extLst>
                  </p:cNvPr>
                  <p:cNvSpPr/>
                  <p:nvPr/>
                </p:nvSpPr>
                <p:spPr>
                  <a:xfrm>
                    <a:off x="8223841" y="560440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" name="フリーフォーム 170">
                    <a:extLst>
                      <a:ext uri="{FF2B5EF4-FFF2-40B4-BE49-F238E27FC236}">
                        <a16:creationId xmlns:a16="http://schemas.microsoft.com/office/drawing/2014/main" id="{A6531FBB-9C5C-4666-DFFC-AB0959BE16D1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2939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" name="フリーフォーム 171">
                    <a:extLst>
                      <a:ext uri="{FF2B5EF4-FFF2-40B4-BE49-F238E27FC236}">
                        <a16:creationId xmlns:a16="http://schemas.microsoft.com/office/drawing/2014/main" id="{F34BA31D-5786-3CAE-B042-A32DC9773BCF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04393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" name="フリーフォーム 172">
                    <a:extLst>
                      <a:ext uri="{FF2B5EF4-FFF2-40B4-BE49-F238E27FC236}">
                        <a16:creationId xmlns:a16="http://schemas.microsoft.com/office/drawing/2014/main" id="{C5E9A9A4-F54D-34AE-A594-314F7CE5C01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4189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" name="フリーフォーム 173">
                    <a:extLst>
                      <a:ext uri="{FF2B5EF4-FFF2-40B4-BE49-F238E27FC236}">
                        <a16:creationId xmlns:a16="http://schemas.microsoft.com/office/drawing/2014/main" id="{BB11F1C8-0094-9FE9-A57E-E973799AB105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2315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5" name="フリーフォーム 174">
                    <a:extLst>
                      <a:ext uri="{FF2B5EF4-FFF2-40B4-BE49-F238E27FC236}">
                        <a16:creationId xmlns:a16="http://schemas.microsoft.com/office/drawing/2014/main" id="{41EFB15D-3AE1-A474-1920-7AB6F5C8087B}"/>
                      </a:ext>
                    </a:extLst>
                  </p:cNvPr>
                  <p:cNvSpPr/>
                  <p:nvPr/>
                </p:nvSpPr>
                <p:spPr>
                  <a:xfrm>
                    <a:off x="8173706" y="5604402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6" name="フリーフォーム 175">
                    <a:extLst>
                      <a:ext uri="{FF2B5EF4-FFF2-40B4-BE49-F238E27FC236}">
                        <a16:creationId xmlns:a16="http://schemas.microsoft.com/office/drawing/2014/main" id="{A5D5BBDE-20DE-0A57-CA39-6132F5E75BBE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7" name="フリーフォーム 176">
                    <a:extLst>
                      <a:ext uri="{FF2B5EF4-FFF2-40B4-BE49-F238E27FC236}">
                        <a16:creationId xmlns:a16="http://schemas.microsoft.com/office/drawing/2014/main" id="{E8F76D84-CA28-A262-0D4B-233660DA7E28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8" name="フリーフォーム 177">
                    <a:extLst>
                      <a:ext uri="{FF2B5EF4-FFF2-40B4-BE49-F238E27FC236}">
                        <a16:creationId xmlns:a16="http://schemas.microsoft.com/office/drawing/2014/main" id="{DBCE7C2B-E78F-3A45-2955-F1DB5BB71793}"/>
                      </a:ext>
                    </a:extLst>
                  </p:cNvPr>
                  <p:cNvSpPr/>
                  <p:nvPr/>
                </p:nvSpPr>
                <p:spPr>
                  <a:xfrm>
                    <a:off x="8198768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9" name="フリーフォーム 178">
                    <a:extLst>
                      <a:ext uri="{FF2B5EF4-FFF2-40B4-BE49-F238E27FC236}">
                        <a16:creationId xmlns:a16="http://schemas.microsoft.com/office/drawing/2014/main" id="{AAB5A73C-990D-722B-8FBA-30D83B6C5504}"/>
                      </a:ext>
                    </a:extLst>
                  </p:cNvPr>
                  <p:cNvSpPr/>
                  <p:nvPr/>
                </p:nvSpPr>
                <p:spPr>
                  <a:xfrm>
                    <a:off x="8324127" y="544191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0" name="フリーフォーム 179">
                    <a:extLst>
                      <a:ext uri="{FF2B5EF4-FFF2-40B4-BE49-F238E27FC236}">
                        <a16:creationId xmlns:a16="http://schemas.microsoft.com/office/drawing/2014/main" id="{506666DA-9A37-6BC3-D677-4D62FA8717C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6690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1" name="フリーフォーム 180">
                    <a:extLst>
                      <a:ext uri="{FF2B5EF4-FFF2-40B4-BE49-F238E27FC236}">
                        <a16:creationId xmlns:a16="http://schemas.microsoft.com/office/drawing/2014/main" id="{ECCBD3D1-C574-664F-0C24-F6BF9F123CDB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2" name="フリーフォーム 181">
                    <a:extLst>
                      <a:ext uri="{FF2B5EF4-FFF2-40B4-BE49-F238E27FC236}">
                        <a16:creationId xmlns:a16="http://schemas.microsoft.com/office/drawing/2014/main" id="{638CBFAF-103B-8E53-E57B-1F145D5BFFCE}"/>
                      </a:ext>
                    </a:extLst>
                  </p:cNvPr>
                  <p:cNvSpPr/>
                  <p:nvPr/>
                </p:nvSpPr>
                <p:spPr>
                  <a:xfrm>
                    <a:off x="8161168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3" name="フリーフォーム 182">
                    <a:extLst>
                      <a:ext uri="{FF2B5EF4-FFF2-40B4-BE49-F238E27FC236}">
                        <a16:creationId xmlns:a16="http://schemas.microsoft.com/office/drawing/2014/main" id="{663A940C-31FF-FE4D-464B-CAB0AA8472D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4190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4" name="フリーフォーム 183">
                    <a:extLst>
                      <a:ext uri="{FF2B5EF4-FFF2-40B4-BE49-F238E27FC236}">
                        <a16:creationId xmlns:a16="http://schemas.microsoft.com/office/drawing/2014/main" id="{297D54E9-3CA6-C3B4-87AA-93311DD7A56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7941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5" name="フリーフォーム 184">
                    <a:extLst>
                      <a:ext uri="{FF2B5EF4-FFF2-40B4-BE49-F238E27FC236}">
                        <a16:creationId xmlns:a16="http://schemas.microsoft.com/office/drawing/2014/main" id="{4968D0FE-CA77-02AF-1589-70CFAAC6E670}"/>
                      </a:ext>
                    </a:extLst>
                  </p:cNvPr>
                  <p:cNvSpPr/>
                  <p:nvPr/>
                </p:nvSpPr>
                <p:spPr>
                  <a:xfrm>
                    <a:off x="8148633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6" name="フリーフォーム 185">
                    <a:extLst>
                      <a:ext uri="{FF2B5EF4-FFF2-40B4-BE49-F238E27FC236}">
                        <a16:creationId xmlns:a16="http://schemas.microsoft.com/office/drawing/2014/main" id="{A0C715C3-10D1-31AF-A4FC-74BC59B0AE3B}"/>
                      </a:ext>
                    </a:extLst>
                  </p:cNvPr>
                  <p:cNvSpPr/>
                  <p:nvPr/>
                </p:nvSpPr>
                <p:spPr>
                  <a:xfrm>
                    <a:off x="8198776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7" name="フリーフォーム 186">
                    <a:extLst>
                      <a:ext uri="{FF2B5EF4-FFF2-40B4-BE49-F238E27FC236}">
                        <a16:creationId xmlns:a16="http://schemas.microsoft.com/office/drawing/2014/main" id="{CA46E167-A5E0-B275-9E41-0C35A877287A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60662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8" name="フリーフォーム 187">
                    <a:extLst>
                      <a:ext uri="{FF2B5EF4-FFF2-40B4-BE49-F238E27FC236}">
                        <a16:creationId xmlns:a16="http://schemas.microsoft.com/office/drawing/2014/main" id="{DEE54081-AF8D-058D-59EC-1F9F0D5BF6C3}"/>
                      </a:ext>
                    </a:extLst>
                  </p:cNvPr>
                  <p:cNvSpPr/>
                  <p:nvPr/>
                </p:nvSpPr>
                <p:spPr>
                  <a:xfrm>
                    <a:off x="8273992" y="544191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9" name="フリーフォーム 188">
                    <a:extLst>
                      <a:ext uri="{FF2B5EF4-FFF2-40B4-BE49-F238E27FC236}">
                        <a16:creationId xmlns:a16="http://schemas.microsoft.com/office/drawing/2014/main" id="{0FD5237E-CCEA-7157-8E2D-9966F0F5F2AE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0" name="フリーフォーム 189">
                    <a:extLst>
                      <a:ext uri="{FF2B5EF4-FFF2-40B4-BE49-F238E27FC236}">
                        <a16:creationId xmlns:a16="http://schemas.microsoft.com/office/drawing/2014/main" id="{717C1499-918B-1B68-C1D8-90BD1787868E}"/>
                      </a:ext>
                    </a:extLst>
                  </p:cNvPr>
                  <p:cNvSpPr/>
                  <p:nvPr/>
                </p:nvSpPr>
                <p:spPr>
                  <a:xfrm>
                    <a:off x="8073400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1" name="フリーフォーム 190">
                    <a:extLst>
                      <a:ext uri="{FF2B5EF4-FFF2-40B4-BE49-F238E27FC236}">
                        <a16:creationId xmlns:a16="http://schemas.microsoft.com/office/drawing/2014/main" id="{2324C9FB-3BBC-89EF-6222-E6009BE25BD1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2" name="フリーフォーム 191">
                    <a:extLst>
                      <a:ext uri="{FF2B5EF4-FFF2-40B4-BE49-F238E27FC236}">
                        <a16:creationId xmlns:a16="http://schemas.microsoft.com/office/drawing/2014/main" id="{D6E61DE6-9E56-6D6F-B1BB-EE077C17A434}"/>
                      </a:ext>
                    </a:extLst>
                  </p:cNvPr>
                  <p:cNvSpPr/>
                  <p:nvPr/>
                </p:nvSpPr>
                <p:spPr>
                  <a:xfrm>
                    <a:off x="803580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3" name="フリーフォーム 192">
                    <a:extLst>
                      <a:ext uri="{FF2B5EF4-FFF2-40B4-BE49-F238E27FC236}">
                        <a16:creationId xmlns:a16="http://schemas.microsoft.com/office/drawing/2014/main" id="{4AC73876-31EC-F308-F943-22E9E132F229}"/>
                      </a:ext>
                    </a:extLst>
                  </p:cNvPr>
                  <p:cNvSpPr/>
                  <p:nvPr/>
                </p:nvSpPr>
                <p:spPr>
                  <a:xfrm>
                    <a:off x="8023265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4" name="フリーフォーム 193">
                    <a:extLst>
                      <a:ext uri="{FF2B5EF4-FFF2-40B4-BE49-F238E27FC236}">
                        <a16:creationId xmlns:a16="http://schemas.microsoft.com/office/drawing/2014/main" id="{EB8A2A3E-949B-2F8A-884C-C902CBECCC15}"/>
                      </a:ext>
                    </a:extLst>
                  </p:cNvPr>
                  <p:cNvSpPr/>
                  <p:nvPr/>
                </p:nvSpPr>
                <p:spPr>
                  <a:xfrm>
                    <a:off x="807340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5" name="フリーフォーム 194">
                    <a:extLst>
                      <a:ext uri="{FF2B5EF4-FFF2-40B4-BE49-F238E27FC236}">
                        <a16:creationId xmlns:a16="http://schemas.microsoft.com/office/drawing/2014/main" id="{D2B73142-E957-B047-5C21-8EA6889EDCBF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6" name="フリーフォーム 195">
                    <a:extLst>
                      <a:ext uri="{FF2B5EF4-FFF2-40B4-BE49-F238E27FC236}">
                        <a16:creationId xmlns:a16="http://schemas.microsoft.com/office/drawing/2014/main" id="{7B7AE708-1546-E2FE-26AF-7B13B2C053DF}"/>
                      </a:ext>
                    </a:extLst>
                  </p:cNvPr>
                  <p:cNvSpPr/>
                  <p:nvPr/>
                </p:nvSpPr>
                <p:spPr>
                  <a:xfrm>
                    <a:off x="7948049" y="544191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7" name="フリーフォーム 196">
                    <a:extLst>
                      <a:ext uri="{FF2B5EF4-FFF2-40B4-BE49-F238E27FC236}">
                        <a16:creationId xmlns:a16="http://schemas.microsoft.com/office/drawing/2014/main" id="{6F1E1CDD-28BD-834C-3084-C59D16FC72A6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8" name="フリーフォーム 197">
                    <a:extLst>
                      <a:ext uri="{FF2B5EF4-FFF2-40B4-BE49-F238E27FC236}">
                        <a16:creationId xmlns:a16="http://schemas.microsoft.com/office/drawing/2014/main" id="{B4B81B67-7881-D766-DA43-D1ABAA7C01B7}"/>
                      </a:ext>
                    </a:extLst>
                  </p:cNvPr>
                  <p:cNvSpPr/>
                  <p:nvPr/>
                </p:nvSpPr>
                <p:spPr>
                  <a:xfrm>
                    <a:off x="791045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9" name="フリーフォーム 198">
                    <a:extLst>
                      <a:ext uri="{FF2B5EF4-FFF2-40B4-BE49-F238E27FC236}">
                        <a16:creationId xmlns:a16="http://schemas.microsoft.com/office/drawing/2014/main" id="{54E9A6A0-873D-2310-50FA-8E70C5AEBCEF}"/>
                      </a:ext>
                    </a:extLst>
                  </p:cNvPr>
                  <p:cNvSpPr/>
                  <p:nvPr/>
                </p:nvSpPr>
                <p:spPr>
                  <a:xfrm>
                    <a:off x="7897914" y="5460661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0" name="フリーフォーム 199">
                    <a:extLst>
                      <a:ext uri="{FF2B5EF4-FFF2-40B4-BE49-F238E27FC236}">
                        <a16:creationId xmlns:a16="http://schemas.microsoft.com/office/drawing/2014/main" id="{FEAC6547-8D9E-14B5-C547-096CCE3FE1F2}"/>
                      </a:ext>
                    </a:extLst>
                  </p:cNvPr>
                  <p:cNvSpPr/>
                  <p:nvPr/>
                </p:nvSpPr>
                <p:spPr>
                  <a:xfrm>
                    <a:off x="794805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1" name="フリーフォーム 200">
                    <a:extLst>
                      <a:ext uri="{FF2B5EF4-FFF2-40B4-BE49-F238E27FC236}">
                        <a16:creationId xmlns:a16="http://schemas.microsoft.com/office/drawing/2014/main" id="{DC46C9FD-15A0-B35C-74F5-D840FB13430E}"/>
                      </a:ext>
                    </a:extLst>
                  </p:cNvPr>
                  <p:cNvSpPr/>
                  <p:nvPr/>
                </p:nvSpPr>
                <p:spPr>
                  <a:xfrm>
                    <a:off x="8324127" y="556690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2" name="フリーフォーム 201">
                    <a:extLst>
                      <a:ext uri="{FF2B5EF4-FFF2-40B4-BE49-F238E27FC236}">
                        <a16:creationId xmlns:a16="http://schemas.microsoft.com/office/drawing/2014/main" id="{18D41431-017A-65CA-1A96-A65DF4E30112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9189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3" name="フリーフォーム 202">
                    <a:extLst>
                      <a:ext uri="{FF2B5EF4-FFF2-40B4-BE49-F238E27FC236}">
                        <a16:creationId xmlns:a16="http://schemas.microsoft.com/office/drawing/2014/main" id="{991A8317-3811-F759-40BC-B4B212191D17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6689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4" name="フリーフォーム 203">
                    <a:extLst>
                      <a:ext uri="{FF2B5EF4-FFF2-40B4-BE49-F238E27FC236}">
                        <a16:creationId xmlns:a16="http://schemas.microsoft.com/office/drawing/2014/main" id="{1F1411D7-21E2-1FA9-A90F-20A5994DC9B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0440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5" name="フリーフォーム 204">
                    <a:extLst>
                      <a:ext uri="{FF2B5EF4-FFF2-40B4-BE49-F238E27FC236}">
                        <a16:creationId xmlns:a16="http://schemas.microsoft.com/office/drawing/2014/main" id="{0E587CDE-AF03-4E6D-7FD7-0C92FF6878D3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85654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6" name="フリーフォーム 205">
                    <a:extLst>
                      <a:ext uri="{FF2B5EF4-FFF2-40B4-BE49-F238E27FC236}">
                        <a16:creationId xmlns:a16="http://schemas.microsoft.com/office/drawing/2014/main" id="{B35EA4F8-96C4-557B-7233-67BA97E6CED4}"/>
                      </a:ext>
                    </a:extLst>
                  </p:cNvPr>
                  <p:cNvSpPr/>
                  <p:nvPr/>
                </p:nvSpPr>
                <p:spPr>
                  <a:xfrm>
                    <a:off x="8273992" y="5566906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7" name="フリーフォーム 206">
                    <a:extLst>
                      <a:ext uri="{FF2B5EF4-FFF2-40B4-BE49-F238E27FC236}">
                        <a16:creationId xmlns:a16="http://schemas.microsoft.com/office/drawing/2014/main" id="{15C35D93-6FE9-40AB-6B8A-6982DCBDC04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8" name="フリーフォーム 207">
                    <a:extLst>
                      <a:ext uri="{FF2B5EF4-FFF2-40B4-BE49-F238E27FC236}">
                        <a16:creationId xmlns:a16="http://schemas.microsoft.com/office/drawing/2014/main" id="{9E0E1691-774C-621B-1C9B-CB6EDE38AFA2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9" name="フリーフォーム 208">
                    <a:extLst>
                      <a:ext uri="{FF2B5EF4-FFF2-40B4-BE49-F238E27FC236}">
                        <a16:creationId xmlns:a16="http://schemas.microsoft.com/office/drawing/2014/main" id="{C3C1E6CA-6448-A1AC-08BB-524CD787B163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0" name="フリーフォーム 209">
                    <a:extLst>
                      <a:ext uri="{FF2B5EF4-FFF2-40B4-BE49-F238E27FC236}">
                        <a16:creationId xmlns:a16="http://schemas.microsoft.com/office/drawing/2014/main" id="{C562E6B2-EC6E-2EBB-24E4-F5FDD7DCF1E7}"/>
                      </a:ext>
                    </a:extLst>
                  </p:cNvPr>
                  <p:cNvSpPr/>
                  <p:nvPr/>
                </p:nvSpPr>
                <p:spPr>
                  <a:xfrm>
                    <a:off x="8123552" y="57668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1" name="フリーフォーム 210">
                    <a:extLst>
                      <a:ext uri="{FF2B5EF4-FFF2-40B4-BE49-F238E27FC236}">
                        <a16:creationId xmlns:a16="http://schemas.microsoft.com/office/drawing/2014/main" id="{9E6366ED-E5B2-04D4-576B-5A08DA337495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918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2" name="フリーフォーム 211">
                    <a:extLst>
                      <a:ext uri="{FF2B5EF4-FFF2-40B4-BE49-F238E27FC236}">
                        <a16:creationId xmlns:a16="http://schemas.microsoft.com/office/drawing/2014/main" id="{556DDF44-C710-8F35-C0AF-A5444058AE2A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3" name="フリーフォーム 212">
                    <a:extLst>
                      <a:ext uri="{FF2B5EF4-FFF2-40B4-BE49-F238E27FC236}">
                        <a16:creationId xmlns:a16="http://schemas.microsoft.com/office/drawing/2014/main" id="{490FAD0B-B702-5475-A879-25D4724D45A6}"/>
                      </a:ext>
                    </a:extLst>
                  </p:cNvPr>
                  <p:cNvSpPr/>
                  <p:nvPr/>
                </p:nvSpPr>
                <p:spPr>
                  <a:xfrm>
                    <a:off x="796059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4" name="フリーフォーム 213">
                    <a:extLst>
                      <a:ext uri="{FF2B5EF4-FFF2-40B4-BE49-F238E27FC236}">
                        <a16:creationId xmlns:a16="http://schemas.microsoft.com/office/drawing/2014/main" id="{46A9D23E-9CE4-06B4-6DB0-29DA2DEDEB6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5" name="フリーフォーム 214">
                    <a:extLst>
                      <a:ext uri="{FF2B5EF4-FFF2-40B4-BE49-F238E27FC236}">
                        <a16:creationId xmlns:a16="http://schemas.microsoft.com/office/drawing/2014/main" id="{C436E776-776A-BCD2-1691-401163A1E09F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6" name="フリーフォーム 215">
                    <a:extLst>
                      <a:ext uri="{FF2B5EF4-FFF2-40B4-BE49-F238E27FC236}">
                        <a16:creationId xmlns:a16="http://schemas.microsoft.com/office/drawing/2014/main" id="{FFB68430-0BEC-5C8C-E844-506ACCB611E1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6688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7" name="フリーフォーム 216">
                    <a:extLst>
                      <a:ext uri="{FF2B5EF4-FFF2-40B4-BE49-F238E27FC236}">
                        <a16:creationId xmlns:a16="http://schemas.microsoft.com/office/drawing/2014/main" id="{F0C34FEF-0F11-86D5-42F0-206D34F71600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8" name="フリーフォーム 217">
                    <a:extLst>
                      <a:ext uri="{FF2B5EF4-FFF2-40B4-BE49-F238E27FC236}">
                        <a16:creationId xmlns:a16="http://schemas.microsoft.com/office/drawing/2014/main" id="{23D2EE72-233F-68AA-27E7-8A71628FE90D}"/>
                      </a:ext>
                    </a:extLst>
                  </p:cNvPr>
                  <p:cNvSpPr/>
                  <p:nvPr/>
                </p:nvSpPr>
                <p:spPr>
                  <a:xfrm>
                    <a:off x="8023273" y="578564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9" name="フリーフォーム 218">
                    <a:extLst>
                      <a:ext uri="{FF2B5EF4-FFF2-40B4-BE49-F238E27FC236}">
                        <a16:creationId xmlns:a16="http://schemas.microsoft.com/office/drawing/2014/main" id="{C20AE6BC-F3DC-1C37-FF2E-73C23D166798}"/>
                      </a:ext>
                    </a:extLst>
                  </p:cNvPr>
                  <p:cNvSpPr/>
                  <p:nvPr/>
                </p:nvSpPr>
                <p:spPr>
                  <a:xfrm>
                    <a:off x="8073417" y="5766891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0" name="フリーフォーム 219">
                    <a:extLst>
                      <a:ext uri="{FF2B5EF4-FFF2-40B4-BE49-F238E27FC236}">
                        <a16:creationId xmlns:a16="http://schemas.microsoft.com/office/drawing/2014/main" id="{AA7E2ABE-4A3F-FE98-2201-4ACA3237B10C}"/>
                      </a:ext>
                    </a:extLst>
                  </p:cNvPr>
                  <p:cNvSpPr/>
                  <p:nvPr/>
                </p:nvSpPr>
                <p:spPr>
                  <a:xfrm>
                    <a:off x="7772546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1" name="フリーフォーム 220">
                    <a:extLst>
                      <a:ext uri="{FF2B5EF4-FFF2-40B4-BE49-F238E27FC236}">
                        <a16:creationId xmlns:a16="http://schemas.microsoft.com/office/drawing/2014/main" id="{7CAB350D-EF9F-36DF-1840-2E08F3A48857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2" name="フリーフォーム 221">
                    <a:extLst>
                      <a:ext uri="{FF2B5EF4-FFF2-40B4-BE49-F238E27FC236}">
                        <a16:creationId xmlns:a16="http://schemas.microsoft.com/office/drawing/2014/main" id="{838E57FA-00B3-6305-E72F-BE71D2B199F1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3" name="フリーフォーム 222">
                    <a:extLst>
                      <a:ext uri="{FF2B5EF4-FFF2-40B4-BE49-F238E27FC236}">
                        <a16:creationId xmlns:a16="http://schemas.microsoft.com/office/drawing/2014/main" id="{933C61B4-4EC3-E264-E965-689E08D2B81A}"/>
                      </a:ext>
                    </a:extLst>
                  </p:cNvPr>
                  <p:cNvSpPr/>
                  <p:nvPr/>
                </p:nvSpPr>
                <p:spPr>
                  <a:xfrm>
                    <a:off x="783522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4" name="フリーフォーム 223">
                    <a:extLst>
                      <a:ext uri="{FF2B5EF4-FFF2-40B4-BE49-F238E27FC236}">
                        <a16:creationId xmlns:a16="http://schemas.microsoft.com/office/drawing/2014/main" id="{96CE73A2-089C-2793-4FBC-20EB9E53A96A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5" name="フリーフォーム 224">
                    <a:extLst>
                      <a:ext uri="{FF2B5EF4-FFF2-40B4-BE49-F238E27FC236}">
                        <a16:creationId xmlns:a16="http://schemas.microsoft.com/office/drawing/2014/main" id="{89A687A2-6D7D-81B3-4D45-9F2DE9DD6A18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6" name="フリーフォーム 225">
                    <a:extLst>
                      <a:ext uri="{FF2B5EF4-FFF2-40B4-BE49-F238E27FC236}">
                        <a16:creationId xmlns:a16="http://schemas.microsoft.com/office/drawing/2014/main" id="{C48A2F48-1122-DDA9-7885-F8CBDE6761BB}"/>
                      </a:ext>
                    </a:extLst>
                  </p:cNvPr>
                  <p:cNvSpPr/>
                  <p:nvPr/>
                </p:nvSpPr>
                <p:spPr>
                  <a:xfrm>
                    <a:off x="7647195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7" name="フリーフォーム 226">
                    <a:extLst>
                      <a:ext uri="{FF2B5EF4-FFF2-40B4-BE49-F238E27FC236}">
                        <a16:creationId xmlns:a16="http://schemas.microsoft.com/office/drawing/2014/main" id="{F4C6A981-2200-32C0-94EC-56393130B4EC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8" name="フリーフォーム 227">
                    <a:extLst>
                      <a:ext uri="{FF2B5EF4-FFF2-40B4-BE49-F238E27FC236}">
                        <a16:creationId xmlns:a16="http://schemas.microsoft.com/office/drawing/2014/main" id="{BAF546E5-49C4-7F40-5C24-45C7311EC988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9" name="フリーフォーム 228">
                    <a:extLst>
                      <a:ext uri="{FF2B5EF4-FFF2-40B4-BE49-F238E27FC236}">
                        <a16:creationId xmlns:a16="http://schemas.microsoft.com/office/drawing/2014/main" id="{622A85A1-EBE6-4E86-F7D3-D0D6A2F5A5A2}"/>
                      </a:ext>
                    </a:extLst>
                  </p:cNvPr>
                  <p:cNvSpPr/>
                  <p:nvPr/>
                </p:nvSpPr>
                <p:spPr>
                  <a:xfrm>
                    <a:off x="7709874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0" name="フリーフォーム 229">
                    <a:extLst>
                      <a:ext uri="{FF2B5EF4-FFF2-40B4-BE49-F238E27FC236}">
                        <a16:creationId xmlns:a16="http://schemas.microsoft.com/office/drawing/2014/main" id="{9D1A661B-49AD-A84E-6079-E9D115C31A49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1" name="フリーフォーム 230">
                    <a:extLst>
                      <a:ext uri="{FF2B5EF4-FFF2-40B4-BE49-F238E27FC236}">
                        <a16:creationId xmlns:a16="http://schemas.microsoft.com/office/drawing/2014/main" id="{9A2A8494-5E31-E52A-F8DE-A09ABEDA80C2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2" name="フリーフォーム 231">
                    <a:extLst>
                      <a:ext uri="{FF2B5EF4-FFF2-40B4-BE49-F238E27FC236}">
                        <a16:creationId xmlns:a16="http://schemas.microsoft.com/office/drawing/2014/main" id="{943D2915-8467-98EB-C810-6013277CEBCA}"/>
                      </a:ext>
                    </a:extLst>
                  </p:cNvPr>
                  <p:cNvSpPr/>
                  <p:nvPr/>
                </p:nvSpPr>
                <p:spPr>
                  <a:xfrm>
                    <a:off x="8223843" y="57293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3" name="フリーフォーム 232">
                    <a:extLst>
                      <a:ext uri="{FF2B5EF4-FFF2-40B4-BE49-F238E27FC236}">
                        <a16:creationId xmlns:a16="http://schemas.microsoft.com/office/drawing/2014/main" id="{733BE3EA-C688-594F-52F7-4FACBF0A344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5438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4" name="フリーフォーム 233">
                    <a:extLst>
                      <a:ext uri="{FF2B5EF4-FFF2-40B4-BE49-F238E27FC236}">
                        <a16:creationId xmlns:a16="http://schemas.microsoft.com/office/drawing/2014/main" id="{C00C825F-FE3D-7983-780C-D785822F1BFB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2938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5" name="フリーフォーム 234">
                    <a:extLst>
                      <a:ext uri="{FF2B5EF4-FFF2-40B4-BE49-F238E27FC236}">
                        <a16:creationId xmlns:a16="http://schemas.microsoft.com/office/drawing/2014/main" id="{D2EADF1D-4935-8311-B420-8A1F5FA18EB3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6688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6" name="フリーフォーム 235">
                    <a:extLst>
                      <a:ext uri="{FF2B5EF4-FFF2-40B4-BE49-F238E27FC236}">
                        <a16:creationId xmlns:a16="http://schemas.microsoft.com/office/drawing/2014/main" id="{61BB8ACC-CA09-9F09-AEE9-32ABBEF1C6F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4813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7" name="フリーフォーム 236">
                    <a:extLst>
                      <a:ext uri="{FF2B5EF4-FFF2-40B4-BE49-F238E27FC236}">
                        <a16:creationId xmlns:a16="http://schemas.microsoft.com/office/drawing/2014/main" id="{158D3D93-D107-AD54-BA0C-82616B12C165}"/>
                      </a:ext>
                    </a:extLst>
                  </p:cNvPr>
                  <p:cNvSpPr/>
                  <p:nvPr/>
                </p:nvSpPr>
                <p:spPr>
                  <a:xfrm>
                    <a:off x="8173708" y="572939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8" name="フリーフォーム 237">
                    <a:extLst>
                      <a:ext uri="{FF2B5EF4-FFF2-40B4-BE49-F238E27FC236}">
                        <a16:creationId xmlns:a16="http://schemas.microsoft.com/office/drawing/2014/main" id="{C057CC58-1CD0-E5EA-F0E0-15BEDB4258CA}"/>
                      </a:ext>
                    </a:extLst>
                  </p:cNvPr>
                  <p:cNvSpPr/>
                  <p:nvPr/>
                </p:nvSpPr>
                <p:spPr>
                  <a:xfrm>
                    <a:off x="8324129" y="569189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9" name="フリーフォーム 238">
                    <a:extLst>
                      <a:ext uri="{FF2B5EF4-FFF2-40B4-BE49-F238E27FC236}">
                        <a16:creationId xmlns:a16="http://schemas.microsoft.com/office/drawing/2014/main" id="{D1835A2D-9E94-E21C-71C8-91CCB37D16C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816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0" name="フリーフォーム 239">
                    <a:extLst>
                      <a:ext uri="{FF2B5EF4-FFF2-40B4-BE49-F238E27FC236}">
                        <a16:creationId xmlns:a16="http://schemas.microsoft.com/office/drawing/2014/main" id="{9346AB74-8E81-C6D0-6048-3AEA8CA5D6C8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91885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9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1" name="フリーフォーム 240">
                    <a:extLst>
                      <a:ext uri="{FF2B5EF4-FFF2-40B4-BE49-F238E27FC236}">
                        <a16:creationId xmlns:a16="http://schemas.microsoft.com/office/drawing/2014/main" id="{222F7BF7-596A-3A9D-1947-03968DFDFC2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29391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8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2" name="フリーフォーム 241">
                    <a:extLst>
                      <a:ext uri="{FF2B5EF4-FFF2-40B4-BE49-F238E27FC236}">
                        <a16:creationId xmlns:a16="http://schemas.microsoft.com/office/drawing/2014/main" id="{9CE3FD19-B2BF-D8AB-3D2F-43C1BB48D086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10643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3" name="フリーフォーム 242">
                    <a:extLst>
                      <a:ext uri="{FF2B5EF4-FFF2-40B4-BE49-F238E27FC236}">
                        <a16:creationId xmlns:a16="http://schemas.microsoft.com/office/drawing/2014/main" id="{9D9C479B-C904-02A2-6B00-E2E8CF77CFF4}"/>
                      </a:ext>
                    </a:extLst>
                  </p:cNvPr>
                  <p:cNvSpPr/>
                  <p:nvPr/>
                </p:nvSpPr>
                <p:spPr>
                  <a:xfrm>
                    <a:off x="8273994" y="5691894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9" name="グラフィックス 1400">
                  <a:extLst>
                    <a:ext uri="{FF2B5EF4-FFF2-40B4-BE49-F238E27FC236}">
                      <a16:creationId xmlns:a16="http://schemas.microsoft.com/office/drawing/2014/main" id="{C7CA06DF-8723-B37B-AC20-56D5E03271E0}"/>
                    </a:ext>
                  </a:extLst>
                </p:cNvPr>
                <p:cNvGrpSpPr/>
                <p:nvPr/>
              </p:nvGrpSpPr>
              <p:grpSpPr>
                <a:xfrm>
                  <a:off x="7641865" y="5436601"/>
                  <a:ext cx="687600" cy="498085"/>
                  <a:chOff x="7641865" y="5436601"/>
                  <a:chExt cx="687600" cy="498085"/>
                </a:xfrm>
                <a:solidFill>
                  <a:srgbClr val="000000"/>
                </a:solidFill>
              </p:grpSpPr>
              <p:sp>
                <p:nvSpPr>
                  <p:cNvPr id="20" name="フリーフォーム 19">
                    <a:extLst>
                      <a:ext uri="{FF2B5EF4-FFF2-40B4-BE49-F238E27FC236}">
                        <a16:creationId xmlns:a16="http://schemas.microsoft.com/office/drawing/2014/main" id="{E6944A37-2D6A-30B1-C76F-04C705CBDEBB}"/>
                      </a:ext>
                    </a:extLst>
                  </p:cNvPr>
                  <p:cNvSpPr/>
                  <p:nvPr/>
                </p:nvSpPr>
                <p:spPr>
                  <a:xfrm>
                    <a:off x="8017943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" name="フリーフォーム 20">
                    <a:extLst>
                      <a:ext uri="{FF2B5EF4-FFF2-40B4-BE49-F238E27FC236}">
                        <a16:creationId xmlns:a16="http://schemas.microsoft.com/office/drawing/2014/main" id="{1F59D60A-EB33-D187-D236-93E16D1768DF}"/>
                      </a:ext>
                    </a:extLst>
                  </p:cNvPr>
                  <p:cNvSpPr/>
                  <p:nvPr/>
                </p:nvSpPr>
                <p:spPr>
                  <a:xfrm>
                    <a:off x="7641865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" name="フリーフォーム 21">
                    <a:extLst>
                      <a:ext uri="{FF2B5EF4-FFF2-40B4-BE49-F238E27FC236}">
                        <a16:creationId xmlns:a16="http://schemas.microsoft.com/office/drawing/2014/main" id="{5656DBE5-5C49-7EFA-1FEC-2F9FCCF73A8B}"/>
                      </a:ext>
                    </a:extLst>
                  </p:cNvPr>
                  <p:cNvSpPr/>
                  <p:nvPr/>
                </p:nvSpPr>
                <p:spPr>
                  <a:xfrm>
                    <a:off x="8318808" y="5436601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" name="フリーフォーム 22">
                    <a:extLst>
                      <a:ext uri="{FF2B5EF4-FFF2-40B4-BE49-F238E27FC236}">
                        <a16:creationId xmlns:a16="http://schemas.microsoft.com/office/drawing/2014/main" id="{8316E294-3971-10CC-0E3A-9D935D1E3073}"/>
                      </a:ext>
                    </a:extLst>
                  </p:cNvPr>
                  <p:cNvSpPr/>
                  <p:nvPr/>
                </p:nvSpPr>
                <p:spPr>
                  <a:xfrm>
                    <a:off x="7942730" y="5436601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" name="フリーフォーム 23">
                    <a:extLst>
                      <a:ext uri="{FF2B5EF4-FFF2-40B4-BE49-F238E27FC236}">
                        <a16:creationId xmlns:a16="http://schemas.microsoft.com/office/drawing/2014/main" id="{60986A36-39AC-C298-84C1-464BF9B5CFE6}"/>
                      </a:ext>
                    </a:extLst>
                  </p:cNvPr>
                  <p:cNvSpPr/>
                  <p:nvPr/>
                </p:nvSpPr>
                <p:spPr>
                  <a:xfrm>
                    <a:off x="8017945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" name="フリーフォーム 24">
                    <a:extLst>
                      <a:ext uri="{FF2B5EF4-FFF2-40B4-BE49-F238E27FC236}">
                        <a16:creationId xmlns:a16="http://schemas.microsoft.com/office/drawing/2014/main" id="{8B978ED0-8772-7FA8-27C4-3292DB4F6F8B}"/>
                      </a:ext>
                    </a:extLst>
                  </p:cNvPr>
                  <p:cNvSpPr/>
                  <p:nvPr/>
                </p:nvSpPr>
                <p:spPr>
                  <a:xfrm>
                    <a:off x="7641867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" name="フリーフォーム 25">
                    <a:extLst>
                      <a:ext uri="{FF2B5EF4-FFF2-40B4-BE49-F238E27FC236}">
                        <a16:creationId xmlns:a16="http://schemas.microsoft.com/office/drawing/2014/main" id="{7EE42275-F1F1-BE9A-772C-45970FB359C1}"/>
                      </a:ext>
                    </a:extLst>
                  </p:cNvPr>
                  <p:cNvSpPr/>
                  <p:nvPr/>
                </p:nvSpPr>
                <p:spPr>
                  <a:xfrm>
                    <a:off x="8318810" y="5811570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858" name="グループ化 857">
              <a:extLst>
                <a:ext uri="{FF2B5EF4-FFF2-40B4-BE49-F238E27FC236}">
                  <a16:creationId xmlns:a16="http://schemas.microsoft.com/office/drawing/2014/main" id="{919DE9AC-CBF6-30C3-3847-39123C432B90}"/>
                </a:ext>
              </a:extLst>
            </p:cNvPr>
            <p:cNvGrpSpPr/>
            <p:nvPr/>
          </p:nvGrpSpPr>
          <p:grpSpPr>
            <a:xfrm>
              <a:off x="1326977" y="3079327"/>
              <a:ext cx="7024727" cy="504111"/>
              <a:chOff x="1304633" y="4729572"/>
              <a:chExt cx="7024727" cy="504111"/>
            </a:xfrm>
          </p:grpSpPr>
          <p:grpSp>
            <p:nvGrpSpPr>
              <p:cNvPr id="859" name="グループ化 858">
                <a:extLst>
                  <a:ext uri="{FF2B5EF4-FFF2-40B4-BE49-F238E27FC236}">
                    <a16:creationId xmlns:a16="http://schemas.microsoft.com/office/drawing/2014/main" id="{75883CA4-906D-91B8-7A19-AF5FBCE3CA0A}"/>
                  </a:ext>
                </a:extLst>
              </p:cNvPr>
              <p:cNvGrpSpPr/>
              <p:nvPr/>
            </p:nvGrpSpPr>
            <p:grpSpPr>
              <a:xfrm>
                <a:off x="1304633" y="4734550"/>
                <a:ext cx="677002" cy="499133"/>
                <a:chOff x="1304633" y="4734550"/>
                <a:chExt cx="677002" cy="499133"/>
              </a:xfrm>
            </p:grpSpPr>
            <p:grpSp>
              <p:nvGrpSpPr>
                <p:cNvPr id="1418" name="グラフィックス 296">
                  <a:extLst>
                    <a:ext uri="{FF2B5EF4-FFF2-40B4-BE49-F238E27FC236}">
                      <a16:creationId xmlns:a16="http://schemas.microsoft.com/office/drawing/2014/main" id="{F5BCF304-7D8D-6E9F-D2DE-F1946E3A1A1A}"/>
                    </a:ext>
                  </a:extLst>
                </p:cNvPr>
                <p:cNvGrpSpPr/>
                <p:nvPr/>
              </p:nvGrpSpPr>
              <p:grpSpPr>
                <a:xfrm>
                  <a:off x="1319897" y="4749868"/>
                  <a:ext cx="646473" cy="468506"/>
                  <a:chOff x="1319897" y="4749868"/>
                  <a:chExt cx="646473" cy="468506"/>
                </a:xfrm>
              </p:grpSpPr>
              <p:sp>
                <p:nvSpPr>
                  <p:cNvPr id="1427" name="フリーフォーム 1426">
                    <a:extLst>
                      <a:ext uri="{FF2B5EF4-FFF2-40B4-BE49-F238E27FC236}">
                        <a16:creationId xmlns:a16="http://schemas.microsoft.com/office/drawing/2014/main" id="{F105C0AC-BA7C-ACBC-1962-257C1C3B468F}"/>
                      </a:ext>
                    </a:extLst>
                  </p:cNvPr>
                  <p:cNvSpPr/>
                  <p:nvPr/>
                </p:nvSpPr>
                <p:spPr>
                  <a:xfrm>
                    <a:off x="1319897" y="521836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8" name="フリーフォーム 1427">
                    <a:extLst>
                      <a:ext uri="{FF2B5EF4-FFF2-40B4-BE49-F238E27FC236}">
                        <a16:creationId xmlns:a16="http://schemas.microsoft.com/office/drawing/2014/main" id="{9F6F6E06-9BE6-89DE-6D11-38240032045F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9" name="フリーフォーム 1428">
                    <a:extLst>
                      <a:ext uri="{FF2B5EF4-FFF2-40B4-BE49-F238E27FC236}">
                        <a16:creationId xmlns:a16="http://schemas.microsoft.com/office/drawing/2014/main" id="{7AD3FC2D-7202-C665-3854-906B4DDBDA06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0" name="フリーフォーム 1429">
                    <a:extLst>
                      <a:ext uri="{FF2B5EF4-FFF2-40B4-BE49-F238E27FC236}">
                        <a16:creationId xmlns:a16="http://schemas.microsoft.com/office/drawing/2014/main" id="{886A44EA-D986-4D09-210B-30D673AB973D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1" name="フリーフォーム 1430">
                    <a:extLst>
                      <a:ext uri="{FF2B5EF4-FFF2-40B4-BE49-F238E27FC236}">
                        <a16:creationId xmlns:a16="http://schemas.microsoft.com/office/drawing/2014/main" id="{5E6F0B12-1C26-6740-A178-A77139CC8AB3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2" name="フリーフォーム 1431">
                    <a:extLst>
                      <a:ext uri="{FF2B5EF4-FFF2-40B4-BE49-F238E27FC236}">
                        <a16:creationId xmlns:a16="http://schemas.microsoft.com/office/drawing/2014/main" id="{41C2F660-EF16-E348-171A-50F9B6409CA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3" name="フリーフォーム 1432">
                    <a:extLst>
                      <a:ext uri="{FF2B5EF4-FFF2-40B4-BE49-F238E27FC236}">
                        <a16:creationId xmlns:a16="http://schemas.microsoft.com/office/drawing/2014/main" id="{6926D6BD-1A94-0A50-48CF-56F1E758BF46}"/>
                      </a:ext>
                    </a:extLst>
                  </p:cNvPr>
                  <p:cNvSpPr/>
                  <p:nvPr/>
                </p:nvSpPr>
                <p:spPr>
                  <a:xfrm>
                    <a:off x="1607194" y="474987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4" name="フリーフォーム 1433">
                    <a:extLst>
                      <a:ext uri="{FF2B5EF4-FFF2-40B4-BE49-F238E27FC236}">
                        <a16:creationId xmlns:a16="http://schemas.microsoft.com/office/drawing/2014/main" id="{3C658082-59F9-205B-74D5-5A4FB58D7E33}"/>
                      </a:ext>
                    </a:extLst>
                  </p:cNvPr>
                  <p:cNvSpPr/>
                  <p:nvPr/>
                </p:nvSpPr>
                <p:spPr>
                  <a:xfrm>
                    <a:off x="1966346" y="474987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5" name="フリーフォーム 1434">
                    <a:extLst>
                      <a:ext uri="{FF2B5EF4-FFF2-40B4-BE49-F238E27FC236}">
                        <a16:creationId xmlns:a16="http://schemas.microsoft.com/office/drawing/2014/main" id="{3C2CF62B-E571-5C30-0A0D-4BDAAF2840F4}"/>
                      </a:ext>
                    </a:extLst>
                  </p:cNvPr>
                  <p:cNvSpPr/>
                  <p:nvPr/>
                </p:nvSpPr>
                <p:spPr>
                  <a:xfrm>
                    <a:off x="1679049" y="511025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6" name="フリーフォーム 1435">
                    <a:extLst>
                      <a:ext uri="{FF2B5EF4-FFF2-40B4-BE49-F238E27FC236}">
                        <a16:creationId xmlns:a16="http://schemas.microsoft.com/office/drawing/2014/main" id="{518B2311-8435-02D9-4196-3E395BB39F2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0 w 359151"/>
                      <a:gd name="connsiteY0" fmla="*/ 0 h 360384"/>
                      <a:gd name="connsiteX1" fmla="*/ 359152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0" y="0"/>
                        </a:moveTo>
                        <a:lnTo>
                          <a:pt x="359152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7" name="フリーフォーム 1436">
                    <a:extLst>
                      <a:ext uri="{FF2B5EF4-FFF2-40B4-BE49-F238E27FC236}">
                        <a16:creationId xmlns:a16="http://schemas.microsoft.com/office/drawing/2014/main" id="{5C3D7F16-0730-5DB2-5277-79CEBABF0A17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359152 w 359151"/>
                      <a:gd name="connsiteY0" fmla="*/ 0 h 360384"/>
                      <a:gd name="connsiteX1" fmla="*/ 0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359152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8" name="フリーフォーム 1437">
                    <a:extLst>
                      <a:ext uri="{FF2B5EF4-FFF2-40B4-BE49-F238E27FC236}">
                        <a16:creationId xmlns:a16="http://schemas.microsoft.com/office/drawing/2014/main" id="{58FADFB3-5B1B-D8CB-2855-9C8240BD303C}"/>
                      </a:ext>
                    </a:extLst>
                  </p:cNvPr>
                  <p:cNvSpPr/>
                  <p:nvPr/>
                </p:nvSpPr>
                <p:spPr>
                  <a:xfrm>
                    <a:off x="1607219" y="4749868"/>
                    <a:ext cx="71830" cy="108115"/>
                  </a:xfrm>
                  <a:custGeom>
                    <a:avLst/>
                    <a:gdLst>
                      <a:gd name="connsiteX0" fmla="*/ 0 w 71830"/>
                      <a:gd name="connsiteY0" fmla="*/ 0 h 108115"/>
                      <a:gd name="connsiteX1" fmla="*/ 71830 w 71830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830" h="108115">
                        <a:moveTo>
                          <a:pt x="0" y="0"/>
                        </a:moveTo>
                        <a:lnTo>
                          <a:pt x="7183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9" name="フリーフォーム 1438">
                    <a:extLst>
                      <a:ext uri="{FF2B5EF4-FFF2-40B4-BE49-F238E27FC236}">
                        <a16:creationId xmlns:a16="http://schemas.microsoft.com/office/drawing/2014/main" id="{67A0D83E-C025-D517-93C5-CAB7B1C6071A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646473" cy="108115"/>
                  </a:xfrm>
                  <a:custGeom>
                    <a:avLst/>
                    <a:gdLst>
                      <a:gd name="connsiteX0" fmla="*/ 0 w 646473"/>
                      <a:gd name="connsiteY0" fmla="*/ 108115 h 108115"/>
                      <a:gd name="connsiteX1" fmla="*/ 646473 w 646473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46473" h="108115">
                        <a:moveTo>
                          <a:pt x="0" y="108115"/>
                        </a:moveTo>
                        <a:lnTo>
                          <a:pt x="64647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0" name="フリーフォーム 1439">
                    <a:extLst>
                      <a:ext uri="{FF2B5EF4-FFF2-40B4-BE49-F238E27FC236}">
                        <a16:creationId xmlns:a16="http://schemas.microsoft.com/office/drawing/2014/main" id="{E8667D8E-8DE8-1F7F-DBE7-279B54F6A2E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468500"/>
                  </a:xfrm>
                  <a:custGeom>
                    <a:avLst/>
                    <a:gdLst>
                      <a:gd name="connsiteX0" fmla="*/ 0 w 287321"/>
                      <a:gd name="connsiteY0" fmla="*/ 468500 h 468500"/>
                      <a:gd name="connsiteX1" fmla="*/ 287322 w 287321"/>
                      <a:gd name="connsiteY1" fmla="*/ 0 h 468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468500">
                        <a:moveTo>
                          <a:pt x="0" y="468500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1" name="フリーフォーム 1440">
                    <a:extLst>
                      <a:ext uri="{FF2B5EF4-FFF2-40B4-BE49-F238E27FC236}">
                        <a16:creationId xmlns:a16="http://schemas.microsoft.com/office/drawing/2014/main" id="{50296AB1-B064-C31D-2884-86BBAD5AD60F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287297" cy="252275"/>
                  </a:xfrm>
                  <a:custGeom>
                    <a:avLst/>
                    <a:gdLst>
                      <a:gd name="connsiteX0" fmla="*/ 0 w 287297"/>
                      <a:gd name="connsiteY0" fmla="*/ 0 h 252275"/>
                      <a:gd name="connsiteX1" fmla="*/ 287297 w 287297"/>
                      <a:gd name="connsiteY1" fmla="*/ 252276 h 25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252275">
                        <a:moveTo>
                          <a:pt x="0" y="0"/>
                        </a:moveTo>
                        <a:lnTo>
                          <a:pt x="287297" y="25227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19" name="グラフィックス 296">
                  <a:extLst>
                    <a:ext uri="{FF2B5EF4-FFF2-40B4-BE49-F238E27FC236}">
                      <a16:creationId xmlns:a16="http://schemas.microsoft.com/office/drawing/2014/main" id="{054828C7-CE40-7585-643F-EBBC528E81A4}"/>
                    </a:ext>
                  </a:extLst>
                </p:cNvPr>
                <p:cNvGrpSpPr/>
                <p:nvPr/>
              </p:nvGrpSpPr>
              <p:grpSpPr>
                <a:xfrm>
                  <a:off x="1304633" y="4734550"/>
                  <a:ext cx="677002" cy="499133"/>
                  <a:chOff x="1304633" y="473455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20" name="フリーフォーム 1419">
                    <a:extLst>
                      <a:ext uri="{FF2B5EF4-FFF2-40B4-BE49-F238E27FC236}">
                        <a16:creationId xmlns:a16="http://schemas.microsoft.com/office/drawing/2014/main" id="{CE9412E9-378F-6947-4477-0ADB35871EFD}"/>
                      </a:ext>
                    </a:extLst>
                  </p:cNvPr>
                  <p:cNvSpPr/>
                  <p:nvPr/>
                </p:nvSpPr>
                <p:spPr>
                  <a:xfrm>
                    <a:off x="1663785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1" name="フリーフォーム 1420">
                    <a:extLst>
                      <a:ext uri="{FF2B5EF4-FFF2-40B4-BE49-F238E27FC236}">
                        <a16:creationId xmlns:a16="http://schemas.microsoft.com/office/drawing/2014/main" id="{E23E304C-33F1-A18C-0934-8AB12D29508B}"/>
                      </a:ext>
                    </a:extLst>
                  </p:cNvPr>
                  <p:cNvSpPr/>
                  <p:nvPr/>
                </p:nvSpPr>
                <p:spPr>
                  <a:xfrm>
                    <a:off x="1304633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2" name="フリーフォーム 1421">
                    <a:extLst>
                      <a:ext uri="{FF2B5EF4-FFF2-40B4-BE49-F238E27FC236}">
                        <a16:creationId xmlns:a16="http://schemas.microsoft.com/office/drawing/2014/main" id="{F7243839-0082-83B6-B22D-88826928152E}"/>
                      </a:ext>
                    </a:extLst>
                  </p:cNvPr>
                  <p:cNvSpPr/>
                  <p:nvPr/>
                </p:nvSpPr>
                <p:spPr>
                  <a:xfrm>
                    <a:off x="1304633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3" name="フリーフォーム 1422">
                    <a:extLst>
                      <a:ext uri="{FF2B5EF4-FFF2-40B4-BE49-F238E27FC236}">
                        <a16:creationId xmlns:a16="http://schemas.microsoft.com/office/drawing/2014/main" id="{5728E8AF-7CCE-6BB6-9509-03CFA72B7A65}"/>
                      </a:ext>
                    </a:extLst>
                  </p:cNvPr>
                  <p:cNvSpPr/>
                  <p:nvPr/>
                </p:nvSpPr>
                <p:spPr>
                  <a:xfrm>
                    <a:off x="1951106" y="473455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4" name="フリーフォーム 1423">
                    <a:extLst>
                      <a:ext uri="{FF2B5EF4-FFF2-40B4-BE49-F238E27FC236}">
                        <a16:creationId xmlns:a16="http://schemas.microsoft.com/office/drawing/2014/main" id="{4D8D3D85-8AD3-5784-F3EE-A2F17C55BB76}"/>
                      </a:ext>
                    </a:extLst>
                  </p:cNvPr>
                  <p:cNvSpPr/>
                  <p:nvPr/>
                </p:nvSpPr>
                <p:spPr>
                  <a:xfrm>
                    <a:off x="1951107" y="509493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5" name="フリーフォーム 1424">
                    <a:extLst>
                      <a:ext uri="{FF2B5EF4-FFF2-40B4-BE49-F238E27FC236}">
                        <a16:creationId xmlns:a16="http://schemas.microsoft.com/office/drawing/2014/main" id="{ADA2BC7B-21DB-3953-B501-66A8AC090991}"/>
                      </a:ext>
                    </a:extLst>
                  </p:cNvPr>
                  <p:cNvSpPr/>
                  <p:nvPr/>
                </p:nvSpPr>
                <p:spPr>
                  <a:xfrm>
                    <a:off x="1591955" y="47345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6" name="フリーフォーム 1425">
                    <a:extLst>
                      <a:ext uri="{FF2B5EF4-FFF2-40B4-BE49-F238E27FC236}">
                        <a16:creationId xmlns:a16="http://schemas.microsoft.com/office/drawing/2014/main" id="{16F9F059-6E6B-1924-F8E1-C3B6424AEBA6}"/>
                      </a:ext>
                    </a:extLst>
                  </p:cNvPr>
                  <p:cNvSpPr/>
                  <p:nvPr/>
                </p:nvSpPr>
                <p:spPr>
                  <a:xfrm>
                    <a:off x="1663785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0" name="グループ化 859">
                <a:extLst>
                  <a:ext uri="{FF2B5EF4-FFF2-40B4-BE49-F238E27FC236}">
                    <a16:creationId xmlns:a16="http://schemas.microsoft.com/office/drawing/2014/main" id="{A4914F56-2832-23A4-D43E-A3AF58E5B3F5}"/>
                  </a:ext>
                </a:extLst>
              </p:cNvPr>
              <p:cNvGrpSpPr/>
              <p:nvPr/>
            </p:nvGrpSpPr>
            <p:grpSpPr>
              <a:xfrm>
                <a:off x="2104821" y="4822474"/>
                <a:ext cx="673790" cy="323623"/>
                <a:chOff x="2104821" y="4822474"/>
                <a:chExt cx="673790" cy="323623"/>
              </a:xfrm>
            </p:grpSpPr>
            <p:grpSp>
              <p:nvGrpSpPr>
                <p:cNvPr id="1385" name="グラフィックス 297">
                  <a:extLst>
                    <a:ext uri="{FF2B5EF4-FFF2-40B4-BE49-F238E27FC236}">
                      <a16:creationId xmlns:a16="http://schemas.microsoft.com/office/drawing/2014/main" id="{189EC309-3D4A-F143-BD85-716F06307BB0}"/>
                    </a:ext>
                  </a:extLst>
                </p:cNvPr>
                <p:cNvGrpSpPr/>
                <p:nvPr/>
              </p:nvGrpSpPr>
              <p:grpSpPr>
                <a:xfrm>
                  <a:off x="2114753" y="4832405"/>
                  <a:ext cx="653927" cy="303761"/>
                  <a:chOff x="2114753" y="4832405"/>
                  <a:chExt cx="653927" cy="303761"/>
                </a:xfrm>
              </p:grpSpPr>
              <p:sp>
                <p:nvSpPr>
                  <p:cNvPr id="1394" name="フリーフォーム 1393">
                    <a:extLst>
                      <a:ext uri="{FF2B5EF4-FFF2-40B4-BE49-F238E27FC236}">
                        <a16:creationId xmlns:a16="http://schemas.microsoft.com/office/drawing/2014/main" id="{1EF84F29-648B-C296-298B-539DA74555F0}"/>
                      </a:ext>
                    </a:extLst>
                  </p:cNvPr>
                  <p:cNvSpPr/>
                  <p:nvPr/>
                </p:nvSpPr>
                <p:spPr>
                  <a:xfrm>
                    <a:off x="2348061" y="513615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5" name="フリーフォーム 1394">
                    <a:extLst>
                      <a:ext uri="{FF2B5EF4-FFF2-40B4-BE49-F238E27FC236}">
                        <a16:creationId xmlns:a16="http://schemas.microsoft.com/office/drawing/2014/main" id="{03F06C36-1141-B814-AF47-F5134D92AE0C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6" name="フリーフォーム 1395">
                    <a:extLst>
                      <a:ext uri="{FF2B5EF4-FFF2-40B4-BE49-F238E27FC236}">
                        <a16:creationId xmlns:a16="http://schemas.microsoft.com/office/drawing/2014/main" id="{65DB2B7F-5126-9C32-86DC-8A41C8061AED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7" name="フリーフォーム 1396">
                    <a:extLst>
                      <a:ext uri="{FF2B5EF4-FFF2-40B4-BE49-F238E27FC236}">
                        <a16:creationId xmlns:a16="http://schemas.microsoft.com/office/drawing/2014/main" id="{BFA1567D-C7F2-3F17-E4AA-A0E0B5ED29B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8" name="フリーフォーム 1397">
                    <a:extLst>
                      <a:ext uri="{FF2B5EF4-FFF2-40B4-BE49-F238E27FC236}">
                        <a16:creationId xmlns:a16="http://schemas.microsoft.com/office/drawing/2014/main" id="{62A83FC5-D084-5DF1-50A4-B05E891142C5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9" name="フリーフォーム 1398">
                    <a:extLst>
                      <a:ext uri="{FF2B5EF4-FFF2-40B4-BE49-F238E27FC236}">
                        <a16:creationId xmlns:a16="http://schemas.microsoft.com/office/drawing/2014/main" id="{7B76B7CD-44A5-2457-3DF8-6D7AE768372F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0" name="フリーフォーム 1399">
                    <a:extLst>
                      <a:ext uri="{FF2B5EF4-FFF2-40B4-BE49-F238E27FC236}">
                        <a16:creationId xmlns:a16="http://schemas.microsoft.com/office/drawing/2014/main" id="{F6DC2379-4112-A4AC-9829-C5DD1E8A5222}"/>
                      </a:ext>
                    </a:extLst>
                  </p:cNvPr>
                  <p:cNvSpPr/>
                  <p:nvPr/>
                </p:nvSpPr>
                <p:spPr>
                  <a:xfrm>
                    <a:off x="2534987" y="483240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1" name="フリーフォーム 1400">
                    <a:extLst>
                      <a:ext uri="{FF2B5EF4-FFF2-40B4-BE49-F238E27FC236}">
                        <a16:creationId xmlns:a16="http://schemas.microsoft.com/office/drawing/2014/main" id="{A2F6BC80-B21C-BD71-D66A-1DEE379FF88C}"/>
                      </a:ext>
                    </a:extLst>
                  </p:cNvPr>
                  <p:cNvSpPr/>
                  <p:nvPr/>
                </p:nvSpPr>
                <p:spPr>
                  <a:xfrm>
                    <a:off x="2768664" y="483240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2" name="フリーフォーム 1401">
                    <a:extLst>
                      <a:ext uri="{FF2B5EF4-FFF2-40B4-BE49-F238E27FC236}">
                        <a16:creationId xmlns:a16="http://schemas.microsoft.com/office/drawing/2014/main" id="{6206A912-C0ED-9DEC-207F-00898773ACC2}"/>
                      </a:ext>
                    </a:extLst>
                  </p:cNvPr>
                  <p:cNvSpPr/>
                  <p:nvPr/>
                </p:nvSpPr>
                <p:spPr>
                  <a:xfrm>
                    <a:off x="2581739" y="506606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3" name="フリーフォーム 1402">
                    <a:extLst>
                      <a:ext uri="{FF2B5EF4-FFF2-40B4-BE49-F238E27FC236}">
                        <a16:creationId xmlns:a16="http://schemas.microsoft.com/office/drawing/2014/main" id="{D348DBD2-D7DF-A857-9F0E-9CA7179BFB8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4" name="フリーフォーム 1403">
                    <a:extLst>
                      <a:ext uri="{FF2B5EF4-FFF2-40B4-BE49-F238E27FC236}">
                        <a16:creationId xmlns:a16="http://schemas.microsoft.com/office/drawing/2014/main" id="{2D7796AB-79DE-44D5-3D4F-356CE3391DD0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5" name="フリーフォーム 1404">
                    <a:extLst>
                      <a:ext uri="{FF2B5EF4-FFF2-40B4-BE49-F238E27FC236}">
                        <a16:creationId xmlns:a16="http://schemas.microsoft.com/office/drawing/2014/main" id="{45785228-AAE6-CE21-250D-0059B6029CA6}"/>
                      </a:ext>
                    </a:extLst>
                  </p:cNvPr>
                  <p:cNvSpPr/>
                  <p:nvPr/>
                </p:nvSpPr>
                <p:spPr>
                  <a:xfrm>
                    <a:off x="2535003" y="4832405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6" name="フリーフォーム 1405">
                    <a:extLst>
                      <a:ext uri="{FF2B5EF4-FFF2-40B4-BE49-F238E27FC236}">
                        <a16:creationId xmlns:a16="http://schemas.microsoft.com/office/drawing/2014/main" id="{1B41BE0F-BD94-5BE5-9E85-2054C4541581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7" name="フリーフォーム 1406">
                    <a:extLst>
                      <a:ext uri="{FF2B5EF4-FFF2-40B4-BE49-F238E27FC236}">
                        <a16:creationId xmlns:a16="http://schemas.microsoft.com/office/drawing/2014/main" id="{4233DB7A-9970-3133-A27E-D3C7081EA753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303752"/>
                  </a:xfrm>
                  <a:custGeom>
                    <a:avLst/>
                    <a:gdLst>
                      <a:gd name="connsiteX0" fmla="*/ 0 w 186941"/>
                      <a:gd name="connsiteY0" fmla="*/ 303753 h 303752"/>
                      <a:gd name="connsiteX1" fmla="*/ 186942 w 186941"/>
                      <a:gd name="connsiteY1" fmla="*/ 0 h 303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303752">
                        <a:moveTo>
                          <a:pt x="0" y="303753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8" name="フリーフォーム 1407">
                    <a:extLst>
                      <a:ext uri="{FF2B5EF4-FFF2-40B4-BE49-F238E27FC236}">
                        <a16:creationId xmlns:a16="http://schemas.microsoft.com/office/drawing/2014/main" id="{4B9AD975-66B2-4B0D-C5CA-25FD97F25122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186925" cy="163563"/>
                  </a:xfrm>
                  <a:custGeom>
                    <a:avLst/>
                    <a:gdLst>
                      <a:gd name="connsiteX0" fmla="*/ 0 w 186925"/>
                      <a:gd name="connsiteY0" fmla="*/ 0 h 163563"/>
                      <a:gd name="connsiteX1" fmla="*/ 186926 w 186925"/>
                      <a:gd name="connsiteY1" fmla="*/ 163563 h 163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163563">
                        <a:moveTo>
                          <a:pt x="0" y="0"/>
                        </a:moveTo>
                        <a:lnTo>
                          <a:pt x="186926" y="16356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9" name="フリーフォーム 1408">
                    <a:extLst>
                      <a:ext uri="{FF2B5EF4-FFF2-40B4-BE49-F238E27FC236}">
                        <a16:creationId xmlns:a16="http://schemas.microsoft.com/office/drawing/2014/main" id="{22EF67A1-1F55-6C95-4F66-F316D431ACA5}"/>
                      </a:ext>
                    </a:extLst>
                  </p:cNvPr>
                  <p:cNvSpPr/>
                  <p:nvPr/>
                </p:nvSpPr>
                <p:spPr>
                  <a:xfrm>
                    <a:off x="2114753" y="513616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0" name="フリーフォーム 1409">
                    <a:extLst>
                      <a:ext uri="{FF2B5EF4-FFF2-40B4-BE49-F238E27FC236}">
                        <a16:creationId xmlns:a16="http://schemas.microsoft.com/office/drawing/2014/main" id="{70794DD6-F68E-47F6-9484-20829EF16426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1" name="フリーフォーム 1410">
                    <a:extLst>
                      <a:ext uri="{FF2B5EF4-FFF2-40B4-BE49-F238E27FC236}">
                        <a16:creationId xmlns:a16="http://schemas.microsoft.com/office/drawing/2014/main" id="{FF01CF43-8C83-64D9-9C1C-8D76070A091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2" name="フリーフォーム 1411">
                    <a:extLst>
                      <a:ext uri="{FF2B5EF4-FFF2-40B4-BE49-F238E27FC236}">
                        <a16:creationId xmlns:a16="http://schemas.microsoft.com/office/drawing/2014/main" id="{6B56AC46-7388-2EE9-21AA-0E1D20ADEE37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3" name="フリーフォーム 1412">
                    <a:extLst>
                      <a:ext uri="{FF2B5EF4-FFF2-40B4-BE49-F238E27FC236}">
                        <a16:creationId xmlns:a16="http://schemas.microsoft.com/office/drawing/2014/main" id="{1203E4EF-049E-3496-4CEC-61E898C42045}"/>
                      </a:ext>
                    </a:extLst>
                  </p:cNvPr>
                  <p:cNvSpPr/>
                  <p:nvPr/>
                </p:nvSpPr>
                <p:spPr>
                  <a:xfrm>
                    <a:off x="2301679" y="483241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4" name="フリーフォーム 1413">
                    <a:extLst>
                      <a:ext uri="{FF2B5EF4-FFF2-40B4-BE49-F238E27FC236}">
                        <a16:creationId xmlns:a16="http://schemas.microsoft.com/office/drawing/2014/main" id="{63417329-2699-A3F9-C293-EB97CB55F7E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5" name="フリーフォーム 1414">
                    <a:extLst>
                      <a:ext uri="{FF2B5EF4-FFF2-40B4-BE49-F238E27FC236}">
                        <a16:creationId xmlns:a16="http://schemas.microsoft.com/office/drawing/2014/main" id="{85B82176-FC17-E58B-98B7-5A9BB60467BA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6" name="フリーフォーム 1415">
                    <a:extLst>
                      <a:ext uri="{FF2B5EF4-FFF2-40B4-BE49-F238E27FC236}">
                        <a16:creationId xmlns:a16="http://schemas.microsoft.com/office/drawing/2014/main" id="{EA2AD57C-C51E-B9D1-74AD-87EFD47E29DE}"/>
                      </a:ext>
                    </a:extLst>
                  </p:cNvPr>
                  <p:cNvSpPr/>
                  <p:nvPr/>
                </p:nvSpPr>
                <p:spPr>
                  <a:xfrm>
                    <a:off x="2301694" y="4832414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7" name="フリーフォーム 1416">
                    <a:extLst>
                      <a:ext uri="{FF2B5EF4-FFF2-40B4-BE49-F238E27FC236}">
                        <a16:creationId xmlns:a16="http://schemas.microsoft.com/office/drawing/2014/main" id="{1BB81A67-A82D-39AE-2684-34CB719C888C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86" name="グラフィックス 297">
                  <a:extLst>
                    <a:ext uri="{FF2B5EF4-FFF2-40B4-BE49-F238E27FC236}">
                      <a16:creationId xmlns:a16="http://schemas.microsoft.com/office/drawing/2014/main" id="{DA949D7B-F241-81FF-DCA5-D0DA36A79706}"/>
                    </a:ext>
                  </a:extLst>
                </p:cNvPr>
                <p:cNvGrpSpPr/>
                <p:nvPr/>
              </p:nvGrpSpPr>
              <p:grpSpPr>
                <a:xfrm>
                  <a:off x="2104821" y="4822474"/>
                  <a:ext cx="673790" cy="323623"/>
                  <a:chOff x="2104821" y="4822474"/>
                  <a:chExt cx="673790" cy="323623"/>
                </a:xfrm>
                <a:solidFill>
                  <a:srgbClr val="000000"/>
                </a:solidFill>
              </p:grpSpPr>
              <p:sp>
                <p:nvSpPr>
                  <p:cNvPr id="1387" name="フリーフォーム 1386">
                    <a:extLst>
                      <a:ext uri="{FF2B5EF4-FFF2-40B4-BE49-F238E27FC236}">
                        <a16:creationId xmlns:a16="http://schemas.microsoft.com/office/drawing/2014/main" id="{CA3701CD-0ADE-7C57-1DB6-F81E3F481E3C}"/>
                      </a:ext>
                    </a:extLst>
                  </p:cNvPr>
                  <p:cNvSpPr/>
                  <p:nvPr/>
                </p:nvSpPr>
                <p:spPr>
                  <a:xfrm>
                    <a:off x="2571807" y="512622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8" name="フリーフォーム 1387">
                    <a:extLst>
                      <a:ext uri="{FF2B5EF4-FFF2-40B4-BE49-F238E27FC236}">
                        <a16:creationId xmlns:a16="http://schemas.microsoft.com/office/drawing/2014/main" id="{CD5A6ACD-A757-456C-DB59-35B37002AE32}"/>
                      </a:ext>
                    </a:extLst>
                  </p:cNvPr>
                  <p:cNvSpPr/>
                  <p:nvPr/>
                </p:nvSpPr>
                <p:spPr>
                  <a:xfrm>
                    <a:off x="2758748" y="482247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9" name="フリーフォーム 1388">
                    <a:extLst>
                      <a:ext uri="{FF2B5EF4-FFF2-40B4-BE49-F238E27FC236}">
                        <a16:creationId xmlns:a16="http://schemas.microsoft.com/office/drawing/2014/main" id="{2A74F5AF-D213-A60C-C65A-8350C82EE128}"/>
                      </a:ext>
                    </a:extLst>
                  </p:cNvPr>
                  <p:cNvSpPr/>
                  <p:nvPr/>
                </p:nvSpPr>
                <p:spPr>
                  <a:xfrm>
                    <a:off x="2758749" y="505613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0" name="フリーフォーム 1389">
                    <a:extLst>
                      <a:ext uri="{FF2B5EF4-FFF2-40B4-BE49-F238E27FC236}">
                        <a16:creationId xmlns:a16="http://schemas.microsoft.com/office/drawing/2014/main" id="{F1AFD749-4C06-5FB3-66C8-7D78EA38F6B4}"/>
                      </a:ext>
                    </a:extLst>
                  </p:cNvPr>
                  <p:cNvSpPr/>
                  <p:nvPr/>
                </p:nvSpPr>
                <p:spPr>
                  <a:xfrm>
                    <a:off x="2571807" y="489257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1" name="フリーフォーム 1390">
                    <a:extLst>
                      <a:ext uri="{FF2B5EF4-FFF2-40B4-BE49-F238E27FC236}">
                        <a16:creationId xmlns:a16="http://schemas.microsoft.com/office/drawing/2014/main" id="{367AC095-3261-5E1F-CF40-82CA5A545699}"/>
                      </a:ext>
                    </a:extLst>
                  </p:cNvPr>
                  <p:cNvSpPr/>
                  <p:nvPr/>
                </p:nvSpPr>
                <p:spPr>
                  <a:xfrm>
                    <a:off x="2104821" y="489258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2" name="フリーフォーム 1391">
                    <a:extLst>
                      <a:ext uri="{FF2B5EF4-FFF2-40B4-BE49-F238E27FC236}">
                        <a16:creationId xmlns:a16="http://schemas.microsoft.com/office/drawing/2014/main" id="{07C84432-59F3-8EA4-59A8-AC00E169D252}"/>
                      </a:ext>
                    </a:extLst>
                  </p:cNvPr>
                  <p:cNvSpPr/>
                  <p:nvPr/>
                </p:nvSpPr>
                <p:spPr>
                  <a:xfrm>
                    <a:off x="2104821" y="512623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3" name="フリーフォーム 1392">
                    <a:extLst>
                      <a:ext uri="{FF2B5EF4-FFF2-40B4-BE49-F238E27FC236}">
                        <a16:creationId xmlns:a16="http://schemas.microsoft.com/office/drawing/2014/main" id="{D97214B5-7B51-D3AE-FEDA-BC61BFADFC98}"/>
                      </a:ext>
                    </a:extLst>
                  </p:cNvPr>
                  <p:cNvSpPr/>
                  <p:nvPr/>
                </p:nvSpPr>
                <p:spPr>
                  <a:xfrm>
                    <a:off x="2291763" y="482248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1" name="グループ化 860">
                <a:extLst>
                  <a:ext uri="{FF2B5EF4-FFF2-40B4-BE49-F238E27FC236}">
                    <a16:creationId xmlns:a16="http://schemas.microsoft.com/office/drawing/2014/main" id="{8CB91052-CDB4-1109-3E1B-F365D35E24B9}"/>
                  </a:ext>
                </a:extLst>
              </p:cNvPr>
              <p:cNvGrpSpPr/>
              <p:nvPr/>
            </p:nvGrpSpPr>
            <p:grpSpPr>
              <a:xfrm>
                <a:off x="2895255" y="4831533"/>
                <a:ext cx="669075" cy="306730"/>
                <a:chOff x="2895255" y="4831533"/>
                <a:chExt cx="669075" cy="306730"/>
              </a:xfrm>
            </p:grpSpPr>
            <p:grpSp>
              <p:nvGrpSpPr>
                <p:cNvPr id="1339" name="グラフィックス 298">
                  <a:extLst>
                    <a:ext uri="{FF2B5EF4-FFF2-40B4-BE49-F238E27FC236}">
                      <a16:creationId xmlns:a16="http://schemas.microsoft.com/office/drawing/2014/main" id="{D0B64704-3F8B-EC97-1483-0E5D9FAD2494}"/>
                    </a:ext>
                  </a:extLst>
                </p:cNvPr>
                <p:cNvGrpSpPr/>
                <p:nvPr/>
              </p:nvGrpSpPr>
              <p:grpSpPr>
                <a:xfrm>
                  <a:off x="2902974" y="4839270"/>
                  <a:ext cx="653635" cy="291257"/>
                  <a:chOff x="2902974" y="4839270"/>
                  <a:chExt cx="653635" cy="291257"/>
                </a:xfrm>
              </p:grpSpPr>
              <p:sp>
                <p:nvSpPr>
                  <p:cNvPr id="1348" name="フリーフォーム 1347">
                    <a:extLst>
                      <a:ext uri="{FF2B5EF4-FFF2-40B4-BE49-F238E27FC236}">
                        <a16:creationId xmlns:a16="http://schemas.microsoft.com/office/drawing/2014/main" id="{2E73DABA-9CEE-6F75-42D1-B7071B15EF50}"/>
                      </a:ext>
                    </a:extLst>
                  </p:cNvPr>
                  <p:cNvSpPr/>
                  <p:nvPr/>
                </p:nvSpPr>
                <p:spPr>
                  <a:xfrm>
                    <a:off x="3084333" y="513052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9" name="フリーフォーム 1348">
                    <a:extLst>
                      <a:ext uri="{FF2B5EF4-FFF2-40B4-BE49-F238E27FC236}">
                        <a16:creationId xmlns:a16="http://schemas.microsoft.com/office/drawing/2014/main" id="{B763E8AB-9212-8709-915C-2D28B7783FAA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0" name="フリーフォーム 1349">
                    <a:extLst>
                      <a:ext uri="{FF2B5EF4-FFF2-40B4-BE49-F238E27FC236}">
                        <a16:creationId xmlns:a16="http://schemas.microsoft.com/office/drawing/2014/main" id="{0F0DDB08-3DE0-67D1-24A6-D4C30C83AB6A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1" name="フリーフォーム 1350">
                    <a:extLst>
                      <a:ext uri="{FF2B5EF4-FFF2-40B4-BE49-F238E27FC236}">
                        <a16:creationId xmlns:a16="http://schemas.microsoft.com/office/drawing/2014/main" id="{751B4744-D67E-7B03-347D-B5DDAC4E7741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2" name="フリーフォーム 1351">
                    <a:extLst>
                      <a:ext uri="{FF2B5EF4-FFF2-40B4-BE49-F238E27FC236}">
                        <a16:creationId xmlns:a16="http://schemas.microsoft.com/office/drawing/2014/main" id="{119663C7-B13F-B24E-AA5E-A568BC2BC5A0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3" name="フリーフォーム 1352">
                    <a:extLst>
                      <a:ext uri="{FF2B5EF4-FFF2-40B4-BE49-F238E27FC236}">
                        <a16:creationId xmlns:a16="http://schemas.microsoft.com/office/drawing/2014/main" id="{A3C861BC-B49C-CE89-23D6-CF6832BD00EB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4" name="フリーフォーム 1353">
                    <a:extLst>
                      <a:ext uri="{FF2B5EF4-FFF2-40B4-BE49-F238E27FC236}">
                        <a16:creationId xmlns:a16="http://schemas.microsoft.com/office/drawing/2014/main" id="{336CC251-DAA3-57F4-F38F-3EB2C28EAAEA}"/>
                      </a:ext>
                    </a:extLst>
                  </p:cNvPr>
                  <p:cNvSpPr/>
                  <p:nvPr/>
                </p:nvSpPr>
                <p:spPr>
                  <a:xfrm>
                    <a:off x="3229637" y="489388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5" name="フリーフォーム 1354">
                    <a:extLst>
                      <a:ext uri="{FF2B5EF4-FFF2-40B4-BE49-F238E27FC236}">
                        <a16:creationId xmlns:a16="http://schemas.microsoft.com/office/drawing/2014/main" id="{07AE4C3D-5902-B729-6590-9A3DC79523CA}"/>
                      </a:ext>
                    </a:extLst>
                  </p:cNvPr>
                  <p:cNvSpPr/>
                  <p:nvPr/>
                </p:nvSpPr>
                <p:spPr>
                  <a:xfrm>
                    <a:off x="3411281" y="489388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6" name="フリーフォーム 1355">
                    <a:extLst>
                      <a:ext uri="{FF2B5EF4-FFF2-40B4-BE49-F238E27FC236}">
                        <a16:creationId xmlns:a16="http://schemas.microsoft.com/office/drawing/2014/main" id="{A21FB21B-DA96-E09D-AA4F-7163A9EC3F07}"/>
                      </a:ext>
                    </a:extLst>
                  </p:cNvPr>
                  <p:cNvSpPr/>
                  <p:nvPr/>
                </p:nvSpPr>
                <p:spPr>
                  <a:xfrm>
                    <a:off x="3265978" y="507591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7" name="フリーフォーム 1356">
                    <a:extLst>
                      <a:ext uri="{FF2B5EF4-FFF2-40B4-BE49-F238E27FC236}">
                        <a16:creationId xmlns:a16="http://schemas.microsoft.com/office/drawing/2014/main" id="{29F6C921-4CA7-472F-E887-5601C0BD316D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8" name="フリーフォーム 1357">
                    <a:extLst>
                      <a:ext uri="{FF2B5EF4-FFF2-40B4-BE49-F238E27FC236}">
                        <a16:creationId xmlns:a16="http://schemas.microsoft.com/office/drawing/2014/main" id="{47414989-7C1B-78F9-53EF-A74488299217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9" name="フリーフォーム 1358">
                    <a:extLst>
                      <a:ext uri="{FF2B5EF4-FFF2-40B4-BE49-F238E27FC236}">
                        <a16:creationId xmlns:a16="http://schemas.microsoft.com/office/drawing/2014/main" id="{53DA4623-A9F2-3A0A-0884-E95BE1F94C51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9388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0" name="フリーフォーム 1359">
                    <a:extLst>
                      <a:ext uri="{FF2B5EF4-FFF2-40B4-BE49-F238E27FC236}">
                        <a16:creationId xmlns:a16="http://schemas.microsoft.com/office/drawing/2014/main" id="{B4480E7E-F6B5-00A0-CCFD-C7F74F1ACEA2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1" name="フリーフォーム 1360">
                    <a:extLst>
                      <a:ext uri="{FF2B5EF4-FFF2-40B4-BE49-F238E27FC236}">
                        <a16:creationId xmlns:a16="http://schemas.microsoft.com/office/drawing/2014/main" id="{FD35BB7A-F6A1-0C2A-97FA-50B25F95541E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2" name="フリーフォーム 1361">
                    <a:extLst>
                      <a:ext uri="{FF2B5EF4-FFF2-40B4-BE49-F238E27FC236}">
                        <a16:creationId xmlns:a16="http://schemas.microsoft.com/office/drawing/2014/main" id="{ED4C8267-2629-B134-7D32-4A4E37E8E8A8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3" name="フリーフォーム 1362">
                    <a:extLst>
                      <a:ext uri="{FF2B5EF4-FFF2-40B4-BE49-F238E27FC236}">
                        <a16:creationId xmlns:a16="http://schemas.microsoft.com/office/drawing/2014/main" id="{DF2C036F-15CA-CFD6-220F-753A737051A5}"/>
                      </a:ext>
                    </a:extLst>
                  </p:cNvPr>
                  <p:cNvSpPr/>
                  <p:nvPr/>
                </p:nvSpPr>
                <p:spPr>
                  <a:xfrm>
                    <a:off x="2902974" y="5130527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4" name="フリーフォーム 1363">
                    <a:extLst>
                      <a:ext uri="{FF2B5EF4-FFF2-40B4-BE49-F238E27FC236}">
                        <a16:creationId xmlns:a16="http://schemas.microsoft.com/office/drawing/2014/main" id="{674D46F1-4C6F-D9B9-2DEE-C2538BC863B4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5" name="フリーフォーム 1364">
                    <a:extLst>
                      <a:ext uri="{FF2B5EF4-FFF2-40B4-BE49-F238E27FC236}">
                        <a16:creationId xmlns:a16="http://schemas.microsoft.com/office/drawing/2014/main" id="{D7C83C51-02CC-BE46-ED34-F59506B4CF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6" name="フリーフォーム 1365">
                    <a:extLst>
                      <a:ext uri="{FF2B5EF4-FFF2-40B4-BE49-F238E27FC236}">
                        <a16:creationId xmlns:a16="http://schemas.microsoft.com/office/drawing/2014/main" id="{71984D05-3B19-7336-6EEA-A2569853D1EB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7" name="フリーフォーム 1366">
                    <a:extLst>
                      <a:ext uri="{FF2B5EF4-FFF2-40B4-BE49-F238E27FC236}">
                        <a16:creationId xmlns:a16="http://schemas.microsoft.com/office/drawing/2014/main" id="{0EC32CC6-4110-4647-4A17-4C6E529B39C8}"/>
                      </a:ext>
                    </a:extLst>
                  </p:cNvPr>
                  <p:cNvSpPr/>
                  <p:nvPr/>
                </p:nvSpPr>
                <p:spPr>
                  <a:xfrm>
                    <a:off x="3048278" y="489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8" name="フリーフォーム 1367">
                    <a:extLst>
                      <a:ext uri="{FF2B5EF4-FFF2-40B4-BE49-F238E27FC236}">
                        <a16:creationId xmlns:a16="http://schemas.microsoft.com/office/drawing/2014/main" id="{7CDE21F2-1C8B-119D-A425-4EAD6418CC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9" name="フリーフォーム 1368">
                    <a:extLst>
                      <a:ext uri="{FF2B5EF4-FFF2-40B4-BE49-F238E27FC236}">
                        <a16:creationId xmlns:a16="http://schemas.microsoft.com/office/drawing/2014/main" id="{D8BE8982-4B6B-54CF-28DA-11CB0A4A4ED0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0" name="フリーフォーム 1369">
                    <a:extLst>
                      <a:ext uri="{FF2B5EF4-FFF2-40B4-BE49-F238E27FC236}">
                        <a16:creationId xmlns:a16="http://schemas.microsoft.com/office/drawing/2014/main" id="{4D15A45E-BF9C-6A20-2BF3-250534E9BF69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9388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1" name="フリーフォーム 1370">
                    <a:extLst>
                      <a:ext uri="{FF2B5EF4-FFF2-40B4-BE49-F238E27FC236}">
                        <a16:creationId xmlns:a16="http://schemas.microsoft.com/office/drawing/2014/main" id="{B2C8FE62-DB41-7A7A-69EA-B833DAB894CE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2" name="フリーフォーム 1371">
                    <a:extLst>
                      <a:ext uri="{FF2B5EF4-FFF2-40B4-BE49-F238E27FC236}">
                        <a16:creationId xmlns:a16="http://schemas.microsoft.com/office/drawing/2014/main" id="{8CAD5FF2-B1E3-14A0-CB7D-93E791C3E285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3" name="フリーフォーム 1372">
                    <a:extLst>
                      <a:ext uri="{FF2B5EF4-FFF2-40B4-BE49-F238E27FC236}">
                        <a16:creationId xmlns:a16="http://schemas.microsoft.com/office/drawing/2014/main" id="{7D12AA04-BE2D-B04E-EA52-2B059E2227B4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4" name="フリーフォーム 1373">
                    <a:extLst>
                      <a:ext uri="{FF2B5EF4-FFF2-40B4-BE49-F238E27FC236}">
                        <a16:creationId xmlns:a16="http://schemas.microsoft.com/office/drawing/2014/main" id="{7106AC40-08DC-C886-4CB0-401BA54C1643}"/>
                      </a:ext>
                    </a:extLst>
                  </p:cNvPr>
                  <p:cNvSpPr/>
                  <p:nvPr/>
                </p:nvSpPr>
                <p:spPr>
                  <a:xfrm>
                    <a:off x="3374952" y="483927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5" name="フリーフォーム 1374">
                    <a:extLst>
                      <a:ext uri="{FF2B5EF4-FFF2-40B4-BE49-F238E27FC236}">
                        <a16:creationId xmlns:a16="http://schemas.microsoft.com/office/drawing/2014/main" id="{D68C121A-D8F8-0999-DD2A-B00953FB6B81}"/>
                      </a:ext>
                    </a:extLst>
                  </p:cNvPr>
                  <p:cNvSpPr/>
                  <p:nvPr/>
                </p:nvSpPr>
                <p:spPr>
                  <a:xfrm>
                    <a:off x="3556597" y="483927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6" name="フリーフォーム 1375">
                    <a:extLst>
                      <a:ext uri="{FF2B5EF4-FFF2-40B4-BE49-F238E27FC236}">
                        <a16:creationId xmlns:a16="http://schemas.microsoft.com/office/drawing/2014/main" id="{1AF4D603-8EEA-0D4E-2A9C-434C10C778D9}"/>
                      </a:ext>
                    </a:extLst>
                  </p:cNvPr>
                  <p:cNvSpPr/>
                  <p:nvPr/>
                </p:nvSpPr>
                <p:spPr>
                  <a:xfrm>
                    <a:off x="3411294" y="502130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7" name="フリーフォーム 1376">
                    <a:extLst>
                      <a:ext uri="{FF2B5EF4-FFF2-40B4-BE49-F238E27FC236}">
                        <a16:creationId xmlns:a16="http://schemas.microsoft.com/office/drawing/2014/main" id="{FA84100E-3617-08E8-B730-18BA39136656}"/>
                      </a:ext>
                    </a:extLst>
                  </p:cNvPr>
                  <p:cNvSpPr/>
                  <p:nvPr/>
                </p:nvSpPr>
                <p:spPr>
                  <a:xfrm>
                    <a:off x="3374965" y="483927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8" name="フリーフォーム 1377">
                    <a:extLst>
                      <a:ext uri="{FF2B5EF4-FFF2-40B4-BE49-F238E27FC236}">
                        <a16:creationId xmlns:a16="http://schemas.microsoft.com/office/drawing/2014/main" id="{A946917F-80A8-7293-EC4A-7A92EFC0F13C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9" name="フリーフォーム 1378">
                    <a:extLst>
                      <a:ext uri="{FF2B5EF4-FFF2-40B4-BE49-F238E27FC236}">
                        <a16:creationId xmlns:a16="http://schemas.microsoft.com/office/drawing/2014/main" id="{349056A5-47A3-918D-F917-E8D557C68543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0" name="フリーフォーム 1379">
                    <a:extLst>
                      <a:ext uri="{FF2B5EF4-FFF2-40B4-BE49-F238E27FC236}">
                        <a16:creationId xmlns:a16="http://schemas.microsoft.com/office/drawing/2014/main" id="{E46A024D-F046-C76A-9EB1-A33FC12C0AAC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93880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1" name="フリーフォーム 1380">
                    <a:extLst>
                      <a:ext uri="{FF2B5EF4-FFF2-40B4-BE49-F238E27FC236}">
                        <a16:creationId xmlns:a16="http://schemas.microsoft.com/office/drawing/2014/main" id="{28244B66-2F34-134A-944C-25C647615E35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2" name="フリーフォーム 1381">
                    <a:extLst>
                      <a:ext uri="{FF2B5EF4-FFF2-40B4-BE49-F238E27FC236}">
                        <a16:creationId xmlns:a16="http://schemas.microsoft.com/office/drawing/2014/main" id="{BD7DF8F1-7572-C997-E87C-1CFE56323F02}"/>
                      </a:ext>
                    </a:extLst>
                  </p:cNvPr>
                  <p:cNvSpPr/>
                  <p:nvPr/>
                </p:nvSpPr>
                <p:spPr>
                  <a:xfrm>
                    <a:off x="3193594" y="483928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3" name="フリーフォーム 1382">
                    <a:extLst>
                      <a:ext uri="{FF2B5EF4-FFF2-40B4-BE49-F238E27FC236}">
                        <a16:creationId xmlns:a16="http://schemas.microsoft.com/office/drawing/2014/main" id="{A1EFF7CA-625D-5A94-44BA-D55E0F7339A8}"/>
                      </a:ext>
                    </a:extLst>
                  </p:cNvPr>
                  <p:cNvSpPr/>
                  <p:nvPr/>
                </p:nvSpPr>
                <p:spPr>
                  <a:xfrm>
                    <a:off x="3193606" y="483927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4" name="フリーフォーム 1383">
                    <a:extLst>
                      <a:ext uri="{FF2B5EF4-FFF2-40B4-BE49-F238E27FC236}">
                        <a16:creationId xmlns:a16="http://schemas.microsoft.com/office/drawing/2014/main" id="{2742D5B8-C53E-5BA6-ED8D-73AFD7013820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40" name="グラフィックス 298">
                  <a:extLst>
                    <a:ext uri="{FF2B5EF4-FFF2-40B4-BE49-F238E27FC236}">
                      <a16:creationId xmlns:a16="http://schemas.microsoft.com/office/drawing/2014/main" id="{3531A8A2-FE19-EF7D-9509-4B6A40E006F9}"/>
                    </a:ext>
                  </a:extLst>
                </p:cNvPr>
                <p:cNvGrpSpPr/>
                <p:nvPr/>
              </p:nvGrpSpPr>
              <p:grpSpPr>
                <a:xfrm>
                  <a:off x="2895255" y="4831533"/>
                  <a:ext cx="669075" cy="306730"/>
                  <a:chOff x="2895255" y="4831533"/>
                  <a:chExt cx="669075" cy="306730"/>
                </a:xfrm>
                <a:solidFill>
                  <a:srgbClr val="000000"/>
                </a:solidFill>
              </p:grpSpPr>
              <p:sp>
                <p:nvSpPr>
                  <p:cNvPr id="1341" name="フリーフォーム 1340">
                    <a:extLst>
                      <a:ext uri="{FF2B5EF4-FFF2-40B4-BE49-F238E27FC236}">
                        <a16:creationId xmlns:a16="http://schemas.microsoft.com/office/drawing/2014/main" id="{F51EC5C5-9B51-0BEE-44E9-B788E7D56F3F}"/>
                      </a:ext>
                    </a:extLst>
                  </p:cNvPr>
                  <p:cNvSpPr/>
                  <p:nvPr/>
                </p:nvSpPr>
                <p:spPr>
                  <a:xfrm>
                    <a:off x="3258258" y="512278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2" name="フリーフォーム 1341">
                    <a:extLst>
                      <a:ext uri="{FF2B5EF4-FFF2-40B4-BE49-F238E27FC236}">
                        <a16:creationId xmlns:a16="http://schemas.microsoft.com/office/drawing/2014/main" id="{C626143D-8447-19B9-E719-F134424F196B}"/>
                      </a:ext>
                    </a:extLst>
                  </p:cNvPr>
                  <p:cNvSpPr/>
                  <p:nvPr/>
                </p:nvSpPr>
                <p:spPr>
                  <a:xfrm>
                    <a:off x="3258258" y="494075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3" name="フリーフォーム 1342">
                    <a:extLst>
                      <a:ext uri="{FF2B5EF4-FFF2-40B4-BE49-F238E27FC236}">
                        <a16:creationId xmlns:a16="http://schemas.microsoft.com/office/drawing/2014/main" id="{F7E749BD-54F0-2DFE-85B6-86825734D00D}"/>
                      </a:ext>
                    </a:extLst>
                  </p:cNvPr>
                  <p:cNvSpPr/>
                  <p:nvPr/>
                </p:nvSpPr>
                <p:spPr>
                  <a:xfrm>
                    <a:off x="2895255" y="4940760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4" name="フリーフォーム 1343">
                    <a:extLst>
                      <a:ext uri="{FF2B5EF4-FFF2-40B4-BE49-F238E27FC236}">
                        <a16:creationId xmlns:a16="http://schemas.microsoft.com/office/drawing/2014/main" id="{05A8EFEC-10C5-E187-64C9-AB8CD631443E}"/>
                      </a:ext>
                    </a:extLst>
                  </p:cNvPr>
                  <p:cNvSpPr/>
                  <p:nvPr/>
                </p:nvSpPr>
                <p:spPr>
                  <a:xfrm>
                    <a:off x="2895255" y="512279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5" name="フリーフォーム 1344">
                    <a:extLst>
                      <a:ext uri="{FF2B5EF4-FFF2-40B4-BE49-F238E27FC236}">
                        <a16:creationId xmlns:a16="http://schemas.microsoft.com/office/drawing/2014/main" id="{2084F1DB-F855-995F-9C0D-ED322D1E5E87}"/>
                      </a:ext>
                    </a:extLst>
                  </p:cNvPr>
                  <p:cNvSpPr/>
                  <p:nvPr/>
                </p:nvSpPr>
                <p:spPr>
                  <a:xfrm>
                    <a:off x="3548889" y="483153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6" name="フリーフォーム 1345">
                    <a:extLst>
                      <a:ext uri="{FF2B5EF4-FFF2-40B4-BE49-F238E27FC236}">
                        <a16:creationId xmlns:a16="http://schemas.microsoft.com/office/drawing/2014/main" id="{A7DDFF5D-9EF9-A1DE-7D6D-4A19FF6F6055}"/>
                      </a:ext>
                    </a:extLst>
                  </p:cNvPr>
                  <p:cNvSpPr/>
                  <p:nvPr/>
                </p:nvSpPr>
                <p:spPr>
                  <a:xfrm>
                    <a:off x="3548890" y="501356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7" name="フリーフォーム 1346">
                    <a:extLst>
                      <a:ext uri="{FF2B5EF4-FFF2-40B4-BE49-F238E27FC236}">
                        <a16:creationId xmlns:a16="http://schemas.microsoft.com/office/drawing/2014/main" id="{3D34FE58-48DF-478C-BD37-7822D91A1E69}"/>
                      </a:ext>
                    </a:extLst>
                  </p:cNvPr>
                  <p:cNvSpPr/>
                  <p:nvPr/>
                </p:nvSpPr>
                <p:spPr>
                  <a:xfrm>
                    <a:off x="3185886" y="483154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2" name="グループ化 861">
                <a:extLst>
                  <a:ext uri="{FF2B5EF4-FFF2-40B4-BE49-F238E27FC236}">
                    <a16:creationId xmlns:a16="http://schemas.microsoft.com/office/drawing/2014/main" id="{BC467A27-9310-6465-6295-C8A936D9EC0D}"/>
                  </a:ext>
                </a:extLst>
              </p:cNvPr>
              <p:cNvGrpSpPr/>
              <p:nvPr/>
            </p:nvGrpSpPr>
            <p:grpSpPr>
              <a:xfrm>
                <a:off x="3685993" y="4731584"/>
                <a:ext cx="680141" cy="494612"/>
                <a:chOff x="3685993" y="4731584"/>
                <a:chExt cx="680141" cy="494612"/>
              </a:xfrm>
            </p:grpSpPr>
            <p:grpSp>
              <p:nvGrpSpPr>
                <p:cNvPr id="1276" name="グラフィックス 299">
                  <a:extLst>
                    <a:ext uri="{FF2B5EF4-FFF2-40B4-BE49-F238E27FC236}">
                      <a16:creationId xmlns:a16="http://schemas.microsoft.com/office/drawing/2014/main" id="{857CF90E-4227-3F9B-C0B7-A61E9859D899}"/>
                    </a:ext>
                  </a:extLst>
                </p:cNvPr>
                <p:cNvGrpSpPr/>
                <p:nvPr/>
              </p:nvGrpSpPr>
              <p:grpSpPr>
                <a:xfrm>
                  <a:off x="3693841" y="4739415"/>
                  <a:ext cx="664445" cy="478952"/>
                  <a:chOff x="3693841" y="4739415"/>
                  <a:chExt cx="664445" cy="478952"/>
                </a:xfrm>
              </p:grpSpPr>
              <p:sp>
                <p:nvSpPr>
                  <p:cNvPr id="1285" name="フリーフォーム 1284">
                    <a:extLst>
                      <a:ext uri="{FF2B5EF4-FFF2-40B4-BE49-F238E27FC236}">
                        <a16:creationId xmlns:a16="http://schemas.microsoft.com/office/drawing/2014/main" id="{67A7A1A1-B089-4102-C6C5-3DBF37BE0449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8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6" name="フリーフォーム 1285">
                    <a:extLst>
                      <a:ext uri="{FF2B5EF4-FFF2-40B4-BE49-F238E27FC236}">
                        <a16:creationId xmlns:a16="http://schemas.microsoft.com/office/drawing/2014/main" id="{2ACB407D-B6B4-AD1C-10F3-76D8EAF7290D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7" name="フリーフォーム 1286">
                    <a:extLst>
                      <a:ext uri="{FF2B5EF4-FFF2-40B4-BE49-F238E27FC236}">
                        <a16:creationId xmlns:a16="http://schemas.microsoft.com/office/drawing/2014/main" id="{B1B0D270-AC3A-63A8-C92F-1381FAC15F8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8" name="フリーフォーム 1287">
                    <a:extLst>
                      <a:ext uri="{FF2B5EF4-FFF2-40B4-BE49-F238E27FC236}">
                        <a16:creationId xmlns:a16="http://schemas.microsoft.com/office/drawing/2014/main" id="{FDE0EC47-40CB-295A-D9B7-E61E032F304F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9" name="フリーフォーム 1288">
                    <a:extLst>
                      <a:ext uri="{FF2B5EF4-FFF2-40B4-BE49-F238E27FC236}">
                        <a16:creationId xmlns:a16="http://schemas.microsoft.com/office/drawing/2014/main" id="{F92B6D14-AF9F-1907-BBF1-59B1AA17A961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0" name="フリーフォーム 1289">
                    <a:extLst>
                      <a:ext uri="{FF2B5EF4-FFF2-40B4-BE49-F238E27FC236}">
                        <a16:creationId xmlns:a16="http://schemas.microsoft.com/office/drawing/2014/main" id="{A45DD711-C7AF-0359-81D0-3EED3C3C5C0B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1" name="フリーフォーム 1290">
                    <a:extLst>
                      <a:ext uri="{FF2B5EF4-FFF2-40B4-BE49-F238E27FC236}">
                        <a16:creationId xmlns:a16="http://schemas.microsoft.com/office/drawing/2014/main" id="{267BBC99-C92F-18EE-333D-15C038658EE0}"/>
                      </a:ext>
                    </a:extLst>
                  </p:cNvPr>
                  <p:cNvSpPr/>
                  <p:nvPr/>
                </p:nvSpPr>
                <p:spPr>
                  <a:xfrm>
                    <a:off x="4025906" y="479468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2" name="フリーフォーム 1291">
                    <a:extLst>
                      <a:ext uri="{FF2B5EF4-FFF2-40B4-BE49-F238E27FC236}">
                        <a16:creationId xmlns:a16="http://schemas.microsoft.com/office/drawing/2014/main" id="{E11C0E2F-46AD-918C-4F7E-0A3C24A2C1CC}"/>
                      </a:ext>
                    </a:extLst>
                  </p:cNvPr>
                  <p:cNvSpPr/>
                  <p:nvPr/>
                </p:nvSpPr>
                <p:spPr>
                  <a:xfrm>
                    <a:off x="4210555" y="479468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3" name="フリーフォーム 1292">
                    <a:extLst>
                      <a:ext uri="{FF2B5EF4-FFF2-40B4-BE49-F238E27FC236}">
                        <a16:creationId xmlns:a16="http://schemas.microsoft.com/office/drawing/2014/main" id="{E6B58C4E-4C5B-17DA-D5D5-212CE1D5EFF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9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4" name="フリーフォーム 1293">
                    <a:extLst>
                      <a:ext uri="{FF2B5EF4-FFF2-40B4-BE49-F238E27FC236}">
                        <a16:creationId xmlns:a16="http://schemas.microsoft.com/office/drawing/2014/main" id="{6500A967-93D8-1C68-1F96-58538D434127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5" name="フリーフォーム 1294">
                    <a:extLst>
                      <a:ext uri="{FF2B5EF4-FFF2-40B4-BE49-F238E27FC236}">
                        <a16:creationId xmlns:a16="http://schemas.microsoft.com/office/drawing/2014/main" id="{0E039C4D-8AC5-4B74-F8E8-B294C99CA154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6" name="フリーフォーム 1295">
                    <a:extLst>
                      <a:ext uri="{FF2B5EF4-FFF2-40B4-BE49-F238E27FC236}">
                        <a16:creationId xmlns:a16="http://schemas.microsoft.com/office/drawing/2014/main" id="{58D44309-48AB-A1DD-04CA-FD09E560BA47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9468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7" name="フリーフォーム 1296">
                    <a:extLst>
                      <a:ext uri="{FF2B5EF4-FFF2-40B4-BE49-F238E27FC236}">
                        <a16:creationId xmlns:a16="http://schemas.microsoft.com/office/drawing/2014/main" id="{8CD8A677-6DE8-948A-A46D-398418F24C20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8" name="フリーフォーム 1297">
                    <a:extLst>
                      <a:ext uri="{FF2B5EF4-FFF2-40B4-BE49-F238E27FC236}">
                        <a16:creationId xmlns:a16="http://schemas.microsoft.com/office/drawing/2014/main" id="{496AA156-BF8C-FDAA-7454-F21AB490C512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9" name="フリーフォーム 1298">
                    <a:extLst>
                      <a:ext uri="{FF2B5EF4-FFF2-40B4-BE49-F238E27FC236}">
                        <a16:creationId xmlns:a16="http://schemas.microsoft.com/office/drawing/2014/main" id="{02014B46-A9B2-4126-1726-E3195DEE65F8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0" name="フリーフォーム 1299">
                    <a:extLst>
                      <a:ext uri="{FF2B5EF4-FFF2-40B4-BE49-F238E27FC236}">
                        <a16:creationId xmlns:a16="http://schemas.microsoft.com/office/drawing/2014/main" id="{945F8471-049A-304C-E20C-31C63A7D32F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9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1" name="フリーフォーム 1300">
                    <a:extLst>
                      <a:ext uri="{FF2B5EF4-FFF2-40B4-BE49-F238E27FC236}">
                        <a16:creationId xmlns:a16="http://schemas.microsoft.com/office/drawing/2014/main" id="{CF5DC7E4-FDCA-1426-CD14-222D4F201CEF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2" name="フリーフォーム 1301">
                    <a:extLst>
                      <a:ext uri="{FF2B5EF4-FFF2-40B4-BE49-F238E27FC236}">
                        <a16:creationId xmlns:a16="http://schemas.microsoft.com/office/drawing/2014/main" id="{1F80A11E-812C-662F-6C02-F35A0500FB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3" name="フリーフォーム 1302">
                    <a:extLst>
                      <a:ext uri="{FF2B5EF4-FFF2-40B4-BE49-F238E27FC236}">
                        <a16:creationId xmlns:a16="http://schemas.microsoft.com/office/drawing/2014/main" id="{90DE8474-B91F-9BD6-5C97-0F995A68EAA7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4" name="フリーフォーム 1303">
                    <a:extLst>
                      <a:ext uri="{FF2B5EF4-FFF2-40B4-BE49-F238E27FC236}">
                        <a16:creationId xmlns:a16="http://schemas.microsoft.com/office/drawing/2014/main" id="{2D6FE011-117B-8688-C255-11C60A9F4216}"/>
                      </a:ext>
                    </a:extLst>
                  </p:cNvPr>
                  <p:cNvSpPr/>
                  <p:nvPr/>
                </p:nvSpPr>
                <p:spPr>
                  <a:xfrm>
                    <a:off x="3841548" y="479469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5" name="フリーフォーム 1304">
                    <a:extLst>
                      <a:ext uri="{FF2B5EF4-FFF2-40B4-BE49-F238E27FC236}">
                        <a16:creationId xmlns:a16="http://schemas.microsoft.com/office/drawing/2014/main" id="{F8653353-DE4F-2D1B-9B76-583BA5F8CA01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6" name="フリーフォーム 1305">
                    <a:extLst>
                      <a:ext uri="{FF2B5EF4-FFF2-40B4-BE49-F238E27FC236}">
                        <a16:creationId xmlns:a16="http://schemas.microsoft.com/office/drawing/2014/main" id="{FEBF68EA-1DA4-3AD5-0B97-FE6914447623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7" name="フリーフォーム 1306">
                    <a:extLst>
                      <a:ext uri="{FF2B5EF4-FFF2-40B4-BE49-F238E27FC236}">
                        <a16:creationId xmlns:a16="http://schemas.microsoft.com/office/drawing/2014/main" id="{EC5084DB-A3D6-0FA2-8BD2-0DB513D61AB9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9469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8" name="フリーフォーム 1307">
                    <a:extLst>
                      <a:ext uri="{FF2B5EF4-FFF2-40B4-BE49-F238E27FC236}">
                        <a16:creationId xmlns:a16="http://schemas.microsoft.com/office/drawing/2014/main" id="{5057A70B-585A-8249-573D-AF9C6E0310A4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9" name="フリーフォーム 1308">
                    <a:extLst>
                      <a:ext uri="{FF2B5EF4-FFF2-40B4-BE49-F238E27FC236}">
                        <a16:creationId xmlns:a16="http://schemas.microsoft.com/office/drawing/2014/main" id="{08FCE789-D1E2-42FD-6C62-958B16FCF775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0" name="フリーフォーム 1309">
                    <a:extLst>
                      <a:ext uri="{FF2B5EF4-FFF2-40B4-BE49-F238E27FC236}">
                        <a16:creationId xmlns:a16="http://schemas.microsoft.com/office/drawing/2014/main" id="{3B2E7789-BFD8-09A7-DFF6-8D199F46385E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1" name="フリーフォーム 1310">
                    <a:extLst>
                      <a:ext uri="{FF2B5EF4-FFF2-40B4-BE49-F238E27FC236}">
                        <a16:creationId xmlns:a16="http://schemas.microsoft.com/office/drawing/2014/main" id="{093F06AD-B1EC-CC45-922F-D9A7F839027A}"/>
                      </a:ext>
                    </a:extLst>
                  </p:cNvPr>
                  <p:cNvSpPr/>
                  <p:nvPr/>
                </p:nvSpPr>
                <p:spPr>
                  <a:xfrm>
                    <a:off x="4173625" y="473941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2" name="フリーフォーム 1311">
                    <a:extLst>
                      <a:ext uri="{FF2B5EF4-FFF2-40B4-BE49-F238E27FC236}">
                        <a16:creationId xmlns:a16="http://schemas.microsoft.com/office/drawing/2014/main" id="{EFCEA64E-9922-6D8D-14A0-FC006BD3C74D}"/>
                      </a:ext>
                    </a:extLst>
                  </p:cNvPr>
                  <p:cNvSpPr/>
                  <p:nvPr/>
                </p:nvSpPr>
                <p:spPr>
                  <a:xfrm>
                    <a:off x="4358274" y="473941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3" name="フリーフォーム 1312">
                    <a:extLst>
                      <a:ext uri="{FF2B5EF4-FFF2-40B4-BE49-F238E27FC236}">
                        <a16:creationId xmlns:a16="http://schemas.microsoft.com/office/drawing/2014/main" id="{F07EDE7B-8704-5471-B98A-59786F0079F5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65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4" name="フリーフォーム 1313">
                    <a:extLst>
                      <a:ext uri="{FF2B5EF4-FFF2-40B4-BE49-F238E27FC236}">
                        <a16:creationId xmlns:a16="http://schemas.microsoft.com/office/drawing/2014/main" id="{A9C0CB63-4440-AF3A-B609-A55661A818AA}"/>
                      </a:ext>
                    </a:extLst>
                  </p:cNvPr>
                  <p:cNvSpPr/>
                  <p:nvPr/>
                </p:nvSpPr>
                <p:spPr>
                  <a:xfrm>
                    <a:off x="4173638" y="473941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5" name="フリーフォーム 1314">
                    <a:extLst>
                      <a:ext uri="{FF2B5EF4-FFF2-40B4-BE49-F238E27FC236}">
                        <a16:creationId xmlns:a16="http://schemas.microsoft.com/office/drawing/2014/main" id="{F9C5A064-C101-452F-5E48-6C3B2C5D0554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6" name="フリーフォーム 1315">
                    <a:extLst>
                      <a:ext uri="{FF2B5EF4-FFF2-40B4-BE49-F238E27FC236}">
                        <a16:creationId xmlns:a16="http://schemas.microsoft.com/office/drawing/2014/main" id="{77C838E7-0D6A-C2DD-07CB-DA478983D5DF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7" name="フリーフォーム 1316">
                    <a:extLst>
                      <a:ext uri="{FF2B5EF4-FFF2-40B4-BE49-F238E27FC236}">
                        <a16:creationId xmlns:a16="http://schemas.microsoft.com/office/drawing/2014/main" id="{907FFD9D-DAFF-F56D-C25D-92BD415B8811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9468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8" name="フリーフォーム 1317">
                    <a:extLst>
                      <a:ext uri="{FF2B5EF4-FFF2-40B4-BE49-F238E27FC236}">
                        <a16:creationId xmlns:a16="http://schemas.microsoft.com/office/drawing/2014/main" id="{26E2F240-149F-62DD-D681-037C61D4D5B4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9" name="フリーフォーム 1318">
                    <a:extLst>
                      <a:ext uri="{FF2B5EF4-FFF2-40B4-BE49-F238E27FC236}">
                        <a16:creationId xmlns:a16="http://schemas.microsoft.com/office/drawing/2014/main" id="{FB81DFD2-C510-544E-CE7F-59D2E24A59AA}"/>
                      </a:ext>
                    </a:extLst>
                  </p:cNvPr>
                  <p:cNvSpPr/>
                  <p:nvPr/>
                </p:nvSpPr>
                <p:spPr>
                  <a:xfrm>
                    <a:off x="3989267" y="473942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0" name="フリーフォーム 1319">
                    <a:extLst>
                      <a:ext uri="{FF2B5EF4-FFF2-40B4-BE49-F238E27FC236}">
                        <a16:creationId xmlns:a16="http://schemas.microsoft.com/office/drawing/2014/main" id="{5BB3C0BC-710A-ED03-2FA5-6CC15F0FD9EA}"/>
                      </a:ext>
                    </a:extLst>
                  </p:cNvPr>
                  <p:cNvSpPr/>
                  <p:nvPr/>
                </p:nvSpPr>
                <p:spPr>
                  <a:xfrm>
                    <a:off x="3989279" y="473942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1" name="フリーフォーム 1320">
                    <a:extLst>
                      <a:ext uri="{FF2B5EF4-FFF2-40B4-BE49-F238E27FC236}">
                        <a16:creationId xmlns:a16="http://schemas.microsoft.com/office/drawing/2014/main" id="{9E5640C9-458D-A756-3619-43484E1F267A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2" name="フリーフォーム 1321">
                    <a:extLst>
                      <a:ext uri="{FF2B5EF4-FFF2-40B4-BE49-F238E27FC236}">
                        <a16:creationId xmlns:a16="http://schemas.microsoft.com/office/drawing/2014/main" id="{19B55500-3B61-EDB1-6571-F3B645D069C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218360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3" name="フリーフォーム 1322">
                    <a:extLst>
                      <a:ext uri="{FF2B5EF4-FFF2-40B4-BE49-F238E27FC236}">
                        <a16:creationId xmlns:a16="http://schemas.microsoft.com/office/drawing/2014/main" id="{2305EB09-633A-5B78-903A-776E6188270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4" name="フリーフォーム 1323">
                    <a:extLst>
                      <a:ext uri="{FF2B5EF4-FFF2-40B4-BE49-F238E27FC236}">
                        <a16:creationId xmlns:a16="http://schemas.microsoft.com/office/drawing/2014/main" id="{C11D7B22-D82E-C038-D176-C500F9DF95AE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5" name="フリーフォーム 1324">
                    <a:extLst>
                      <a:ext uri="{FF2B5EF4-FFF2-40B4-BE49-F238E27FC236}">
                        <a16:creationId xmlns:a16="http://schemas.microsoft.com/office/drawing/2014/main" id="{BC1156C9-310E-259A-CB4F-3BB8CD270EF2}"/>
                      </a:ext>
                    </a:extLst>
                  </p:cNvPr>
                  <p:cNvSpPr/>
                  <p:nvPr/>
                </p:nvSpPr>
                <p:spPr>
                  <a:xfrm>
                    <a:off x="4210555" y="497885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6" name="フリーフォーム 1325">
                    <a:extLst>
                      <a:ext uri="{FF2B5EF4-FFF2-40B4-BE49-F238E27FC236}">
                        <a16:creationId xmlns:a16="http://schemas.microsoft.com/office/drawing/2014/main" id="{C0962C79-124D-D8B1-A424-079E9A77EE16}"/>
                      </a:ext>
                    </a:extLst>
                  </p:cNvPr>
                  <p:cNvSpPr/>
                  <p:nvPr/>
                </p:nvSpPr>
                <p:spPr>
                  <a:xfrm>
                    <a:off x="4062848" y="516309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7" name="フリーフォーム 1326">
                    <a:extLst>
                      <a:ext uri="{FF2B5EF4-FFF2-40B4-BE49-F238E27FC236}">
                        <a16:creationId xmlns:a16="http://schemas.microsoft.com/office/drawing/2014/main" id="{A1345757-5544-50C2-6988-493B92E55393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8" name="フリーフォーム 1327">
                    <a:extLst>
                      <a:ext uri="{FF2B5EF4-FFF2-40B4-BE49-F238E27FC236}">
                        <a16:creationId xmlns:a16="http://schemas.microsoft.com/office/drawing/2014/main" id="{CF39BE5D-80DB-0A63-E503-D4482944A8D5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9" name="フリーフォーム 1328">
                    <a:extLst>
                      <a:ext uri="{FF2B5EF4-FFF2-40B4-BE49-F238E27FC236}">
                        <a16:creationId xmlns:a16="http://schemas.microsoft.com/office/drawing/2014/main" id="{6188164B-6BB5-E52B-808F-435726CA7D3F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856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0" name="フリーフォーム 1329">
                    <a:extLst>
                      <a:ext uri="{FF2B5EF4-FFF2-40B4-BE49-F238E27FC236}">
                        <a16:creationId xmlns:a16="http://schemas.microsoft.com/office/drawing/2014/main" id="{7CF5B385-2153-7BDD-D5F5-372B205B5513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1" name="フリーフォーム 1330">
                    <a:extLst>
                      <a:ext uri="{FF2B5EF4-FFF2-40B4-BE49-F238E27FC236}">
                        <a16:creationId xmlns:a16="http://schemas.microsoft.com/office/drawing/2014/main" id="{B6CF2BD1-B559-7712-8207-2BCA9D024F1E}"/>
                      </a:ext>
                    </a:extLst>
                  </p:cNvPr>
                  <p:cNvSpPr/>
                  <p:nvPr/>
                </p:nvSpPr>
                <p:spPr>
                  <a:xfrm>
                    <a:off x="3693841" y="521836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2" name="フリーフォーム 1331">
                    <a:extLst>
                      <a:ext uri="{FF2B5EF4-FFF2-40B4-BE49-F238E27FC236}">
                        <a16:creationId xmlns:a16="http://schemas.microsoft.com/office/drawing/2014/main" id="{D10F5A08-017C-36A0-9119-A0A26B402367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3" name="フリーフォーム 1332">
                    <a:extLst>
                      <a:ext uri="{FF2B5EF4-FFF2-40B4-BE49-F238E27FC236}">
                        <a16:creationId xmlns:a16="http://schemas.microsoft.com/office/drawing/2014/main" id="{1FFEF49E-7035-6B27-EE0A-7292167C8DE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4" name="フリーフォーム 1333">
                    <a:extLst>
                      <a:ext uri="{FF2B5EF4-FFF2-40B4-BE49-F238E27FC236}">
                        <a16:creationId xmlns:a16="http://schemas.microsoft.com/office/drawing/2014/main" id="{B05077A8-2E34-A86B-1BFA-F76C961A79D0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5" name="フリーフォーム 1334">
                    <a:extLst>
                      <a:ext uri="{FF2B5EF4-FFF2-40B4-BE49-F238E27FC236}">
                        <a16:creationId xmlns:a16="http://schemas.microsoft.com/office/drawing/2014/main" id="{4E643E34-DDC6-496B-04B0-0AA5D4E1FE86}"/>
                      </a:ext>
                    </a:extLst>
                  </p:cNvPr>
                  <p:cNvSpPr/>
                  <p:nvPr/>
                </p:nvSpPr>
                <p:spPr>
                  <a:xfrm>
                    <a:off x="4358274" y="492358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6" name="フリーフォーム 1335">
                    <a:extLst>
                      <a:ext uri="{FF2B5EF4-FFF2-40B4-BE49-F238E27FC236}">
                        <a16:creationId xmlns:a16="http://schemas.microsoft.com/office/drawing/2014/main" id="{4DC82411-DF2B-0D1E-1543-D33CFF5575D4}"/>
                      </a:ext>
                    </a:extLst>
                  </p:cNvPr>
                  <p:cNvSpPr/>
                  <p:nvPr/>
                </p:nvSpPr>
                <p:spPr>
                  <a:xfrm>
                    <a:off x="4210567" y="510782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7" name="フリーフォーム 1336">
                    <a:extLst>
                      <a:ext uri="{FF2B5EF4-FFF2-40B4-BE49-F238E27FC236}">
                        <a16:creationId xmlns:a16="http://schemas.microsoft.com/office/drawing/2014/main" id="{2568D655-90BC-32DF-873F-78B724071A06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5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8" name="フリーフォーム 1337">
                    <a:extLst>
                      <a:ext uri="{FF2B5EF4-FFF2-40B4-BE49-F238E27FC236}">
                        <a16:creationId xmlns:a16="http://schemas.microsoft.com/office/drawing/2014/main" id="{385B4149-02B2-0B90-B1F7-92C86DD3150B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7885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77" name="グラフィックス 299">
                  <a:extLst>
                    <a:ext uri="{FF2B5EF4-FFF2-40B4-BE49-F238E27FC236}">
                      <a16:creationId xmlns:a16="http://schemas.microsoft.com/office/drawing/2014/main" id="{4AC35161-518C-0457-DDF2-53BDC2AA012A}"/>
                    </a:ext>
                  </a:extLst>
                </p:cNvPr>
                <p:cNvGrpSpPr/>
                <p:nvPr/>
              </p:nvGrpSpPr>
              <p:grpSpPr>
                <a:xfrm>
                  <a:off x="3685993" y="4731584"/>
                  <a:ext cx="680141" cy="494612"/>
                  <a:chOff x="3685993" y="4731584"/>
                  <a:chExt cx="680141" cy="494612"/>
                </a:xfrm>
                <a:solidFill>
                  <a:srgbClr val="000000"/>
                </a:solidFill>
              </p:grpSpPr>
              <p:sp>
                <p:nvSpPr>
                  <p:cNvPr id="1278" name="フリーフォーム 1277">
                    <a:extLst>
                      <a:ext uri="{FF2B5EF4-FFF2-40B4-BE49-F238E27FC236}">
                        <a16:creationId xmlns:a16="http://schemas.microsoft.com/office/drawing/2014/main" id="{B2F36B5B-03A6-C178-34EF-3AA7D9FDD71B}"/>
                      </a:ext>
                    </a:extLst>
                  </p:cNvPr>
                  <p:cNvSpPr/>
                  <p:nvPr/>
                </p:nvSpPr>
                <p:spPr>
                  <a:xfrm>
                    <a:off x="4055000" y="484212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9" name="フリーフォーム 1278">
                    <a:extLst>
                      <a:ext uri="{FF2B5EF4-FFF2-40B4-BE49-F238E27FC236}">
                        <a16:creationId xmlns:a16="http://schemas.microsoft.com/office/drawing/2014/main" id="{1005BBF3-DD84-31AE-00FF-157954FDA398}"/>
                      </a:ext>
                    </a:extLst>
                  </p:cNvPr>
                  <p:cNvSpPr/>
                  <p:nvPr/>
                </p:nvSpPr>
                <p:spPr>
                  <a:xfrm>
                    <a:off x="3685993" y="484213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0" name="フリーフォーム 1279">
                    <a:extLst>
                      <a:ext uri="{FF2B5EF4-FFF2-40B4-BE49-F238E27FC236}">
                        <a16:creationId xmlns:a16="http://schemas.microsoft.com/office/drawing/2014/main" id="{F9012F57-08A5-182B-D034-D6100732DB91}"/>
                      </a:ext>
                    </a:extLst>
                  </p:cNvPr>
                  <p:cNvSpPr/>
                  <p:nvPr/>
                </p:nvSpPr>
                <p:spPr>
                  <a:xfrm>
                    <a:off x="4350439" y="4731584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1" name="フリーフォーム 1280">
                    <a:extLst>
                      <a:ext uri="{FF2B5EF4-FFF2-40B4-BE49-F238E27FC236}">
                        <a16:creationId xmlns:a16="http://schemas.microsoft.com/office/drawing/2014/main" id="{E751C314-9E33-9FB3-7304-550D789D0257}"/>
                      </a:ext>
                    </a:extLst>
                  </p:cNvPr>
                  <p:cNvSpPr/>
                  <p:nvPr/>
                </p:nvSpPr>
                <p:spPr>
                  <a:xfrm>
                    <a:off x="3981432" y="473159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2" name="フリーフォーム 1281">
                    <a:extLst>
                      <a:ext uri="{FF2B5EF4-FFF2-40B4-BE49-F238E27FC236}">
                        <a16:creationId xmlns:a16="http://schemas.microsoft.com/office/drawing/2014/main" id="{83667AC6-8384-E4E9-8096-9241AFB05B9F}"/>
                      </a:ext>
                    </a:extLst>
                  </p:cNvPr>
                  <p:cNvSpPr/>
                  <p:nvPr/>
                </p:nvSpPr>
                <p:spPr>
                  <a:xfrm>
                    <a:off x="4055000" y="521053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3" name="フリーフォーム 1282">
                    <a:extLst>
                      <a:ext uri="{FF2B5EF4-FFF2-40B4-BE49-F238E27FC236}">
                        <a16:creationId xmlns:a16="http://schemas.microsoft.com/office/drawing/2014/main" id="{36E88FF4-848B-4B1C-D51D-9D9E3FE6EABE}"/>
                      </a:ext>
                    </a:extLst>
                  </p:cNvPr>
                  <p:cNvSpPr/>
                  <p:nvPr/>
                </p:nvSpPr>
                <p:spPr>
                  <a:xfrm>
                    <a:off x="3685993" y="5210537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4" name="フリーフォーム 1283">
                    <a:extLst>
                      <a:ext uri="{FF2B5EF4-FFF2-40B4-BE49-F238E27FC236}">
                        <a16:creationId xmlns:a16="http://schemas.microsoft.com/office/drawing/2014/main" id="{5829309B-5AA1-C9C1-44D4-27B91B77FBA7}"/>
                      </a:ext>
                    </a:extLst>
                  </p:cNvPr>
                  <p:cNvSpPr/>
                  <p:nvPr/>
                </p:nvSpPr>
                <p:spPr>
                  <a:xfrm>
                    <a:off x="4350439" y="509999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3" name="グループ化 862">
                <a:extLst>
                  <a:ext uri="{FF2B5EF4-FFF2-40B4-BE49-F238E27FC236}">
                    <a16:creationId xmlns:a16="http://schemas.microsoft.com/office/drawing/2014/main" id="{B10C6883-EEE9-A928-D28B-A444B26AA287}"/>
                  </a:ext>
                </a:extLst>
              </p:cNvPr>
              <p:cNvGrpSpPr/>
              <p:nvPr/>
            </p:nvGrpSpPr>
            <p:grpSpPr>
              <a:xfrm>
                <a:off x="4472518" y="4858184"/>
                <a:ext cx="688745" cy="245612"/>
                <a:chOff x="4472518" y="4858184"/>
                <a:chExt cx="688745" cy="245612"/>
              </a:xfrm>
            </p:grpSpPr>
            <p:grpSp>
              <p:nvGrpSpPr>
                <p:cNvPr id="1234" name="グラフィックス 300">
                  <a:extLst>
                    <a:ext uri="{FF2B5EF4-FFF2-40B4-BE49-F238E27FC236}">
                      <a16:creationId xmlns:a16="http://schemas.microsoft.com/office/drawing/2014/main" id="{F9EB9DD3-BF0A-5D98-85DC-02996094D802}"/>
                    </a:ext>
                  </a:extLst>
                </p:cNvPr>
                <p:cNvGrpSpPr/>
                <p:nvPr/>
              </p:nvGrpSpPr>
              <p:grpSpPr>
                <a:xfrm>
                  <a:off x="4480055" y="4865721"/>
                  <a:ext cx="673671" cy="230545"/>
                  <a:chOff x="4480055" y="4865721"/>
                  <a:chExt cx="673671" cy="230545"/>
                </a:xfrm>
              </p:grpSpPr>
              <p:sp>
                <p:nvSpPr>
                  <p:cNvPr id="1243" name="フリーフォーム 1242">
                    <a:extLst>
                      <a:ext uri="{FF2B5EF4-FFF2-40B4-BE49-F238E27FC236}">
                        <a16:creationId xmlns:a16="http://schemas.microsoft.com/office/drawing/2014/main" id="{A0C0C870-2BD4-D6C1-17F4-C1C5CFE27CD9}"/>
                      </a:ext>
                    </a:extLst>
                  </p:cNvPr>
                  <p:cNvSpPr/>
                  <p:nvPr/>
                </p:nvSpPr>
                <p:spPr>
                  <a:xfrm>
                    <a:off x="4834518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4" name="フリーフォーム 1243">
                    <a:extLst>
                      <a:ext uri="{FF2B5EF4-FFF2-40B4-BE49-F238E27FC236}">
                        <a16:creationId xmlns:a16="http://schemas.microsoft.com/office/drawing/2014/main" id="{AF0A5094-7DA7-FA7B-33D8-02FF69F1F8F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5" name="フリーフォーム 1244">
                    <a:extLst>
                      <a:ext uri="{FF2B5EF4-FFF2-40B4-BE49-F238E27FC236}">
                        <a16:creationId xmlns:a16="http://schemas.microsoft.com/office/drawing/2014/main" id="{0CF1B91E-3D18-9B48-4B28-1DD0E8C94F77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6" name="フリーフォーム 1245">
                    <a:extLst>
                      <a:ext uri="{FF2B5EF4-FFF2-40B4-BE49-F238E27FC236}">
                        <a16:creationId xmlns:a16="http://schemas.microsoft.com/office/drawing/2014/main" id="{9F7769FC-D82E-4AD2-3234-69AA23E6B927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7" name="フリーフォーム 1246">
                    <a:extLst>
                      <a:ext uri="{FF2B5EF4-FFF2-40B4-BE49-F238E27FC236}">
                        <a16:creationId xmlns:a16="http://schemas.microsoft.com/office/drawing/2014/main" id="{64264B0E-8EAB-138D-99FB-D24F81537CE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8" name="フリーフォーム 1247">
                    <a:extLst>
                      <a:ext uri="{FF2B5EF4-FFF2-40B4-BE49-F238E27FC236}">
                        <a16:creationId xmlns:a16="http://schemas.microsoft.com/office/drawing/2014/main" id="{6CFF1049-A5BF-94D6-79AE-502D96A086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9" name="フリーフォーム 1248">
                    <a:extLst>
                      <a:ext uri="{FF2B5EF4-FFF2-40B4-BE49-F238E27FC236}">
                        <a16:creationId xmlns:a16="http://schemas.microsoft.com/office/drawing/2014/main" id="{258278D1-34C4-F642-7E76-187E1964E60B}"/>
                      </a:ext>
                    </a:extLst>
                  </p:cNvPr>
                  <p:cNvSpPr/>
                  <p:nvPr/>
                </p:nvSpPr>
                <p:spPr>
                  <a:xfrm>
                    <a:off x="4976376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0" name="フリーフォーム 1249">
                    <a:extLst>
                      <a:ext uri="{FF2B5EF4-FFF2-40B4-BE49-F238E27FC236}">
                        <a16:creationId xmlns:a16="http://schemas.microsoft.com/office/drawing/2014/main" id="{67FE5062-8639-E964-5A5E-C7179BFC904C}"/>
                      </a:ext>
                    </a:extLst>
                  </p:cNvPr>
                  <p:cNvSpPr/>
                  <p:nvPr/>
                </p:nvSpPr>
                <p:spPr>
                  <a:xfrm>
                    <a:off x="5153714" y="4865724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1" name="フリーフォーム 1250">
                    <a:extLst>
                      <a:ext uri="{FF2B5EF4-FFF2-40B4-BE49-F238E27FC236}">
                        <a16:creationId xmlns:a16="http://schemas.microsoft.com/office/drawing/2014/main" id="{E838775C-2B37-BE50-ADD1-834C25F8E09B}"/>
                      </a:ext>
                    </a:extLst>
                  </p:cNvPr>
                  <p:cNvSpPr/>
                  <p:nvPr/>
                </p:nvSpPr>
                <p:spPr>
                  <a:xfrm>
                    <a:off x="5011856" y="504306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2" name="フリーフォーム 1251">
                    <a:extLst>
                      <a:ext uri="{FF2B5EF4-FFF2-40B4-BE49-F238E27FC236}">
                        <a16:creationId xmlns:a16="http://schemas.microsoft.com/office/drawing/2014/main" id="{DCAFD66D-F4EA-2313-6EB5-80A1D5389D62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3" name="フリーフォーム 1252">
                    <a:extLst>
                      <a:ext uri="{FF2B5EF4-FFF2-40B4-BE49-F238E27FC236}">
                        <a16:creationId xmlns:a16="http://schemas.microsoft.com/office/drawing/2014/main" id="{7214169C-AB34-D0BA-1479-25696E318A41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4" name="フリーフォーム 1253">
                    <a:extLst>
                      <a:ext uri="{FF2B5EF4-FFF2-40B4-BE49-F238E27FC236}">
                        <a16:creationId xmlns:a16="http://schemas.microsoft.com/office/drawing/2014/main" id="{33930A52-8C80-0974-EA9B-489BB19EE210}"/>
                      </a:ext>
                    </a:extLst>
                  </p:cNvPr>
                  <p:cNvSpPr/>
                  <p:nvPr/>
                </p:nvSpPr>
                <p:spPr>
                  <a:xfrm>
                    <a:off x="4976388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5" name="フリーフォーム 1254">
                    <a:extLst>
                      <a:ext uri="{FF2B5EF4-FFF2-40B4-BE49-F238E27FC236}">
                        <a16:creationId xmlns:a16="http://schemas.microsoft.com/office/drawing/2014/main" id="{A1CBF68F-C7C5-6518-65B3-8183F40E963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6" name="フリーフォーム 1255">
                    <a:extLst>
                      <a:ext uri="{FF2B5EF4-FFF2-40B4-BE49-F238E27FC236}">
                        <a16:creationId xmlns:a16="http://schemas.microsoft.com/office/drawing/2014/main" id="{6E2755FB-BC3D-8EDC-6B73-E10A8FF7F8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230538"/>
                  </a:xfrm>
                  <a:custGeom>
                    <a:avLst/>
                    <a:gdLst>
                      <a:gd name="connsiteX0" fmla="*/ 0 w 141870"/>
                      <a:gd name="connsiteY0" fmla="*/ 230538 h 230538"/>
                      <a:gd name="connsiteX1" fmla="*/ 141870 w 141870"/>
                      <a:gd name="connsiteY1" fmla="*/ 0 h 230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230538">
                        <a:moveTo>
                          <a:pt x="0" y="230538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7" name="フリーフォーム 1256">
                    <a:extLst>
                      <a:ext uri="{FF2B5EF4-FFF2-40B4-BE49-F238E27FC236}">
                        <a16:creationId xmlns:a16="http://schemas.microsoft.com/office/drawing/2014/main" id="{A0D0F8A4-1268-3FFC-C32A-C593F63FCC4C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141858" cy="124139"/>
                  </a:xfrm>
                  <a:custGeom>
                    <a:avLst/>
                    <a:gdLst>
                      <a:gd name="connsiteX0" fmla="*/ 0 w 141858"/>
                      <a:gd name="connsiteY0" fmla="*/ 0 h 124139"/>
                      <a:gd name="connsiteX1" fmla="*/ 141858 w 141858"/>
                      <a:gd name="connsiteY1" fmla="*/ 124139 h 124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58" h="124139">
                        <a:moveTo>
                          <a:pt x="0" y="0"/>
                        </a:moveTo>
                        <a:lnTo>
                          <a:pt x="141858" y="1241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8" name="フリーフォーム 1257">
                    <a:extLst>
                      <a:ext uri="{FF2B5EF4-FFF2-40B4-BE49-F238E27FC236}">
                        <a16:creationId xmlns:a16="http://schemas.microsoft.com/office/drawing/2014/main" id="{DC6CE8E2-961D-B4EA-6486-62B64DBCFF83}"/>
                      </a:ext>
                    </a:extLst>
                  </p:cNvPr>
                  <p:cNvSpPr/>
                  <p:nvPr/>
                </p:nvSpPr>
                <p:spPr>
                  <a:xfrm>
                    <a:off x="4657460" y="5096266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9" name="フリーフォーム 1258">
                    <a:extLst>
                      <a:ext uri="{FF2B5EF4-FFF2-40B4-BE49-F238E27FC236}">
                        <a16:creationId xmlns:a16="http://schemas.microsoft.com/office/drawing/2014/main" id="{D73692F2-7E31-6E4F-055E-8287C3749D6B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0" name="フリーフォーム 1259">
                    <a:extLst>
                      <a:ext uri="{FF2B5EF4-FFF2-40B4-BE49-F238E27FC236}">
                        <a16:creationId xmlns:a16="http://schemas.microsoft.com/office/drawing/2014/main" id="{0DC19889-EF41-9391-E4C3-D5F874036F4C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1" name="フリーフォーム 1260">
                    <a:extLst>
                      <a:ext uri="{FF2B5EF4-FFF2-40B4-BE49-F238E27FC236}">
                        <a16:creationId xmlns:a16="http://schemas.microsoft.com/office/drawing/2014/main" id="{9425383F-B648-83ED-934A-65932D81EAF8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2" name="フリーフォーム 1261">
                    <a:extLst>
                      <a:ext uri="{FF2B5EF4-FFF2-40B4-BE49-F238E27FC236}">
                        <a16:creationId xmlns:a16="http://schemas.microsoft.com/office/drawing/2014/main" id="{4A515792-14D7-6ED0-84C0-35A981007605}"/>
                      </a:ext>
                    </a:extLst>
                  </p:cNvPr>
                  <p:cNvSpPr/>
                  <p:nvPr/>
                </p:nvSpPr>
                <p:spPr>
                  <a:xfrm>
                    <a:off x="4799318" y="4865731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3" name="フリーフォーム 1262">
                    <a:extLst>
                      <a:ext uri="{FF2B5EF4-FFF2-40B4-BE49-F238E27FC236}">
                        <a16:creationId xmlns:a16="http://schemas.microsoft.com/office/drawing/2014/main" id="{D53A661B-1DDD-0556-107F-41E037D10A7E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4" name="フリーフォーム 1263">
                    <a:extLst>
                      <a:ext uri="{FF2B5EF4-FFF2-40B4-BE49-F238E27FC236}">
                        <a16:creationId xmlns:a16="http://schemas.microsoft.com/office/drawing/2014/main" id="{09BAF060-CFED-C77A-2DCA-A6980389C615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5" name="フリーフォーム 1264">
                    <a:extLst>
                      <a:ext uri="{FF2B5EF4-FFF2-40B4-BE49-F238E27FC236}">
                        <a16:creationId xmlns:a16="http://schemas.microsoft.com/office/drawing/2014/main" id="{B27868C9-F3CD-7E7C-3EDA-5B28F1E2EBD9}"/>
                      </a:ext>
                    </a:extLst>
                  </p:cNvPr>
                  <p:cNvSpPr/>
                  <p:nvPr/>
                </p:nvSpPr>
                <p:spPr>
                  <a:xfrm>
                    <a:off x="4799330" y="4865728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6" name="フリーフォーム 1265">
                    <a:extLst>
                      <a:ext uri="{FF2B5EF4-FFF2-40B4-BE49-F238E27FC236}">
                        <a16:creationId xmlns:a16="http://schemas.microsoft.com/office/drawing/2014/main" id="{34724630-1FC9-D2F5-25CF-22CCBEE4EDA6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7" name="フリーフォーム 1266">
                    <a:extLst>
                      <a:ext uri="{FF2B5EF4-FFF2-40B4-BE49-F238E27FC236}">
                        <a16:creationId xmlns:a16="http://schemas.microsoft.com/office/drawing/2014/main" id="{94ACE236-3956-85AD-62E7-1C3D5B63AD2C}"/>
                      </a:ext>
                    </a:extLst>
                  </p:cNvPr>
                  <p:cNvSpPr/>
                  <p:nvPr/>
                </p:nvSpPr>
                <p:spPr>
                  <a:xfrm>
                    <a:off x="4480055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8" name="フリーフォーム 1267">
                    <a:extLst>
                      <a:ext uri="{FF2B5EF4-FFF2-40B4-BE49-F238E27FC236}">
                        <a16:creationId xmlns:a16="http://schemas.microsoft.com/office/drawing/2014/main" id="{2512F66D-5465-8D32-75A3-2E7751D7EC5F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9" name="フリーフォーム 1268">
                    <a:extLst>
                      <a:ext uri="{FF2B5EF4-FFF2-40B4-BE49-F238E27FC236}">
                        <a16:creationId xmlns:a16="http://schemas.microsoft.com/office/drawing/2014/main" id="{F102E44D-0D56-326C-8B3A-EB7178447BF8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0" name="フリーフォーム 1269">
                    <a:extLst>
                      <a:ext uri="{FF2B5EF4-FFF2-40B4-BE49-F238E27FC236}">
                        <a16:creationId xmlns:a16="http://schemas.microsoft.com/office/drawing/2014/main" id="{6FF42F6D-3C21-FC20-9E66-D7D07B5F790B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1" name="フリーフォーム 1270">
                    <a:extLst>
                      <a:ext uri="{FF2B5EF4-FFF2-40B4-BE49-F238E27FC236}">
                        <a16:creationId xmlns:a16="http://schemas.microsoft.com/office/drawing/2014/main" id="{212A59ED-130E-FE1A-728D-AAC27C3C97AF}"/>
                      </a:ext>
                    </a:extLst>
                  </p:cNvPr>
                  <p:cNvSpPr/>
                  <p:nvPr/>
                </p:nvSpPr>
                <p:spPr>
                  <a:xfrm>
                    <a:off x="4621913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2" name="フリーフォーム 1271">
                    <a:extLst>
                      <a:ext uri="{FF2B5EF4-FFF2-40B4-BE49-F238E27FC236}">
                        <a16:creationId xmlns:a16="http://schemas.microsoft.com/office/drawing/2014/main" id="{A39203C9-6A93-0730-3DFC-21681D58B66A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3" name="フリーフォーム 1272">
                    <a:extLst>
                      <a:ext uri="{FF2B5EF4-FFF2-40B4-BE49-F238E27FC236}">
                        <a16:creationId xmlns:a16="http://schemas.microsoft.com/office/drawing/2014/main" id="{B2FA18F9-6CCB-6FCD-3324-03F472B77C31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4" name="フリーフォーム 1273">
                    <a:extLst>
                      <a:ext uri="{FF2B5EF4-FFF2-40B4-BE49-F238E27FC236}">
                        <a16:creationId xmlns:a16="http://schemas.microsoft.com/office/drawing/2014/main" id="{7BBAA0C5-B962-85EE-FBD4-637030866BEB}"/>
                      </a:ext>
                    </a:extLst>
                  </p:cNvPr>
                  <p:cNvSpPr/>
                  <p:nvPr/>
                </p:nvSpPr>
                <p:spPr>
                  <a:xfrm>
                    <a:off x="4621925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5" name="フリーフォーム 1274">
                    <a:extLst>
                      <a:ext uri="{FF2B5EF4-FFF2-40B4-BE49-F238E27FC236}">
                        <a16:creationId xmlns:a16="http://schemas.microsoft.com/office/drawing/2014/main" id="{F6B889D3-0D3A-B0BE-40DC-52D9CBC801FE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35" name="グラフィックス 300">
                  <a:extLst>
                    <a:ext uri="{FF2B5EF4-FFF2-40B4-BE49-F238E27FC236}">
                      <a16:creationId xmlns:a16="http://schemas.microsoft.com/office/drawing/2014/main" id="{50634BFA-765C-8195-91DB-B5416652BB35}"/>
                    </a:ext>
                  </a:extLst>
                </p:cNvPr>
                <p:cNvGrpSpPr/>
                <p:nvPr/>
              </p:nvGrpSpPr>
              <p:grpSpPr>
                <a:xfrm>
                  <a:off x="4472518" y="4858184"/>
                  <a:ext cx="688745" cy="245612"/>
                  <a:chOff x="4472518" y="4858184"/>
                  <a:chExt cx="688745" cy="245612"/>
                </a:xfrm>
                <a:solidFill>
                  <a:srgbClr val="000000"/>
                </a:solidFill>
              </p:grpSpPr>
              <p:sp>
                <p:nvSpPr>
                  <p:cNvPr id="1236" name="フリーフォーム 1235">
                    <a:extLst>
                      <a:ext uri="{FF2B5EF4-FFF2-40B4-BE49-F238E27FC236}">
                        <a16:creationId xmlns:a16="http://schemas.microsoft.com/office/drawing/2014/main" id="{9B32E4E4-97F8-67A8-9978-75BBF7CA63C0}"/>
                      </a:ext>
                    </a:extLst>
                  </p:cNvPr>
                  <p:cNvSpPr/>
                  <p:nvPr/>
                </p:nvSpPr>
                <p:spPr>
                  <a:xfrm>
                    <a:off x="5004319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7" name="フリーフォーム 1236">
                    <a:extLst>
                      <a:ext uri="{FF2B5EF4-FFF2-40B4-BE49-F238E27FC236}">
                        <a16:creationId xmlns:a16="http://schemas.microsoft.com/office/drawing/2014/main" id="{7697BF12-512B-BE19-BE5F-313A2AFF2B74}"/>
                      </a:ext>
                    </a:extLst>
                  </p:cNvPr>
                  <p:cNvSpPr/>
                  <p:nvPr/>
                </p:nvSpPr>
                <p:spPr>
                  <a:xfrm>
                    <a:off x="5146189" y="4858184"/>
                    <a:ext cx="15074" cy="15074"/>
                  </a:xfrm>
                  <a:custGeom>
                    <a:avLst/>
                    <a:gdLst>
                      <a:gd name="connsiteX0" fmla="*/ 15075 w 15074"/>
                      <a:gd name="connsiteY0" fmla="*/ 7537 h 15074"/>
                      <a:gd name="connsiteX1" fmla="*/ 7537 w 15074"/>
                      <a:gd name="connsiteY1" fmla="*/ 15075 h 15074"/>
                      <a:gd name="connsiteX2" fmla="*/ 0 w 15074"/>
                      <a:gd name="connsiteY2" fmla="*/ 7537 h 15074"/>
                      <a:gd name="connsiteX3" fmla="*/ 7537 w 15074"/>
                      <a:gd name="connsiteY3" fmla="*/ 0 h 15074"/>
                      <a:gd name="connsiteX4" fmla="*/ 15075 w 15074"/>
                      <a:gd name="connsiteY4" fmla="*/ 7537 h 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4" h="15074">
                        <a:moveTo>
                          <a:pt x="15075" y="7537"/>
                        </a:moveTo>
                        <a:cubicBezTo>
                          <a:pt x="15075" y="11700"/>
                          <a:pt x="11700" y="15075"/>
                          <a:pt x="7537" y="15075"/>
                        </a:cubicBezTo>
                        <a:cubicBezTo>
                          <a:pt x="3375" y="15075"/>
                          <a:pt x="0" y="11700"/>
                          <a:pt x="0" y="7537"/>
                        </a:cubicBezTo>
                        <a:cubicBezTo>
                          <a:pt x="0" y="3375"/>
                          <a:pt x="3375" y="0"/>
                          <a:pt x="7537" y="0"/>
                        </a:cubicBezTo>
                        <a:cubicBezTo>
                          <a:pt x="11700" y="0"/>
                          <a:pt x="15075" y="3375"/>
                          <a:pt x="15075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8" name="フリーフォーム 1237">
                    <a:extLst>
                      <a:ext uri="{FF2B5EF4-FFF2-40B4-BE49-F238E27FC236}">
                        <a16:creationId xmlns:a16="http://schemas.microsoft.com/office/drawing/2014/main" id="{4EEBB0B9-3D4C-C893-3E29-D188410F55B9}"/>
                      </a:ext>
                    </a:extLst>
                  </p:cNvPr>
                  <p:cNvSpPr/>
                  <p:nvPr/>
                </p:nvSpPr>
                <p:spPr>
                  <a:xfrm>
                    <a:off x="5146189" y="5035521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9" name="フリーフォーム 1238">
                    <a:extLst>
                      <a:ext uri="{FF2B5EF4-FFF2-40B4-BE49-F238E27FC236}">
                        <a16:creationId xmlns:a16="http://schemas.microsoft.com/office/drawing/2014/main" id="{E2EAC3D8-1ED9-AD74-1D5A-C314D5114CBF}"/>
                      </a:ext>
                    </a:extLst>
                  </p:cNvPr>
                  <p:cNvSpPr/>
                  <p:nvPr/>
                </p:nvSpPr>
                <p:spPr>
                  <a:xfrm>
                    <a:off x="5004319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0" name="フリーフォーム 1239">
                    <a:extLst>
                      <a:ext uri="{FF2B5EF4-FFF2-40B4-BE49-F238E27FC236}">
                        <a16:creationId xmlns:a16="http://schemas.microsoft.com/office/drawing/2014/main" id="{27F983D7-0686-BB82-6B6A-58730EA027B2}"/>
                      </a:ext>
                    </a:extLst>
                  </p:cNvPr>
                  <p:cNvSpPr/>
                  <p:nvPr/>
                </p:nvSpPr>
                <p:spPr>
                  <a:xfrm>
                    <a:off x="4472518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1" name="フリーフォーム 1240">
                    <a:extLst>
                      <a:ext uri="{FF2B5EF4-FFF2-40B4-BE49-F238E27FC236}">
                        <a16:creationId xmlns:a16="http://schemas.microsoft.com/office/drawing/2014/main" id="{2937FFD0-2554-67EB-EA3E-3E6268B0C47B}"/>
                      </a:ext>
                    </a:extLst>
                  </p:cNvPr>
                  <p:cNvSpPr/>
                  <p:nvPr/>
                </p:nvSpPr>
                <p:spPr>
                  <a:xfrm>
                    <a:off x="4472518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2" name="フリーフォーム 1241">
                    <a:extLst>
                      <a:ext uri="{FF2B5EF4-FFF2-40B4-BE49-F238E27FC236}">
                        <a16:creationId xmlns:a16="http://schemas.microsoft.com/office/drawing/2014/main" id="{183CB677-E6AE-805B-00F7-BBD010734B4B}"/>
                      </a:ext>
                    </a:extLst>
                  </p:cNvPr>
                  <p:cNvSpPr/>
                  <p:nvPr/>
                </p:nvSpPr>
                <p:spPr>
                  <a:xfrm>
                    <a:off x="4614388" y="4858184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4" name="グループ化 863">
                <a:extLst>
                  <a:ext uri="{FF2B5EF4-FFF2-40B4-BE49-F238E27FC236}">
                    <a16:creationId xmlns:a16="http://schemas.microsoft.com/office/drawing/2014/main" id="{E2B38F74-917B-47F8-3C0F-FA5B52259CC0}"/>
                  </a:ext>
                </a:extLst>
              </p:cNvPr>
              <p:cNvGrpSpPr/>
              <p:nvPr/>
            </p:nvGrpSpPr>
            <p:grpSpPr>
              <a:xfrm>
                <a:off x="5278945" y="4858491"/>
                <a:ext cx="668318" cy="240631"/>
                <a:chOff x="5278945" y="4858491"/>
                <a:chExt cx="668318" cy="240631"/>
              </a:xfrm>
            </p:grpSpPr>
            <p:grpSp>
              <p:nvGrpSpPr>
                <p:cNvPr id="1175" name="グラフィックス 301">
                  <a:extLst>
                    <a:ext uri="{FF2B5EF4-FFF2-40B4-BE49-F238E27FC236}">
                      <a16:creationId xmlns:a16="http://schemas.microsoft.com/office/drawing/2014/main" id="{5DBC7E76-84EF-BFC0-CFF1-8F7DA8E15BD1}"/>
                    </a:ext>
                  </a:extLst>
                </p:cNvPr>
                <p:cNvGrpSpPr/>
                <p:nvPr/>
              </p:nvGrpSpPr>
              <p:grpSpPr>
                <a:xfrm>
                  <a:off x="5285010" y="4864560"/>
                  <a:ext cx="656189" cy="228497"/>
                  <a:chOff x="5285010" y="4864560"/>
                  <a:chExt cx="656189" cy="228497"/>
                </a:xfrm>
              </p:grpSpPr>
              <p:sp>
                <p:nvSpPr>
                  <p:cNvPr id="1184" name="フリーフォーム 1183">
                    <a:extLst>
                      <a:ext uri="{FF2B5EF4-FFF2-40B4-BE49-F238E27FC236}">
                        <a16:creationId xmlns:a16="http://schemas.microsoft.com/office/drawing/2014/main" id="{03080AE4-EA9F-D0CC-BD1F-0A5A9A059F21}"/>
                      </a:ext>
                    </a:extLst>
                  </p:cNvPr>
                  <p:cNvSpPr/>
                  <p:nvPr/>
                </p:nvSpPr>
                <p:spPr>
                  <a:xfrm>
                    <a:off x="5570212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5" name="フリーフォーム 1184">
                    <a:extLst>
                      <a:ext uri="{FF2B5EF4-FFF2-40B4-BE49-F238E27FC236}">
                        <a16:creationId xmlns:a16="http://schemas.microsoft.com/office/drawing/2014/main" id="{524F0589-CDD0-4D73-73C8-D303269A8BD3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6" name="フリーフォーム 1185">
                    <a:extLst>
                      <a:ext uri="{FF2B5EF4-FFF2-40B4-BE49-F238E27FC236}">
                        <a16:creationId xmlns:a16="http://schemas.microsoft.com/office/drawing/2014/main" id="{CBE69F0B-0BE0-3C4B-E1C4-D46987D03D56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7" name="フリーフォーム 1186">
                    <a:extLst>
                      <a:ext uri="{FF2B5EF4-FFF2-40B4-BE49-F238E27FC236}">
                        <a16:creationId xmlns:a16="http://schemas.microsoft.com/office/drawing/2014/main" id="{025E2D05-87D6-DFE9-F4D9-0EBDEF136410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8" name="フリーフォーム 1187">
                    <a:extLst>
                      <a:ext uri="{FF2B5EF4-FFF2-40B4-BE49-F238E27FC236}">
                        <a16:creationId xmlns:a16="http://schemas.microsoft.com/office/drawing/2014/main" id="{5E0AA5A8-BAB2-73D6-BBFB-19E976F0E1F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9" name="フリーフォーム 1188">
                    <a:extLst>
                      <a:ext uri="{FF2B5EF4-FFF2-40B4-BE49-F238E27FC236}">
                        <a16:creationId xmlns:a16="http://schemas.microsoft.com/office/drawing/2014/main" id="{DB1C4875-B9D7-8C33-A587-5D21000CF7B7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0" name="フリーフォーム 1189">
                    <a:extLst>
                      <a:ext uri="{FF2B5EF4-FFF2-40B4-BE49-F238E27FC236}">
                        <a16:creationId xmlns:a16="http://schemas.microsoft.com/office/drawing/2014/main" id="{199FF85C-98DD-3F85-8673-36A218208071}"/>
                      </a:ext>
                    </a:extLst>
                  </p:cNvPr>
                  <p:cNvSpPr/>
                  <p:nvPr/>
                </p:nvSpPr>
                <p:spPr>
                  <a:xfrm>
                    <a:off x="5684352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1" name="フリーフォーム 1190">
                    <a:extLst>
                      <a:ext uri="{FF2B5EF4-FFF2-40B4-BE49-F238E27FC236}">
                        <a16:creationId xmlns:a16="http://schemas.microsoft.com/office/drawing/2014/main" id="{AB9FBB23-891B-E14A-2067-0E3087CB26F7}"/>
                      </a:ext>
                    </a:extLst>
                  </p:cNvPr>
                  <p:cNvSpPr/>
                  <p:nvPr/>
                </p:nvSpPr>
                <p:spPr>
                  <a:xfrm>
                    <a:off x="5827038" y="4907407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2" name="フリーフォーム 1191">
                    <a:extLst>
                      <a:ext uri="{FF2B5EF4-FFF2-40B4-BE49-F238E27FC236}">
                        <a16:creationId xmlns:a16="http://schemas.microsoft.com/office/drawing/2014/main" id="{AE3EFD18-4EA8-468D-CF14-460E65941A29}"/>
                      </a:ext>
                    </a:extLst>
                  </p:cNvPr>
                  <p:cNvSpPr/>
                  <p:nvPr/>
                </p:nvSpPr>
                <p:spPr>
                  <a:xfrm>
                    <a:off x="5712898" y="5050213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3" name="フリーフォーム 1192">
                    <a:extLst>
                      <a:ext uri="{FF2B5EF4-FFF2-40B4-BE49-F238E27FC236}">
                        <a16:creationId xmlns:a16="http://schemas.microsoft.com/office/drawing/2014/main" id="{603ED813-191F-37AE-791D-BB00102878E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7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7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4" name="フリーフォーム 1193">
                    <a:extLst>
                      <a:ext uri="{FF2B5EF4-FFF2-40B4-BE49-F238E27FC236}">
                        <a16:creationId xmlns:a16="http://schemas.microsoft.com/office/drawing/2014/main" id="{8035D993-7F7B-0FA7-C6C7-98B66E4BF739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142687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7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5" name="フリーフォーム 1194">
                    <a:extLst>
                      <a:ext uri="{FF2B5EF4-FFF2-40B4-BE49-F238E27FC236}">
                        <a16:creationId xmlns:a16="http://schemas.microsoft.com/office/drawing/2014/main" id="{B97F8E3A-9227-5FC7-36F0-13524415F14C}"/>
                      </a:ext>
                    </a:extLst>
                  </p:cNvPr>
                  <p:cNvSpPr/>
                  <p:nvPr/>
                </p:nvSpPr>
                <p:spPr>
                  <a:xfrm>
                    <a:off x="5684361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6" name="フリーフォーム 1195">
                    <a:extLst>
                      <a:ext uri="{FF2B5EF4-FFF2-40B4-BE49-F238E27FC236}">
                        <a16:creationId xmlns:a16="http://schemas.microsoft.com/office/drawing/2014/main" id="{A0C547F1-6A7B-223E-D25B-C8C720B2AC3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7" name="フリーフォーム 1196">
                    <a:extLst>
                      <a:ext uri="{FF2B5EF4-FFF2-40B4-BE49-F238E27FC236}">
                        <a16:creationId xmlns:a16="http://schemas.microsoft.com/office/drawing/2014/main" id="{169B545F-0314-AFF1-5575-C128FC4EDFE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8" name="フリーフォーム 1197">
                    <a:extLst>
                      <a:ext uri="{FF2B5EF4-FFF2-40B4-BE49-F238E27FC236}">
                        <a16:creationId xmlns:a16="http://schemas.microsoft.com/office/drawing/2014/main" id="{F4724B04-68F6-8A4B-947C-7263C3C66D9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39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39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9" name="フリーフォーム 1198">
                    <a:extLst>
                      <a:ext uri="{FF2B5EF4-FFF2-40B4-BE49-F238E27FC236}">
                        <a16:creationId xmlns:a16="http://schemas.microsoft.com/office/drawing/2014/main" id="{FCC1E7FC-F3B4-0884-1AA6-953C1D5A3B31}"/>
                      </a:ext>
                    </a:extLst>
                  </p:cNvPr>
                  <p:cNvSpPr/>
                  <p:nvPr/>
                </p:nvSpPr>
                <p:spPr>
                  <a:xfrm>
                    <a:off x="5427750" y="509305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0" name="フリーフォーム 1199">
                    <a:extLst>
                      <a:ext uri="{FF2B5EF4-FFF2-40B4-BE49-F238E27FC236}">
                        <a16:creationId xmlns:a16="http://schemas.microsoft.com/office/drawing/2014/main" id="{F6254727-6574-4B99-00A6-9DB12CECE6BB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1" name="フリーフォーム 1200">
                    <a:extLst>
                      <a:ext uri="{FF2B5EF4-FFF2-40B4-BE49-F238E27FC236}">
                        <a16:creationId xmlns:a16="http://schemas.microsoft.com/office/drawing/2014/main" id="{46C2C09B-A58E-87ED-52EA-67A8EA1CAE25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2" name="フリーフォーム 1201">
                    <a:extLst>
                      <a:ext uri="{FF2B5EF4-FFF2-40B4-BE49-F238E27FC236}">
                        <a16:creationId xmlns:a16="http://schemas.microsoft.com/office/drawing/2014/main" id="{65E606FB-0EAB-31BF-DCCC-C5792EA60CC3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3" name="フリーフォーム 1202">
                    <a:extLst>
                      <a:ext uri="{FF2B5EF4-FFF2-40B4-BE49-F238E27FC236}">
                        <a16:creationId xmlns:a16="http://schemas.microsoft.com/office/drawing/2014/main" id="{D3827FDB-B13C-F2EA-8BC2-1761C293F8DD}"/>
                      </a:ext>
                    </a:extLst>
                  </p:cNvPr>
                  <p:cNvSpPr/>
                  <p:nvPr/>
                </p:nvSpPr>
                <p:spPr>
                  <a:xfrm>
                    <a:off x="5541890" y="49074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4" name="フリーフォーム 1203">
                    <a:extLst>
                      <a:ext uri="{FF2B5EF4-FFF2-40B4-BE49-F238E27FC236}">
                        <a16:creationId xmlns:a16="http://schemas.microsoft.com/office/drawing/2014/main" id="{D20EBC36-FE04-DA75-D55C-F6F27A8CC068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5" name="フリーフォーム 1204">
                    <a:extLst>
                      <a:ext uri="{FF2B5EF4-FFF2-40B4-BE49-F238E27FC236}">
                        <a16:creationId xmlns:a16="http://schemas.microsoft.com/office/drawing/2014/main" id="{A80D9C7B-96AD-C950-AF1B-52F880649BF6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6" name="フリーフォーム 1205">
                    <a:extLst>
                      <a:ext uri="{FF2B5EF4-FFF2-40B4-BE49-F238E27FC236}">
                        <a16:creationId xmlns:a16="http://schemas.microsoft.com/office/drawing/2014/main" id="{8A2A4B6B-0C57-BC06-D886-CF8B7E125A67}"/>
                      </a:ext>
                    </a:extLst>
                  </p:cNvPr>
                  <p:cNvSpPr/>
                  <p:nvPr/>
                </p:nvSpPr>
                <p:spPr>
                  <a:xfrm>
                    <a:off x="5541900" y="490741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7" name="フリーフォーム 1206">
                    <a:extLst>
                      <a:ext uri="{FF2B5EF4-FFF2-40B4-BE49-F238E27FC236}">
                        <a16:creationId xmlns:a16="http://schemas.microsoft.com/office/drawing/2014/main" id="{DD5557B0-5648-953C-6827-8435DE0CBA49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8" name="フリーフォーム 1207">
                    <a:extLst>
                      <a:ext uri="{FF2B5EF4-FFF2-40B4-BE49-F238E27FC236}">
                        <a16:creationId xmlns:a16="http://schemas.microsoft.com/office/drawing/2014/main" id="{894E70CA-F687-829D-24C8-EBB31EBEC94A}"/>
                      </a:ext>
                    </a:extLst>
                  </p:cNvPr>
                  <p:cNvSpPr/>
                  <p:nvPr/>
                </p:nvSpPr>
                <p:spPr>
                  <a:xfrm>
                    <a:off x="5285010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9" name="フリーフォーム 1208">
                    <a:extLst>
                      <a:ext uri="{FF2B5EF4-FFF2-40B4-BE49-F238E27FC236}">
                        <a16:creationId xmlns:a16="http://schemas.microsoft.com/office/drawing/2014/main" id="{487E72CF-E5DA-B62D-7646-96429FB13854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0" name="フリーフォーム 1209">
                    <a:extLst>
                      <a:ext uri="{FF2B5EF4-FFF2-40B4-BE49-F238E27FC236}">
                        <a16:creationId xmlns:a16="http://schemas.microsoft.com/office/drawing/2014/main" id="{5ED5DF51-9911-1345-DA4A-59413317C2FD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1" name="フリーフォーム 1210">
                    <a:extLst>
                      <a:ext uri="{FF2B5EF4-FFF2-40B4-BE49-F238E27FC236}">
                        <a16:creationId xmlns:a16="http://schemas.microsoft.com/office/drawing/2014/main" id="{0797DDD7-C415-42DF-F497-BD9DD8BBCE4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2" name="フリーフォーム 1211">
                    <a:extLst>
                      <a:ext uri="{FF2B5EF4-FFF2-40B4-BE49-F238E27FC236}">
                        <a16:creationId xmlns:a16="http://schemas.microsoft.com/office/drawing/2014/main" id="{1127579E-669A-D1E0-1A54-F4B8E7E606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3" name="フリーフォーム 1212">
                    <a:extLst>
                      <a:ext uri="{FF2B5EF4-FFF2-40B4-BE49-F238E27FC236}">
                        <a16:creationId xmlns:a16="http://schemas.microsoft.com/office/drawing/2014/main" id="{D4BA5A27-08F6-A59D-443B-FD2D3FE8CCDC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4" name="フリーフォーム 1213">
                    <a:extLst>
                      <a:ext uri="{FF2B5EF4-FFF2-40B4-BE49-F238E27FC236}">
                        <a16:creationId xmlns:a16="http://schemas.microsoft.com/office/drawing/2014/main" id="{2B894E59-606A-3D1B-654D-2D5D97107B29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5" name="フリーフォーム 1214">
                    <a:extLst>
                      <a:ext uri="{FF2B5EF4-FFF2-40B4-BE49-F238E27FC236}">
                        <a16:creationId xmlns:a16="http://schemas.microsoft.com/office/drawing/2014/main" id="{F1EF9A7B-B852-8DC7-F776-DBF9660FF357}"/>
                      </a:ext>
                    </a:extLst>
                  </p:cNvPr>
                  <p:cNvSpPr/>
                  <p:nvPr/>
                </p:nvSpPr>
                <p:spPr>
                  <a:xfrm>
                    <a:off x="5399159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6" name="フリーフォーム 1215">
                    <a:extLst>
                      <a:ext uri="{FF2B5EF4-FFF2-40B4-BE49-F238E27FC236}">
                        <a16:creationId xmlns:a16="http://schemas.microsoft.com/office/drawing/2014/main" id="{743FEC76-297C-6AB2-7572-7A225A65BDC8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7" name="フリーフォーム 1216">
                    <a:extLst>
                      <a:ext uri="{FF2B5EF4-FFF2-40B4-BE49-F238E27FC236}">
                        <a16:creationId xmlns:a16="http://schemas.microsoft.com/office/drawing/2014/main" id="{AFD18429-96A8-C0DB-42C3-E0ACE3BBB925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8" name="フリーフォーム 1217">
                    <a:extLst>
                      <a:ext uri="{FF2B5EF4-FFF2-40B4-BE49-F238E27FC236}">
                        <a16:creationId xmlns:a16="http://schemas.microsoft.com/office/drawing/2014/main" id="{76AADC17-300B-50ED-1115-63C30415FBD4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9" name="フリーフォーム 1218">
                    <a:extLst>
                      <a:ext uri="{FF2B5EF4-FFF2-40B4-BE49-F238E27FC236}">
                        <a16:creationId xmlns:a16="http://schemas.microsoft.com/office/drawing/2014/main" id="{088BC27A-B4DD-A1F7-19C4-6AC0CF7E35F9}"/>
                      </a:ext>
                    </a:extLst>
                  </p:cNvPr>
                  <p:cNvSpPr/>
                  <p:nvPr/>
                </p:nvSpPr>
                <p:spPr>
                  <a:xfrm>
                    <a:off x="5798503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0" name="フリーフォーム 1219">
                    <a:extLst>
                      <a:ext uri="{FF2B5EF4-FFF2-40B4-BE49-F238E27FC236}">
                        <a16:creationId xmlns:a16="http://schemas.microsoft.com/office/drawing/2014/main" id="{357284E4-91AE-9B93-314B-15506B2FDCDD}"/>
                      </a:ext>
                    </a:extLst>
                  </p:cNvPr>
                  <p:cNvSpPr/>
                  <p:nvPr/>
                </p:nvSpPr>
                <p:spPr>
                  <a:xfrm>
                    <a:off x="5941189" y="486456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1" name="フリーフォーム 1220">
                    <a:extLst>
                      <a:ext uri="{FF2B5EF4-FFF2-40B4-BE49-F238E27FC236}">
                        <a16:creationId xmlns:a16="http://schemas.microsoft.com/office/drawing/2014/main" id="{F3654F34-D571-E12D-26EB-76E1CA9E8D1B}"/>
                      </a:ext>
                    </a:extLst>
                  </p:cNvPr>
                  <p:cNvSpPr/>
                  <p:nvPr/>
                </p:nvSpPr>
                <p:spPr>
                  <a:xfrm>
                    <a:off x="5827050" y="500736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2" name="フリーフォーム 1221">
                    <a:extLst>
                      <a:ext uri="{FF2B5EF4-FFF2-40B4-BE49-F238E27FC236}">
                        <a16:creationId xmlns:a16="http://schemas.microsoft.com/office/drawing/2014/main" id="{4EBDBDF8-A687-FCD6-18BE-3F036EDD02EA}"/>
                      </a:ext>
                    </a:extLst>
                  </p:cNvPr>
                  <p:cNvSpPr/>
                  <p:nvPr/>
                </p:nvSpPr>
                <p:spPr>
                  <a:xfrm>
                    <a:off x="5798513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3" name="フリーフォーム 1222">
                    <a:extLst>
                      <a:ext uri="{FF2B5EF4-FFF2-40B4-BE49-F238E27FC236}">
                        <a16:creationId xmlns:a16="http://schemas.microsoft.com/office/drawing/2014/main" id="{0BA7CE83-4FA4-0837-FD2B-0D210AB92BEF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4" name="フリーフォーム 1223">
                    <a:extLst>
                      <a:ext uri="{FF2B5EF4-FFF2-40B4-BE49-F238E27FC236}">
                        <a16:creationId xmlns:a16="http://schemas.microsoft.com/office/drawing/2014/main" id="{F7454023-4689-28C9-6AC1-6FC4B1E194B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5" name="フリーフォーム 1224">
                    <a:extLst>
                      <a:ext uri="{FF2B5EF4-FFF2-40B4-BE49-F238E27FC236}">
                        <a16:creationId xmlns:a16="http://schemas.microsoft.com/office/drawing/2014/main" id="{6E270E63-B893-A55D-546B-C275676AA86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907402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40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40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6" name="フリーフォーム 1225">
                    <a:extLst>
                      <a:ext uri="{FF2B5EF4-FFF2-40B4-BE49-F238E27FC236}">
                        <a16:creationId xmlns:a16="http://schemas.microsoft.com/office/drawing/2014/main" id="{5A79ACD5-EEAD-0D5B-6593-D9F8A88BEB3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7" name="フリーフォーム 1226">
                    <a:extLst>
                      <a:ext uri="{FF2B5EF4-FFF2-40B4-BE49-F238E27FC236}">
                        <a16:creationId xmlns:a16="http://schemas.microsoft.com/office/drawing/2014/main" id="{FE356CD4-3BE9-A0C1-BAAE-1B0F12CBFA4A}"/>
                      </a:ext>
                    </a:extLst>
                  </p:cNvPr>
                  <p:cNvSpPr/>
                  <p:nvPr/>
                </p:nvSpPr>
                <p:spPr>
                  <a:xfrm>
                    <a:off x="5656041" y="486456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8" name="フリーフォーム 1227">
                    <a:extLst>
                      <a:ext uri="{FF2B5EF4-FFF2-40B4-BE49-F238E27FC236}">
                        <a16:creationId xmlns:a16="http://schemas.microsoft.com/office/drawing/2014/main" id="{EEBE6692-BDC4-8817-E97C-0598C70076BC}"/>
                      </a:ext>
                    </a:extLst>
                  </p:cNvPr>
                  <p:cNvSpPr/>
                  <p:nvPr/>
                </p:nvSpPr>
                <p:spPr>
                  <a:xfrm>
                    <a:off x="5656051" y="4864566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9" name="フリーフォーム 1228">
                    <a:extLst>
                      <a:ext uri="{FF2B5EF4-FFF2-40B4-BE49-F238E27FC236}">
                        <a16:creationId xmlns:a16="http://schemas.microsoft.com/office/drawing/2014/main" id="{0A812EFF-977E-73E7-4371-EA99D2D5D55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0" name="フリーフォーム 1229">
                    <a:extLst>
                      <a:ext uri="{FF2B5EF4-FFF2-40B4-BE49-F238E27FC236}">
                        <a16:creationId xmlns:a16="http://schemas.microsoft.com/office/drawing/2014/main" id="{B342B5B7-79BA-B2D0-9C0E-D7CE746FB8FF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1" name="フリーフォーム 1230">
                    <a:extLst>
                      <a:ext uri="{FF2B5EF4-FFF2-40B4-BE49-F238E27FC236}">
                        <a16:creationId xmlns:a16="http://schemas.microsoft.com/office/drawing/2014/main" id="{AF76811D-56B5-8AD3-1A1B-EA1E5526157F}"/>
                      </a:ext>
                    </a:extLst>
                  </p:cNvPr>
                  <p:cNvSpPr/>
                  <p:nvPr/>
                </p:nvSpPr>
                <p:spPr>
                  <a:xfrm>
                    <a:off x="5513301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2" name="フリーフォーム 1231">
                    <a:extLst>
                      <a:ext uri="{FF2B5EF4-FFF2-40B4-BE49-F238E27FC236}">
                        <a16:creationId xmlns:a16="http://schemas.microsoft.com/office/drawing/2014/main" id="{3B990D30-4184-79BF-1330-3DF7A34D918B}"/>
                      </a:ext>
                    </a:extLst>
                  </p:cNvPr>
                  <p:cNvSpPr/>
                  <p:nvPr/>
                </p:nvSpPr>
                <p:spPr>
                  <a:xfrm>
                    <a:off x="5513310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3" name="フリーフォーム 1232">
                    <a:extLst>
                      <a:ext uri="{FF2B5EF4-FFF2-40B4-BE49-F238E27FC236}">
                        <a16:creationId xmlns:a16="http://schemas.microsoft.com/office/drawing/2014/main" id="{E50BCAA8-F72E-3CD2-A831-797E9E98CD59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176" name="グラフィックス 301">
                  <a:extLst>
                    <a:ext uri="{FF2B5EF4-FFF2-40B4-BE49-F238E27FC236}">
                      <a16:creationId xmlns:a16="http://schemas.microsoft.com/office/drawing/2014/main" id="{E9270E89-A6C1-D1D8-F313-9B76B61AC4C2}"/>
                    </a:ext>
                  </a:extLst>
                </p:cNvPr>
                <p:cNvGrpSpPr/>
                <p:nvPr/>
              </p:nvGrpSpPr>
              <p:grpSpPr>
                <a:xfrm>
                  <a:off x="5278945" y="4858491"/>
                  <a:ext cx="668318" cy="240631"/>
                  <a:chOff x="5278945" y="4858491"/>
                  <a:chExt cx="668318" cy="240631"/>
                </a:xfrm>
                <a:solidFill>
                  <a:srgbClr val="000000"/>
                </a:solidFill>
              </p:grpSpPr>
              <p:sp>
                <p:nvSpPr>
                  <p:cNvPr id="1177" name="フリーフォーム 1176">
                    <a:extLst>
                      <a:ext uri="{FF2B5EF4-FFF2-40B4-BE49-F238E27FC236}">
                        <a16:creationId xmlns:a16="http://schemas.microsoft.com/office/drawing/2014/main" id="{75F6C3D9-C450-1ACE-8677-34F4FF7E4072}"/>
                      </a:ext>
                    </a:extLst>
                  </p:cNvPr>
                  <p:cNvSpPr/>
                  <p:nvPr/>
                </p:nvSpPr>
                <p:spPr>
                  <a:xfrm>
                    <a:off x="5706834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8" name="フリーフォーム 1177">
                    <a:extLst>
                      <a:ext uri="{FF2B5EF4-FFF2-40B4-BE49-F238E27FC236}">
                        <a16:creationId xmlns:a16="http://schemas.microsoft.com/office/drawing/2014/main" id="{5420833E-1D18-E5EF-73CC-4B7D5BDC3EF7}"/>
                      </a:ext>
                    </a:extLst>
                  </p:cNvPr>
                  <p:cNvSpPr/>
                  <p:nvPr/>
                </p:nvSpPr>
                <p:spPr>
                  <a:xfrm>
                    <a:off x="5706834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9" name="フリーフォーム 1178">
                    <a:extLst>
                      <a:ext uri="{FF2B5EF4-FFF2-40B4-BE49-F238E27FC236}">
                        <a16:creationId xmlns:a16="http://schemas.microsoft.com/office/drawing/2014/main" id="{2E40170A-F08D-9D14-986A-F2DA893C7F1C}"/>
                      </a:ext>
                    </a:extLst>
                  </p:cNvPr>
                  <p:cNvSpPr/>
                  <p:nvPr/>
                </p:nvSpPr>
                <p:spPr>
                  <a:xfrm>
                    <a:off x="5278945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0" name="フリーフォーム 1179">
                    <a:extLst>
                      <a:ext uri="{FF2B5EF4-FFF2-40B4-BE49-F238E27FC236}">
                        <a16:creationId xmlns:a16="http://schemas.microsoft.com/office/drawing/2014/main" id="{556B8AFC-511C-F262-0647-EF45568353D5}"/>
                      </a:ext>
                    </a:extLst>
                  </p:cNvPr>
                  <p:cNvSpPr/>
                  <p:nvPr/>
                </p:nvSpPr>
                <p:spPr>
                  <a:xfrm>
                    <a:off x="5278945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1" name="フリーフォーム 1180">
                    <a:extLst>
                      <a:ext uri="{FF2B5EF4-FFF2-40B4-BE49-F238E27FC236}">
                        <a16:creationId xmlns:a16="http://schemas.microsoft.com/office/drawing/2014/main" id="{239403C3-D232-1C34-87C1-516DC4C531CE}"/>
                      </a:ext>
                    </a:extLst>
                  </p:cNvPr>
                  <p:cNvSpPr/>
                  <p:nvPr/>
                </p:nvSpPr>
                <p:spPr>
                  <a:xfrm>
                    <a:off x="5935135" y="485849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2" name="フリーフォーム 1181">
                    <a:extLst>
                      <a:ext uri="{FF2B5EF4-FFF2-40B4-BE49-F238E27FC236}">
                        <a16:creationId xmlns:a16="http://schemas.microsoft.com/office/drawing/2014/main" id="{54E784FB-A8F1-91ED-D244-ACEF738A3EFB}"/>
                      </a:ext>
                    </a:extLst>
                  </p:cNvPr>
                  <p:cNvSpPr/>
                  <p:nvPr/>
                </p:nvSpPr>
                <p:spPr>
                  <a:xfrm>
                    <a:off x="5935135" y="500129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3" name="フリーフォーム 1182">
                    <a:extLst>
                      <a:ext uri="{FF2B5EF4-FFF2-40B4-BE49-F238E27FC236}">
                        <a16:creationId xmlns:a16="http://schemas.microsoft.com/office/drawing/2014/main" id="{25506E76-C63D-08F4-8A8D-35F397649710}"/>
                      </a:ext>
                    </a:extLst>
                  </p:cNvPr>
                  <p:cNvSpPr/>
                  <p:nvPr/>
                </p:nvSpPr>
                <p:spPr>
                  <a:xfrm>
                    <a:off x="5507246" y="485849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5" name="グループ化 864">
                <a:extLst>
                  <a:ext uri="{FF2B5EF4-FFF2-40B4-BE49-F238E27FC236}">
                    <a16:creationId xmlns:a16="http://schemas.microsoft.com/office/drawing/2014/main" id="{A6358CEA-C0CE-E287-EE02-E827A8B32227}"/>
                  </a:ext>
                </a:extLst>
              </p:cNvPr>
              <p:cNvGrpSpPr/>
              <p:nvPr/>
            </p:nvGrpSpPr>
            <p:grpSpPr>
              <a:xfrm>
                <a:off x="6057243" y="4782252"/>
                <a:ext cx="687987" cy="393230"/>
                <a:chOff x="6057243" y="4782252"/>
                <a:chExt cx="687987" cy="393230"/>
              </a:xfrm>
            </p:grpSpPr>
            <p:grpSp>
              <p:nvGrpSpPr>
                <p:cNvPr id="1095" name="グラフィックス 302">
                  <a:extLst>
                    <a:ext uri="{FF2B5EF4-FFF2-40B4-BE49-F238E27FC236}">
                      <a16:creationId xmlns:a16="http://schemas.microsoft.com/office/drawing/2014/main" id="{4303E2F2-B1D4-9028-FEEA-0E88A84D4323}"/>
                    </a:ext>
                  </a:extLst>
                </p:cNvPr>
                <p:cNvGrpSpPr/>
                <p:nvPr/>
              </p:nvGrpSpPr>
              <p:grpSpPr>
                <a:xfrm>
                  <a:off x="6063485" y="4788476"/>
                  <a:ext cx="675502" cy="380787"/>
                  <a:chOff x="6063485" y="4788476"/>
                  <a:chExt cx="675502" cy="380787"/>
                </a:xfrm>
              </p:grpSpPr>
              <p:sp>
                <p:nvSpPr>
                  <p:cNvPr id="1104" name="フリーフォーム 1103">
                    <a:extLst>
                      <a:ext uri="{FF2B5EF4-FFF2-40B4-BE49-F238E27FC236}">
                        <a16:creationId xmlns:a16="http://schemas.microsoft.com/office/drawing/2014/main" id="{02BFBDB2-E77B-46D7-6412-3B133692AA6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5" name="フリーフォーム 1104">
                    <a:extLst>
                      <a:ext uri="{FF2B5EF4-FFF2-40B4-BE49-F238E27FC236}">
                        <a16:creationId xmlns:a16="http://schemas.microsoft.com/office/drawing/2014/main" id="{CBAF4819-8764-836C-9FBE-52E9B31870EE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6" name="フリーフォーム 1105">
                    <a:extLst>
                      <a:ext uri="{FF2B5EF4-FFF2-40B4-BE49-F238E27FC236}">
                        <a16:creationId xmlns:a16="http://schemas.microsoft.com/office/drawing/2014/main" id="{C59D48B0-8CA7-A60C-5F04-159AD928FC60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7" name="フリーフォーム 1106">
                    <a:extLst>
                      <a:ext uri="{FF2B5EF4-FFF2-40B4-BE49-F238E27FC236}">
                        <a16:creationId xmlns:a16="http://schemas.microsoft.com/office/drawing/2014/main" id="{C8AAAFDF-1B80-14AE-1291-506DCE5DA220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8" name="フリーフォーム 1107">
                    <a:extLst>
                      <a:ext uri="{FF2B5EF4-FFF2-40B4-BE49-F238E27FC236}">
                        <a16:creationId xmlns:a16="http://schemas.microsoft.com/office/drawing/2014/main" id="{77180A27-6C10-1C2B-55C5-45E53450D34D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9" name="フリーフォーム 1108">
                    <a:extLst>
                      <a:ext uri="{FF2B5EF4-FFF2-40B4-BE49-F238E27FC236}">
                        <a16:creationId xmlns:a16="http://schemas.microsoft.com/office/drawing/2014/main" id="{366643D8-EC0F-7439-CBE3-2D74CF081B0B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0" name="フリーフォーム 1109">
                    <a:extLst>
                      <a:ext uri="{FF2B5EF4-FFF2-40B4-BE49-F238E27FC236}">
                        <a16:creationId xmlns:a16="http://schemas.microsoft.com/office/drawing/2014/main" id="{9238226D-5830-BE16-0597-405771589CEE}"/>
                      </a:ext>
                    </a:extLst>
                  </p:cNvPr>
                  <p:cNvSpPr/>
                  <p:nvPr/>
                </p:nvSpPr>
                <p:spPr>
                  <a:xfrm>
                    <a:off x="6474580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1" name="フリーフォーム 1110">
                    <a:extLst>
                      <a:ext uri="{FF2B5EF4-FFF2-40B4-BE49-F238E27FC236}">
                        <a16:creationId xmlns:a16="http://schemas.microsoft.com/office/drawing/2014/main" id="{FC751431-DD32-679D-CB7E-1A88D0ED538A}"/>
                      </a:ext>
                    </a:extLst>
                  </p:cNvPr>
                  <p:cNvSpPr/>
                  <p:nvPr/>
                </p:nvSpPr>
                <p:spPr>
                  <a:xfrm>
                    <a:off x="6621466" y="4832417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2" name="フリーフォーム 1111">
                    <a:extLst>
                      <a:ext uri="{FF2B5EF4-FFF2-40B4-BE49-F238E27FC236}">
                        <a16:creationId xmlns:a16="http://schemas.microsoft.com/office/drawing/2014/main" id="{03ED511E-7340-7B1A-BBD9-D36A5FD7EEF2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3" name="フリーフォーム 1112">
                    <a:extLst>
                      <a:ext uri="{FF2B5EF4-FFF2-40B4-BE49-F238E27FC236}">
                        <a16:creationId xmlns:a16="http://schemas.microsoft.com/office/drawing/2014/main" id="{CC8185B5-3CB9-F6CE-CD1F-7A7082537584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4" name="フリーフォーム 1113">
                    <a:extLst>
                      <a:ext uri="{FF2B5EF4-FFF2-40B4-BE49-F238E27FC236}">
                        <a16:creationId xmlns:a16="http://schemas.microsoft.com/office/drawing/2014/main" id="{FC70CD88-6EDE-49F2-6F87-031796160D87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5" name="フリーフォーム 1114">
                    <a:extLst>
                      <a:ext uri="{FF2B5EF4-FFF2-40B4-BE49-F238E27FC236}">
                        <a16:creationId xmlns:a16="http://schemas.microsoft.com/office/drawing/2014/main" id="{12A371B8-EE1F-A150-FFC9-EF753D6B7F97}"/>
                      </a:ext>
                    </a:extLst>
                  </p:cNvPr>
                  <p:cNvSpPr/>
                  <p:nvPr/>
                </p:nvSpPr>
                <p:spPr>
                  <a:xfrm>
                    <a:off x="6474590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6" name="フリーフォーム 1115">
                    <a:extLst>
                      <a:ext uri="{FF2B5EF4-FFF2-40B4-BE49-F238E27FC236}">
                        <a16:creationId xmlns:a16="http://schemas.microsoft.com/office/drawing/2014/main" id="{EC908171-8E4A-0BAA-90B6-8EEEFDE0C092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7" name="フリーフォーム 1116">
                    <a:extLst>
                      <a:ext uri="{FF2B5EF4-FFF2-40B4-BE49-F238E27FC236}">
                        <a16:creationId xmlns:a16="http://schemas.microsoft.com/office/drawing/2014/main" id="{01C0D677-F6E0-DF45-1083-CAFC2AA3C7A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8" name="フリーフォーム 1117">
                    <a:extLst>
                      <a:ext uri="{FF2B5EF4-FFF2-40B4-BE49-F238E27FC236}">
                        <a16:creationId xmlns:a16="http://schemas.microsoft.com/office/drawing/2014/main" id="{99F52409-0DAA-2E07-ED46-C8E3CF1B742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9" name="フリーフォーム 1118">
                    <a:extLst>
                      <a:ext uri="{FF2B5EF4-FFF2-40B4-BE49-F238E27FC236}">
                        <a16:creationId xmlns:a16="http://schemas.microsoft.com/office/drawing/2014/main" id="{D5155EED-1D93-0489-6049-F7CC37551A5B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0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0" name="フリーフォーム 1119">
                    <a:extLst>
                      <a:ext uri="{FF2B5EF4-FFF2-40B4-BE49-F238E27FC236}">
                        <a16:creationId xmlns:a16="http://schemas.microsoft.com/office/drawing/2014/main" id="{509D4E8D-DD55-02E3-39F1-9114C8D62391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1" name="フリーフォーム 1120">
                    <a:extLst>
                      <a:ext uri="{FF2B5EF4-FFF2-40B4-BE49-F238E27FC236}">
                        <a16:creationId xmlns:a16="http://schemas.microsoft.com/office/drawing/2014/main" id="{3E7A2B18-DB80-3D43-28BE-73FB1DFDA6C9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2" name="フリーフォーム 1121">
                    <a:extLst>
                      <a:ext uri="{FF2B5EF4-FFF2-40B4-BE49-F238E27FC236}">
                        <a16:creationId xmlns:a16="http://schemas.microsoft.com/office/drawing/2014/main" id="{B29C2280-1BFD-56BB-3156-0DEC2F361014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3" name="フリーフォーム 1122">
                    <a:extLst>
                      <a:ext uri="{FF2B5EF4-FFF2-40B4-BE49-F238E27FC236}">
                        <a16:creationId xmlns:a16="http://schemas.microsoft.com/office/drawing/2014/main" id="{83A5D6BC-7BEA-A8F8-7F44-AFAF05413BEB}"/>
                      </a:ext>
                    </a:extLst>
                  </p:cNvPr>
                  <p:cNvSpPr/>
                  <p:nvPr/>
                </p:nvSpPr>
                <p:spPr>
                  <a:xfrm>
                    <a:off x="6327926" y="483242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4" name="フリーフォーム 1123">
                    <a:extLst>
                      <a:ext uri="{FF2B5EF4-FFF2-40B4-BE49-F238E27FC236}">
                        <a16:creationId xmlns:a16="http://schemas.microsoft.com/office/drawing/2014/main" id="{4BD89528-D975-3684-AD90-DBB25F43CD1C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5" name="フリーフォーム 1124">
                    <a:extLst>
                      <a:ext uri="{FF2B5EF4-FFF2-40B4-BE49-F238E27FC236}">
                        <a16:creationId xmlns:a16="http://schemas.microsoft.com/office/drawing/2014/main" id="{B69CCAA4-5AF3-410A-5A52-A25108829E58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6" name="フリーフォーム 1125">
                    <a:extLst>
                      <a:ext uri="{FF2B5EF4-FFF2-40B4-BE49-F238E27FC236}">
                        <a16:creationId xmlns:a16="http://schemas.microsoft.com/office/drawing/2014/main" id="{016F5B8E-4813-2FB4-4B9D-FF3115D88CB8}"/>
                      </a:ext>
                    </a:extLst>
                  </p:cNvPr>
                  <p:cNvSpPr/>
                  <p:nvPr/>
                </p:nvSpPr>
                <p:spPr>
                  <a:xfrm>
                    <a:off x="6327936" y="4832421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7" name="フリーフォーム 1126">
                    <a:extLst>
                      <a:ext uri="{FF2B5EF4-FFF2-40B4-BE49-F238E27FC236}">
                        <a16:creationId xmlns:a16="http://schemas.microsoft.com/office/drawing/2014/main" id="{9C82E41B-FFFF-4239-1713-AE763DF37D76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8" name="フリーフォーム 1127">
                    <a:extLst>
                      <a:ext uri="{FF2B5EF4-FFF2-40B4-BE49-F238E27FC236}">
                        <a16:creationId xmlns:a16="http://schemas.microsoft.com/office/drawing/2014/main" id="{C644C34A-1F0F-808A-0A1D-DFD7902156D1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9" name="フリーフォーム 1128">
                    <a:extLst>
                      <a:ext uri="{FF2B5EF4-FFF2-40B4-BE49-F238E27FC236}">
                        <a16:creationId xmlns:a16="http://schemas.microsoft.com/office/drawing/2014/main" id="{00C70F3D-61D7-8178-5762-F89D296F1DE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0" name="フリーフォーム 1129">
                    <a:extLst>
                      <a:ext uri="{FF2B5EF4-FFF2-40B4-BE49-F238E27FC236}">
                        <a16:creationId xmlns:a16="http://schemas.microsoft.com/office/drawing/2014/main" id="{17A01D0B-666F-9476-7E3C-33C3B5E105AF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1" name="フリーフォーム 1130">
                    <a:extLst>
                      <a:ext uri="{FF2B5EF4-FFF2-40B4-BE49-F238E27FC236}">
                        <a16:creationId xmlns:a16="http://schemas.microsoft.com/office/drawing/2014/main" id="{2B839BD3-70A1-0F1F-8485-738E946FE81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2" name="フリーフォーム 1131">
                    <a:extLst>
                      <a:ext uri="{FF2B5EF4-FFF2-40B4-BE49-F238E27FC236}">
                        <a16:creationId xmlns:a16="http://schemas.microsoft.com/office/drawing/2014/main" id="{4D1B1767-B352-33F1-0FBF-CC7E05EE97E9}"/>
                      </a:ext>
                    </a:extLst>
                  </p:cNvPr>
                  <p:cNvSpPr/>
                  <p:nvPr/>
                </p:nvSpPr>
                <p:spPr>
                  <a:xfrm>
                    <a:off x="6180984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3" name="フリーフォーム 1132">
                    <a:extLst>
                      <a:ext uri="{FF2B5EF4-FFF2-40B4-BE49-F238E27FC236}">
                        <a16:creationId xmlns:a16="http://schemas.microsoft.com/office/drawing/2014/main" id="{CC2959B9-6060-6366-C5F3-0D14C378D240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4" name="フリーフォーム 1133">
                    <a:extLst>
                      <a:ext uri="{FF2B5EF4-FFF2-40B4-BE49-F238E27FC236}">
                        <a16:creationId xmlns:a16="http://schemas.microsoft.com/office/drawing/2014/main" id="{8DAF0A69-E471-49C5-8CB6-E8BE3DA6287C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5" name="フリーフォーム 1134">
                    <a:extLst>
                      <a:ext uri="{FF2B5EF4-FFF2-40B4-BE49-F238E27FC236}">
                        <a16:creationId xmlns:a16="http://schemas.microsoft.com/office/drawing/2014/main" id="{ECD6E3AE-7121-C0AF-DE9F-8A5930CCDB71}"/>
                      </a:ext>
                    </a:extLst>
                  </p:cNvPr>
                  <p:cNvSpPr/>
                  <p:nvPr/>
                </p:nvSpPr>
                <p:spPr>
                  <a:xfrm>
                    <a:off x="6180994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6" name="フリーフォーム 1135">
                    <a:extLst>
                      <a:ext uri="{FF2B5EF4-FFF2-40B4-BE49-F238E27FC236}">
                        <a16:creationId xmlns:a16="http://schemas.microsoft.com/office/drawing/2014/main" id="{0E0F9A8D-D733-8119-93F2-55DFC91FE99E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7" name="フリーフォーム 1136">
                    <a:extLst>
                      <a:ext uri="{FF2B5EF4-FFF2-40B4-BE49-F238E27FC236}">
                        <a16:creationId xmlns:a16="http://schemas.microsoft.com/office/drawing/2014/main" id="{E4B86D93-A8A7-2463-02C1-E5DB13A55386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8" name="フリーフォーム 1137">
                    <a:extLst>
                      <a:ext uri="{FF2B5EF4-FFF2-40B4-BE49-F238E27FC236}">
                        <a16:creationId xmlns:a16="http://schemas.microsoft.com/office/drawing/2014/main" id="{C6BBED2E-C669-E865-17C2-74634C08DB22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9" name="フリーフォーム 1138">
                    <a:extLst>
                      <a:ext uri="{FF2B5EF4-FFF2-40B4-BE49-F238E27FC236}">
                        <a16:creationId xmlns:a16="http://schemas.microsoft.com/office/drawing/2014/main" id="{420D2894-794C-7A2F-AD94-846A00C0797F}"/>
                      </a:ext>
                    </a:extLst>
                  </p:cNvPr>
                  <p:cNvSpPr/>
                  <p:nvPr/>
                </p:nvSpPr>
                <p:spPr>
                  <a:xfrm>
                    <a:off x="6592092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0" name="フリーフォーム 1139">
                    <a:extLst>
                      <a:ext uri="{FF2B5EF4-FFF2-40B4-BE49-F238E27FC236}">
                        <a16:creationId xmlns:a16="http://schemas.microsoft.com/office/drawing/2014/main" id="{F6A048CF-BE18-C059-BC80-C071BECE094F}"/>
                      </a:ext>
                    </a:extLst>
                  </p:cNvPr>
                  <p:cNvSpPr/>
                  <p:nvPr/>
                </p:nvSpPr>
                <p:spPr>
                  <a:xfrm>
                    <a:off x="6738978" y="478847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1" name="フリーフォーム 1140">
                    <a:extLst>
                      <a:ext uri="{FF2B5EF4-FFF2-40B4-BE49-F238E27FC236}">
                        <a16:creationId xmlns:a16="http://schemas.microsoft.com/office/drawing/2014/main" id="{F1F6A2F9-9D4D-52A7-6225-3A2200672E0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2" name="フリーフォーム 1141">
                    <a:extLst>
                      <a:ext uri="{FF2B5EF4-FFF2-40B4-BE49-F238E27FC236}">
                        <a16:creationId xmlns:a16="http://schemas.microsoft.com/office/drawing/2014/main" id="{A86495E6-2413-19AE-2BFE-2AD639DC3959}"/>
                      </a:ext>
                    </a:extLst>
                  </p:cNvPr>
                  <p:cNvSpPr/>
                  <p:nvPr/>
                </p:nvSpPr>
                <p:spPr>
                  <a:xfrm>
                    <a:off x="6592102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3" name="フリーフォーム 1142">
                    <a:extLst>
                      <a:ext uri="{FF2B5EF4-FFF2-40B4-BE49-F238E27FC236}">
                        <a16:creationId xmlns:a16="http://schemas.microsoft.com/office/drawing/2014/main" id="{F196F879-260C-E058-EB5C-CB3F3B729F1D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4" name="フリーフォーム 1143">
                    <a:extLst>
                      <a:ext uri="{FF2B5EF4-FFF2-40B4-BE49-F238E27FC236}">
                        <a16:creationId xmlns:a16="http://schemas.microsoft.com/office/drawing/2014/main" id="{9D31C676-D5C7-A6C8-8BCF-CE9D2A4DE3B4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5" name="フリーフォーム 1144">
                    <a:extLst>
                      <a:ext uri="{FF2B5EF4-FFF2-40B4-BE49-F238E27FC236}">
                        <a16:creationId xmlns:a16="http://schemas.microsoft.com/office/drawing/2014/main" id="{D3CE1268-C889-B629-9600-ABEFE8343489}"/>
                      </a:ext>
                    </a:extLst>
                  </p:cNvPr>
                  <p:cNvSpPr/>
                  <p:nvPr/>
                </p:nvSpPr>
                <p:spPr>
                  <a:xfrm>
                    <a:off x="6621479" y="4832412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6" name="フリーフォーム 1145">
                    <a:extLst>
                      <a:ext uri="{FF2B5EF4-FFF2-40B4-BE49-F238E27FC236}">
                        <a16:creationId xmlns:a16="http://schemas.microsoft.com/office/drawing/2014/main" id="{EA415988-93E2-C946-1DE1-A07933BE4E22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7" name="フリーフォーム 1146">
                    <a:extLst>
                      <a:ext uri="{FF2B5EF4-FFF2-40B4-BE49-F238E27FC236}">
                        <a16:creationId xmlns:a16="http://schemas.microsoft.com/office/drawing/2014/main" id="{6553902C-169D-24D2-164C-90E79366F043}"/>
                      </a:ext>
                    </a:extLst>
                  </p:cNvPr>
                  <p:cNvSpPr/>
                  <p:nvPr/>
                </p:nvSpPr>
                <p:spPr>
                  <a:xfrm>
                    <a:off x="6445437" y="47884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8" name="フリーフォーム 1147">
                    <a:extLst>
                      <a:ext uri="{FF2B5EF4-FFF2-40B4-BE49-F238E27FC236}">
                        <a16:creationId xmlns:a16="http://schemas.microsoft.com/office/drawing/2014/main" id="{41901B4E-6C6E-D57C-E40F-A2D7F2F19DB4}"/>
                      </a:ext>
                    </a:extLst>
                  </p:cNvPr>
                  <p:cNvSpPr/>
                  <p:nvPr/>
                </p:nvSpPr>
                <p:spPr>
                  <a:xfrm>
                    <a:off x="6445447" y="4788482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9" name="フリーフォーム 1148">
                    <a:extLst>
                      <a:ext uri="{FF2B5EF4-FFF2-40B4-BE49-F238E27FC236}">
                        <a16:creationId xmlns:a16="http://schemas.microsoft.com/office/drawing/2014/main" id="{EC0D5316-4684-32BE-78E8-2305C02BB09B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0" name="フリーフォーム 1149">
                    <a:extLst>
                      <a:ext uri="{FF2B5EF4-FFF2-40B4-BE49-F238E27FC236}">
                        <a16:creationId xmlns:a16="http://schemas.microsoft.com/office/drawing/2014/main" id="{6AC9325D-850A-6355-B956-F851FAF34097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1" name="フリーフォーム 1150">
                    <a:extLst>
                      <a:ext uri="{FF2B5EF4-FFF2-40B4-BE49-F238E27FC236}">
                        <a16:creationId xmlns:a16="http://schemas.microsoft.com/office/drawing/2014/main" id="{8FCDDA9D-44CB-9BDE-066C-73EABCC9805B}"/>
                      </a:ext>
                    </a:extLst>
                  </p:cNvPr>
                  <p:cNvSpPr/>
                  <p:nvPr/>
                </p:nvSpPr>
                <p:spPr>
                  <a:xfrm>
                    <a:off x="6298495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2" name="フリーフォーム 1151">
                    <a:extLst>
                      <a:ext uri="{FF2B5EF4-FFF2-40B4-BE49-F238E27FC236}">
                        <a16:creationId xmlns:a16="http://schemas.microsoft.com/office/drawing/2014/main" id="{B7437EF0-CB56-8E1E-5C30-919767AE7131}"/>
                      </a:ext>
                    </a:extLst>
                  </p:cNvPr>
                  <p:cNvSpPr/>
                  <p:nvPr/>
                </p:nvSpPr>
                <p:spPr>
                  <a:xfrm>
                    <a:off x="6298505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3" name="フリーフォーム 1152">
                    <a:extLst>
                      <a:ext uri="{FF2B5EF4-FFF2-40B4-BE49-F238E27FC236}">
                        <a16:creationId xmlns:a16="http://schemas.microsoft.com/office/drawing/2014/main" id="{6B786560-C9BE-4734-DB55-6E4E04D593E1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4" name="フリーフォーム 1153">
                    <a:extLst>
                      <a:ext uri="{FF2B5EF4-FFF2-40B4-BE49-F238E27FC236}">
                        <a16:creationId xmlns:a16="http://schemas.microsoft.com/office/drawing/2014/main" id="{D47D87B6-440A-E566-2884-797AE75FA349}"/>
                      </a:ext>
                    </a:extLst>
                  </p:cNvPr>
                  <p:cNvSpPr/>
                  <p:nvPr/>
                </p:nvSpPr>
                <p:spPr>
                  <a:xfrm>
                    <a:off x="6357082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5" name="フリーフォーム 1154">
                    <a:extLst>
                      <a:ext uri="{FF2B5EF4-FFF2-40B4-BE49-F238E27FC236}">
                        <a16:creationId xmlns:a16="http://schemas.microsoft.com/office/drawing/2014/main" id="{88F2885C-B5ED-66CE-CAC0-F3891FE198A1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6" name="フリーフォーム 1155">
                    <a:extLst>
                      <a:ext uri="{FF2B5EF4-FFF2-40B4-BE49-F238E27FC236}">
                        <a16:creationId xmlns:a16="http://schemas.microsoft.com/office/drawing/2014/main" id="{D3611C21-AFC7-CC17-CEE3-BD72169BEB8F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7" name="フリーフォーム 1156">
                    <a:extLst>
                      <a:ext uri="{FF2B5EF4-FFF2-40B4-BE49-F238E27FC236}">
                        <a16:creationId xmlns:a16="http://schemas.microsoft.com/office/drawing/2014/main" id="{C9F3361F-C014-C15F-AFB4-6A31961F036F}"/>
                      </a:ext>
                    </a:extLst>
                  </p:cNvPr>
                  <p:cNvSpPr/>
                  <p:nvPr/>
                </p:nvSpPr>
                <p:spPr>
                  <a:xfrm>
                    <a:off x="6621466" y="4978873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8" name="フリーフォーム 1157">
                    <a:extLst>
                      <a:ext uri="{FF2B5EF4-FFF2-40B4-BE49-F238E27FC236}">
                        <a16:creationId xmlns:a16="http://schemas.microsoft.com/office/drawing/2014/main" id="{AAD3B333-4CBE-B39D-9E93-0D08C4407C5D}"/>
                      </a:ext>
                    </a:extLst>
                  </p:cNvPr>
                  <p:cNvSpPr/>
                  <p:nvPr/>
                </p:nvSpPr>
                <p:spPr>
                  <a:xfrm>
                    <a:off x="6503968" y="512532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9" name="フリーフォーム 1158">
                    <a:extLst>
                      <a:ext uri="{FF2B5EF4-FFF2-40B4-BE49-F238E27FC236}">
                        <a16:creationId xmlns:a16="http://schemas.microsoft.com/office/drawing/2014/main" id="{28B18691-7CF2-C573-65B4-D57152C6C99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0" name="フリーフォーム 1159">
                    <a:extLst>
                      <a:ext uri="{FF2B5EF4-FFF2-40B4-BE49-F238E27FC236}">
                        <a16:creationId xmlns:a16="http://schemas.microsoft.com/office/drawing/2014/main" id="{C2DF27FD-5990-1638-BFF6-6132ECFBFF72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1" name="フリーフォーム 1160">
                    <a:extLst>
                      <a:ext uri="{FF2B5EF4-FFF2-40B4-BE49-F238E27FC236}">
                        <a16:creationId xmlns:a16="http://schemas.microsoft.com/office/drawing/2014/main" id="{2EB4B5FE-D90C-111F-6E0A-A5E080D4533C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2" name="フリーフォーム 1161">
                    <a:extLst>
                      <a:ext uri="{FF2B5EF4-FFF2-40B4-BE49-F238E27FC236}">
                        <a16:creationId xmlns:a16="http://schemas.microsoft.com/office/drawing/2014/main" id="{5A1A766F-505C-04A6-4CB7-56A9335C65D5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3" name="フリーフォーム 1162">
                    <a:extLst>
                      <a:ext uri="{FF2B5EF4-FFF2-40B4-BE49-F238E27FC236}">
                        <a16:creationId xmlns:a16="http://schemas.microsoft.com/office/drawing/2014/main" id="{5B0517B7-EDCA-F99B-1750-0366B415C9F6}"/>
                      </a:ext>
                    </a:extLst>
                  </p:cNvPr>
                  <p:cNvSpPr/>
                  <p:nvPr/>
                </p:nvSpPr>
                <p:spPr>
                  <a:xfrm>
                    <a:off x="6210427" y="5169264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4" name="フリーフォーム 1163">
                    <a:extLst>
                      <a:ext uri="{FF2B5EF4-FFF2-40B4-BE49-F238E27FC236}">
                        <a16:creationId xmlns:a16="http://schemas.microsoft.com/office/drawing/2014/main" id="{ACC0AB18-B8AF-7FCF-BF24-F48CCD3AC513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5" name="フリーフォーム 1164">
                    <a:extLst>
                      <a:ext uri="{FF2B5EF4-FFF2-40B4-BE49-F238E27FC236}">
                        <a16:creationId xmlns:a16="http://schemas.microsoft.com/office/drawing/2014/main" id="{6400A639-7230-678F-88F1-EE2D5446315E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6" name="フリーフォーム 1165">
                    <a:extLst>
                      <a:ext uri="{FF2B5EF4-FFF2-40B4-BE49-F238E27FC236}">
                        <a16:creationId xmlns:a16="http://schemas.microsoft.com/office/drawing/2014/main" id="{5FBEDD2D-09CB-FE86-4E01-75743EA25300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7" name="フリーフォーム 1166">
                    <a:extLst>
                      <a:ext uri="{FF2B5EF4-FFF2-40B4-BE49-F238E27FC236}">
                        <a16:creationId xmlns:a16="http://schemas.microsoft.com/office/drawing/2014/main" id="{29DC6AF0-3053-57B6-492F-481A01DC36E2}"/>
                      </a:ext>
                    </a:extLst>
                  </p:cNvPr>
                  <p:cNvSpPr/>
                  <p:nvPr/>
                </p:nvSpPr>
                <p:spPr>
                  <a:xfrm>
                    <a:off x="6063485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8" name="フリーフォーム 1167">
                    <a:extLst>
                      <a:ext uri="{FF2B5EF4-FFF2-40B4-BE49-F238E27FC236}">
                        <a16:creationId xmlns:a16="http://schemas.microsoft.com/office/drawing/2014/main" id="{C1ED0C65-836D-47A5-6180-80865B23A7A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9" name="フリーフォーム 1168">
                    <a:extLst>
                      <a:ext uri="{FF2B5EF4-FFF2-40B4-BE49-F238E27FC236}">
                        <a16:creationId xmlns:a16="http://schemas.microsoft.com/office/drawing/2014/main" id="{EAA509A0-D70E-9DA2-631E-D08EB2CAEDC8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0" name="フリーフォーム 1169">
                    <a:extLst>
                      <a:ext uri="{FF2B5EF4-FFF2-40B4-BE49-F238E27FC236}">
                        <a16:creationId xmlns:a16="http://schemas.microsoft.com/office/drawing/2014/main" id="{509D51E2-03AA-338D-A69F-918DD89FDE7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1" name="フリーフォーム 1170">
                    <a:extLst>
                      <a:ext uri="{FF2B5EF4-FFF2-40B4-BE49-F238E27FC236}">
                        <a16:creationId xmlns:a16="http://schemas.microsoft.com/office/drawing/2014/main" id="{DA9F8018-B5D3-9E09-8502-43FFCD49BC88}"/>
                      </a:ext>
                    </a:extLst>
                  </p:cNvPr>
                  <p:cNvSpPr/>
                  <p:nvPr/>
                </p:nvSpPr>
                <p:spPr>
                  <a:xfrm>
                    <a:off x="6738978" y="4934934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2" name="フリーフォーム 1171">
                    <a:extLst>
                      <a:ext uri="{FF2B5EF4-FFF2-40B4-BE49-F238E27FC236}">
                        <a16:creationId xmlns:a16="http://schemas.microsoft.com/office/drawing/2014/main" id="{33F30CF5-93D6-7881-8C5E-0BA8C72E1DF7}"/>
                      </a:ext>
                    </a:extLst>
                  </p:cNvPr>
                  <p:cNvSpPr/>
                  <p:nvPr/>
                </p:nvSpPr>
                <p:spPr>
                  <a:xfrm>
                    <a:off x="6621479" y="508138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3" name="フリーフォーム 1172">
                    <a:extLst>
                      <a:ext uri="{FF2B5EF4-FFF2-40B4-BE49-F238E27FC236}">
                        <a16:creationId xmlns:a16="http://schemas.microsoft.com/office/drawing/2014/main" id="{908FFCCA-F142-6FF8-54D7-DAEB131AE3A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4" name="フリーフォーム 1173">
                    <a:extLst>
                      <a:ext uri="{FF2B5EF4-FFF2-40B4-BE49-F238E27FC236}">
                        <a16:creationId xmlns:a16="http://schemas.microsoft.com/office/drawing/2014/main" id="{6C109EED-B81D-8E4F-88DD-296A6FA09247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78867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96" name="グラフィックス 302">
                  <a:extLst>
                    <a:ext uri="{FF2B5EF4-FFF2-40B4-BE49-F238E27FC236}">
                      <a16:creationId xmlns:a16="http://schemas.microsoft.com/office/drawing/2014/main" id="{66C7BFD7-B415-C967-D41B-1550304A21C4}"/>
                    </a:ext>
                  </a:extLst>
                </p:cNvPr>
                <p:cNvGrpSpPr/>
                <p:nvPr/>
              </p:nvGrpSpPr>
              <p:grpSpPr>
                <a:xfrm>
                  <a:off x="6057243" y="4782252"/>
                  <a:ext cx="687987" cy="393230"/>
                  <a:chOff x="6057243" y="4782252"/>
                  <a:chExt cx="687987" cy="393230"/>
                </a:xfrm>
                <a:solidFill>
                  <a:srgbClr val="000000"/>
                </a:solidFill>
              </p:grpSpPr>
              <p:sp>
                <p:nvSpPr>
                  <p:cNvPr id="1097" name="フリーフォーム 1096">
                    <a:extLst>
                      <a:ext uri="{FF2B5EF4-FFF2-40B4-BE49-F238E27FC236}">
                        <a16:creationId xmlns:a16="http://schemas.microsoft.com/office/drawing/2014/main" id="{1AE3BC91-F61F-2F3C-8968-1807B2D01103}"/>
                      </a:ext>
                    </a:extLst>
                  </p:cNvPr>
                  <p:cNvSpPr/>
                  <p:nvPr/>
                </p:nvSpPr>
                <p:spPr>
                  <a:xfrm>
                    <a:off x="6497725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8" name="フリーフォーム 1097">
                    <a:extLst>
                      <a:ext uri="{FF2B5EF4-FFF2-40B4-BE49-F238E27FC236}">
                        <a16:creationId xmlns:a16="http://schemas.microsoft.com/office/drawing/2014/main" id="{245805A3-06CC-B38D-7894-D7B42E5DB7E0}"/>
                      </a:ext>
                    </a:extLst>
                  </p:cNvPr>
                  <p:cNvSpPr/>
                  <p:nvPr/>
                </p:nvSpPr>
                <p:spPr>
                  <a:xfrm>
                    <a:off x="6057243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9" name="フリーフォーム 1098">
                    <a:extLst>
                      <a:ext uri="{FF2B5EF4-FFF2-40B4-BE49-F238E27FC236}">
                        <a16:creationId xmlns:a16="http://schemas.microsoft.com/office/drawing/2014/main" id="{9D2134E3-E314-BA89-12D2-923989A4A791}"/>
                      </a:ext>
                    </a:extLst>
                  </p:cNvPr>
                  <p:cNvSpPr/>
                  <p:nvPr/>
                </p:nvSpPr>
                <p:spPr>
                  <a:xfrm>
                    <a:off x="6732745" y="478225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0" name="フリーフォーム 1099">
                    <a:extLst>
                      <a:ext uri="{FF2B5EF4-FFF2-40B4-BE49-F238E27FC236}">
                        <a16:creationId xmlns:a16="http://schemas.microsoft.com/office/drawing/2014/main" id="{518C4E75-9794-A70B-F735-96A57EC57CB6}"/>
                      </a:ext>
                    </a:extLst>
                  </p:cNvPr>
                  <p:cNvSpPr/>
                  <p:nvPr/>
                </p:nvSpPr>
                <p:spPr>
                  <a:xfrm>
                    <a:off x="6292263" y="4782252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1" name="フリーフォーム 1100">
                    <a:extLst>
                      <a:ext uri="{FF2B5EF4-FFF2-40B4-BE49-F238E27FC236}">
                        <a16:creationId xmlns:a16="http://schemas.microsoft.com/office/drawing/2014/main" id="{FAA82CFC-C8AB-A7C0-0C8F-D18A81609344}"/>
                      </a:ext>
                    </a:extLst>
                  </p:cNvPr>
                  <p:cNvSpPr/>
                  <p:nvPr/>
                </p:nvSpPr>
                <p:spPr>
                  <a:xfrm>
                    <a:off x="6497725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2" name="フリーフォーム 1101">
                    <a:extLst>
                      <a:ext uri="{FF2B5EF4-FFF2-40B4-BE49-F238E27FC236}">
                        <a16:creationId xmlns:a16="http://schemas.microsoft.com/office/drawing/2014/main" id="{7DD67689-DB2E-EED1-D443-74FF2C9F2A1C}"/>
                      </a:ext>
                    </a:extLst>
                  </p:cNvPr>
                  <p:cNvSpPr/>
                  <p:nvPr/>
                </p:nvSpPr>
                <p:spPr>
                  <a:xfrm>
                    <a:off x="6057243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3" name="フリーフォーム 1102">
                    <a:extLst>
                      <a:ext uri="{FF2B5EF4-FFF2-40B4-BE49-F238E27FC236}">
                        <a16:creationId xmlns:a16="http://schemas.microsoft.com/office/drawing/2014/main" id="{2E212CB6-C86B-2110-85FE-781B1E93A583}"/>
                      </a:ext>
                    </a:extLst>
                  </p:cNvPr>
                  <p:cNvSpPr/>
                  <p:nvPr/>
                </p:nvSpPr>
                <p:spPr>
                  <a:xfrm>
                    <a:off x="6732745" y="507516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78E60E27-B435-D7AF-CBF8-7CF91ED35E64}"/>
                  </a:ext>
                </a:extLst>
              </p:cNvPr>
              <p:cNvGrpSpPr/>
              <p:nvPr/>
            </p:nvGrpSpPr>
            <p:grpSpPr>
              <a:xfrm>
                <a:off x="6853762" y="4791362"/>
                <a:ext cx="687440" cy="374202"/>
                <a:chOff x="6853762" y="4791362"/>
                <a:chExt cx="687440" cy="374202"/>
              </a:xfrm>
            </p:grpSpPr>
            <p:grpSp>
              <p:nvGrpSpPr>
                <p:cNvPr id="994" name="グラフィックス 303">
                  <a:extLst>
                    <a:ext uri="{FF2B5EF4-FFF2-40B4-BE49-F238E27FC236}">
                      <a16:creationId xmlns:a16="http://schemas.microsoft.com/office/drawing/2014/main" id="{70461805-296F-886C-EE1F-79C43BD36B5E}"/>
                    </a:ext>
                  </a:extLst>
                </p:cNvPr>
                <p:cNvGrpSpPr/>
                <p:nvPr/>
              </p:nvGrpSpPr>
              <p:grpSpPr>
                <a:xfrm>
                  <a:off x="6859090" y="4796690"/>
                  <a:ext cx="676784" cy="363551"/>
                  <a:chOff x="6859090" y="4796690"/>
                  <a:chExt cx="676784" cy="363551"/>
                </a:xfrm>
              </p:grpSpPr>
              <p:sp>
                <p:nvSpPr>
                  <p:cNvPr id="1003" name="フリーフォーム 1002">
                    <a:extLst>
                      <a:ext uri="{FF2B5EF4-FFF2-40B4-BE49-F238E27FC236}">
                        <a16:creationId xmlns:a16="http://schemas.microsoft.com/office/drawing/2014/main" id="{6F185D60-9798-5B6E-E35A-700FC8D26ED6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4" name="フリーフォーム 1003">
                    <a:extLst>
                      <a:ext uri="{FF2B5EF4-FFF2-40B4-BE49-F238E27FC236}">
                        <a16:creationId xmlns:a16="http://schemas.microsoft.com/office/drawing/2014/main" id="{F66D52C0-67ED-1406-D529-D78A36956693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5" name="フリーフォーム 1004">
                    <a:extLst>
                      <a:ext uri="{FF2B5EF4-FFF2-40B4-BE49-F238E27FC236}">
                        <a16:creationId xmlns:a16="http://schemas.microsoft.com/office/drawing/2014/main" id="{0369AF9F-005D-6F06-31DE-25ADD35CDE5A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6" name="フリーフォーム 1005">
                    <a:extLst>
                      <a:ext uri="{FF2B5EF4-FFF2-40B4-BE49-F238E27FC236}">
                        <a16:creationId xmlns:a16="http://schemas.microsoft.com/office/drawing/2014/main" id="{B12839E2-C5ED-71CF-AB95-81633D35D151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7" name="フリーフォーム 1006">
                    <a:extLst>
                      <a:ext uri="{FF2B5EF4-FFF2-40B4-BE49-F238E27FC236}">
                        <a16:creationId xmlns:a16="http://schemas.microsoft.com/office/drawing/2014/main" id="{326739C5-A115-0064-C845-59A1FDC48C0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8" name="フリーフォーム 1007">
                    <a:extLst>
                      <a:ext uri="{FF2B5EF4-FFF2-40B4-BE49-F238E27FC236}">
                        <a16:creationId xmlns:a16="http://schemas.microsoft.com/office/drawing/2014/main" id="{BF227794-80C8-033E-54C7-43C2B1068016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9" name="フリーフォーム 1008">
                    <a:extLst>
                      <a:ext uri="{FF2B5EF4-FFF2-40B4-BE49-F238E27FC236}">
                        <a16:creationId xmlns:a16="http://schemas.microsoft.com/office/drawing/2014/main" id="{EECCEC31-7267-18A5-6D88-3FE1F4252C6C}"/>
                      </a:ext>
                    </a:extLst>
                  </p:cNvPr>
                  <p:cNvSpPr/>
                  <p:nvPr/>
                </p:nvSpPr>
                <p:spPr>
                  <a:xfrm>
                    <a:off x="7209938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0" name="フリーフォーム 1009">
                    <a:extLst>
                      <a:ext uri="{FF2B5EF4-FFF2-40B4-BE49-F238E27FC236}">
                        <a16:creationId xmlns:a16="http://schemas.microsoft.com/office/drawing/2014/main" id="{289820C1-DA5F-9FA9-5AF0-4F393FE53EE7}"/>
                      </a:ext>
                    </a:extLst>
                  </p:cNvPr>
                  <p:cNvSpPr/>
                  <p:nvPr/>
                </p:nvSpPr>
                <p:spPr>
                  <a:xfrm>
                    <a:off x="7335297" y="487191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1" name="フリーフォーム 1010">
                    <a:extLst>
                      <a:ext uri="{FF2B5EF4-FFF2-40B4-BE49-F238E27FC236}">
                        <a16:creationId xmlns:a16="http://schemas.microsoft.com/office/drawing/2014/main" id="{3E319442-46BA-D771-A12E-B4603CE3C12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2" name="フリーフォーム 1011">
                    <a:extLst>
                      <a:ext uri="{FF2B5EF4-FFF2-40B4-BE49-F238E27FC236}">
                        <a16:creationId xmlns:a16="http://schemas.microsoft.com/office/drawing/2014/main" id="{D85404D0-41EC-C133-D46A-5FE5F487C164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3" name="フリーフォーム 1012">
                    <a:extLst>
                      <a:ext uri="{FF2B5EF4-FFF2-40B4-BE49-F238E27FC236}">
                        <a16:creationId xmlns:a16="http://schemas.microsoft.com/office/drawing/2014/main" id="{4FA0C721-C08B-B3B7-1A95-E95F2AFF9D4C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4" name="フリーフォーム 1013">
                    <a:extLst>
                      <a:ext uri="{FF2B5EF4-FFF2-40B4-BE49-F238E27FC236}">
                        <a16:creationId xmlns:a16="http://schemas.microsoft.com/office/drawing/2014/main" id="{4330B0BD-5477-395D-D1F0-5C890C5E00F5}"/>
                      </a:ext>
                    </a:extLst>
                  </p:cNvPr>
                  <p:cNvSpPr/>
                  <p:nvPr/>
                </p:nvSpPr>
                <p:spPr>
                  <a:xfrm>
                    <a:off x="7209946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5" name="フリーフォーム 1014">
                    <a:extLst>
                      <a:ext uri="{FF2B5EF4-FFF2-40B4-BE49-F238E27FC236}">
                        <a16:creationId xmlns:a16="http://schemas.microsoft.com/office/drawing/2014/main" id="{3FAFFE09-1B2A-4F63-6B8C-D1D10BA03AD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6" name="フリーフォーム 1015">
                    <a:extLst>
                      <a:ext uri="{FF2B5EF4-FFF2-40B4-BE49-F238E27FC236}">
                        <a16:creationId xmlns:a16="http://schemas.microsoft.com/office/drawing/2014/main" id="{2A2E6575-DD51-F5BE-57EC-95520E6C408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7" name="フリーフォーム 1016">
                    <a:extLst>
                      <a:ext uri="{FF2B5EF4-FFF2-40B4-BE49-F238E27FC236}">
                        <a16:creationId xmlns:a16="http://schemas.microsoft.com/office/drawing/2014/main" id="{35C73EE1-A9BB-C854-7CFB-EEA49F3BC8C0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8" name="フリーフォーム 1017">
                    <a:extLst>
                      <a:ext uri="{FF2B5EF4-FFF2-40B4-BE49-F238E27FC236}">
                        <a16:creationId xmlns:a16="http://schemas.microsoft.com/office/drawing/2014/main" id="{1C904340-47FA-96D4-0134-82CA15BE921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9" name="フリーフォーム 1018">
                    <a:extLst>
                      <a:ext uri="{FF2B5EF4-FFF2-40B4-BE49-F238E27FC236}">
                        <a16:creationId xmlns:a16="http://schemas.microsoft.com/office/drawing/2014/main" id="{13BBA9A2-94F9-11D2-0B98-6707B5FE88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0" name="フリーフォーム 1019">
                    <a:extLst>
                      <a:ext uri="{FF2B5EF4-FFF2-40B4-BE49-F238E27FC236}">
                        <a16:creationId xmlns:a16="http://schemas.microsoft.com/office/drawing/2014/main" id="{D79F0E83-4111-374D-7802-65A7FEE0B57D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1" name="フリーフォーム 1020">
                    <a:extLst>
                      <a:ext uri="{FF2B5EF4-FFF2-40B4-BE49-F238E27FC236}">
                        <a16:creationId xmlns:a16="http://schemas.microsoft.com/office/drawing/2014/main" id="{BC2F310E-85B3-1D38-4229-959776819383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2" name="フリーフォーム 1021">
                    <a:extLst>
                      <a:ext uri="{FF2B5EF4-FFF2-40B4-BE49-F238E27FC236}">
                        <a16:creationId xmlns:a16="http://schemas.microsoft.com/office/drawing/2014/main" id="{7B2C6875-C72F-F6C1-E2BA-76984425DF5E}"/>
                      </a:ext>
                    </a:extLst>
                  </p:cNvPr>
                  <p:cNvSpPr/>
                  <p:nvPr/>
                </p:nvSpPr>
                <p:spPr>
                  <a:xfrm>
                    <a:off x="7084776" y="487191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3" name="フリーフォーム 1022">
                    <a:extLst>
                      <a:ext uri="{FF2B5EF4-FFF2-40B4-BE49-F238E27FC236}">
                        <a16:creationId xmlns:a16="http://schemas.microsoft.com/office/drawing/2014/main" id="{B2A30E02-E99F-72E5-C06E-DB95BB5581F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4" name="フリーフォーム 1023">
                    <a:extLst>
                      <a:ext uri="{FF2B5EF4-FFF2-40B4-BE49-F238E27FC236}">
                        <a16:creationId xmlns:a16="http://schemas.microsoft.com/office/drawing/2014/main" id="{9B2854A1-EA71-724C-CA4A-34BC3E55F0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5" name="フリーフォーム 1024">
                    <a:extLst>
                      <a:ext uri="{FF2B5EF4-FFF2-40B4-BE49-F238E27FC236}">
                        <a16:creationId xmlns:a16="http://schemas.microsoft.com/office/drawing/2014/main" id="{5DF21D91-86AE-CF26-1617-07FF0D69415D}"/>
                      </a:ext>
                    </a:extLst>
                  </p:cNvPr>
                  <p:cNvSpPr/>
                  <p:nvPr/>
                </p:nvSpPr>
                <p:spPr>
                  <a:xfrm>
                    <a:off x="7084784" y="487191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6" name="フリーフォーム 1025">
                    <a:extLst>
                      <a:ext uri="{FF2B5EF4-FFF2-40B4-BE49-F238E27FC236}">
                        <a16:creationId xmlns:a16="http://schemas.microsoft.com/office/drawing/2014/main" id="{AA0CAA56-2C4E-F5DD-4E8A-077456B70E0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7" name="フリーフォーム 1026">
                    <a:extLst>
                      <a:ext uri="{FF2B5EF4-FFF2-40B4-BE49-F238E27FC236}">
                        <a16:creationId xmlns:a16="http://schemas.microsoft.com/office/drawing/2014/main" id="{8BC9E5B2-CEC5-5D32-A79C-0A2589F6A12C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8" name="フリーフォーム 1027">
                    <a:extLst>
                      <a:ext uri="{FF2B5EF4-FFF2-40B4-BE49-F238E27FC236}">
                        <a16:creationId xmlns:a16="http://schemas.microsoft.com/office/drawing/2014/main" id="{5FF4B819-B2DC-235F-F8F9-3CD97741D904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9" name="フリーフォーム 1028">
                    <a:extLst>
                      <a:ext uri="{FF2B5EF4-FFF2-40B4-BE49-F238E27FC236}">
                        <a16:creationId xmlns:a16="http://schemas.microsoft.com/office/drawing/2014/main" id="{7FDE5B35-5FD3-711C-DAE5-BE651554530B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0" name="フリーフォーム 1029">
                    <a:extLst>
                      <a:ext uri="{FF2B5EF4-FFF2-40B4-BE49-F238E27FC236}">
                        <a16:creationId xmlns:a16="http://schemas.microsoft.com/office/drawing/2014/main" id="{143F54F6-2667-6CFE-2371-95721554A799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1" name="フリーフォーム 1030">
                    <a:extLst>
                      <a:ext uri="{FF2B5EF4-FFF2-40B4-BE49-F238E27FC236}">
                        <a16:creationId xmlns:a16="http://schemas.microsoft.com/office/drawing/2014/main" id="{C0CE7AD5-2295-F9F2-37C7-E96DECFD9627}"/>
                      </a:ext>
                    </a:extLst>
                  </p:cNvPr>
                  <p:cNvSpPr/>
                  <p:nvPr/>
                </p:nvSpPr>
                <p:spPr>
                  <a:xfrm>
                    <a:off x="6959369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2" name="フリーフォーム 1031">
                    <a:extLst>
                      <a:ext uri="{FF2B5EF4-FFF2-40B4-BE49-F238E27FC236}">
                        <a16:creationId xmlns:a16="http://schemas.microsoft.com/office/drawing/2014/main" id="{6F56984E-341D-5B2C-C788-FE4D1ADE56D3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3" name="フリーフォーム 1032">
                    <a:extLst>
                      <a:ext uri="{FF2B5EF4-FFF2-40B4-BE49-F238E27FC236}">
                        <a16:creationId xmlns:a16="http://schemas.microsoft.com/office/drawing/2014/main" id="{00C8B611-97E6-DDF8-A8F3-966C80EDEDB0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4" name="フリーフォーム 1033">
                    <a:extLst>
                      <a:ext uri="{FF2B5EF4-FFF2-40B4-BE49-F238E27FC236}">
                        <a16:creationId xmlns:a16="http://schemas.microsoft.com/office/drawing/2014/main" id="{1A1AAF1C-C87E-487E-C0A5-01A8800AD781}"/>
                      </a:ext>
                    </a:extLst>
                  </p:cNvPr>
                  <p:cNvSpPr/>
                  <p:nvPr/>
                </p:nvSpPr>
                <p:spPr>
                  <a:xfrm>
                    <a:off x="6959377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5" name="フリーフォーム 1034">
                    <a:extLst>
                      <a:ext uri="{FF2B5EF4-FFF2-40B4-BE49-F238E27FC236}">
                        <a16:creationId xmlns:a16="http://schemas.microsoft.com/office/drawing/2014/main" id="{63A4810D-C944-0377-B6FB-7C98EFB4A7ED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6" name="フリーフォーム 1035">
                    <a:extLst>
                      <a:ext uri="{FF2B5EF4-FFF2-40B4-BE49-F238E27FC236}">
                        <a16:creationId xmlns:a16="http://schemas.microsoft.com/office/drawing/2014/main" id="{0AAD61FF-D3D6-A3C2-B402-478539D44735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7" name="フリーフォーム 1036">
                    <a:extLst>
                      <a:ext uri="{FF2B5EF4-FFF2-40B4-BE49-F238E27FC236}">
                        <a16:creationId xmlns:a16="http://schemas.microsoft.com/office/drawing/2014/main" id="{AC58F0FE-2A36-7259-9744-5D38B83CECE2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8" name="フリーフォーム 1037">
                    <a:extLst>
                      <a:ext uri="{FF2B5EF4-FFF2-40B4-BE49-F238E27FC236}">
                        <a16:creationId xmlns:a16="http://schemas.microsoft.com/office/drawing/2014/main" id="{55FAA061-69BE-757C-AD84-04C7CE59C4EC}"/>
                      </a:ext>
                    </a:extLst>
                  </p:cNvPr>
                  <p:cNvSpPr/>
                  <p:nvPr/>
                </p:nvSpPr>
                <p:spPr>
                  <a:xfrm>
                    <a:off x="7310227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9" name="フリーフォーム 1038">
                    <a:extLst>
                      <a:ext uri="{FF2B5EF4-FFF2-40B4-BE49-F238E27FC236}">
                        <a16:creationId xmlns:a16="http://schemas.microsoft.com/office/drawing/2014/main" id="{FA41591F-2B84-DCB6-EF11-53E0A445787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30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0" name="フリーフォーム 1039">
                    <a:extLst>
                      <a:ext uri="{FF2B5EF4-FFF2-40B4-BE49-F238E27FC236}">
                        <a16:creationId xmlns:a16="http://schemas.microsoft.com/office/drawing/2014/main" id="{0016AE7E-CE48-F68D-FD03-1284CFA5AF7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1" name="フリーフォーム 1040">
                    <a:extLst>
                      <a:ext uri="{FF2B5EF4-FFF2-40B4-BE49-F238E27FC236}">
                        <a16:creationId xmlns:a16="http://schemas.microsoft.com/office/drawing/2014/main" id="{50A2D008-55F8-7F60-6944-703752B40B21}"/>
                      </a:ext>
                    </a:extLst>
                  </p:cNvPr>
                  <p:cNvSpPr/>
                  <p:nvPr/>
                </p:nvSpPr>
                <p:spPr>
                  <a:xfrm>
                    <a:off x="7310236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2" name="フリーフォーム 1041">
                    <a:extLst>
                      <a:ext uri="{FF2B5EF4-FFF2-40B4-BE49-F238E27FC236}">
                        <a16:creationId xmlns:a16="http://schemas.microsoft.com/office/drawing/2014/main" id="{F4B078AE-D485-4AE6-1176-5A87B3D435CD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3" name="フリーフォーム 1042">
                    <a:extLst>
                      <a:ext uri="{FF2B5EF4-FFF2-40B4-BE49-F238E27FC236}">
                        <a16:creationId xmlns:a16="http://schemas.microsoft.com/office/drawing/2014/main" id="{40F9A4B2-36A2-06D4-2D66-5714E8B90DE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4" name="フリーフォーム 1043">
                    <a:extLst>
                      <a:ext uri="{FF2B5EF4-FFF2-40B4-BE49-F238E27FC236}">
                        <a16:creationId xmlns:a16="http://schemas.microsoft.com/office/drawing/2014/main" id="{57BE74D0-52DC-1328-8E6E-7998DD302BBE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71905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5" name="フリーフォーム 1044">
                    <a:extLst>
                      <a:ext uri="{FF2B5EF4-FFF2-40B4-BE49-F238E27FC236}">
                        <a16:creationId xmlns:a16="http://schemas.microsoft.com/office/drawing/2014/main" id="{1290B480-304D-EF89-E52F-95EAD872EDC8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6" name="フリーフォーム 1045">
                    <a:extLst>
                      <a:ext uri="{FF2B5EF4-FFF2-40B4-BE49-F238E27FC236}">
                        <a16:creationId xmlns:a16="http://schemas.microsoft.com/office/drawing/2014/main" id="{D716C14C-57C5-8CE9-93E3-E7EE881AF5FF}"/>
                      </a:ext>
                    </a:extLst>
                  </p:cNvPr>
                  <p:cNvSpPr/>
                  <p:nvPr/>
                </p:nvSpPr>
                <p:spPr>
                  <a:xfrm>
                    <a:off x="7185065" y="483430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7" name="フリーフォーム 1046">
                    <a:extLst>
                      <a:ext uri="{FF2B5EF4-FFF2-40B4-BE49-F238E27FC236}">
                        <a16:creationId xmlns:a16="http://schemas.microsoft.com/office/drawing/2014/main" id="{0DA9BC7A-7887-19D1-E9ED-432C83CDAEB5}"/>
                      </a:ext>
                    </a:extLst>
                  </p:cNvPr>
                  <p:cNvSpPr/>
                  <p:nvPr/>
                </p:nvSpPr>
                <p:spPr>
                  <a:xfrm>
                    <a:off x="7185074" y="483430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8" name="フリーフォーム 1047">
                    <a:extLst>
                      <a:ext uri="{FF2B5EF4-FFF2-40B4-BE49-F238E27FC236}">
                        <a16:creationId xmlns:a16="http://schemas.microsoft.com/office/drawing/2014/main" id="{817F8E46-709B-C9C7-A428-A22A849DF6AD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9" name="フリーフォーム 1048">
                    <a:extLst>
                      <a:ext uri="{FF2B5EF4-FFF2-40B4-BE49-F238E27FC236}">
                        <a16:creationId xmlns:a16="http://schemas.microsoft.com/office/drawing/2014/main" id="{1AFAAE28-7BC4-F372-208B-D37C418AFC6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0" name="フリーフォーム 1049">
                    <a:extLst>
                      <a:ext uri="{FF2B5EF4-FFF2-40B4-BE49-F238E27FC236}">
                        <a16:creationId xmlns:a16="http://schemas.microsoft.com/office/drawing/2014/main" id="{63F84107-9763-F32B-2E3C-24CC0E3A694B}"/>
                      </a:ext>
                    </a:extLst>
                  </p:cNvPr>
                  <p:cNvSpPr/>
                  <p:nvPr/>
                </p:nvSpPr>
                <p:spPr>
                  <a:xfrm>
                    <a:off x="7059658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1" name="フリーフォーム 1050">
                    <a:extLst>
                      <a:ext uri="{FF2B5EF4-FFF2-40B4-BE49-F238E27FC236}">
                        <a16:creationId xmlns:a16="http://schemas.microsoft.com/office/drawing/2014/main" id="{E7F40D92-CB88-9331-509A-DE65D5DDFF76}"/>
                      </a:ext>
                    </a:extLst>
                  </p:cNvPr>
                  <p:cNvSpPr/>
                  <p:nvPr/>
                </p:nvSpPr>
                <p:spPr>
                  <a:xfrm>
                    <a:off x="7059667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2" name="フリーフォーム 1051">
                    <a:extLst>
                      <a:ext uri="{FF2B5EF4-FFF2-40B4-BE49-F238E27FC236}">
                        <a16:creationId xmlns:a16="http://schemas.microsoft.com/office/drawing/2014/main" id="{FB4C1528-890D-C729-6A47-BE130BCCA38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3" name="フリーフォーム 1052">
                    <a:extLst>
                      <a:ext uri="{FF2B5EF4-FFF2-40B4-BE49-F238E27FC236}">
                        <a16:creationId xmlns:a16="http://schemas.microsoft.com/office/drawing/2014/main" id="{475A4877-A800-81A0-18AD-80C9FCFA2EE7}"/>
                      </a:ext>
                    </a:extLst>
                  </p:cNvPr>
                  <p:cNvSpPr/>
                  <p:nvPr/>
                </p:nvSpPr>
                <p:spPr>
                  <a:xfrm>
                    <a:off x="7109658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4" name="フリーフォーム 1053">
                    <a:extLst>
                      <a:ext uri="{FF2B5EF4-FFF2-40B4-BE49-F238E27FC236}">
                        <a16:creationId xmlns:a16="http://schemas.microsoft.com/office/drawing/2014/main" id="{175E8EBA-D0BA-8E97-7245-D432F0A5BF89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5" name="フリーフォーム 1054">
                    <a:extLst>
                      <a:ext uri="{FF2B5EF4-FFF2-40B4-BE49-F238E27FC236}">
                        <a16:creationId xmlns:a16="http://schemas.microsoft.com/office/drawing/2014/main" id="{CA3B4E64-1DE1-4598-B6F2-55B678CDFBD6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6" name="フリーフォーム 1055">
                    <a:extLst>
                      <a:ext uri="{FF2B5EF4-FFF2-40B4-BE49-F238E27FC236}">
                        <a16:creationId xmlns:a16="http://schemas.microsoft.com/office/drawing/2014/main" id="{886617CA-1711-8EE9-CFB0-4F489B4E2E34}"/>
                      </a:ext>
                    </a:extLst>
                  </p:cNvPr>
                  <p:cNvSpPr/>
                  <p:nvPr/>
                </p:nvSpPr>
                <p:spPr>
                  <a:xfrm>
                    <a:off x="7335297" y="499727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7" name="フリーフォーム 1056">
                    <a:extLst>
                      <a:ext uri="{FF2B5EF4-FFF2-40B4-BE49-F238E27FC236}">
                        <a16:creationId xmlns:a16="http://schemas.microsoft.com/office/drawing/2014/main" id="{AEDE985E-0DA7-ED27-4FA2-C4BF1EA2AAFD}"/>
                      </a:ext>
                    </a:extLst>
                  </p:cNvPr>
                  <p:cNvSpPr/>
                  <p:nvPr/>
                </p:nvSpPr>
                <p:spPr>
                  <a:xfrm>
                    <a:off x="7235018" y="512263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8" name="フリーフォーム 1057">
                    <a:extLst>
                      <a:ext uri="{FF2B5EF4-FFF2-40B4-BE49-F238E27FC236}">
                        <a16:creationId xmlns:a16="http://schemas.microsoft.com/office/drawing/2014/main" id="{B2DBFE34-775A-2F33-C97E-9ABA558BBF92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9" name="フリーフォーム 1058">
                    <a:extLst>
                      <a:ext uri="{FF2B5EF4-FFF2-40B4-BE49-F238E27FC236}">
                        <a16:creationId xmlns:a16="http://schemas.microsoft.com/office/drawing/2014/main" id="{B392D2C8-57D5-3CDE-A9D9-02AAB680D5E1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0" name="フリーフォーム 1059">
                    <a:extLst>
                      <a:ext uri="{FF2B5EF4-FFF2-40B4-BE49-F238E27FC236}">
                        <a16:creationId xmlns:a16="http://schemas.microsoft.com/office/drawing/2014/main" id="{D2170416-076A-63F0-5072-E83C2BA6E41D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1" name="フリーフォーム 1060">
                    <a:extLst>
                      <a:ext uri="{FF2B5EF4-FFF2-40B4-BE49-F238E27FC236}">
                        <a16:creationId xmlns:a16="http://schemas.microsoft.com/office/drawing/2014/main" id="{1462490B-7BB5-03D7-2F7C-F49C8221219A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2" name="フリーフォーム 1061">
                    <a:extLst>
                      <a:ext uri="{FF2B5EF4-FFF2-40B4-BE49-F238E27FC236}">
                        <a16:creationId xmlns:a16="http://schemas.microsoft.com/office/drawing/2014/main" id="{BCB046A6-82D2-3A51-4A6B-B1B0CC55F27E}"/>
                      </a:ext>
                    </a:extLst>
                  </p:cNvPr>
                  <p:cNvSpPr/>
                  <p:nvPr/>
                </p:nvSpPr>
                <p:spPr>
                  <a:xfrm>
                    <a:off x="6984497" y="5160241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3" name="フリーフォーム 1062">
                    <a:extLst>
                      <a:ext uri="{FF2B5EF4-FFF2-40B4-BE49-F238E27FC236}">
                        <a16:creationId xmlns:a16="http://schemas.microsoft.com/office/drawing/2014/main" id="{CD7CA569-F419-52D6-EF3A-7F8B65B5C2A7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4" name="フリーフォーム 1063">
                    <a:extLst>
                      <a:ext uri="{FF2B5EF4-FFF2-40B4-BE49-F238E27FC236}">
                        <a16:creationId xmlns:a16="http://schemas.microsoft.com/office/drawing/2014/main" id="{EA79BE5B-4866-9DA8-CAF4-818C231D357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5" name="フリーフォーム 1064">
                    <a:extLst>
                      <a:ext uri="{FF2B5EF4-FFF2-40B4-BE49-F238E27FC236}">
                        <a16:creationId xmlns:a16="http://schemas.microsoft.com/office/drawing/2014/main" id="{D405D7EA-D2D0-375C-A752-E7BA3F040D81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6" name="フリーフォーム 1065">
                    <a:extLst>
                      <a:ext uri="{FF2B5EF4-FFF2-40B4-BE49-F238E27FC236}">
                        <a16:creationId xmlns:a16="http://schemas.microsoft.com/office/drawing/2014/main" id="{671C3C80-B8C3-47EA-2A3A-8C50261A2DB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7" name="フリーフォーム 1066">
                    <a:extLst>
                      <a:ext uri="{FF2B5EF4-FFF2-40B4-BE49-F238E27FC236}">
                        <a16:creationId xmlns:a16="http://schemas.microsoft.com/office/drawing/2014/main" id="{0B5ECA97-82C7-D44F-AF6C-BA2C09953B50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8" name="フリーフォーム 1067">
                    <a:extLst>
                      <a:ext uri="{FF2B5EF4-FFF2-40B4-BE49-F238E27FC236}">
                        <a16:creationId xmlns:a16="http://schemas.microsoft.com/office/drawing/2014/main" id="{D9369046-C11E-7FF1-FAC5-5A35026F71DF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9" name="フリーフォーム 1068">
                    <a:extLst>
                      <a:ext uri="{FF2B5EF4-FFF2-40B4-BE49-F238E27FC236}">
                        <a16:creationId xmlns:a16="http://schemas.microsoft.com/office/drawing/2014/main" id="{31E20196-F4F9-49A1-9AAD-F0CCF7CAE2F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0" name="フリーフォーム 1069">
                    <a:extLst>
                      <a:ext uri="{FF2B5EF4-FFF2-40B4-BE49-F238E27FC236}">
                        <a16:creationId xmlns:a16="http://schemas.microsoft.com/office/drawing/2014/main" id="{8CA9AD71-EA8A-ECD9-05D3-D8F3B3477C44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6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1" name="フリーフォーム 1070">
                    <a:extLst>
                      <a:ext uri="{FF2B5EF4-FFF2-40B4-BE49-F238E27FC236}">
                        <a16:creationId xmlns:a16="http://schemas.microsoft.com/office/drawing/2014/main" id="{5CD09520-9780-3357-8C42-EEF001D46AF0}"/>
                      </a:ext>
                    </a:extLst>
                  </p:cNvPr>
                  <p:cNvSpPr/>
                  <p:nvPr/>
                </p:nvSpPr>
                <p:spPr>
                  <a:xfrm>
                    <a:off x="7335307" y="508502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2" name="フリーフォーム 1071">
                    <a:extLst>
                      <a:ext uri="{FF2B5EF4-FFF2-40B4-BE49-F238E27FC236}">
                        <a16:creationId xmlns:a16="http://schemas.microsoft.com/office/drawing/2014/main" id="{A04D7FA9-EEF1-4E32-9A6E-2A51BCAD9C4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3" name="フリーフォーム 1072">
                    <a:extLst>
                      <a:ext uri="{FF2B5EF4-FFF2-40B4-BE49-F238E27FC236}">
                        <a16:creationId xmlns:a16="http://schemas.microsoft.com/office/drawing/2014/main" id="{71851582-C60B-8BDB-15F2-523F80F1F51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9726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4" name="フリーフォーム 1073">
                    <a:extLst>
                      <a:ext uri="{FF2B5EF4-FFF2-40B4-BE49-F238E27FC236}">
                        <a16:creationId xmlns:a16="http://schemas.microsoft.com/office/drawing/2014/main" id="{AA05A96A-7AB1-138E-53F6-D59EF231E7BF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5" name="フリーフォーム 1074">
                    <a:extLst>
                      <a:ext uri="{FF2B5EF4-FFF2-40B4-BE49-F238E27FC236}">
                        <a16:creationId xmlns:a16="http://schemas.microsoft.com/office/drawing/2014/main" id="{9276F470-0F5B-6EFD-AE43-B1D82E8DD1D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6" name="フリーフォーム 1075">
                    <a:extLst>
                      <a:ext uri="{FF2B5EF4-FFF2-40B4-BE49-F238E27FC236}">
                        <a16:creationId xmlns:a16="http://schemas.microsoft.com/office/drawing/2014/main" id="{A17F2017-AB32-4D36-83E3-4E2521E3CF5E}"/>
                      </a:ext>
                    </a:extLst>
                  </p:cNvPr>
                  <p:cNvSpPr/>
                  <p:nvPr/>
                </p:nvSpPr>
                <p:spPr>
                  <a:xfrm>
                    <a:off x="7410506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7" name="フリーフォーム 1076">
                    <a:extLst>
                      <a:ext uri="{FF2B5EF4-FFF2-40B4-BE49-F238E27FC236}">
                        <a16:creationId xmlns:a16="http://schemas.microsoft.com/office/drawing/2014/main" id="{D3BA4BD9-FEF9-52BA-2AE7-BA3B4B6803B5}"/>
                      </a:ext>
                    </a:extLst>
                  </p:cNvPr>
                  <p:cNvSpPr/>
                  <p:nvPr/>
                </p:nvSpPr>
                <p:spPr>
                  <a:xfrm>
                    <a:off x="7535865" y="479669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8" name="フリーフォーム 1077">
                    <a:extLst>
                      <a:ext uri="{FF2B5EF4-FFF2-40B4-BE49-F238E27FC236}">
                        <a16:creationId xmlns:a16="http://schemas.microsoft.com/office/drawing/2014/main" id="{2D476683-49D9-53E4-638B-961B90047D65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9" name="フリーフォーム 1078">
                    <a:extLst>
                      <a:ext uri="{FF2B5EF4-FFF2-40B4-BE49-F238E27FC236}">
                        <a16:creationId xmlns:a16="http://schemas.microsoft.com/office/drawing/2014/main" id="{95AD73A7-BA05-87A9-AFA4-E689BC3C4C7F}"/>
                      </a:ext>
                    </a:extLst>
                  </p:cNvPr>
                  <p:cNvSpPr/>
                  <p:nvPr/>
                </p:nvSpPr>
                <p:spPr>
                  <a:xfrm>
                    <a:off x="7410515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0" name="フリーフォーム 1079">
                    <a:extLst>
                      <a:ext uri="{FF2B5EF4-FFF2-40B4-BE49-F238E27FC236}">
                        <a16:creationId xmlns:a16="http://schemas.microsoft.com/office/drawing/2014/main" id="{434A1C40-B6D8-6C5A-53F7-AF74981EE6C1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1" name="フリーフォーム 1080">
                    <a:extLst>
                      <a:ext uri="{FF2B5EF4-FFF2-40B4-BE49-F238E27FC236}">
                        <a16:creationId xmlns:a16="http://schemas.microsoft.com/office/drawing/2014/main" id="{14F743D8-D70B-3395-E240-994363F1B3DC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2" name="フリーフォーム 1081">
                    <a:extLst>
                      <a:ext uri="{FF2B5EF4-FFF2-40B4-BE49-F238E27FC236}">
                        <a16:creationId xmlns:a16="http://schemas.microsoft.com/office/drawing/2014/main" id="{52C73C6D-C24E-F5CB-7607-951F2693C99B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298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3" name="フリーフォーム 1082">
                    <a:extLst>
                      <a:ext uri="{FF2B5EF4-FFF2-40B4-BE49-F238E27FC236}">
                        <a16:creationId xmlns:a16="http://schemas.microsoft.com/office/drawing/2014/main" id="{09C7A927-BCB0-67DB-47E0-0BD6E1286AA9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4" name="フリーフォーム 1083">
                    <a:extLst>
                      <a:ext uri="{FF2B5EF4-FFF2-40B4-BE49-F238E27FC236}">
                        <a16:creationId xmlns:a16="http://schemas.microsoft.com/office/drawing/2014/main" id="{F5D6FA9D-12DC-F1AA-0B96-F2982493D294}"/>
                      </a:ext>
                    </a:extLst>
                  </p:cNvPr>
                  <p:cNvSpPr/>
                  <p:nvPr/>
                </p:nvSpPr>
                <p:spPr>
                  <a:xfrm>
                    <a:off x="7285344" y="4796697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5" name="フリーフォーム 1084">
                    <a:extLst>
                      <a:ext uri="{FF2B5EF4-FFF2-40B4-BE49-F238E27FC236}">
                        <a16:creationId xmlns:a16="http://schemas.microsoft.com/office/drawing/2014/main" id="{32876E3D-E3F1-504B-1D89-CA3CF0A42648}"/>
                      </a:ext>
                    </a:extLst>
                  </p:cNvPr>
                  <p:cNvSpPr/>
                  <p:nvPr/>
                </p:nvSpPr>
                <p:spPr>
                  <a:xfrm>
                    <a:off x="7285353" y="4796695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6" name="フリーフォーム 1085">
                    <a:extLst>
                      <a:ext uri="{FF2B5EF4-FFF2-40B4-BE49-F238E27FC236}">
                        <a16:creationId xmlns:a16="http://schemas.microsoft.com/office/drawing/2014/main" id="{EBB41B5A-B456-A6C6-8080-6A774E183792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7" name="フリーフォーム 1086">
                    <a:extLst>
                      <a:ext uri="{FF2B5EF4-FFF2-40B4-BE49-F238E27FC236}">
                        <a16:creationId xmlns:a16="http://schemas.microsoft.com/office/drawing/2014/main" id="{96DC0ADB-4386-452E-AC91-52EF215A17D2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8" name="フリーフォーム 1087">
                    <a:extLst>
                      <a:ext uri="{FF2B5EF4-FFF2-40B4-BE49-F238E27FC236}">
                        <a16:creationId xmlns:a16="http://schemas.microsoft.com/office/drawing/2014/main" id="{F40A65A9-2A20-D033-445E-1844042B5600}"/>
                      </a:ext>
                    </a:extLst>
                  </p:cNvPr>
                  <p:cNvSpPr/>
                  <p:nvPr/>
                </p:nvSpPr>
                <p:spPr>
                  <a:xfrm>
                    <a:off x="7159937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9" name="フリーフォーム 1088">
                    <a:extLst>
                      <a:ext uri="{FF2B5EF4-FFF2-40B4-BE49-F238E27FC236}">
                        <a16:creationId xmlns:a16="http://schemas.microsoft.com/office/drawing/2014/main" id="{8E8CAD8F-95D5-46EE-FE64-9DFA4316A387}"/>
                      </a:ext>
                    </a:extLst>
                  </p:cNvPr>
                  <p:cNvSpPr/>
                  <p:nvPr/>
                </p:nvSpPr>
                <p:spPr>
                  <a:xfrm>
                    <a:off x="7159946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0" name="フリーフォーム 1089">
                    <a:extLst>
                      <a:ext uri="{FF2B5EF4-FFF2-40B4-BE49-F238E27FC236}">
                        <a16:creationId xmlns:a16="http://schemas.microsoft.com/office/drawing/2014/main" id="{E824A59B-F88F-3F1A-C4A3-C90A926FD89A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1" name="フリーフォーム 1090">
                    <a:extLst>
                      <a:ext uri="{FF2B5EF4-FFF2-40B4-BE49-F238E27FC236}">
                        <a16:creationId xmlns:a16="http://schemas.microsoft.com/office/drawing/2014/main" id="{F3B4D403-0419-DD73-B830-D38D18B0B206}"/>
                      </a:ext>
                    </a:extLst>
                  </p:cNvPr>
                  <p:cNvSpPr/>
                  <p:nvPr/>
                </p:nvSpPr>
                <p:spPr>
                  <a:xfrm>
                    <a:off x="7535865" y="4922054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2" name="フリーフォーム 1091">
                    <a:extLst>
                      <a:ext uri="{FF2B5EF4-FFF2-40B4-BE49-F238E27FC236}">
                        <a16:creationId xmlns:a16="http://schemas.microsoft.com/office/drawing/2014/main" id="{0A008E0A-852D-ABB6-A8B0-C79775BCE29D}"/>
                      </a:ext>
                    </a:extLst>
                  </p:cNvPr>
                  <p:cNvSpPr/>
                  <p:nvPr/>
                </p:nvSpPr>
                <p:spPr>
                  <a:xfrm>
                    <a:off x="7435586" y="50474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3" name="フリーフォーム 1092">
                    <a:extLst>
                      <a:ext uri="{FF2B5EF4-FFF2-40B4-BE49-F238E27FC236}">
                        <a16:creationId xmlns:a16="http://schemas.microsoft.com/office/drawing/2014/main" id="{AB20776D-4397-AEFE-9556-E36BF41023B8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4" name="フリーフォーム 1093">
                    <a:extLst>
                      <a:ext uri="{FF2B5EF4-FFF2-40B4-BE49-F238E27FC236}">
                        <a16:creationId xmlns:a16="http://schemas.microsoft.com/office/drawing/2014/main" id="{6A382D3B-4728-21A7-E462-59FD7B9CD276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59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995" name="グラフィックス 303">
                  <a:extLst>
                    <a:ext uri="{FF2B5EF4-FFF2-40B4-BE49-F238E27FC236}">
                      <a16:creationId xmlns:a16="http://schemas.microsoft.com/office/drawing/2014/main" id="{F19E47B5-CC73-66CC-A878-C1DC38F37594}"/>
                    </a:ext>
                  </a:extLst>
                </p:cNvPr>
                <p:cNvGrpSpPr/>
                <p:nvPr/>
              </p:nvGrpSpPr>
              <p:grpSpPr>
                <a:xfrm>
                  <a:off x="6853762" y="4791362"/>
                  <a:ext cx="687440" cy="374202"/>
                  <a:chOff x="6853762" y="4791362"/>
                  <a:chExt cx="687440" cy="374202"/>
                </a:xfrm>
                <a:solidFill>
                  <a:srgbClr val="000000"/>
                </a:solidFill>
              </p:grpSpPr>
              <p:sp>
                <p:nvSpPr>
                  <p:cNvPr id="996" name="フリーフォーム 995">
                    <a:extLst>
                      <a:ext uri="{FF2B5EF4-FFF2-40B4-BE49-F238E27FC236}">
                        <a16:creationId xmlns:a16="http://schemas.microsoft.com/office/drawing/2014/main" id="{09D8F801-29DC-6FCC-4687-A8AD8A0357CC}"/>
                      </a:ext>
                    </a:extLst>
                  </p:cNvPr>
                  <p:cNvSpPr/>
                  <p:nvPr/>
                </p:nvSpPr>
                <p:spPr>
                  <a:xfrm>
                    <a:off x="7229690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7" name="フリーフォーム 996">
                    <a:extLst>
                      <a:ext uri="{FF2B5EF4-FFF2-40B4-BE49-F238E27FC236}">
                        <a16:creationId xmlns:a16="http://schemas.microsoft.com/office/drawing/2014/main" id="{50C99A8A-FF78-7C3A-4F70-28994F91253E}"/>
                      </a:ext>
                    </a:extLst>
                  </p:cNvPr>
                  <p:cNvSpPr/>
                  <p:nvPr/>
                </p:nvSpPr>
                <p:spPr>
                  <a:xfrm>
                    <a:off x="6853762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8" name="フリーフォーム 997">
                    <a:extLst>
                      <a:ext uri="{FF2B5EF4-FFF2-40B4-BE49-F238E27FC236}">
                        <a16:creationId xmlns:a16="http://schemas.microsoft.com/office/drawing/2014/main" id="{A71AE44E-0738-FDA9-0765-AB68E6928B66}"/>
                      </a:ext>
                    </a:extLst>
                  </p:cNvPr>
                  <p:cNvSpPr/>
                  <p:nvPr/>
                </p:nvSpPr>
                <p:spPr>
                  <a:xfrm>
                    <a:off x="7229690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9" name="フリーフォーム 998">
                    <a:extLst>
                      <a:ext uri="{FF2B5EF4-FFF2-40B4-BE49-F238E27FC236}">
                        <a16:creationId xmlns:a16="http://schemas.microsoft.com/office/drawing/2014/main" id="{F6C81FBF-B669-9968-31C8-DCA47A265B42}"/>
                      </a:ext>
                    </a:extLst>
                  </p:cNvPr>
                  <p:cNvSpPr/>
                  <p:nvPr/>
                </p:nvSpPr>
                <p:spPr>
                  <a:xfrm>
                    <a:off x="6853762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0" name="フリーフォーム 999">
                    <a:extLst>
                      <a:ext uri="{FF2B5EF4-FFF2-40B4-BE49-F238E27FC236}">
                        <a16:creationId xmlns:a16="http://schemas.microsoft.com/office/drawing/2014/main" id="{5B4B299F-7AAE-F415-BEE4-83E6A7889183}"/>
                      </a:ext>
                    </a:extLst>
                  </p:cNvPr>
                  <p:cNvSpPr/>
                  <p:nvPr/>
                </p:nvSpPr>
                <p:spPr>
                  <a:xfrm>
                    <a:off x="7530546" y="4791362"/>
                    <a:ext cx="10656" cy="10656"/>
                  </a:xfrm>
                  <a:custGeom>
                    <a:avLst/>
                    <a:gdLst>
                      <a:gd name="connsiteX0" fmla="*/ 10656 w 10656"/>
                      <a:gd name="connsiteY0" fmla="*/ 5328 h 10656"/>
                      <a:gd name="connsiteX1" fmla="*/ 5328 w 10656"/>
                      <a:gd name="connsiteY1" fmla="*/ 10656 h 10656"/>
                      <a:gd name="connsiteX2" fmla="*/ 0 w 10656"/>
                      <a:gd name="connsiteY2" fmla="*/ 5328 h 10656"/>
                      <a:gd name="connsiteX3" fmla="*/ 5328 w 10656"/>
                      <a:gd name="connsiteY3" fmla="*/ 0 h 10656"/>
                      <a:gd name="connsiteX4" fmla="*/ 10656 w 10656"/>
                      <a:gd name="connsiteY4" fmla="*/ 5328 h 10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56">
                        <a:moveTo>
                          <a:pt x="10656" y="5328"/>
                        </a:moveTo>
                        <a:cubicBezTo>
                          <a:pt x="10656" y="8271"/>
                          <a:pt x="8271" y="10656"/>
                          <a:pt x="5328" y="10656"/>
                        </a:cubicBezTo>
                        <a:cubicBezTo>
                          <a:pt x="2385" y="10656"/>
                          <a:pt x="0" y="8271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1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1" name="フリーフォーム 1000">
                    <a:extLst>
                      <a:ext uri="{FF2B5EF4-FFF2-40B4-BE49-F238E27FC236}">
                        <a16:creationId xmlns:a16="http://schemas.microsoft.com/office/drawing/2014/main" id="{86846C19-40DA-1B33-4D96-B041857449E4}"/>
                      </a:ext>
                    </a:extLst>
                  </p:cNvPr>
                  <p:cNvSpPr/>
                  <p:nvPr/>
                </p:nvSpPr>
                <p:spPr>
                  <a:xfrm>
                    <a:off x="7154618" y="4791362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2" name="フリーフォーム 1001">
                    <a:extLst>
                      <a:ext uri="{FF2B5EF4-FFF2-40B4-BE49-F238E27FC236}">
                        <a16:creationId xmlns:a16="http://schemas.microsoft.com/office/drawing/2014/main" id="{F71C58F4-022F-7966-EA80-977BC13FBC07}"/>
                      </a:ext>
                    </a:extLst>
                  </p:cNvPr>
                  <p:cNvSpPr/>
                  <p:nvPr/>
                </p:nvSpPr>
                <p:spPr>
                  <a:xfrm>
                    <a:off x="7530546" y="5042083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7" name="グループ化 866">
                <a:extLst>
                  <a:ext uri="{FF2B5EF4-FFF2-40B4-BE49-F238E27FC236}">
                    <a16:creationId xmlns:a16="http://schemas.microsoft.com/office/drawing/2014/main" id="{97754245-CAAC-3F79-B678-C5E651DA33D4}"/>
                  </a:ext>
                </a:extLst>
              </p:cNvPr>
              <p:cNvGrpSpPr/>
              <p:nvPr/>
            </p:nvGrpSpPr>
            <p:grpSpPr>
              <a:xfrm>
                <a:off x="7641865" y="4729572"/>
                <a:ext cx="687495" cy="497915"/>
                <a:chOff x="7641865" y="4729572"/>
                <a:chExt cx="687495" cy="497915"/>
              </a:xfrm>
            </p:grpSpPr>
            <p:grpSp>
              <p:nvGrpSpPr>
                <p:cNvPr id="868" name="グラフィックス 304">
                  <a:extLst>
                    <a:ext uri="{FF2B5EF4-FFF2-40B4-BE49-F238E27FC236}">
                      <a16:creationId xmlns:a16="http://schemas.microsoft.com/office/drawing/2014/main" id="{C5F414DC-B7CB-9AA1-7D8F-C314DD154251}"/>
                    </a:ext>
                  </a:extLst>
                </p:cNvPr>
                <p:cNvGrpSpPr/>
                <p:nvPr/>
              </p:nvGrpSpPr>
              <p:grpSpPr>
                <a:xfrm>
                  <a:off x="7647193" y="4734884"/>
                  <a:ext cx="676839" cy="487296"/>
                  <a:chOff x="7647193" y="4734884"/>
                  <a:chExt cx="676839" cy="487296"/>
                </a:xfrm>
              </p:grpSpPr>
              <p:sp>
                <p:nvSpPr>
                  <p:cNvPr id="877" name="フリーフォーム 876">
                    <a:extLst>
                      <a:ext uri="{FF2B5EF4-FFF2-40B4-BE49-F238E27FC236}">
                        <a16:creationId xmlns:a16="http://schemas.microsoft.com/office/drawing/2014/main" id="{331ED7CC-1255-6419-26E4-1214AD14CFA0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8" name="フリーフォーム 877">
                    <a:extLst>
                      <a:ext uri="{FF2B5EF4-FFF2-40B4-BE49-F238E27FC236}">
                        <a16:creationId xmlns:a16="http://schemas.microsoft.com/office/drawing/2014/main" id="{B4F92820-FD8B-B137-81B0-544C03F04E96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9" name="フリーフォーム 878">
                    <a:extLst>
                      <a:ext uri="{FF2B5EF4-FFF2-40B4-BE49-F238E27FC236}">
                        <a16:creationId xmlns:a16="http://schemas.microsoft.com/office/drawing/2014/main" id="{B3C66423-AC08-8DB4-181C-BC23FBC7979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0" name="フリーフォーム 879">
                    <a:extLst>
                      <a:ext uri="{FF2B5EF4-FFF2-40B4-BE49-F238E27FC236}">
                        <a16:creationId xmlns:a16="http://schemas.microsoft.com/office/drawing/2014/main" id="{06C1A8C1-9022-7FE5-AF3C-EBE6337E47DB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" name="フリーフォーム 880">
                    <a:extLst>
                      <a:ext uri="{FF2B5EF4-FFF2-40B4-BE49-F238E27FC236}">
                        <a16:creationId xmlns:a16="http://schemas.microsoft.com/office/drawing/2014/main" id="{51A72F4D-03BA-AFBE-E79E-D9F7737F8ED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" name="フリーフォーム 881">
                    <a:extLst>
                      <a:ext uri="{FF2B5EF4-FFF2-40B4-BE49-F238E27FC236}">
                        <a16:creationId xmlns:a16="http://schemas.microsoft.com/office/drawing/2014/main" id="{B7AA2D6D-6F34-06E7-D324-DE05E06C5BCF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3" name="フリーフォーム 882">
                    <a:extLst>
                      <a:ext uri="{FF2B5EF4-FFF2-40B4-BE49-F238E27FC236}">
                        <a16:creationId xmlns:a16="http://schemas.microsoft.com/office/drawing/2014/main" id="{16A75A02-E43E-F37A-ACDA-986441FF42F9}"/>
                      </a:ext>
                    </a:extLst>
                  </p:cNvPr>
                  <p:cNvSpPr/>
                  <p:nvPr/>
                </p:nvSpPr>
                <p:spPr>
                  <a:xfrm>
                    <a:off x="7998041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4" name="フリーフォーム 883">
                    <a:extLst>
                      <a:ext uri="{FF2B5EF4-FFF2-40B4-BE49-F238E27FC236}">
                        <a16:creationId xmlns:a16="http://schemas.microsoft.com/office/drawing/2014/main" id="{3B160EDC-D8EC-903F-47EE-D3BDEBDF11C1}"/>
                      </a:ext>
                    </a:extLst>
                  </p:cNvPr>
                  <p:cNvSpPr/>
                  <p:nvPr/>
                </p:nvSpPr>
                <p:spPr>
                  <a:xfrm>
                    <a:off x="8123400" y="480988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5" name="フリーフォーム 884">
                    <a:extLst>
                      <a:ext uri="{FF2B5EF4-FFF2-40B4-BE49-F238E27FC236}">
                        <a16:creationId xmlns:a16="http://schemas.microsoft.com/office/drawing/2014/main" id="{179B7808-53B7-ED1D-B408-7FC7956C992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6" name="フリーフォーム 885">
                    <a:extLst>
                      <a:ext uri="{FF2B5EF4-FFF2-40B4-BE49-F238E27FC236}">
                        <a16:creationId xmlns:a16="http://schemas.microsoft.com/office/drawing/2014/main" id="{38EE0DC8-0930-3C83-DD0D-6CAE1610F9A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7" name="フリーフォーム 886">
                    <a:extLst>
                      <a:ext uri="{FF2B5EF4-FFF2-40B4-BE49-F238E27FC236}">
                        <a16:creationId xmlns:a16="http://schemas.microsoft.com/office/drawing/2014/main" id="{8DE89EAE-633F-CDB1-E6A3-9630EB06FAF4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8" name="フリーフォーム 887">
                    <a:extLst>
                      <a:ext uri="{FF2B5EF4-FFF2-40B4-BE49-F238E27FC236}">
                        <a16:creationId xmlns:a16="http://schemas.microsoft.com/office/drawing/2014/main" id="{E5DCC2BD-FBF6-E094-ECD3-77FDB16C91EB}"/>
                      </a:ext>
                    </a:extLst>
                  </p:cNvPr>
                  <p:cNvSpPr/>
                  <p:nvPr/>
                </p:nvSpPr>
                <p:spPr>
                  <a:xfrm>
                    <a:off x="7998049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9" name="フリーフォーム 888">
                    <a:extLst>
                      <a:ext uri="{FF2B5EF4-FFF2-40B4-BE49-F238E27FC236}">
                        <a16:creationId xmlns:a16="http://schemas.microsoft.com/office/drawing/2014/main" id="{12EAFD29-D3D8-387C-B8ED-2CBAB904946E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0" name="フリーフォーム 889">
                    <a:extLst>
                      <a:ext uri="{FF2B5EF4-FFF2-40B4-BE49-F238E27FC236}">
                        <a16:creationId xmlns:a16="http://schemas.microsoft.com/office/drawing/2014/main" id="{593F383E-EC38-A0BB-71DC-D614703BB544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1" name="フリーフォーム 890">
                    <a:extLst>
                      <a:ext uri="{FF2B5EF4-FFF2-40B4-BE49-F238E27FC236}">
                        <a16:creationId xmlns:a16="http://schemas.microsoft.com/office/drawing/2014/main" id="{A37CD379-0DFD-2A01-69C6-19FF9F6DF0FC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2" name="フリーフォーム 891">
                    <a:extLst>
                      <a:ext uri="{FF2B5EF4-FFF2-40B4-BE49-F238E27FC236}">
                        <a16:creationId xmlns:a16="http://schemas.microsoft.com/office/drawing/2014/main" id="{64E2B9BC-CC18-1637-BE2A-F75089DCEE78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6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3" name="フリーフォーム 892">
                    <a:extLst>
                      <a:ext uri="{FF2B5EF4-FFF2-40B4-BE49-F238E27FC236}">
                        <a16:creationId xmlns:a16="http://schemas.microsoft.com/office/drawing/2014/main" id="{13849C53-D4BA-C992-32B6-E74C4ACF4244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4" name="フリーフォーム 893">
                    <a:extLst>
                      <a:ext uri="{FF2B5EF4-FFF2-40B4-BE49-F238E27FC236}">
                        <a16:creationId xmlns:a16="http://schemas.microsoft.com/office/drawing/2014/main" id="{80FDEADA-74F4-F3DB-85C9-20B334BE93B7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5" name="フリーフォーム 894">
                    <a:extLst>
                      <a:ext uri="{FF2B5EF4-FFF2-40B4-BE49-F238E27FC236}">
                        <a16:creationId xmlns:a16="http://schemas.microsoft.com/office/drawing/2014/main" id="{E5D45621-FD76-A923-5B62-B4EECF6CE5F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6" name="フリーフォーム 895">
                    <a:extLst>
                      <a:ext uri="{FF2B5EF4-FFF2-40B4-BE49-F238E27FC236}">
                        <a16:creationId xmlns:a16="http://schemas.microsoft.com/office/drawing/2014/main" id="{446900F2-689E-F749-AD18-A2A30393E4C9}"/>
                      </a:ext>
                    </a:extLst>
                  </p:cNvPr>
                  <p:cNvSpPr/>
                  <p:nvPr/>
                </p:nvSpPr>
                <p:spPr>
                  <a:xfrm>
                    <a:off x="7872879" y="480988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7" name="フリーフォーム 896">
                    <a:extLst>
                      <a:ext uri="{FF2B5EF4-FFF2-40B4-BE49-F238E27FC236}">
                        <a16:creationId xmlns:a16="http://schemas.microsoft.com/office/drawing/2014/main" id="{68F68D71-9C6B-EC00-1A80-85E08250CE5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8" name="フリーフォーム 897">
                    <a:extLst>
                      <a:ext uri="{FF2B5EF4-FFF2-40B4-BE49-F238E27FC236}">
                        <a16:creationId xmlns:a16="http://schemas.microsoft.com/office/drawing/2014/main" id="{BF86AD00-BAEE-0DAD-0254-ABAD6337B52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9" name="フリーフォーム 898">
                    <a:extLst>
                      <a:ext uri="{FF2B5EF4-FFF2-40B4-BE49-F238E27FC236}">
                        <a16:creationId xmlns:a16="http://schemas.microsoft.com/office/drawing/2014/main" id="{5CEE4434-1E01-8E27-CB71-17D6735AEAE4}"/>
                      </a:ext>
                    </a:extLst>
                  </p:cNvPr>
                  <p:cNvSpPr/>
                  <p:nvPr/>
                </p:nvSpPr>
                <p:spPr>
                  <a:xfrm>
                    <a:off x="7872887" y="4809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0" name="フリーフォーム 899">
                    <a:extLst>
                      <a:ext uri="{FF2B5EF4-FFF2-40B4-BE49-F238E27FC236}">
                        <a16:creationId xmlns:a16="http://schemas.microsoft.com/office/drawing/2014/main" id="{32061A5B-A202-3719-07BA-71E765D7B26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1" name="フリーフォーム 900">
                    <a:extLst>
                      <a:ext uri="{FF2B5EF4-FFF2-40B4-BE49-F238E27FC236}">
                        <a16:creationId xmlns:a16="http://schemas.microsoft.com/office/drawing/2014/main" id="{A00AE712-61DD-5322-85B7-367DC7758A44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2" name="フリーフォーム 901">
                    <a:extLst>
                      <a:ext uri="{FF2B5EF4-FFF2-40B4-BE49-F238E27FC236}">
                        <a16:creationId xmlns:a16="http://schemas.microsoft.com/office/drawing/2014/main" id="{A3C86334-5546-D1F6-20FE-E0EB2FB7575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3" name="フリーフォーム 902">
                    <a:extLst>
                      <a:ext uri="{FF2B5EF4-FFF2-40B4-BE49-F238E27FC236}">
                        <a16:creationId xmlns:a16="http://schemas.microsoft.com/office/drawing/2014/main" id="{2907D0CF-7B6C-8794-0457-90A910C53116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4" name="フリーフォーム 903">
                    <a:extLst>
                      <a:ext uri="{FF2B5EF4-FFF2-40B4-BE49-F238E27FC236}">
                        <a16:creationId xmlns:a16="http://schemas.microsoft.com/office/drawing/2014/main" id="{D9DC5891-2CB1-6032-7463-B1F02FE6A0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5" name="フリーフォーム 904">
                    <a:extLst>
                      <a:ext uri="{FF2B5EF4-FFF2-40B4-BE49-F238E27FC236}">
                        <a16:creationId xmlns:a16="http://schemas.microsoft.com/office/drawing/2014/main" id="{B0925E05-88F5-F849-FDD1-B30D719B1570}"/>
                      </a:ext>
                    </a:extLst>
                  </p:cNvPr>
                  <p:cNvSpPr/>
                  <p:nvPr/>
                </p:nvSpPr>
                <p:spPr>
                  <a:xfrm>
                    <a:off x="7747472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6" name="フリーフォーム 905">
                    <a:extLst>
                      <a:ext uri="{FF2B5EF4-FFF2-40B4-BE49-F238E27FC236}">
                        <a16:creationId xmlns:a16="http://schemas.microsoft.com/office/drawing/2014/main" id="{7D178CC9-FC30-28F3-1F8F-85C644F86DE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7" name="フリーフォーム 906">
                    <a:extLst>
                      <a:ext uri="{FF2B5EF4-FFF2-40B4-BE49-F238E27FC236}">
                        <a16:creationId xmlns:a16="http://schemas.microsoft.com/office/drawing/2014/main" id="{90E51AAF-15C0-B9AC-A6F3-401E30DBC51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8" name="フリーフォーム 907">
                    <a:extLst>
                      <a:ext uri="{FF2B5EF4-FFF2-40B4-BE49-F238E27FC236}">
                        <a16:creationId xmlns:a16="http://schemas.microsoft.com/office/drawing/2014/main" id="{5187763C-63C0-1F9E-CCBE-AAFDC68BADEA}"/>
                      </a:ext>
                    </a:extLst>
                  </p:cNvPr>
                  <p:cNvSpPr/>
                  <p:nvPr/>
                </p:nvSpPr>
                <p:spPr>
                  <a:xfrm>
                    <a:off x="7747480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9" name="フリーフォーム 908">
                    <a:extLst>
                      <a:ext uri="{FF2B5EF4-FFF2-40B4-BE49-F238E27FC236}">
                        <a16:creationId xmlns:a16="http://schemas.microsoft.com/office/drawing/2014/main" id="{A2A5C971-6DBD-C8B1-2DAE-1FC6B9BA66B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0" name="フリーフォーム 909">
                    <a:extLst>
                      <a:ext uri="{FF2B5EF4-FFF2-40B4-BE49-F238E27FC236}">
                        <a16:creationId xmlns:a16="http://schemas.microsoft.com/office/drawing/2014/main" id="{8CB18D07-5570-DC27-25CC-35AA6AF4A75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1" name="フリーフォーム 910">
                    <a:extLst>
                      <a:ext uri="{FF2B5EF4-FFF2-40B4-BE49-F238E27FC236}">
                        <a16:creationId xmlns:a16="http://schemas.microsoft.com/office/drawing/2014/main" id="{7D8EC1B9-9D93-AA4C-4F3B-8039120F6CC5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2" name="フリーフォーム 911">
                    <a:extLst>
                      <a:ext uri="{FF2B5EF4-FFF2-40B4-BE49-F238E27FC236}">
                        <a16:creationId xmlns:a16="http://schemas.microsoft.com/office/drawing/2014/main" id="{A1EF897B-0707-001A-A83D-65365208CDB8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3" name="フリーフォーム 912">
                    <a:extLst>
                      <a:ext uri="{FF2B5EF4-FFF2-40B4-BE49-F238E27FC236}">
                        <a16:creationId xmlns:a16="http://schemas.microsoft.com/office/drawing/2014/main" id="{BCB38E91-0669-1220-A7BB-279005435E1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4" name="フリーフォーム 913">
                    <a:extLst>
                      <a:ext uri="{FF2B5EF4-FFF2-40B4-BE49-F238E27FC236}">
                        <a16:creationId xmlns:a16="http://schemas.microsoft.com/office/drawing/2014/main" id="{93B28E19-C76D-F37E-3B85-565DD692C78C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5" name="フリーフォーム 914">
                    <a:extLst>
                      <a:ext uri="{FF2B5EF4-FFF2-40B4-BE49-F238E27FC236}">
                        <a16:creationId xmlns:a16="http://schemas.microsoft.com/office/drawing/2014/main" id="{2EECEC75-BD05-E2C4-5A0E-6738C7655BEA}"/>
                      </a:ext>
                    </a:extLst>
                  </p:cNvPr>
                  <p:cNvSpPr/>
                  <p:nvPr/>
                </p:nvSpPr>
                <p:spPr>
                  <a:xfrm>
                    <a:off x="8098339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6" name="フリーフォーム 915">
                    <a:extLst>
                      <a:ext uri="{FF2B5EF4-FFF2-40B4-BE49-F238E27FC236}">
                        <a16:creationId xmlns:a16="http://schemas.microsoft.com/office/drawing/2014/main" id="{CA9D1A8B-55A1-E25B-A556-14DE5420B4C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7" name="フリーフォーム 916">
                    <a:extLst>
                      <a:ext uri="{FF2B5EF4-FFF2-40B4-BE49-F238E27FC236}">
                        <a16:creationId xmlns:a16="http://schemas.microsoft.com/office/drawing/2014/main" id="{F9228BF1-4D01-1BD6-F641-39877627679F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8" name="フリーフォーム 917">
                    <a:extLst>
                      <a:ext uri="{FF2B5EF4-FFF2-40B4-BE49-F238E27FC236}">
                        <a16:creationId xmlns:a16="http://schemas.microsoft.com/office/drawing/2014/main" id="{528EFD98-B9C4-4FB5-F1EE-6039BA9B23A2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0987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9" name="フリーフォーム 918">
                    <a:extLst>
                      <a:ext uri="{FF2B5EF4-FFF2-40B4-BE49-F238E27FC236}">
                        <a16:creationId xmlns:a16="http://schemas.microsoft.com/office/drawing/2014/main" id="{421B66C5-EBA5-B3EE-7524-7DB53A5E4423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0" name="フリーフォーム 919">
                    <a:extLst>
                      <a:ext uri="{FF2B5EF4-FFF2-40B4-BE49-F238E27FC236}">
                        <a16:creationId xmlns:a16="http://schemas.microsoft.com/office/drawing/2014/main" id="{BF912B38-E90D-9B3E-54F1-1C0F9BF0F007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7238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" name="フリーフォーム 920">
                    <a:extLst>
                      <a:ext uri="{FF2B5EF4-FFF2-40B4-BE49-F238E27FC236}">
                        <a16:creationId xmlns:a16="http://schemas.microsoft.com/office/drawing/2014/main" id="{33410AAF-E9C1-BB70-0ECC-746A1C9E22FE}"/>
                      </a:ext>
                    </a:extLst>
                  </p:cNvPr>
                  <p:cNvSpPr/>
                  <p:nvPr/>
                </p:nvSpPr>
                <p:spPr>
                  <a:xfrm>
                    <a:off x="7973177" y="4772386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" name="フリーフォーム 921">
                    <a:extLst>
                      <a:ext uri="{FF2B5EF4-FFF2-40B4-BE49-F238E27FC236}">
                        <a16:creationId xmlns:a16="http://schemas.microsoft.com/office/drawing/2014/main" id="{0A420017-A8AD-32BD-7728-65922D3CEA98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3" name="フリーフォーム 922">
                    <a:extLst>
                      <a:ext uri="{FF2B5EF4-FFF2-40B4-BE49-F238E27FC236}">
                        <a16:creationId xmlns:a16="http://schemas.microsoft.com/office/drawing/2014/main" id="{58510881-C5E2-4714-188C-4245D849951A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4" name="フリーフォーム 923">
                    <a:extLst>
                      <a:ext uri="{FF2B5EF4-FFF2-40B4-BE49-F238E27FC236}">
                        <a16:creationId xmlns:a16="http://schemas.microsoft.com/office/drawing/2014/main" id="{669FF1A7-23A9-CB47-BB7A-009B9637D770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5" name="フリーフォーム 924">
                    <a:extLst>
                      <a:ext uri="{FF2B5EF4-FFF2-40B4-BE49-F238E27FC236}">
                        <a16:creationId xmlns:a16="http://schemas.microsoft.com/office/drawing/2014/main" id="{B1B17F5D-28E3-2CF3-2AD2-1578EA7A11A4}"/>
                      </a:ext>
                    </a:extLst>
                  </p:cNvPr>
                  <p:cNvSpPr/>
                  <p:nvPr/>
                </p:nvSpPr>
                <p:spPr>
                  <a:xfrm>
                    <a:off x="7847770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6" name="フリーフォーム 925">
                    <a:extLst>
                      <a:ext uri="{FF2B5EF4-FFF2-40B4-BE49-F238E27FC236}">
                        <a16:creationId xmlns:a16="http://schemas.microsoft.com/office/drawing/2014/main" id="{4422E108-D493-07FE-1E3E-2AFC16771970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7" name="フリーフォーム 926">
                    <a:extLst>
                      <a:ext uri="{FF2B5EF4-FFF2-40B4-BE49-F238E27FC236}">
                        <a16:creationId xmlns:a16="http://schemas.microsoft.com/office/drawing/2014/main" id="{6649294D-5D21-24C6-E0EA-7161D1258BE0}"/>
                      </a:ext>
                    </a:extLst>
                  </p:cNvPr>
                  <p:cNvSpPr/>
                  <p:nvPr/>
                </p:nvSpPr>
                <p:spPr>
                  <a:xfrm>
                    <a:off x="7897761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8" name="フリーフォーム 927">
                    <a:extLst>
                      <a:ext uri="{FF2B5EF4-FFF2-40B4-BE49-F238E27FC236}">
                        <a16:creationId xmlns:a16="http://schemas.microsoft.com/office/drawing/2014/main" id="{8F5A8BD7-73A1-EFEF-6F64-F3D80680A331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9" name="フリーフォーム 928">
                    <a:extLst>
                      <a:ext uri="{FF2B5EF4-FFF2-40B4-BE49-F238E27FC236}">
                        <a16:creationId xmlns:a16="http://schemas.microsoft.com/office/drawing/2014/main" id="{7DDC90C4-4FF1-956C-3924-29E62E39473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0" name="フリーフォーム 929">
                    <a:extLst>
                      <a:ext uri="{FF2B5EF4-FFF2-40B4-BE49-F238E27FC236}">
                        <a16:creationId xmlns:a16="http://schemas.microsoft.com/office/drawing/2014/main" id="{A25AFDA2-CE2E-78DB-C406-909EAC22C2AC}"/>
                      </a:ext>
                    </a:extLst>
                  </p:cNvPr>
                  <p:cNvSpPr/>
                  <p:nvPr/>
                </p:nvSpPr>
                <p:spPr>
                  <a:xfrm>
                    <a:off x="8123400" y="4934871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1" name="フリーフォーム 930">
                    <a:extLst>
                      <a:ext uri="{FF2B5EF4-FFF2-40B4-BE49-F238E27FC236}">
                        <a16:creationId xmlns:a16="http://schemas.microsoft.com/office/drawing/2014/main" id="{6FED8206-F099-70CF-6F3B-46E00A7A3857}"/>
                      </a:ext>
                    </a:extLst>
                  </p:cNvPr>
                  <p:cNvSpPr/>
                  <p:nvPr/>
                </p:nvSpPr>
                <p:spPr>
                  <a:xfrm>
                    <a:off x="8023121" y="505985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2" name="フリーフォーム 931">
                    <a:extLst>
                      <a:ext uri="{FF2B5EF4-FFF2-40B4-BE49-F238E27FC236}">
                        <a16:creationId xmlns:a16="http://schemas.microsoft.com/office/drawing/2014/main" id="{762785EB-1B85-3FBA-6073-CF34FB940477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3" name="フリーフォーム 932">
                    <a:extLst>
                      <a:ext uri="{FF2B5EF4-FFF2-40B4-BE49-F238E27FC236}">
                        <a16:creationId xmlns:a16="http://schemas.microsoft.com/office/drawing/2014/main" id="{26AF605D-49F2-D8A1-B66B-5EB0C133014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4" name="フリーフォーム 933">
                    <a:extLst>
                      <a:ext uri="{FF2B5EF4-FFF2-40B4-BE49-F238E27FC236}">
                        <a16:creationId xmlns:a16="http://schemas.microsoft.com/office/drawing/2014/main" id="{375466C7-3753-C963-416E-2E4B33182EA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5" name="フリーフォーム 934">
                    <a:extLst>
                      <a:ext uri="{FF2B5EF4-FFF2-40B4-BE49-F238E27FC236}">
                        <a16:creationId xmlns:a16="http://schemas.microsoft.com/office/drawing/2014/main" id="{0D3508C1-F5F2-CA27-62F1-D937999C9139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6" name="フリーフォーム 935">
                    <a:extLst>
                      <a:ext uri="{FF2B5EF4-FFF2-40B4-BE49-F238E27FC236}">
                        <a16:creationId xmlns:a16="http://schemas.microsoft.com/office/drawing/2014/main" id="{63172B17-6B03-ADF3-31DC-60B03C8D4486}"/>
                      </a:ext>
                    </a:extLst>
                  </p:cNvPr>
                  <p:cNvSpPr/>
                  <p:nvPr/>
                </p:nvSpPr>
                <p:spPr>
                  <a:xfrm>
                    <a:off x="7772600" y="509735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7" name="フリーフォーム 936">
                    <a:extLst>
                      <a:ext uri="{FF2B5EF4-FFF2-40B4-BE49-F238E27FC236}">
                        <a16:creationId xmlns:a16="http://schemas.microsoft.com/office/drawing/2014/main" id="{189D6DF1-222F-BB97-FE91-09834157C5C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8" name="フリーフォーム 937">
                    <a:extLst>
                      <a:ext uri="{FF2B5EF4-FFF2-40B4-BE49-F238E27FC236}">
                        <a16:creationId xmlns:a16="http://schemas.microsoft.com/office/drawing/2014/main" id="{85A6F928-E250-F359-8CC0-C8A2F7E89C1C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9" name="フリーフォーム 938">
                    <a:extLst>
                      <a:ext uri="{FF2B5EF4-FFF2-40B4-BE49-F238E27FC236}">
                        <a16:creationId xmlns:a16="http://schemas.microsoft.com/office/drawing/2014/main" id="{ECE09F95-D2B5-2408-2F84-7368F90C301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0" name="フリーフォーム 939">
                    <a:extLst>
                      <a:ext uri="{FF2B5EF4-FFF2-40B4-BE49-F238E27FC236}">
                        <a16:creationId xmlns:a16="http://schemas.microsoft.com/office/drawing/2014/main" id="{7ABE09D9-1614-EB21-BCF7-247CE1D39DA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1" name="フリーフォーム 940">
                    <a:extLst>
                      <a:ext uri="{FF2B5EF4-FFF2-40B4-BE49-F238E27FC236}">
                        <a16:creationId xmlns:a16="http://schemas.microsoft.com/office/drawing/2014/main" id="{8F99B76B-6446-9D7D-BDF1-43015D4EE152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2" name="フリーフォーム 941">
                    <a:extLst>
                      <a:ext uri="{FF2B5EF4-FFF2-40B4-BE49-F238E27FC236}">
                        <a16:creationId xmlns:a16="http://schemas.microsoft.com/office/drawing/2014/main" id="{D9433A57-D5AF-B119-2B8A-D24A2AFE4E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3" name="フリーフォーム 942">
                    <a:extLst>
                      <a:ext uri="{FF2B5EF4-FFF2-40B4-BE49-F238E27FC236}">
                        <a16:creationId xmlns:a16="http://schemas.microsoft.com/office/drawing/2014/main" id="{701FB75D-B28E-5057-4ED3-DD50F887CDC7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4" name="フリーフォーム 943">
                    <a:extLst>
                      <a:ext uri="{FF2B5EF4-FFF2-40B4-BE49-F238E27FC236}">
                        <a16:creationId xmlns:a16="http://schemas.microsoft.com/office/drawing/2014/main" id="{7B13D87A-6D55-00F6-3D81-59D46ADD1342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5" name="フリーフォーム 944">
                    <a:extLst>
                      <a:ext uri="{FF2B5EF4-FFF2-40B4-BE49-F238E27FC236}">
                        <a16:creationId xmlns:a16="http://schemas.microsoft.com/office/drawing/2014/main" id="{15FD6C0A-F0C6-F6B2-433B-94F87322D126}"/>
                      </a:ext>
                    </a:extLst>
                  </p:cNvPr>
                  <p:cNvSpPr/>
                  <p:nvPr/>
                </p:nvSpPr>
                <p:spPr>
                  <a:xfrm>
                    <a:off x="8123410" y="502236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6" name="フリーフォーム 945">
                    <a:extLst>
                      <a:ext uri="{FF2B5EF4-FFF2-40B4-BE49-F238E27FC236}">
                        <a16:creationId xmlns:a16="http://schemas.microsoft.com/office/drawing/2014/main" id="{98FD3674-7F6F-8DF1-0EBC-D87F88E1D9A7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7" name="フリーフォーム 946">
                    <a:extLst>
                      <a:ext uri="{FF2B5EF4-FFF2-40B4-BE49-F238E27FC236}">
                        <a16:creationId xmlns:a16="http://schemas.microsoft.com/office/drawing/2014/main" id="{F44290B5-1BBA-760A-B284-D3F4CE6102C4}"/>
                      </a:ext>
                    </a:extLst>
                  </p:cNvPr>
                  <p:cNvSpPr/>
                  <p:nvPr/>
                </p:nvSpPr>
                <p:spPr>
                  <a:xfrm>
                    <a:off x="8123410" y="493486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8" name="フリーフォーム 947">
                    <a:extLst>
                      <a:ext uri="{FF2B5EF4-FFF2-40B4-BE49-F238E27FC236}">
                        <a16:creationId xmlns:a16="http://schemas.microsoft.com/office/drawing/2014/main" id="{CC427611-4EB5-A9D6-F4BF-177DF59E7E17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9" name="フリーフォーム 948">
                    <a:extLst>
                      <a:ext uri="{FF2B5EF4-FFF2-40B4-BE49-F238E27FC236}">
                        <a16:creationId xmlns:a16="http://schemas.microsoft.com/office/drawing/2014/main" id="{B3C2322E-76DF-B54E-4679-629B480B2ED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0" name="フリーフォーム 949">
                    <a:extLst>
                      <a:ext uri="{FF2B5EF4-FFF2-40B4-BE49-F238E27FC236}">
                        <a16:creationId xmlns:a16="http://schemas.microsoft.com/office/drawing/2014/main" id="{F612A09A-28FA-53F9-8375-49E56350F7D9}"/>
                      </a:ext>
                    </a:extLst>
                  </p:cNvPr>
                  <p:cNvSpPr/>
                  <p:nvPr/>
                </p:nvSpPr>
                <p:spPr>
                  <a:xfrm>
                    <a:off x="8198609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1" name="フリーフォーム 950">
                    <a:extLst>
                      <a:ext uri="{FF2B5EF4-FFF2-40B4-BE49-F238E27FC236}">
                        <a16:creationId xmlns:a16="http://schemas.microsoft.com/office/drawing/2014/main" id="{C4568517-4C37-D795-8DC1-BADD2A20EA8E}"/>
                      </a:ext>
                    </a:extLst>
                  </p:cNvPr>
                  <p:cNvSpPr/>
                  <p:nvPr/>
                </p:nvSpPr>
                <p:spPr>
                  <a:xfrm>
                    <a:off x="8323968" y="473488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2" name="フリーフォーム 951">
                    <a:extLst>
                      <a:ext uri="{FF2B5EF4-FFF2-40B4-BE49-F238E27FC236}">
                        <a16:creationId xmlns:a16="http://schemas.microsoft.com/office/drawing/2014/main" id="{64A4C19C-4041-5D3C-86EE-D1659625AE4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3" name="フリーフォーム 952">
                    <a:extLst>
                      <a:ext uri="{FF2B5EF4-FFF2-40B4-BE49-F238E27FC236}">
                        <a16:creationId xmlns:a16="http://schemas.microsoft.com/office/drawing/2014/main" id="{97CA30F0-3656-600D-450B-AEEFCF6E4F83}"/>
                      </a:ext>
                    </a:extLst>
                  </p:cNvPr>
                  <p:cNvSpPr/>
                  <p:nvPr/>
                </p:nvSpPr>
                <p:spPr>
                  <a:xfrm>
                    <a:off x="8198618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4" name="フリーフォーム 953">
                    <a:extLst>
                      <a:ext uri="{FF2B5EF4-FFF2-40B4-BE49-F238E27FC236}">
                        <a16:creationId xmlns:a16="http://schemas.microsoft.com/office/drawing/2014/main" id="{73AD0C83-A120-7602-F234-B39372B33405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5" name="フリーフォーム 954">
                    <a:extLst>
                      <a:ext uri="{FF2B5EF4-FFF2-40B4-BE49-F238E27FC236}">
                        <a16:creationId xmlns:a16="http://schemas.microsoft.com/office/drawing/2014/main" id="{C8A655F1-C655-0CA7-EC4A-577ED8C5776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6" name="フリーフォーム 955">
                    <a:extLst>
                      <a:ext uri="{FF2B5EF4-FFF2-40B4-BE49-F238E27FC236}">
                        <a16:creationId xmlns:a16="http://schemas.microsoft.com/office/drawing/2014/main" id="{F0872364-0581-948E-EC71-2C511229423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1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7" name="フリーフォーム 956">
                    <a:extLst>
                      <a:ext uri="{FF2B5EF4-FFF2-40B4-BE49-F238E27FC236}">
                        <a16:creationId xmlns:a16="http://schemas.microsoft.com/office/drawing/2014/main" id="{DC4C3850-BC72-53CE-FAFA-9A8CBF50FF20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8" name="フリーフォーム 957">
                    <a:extLst>
                      <a:ext uri="{FF2B5EF4-FFF2-40B4-BE49-F238E27FC236}">
                        <a16:creationId xmlns:a16="http://schemas.microsoft.com/office/drawing/2014/main" id="{ABA7E196-A797-3B12-A74C-6CC0ECC7209D}"/>
                      </a:ext>
                    </a:extLst>
                  </p:cNvPr>
                  <p:cNvSpPr/>
                  <p:nvPr/>
                </p:nvSpPr>
                <p:spPr>
                  <a:xfrm>
                    <a:off x="8073447" y="473489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9" name="フリーフォーム 958">
                    <a:extLst>
                      <a:ext uri="{FF2B5EF4-FFF2-40B4-BE49-F238E27FC236}">
                        <a16:creationId xmlns:a16="http://schemas.microsoft.com/office/drawing/2014/main" id="{5E216558-EA19-C111-E7BB-8EAD3E7F4635}"/>
                      </a:ext>
                    </a:extLst>
                  </p:cNvPr>
                  <p:cNvSpPr/>
                  <p:nvPr/>
                </p:nvSpPr>
                <p:spPr>
                  <a:xfrm>
                    <a:off x="8073456" y="473488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0" name="フリーフォーム 959">
                    <a:extLst>
                      <a:ext uri="{FF2B5EF4-FFF2-40B4-BE49-F238E27FC236}">
                        <a16:creationId xmlns:a16="http://schemas.microsoft.com/office/drawing/2014/main" id="{BBB3ACA2-3102-854B-AE05-34C602ADD406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1" name="フリーフォーム 960">
                    <a:extLst>
                      <a:ext uri="{FF2B5EF4-FFF2-40B4-BE49-F238E27FC236}">
                        <a16:creationId xmlns:a16="http://schemas.microsoft.com/office/drawing/2014/main" id="{1A43979A-9B10-723D-06A6-82B78D97D6A6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2" name="フリーフォーム 961">
                    <a:extLst>
                      <a:ext uri="{FF2B5EF4-FFF2-40B4-BE49-F238E27FC236}">
                        <a16:creationId xmlns:a16="http://schemas.microsoft.com/office/drawing/2014/main" id="{5D55C94C-504B-D160-D734-B28D26E0631B}"/>
                      </a:ext>
                    </a:extLst>
                  </p:cNvPr>
                  <p:cNvSpPr/>
                  <p:nvPr/>
                </p:nvSpPr>
                <p:spPr>
                  <a:xfrm>
                    <a:off x="7948040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3" name="フリーフォーム 962">
                    <a:extLst>
                      <a:ext uri="{FF2B5EF4-FFF2-40B4-BE49-F238E27FC236}">
                        <a16:creationId xmlns:a16="http://schemas.microsoft.com/office/drawing/2014/main" id="{FFEF67FB-B973-0D14-B200-1C6E7300B72A}"/>
                      </a:ext>
                    </a:extLst>
                  </p:cNvPr>
                  <p:cNvSpPr/>
                  <p:nvPr/>
                </p:nvSpPr>
                <p:spPr>
                  <a:xfrm>
                    <a:off x="7948049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4" name="フリーフォーム 963">
                    <a:extLst>
                      <a:ext uri="{FF2B5EF4-FFF2-40B4-BE49-F238E27FC236}">
                        <a16:creationId xmlns:a16="http://schemas.microsoft.com/office/drawing/2014/main" id="{A86580CC-7867-D3FC-C7E7-5750F06356CC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5" name="フリーフォーム 964">
                    <a:extLst>
                      <a:ext uri="{FF2B5EF4-FFF2-40B4-BE49-F238E27FC236}">
                        <a16:creationId xmlns:a16="http://schemas.microsoft.com/office/drawing/2014/main" id="{E49B6D9D-1112-A2E9-ACA9-C544019315B1}"/>
                      </a:ext>
                    </a:extLst>
                  </p:cNvPr>
                  <p:cNvSpPr/>
                  <p:nvPr/>
                </p:nvSpPr>
                <p:spPr>
                  <a:xfrm>
                    <a:off x="8323968" y="48598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6" name="フリーフォーム 965">
                    <a:extLst>
                      <a:ext uri="{FF2B5EF4-FFF2-40B4-BE49-F238E27FC236}">
                        <a16:creationId xmlns:a16="http://schemas.microsoft.com/office/drawing/2014/main" id="{AEB5CDE4-072C-C1B8-2A1A-B626CC32FDD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98486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7" name="フリーフォーム 966">
                    <a:extLst>
                      <a:ext uri="{FF2B5EF4-FFF2-40B4-BE49-F238E27FC236}">
                        <a16:creationId xmlns:a16="http://schemas.microsoft.com/office/drawing/2014/main" id="{5CE30A7D-2040-0690-DA98-4290B275BF64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8" name="フリーフォーム 967">
                    <a:extLst>
                      <a:ext uri="{FF2B5EF4-FFF2-40B4-BE49-F238E27FC236}">
                        <a16:creationId xmlns:a16="http://schemas.microsoft.com/office/drawing/2014/main" id="{8D20CF3A-DABD-0A35-4897-B8B294908808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9" name="フリーフォーム 968">
                    <a:extLst>
                      <a:ext uri="{FF2B5EF4-FFF2-40B4-BE49-F238E27FC236}">
                        <a16:creationId xmlns:a16="http://schemas.microsoft.com/office/drawing/2014/main" id="{969CB873-1312-2EF6-50E1-2DE8FCF614B1}"/>
                      </a:ext>
                    </a:extLst>
                  </p:cNvPr>
                  <p:cNvSpPr/>
                  <p:nvPr/>
                </p:nvSpPr>
                <p:spPr>
                  <a:xfrm>
                    <a:off x="7897817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0" name="フリーフォーム 969">
                    <a:extLst>
                      <a:ext uri="{FF2B5EF4-FFF2-40B4-BE49-F238E27FC236}">
                        <a16:creationId xmlns:a16="http://schemas.microsoft.com/office/drawing/2014/main" id="{EDA8D7A9-4B61-A6D0-E27B-54C488D4378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1" name="フリーフォーム 970">
                    <a:extLst>
                      <a:ext uri="{FF2B5EF4-FFF2-40B4-BE49-F238E27FC236}">
                        <a16:creationId xmlns:a16="http://schemas.microsoft.com/office/drawing/2014/main" id="{7527B2FC-1760-CB1F-EB09-5728C997508E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2" name="フリーフォーム 971">
                    <a:extLst>
                      <a:ext uri="{FF2B5EF4-FFF2-40B4-BE49-F238E27FC236}">
                        <a16:creationId xmlns:a16="http://schemas.microsoft.com/office/drawing/2014/main" id="{16F22CC6-4E3E-4A0C-E7F4-AA0505F7DC26}"/>
                      </a:ext>
                    </a:extLst>
                  </p:cNvPr>
                  <p:cNvSpPr/>
                  <p:nvPr/>
                </p:nvSpPr>
                <p:spPr>
                  <a:xfrm>
                    <a:off x="8123455" y="50596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3" name="フリーフォーム 972">
                    <a:extLst>
                      <a:ext uri="{FF2B5EF4-FFF2-40B4-BE49-F238E27FC236}">
                        <a16:creationId xmlns:a16="http://schemas.microsoft.com/office/drawing/2014/main" id="{9B52C6EF-C29C-412C-20D2-EC426AF7905A}"/>
                      </a:ext>
                    </a:extLst>
                  </p:cNvPr>
                  <p:cNvSpPr/>
                  <p:nvPr/>
                </p:nvSpPr>
                <p:spPr>
                  <a:xfrm>
                    <a:off x="8023176" y="518468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4" name="フリーフォーム 973">
                    <a:extLst>
                      <a:ext uri="{FF2B5EF4-FFF2-40B4-BE49-F238E27FC236}">
                        <a16:creationId xmlns:a16="http://schemas.microsoft.com/office/drawing/2014/main" id="{5BE80758-9E23-E518-4DE4-73EC22B5DECA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5" name="フリーフォーム 974">
                    <a:extLst>
                      <a:ext uri="{FF2B5EF4-FFF2-40B4-BE49-F238E27FC236}">
                        <a16:creationId xmlns:a16="http://schemas.microsoft.com/office/drawing/2014/main" id="{A8341447-CBE5-93BC-94E3-2E28BFD3C29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6" name="フリーフォーム 975">
                    <a:extLst>
                      <a:ext uri="{FF2B5EF4-FFF2-40B4-BE49-F238E27FC236}">
                        <a16:creationId xmlns:a16="http://schemas.microsoft.com/office/drawing/2014/main" id="{82855C5F-4FDA-02CA-3DC9-809C43744B44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59692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7" name="フリーフォーム 976">
                    <a:extLst>
                      <a:ext uri="{FF2B5EF4-FFF2-40B4-BE49-F238E27FC236}">
                        <a16:creationId xmlns:a16="http://schemas.microsoft.com/office/drawing/2014/main" id="{BC69F078-C22E-0B62-3702-D18BFA4F5547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8" name="フリーフォーム 977">
                    <a:extLst>
                      <a:ext uri="{FF2B5EF4-FFF2-40B4-BE49-F238E27FC236}">
                        <a16:creationId xmlns:a16="http://schemas.microsoft.com/office/drawing/2014/main" id="{CE56A8A0-8693-9D30-E813-E7AA6F97AC91}"/>
                      </a:ext>
                    </a:extLst>
                  </p:cNvPr>
                  <p:cNvSpPr/>
                  <p:nvPr/>
                </p:nvSpPr>
                <p:spPr>
                  <a:xfrm>
                    <a:off x="7772655" y="522218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9" name="フリーフォーム 978">
                    <a:extLst>
                      <a:ext uri="{FF2B5EF4-FFF2-40B4-BE49-F238E27FC236}">
                        <a16:creationId xmlns:a16="http://schemas.microsoft.com/office/drawing/2014/main" id="{0CA4F8CF-C680-7148-AC15-791A1799346C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0" name="フリーフォーム 979">
                    <a:extLst>
                      <a:ext uri="{FF2B5EF4-FFF2-40B4-BE49-F238E27FC236}">
                        <a16:creationId xmlns:a16="http://schemas.microsoft.com/office/drawing/2014/main" id="{3ED1C78C-EE64-B5C4-9BD1-633695262E7F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1" name="フリーフォーム 980">
                    <a:extLst>
                      <a:ext uri="{FF2B5EF4-FFF2-40B4-BE49-F238E27FC236}">
                        <a16:creationId xmlns:a16="http://schemas.microsoft.com/office/drawing/2014/main" id="{801E749E-0BF0-B5FB-95F5-D0E1F6BB1920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2" name="フリーフォーム 981">
                    <a:extLst>
                      <a:ext uri="{FF2B5EF4-FFF2-40B4-BE49-F238E27FC236}">
                        <a16:creationId xmlns:a16="http://schemas.microsoft.com/office/drawing/2014/main" id="{2B8BF9A2-6F77-38D1-3BDE-C2F9FC9982A2}"/>
                      </a:ext>
                    </a:extLst>
                  </p:cNvPr>
                  <p:cNvSpPr/>
                  <p:nvPr/>
                </p:nvSpPr>
                <p:spPr>
                  <a:xfrm>
                    <a:off x="7647248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3" name="フリーフォーム 982">
                    <a:extLst>
                      <a:ext uri="{FF2B5EF4-FFF2-40B4-BE49-F238E27FC236}">
                        <a16:creationId xmlns:a16="http://schemas.microsoft.com/office/drawing/2014/main" id="{5EB07D8F-3FB3-DCE5-0195-D925DA3905B7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4" name="フリーフォーム 983">
                    <a:extLst>
                      <a:ext uri="{FF2B5EF4-FFF2-40B4-BE49-F238E27FC236}">
                        <a16:creationId xmlns:a16="http://schemas.microsoft.com/office/drawing/2014/main" id="{2C84BFB1-ACC9-5ED1-D6B8-44A140148190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5" name="フリーフォーム 984">
                    <a:extLst>
                      <a:ext uri="{FF2B5EF4-FFF2-40B4-BE49-F238E27FC236}">
                        <a16:creationId xmlns:a16="http://schemas.microsoft.com/office/drawing/2014/main" id="{9DB6C3B3-28A8-157A-0F23-24C0B571AC7C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6" name="フリーフォーム 985">
                    <a:extLst>
                      <a:ext uri="{FF2B5EF4-FFF2-40B4-BE49-F238E27FC236}">
                        <a16:creationId xmlns:a16="http://schemas.microsoft.com/office/drawing/2014/main" id="{31AEAC6C-D363-28BA-CB63-3A21FF774E1B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7" name="フリーフォーム 986">
                    <a:extLst>
                      <a:ext uri="{FF2B5EF4-FFF2-40B4-BE49-F238E27FC236}">
                        <a16:creationId xmlns:a16="http://schemas.microsoft.com/office/drawing/2014/main" id="{91FC992E-6446-D4B1-EC5A-9F62B3B5560C}"/>
                      </a:ext>
                    </a:extLst>
                  </p:cNvPr>
                  <p:cNvSpPr/>
                  <p:nvPr/>
                </p:nvSpPr>
                <p:spPr>
                  <a:xfrm>
                    <a:off x="8123466" y="514718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8" name="フリーフォーム 987">
                    <a:extLst>
                      <a:ext uri="{FF2B5EF4-FFF2-40B4-BE49-F238E27FC236}">
                        <a16:creationId xmlns:a16="http://schemas.microsoft.com/office/drawing/2014/main" id="{FB8509CA-E1F8-9BEA-2734-75689C8D004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2219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9" name="フリーフォーム 988">
                    <a:extLst>
                      <a:ext uri="{FF2B5EF4-FFF2-40B4-BE49-F238E27FC236}">
                        <a16:creationId xmlns:a16="http://schemas.microsoft.com/office/drawing/2014/main" id="{DCE09F9C-7B0E-5EEB-1D89-E7EACDEA6C2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5969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0" name="フリーフォーム 989">
                    <a:extLst>
                      <a:ext uri="{FF2B5EF4-FFF2-40B4-BE49-F238E27FC236}">
                        <a16:creationId xmlns:a16="http://schemas.microsoft.com/office/drawing/2014/main" id="{27787D05-37A6-89EB-D9F4-724D0B2F09C2}"/>
                      </a:ext>
                    </a:extLst>
                  </p:cNvPr>
                  <p:cNvSpPr/>
                  <p:nvPr/>
                </p:nvSpPr>
                <p:spPr>
                  <a:xfrm>
                    <a:off x="8324024" y="498470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1" name="フリーフォーム 990">
                    <a:extLst>
                      <a:ext uri="{FF2B5EF4-FFF2-40B4-BE49-F238E27FC236}">
                        <a16:creationId xmlns:a16="http://schemas.microsoft.com/office/drawing/2014/main" id="{30C7732C-23FE-3D7B-9499-14ADCD288724}"/>
                      </a:ext>
                    </a:extLst>
                  </p:cNvPr>
                  <p:cNvSpPr/>
                  <p:nvPr/>
                </p:nvSpPr>
                <p:spPr>
                  <a:xfrm>
                    <a:off x="8223745" y="5109687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2" name="フリーフォーム 991">
                    <a:extLst>
                      <a:ext uri="{FF2B5EF4-FFF2-40B4-BE49-F238E27FC236}">
                        <a16:creationId xmlns:a16="http://schemas.microsoft.com/office/drawing/2014/main" id="{F832B336-DC3B-EFCD-0AAA-75C209149B34}"/>
                      </a:ext>
                    </a:extLst>
                  </p:cNvPr>
                  <p:cNvSpPr/>
                  <p:nvPr/>
                </p:nvSpPr>
                <p:spPr>
                  <a:xfrm>
                    <a:off x="8223745" y="4984697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3" name="フリーフォーム 992">
                    <a:extLst>
                      <a:ext uri="{FF2B5EF4-FFF2-40B4-BE49-F238E27FC236}">
                        <a16:creationId xmlns:a16="http://schemas.microsoft.com/office/drawing/2014/main" id="{2516F348-A9FC-B528-34EF-3F69FF84E44D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4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69" name="グラフィックス 304">
                  <a:extLst>
                    <a:ext uri="{FF2B5EF4-FFF2-40B4-BE49-F238E27FC236}">
                      <a16:creationId xmlns:a16="http://schemas.microsoft.com/office/drawing/2014/main" id="{4C8E371E-4A2C-7738-E60B-7FCFCDE92ED7}"/>
                    </a:ext>
                  </a:extLst>
                </p:cNvPr>
                <p:cNvGrpSpPr/>
                <p:nvPr/>
              </p:nvGrpSpPr>
              <p:grpSpPr>
                <a:xfrm>
                  <a:off x="7641865" y="4729572"/>
                  <a:ext cx="687495" cy="497915"/>
                  <a:chOff x="7641865" y="4729572"/>
                  <a:chExt cx="687495" cy="497915"/>
                </a:xfrm>
                <a:solidFill>
                  <a:srgbClr val="000000"/>
                </a:solidFill>
              </p:grpSpPr>
              <p:sp>
                <p:nvSpPr>
                  <p:cNvPr id="870" name="フリーフォーム 869">
                    <a:extLst>
                      <a:ext uri="{FF2B5EF4-FFF2-40B4-BE49-F238E27FC236}">
                        <a16:creationId xmlns:a16="http://schemas.microsoft.com/office/drawing/2014/main" id="{1414FF35-73B6-204C-BE1F-A30C6D6A3F25}"/>
                      </a:ext>
                    </a:extLst>
                  </p:cNvPr>
                  <p:cNvSpPr/>
                  <p:nvPr/>
                </p:nvSpPr>
                <p:spPr>
                  <a:xfrm>
                    <a:off x="8017793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1" name="フリーフォーム 870">
                    <a:extLst>
                      <a:ext uri="{FF2B5EF4-FFF2-40B4-BE49-F238E27FC236}">
                        <a16:creationId xmlns:a16="http://schemas.microsoft.com/office/drawing/2014/main" id="{37BD19A3-CD34-0CDD-82EC-75993CF2FD58}"/>
                      </a:ext>
                    </a:extLst>
                  </p:cNvPr>
                  <p:cNvSpPr/>
                  <p:nvPr/>
                </p:nvSpPr>
                <p:spPr>
                  <a:xfrm>
                    <a:off x="7641865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2" name="フリーフォーム 871">
                    <a:extLst>
                      <a:ext uri="{FF2B5EF4-FFF2-40B4-BE49-F238E27FC236}">
                        <a16:creationId xmlns:a16="http://schemas.microsoft.com/office/drawing/2014/main" id="{C539FC50-F36A-499B-FA75-C370B57CBBBC}"/>
                      </a:ext>
                    </a:extLst>
                  </p:cNvPr>
                  <p:cNvSpPr/>
                  <p:nvPr/>
                </p:nvSpPr>
                <p:spPr>
                  <a:xfrm>
                    <a:off x="8318649" y="4729572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3" name="フリーフォーム 872">
                    <a:extLst>
                      <a:ext uri="{FF2B5EF4-FFF2-40B4-BE49-F238E27FC236}">
                        <a16:creationId xmlns:a16="http://schemas.microsoft.com/office/drawing/2014/main" id="{E6916F47-DAA7-609F-D80F-25A1565C9C95}"/>
                      </a:ext>
                    </a:extLst>
                  </p:cNvPr>
                  <p:cNvSpPr/>
                  <p:nvPr/>
                </p:nvSpPr>
                <p:spPr>
                  <a:xfrm>
                    <a:off x="7942721" y="4729572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4" name="フリーフォーム 873">
                    <a:extLst>
                      <a:ext uri="{FF2B5EF4-FFF2-40B4-BE49-F238E27FC236}">
                        <a16:creationId xmlns:a16="http://schemas.microsoft.com/office/drawing/2014/main" id="{863ABD5C-A877-F75F-9C9E-39F977652F32}"/>
                      </a:ext>
                    </a:extLst>
                  </p:cNvPr>
                  <p:cNvSpPr/>
                  <p:nvPr/>
                </p:nvSpPr>
                <p:spPr>
                  <a:xfrm>
                    <a:off x="8017849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5" name="フリーフォーム 874">
                    <a:extLst>
                      <a:ext uri="{FF2B5EF4-FFF2-40B4-BE49-F238E27FC236}">
                        <a16:creationId xmlns:a16="http://schemas.microsoft.com/office/drawing/2014/main" id="{B946097B-45DB-065C-6075-372D4E70B4DD}"/>
                      </a:ext>
                    </a:extLst>
                  </p:cNvPr>
                  <p:cNvSpPr/>
                  <p:nvPr/>
                </p:nvSpPr>
                <p:spPr>
                  <a:xfrm>
                    <a:off x="7641920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6" name="フリーフォーム 875">
                    <a:extLst>
                      <a:ext uri="{FF2B5EF4-FFF2-40B4-BE49-F238E27FC236}">
                        <a16:creationId xmlns:a16="http://schemas.microsoft.com/office/drawing/2014/main" id="{00A07D59-AA0F-F1DD-CB98-CFAF0E58C345}"/>
                      </a:ext>
                    </a:extLst>
                  </p:cNvPr>
                  <p:cNvSpPr/>
                  <p:nvPr/>
                </p:nvSpPr>
                <p:spPr>
                  <a:xfrm>
                    <a:off x="8318705" y="510437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1442" name="グループ化 1441">
              <a:extLst>
                <a:ext uri="{FF2B5EF4-FFF2-40B4-BE49-F238E27FC236}">
                  <a16:creationId xmlns:a16="http://schemas.microsoft.com/office/drawing/2014/main" id="{E94F7BD6-3F83-500D-6EB9-21520AD1EE9E}"/>
                </a:ext>
              </a:extLst>
            </p:cNvPr>
            <p:cNvGrpSpPr/>
            <p:nvPr/>
          </p:nvGrpSpPr>
          <p:grpSpPr>
            <a:xfrm>
              <a:off x="1331884" y="1849602"/>
              <a:ext cx="7019821" cy="505156"/>
              <a:chOff x="1304633" y="4021897"/>
              <a:chExt cx="7019821" cy="505156"/>
            </a:xfrm>
          </p:grpSpPr>
          <p:grpSp>
            <p:nvGrpSpPr>
              <p:cNvPr id="1443" name="グループ化 1442">
                <a:extLst>
                  <a:ext uri="{FF2B5EF4-FFF2-40B4-BE49-F238E27FC236}">
                    <a16:creationId xmlns:a16="http://schemas.microsoft.com/office/drawing/2014/main" id="{2CA11010-6F63-95DD-6D94-2FC36C82075D}"/>
                  </a:ext>
                </a:extLst>
              </p:cNvPr>
              <p:cNvGrpSpPr/>
              <p:nvPr/>
            </p:nvGrpSpPr>
            <p:grpSpPr>
              <a:xfrm>
                <a:off x="1304633" y="4027920"/>
                <a:ext cx="677002" cy="499133"/>
                <a:chOff x="1304633" y="4027920"/>
                <a:chExt cx="677002" cy="499133"/>
              </a:xfrm>
            </p:grpSpPr>
            <p:grpSp>
              <p:nvGrpSpPr>
                <p:cNvPr id="1731" name="グラフィックス 331">
                  <a:extLst>
                    <a:ext uri="{FF2B5EF4-FFF2-40B4-BE49-F238E27FC236}">
                      <a16:creationId xmlns:a16="http://schemas.microsoft.com/office/drawing/2014/main" id="{75E20C90-2126-D5F2-EE85-376F49416D77}"/>
                    </a:ext>
                  </a:extLst>
                </p:cNvPr>
                <p:cNvGrpSpPr/>
                <p:nvPr/>
              </p:nvGrpSpPr>
              <p:grpSpPr>
                <a:xfrm>
                  <a:off x="1319897" y="4043238"/>
                  <a:ext cx="646473" cy="468506"/>
                  <a:chOff x="1319897" y="4043238"/>
                  <a:chExt cx="646473" cy="468506"/>
                </a:xfrm>
              </p:grpSpPr>
              <p:sp>
                <p:nvSpPr>
                  <p:cNvPr id="1740" name="フリーフォーム 1739">
                    <a:extLst>
                      <a:ext uri="{FF2B5EF4-FFF2-40B4-BE49-F238E27FC236}">
                        <a16:creationId xmlns:a16="http://schemas.microsoft.com/office/drawing/2014/main" id="{88248919-326C-90BC-6C57-0E0A9A6FF7E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51173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1" name="フリーフォーム 1740">
                    <a:extLst>
                      <a:ext uri="{FF2B5EF4-FFF2-40B4-BE49-F238E27FC236}">
                        <a16:creationId xmlns:a16="http://schemas.microsoft.com/office/drawing/2014/main" id="{94E5C3D9-1745-7ECF-8039-946973A5230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2" name="フリーフォーム 1741">
                    <a:extLst>
                      <a:ext uri="{FF2B5EF4-FFF2-40B4-BE49-F238E27FC236}">
                        <a16:creationId xmlns:a16="http://schemas.microsoft.com/office/drawing/2014/main" id="{1A7AB209-2A08-B4C7-C67F-794F4980605D}"/>
                      </a:ext>
                    </a:extLst>
                  </p:cNvPr>
                  <p:cNvSpPr/>
                  <p:nvPr/>
                </p:nvSpPr>
                <p:spPr>
                  <a:xfrm>
                    <a:off x="1679049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3" name="フリーフォーム 1742">
                    <a:extLst>
                      <a:ext uri="{FF2B5EF4-FFF2-40B4-BE49-F238E27FC236}">
                        <a16:creationId xmlns:a16="http://schemas.microsoft.com/office/drawing/2014/main" id="{FB6B7F26-7851-D289-3D54-767909AB96D8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4" name="フリーフォーム 1743">
                    <a:extLst>
                      <a:ext uri="{FF2B5EF4-FFF2-40B4-BE49-F238E27FC236}">
                        <a16:creationId xmlns:a16="http://schemas.microsoft.com/office/drawing/2014/main" id="{70499F71-D63D-A85C-8D6A-6C7CEEE817D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5" name="フリーフォーム 1744">
                    <a:extLst>
                      <a:ext uri="{FF2B5EF4-FFF2-40B4-BE49-F238E27FC236}">
                        <a16:creationId xmlns:a16="http://schemas.microsoft.com/office/drawing/2014/main" id="{735B9047-466F-9C3C-1476-48FE48A47194}"/>
                      </a:ext>
                    </a:extLst>
                  </p:cNvPr>
                  <p:cNvSpPr/>
                  <p:nvPr/>
                </p:nvSpPr>
                <p:spPr>
                  <a:xfrm>
                    <a:off x="1679049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6" name="フリーフォーム 1745">
                    <a:extLst>
                      <a:ext uri="{FF2B5EF4-FFF2-40B4-BE49-F238E27FC236}">
                        <a16:creationId xmlns:a16="http://schemas.microsoft.com/office/drawing/2014/main" id="{9AA4F720-E001-9AFF-4B87-0BAC5585D53C}"/>
                      </a:ext>
                    </a:extLst>
                  </p:cNvPr>
                  <p:cNvSpPr/>
                  <p:nvPr/>
                </p:nvSpPr>
                <p:spPr>
                  <a:xfrm>
                    <a:off x="1607194" y="404324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7" name="フリーフォーム 1746">
                    <a:extLst>
                      <a:ext uri="{FF2B5EF4-FFF2-40B4-BE49-F238E27FC236}">
                        <a16:creationId xmlns:a16="http://schemas.microsoft.com/office/drawing/2014/main" id="{23A0E916-1AFC-8BB0-B4BE-B23BA58856A5}"/>
                      </a:ext>
                    </a:extLst>
                  </p:cNvPr>
                  <p:cNvSpPr/>
                  <p:nvPr/>
                </p:nvSpPr>
                <p:spPr>
                  <a:xfrm>
                    <a:off x="1966346" y="404324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8" name="フリーフォーム 1747">
                    <a:extLst>
                      <a:ext uri="{FF2B5EF4-FFF2-40B4-BE49-F238E27FC236}">
                        <a16:creationId xmlns:a16="http://schemas.microsoft.com/office/drawing/2014/main" id="{90A66D18-420F-936A-372A-572592F5D578}"/>
                      </a:ext>
                    </a:extLst>
                  </p:cNvPr>
                  <p:cNvSpPr/>
                  <p:nvPr/>
                </p:nvSpPr>
                <p:spPr>
                  <a:xfrm>
                    <a:off x="1679049" y="440362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32" name="グラフィックス 331">
                  <a:extLst>
                    <a:ext uri="{FF2B5EF4-FFF2-40B4-BE49-F238E27FC236}">
                      <a16:creationId xmlns:a16="http://schemas.microsoft.com/office/drawing/2014/main" id="{94521651-AF32-50D8-7D97-F68B224E9B2E}"/>
                    </a:ext>
                  </a:extLst>
                </p:cNvPr>
                <p:cNvGrpSpPr/>
                <p:nvPr/>
              </p:nvGrpSpPr>
              <p:grpSpPr>
                <a:xfrm>
                  <a:off x="1304633" y="4027920"/>
                  <a:ext cx="677002" cy="499133"/>
                  <a:chOff x="1304633" y="402792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733" name="フリーフォーム 1732">
                    <a:extLst>
                      <a:ext uri="{FF2B5EF4-FFF2-40B4-BE49-F238E27FC236}">
                        <a16:creationId xmlns:a16="http://schemas.microsoft.com/office/drawing/2014/main" id="{2B301B86-41F0-AC27-780B-F6EF11B8983F}"/>
                      </a:ext>
                    </a:extLst>
                  </p:cNvPr>
                  <p:cNvSpPr/>
                  <p:nvPr/>
                </p:nvSpPr>
                <p:spPr>
                  <a:xfrm>
                    <a:off x="1663785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4" name="フリーフォーム 1733">
                    <a:extLst>
                      <a:ext uri="{FF2B5EF4-FFF2-40B4-BE49-F238E27FC236}">
                        <a16:creationId xmlns:a16="http://schemas.microsoft.com/office/drawing/2014/main" id="{784B80A1-029D-9021-F1A8-5B6F58BA617D}"/>
                      </a:ext>
                    </a:extLst>
                  </p:cNvPr>
                  <p:cNvSpPr/>
                  <p:nvPr/>
                </p:nvSpPr>
                <p:spPr>
                  <a:xfrm>
                    <a:off x="1304633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5" name="フリーフォーム 1734">
                    <a:extLst>
                      <a:ext uri="{FF2B5EF4-FFF2-40B4-BE49-F238E27FC236}">
                        <a16:creationId xmlns:a16="http://schemas.microsoft.com/office/drawing/2014/main" id="{C98A6E9C-894E-B501-354C-DE98686CE3CE}"/>
                      </a:ext>
                    </a:extLst>
                  </p:cNvPr>
                  <p:cNvSpPr/>
                  <p:nvPr/>
                </p:nvSpPr>
                <p:spPr>
                  <a:xfrm>
                    <a:off x="1304633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6" name="フリーフォーム 1735">
                    <a:extLst>
                      <a:ext uri="{FF2B5EF4-FFF2-40B4-BE49-F238E27FC236}">
                        <a16:creationId xmlns:a16="http://schemas.microsoft.com/office/drawing/2014/main" id="{2B967936-D80B-72E2-E438-70AB12731190}"/>
                      </a:ext>
                    </a:extLst>
                  </p:cNvPr>
                  <p:cNvSpPr/>
                  <p:nvPr/>
                </p:nvSpPr>
                <p:spPr>
                  <a:xfrm>
                    <a:off x="1951106" y="402792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7" name="フリーフォーム 1736">
                    <a:extLst>
                      <a:ext uri="{FF2B5EF4-FFF2-40B4-BE49-F238E27FC236}">
                        <a16:creationId xmlns:a16="http://schemas.microsoft.com/office/drawing/2014/main" id="{BEF2120B-68B6-A271-BAE5-1B3A05863A47}"/>
                      </a:ext>
                    </a:extLst>
                  </p:cNvPr>
                  <p:cNvSpPr/>
                  <p:nvPr/>
                </p:nvSpPr>
                <p:spPr>
                  <a:xfrm>
                    <a:off x="1951107" y="438830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8" name="フリーフォーム 1737">
                    <a:extLst>
                      <a:ext uri="{FF2B5EF4-FFF2-40B4-BE49-F238E27FC236}">
                        <a16:creationId xmlns:a16="http://schemas.microsoft.com/office/drawing/2014/main" id="{00A71931-2041-13DE-975A-C61AD9511219}"/>
                      </a:ext>
                    </a:extLst>
                  </p:cNvPr>
                  <p:cNvSpPr/>
                  <p:nvPr/>
                </p:nvSpPr>
                <p:spPr>
                  <a:xfrm>
                    <a:off x="1591955" y="40279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9" name="フリーフォーム 1738">
                    <a:extLst>
                      <a:ext uri="{FF2B5EF4-FFF2-40B4-BE49-F238E27FC236}">
                        <a16:creationId xmlns:a16="http://schemas.microsoft.com/office/drawing/2014/main" id="{8F62E159-B902-2139-C70A-54E2C4A42561}"/>
                      </a:ext>
                    </a:extLst>
                  </p:cNvPr>
                  <p:cNvSpPr/>
                  <p:nvPr/>
                </p:nvSpPr>
                <p:spPr>
                  <a:xfrm>
                    <a:off x="1663785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4" name="グループ化 1443">
                <a:extLst>
                  <a:ext uri="{FF2B5EF4-FFF2-40B4-BE49-F238E27FC236}">
                    <a16:creationId xmlns:a16="http://schemas.microsoft.com/office/drawing/2014/main" id="{45BD5773-60DA-456C-28CF-C689F5E60D68}"/>
                  </a:ext>
                </a:extLst>
              </p:cNvPr>
              <p:cNvGrpSpPr/>
              <p:nvPr/>
            </p:nvGrpSpPr>
            <p:grpSpPr>
              <a:xfrm>
                <a:off x="2104822" y="4115844"/>
                <a:ext cx="674159" cy="323614"/>
                <a:chOff x="2104822" y="4115844"/>
                <a:chExt cx="674159" cy="323614"/>
              </a:xfrm>
            </p:grpSpPr>
            <p:grpSp>
              <p:nvGrpSpPr>
                <p:cNvPr id="1708" name="グラフィックス 332">
                  <a:extLst>
                    <a:ext uri="{FF2B5EF4-FFF2-40B4-BE49-F238E27FC236}">
                      <a16:creationId xmlns:a16="http://schemas.microsoft.com/office/drawing/2014/main" id="{F1086CC3-EB47-46CF-6CA8-BD8B4B64B8C9}"/>
                    </a:ext>
                  </a:extLst>
                </p:cNvPr>
                <p:cNvGrpSpPr/>
                <p:nvPr/>
              </p:nvGrpSpPr>
              <p:grpSpPr>
                <a:xfrm>
                  <a:off x="2114754" y="4125775"/>
                  <a:ext cx="657027" cy="306500"/>
                  <a:chOff x="2114754" y="4125775"/>
                  <a:chExt cx="657027" cy="306500"/>
                </a:xfrm>
              </p:grpSpPr>
              <p:sp>
                <p:nvSpPr>
                  <p:cNvPr id="1717" name="フリーフォーム 1716">
                    <a:extLst>
                      <a:ext uri="{FF2B5EF4-FFF2-40B4-BE49-F238E27FC236}">
                        <a16:creationId xmlns:a16="http://schemas.microsoft.com/office/drawing/2014/main" id="{24D8E80A-E8D1-A89D-D3E1-81A783E44383}"/>
                      </a:ext>
                    </a:extLst>
                  </p:cNvPr>
                  <p:cNvSpPr/>
                  <p:nvPr/>
                </p:nvSpPr>
                <p:spPr>
                  <a:xfrm>
                    <a:off x="2348431" y="442952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8" name="フリーフォーム 1717">
                    <a:extLst>
                      <a:ext uri="{FF2B5EF4-FFF2-40B4-BE49-F238E27FC236}">
                        <a16:creationId xmlns:a16="http://schemas.microsoft.com/office/drawing/2014/main" id="{762B5578-5054-F7CF-4D5B-71DEF6292E58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9" name="フリーフォーム 1718">
                    <a:extLst>
                      <a:ext uri="{FF2B5EF4-FFF2-40B4-BE49-F238E27FC236}">
                        <a16:creationId xmlns:a16="http://schemas.microsoft.com/office/drawing/2014/main" id="{A4D110E2-FCBA-E651-A57E-A3A178745E41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0" name="フリーフォーム 1719">
                    <a:extLst>
                      <a:ext uri="{FF2B5EF4-FFF2-40B4-BE49-F238E27FC236}">
                        <a16:creationId xmlns:a16="http://schemas.microsoft.com/office/drawing/2014/main" id="{65B2AAFF-40B5-2C67-C113-9A3C5E88D1BD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1" name="フリーフォーム 1720">
                    <a:extLst>
                      <a:ext uri="{FF2B5EF4-FFF2-40B4-BE49-F238E27FC236}">
                        <a16:creationId xmlns:a16="http://schemas.microsoft.com/office/drawing/2014/main" id="{907681F0-E8F9-5AD4-2477-E7DBCA8DDB45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2" name="フリーフォーム 1721">
                    <a:extLst>
                      <a:ext uri="{FF2B5EF4-FFF2-40B4-BE49-F238E27FC236}">
                        <a16:creationId xmlns:a16="http://schemas.microsoft.com/office/drawing/2014/main" id="{5278BFB3-FDCD-D4EE-B6B4-2372A7E311D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3" name="フリーフォーム 1722">
                    <a:extLst>
                      <a:ext uri="{FF2B5EF4-FFF2-40B4-BE49-F238E27FC236}">
                        <a16:creationId xmlns:a16="http://schemas.microsoft.com/office/drawing/2014/main" id="{110D9CE9-DDFF-784A-030D-F02F2FED3A9B}"/>
                      </a:ext>
                    </a:extLst>
                  </p:cNvPr>
                  <p:cNvSpPr/>
                  <p:nvPr/>
                </p:nvSpPr>
                <p:spPr>
                  <a:xfrm>
                    <a:off x="2535357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4" name="フリーフォーム 1723">
                    <a:extLst>
                      <a:ext uri="{FF2B5EF4-FFF2-40B4-BE49-F238E27FC236}">
                        <a16:creationId xmlns:a16="http://schemas.microsoft.com/office/drawing/2014/main" id="{0E9F591D-7BF0-A805-989A-60D01899C8CC}"/>
                      </a:ext>
                    </a:extLst>
                  </p:cNvPr>
                  <p:cNvSpPr/>
                  <p:nvPr/>
                </p:nvSpPr>
                <p:spPr>
                  <a:xfrm>
                    <a:off x="2769034" y="412577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5" name="フリーフォーム 1724">
                    <a:extLst>
                      <a:ext uri="{FF2B5EF4-FFF2-40B4-BE49-F238E27FC236}">
                        <a16:creationId xmlns:a16="http://schemas.microsoft.com/office/drawing/2014/main" id="{23A100E1-BBB2-1DC1-D9D9-B19249C3012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35943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6" name="フリーフォーム 1725">
                    <a:extLst>
                      <a:ext uri="{FF2B5EF4-FFF2-40B4-BE49-F238E27FC236}">
                        <a16:creationId xmlns:a16="http://schemas.microsoft.com/office/drawing/2014/main" id="{592FD566-4454-1FEB-DBAF-78BDDDEBC2F4}"/>
                      </a:ext>
                    </a:extLst>
                  </p:cNvPr>
                  <p:cNvSpPr/>
                  <p:nvPr/>
                </p:nvSpPr>
                <p:spPr>
                  <a:xfrm>
                    <a:off x="2114754" y="442952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7" name="フリーフォーム 1726">
                    <a:extLst>
                      <a:ext uri="{FF2B5EF4-FFF2-40B4-BE49-F238E27FC236}">
                        <a16:creationId xmlns:a16="http://schemas.microsoft.com/office/drawing/2014/main" id="{CFEE2AF9-0AA3-F447-8D0D-58C57769E85B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8" name="フリーフォーム 1727">
                    <a:extLst>
                      <a:ext uri="{FF2B5EF4-FFF2-40B4-BE49-F238E27FC236}">
                        <a16:creationId xmlns:a16="http://schemas.microsoft.com/office/drawing/2014/main" id="{C2060227-A31C-2EE3-8F58-500BD0F494F0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9" name="フリーフォーム 1728">
                    <a:extLst>
                      <a:ext uri="{FF2B5EF4-FFF2-40B4-BE49-F238E27FC236}">
                        <a16:creationId xmlns:a16="http://schemas.microsoft.com/office/drawing/2014/main" id="{1E1C44F1-D403-B3B2-9045-F236F1F7B2E3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0" name="フリーフォーム 1729">
                    <a:extLst>
                      <a:ext uri="{FF2B5EF4-FFF2-40B4-BE49-F238E27FC236}">
                        <a16:creationId xmlns:a16="http://schemas.microsoft.com/office/drawing/2014/main" id="{3049A0E6-3937-6E5D-230F-A4EABCCAE865}"/>
                      </a:ext>
                    </a:extLst>
                  </p:cNvPr>
                  <p:cNvSpPr/>
                  <p:nvPr/>
                </p:nvSpPr>
                <p:spPr>
                  <a:xfrm>
                    <a:off x="2301680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09" name="グラフィックス 332">
                  <a:extLst>
                    <a:ext uri="{FF2B5EF4-FFF2-40B4-BE49-F238E27FC236}">
                      <a16:creationId xmlns:a16="http://schemas.microsoft.com/office/drawing/2014/main" id="{55ADBCC2-D215-388A-C0A4-80EF024F66A1}"/>
                    </a:ext>
                  </a:extLst>
                </p:cNvPr>
                <p:cNvGrpSpPr/>
                <p:nvPr/>
              </p:nvGrpSpPr>
              <p:grpSpPr>
                <a:xfrm>
                  <a:off x="2104822" y="4115844"/>
                  <a:ext cx="674159" cy="323614"/>
                  <a:chOff x="2104822" y="4115844"/>
                  <a:chExt cx="674159" cy="323614"/>
                </a:xfrm>
                <a:solidFill>
                  <a:srgbClr val="000000"/>
                </a:solidFill>
              </p:grpSpPr>
              <p:sp>
                <p:nvSpPr>
                  <p:cNvPr id="1710" name="フリーフォーム 1709">
                    <a:extLst>
                      <a:ext uri="{FF2B5EF4-FFF2-40B4-BE49-F238E27FC236}">
                        <a16:creationId xmlns:a16="http://schemas.microsoft.com/office/drawing/2014/main" id="{32891237-426A-B43F-67BF-6F9E611D33EC}"/>
                      </a:ext>
                    </a:extLst>
                  </p:cNvPr>
                  <p:cNvSpPr/>
                  <p:nvPr/>
                </p:nvSpPr>
                <p:spPr>
                  <a:xfrm>
                    <a:off x="2572177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1" name="フリーフォーム 1710">
                    <a:extLst>
                      <a:ext uri="{FF2B5EF4-FFF2-40B4-BE49-F238E27FC236}">
                        <a16:creationId xmlns:a16="http://schemas.microsoft.com/office/drawing/2014/main" id="{6ACAE11F-FD64-8995-E53E-81CF29BD742B}"/>
                      </a:ext>
                    </a:extLst>
                  </p:cNvPr>
                  <p:cNvSpPr/>
                  <p:nvPr/>
                </p:nvSpPr>
                <p:spPr>
                  <a:xfrm>
                    <a:off x="2759118" y="411584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2" name="フリーフォーム 1711">
                    <a:extLst>
                      <a:ext uri="{FF2B5EF4-FFF2-40B4-BE49-F238E27FC236}">
                        <a16:creationId xmlns:a16="http://schemas.microsoft.com/office/drawing/2014/main" id="{23CF260E-888C-3A9B-7764-3DAD6647214F}"/>
                      </a:ext>
                    </a:extLst>
                  </p:cNvPr>
                  <p:cNvSpPr/>
                  <p:nvPr/>
                </p:nvSpPr>
                <p:spPr>
                  <a:xfrm>
                    <a:off x="2759118" y="434950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3" name="フリーフォーム 1712">
                    <a:extLst>
                      <a:ext uri="{FF2B5EF4-FFF2-40B4-BE49-F238E27FC236}">
                        <a16:creationId xmlns:a16="http://schemas.microsoft.com/office/drawing/2014/main" id="{4AA37543-70BA-1B98-31B7-BAE5EBB3C376}"/>
                      </a:ext>
                    </a:extLst>
                  </p:cNvPr>
                  <p:cNvSpPr/>
                  <p:nvPr/>
                </p:nvSpPr>
                <p:spPr>
                  <a:xfrm>
                    <a:off x="2572177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4" name="フリーフォーム 1713">
                    <a:extLst>
                      <a:ext uri="{FF2B5EF4-FFF2-40B4-BE49-F238E27FC236}">
                        <a16:creationId xmlns:a16="http://schemas.microsoft.com/office/drawing/2014/main" id="{55012EB4-8685-23D3-B820-D10E5FC0DEEC}"/>
                      </a:ext>
                    </a:extLst>
                  </p:cNvPr>
                  <p:cNvSpPr/>
                  <p:nvPr/>
                </p:nvSpPr>
                <p:spPr>
                  <a:xfrm>
                    <a:off x="2104822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5" name="フリーフォーム 1714">
                    <a:extLst>
                      <a:ext uri="{FF2B5EF4-FFF2-40B4-BE49-F238E27FC236}">
                        <a16:creationId xmlns:a16="http://schemas.microsoft.com/office/drawing/2014/main" id="{E3F279A8-C13E-1FD5-0F79-023259A60782}"/>
                      </a:ext>
                    </a:extLst>
                  </p:cNvPr>
                  <p:cNvSpPr/>
                  <p:nvPr/>
                </p:nvSpPr>
                <p:spPr>
                  <a:xfrm>
                    <a:off x="2104822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6" name="フリーフォーム 1715">
                    <a:extLst>
                      <a:ext uri="{FF2B5EF4-FFF2-40B4-BE49-F238E27FC236}">
                        <a16:creationId xmlns:a16="http://schemas.microsoft.com/office/drawing/2014/main" id="{AB16768D-07B7-F44D-6389-68D04AB130C6}"/>
                      </a:ext>
                    </a:extLst>
                  </p:cNvPr>
                  <p:cNvSpPr/>
                  <p:nvPr/>
                </p:nvSpPr>
                <p:spPr>
                  <a:xfrm>
                    <a:off x="2291764" y="411584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5" name="グループ化 1444">
                <a:extLst>
                  <a:ext uri="{FF2B5EF4-FFF2-40B4-BE49-F238E27FC236}">
                    <a16:creationId xmlns:a16="http://schemas.microsoft.com/office/drawing/2014/main" id="{89E0A374-EE6F-5282-1551-E502375B8F08}"/>
                  </a:ext>
                </a:extLst>
              </p:cNvPr>
              <p:cNvGrpSpPr/>
              <p:nvPr/>
            </p:nvGrpSpPr>
            <p:grpSpPr>
              <a:xfrm>
                <a:off x="2895255" y="4124903"/>
                <a:ext cx="669361" cy="306723"/>
                <a:chOff x="2895255" y="4124903"/>
                <a:chExt cx="669361" cy="306723"/>
              </a:xfrm>
            </p:grpSpPr>
            <p:grpSp>
              <p:nvGrpSpPr>
                <p:cNvPr id="1678" name="グラフィックス 333">
                  <a:extLst>
                    <a:ext uri="{FF2B5EF4-FFF2-40B4-BE49-F238E27FC236}">
                      <a16:creationId xmlns:a16="http://schemas.microsoft.com/office/drawing/2014/main" id="{5D61DAF9-8858-1F20-58E5-01BA1B4CF560}"/>
                    </a:ext>
                  </a:extLst>
                </p:cNvPr>
                <p:cNvGrpSpPr/>
                <p:nvPr/>
              </p:nvGrpSpPr>
              <p:grpSpPr>
                <a:xfrm>
                  <a:off x="2902974" y="4132640"/>
                  <a:ext cx="653921" cy="291253"/>
                  <a:chOff x="2902974" y="4132640"/>
                  <a:chExt cx="653921" cy="291253"/>
                </a:xfrm>
              </p:grpSpPr>
              <p:sp>
                <p:nvSpPr>
                  <p:cNvPr id="1687" name="フリーフォーム 1686">
                    <a:extLst>
                      <a:ext uri="{FF2B5EF4-FFF2-40B4-BE49-F238E27FC236}">
                        <a16:creationId xmlns:a16="http://schemas.microsoft.com/office/drawing/2014/main" id="{2F6D4796-2FD6-9EDE-2418-FEB1D3FB0F43}"/>
                      </a:ext>
                    </a:extLst>
                  </p:cNvPr>
                  <p:cNvSpPr/>
                  <p:nvPr/>
                </p:nvSpPr>
                <p:spPr>
                  <a:xfrm>
                    <a:off x="3084619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8" name="フリーフォーム 1687">
                    <a:extLst>
                      <a:ext uri="{FF2B5EF4-FFF2-40B4-BE49-F238E27FC236}">
                        <a16:creationId xmlns:a16="http://schemas.microsoft.com/office/drawing/2014/main" id="{903054F8-EBD8-BD7E-FAC1-9825D22E56AC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9" name="フリーフォーム 1688">
                    <a:extLst>
                      <a:ext uri="{FF2B5EF4-FFF2-40B4-BE49-F238E27FC236}">
                        <a16:creationId xmlns:a16="http://schemas.microsoft.com/office/drawing/2014/main" id="{FBE56578-954F-DD24-E111-EEABAFEE083F}"/>
                      </a:ext>
                    </a:extLst>
                  </p:cNvPr>
                  <p:cNvSpPr/>
                  <p:nvPr/>
                </p:nvSpPr>
                <p:spPr>
                  <a:xfrm>
                    <a:off x="326626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0" name="フリーフォーム 1689">
                    <a:extLst>
                      <a:ext uri="{FF2B5EF4-FFF2-40B4-BE49-F238E27FC236}">
                        <a16:creationId xmlns:a16="http://schemas.microsoft.com/office/drawing/2014/main" id="{11207FE5-3090-571C-814E-F48BF17DF7C7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1" name="フリーフォーム 1690">
                    <a:extLst>
                      <a:ext uri="{FF2B5EF4-FFF2-40B4-BE49-F238E27FC236}">
                        <a16:creationId xmlns:a16="http://schemas.microsoft.com/office/drawing/2014/main" id="{15F2252D-59F9-B8CA-1DFC-ACB9F3357DDF}"/>
                      </a:ext>
                    </a:extLst>
                  </p:cNvPr>
                  <p:cNvSpPr/>
                  <p:nvPr/>
                </p:nvSpPr>
                <p:spPr>
                  <a:xfrm>
                    <a:off x="3084619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2" name="フリーフォーム 1691">
                    <a:extLst>
                      <a:ext uri="{FF2B5EF4-FFF2-40B4-BE49-F238E27FC236}">
                        <a16:creationId xmlns:a16="http://schemas.microsoft.com/office/drawing/2014/main" id="{88D9ED5C-47FC-151F-60CD-9C2F706A315B}"/>
                      </a:ext>
                    </a:extLst>
                  </p:cNvPr>
                  <p:cNvSpPr/>
                  <p:nvPr/>
                </p:nvSpPr>
                <p:spPr>
                  <a:xfrm>
                    <a:off x="3266264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3" name="フリーフォーム 1692">
                    <a:extLst>
                      <a:ext uri="{FF2B5EF4-FFF2-40B4-BE49-F238E27FC236}">
                        <a16:creationId xmlns:a16="http://schemas.microsoft.com/office/drawing/2014/main" id="{349CFAC0-06E3-4196-233A-FB5DE79AD21A}"/>
                      </a:ext>
                    </a:extLst>
                  </p:cNvPr>
                  <p:cNvSpPr/>
                  <p:nvPr/>
                </p:nvSpPr>
                <p:spPr>
                  <a:xfrm>
                    <a:off x="3229923" y="418725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4" name="フリーフォーム 1693">
                    <a:extLst>
                      <a:ext uri="{FF2B5EF4-FFF2-40B4-BE49-F238E27FC236}">
                        <a16:creationId xmlns:a16="http://schemas.microsoft.com/office/drawing/2014/main" id="{8B24E349-5C57-2274-4655-F0B39285A5D4}"/>
                      </a:ext>
                    </a:extLst>
                  </p:cNvPr>
                  <p:cNvSpPr/>
                  <p:nvPr/>
                </p:nvSpPr>
                <p:spPr>
                  <a:xfrm>
                    <a:off x="3411568" y="418725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5" name="フリーフォーム 1694">
                    <a:extLst>
                      <a:ext uri="{FF2B5EF4-FFF2-40B4-BE49-F238E27FC236}">
                        <a16:creationId xmlns:a16="http://schemas.microsoft.com/office/drawing/2014/main" id="{DB38C127-5FAF-B566-3E59-85A45D0740AA}"/>
                      </a:ext>
                    </a:extLst>
                  </p:cNvPr>
                  <p:cNvSpPr/>
                  <p:nvPr/>
                </p:nvSpPr>
                <p:spPr>
                  <a:xfrm>
                    <a:off x="3266264" y="436928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6" name="フリーフォーム 1695">
                    <a:extLst>
                      <a:ext uri="{FF2B5EF4-FFF2-40B4-BE49-F238E27FC236}">
                        <a16:creationId xmlns:a16="http://schemas.microsoft.com/office/drawing/2014/main" id="{2FC79FF2-C6B4-6D1D-68FD-61603A8D1CF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7" name="フリーフォーム 1696">
                    <a:extLst>
                      <a:ext uri="{FF2B5EF4-FFF2-40B4-BE49-F238E27FC236}">
                        <a16:creationId xmlns:a16="http://schemas.microsoft.com/office/drawing/2014/main" id="{5A60B5AE-2D10-3C92-06C9-A2F8157C33A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8" name="フリーフォーム 1697">
                    <a:extLst>
                      <a:ext uri="{FF2B5EF4-FFF2-40B4-BE49-F238E27FC236}">
                        <a16:creationId xmlns:a16="http://schemas.microsoft.com/office/drawing/2014/main" id="{3C3814D0-3DFB-2EFF-845D-09ACBD133526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9" name="フリーフォーム 1698">
                    <a:extLst>
                      <a:ext uri="{FF2B5EF4-FFF2-40B4-BE49-F238E27FC236}">
                        <a16:creationId xmlns:a16="http://schemas.microsoft.com/office/drawing/2014/main" id="{AB0256C3-A286-5A41-CB8F-0A620D707E98}"/>
                      </a:ext>
                    </a:extLst>
                  </p:cNvPr>
                  <p:cNvSpPr/>
                  <p:nvPr/>
                </p:nvSpPr>
                <p:spPr>
                  <a:xfrm>
                    <a:off x="2902974" y="418724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0" name="フリーフォーム 1699">
                    <a:extLst>
                      <a:ext uri="{FF2B5EF4-FFF2-40B4-BE49-F238E27FC236}">
                        <a16:creationId xmlns:a16="http://schemas.microsoft.com/office/drawing/2014/main" id="{174B7DAF-530C-3948-96E5-50E6FCD9DDA0}"/>
                      </a:ext>
                    </a:extLst>
                  </p:cNvPr>
                  <p:cNvSpPr/>
                  <p:nvPr/>
                </p:nvSpPr>
                <p:spPr>
                  <a:xfrm>
                    <a:off x="3048278" y="418725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1" name="フリーフォーム 1700">
                    <a:extLst>
                      <a:ext uri="{FF2B5EF4-FFF2-40B4-BE49-F238E27FC236}">
                        <a16:creationId xmlns:a16="http://schemas.microsoft.com/office/drawing/2014/main" id="{50B74D3A-2AAD-53AF-EC8E-F712C39FE990}"/>
                      </a:ext>
                    </a:extLst>
                  </p:cNvPr>
                  <p:cNvSpPr/>
                  <p:nvPr/>
                </p:nvSpPr>
                <p:spPr>
                  <a:xfrm>
                    <a:off x="3229935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2" name="フリーフォーム 1701">
                    <a:extLst>
                      <a:ext uri="{FF2B5EF4-FFF2-40B4-BE49-F238E27FC236}">
                        <a16:creationId xmlns:a16="http://schemas.microsoft.com/office/drawing/2014/main" id="{3807F1EC-A9B0-7702-7C11-B1779EE8253A}"/>
                      </a:ext>
                    </a:extLst>
                  </p:cNvPr>
                  <p:cNvSpPr/>
                  <p:nvPr/>
                </p:nvSpPr>
                <p:spPr>
                  <a:xfrm>
                    <a:off x="3411580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3" name="フリーフォーム 1702">
                    <a:extLst>
                      <a:ext uri="{FF2B5EF4-FFF2-40B4-BE49-F238E27FC236}">
                        <a16:creationId xmlns:a16="http://schemas.microsoft.com/office/drawing/2014/main" id="{6EB61F4F-9BBA-7214-A3DD-C495303CB951}"/>
                      </a:ext>
                    </a:extLst>
                  </p:cNvPr>
                  <p:cNvSpPr/>
                  <p:nvPr/>
                </p:nvSpPr>
                <p:spPr>
                  <a:xfrm>
                    <a:off x="3375239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4" name="フリーフォーム 1703">
                    <a:extLst>
                      <a:ext uri="{FF2B5EF4-FFF2-40B4-BE49-F238E27FC236}">
                        <a16:creationId xmlns:a16="http://schemas.microsoft.com/office/drawing/2014/main" id="{63E3585B-72A2-9458-2FEE-BA2076935978}"/>
                      </a:ext>
                    </a:extLst>
                  </p:cNvPr>
                  <p:cNvSpPr/>
                  <p:nvPr/>
                </p:nvSpPr>
                <p:spPr>
                  <a:xfrm>
                    <a:off x="3556884" y="413264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5" name="フリーフォーム 1704">
                    <a:extLst>
                      <a:ext uri="{FF2B5EF4-FFF2-40B4-BE49-F238E27FC236}">
                        <a16:creationId xmlns:a16="http://schemas.microsoft.com/office/drawing/2014/main" id="{5BF592D8-7FDB-5D7D-E5EB-5C675F2F205D}"/>
                      </a:ext>
                    </a:extLst>
                  </p:cNvPr>
                  <p:cNvSpPr/>
                  <p:nvPr/>
                </p:nvSpPr>
                <p:spPr>
                  <a:xfrm>
                    <a:off x="3411580" y="431467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6" name="フリーフォーム 1705">
                    <a:extLst>
                      <a:ext uri="{FF2B5EF4-FFF2-40B4-BE49-F238E27FC236}">
                        <a16:creationId xmlns:a16="http://schemas.microsoft.com/office/drawing/2014/main" id="{14E772F5-BD09-93EE-9FC9-056001BB0F2E}"/>
                      </a:ext>
                    </a:extLst>
                  </p:cNvPr>
                  <p:cNvSpPr/>
                  <p:nvPr/>
                </p:nvSpPr>
                <p:spPr>
                  <a:xfrm>
                    <a:off x="3048303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7" name="フリーフォーム 1706">
                    <a:extLst>
                      <a:ext uri="{FF2B5EF4-FFF2-40B4-BE49-F238E27FC236}">
                        <a16:creationId xmlns:a16="http://schemas.microsoft.com/office/drawing/2014/main" id="{43DEED4B-6C97-03B7-3AEF-C0F7D4A8DC12}"/>
                      </a:ext>
                    </a:extLst>
                  </p:cNvPr>
                  <p:cNvSpPr/>
                  <p:nvPr/>
                </p:nvSpPr>
                <p:spPr>
                  <a:xfrm>
                    <a:off x="3193606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79" name="グラフィックス 333">
                  <a:extLst>
                    <a:ext uri="{FF2B5EF4-FFF2-40B4-BE49-F238E27FC236}">
                      <a16:creationId xmlns:a16="http://schemas.microsoft.com/office/drawing/2014/main" id="{C4D91434-CE85-17BA-64C4-32EE4159310E}"/>
                    </a:ext>
                  </a:extLst>
                </p:cNvPr>
                <p:cNvGrpSpPr/>
                <p:nvPr/>
              </p:nvGrpSpPr>
              <p:grpSpPr>
                <a:xfrm>
                  <a:off x="2895255" y="4124903"/>
                  <a:ext cx="669361" cy="306723"/>
                  <a:chOff x="2895255" y="4124903"/>
                  <a:chExt cx="669361" cy="306723"/>
                </a:xfrm>
                <a:solidFill>
                  <a:srgbClr val="000000"/>
                </a:solidFill>
              </p:grpSpPr>
              <p:sp>
                <p:nvSpPr>
                  <p:cNvPr id="1680" name="フリーフォーム 1679">
                    <a:extLst>
                      <a:ext uri="{FF2B5EF4-FFF2-40B4-BE49-F238E27FC236}">
                        <a16:creationId xmlns:a16="http://schemas.microsoft.com/office/drawing/2014/main" id="{AAF368EE-BF25-21FF-5139-2AF241F8DC92}"/>
                      </a:ext>
                    </a:extLst>
                  </p:cNvPr>
                  <p:cNvSpPr/>
                  <p:nvPr/>
                </p:nvSpPr>
                <p:spPr>
                  <a:xfrm>
                    <a:off x="3258544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1" name="フリーフォーム 1680">
                    <a:extLst>
                      <a:ext uri="{FF2B5EF4-FFF2-40B4-BE49-F238E27FC236}">
                        <a16:creationId xmlns:a16="http://schemas.microsoft.com/office/drawing/2014/main" id="{5B7B1A88-3204-9374-554E-D3BD5A69F8EA}"/>
                      </a:ext>
                    </a:extLst>
                  </p:cNvPr>
                  <p:cNvSpPr/>
                  <p:nvPr/>
                </p:nvSpPr>
                <p:spPr>
                  <a:xfrm>
                    <a:off x="3258544" y="423412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2" name="フリーフォーム 1681">
                    <a:extLst>
                      <a:ext uri="{FF2B5EF4-FFF2-40B4-BE49-F238E27FC236}">
                        <a16:creationId xmlns:a16="http://schemas.microsoft.com/office/drawing/2014/main" id="{CB8EC5E9-2616-0DBE-7853-ABE448BE72D2}"/>
                      </a:ext>
                    </a:extLst>
                  </p:cNvPr>
                  <p:cNvSpPr/>
                  <p:nvPr/>
                </p:nvSpPr>
                <p:spPr>
                  <a:xfrm>
                    <a:off x="2895255" y="4234122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3" name="フリーフォーム 1682">
                    <a:extLst>
                      <a:ext uri="{FF2B5EF4-FFF2-40B4-BE49-F238E27FC236}">
                        <a16:creationId xmlns:a16="http://schemas.microsoft.com/office/drawing/2014/main" id="{7BB06BCE-B8FE-FBBB-9120-FC50D8CBF19C}"/>
                      </a:ext>
                    </a:extLst>
                  </p:cNvPr>
                  <p:cNvSpPr/>
                  <p:nvPr/>
                </p:nvSpPr>
                <p:spPr>
                  <a:xfrm>
                    <a:off x="2895255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4" name="フリーフォーム 1683">
                    <a:extLst>
                      <a:ext uri="{FF2B5EF4-FFF2-40B4-BE49-F238E27FC236}">
                        <a16:creationId xmlns:a16="http://schemas.microsoft.com/office/drawing/2014/main" id="{ED886D7B-D6B1-3A3C-8F2A-5A0F86EF659F}"/>
                      </a:ext>
                    </a:extLst>
                  </p:cNvPr>
                  <p:cNvSpPr/>
                  <p:nvPr/>
                </p:nvSpPr>
                <p:spPr>
                  <a:xfrm>
                    <a:off x="3549176" y="412490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5" name="フリーフォーム 1684">
                    <a:extLst>
                      <a:ext uri="{FF2B5EF4-FFF2-40B4-BE49-F238E27FC236}">
                        <a16:creationId xmlns:a16="http://schemas.microsoft.com/office/drawing/2014/main" id="{6D764BD2-8F60-809D-63E5-8757464E3495}"/>
                      </a:ext>
                    </a:extLst>
                  </p:cNvPr>
                  <p:cNvSpPr/>
                  <p:nvPr/>
                </p:nvSpPr>
                <p:spPr>
                  <a:xfrm>
                    <a:off x="3549176" y="430693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6" name="フリーフォーム 1685">
                    <a:extLst>
                      <a:ext uri="{FF2B5EF4-FFF2-40B4-BE49-F238E27FC236}">
                        <a16:creationId xmlns:a16="http://schemas.microsoft.com/office/drawing/2014/main" id="{D82C42FF-4972-3C7F-21D0-7995B43688F0}"/>
                      </a:ext>
                    </a:extLst>
                  </p:cNvPr>
                  <p:cNvSpPr/>
                  <p:nvPr/>
                </p:nvSpPr>
                <p:spPr>
                  <a:xfrm>
                    <a:off x="3185899" y="412490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6" name="グループ化 1445">
                <a:extLst>
                  <a:ext uri="{FF2B5EF4-FFF2-40B4-BE49-F238E27FC236}">
                    <a16:creationId xmlns:a16="http://schemas.microsoft.com/office/drawing/2014/main" id="{ECB60074-5987-D928-1DCD-2D987B82CC51}"/>
                  </a:ext>
                </a:extLst>
              </p:cNvPr>
              <p:cNvGrpSpPr/>
              <p:nvPr/>
            </p:nvGrpSpPr>
            <p:grpSpPr>
              <a:xfrm>
                <a:off x="3687939" y="4021897"/>
                <a:ext cx="677002" cy="499133"/>
                <a:chOff x="3687939" y="4021897"/>
                <a:chExt cx="677002" cy="499133"/>
              </a:xfrm>
            </p:grpSpPr>
            <p:grpSp>
              <p:nvGrpSpPr>
                <p:cNvPr id="1654" name="グラフィックス 334">
                  <a:extLst>
                    <a:ext uri="{FF2B5EF4-FFF2-40B4-BE49-F238E27FC236}">
                      <a16:creationId xmlns:a16="http://schemas.microsoft.com/office/drawing/2014/main" id="{35F92511-1C96-DEBB-9737-51702EB2E930}"/>
                    </a:ext>
                  </a:extLst>
                </p:cNvPr>
                <p:cNvGrpSpPr/>
                <p:nvPr/>
              </p:nvGrpSpPr>
              <p:grpSpPr>
                <a:xfrm>
                  <a:off x="3703203" y="4037215"/>
                  <a:ext cx="646473" cy="468506"/>
                  <a:chOff x="3703203" y="4037215"/>
                  <a:chExt cx="646473" cy="468506"/>
                </a:xfrm>
              </p:grpSpPr>
              <p:sp>
                <p:nvSpPr>
                  <p:cNvPr id="1663" name="フリーフォーム 1662">
                    <a:extLst>
                      <a:ext uri="{FF2B5EF4-FFF2-40B4-BE49-F238E27FC236}">
                        <a16:creationId xmlns:a16="http://schemas.microsoft.com/office/drawing/2014/main" id="{03FE8746-8BEA-C9A3-5FD4-D4B96F935189}"/>
                      </a:ext>
                    </a:extLst>
                  </p:cNvPr>
                  <p:cNvSpPr/>
                  <p:nvPr/>
                </p:nvSpPr>
                <p:spPr>
                  <a:xfrm>
                    <a:off x="3703203" y="450571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4" name="フリーフォーム 1663">
                    <a:extLst>
                      <a:ext uri="{FF2B5EF4-FFF2-40B4-BE49-F238E27FC236}">
                        <a16:creationId xmlns:a16="http://schemas.microsoft.com/office/drawing/2014/main" id="{E6FE3034-C2E3-775D-16F1-D617839FD7D3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5" name="フリーフォーム 1664">
                    <a:extLst>
                      <a:ext uri="{FF2B5EF4-FFF2-40B4-BE49-F238E27FC236}">
                        <a16:creationId xmlns:a16="http://schemas.microsoft.com/office/drawing/2014/main" id="{335FFB93-0F3B-56EF-ECCE-A598664CE60C}"/>
                      </a:ext>
                    </a:extLst>
                  </p:cNvPr>
                  <p:cNvSpPr/>
                  <p:nvPr/>
                </p:nvSpPr>
                <p:spPr>
                  <a:xfrm>
                    <a:off x="4062355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6" name="フリーフォーム 1665">
                    <a:extLst>
                      <a:ext uri="{FF2B5EF4-FFF2-40B4-BE49-F238E27FC236}">
                        <a16:creationId xmlns:a16="http://schemas.microsoft.com/office/drawing/2014/main" id="{EE8333B8-A1D3-C659-FC24-3B83AF539A1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7" name="フリーフォーム 1666">
                    <a:extLst>
                      <a:ext uri="{FF2B5EF4-FFF2-40B4-BE49-F238E27FC236}">
                        <a16:creationId xmlns:a16="http://schemas.microsoft.com/office/drawing/2014/main" id="{3E5E9CE5-B673-9A52-BCBA-2FE3565E12FB}"/>
                      </a:ext>
                    </a:extLst>
                  </p:cNvPr>
                  <p:cNvSpPr/>
                  <p:nvPr/>
                </p:nvSpPr>
                <p:spPr>
                  <a:xfrm>
                    <a:off x="3703203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8" name="フリーフォーム 1667">
                    <a:extLst>
                      <a:ext uri="{FF2B5EF4-FFF2-40B4-BE49-F238E27FC236}">
                        <a16:creationId xmlns:a16="http://schemas.microsoft.com/office/drawing/2014/main" id="{F83A5703-90EC-E3CF-E165-FA2B94B3B087}"/>
                      </a:ext>
                    </a:extLst>
                  </p:cNvPr>
                  <p:cNvSpPr/>
                  <p:nvPr/>
                </p:nvSpPr>
                <p:spPr>
                  <a:xfrm>
                    <a:off x="4062355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9" name="フリーフォーム 1668">
                    <a:extLst>
                      <a:ext uri="{FF2B5EF4-FFF2-40B4-BE49-F238E27FC236}">
                        <a16:creationId xmlns:a16="http://schemas.microsoft.com/office/drawing/2014/main" id="{9E253A56-1B98-D64A-A91D-6E86E95BE660}"/>
                      </a:ext>
                    </a:extLst>
                  </p:cNvPr>
                  <p:cNvSpPr/>
                  <p:nvPr/>
                </p:nvSpPr>
                <p:spPr>
                  <a:xfrm>
                    <a:off x="3990500" y="403722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0" name="フリーフォーム 1669">
                    <a:extLst>
                      <a:ext uri="{FF2B5EF4-FFF2-40B4-BE49-F238E27FC236}">
                        <a16:creationId xmlns:a16="http://schemas.microsoft.com/office/drawing/2014/main" id="{7802FE18-A7FD-7E31-BD55-31209D188F2D}"/>
                      </a:ext>
                    </a:extLst>
                  </p:cNvPr>
                  <p:cNvSpPr/>
                  <p:nvPr/>
                </p:nvSpPr>
                <p:spPr>
                  <a:xfrm>
                    <a:off x="4349652" y="4037221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1" name="フリーフォーム 1670">
                    <a:extLst>
                      <a:ext uri="{FF2B5EF4-FFF2-40B4-BE49-F238E27FC236}">
                        <a16:creationId xmlns:a16="http://schemas.microsoft.com/office/drawing/2014/main" id="{F38FD308-EFC4-CE4F-1316-AE318B962AC0}"/>
                      </a:ext>
                    </a:extLst>
                  </p:cNvPr>
                  <p:cNvSpPr/>
                  <p:nvPr/>
                </p:nvSpPr>
                <p:spPr>
                  <a:xfrm>
                    <a:off x="4062355" y="4397606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2" name="フリーフォーム 1671">
                    <a:extLst>
                      <a:ext uri="{FF2B5EF4-FFF2-40B4-BE49-F238E27FC236}">
                        <a16:creationId xmlns:a16="http://schemas.microsoft.com/office/drawing/2014/main" id="{03D9B063-38CD-7FFD-F7D4-6120618BB626}"/>
                      </a:ext>
                    </a:extLst>
                  </p:cNvPr>
                  <p:cNvSpPr/>
                  <p:nvPr/>
                </p:nvSpPr>
                <p:spPr>
                  <a:xfrm>
                    <a:off x="3846864" y="409127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3" name="フリーフォーム 1672">
                    <a:extLst>
                      <a:ext uri="{FF2B5EF4-FFF2-40B4-BE49-F238E27FC236}">
                        <a16:creationId xmlns:a16="http://schemas.microsoft.com/office/drawing/2014/main" id="{3745EEBC-3444-CA2B-D666-D39C7EE14A0E}"/>
                      </a:ext>
                    </a:extLst>
                  </p:cNvPr>
                  <p:cNvSpPr/>
                  <p:nvPr/>
                </p:nvSpPr>
                <p:spPr>
                  <a:xfrm>
                    <a:off x="3882779" y="4037215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4" name="フリーフォーム 1673">
                    <a:extLst>
                      <a:ext uri="{FF2B5EF4-FFF2-40B4-BE49-F238E27FC236}">
                        <a16:creationId xmlns:a16="http://schemas.microsoft.com/office/drawing/2014/main" id="{8D3278E2-DCDA-C8E4-5F4C-8DC801605409}"/>
                      </a:ext>
                    </a:extLst>
                  </p:cNvPr>
                  <p:cNvSpPr/>
                  <p:nvPr/>
                </p:nvSpPr>
                <p:spPr>
                  <a:xfrm>
                    <a:off x="3882779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5" name="フリーフォーム 1674">
                    <a:extLst>
                      <a:ext uri="{FF2B5EF4-FFF2-40B4-BE49-F238E27FC236}">
                        <a16:creationId xmlns:a16="http://schemas.microsoft.com/office/drawing/2014/main" id="{3E316480-8AF0-001F-07EE-516CC028670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32552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6" name="フリーフォーム 1675">
                    <a:extLst>
                      <a:ext uri="{FF2B5EF4-FFF2-40B4-BE49-F238E27FC236}">
                        <a16:creationId xmlns:a16="http://schemas.microsoft.com/office/drawing/2014/main" id="{77F5A97E-980C-8434-D199-239697B72856}"/>
                      </a:ext>
                    </a:extLst>
                  </p:cNvPr>
                  <p:cNvSpPr/>
                  <p:nvPr/>
                </p:nvSpPr>
                <p:spPr>
                  <a:xfrm>
                    <a:off x="4062355" y="4217409"/>
                    <a:ext cx="287297" cy="108115"/>
                  </a:xfrm>
                  <a:custGeom>
                    <a:avLst/>
                    <a:gdLst>
                      <a:gd name="connsiteX0" fmla="*/ 287297 w 287297"/>
                      <a:gd name="connsiteY0" fmla="*/ 0 h 108115"/>
                      <a:gd name="connsiteX1" fmla="*/ 0 w 2872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108115">
                        <a:moveTo>
                          <a:pt x="2872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7" name="フリーフォーム 1676">
                    <a:extLst>
                      <a:ext uri="{FF2B5EF4-FFF2-40B4-BE49-F238E27FC236}">
                        <a16:creationId xmlns:a16="http://schemas.microsoft.com/office/drawing/2014/main" id="{60583C48-779E-C112-E07C-6D9E72BDF771}"/>
                      </a:ext>
                    </a:extLst>
                  </p:cNvPr>
                  <p:cNvSpPr/>
                  <p:nvPr/>
                </p:nvSpPr>
                <p:spPr>
                  <a:xfrm>
                    <a:off x="4206016" y="4091272"/>
                    <a:ext cx="4223" cy="360391"/>
                  </a:xfrm>
                  <a:custGeom>
                    <a:avLst/>
                    <a:gdLst>
                      <a:gd name="connsiteX0" fmla="*/ 0 w 4223"/>
                      <a:gd name="connsiteY0" fmla="*/ 0 h 360391"/>
                      <a:gd name="connsiteX1" fmla="*/ 0 w 4223"/>
                      <a:gd name="connsiteY1" fmla="*/ 360391 h 360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91">
                        <a:moveTo>
                          <a:pt x="0" y="0"/>
                        </a:moveTo>
                        <a:lnTo>
                          <a:pt x="0" y="36039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55" name="グラフィックス 334">
                  <a:extLst>
                    <a:ext uri="{FF2B5EF4-FFF2-40B4-BE49-F238E27FC236}">
                      <a16:creationId xmlns:a16="http://schemas.microsoft.com/office/drawing/2014/main" id="{D68E47E6-9F2A-722F-40FD-3040422D714E}"/>
                    </a:ext>
                  </a:extLst>
                </p:cNvPr>
                <p:cNvGrpSpPr/>
                <p:nvPr/>
              </p:nvGrpSpPr>
              <p:grpSpPr>
                <a:xfrm>
                  <a:off x="3687939" y="4021897"/>
                  <a:ext cx="677002" cy="499133"/>
                  <a:chOff x="3687939" y="4021897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656" name="フリーフォーム 1655">
                    <a:extLst>
                      <a:ext uri="{FF2B5EF4-FFF2-40B4-BE49-F238E27FC236}">
                        <a16:creationId xmlns:a16="http://schemas.microsoft.com/office/drawing/2014/main" id="{264E3D13-C1EA-359D-16B9-6999E30DE5EB}"/>
                      </a:ext>
                    </a:extLst>
                  </p:cNvPr>
                  <p:cNvSpPr/>
                  <p:nvPr/>
                </p:nvSpPr>
                <p:spPr>
                  <a:xfrm>
                    <a:off x="4047091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7" name="フリーフォーム 1656">
                    <a:extLst>
                      <a:ext uri="{FF2B5EF4-FFF2-40B4-BE49-F238E27FC236}">
                        <a16:creationId xmlns:a16="http://schemas.microsoft.com/office/drawing/2014/main" id="{BB80BC30-F395-CCEB-3EE7-35C9020CCF80}"/>
                      </a:ext>
                    </a:extLst>
                  </p:cNvPr>
                  <p:cNvSpPr/>
                  <p:nvPr/>
                </p:nvSpPr>
                <p:spPr>
                  <a:xfrm>
                    <a:off x="3687939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8" name="フリーフォーム 1657">
                    <a:extLst>
                      <a:ext uri="{FF2B5EF4-FFF2-40B4-BE49-F238E27FC236}">
                        <a16:creationId xmlns:a16="http://schemas.microsoft.com/office/drawing/2014/main" id="{6D793EF1-4481-E504-6D30-A8AC92EEDBAD}"/>
                      </a:ext>
                    </a:extLst>
                  </p:cNvPr>
                  <p:cNvSpPr/>
                  <p:nvPr/>
                </p:nvSpPr>
                <p:spPr>
                  <a:xfrm>
                    <a:off x="3687939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9" name="フリーフォーム 1658">
                    <a:extLst>
                      <a:ext uri="{FF2B5EF4-FFF2-40B4-BE49-F238E27FC236}">
                        <a16:creationId xmlns:a16="http://schemas.microsoft.com/office/drawing/2014/main" id="{F90B201D-73F1-04DE-B3C0-77F51422CAD4}"/>
                      </a:ext>
                    </a:extLst>
                  </p:cNvPr>
                  <p:cNvSpPr/>
                  <p:nvPr/>
                </p:nvSpPr>
                <p:spPr>
                  <a:xfrm>
                    <a:off x="4334412" y="4021897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0" name="フリーフォーム 1659">
                    <a:extLst>
                      <a:ext uri="{FF2B5EF4-FFF2-40B4-BE49-F238E27FC236}">
                        <a16:creationId xmlns:a16="http://schemas.microsoft.com/office/drawing/2014/main" id="{B96B845D-5319-DA40-221E-41C5CED90D24}"/>
                      </a:ext>
                    </a:extLst>
                  </p:cNvPr>
                  <p:cNvSpPr/>
                  <p:nvPr/>
                </p:nvSpPr>
                <p:spPr>
                  <a:xfrm>
                    <a:off x="4334413" y="438228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1" name="フリーフォーム 1660">
                    <a:extLst>
                      <a:ext uri="{FF2B5EF4-FFF2-40B4-BE49-F238E27FC236}">
                        <a16:creationId xmlns:a16="http://schemas.microsoft.com/office/drawing/2014/main" id="{D61EF1F1-B6CD-C14B-6B73-E80617489994}"/>
                      </a:ext>
                    </a:extLst>
                  </p:cNvPr>
                  <p:cNvSpPr/>
                  <p:nvPr/>
                </p:nvSpPr>
                <p:spPr>
                  <a:xfrm>
                    <a:off x="3975261" y="40218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2" name="フリーフォーム 1661">
                    <a:extLst>
                      <a:ext uri="{FF2B5EF4-FFF2-40B4-BE49-F238E27FC236}">
                        <a16:creationId xmlns:a16="http://schemas.microsoft.com/office/drawing/2014/main" id="{34460F1A-2A66-0660-ADE8-AD777E6BA7AA}"/>
                      </a:ext>
                    </a:extLst>
                  </p:cNvPr>
                  <p:cNvSpPr/>
                  <p:nvPr/>
                </p:nvSpPr>
                <p:spPr>
                  <a:xfrm>
                    <a:off x="4047091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7" name="グループ化 1446">
                <a:extLst>
                  <a:ext uri="{FF2B5EF4-FFF2-40B4-BE49-F238E27FC236}">
                    <a16:creationId xmlns:a16="http://schemas.microsoft.com/office/drawing/2014/main" id="{A9ABE28B-5787-EB71-7952-4E666BBBE977}"/>
                  </a:ext>
                </a:extLst>
              </p:cNvPr>
              <p:cNvGrpSpPr/>
              <p:nvPr/>
            </p:nvGrpSpPr>
            <p:grpSpPr>
              <a:xfrm>
                <a:off x="4480564" y="4154631"/>
                <a:ext cx="672797" cy="239421"/>
                <a:chOff x="4480564" y="4154631"/>
                <a:chExt cx="672797" cy="239421"/>
              </a:xfrm>
            </p:grpSpPr>
            <p:grpSp>
              <p:nvGrpSpPr>
                <p:cNvPr id="1626" name="グラフィックス 335">
                  <a:extLst>
                    <a:ext uri="{FF2B5EF4-FFF2-40B4-BE49-F238E27FC236}">
                      <a16:creationId xmlns:a16="http://schemas.microsoft.com/office/drawing/2014/main" id="{570CD77D-00C8-1B34-AABF-7110CB4DFB7D}"/>
                    </a:ext>
                  </a:extLst>
                </p:cNvPr>
                <p:cNvGrpSpPr/>
                <p:nvPr/>
              </p:nvGrpSpPr>
              <p:grpSpPr>
                <a:xfrm>
                  <a:off x="4487924" y="4161978"/>
                  <a:ext cx="658077" cy="224730"/>
                  <a:chOff x="4487924" y="4161978"/>
                  <a:chExt cx="658077" cy="224730"/>
                </a:xfrm>
              </p:grpSpPr>
              <p:sp>
                <p:nvSpPr>
                  <p:cNvPr id="1635" name="フリーフォーム 1634">
                    <a:extLst>
                      <a:ext uri="{FF2B5EF4-FFF2-40B4-BE49-F238E27FC236}">
                        <a16:creationId xmlns:a16="http://schemas.microsoft.com/office/drawing/2014/main" id="{7F076DAC-1B90-619D-C783-292E3BC6C310}"/>
                      </a:ext>
                    </a:extLst>
                  </p:cNvPr>
                  <p:cNvSpPr/>
                  <p:nvPr/>
                </p:nvSpPr>
                <p:spPr>
                  <a:xfrm>
                    <a:off x="4834280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6" name="フリーフォーム 1635">
                    <a:extLst>
                      <a:ext uri="{FF2B5EF4-FFF2-40B4-BE49-F238E27FC236}">
                        <a16:creationId xmlns:a16="http://schemas.microsoft.com/office/drawing/2014/main" id="{AFCF2B22-7DF0-DAA5-9546-B52CFA6133E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7" name="フリーフォーム 1636">
                    <a:extLst>
                      <a:ext uri="{FF2B5EF4-FFF2-40B4-BE49-F238E27FC236}">
                        <a16:creationId xmlns:a16="http://schemas.microsoft.com/office/drawing/2014/main" id="{C8641C76-0A47-A58B-44C0-4E7BB4E63C50}"/>
                      </a:ext>
                    </a:extLst>
                  </p:cNvPr>
                  <p:cNvSpPr/>
                  <p:nvPr/>
                </p:nvSpPr>
                <p:spPr>
                  <a:xfrm>
                    <a:off x="5007458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8" name="フリーフォーム 1637">
                    <a:extLst>
                      <a:ext uri="{FF2B5EF4-FFF2-40B4-BE49-F238E27FC236}">
                        <a16:creationId xmlns:a16="http://schemas.microsoft.com/office/drawing/2014/main" id="{9C636D71-3CB8-A070-488F-78B4D3C0BC75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9" name="フリーフォーム 1638">
                    <a:extLst>
                      <a:ext uri="{FF2B5EF4-FFF2-40B4-BE49-F238E27FC236}">
                        <a16:creationId xmlns:a16="http://schemas.microsoft.com/office/drawing/2014/main" id="{C37E0FF8-DDAA-B9ED-B67B-4AD3DFB9E49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0" name="フリーフォーム 1639">
                    <a:extLst>
                      <a:ext uri="{FF2B5EF4-FFF2-40B4-BE49-F238E27FC236}">
                        <a16:creationId xmlns:a16="http://schemas.microsoft.com/office/drawing/2014/main" id="{80DB0ABC-3644-3226-8EF8-3CFF42935367}"/>
                      </a:ext>
                    </a:extLst>
                  </p:cNvPr>
                  <p:cNvSpPr/>
                  <p:nvPr/>
                </p:nvSpPr>
                <p:spPr>
                  <a:xfrm>
                    <a:off x="5007458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1" name="フリーフォーム 1640">
                    <a:extLst>
                      <a:ext uri="{FF2B5EF4-FFF2-40B4-BE49-F238E27FC236}">
                        <a16:creationId xmlns:a16="http://schemas.microsoft.com/office/drawing/2014/main" id="{D597075E-7672-5AFB-1E4E-8D2FE41A3626}"/>
                      </a:ext>
                    </a:extLst>
                  </p:cNvPr>
                  <p:cNvSpPr/>
                  <p:nvPr/>
                </p:nvSpPr>
                <p:spPr>
                  <a:xfrm>
                    <a:off x="4972811" y="4161982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2" name="フリーフォーム 1641">
                    <a:extLst>
                      <a:ext uri="{FF2B5EF4-FFF2-40B4-BE49-F238E27FC236}">
                        <a16:creationId xmlns:a16="http://schemas.microsoft.com/office/drawing/2014/main" id="{F92F31CE-19CA-6DEE-FD19-97DF4C298FBE}"/>
                      </a:ext>
                    </a:extLst>
                  </p:cNvPr>
                  <p:cNvSpPr/>
                  <p:nvPr/>
                </p:nvSpPr>
                <p:spPr>
                  <a:xfrm>
                    <a:off x="5145989" y="4161982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3" name="フリーフォーム 1642">
                    <a:extLst>
                      <a:ext uri="{FF2B5EF4-FFF2-40B4-BE49-F238E27FC236}">
                        <a16:creationId xmlns:a16="http://schemas.microsoft.com/office/drawing/2014/main" id="{CBA2D236-566F-9723-3CB6-B5BABA354F2E}"/>
                      </a:ext>
                    </a:extLst>
                  </p:cNvPr>
                  <p:cNvSpPr/>
                  <p:nvPr/>
                </p:nvSpPr>
                <p:spPr>
                  <a:xfrm>
                    <a:off x="5007458" y="433484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4" name="フリーフォーム 1643">
                    <a:extLst>
                      <a:ext uri="{FF2B5EF4-FFF2-40B4-BE49-F238E27FC236}">
                        <a16:creationId xmlns:a16="http://schemas.microsoft.com/office/drawing/2014/main" id="{5D761B7A-0CDB-90E1-7C80-9F2A84D693C5}"/>
                      </a:ext>
                    </a:extLst>
                  </p:cNvPr>
                  <p:cNvSpPr/>
                  <p:nvPr/>
                </p:nvSpPr>
                <p:spPr>
                  <a:xfrm>
                    <a:off x="4661102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5" name="フリーフォーム 1644">
                    <a:extLst>
                      <a:ext uri="{FF2B5EF4-FFF2-40B4-BE49-F238E27FC236}">
                        <a16:creationId xmlns:a16="http://schemas.microsoft.com/office/drawing/2014/main" id="{739C3803-6C66-AC9F-AE7A-1B483DE04AB0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6" name="フリーフォーム 1645">
                    <a:extLst>
                      <a:ext uri="{FF2B5EF4-FFF2-40B4-BE49-F238E27FC236}">
                        <a16:creationId xmlns:a16="http://schemas.microsoft.com/office/drawing/2014/main" id="{B469039A-4DD0-B270-6BA7-DA0C80B5079D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7" name="フリーフォーム 1646">
                    <a:extLst>
                      <a:ext uri="{FF2B5EF4-FFF2-40B4-BE49-F238E27FC236}">
                        <a16:creationId xmlns:a16="http://schemas.microsoft.com/office/drawing/2014/main" id="{C916BFDC-7427-DE79-DBB5-52CC39839556}"/>
                      </a:ext>
                    </a:extLst>
                  </p:cNvPr>
                  <p:cNvSpPr/>
                  <p:nvPr/>
                </p:nvSpPr>
                <p:spPr>
                  <a:xfrm>
                    <a:off x="4661102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8" name="フリーフォーム 1647">
                    <a:extLst>
                      <a:ext uri="{FF2B5EF4-FFF2-40B4-BE49-F238E27FC236}">
                        <a16:creationId xmlns:a16="http://schemas.microsoft.com/office/drawing/2014/main" id="{E524A8BE-8287-A36B-AF76-0150877A4C10}"/>
                      </a:ext>
                    </a:extLst>
                  </p:cNvPr>
                  <p:cNvSpPr/>
                  <p:nvPr/>
                </p:nvSpPr>
                <p:spPr>
                  <a:xfrm>
                    <a:off x="4799633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9" name="フリーフォーム 1648">
                    <a:extLst>
                      <a:ext uri="{FF2B5EF4-FFF2-40B4-BE49-F238E27FC236}">
                        <a16:creationId xmlns:a16="http://schemas.microsoft.com/office/drawing/2014/main" id="{31CBCE37-4C83-C5DB-2465-23279E1510E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0" name="フリーフォーム 1649">
                    <a:extLst>
                      <a:ext uri="{FF2B5EF4-FFF2-40B4-BE49-F238E27FC236}">
                        <a16:creationId xmlns:a16="http://schemas.microsoft.com/office/drawing/2014/main" id="{65B099AD-2B85-88E5-5920-1F930B08E23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1" name="フリーフォーム 1650">
                    <a:extLst>
                      <a:ext uri="{FF2B5EF4-FFF2-40B4-BE49-F238E27FC236}">
                        <a16:creationId xmlns:a16="http://schemas.microsoft.com/office/drawing/2014/main" id="{1BD9A607-F302-07C0-E856-68A71AA7C098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2" name="フリーフォーム 1651">
                    <a:extLst>
                      <a:ext uri="{FF2B5EF4-FFF2-40B4-BE49-F238E27FC236}">
                        <a16:creationId xmlns:a16="http://schemas.microsoft.com/office/drawing/2014/main" id="{B5E63A5F-E82F-5096-CF24-CFE4DA738DE7}"/>
                      </a:ext>
                    </a:extLst>
                  </p:cNvPr>
                  <p:cNvSpPr/>
                  <p:nvPr/>
                </p:nvSpPr>
                <p:spPr>
                  <a:xfrm>
                    <a:off x="4487924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3" name="フリーフォーム 1652">
                    <a:extLst>
                      <a:ext uri="{FF2B5EF4-FFF2-40B4-BE49-F238E27FC236}">
                        <a16:creationId xmlns:a16="http://schemas.microsoft.com/office/drawing/2014/main" id="{BCE3C643-8CD2-356C-DE79-3A978597E1DD}"/>
                      </a:ext>
                    </a:extLst>
                  </p:cNvPr>
                  <p:cNvSpPr/>
                  <p:nvPr/>
                </p:nvSpPr>
                <p:spPr>
                  <a:xfrm>
                    <a:off x="4626455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27" name="グラフィックス 335">
                  <a:extLst>
                    <a:ext uri="{FF2B5EF4-FFF2-40B4-BE49-F238E27FC236}">
                      <a16:creationId xmlns:a16="http://schemas.microsoft.com/office/drawing/2014/main" id="{65FA727B-C565-F442-DD49-20264843917B}"/>
                    </a:ext>
                  </a:extLst>
                </p:cNvPr>
                <p:cNvGrpSpPr/>
                <p:nvPr/>
              </p:nvGrpSpPr>
              <p:grpSpPr>
                <a:xfrm>
                  <a:off x="4480564" y="4154631"/>
                  <a:ext cx="672797" cy="239421"/>
                  <a:chOff x="4480564" y="4154631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1628" name="フリーフォーム 1627">
                    <a:extLst>
                      <a:ext uri="{FF2B5EF4-FFF2-40B4-BE49-F238E27FC236}">
                        <a16:creationId xmlns:a16="http://schemas.microsoft.com/office/drawing/2014/main" id="{8EAC83F7-786F-E234-747F-ACF33F49B9E5}"/>
                      </a:ext>
                    </a:extLst>
                  </p:cNvPr>
                  <p:cNvSpPr/>
                  <p:nvPr/>
                </p:nvSpPr>
                <p:spPr>
                  <a:xfrm>
                    <a:off x="5000098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9" name="フリーフォーム 1628">
                    <a:extLst>
                      <a:ext uri="{FF2B5EF4-FFF2-40B4-BE49-F238E27FC236}">
                        <a16:creationId xmlns:a16="http://schemas.microsoft.com/office/drawing/2014/main" id="{746576C8-33C6-4D48-62EB-F523231D1576}"/>
                      </a:ext>
                    </a:extLst>
                  </p:cNvPr>
                  <p:cNvSpPr/>
                  <p:nvPr/>
                </p:nvSpPr>
                <p:spPr>
                  <a:xfrm>
                    <a:off x="5138640" y="4154631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0" name="フリーフォーム 1629">
                    <a:extLst>
                      <a:ext uri="{FF2B5EF4-FFF2-40B4-BE49-F238E27FC236}">
                        <a16:creationId xmlns:a16="http://schemas.microsoft.com/office/drawing/2014/main" id="{813ACC33-0C9D-3D12-7C2B-869EC2C35093}"/>
                      </a:ext>
                    </a:extLst>
                  </p:cNvPr>
                  <p:cNvSpPr/>
                  <p:nvPr/>
                </p:nvSpPr>
                <p:spPr>
                  <a:xfrm>
                    <a:off x="5138641" y="432749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1" name="フリーフォーム 1630">
                    <a:extLst>
                      <a:ext uri="{FF2B5EF4-FFF2-40B4-BE49-F238E27FC236}">
                        <a16:creationId xmlns:a16="http://schemas.microsoft.com/office/drawing/2014/main" id="{E5DC875F-D090-47BE-3CA6-2339414CBF74}"/>
                      </a:ext>
                    </a:extLst>
                  </p:cNvPr>
                  <p:cNvSpPr/>
                  <p:nvPr/>
                </p:nvSpPr>
                <p:spPr>
                  <a:xfrm>
                    <a:off x="5000098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2" name="フリーフォーム 1631">
                    <a:extLst>
                      <a:ext uri="{FF2B5EF4-FFF2-40B4-BE49-F238E27FC236}">
                        <a16:creationId xmlns:a16="http://schemas.microsoft.com/office/drawing/2014/main" id="{7B7B405B-26FE-FFFB-524A-E702F4AFC726}"/>
                      </a:ext>
                    </a:extLst>
                  </p:cNvPr>
                  <p:cNvSpPr/>
                  <p:nvPr/>
                </p:nvSpPr>
                <p:spPr>
                  <a:xfrm>
                    <a:off x="4480564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3" name="フリーフォーム 1632">
                    <a:extLst>
                      <a:ext uri="{FF2B5EF4-FFF2-40B4-BE49-F238E27FC236}">
                        <a16:creationId xmlns:a16="http://schemas.microsoft.com/office/drawing/2014/main" id="{87299B9B-4B3E-36EB-53F2-C78887988B9B}"/>
                      </a:ext>
                    </a:extLst>
                  </p:cNvPr>
                  <p:cNvSpPr/>
                  <p:nvPr/>
                </p:nvSpPr>
                <p:spPr>
                  <a:xfrm>
                    <a:off x="4480564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4" name="フリーフォーム 1633">
                    <a:extLst>
                      <a:ext uri="{FF2B5EF4-FFF2-40B4-BE49-F238E27FC236}">
                        <a16:creationId xmlns:a16="http://schemas.microsoft.com/office/drawing/2014/main" id="{917B3117-39F7-89D6-2BF6-1E42B36C293F}"/>
                      </a:ext>
                    </a:extLst>
                  </p:cNvPr>
                  <p:cNvSpPr/>
                  <p:nvPr/>
                </p:nvSpPr>
                <p:spPr>
                  <a:xfrm>
                    <a:off x="4619106" y="415463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8" name="グループ化 1447">
                <a:extLst>
                  <a:ext uri="{FF2B5EF4-FFF2-40B4-BE49-F238E27FC236}">
                    <a16:creationId xmlns:a16="http://schemas.microsoft.com/office/drawing/2014/main" id="{E0C974F0-C6E5-F136-4239-F25AADED4A3A}"/>
                  </a:ext>
                </a:extLst>
              </p:cNvPr>
              <p:cNvGrpSpPr/>
              <p:nvPr/>
            </p:nvGrpSpPr>
            <p:grpSpPr>
              <a:xfrm>
                <a:off x="5278945" y="4151861"/>
                <a:ext cx="668476" cy="240628"/>
                <a:chOff x="5278945" y="4151861"/>
                <a:chExt cx="668476" cy="240628"/>
              </a:xfrm>
            </p:grpSpPr>
            <p:grpSp>
              <p:nvGrpSpPr>
                <p:cNvPr id="1589" name="グラフィックス 336">
                  <a:extLst>
                    <a:ext uri="{FF2B5EF4-FFF2-40B4-BE49-F238E27FC236}">
                      <a16:creationId xmlns:a16="http://schemas.microsoft.com/office/drawing/2014/main" id="{3E45FFEC-2A0D-9D41-C73D-015A6C265612}"/>
                    </a:ext>
                  </a:extLst>
                </p:cNvPr>
                <p:cNvGrpSpPr/>
                <p:nvPr/>
              </p:nvGrpSpPr>
              <p:grpSpPr>
                <a:xfrm>
                  <a:off x="5285010" y="4157930"/>
                  <a:ext cx="658015" cy="230169"/>
                  <a:chOff x="5285010" y="4157930"/>
                  <a:chExt cx="658015" cy="230169"/>
                </a:xfrm>
              </p:grpSpPr>
              <p:sp>
                <p:nvSpPr>
                  <p:cNvPr id="1598" name="フリーフォーム 1597">
                    <a:extLst>
                      <a:ext uri="{FF2B5EF4-FFF2-40B4-BE49-F238E27FC236}">
                        <a16:creationId xmlns:a16="http://schemas.microsoft.com/office/drawing/2014/main" id="{FB6AF085-CB4F-EF51-D665-B2703D043F6D}"/>
                      </a:ext>
                    </a:extLst>
                  </p:cNvPr>
                  <p:cNvSpPr/>
                  <p:nvPr/>
                </p:nvSpPr>
                <p:spPr>
                  <a:xfrm>
                    <a:off x="5570373" y="4386420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9" name="フリーフォーム 1598">
                    <a:extLst>
                      <a:ext uri="{FF2B5EF4-FFF2-40B4-BE49-F238E27FC236}">
                        <a16:creationId xmlns:a16="http://schemas.microsoft.com/office/drawing/2014/main" id="{FF9B9D80-AD1C-AE5A-CBBD-09C92D2F0EA1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0" name="フリーフォーム 1599">
                    <a:extLst>
                      <a:ext uri="{FF2B5EF4-FFF2-40B4-BE49-F238E27FC236}">
                        <a16:creationId xmlns:a16="http://schemas.microsoft.com/office/drawing/2014/main" id="{93D4F30F-837A-B531-FD7F-68BDFDE20F1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1" name="フリーフォーム 1600">
                    <a:extLst>
                      <a:ext uri="{FF2B5EF4-FFF2-40B4-BE49-F238E27FC236}">
                        <a16:creationId xmlns:a16="http://schemas.microsoft.com/office/drawing/2014/main" id="{107766AA-446B-0C3A-7B78-0AD57E7E0FC7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2" name="フリーフォーム 1601">
                    <a:extLst>
                      <a:ext uri="{FF2B5EF4-FFF2-40B4-BE49-F238E27FC236}">
                        <a16:creationId xmlns:a16="http://schemas.microsoft.com/office/drawing/2014/main" id="{89F32095-CF56-AC08-09C8-6FE817029593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3" name="フリーフォーム 1602">
                    <a:extLst>
                      <a:ext uri="{FF2B5EF4-FFF2-40B4-BE49-F238E27FC236}">
                        <a16:creationId xmlns:a16="http://schemas.microsoft.com/office/drawing/2014/main" id="{313082C4-0DBA-C200-32C8-C37B596ECDB9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4" name="フリーフォーム 1603">
                    <a:extLst>
                      <a:ext uri="{FF2B5EF4-FFF2-40B4-BE49-F238E27FC236}">
                        <a16:creationId xmlns:a16="http://schemas.microsoft.com/office/drawing/2014/main" id="{8534B6EC-2A32-A212-CF88-3994B9A3F3BB}"/>
                      </a:ext>
                    </a:extLst>
                  </p:cNvPr>
                  <p:cNvSpPr/>
                  <p:nvPr/>
                </p:nvSpPr>
                <p:spPr>
                  <a:xfrm>
                    <a:off x="5684512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5" name="フリーフォーム 1604">
                    <a:extLst>
                      <a:ext uri="{FF2B5EF4-FFF2-40B4-BE49-F238E27FC236}">
                        <a16:creationId xmlns:a16="http://schemas.microsoft.com/office/drawing/2014/main" id="{C1519BAD-CD01-9167-ACA2-7261067A03EE}"/>
                      </a:ext>
                    </a:extLst>
                  </p:cNvPr>
                  <p:cNvSpPr/>
                  <p:nvPr/>
                </p:nvSpPr>
                <p:spPr>
                  <a:xfrm>
                    <a:off x="5827199" y="420077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6" name="フリーフォーム 1605">
                    <a:extLst>
                      <a:ext uri="{FF2B5EF4-FFF2-40B4-BE49-F238E27FC236}">
                        <a16:creationId xmlns:a16="http://schemas.microsoft.com/office/drawing/2014/main" id="{4E192333-577A-C6E9-B6C0-5209B8825ED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34358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7" name="フリーフォーム 1606">
                    <a:extLst>
                      <a:ext uri="{FF2B5EF4-FFF2-40B4-BE49-F238E27FC236}">
                        <a16:creationId xmlns:a16="http://schemas.microsoft.com/office/drawing/2014/main" id="{F499B8A5-4E0E-E295-CAE5-0BA6A7A6ECA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8" name="フリーフォーム 1607">
                    <a:extLst>
                      <a:ext uri="{FF2B5EF4-FFF2-40B4-BE49-F238E27FC236}">
                        <a16:creationId xmlns:a16="http://schemas.microsoft.com/office/drawing/2014/main" id="{7CA78114-69C8-5B7D-9921-E20879A5E544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9" name="フリーフォーム 1608">
                    <a:extLst>
                      <a:ext uri="{FF2B5EF4-FFF2-40B4-BE49-F238E27FC236}">
                        <a16:creationId xmlns:a16="http://schemas.microsoft.com/office/drawing/2014/main" id="{EE35D230-AA68-9A74-BBAC-AF3BF093C38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0" name="フリーフォーム 1609">
                    <a:extLst>
                      <a:ext uri="{FF2B5EF4-FFF2-40B4-BE49-F238E27FC236}">
                        <a16:creationId xmlns:a16="http://schemas.microsoft.com/office/drawing/2014/main" id="{A7DB0258-40C6-7171-DCFA-626A0A5500E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1" name="フリーフォーム 1610">
                    <a:extLst>
                      <a:ext uri="{FF2B5EF4-FFF2-40B4-BE49-F238E27FC236}">
                        <a16:creationId xmlns:a16="http://schemas.microsoft.com/office/drawing/2014/main" id="{765567A3-A3D7-61C8-97A5-34B7464149E8}"/>
                      </a:ext>
                    </a:extLst>
                  </p:cNvPr>
                  <p:cNvSpPr/>
                  <p:nvPr/>
                </p:nvSpPr>
                <p:spPr>
                  <a:xfrm>
                    <a:off x="5541826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2" name="フリーフォーム 1611">
                    <a:extLst>
                      <a:ext uri="{FF2B5EF4-FFF2-40B4-BE49-F238E27FC236}">
                        <a16:creationId xmlns:a16="http://schemas.microsoft.com/office/drawing/2014/main" id="{6167FD38-438A-56DA-7B26-FCE171D3FAAC}"/>
                      </a:ext>
                    </a:extLst>
                  </p:cNvPr>
                  <p:cNvSpPr/>
                  <p:nvPr/>
                </p:nvSpPr>
                <p:spPr>
                  <a:xfrm>
                    <a:off x="5684522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3" name="フリーフォーム 1612">
                    <a:extLst>
                      <a:ext uri="{FF2B5EF4-FFF2-40B4-BE49-F238E27FC236}">
                        <a16:creationId xmlns:a16="http://schemas.microsoft.com/office/drawing/2014/main" id="{0BA0A9A8-2E49-DB62-B915-34A3B5D601FE}"/>
                      </a:ext>
                    </a:extLst>
                  </p:cNvPr>
                  <p:cNvSpPr/>
                  <p:nvPr/>
                </p:nvSpPr>
                <p:spPr>
                  <a:xfrm>
                    <a:off x="5827209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4" name="フリーフォーム 1613">
                    <a:extLst>
                      <a:ext uri="{FF2B5EF4-FFF2-40B4-BE49-F238E27FC236}">
                        <a16:creationId xmlns:a16="http://schemas.microsoft.com/office/drawing/2014/main" id="{26DB22C4-C5C6-B5D1-5189-63237841B758}"/>
                      </a:ext>
                    </a:extLst>
                  </p:cNvPr>
                  <p:cNvSpPr/>
                  <p:nvPr/>
                </p:nvSpPr>
                <p:spPr>
                  <a:xfrm>
                    <a:off x="5798662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5" name="フリーフォーム 1614">
                    <a:extLst>
                      <a:ext uri="{FF2B5EF4-FFF2-40B4-BE49-F238E27FC236}">
                        <a16:creationId xmlns:a16="http://schemas.microsoft.com/office/drawing/2014/main" id="{32227BF6-05B1-4DFD-57CB-BEF90B92EFE9}"/>
                      </a:ext>
                    </a:extLst>
                  </p:cNvPr>
                  <p:cNvSpPr/>
                  <p:nvPr/>
                </p:nvSpPr>
                <p:spPr>
                  <a:xfrm>
                    <a:off x="5941348" y="415793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6" name="フリーフォーム 1615">
                    <a:extLst>
                      <a:ext uri="{FF2B5EF4-FFF2-40B4-BE49-F238E27FC236}">
                        <a16:creationId xmlns:a16="http://schemas.microsoft.com/office/drawing/2014/main" id="{199F05F0-FCD9-E482-3419-B44E03B93E09}"/>
                      </a:ext>
                    </a:extLst>
                  </p:cNvPr>
                  <p:cNvSpPr/>
                  <p:nvPr/>
                </p:nvSpPr>
                <p:spPr>
                  <a:xfrm>
                    <a:off x="5827209" y="430073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7" name="フリーフォーム 1616">
                    <a:extLst>
                      <a:ext uri="{FF2B5EF4-FFF2-40B4-BE49-F238E27FC236}">
                        <a16:creationId xmlns:a16="http://schemas.microsoft.com/office/drawing/2014/main" id="{AC0E867F-9C5C-A842-9DC4-CE1B435D626E}"/>
                      </a:ext>
                    </a:extLst>
                  </p:cNvPr>
                  <p:cNvSpPr/>
                  <p:nvPr/>
                </p:nvSpPr>
                <p:spPr>
                  <a:xfrm>
                    <a:off x="5541845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8" name="フリーフォーム 1617">
                    <a:extLst>
                      <a:ext uri="{FF2B5EF4-FFF2-40B4-BE49-F238E27FC236}">
                        <a16:creationId xmlns:a16="http://schemas.microsoft.com/office/drawing/2014/main" id="{85CA09DB-57FD-C27B-F866-6A5A3F696DD4}"/>
                      </a:ext>
                    </a:extLst>
                  </p:cNvPr>
                  <p:cNvSpPr/>
                  <p:nvPr/>
                </p:nvSpPr>
                <p:spPr>
                  <a:xfrm>
                    <a:off x="5655985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9" name="フリーフォーム 1618">
                    <a:extLst>
                      <a:ext uri="{FF2B5EF4-FFF2-40B4-BE49-F238E27FC236}">
                        <a16:creationId xmlns:a16="http://schemas.microsoft.com/office/drawing/2014/main" id="{41FC5020-AE3E-8C03-7FE2-BA5CE007F9EA}"/>
                      </a:ext>
                    </a:extLst>
                  </p:cNvPr>
                  <p:cNvSpPr/>
                  <p:nvPr/>
                </p:nvSpPr>
                <p:spPr>
                  <a:xfrm>
                    <a:off x="5285010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0" name="フリーフォーム 1619">
                    <a:extLst>
                      <a:ext uri="{FF2B5EF4-FFF2-40B4-BE49-F238E27FC236}">
                        <a16:creationId xmlns:a16="http://schemas.microsoft.com/office/drawing/2014/main" id="{39444807-D188-D733-7B29-827E938E65D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1" name="フリーフォーム 1620">
                    <a:extLst>
                      <a:ext uri="{FF2B5EF4-FFF2-40B4-BE49-F238E27FC236}">
                        <a16:creationId xmlns:a16="http://schemas.microsoft.com/office/drawing/2014/main" id="{F6DFCA09-F4D6-F7D2-3F47-E72AA2659741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2" name="フリーフォーム 1621">
                    <a:extLst>
                      <a:ext uri="{FF2B5EF4-FFF2-40B4-BE49-F238E27FC236}">
                        <a16:creationId xmlns:a16="http://schemas.microsoft.com/office/drawing/2014/main" id="{07732552-00EA-7E29-DB27-25356D84C7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3" name="フリーフォーム 1622">
                    <a:extLst>
                      <a:ext uri="{FF2B5EF4-FFF2-40B4-BE49-F238E27FC236}">
                        <a16:creationId xmlns:a16="http://schemas.microsoft.com/office/drawing/2014/main" id="{48DA6B7F-A6B7-0581-7BEF-C2F951B67C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4" name="フリーフォーム 1623">
                    <a:extLst>
                      <a:ext uri="{FF2B5EF4-FFF2-40B4-BE49-F238E27FC236}">
                        <a16:creationId xmlns:a16="http://schemas.microsoft.com/office/drawing/2014/main" id="{EAE95E80-2E7D-E551-1E78-515B338AEA11}"/>
                      </a:ext>
                    </a:extLst>
                  </p:cNvPr>
                  <p:cNvSpPr/>
                  <p:nvPr/>
                </p:nvSpPr>
                <p:spPr>
                  <a:xfrm>
                    <a:off x="5399168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5" name="フリーフォーム 1624">
                    <a:extLst>
                      <a:ext uri="{FF2B5EF4-FFF2-40B4-BE49-F238E27FC236}">
                        <a16:creationId xmlns:a16="http://schemas.microsoft.com/office/drawing/2014/main" id="{3FB66DE0-6FFC-5862-9117-5ABAB56315CF}"/>
                      </a:ext>
                    </a:extLst>
                  </p:cNvPr>
                  <p:cNvSpPr/>
                  <p:nvPr/>
                </p:nvSpPr>
                <p:spPr>
                  <a:xfrm>
                    <a:off x="5513308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90" name="グラフィックス 336">
                  <a:extLst>
                    <a:ext uri="{FF2B5EF4-FFF2-40B4-BE49-F238E27FC236}">
                      <a16:creationId xmlns:a16="http://schemas.microsoft.com/office/drawing/2014/main" id="{61B43F88-7C1B-6686-0C6C-958AA0D9684D}"/>
                    </a:ext>
                  </a:extLst>
                </p:cNvPr>
                <p:cNvGrpSpPr/>
                <p:nvPr/>
              </p:nvGrpSpPr>
              <p:grpSpPr>
                <a:xfrm>
                  <a:off x="5278945" y="4151861"/>
                  <a:ext cx="668476" cy="240628"/>
                  <a:chOff x="5278945" y="4151861"/>
                  <a:chExt cx="668476" cy="240628"/>
                </a:xfrm>
                <a:solidFill>
                  <a:srgbClr val="000000"/>
                </a:solidFill>
              </p:grpSpPr>
              <p:sp>
                <p:nvSpPr>
                  <p:cNvPr id="1591" name="フリーフォーム 1590">
                    <a:extLst>
                      <a:ext uri="{FF2B5EF4-FFF2-40B4-BE49-F238E27FC236}">
                        <a16:creationId xmlns:a16="http://schemas.microsoft.com/office/drawing/2014/main" id="{D999F335-781D-6BB9-3F12-3EBEBCABFD58}"/>
                      </a:ext>
                    </a:extLst>
                  </p:cNvPr>
                  <p:cNvSpPr/>
                  <p:nvPr/>
                </p:nvSpPr>
                <p:spPr>
                  <a:xfrm>
                    <a:off x="570699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2" name="フリーフォーム 1591">
                    <a:extLst>
                      <a:ext uri="{FF2B5EF4-FFF2-40B4-BE49-F238E27FC236}">
                        <a16:creationId xmlns:a16="http://schemas.microsoft.com/office/drawing/2014/main" id="{D9253A04-FA1C-C769-3D6A-0F0C2762CCA6}"/>
                      </a:ext>
                    </a:extLst>
                  </p:cNvPr>
                  <p:cNvSpPr/>
                  <p:nvPr/>
                </p:nvSpPr>
                <p:spPr>
                  <a:xfrm>
                    <a:off x="570699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3" name="フリーフォーム 1592">
                    <a:extLst>
                      <a:ext uri="{FF2B5EF4-FFF2-40B4-BE49-F238E27FC236}">
                        <a16:creationId xmlns:a16="http://schemas.microsoft.com/office/drawing/2014/main" id="{F69C10B9-650C-4708-E3A0-4F7D35F017DE}"/>
                      </a:ext>
                    </a:extLst>
                  </p:cNvPr>
                  <p:cNvSpPr/>
                  <p:nvPr/>
                </p:nvSpPr>
                <p:spPr>
                  <a:xfrm>
                    <a:off x="5935293" y="415186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4" name="フリーフォーム 1593">
                    <a:extLst>
                      <a:ext uri="{FF2B5EF4-FFF2-40B4-BE49-F238E27FC236}">
                        <a16:creationId xmlns:a16="http://schemas.microsoft.com/office/drawing/2014/main" id="{9A84A07B-8A13-C34A-CF68-765352AED8A2}"/>
                      </a:ext>
                    </a:extLst>
                  </p:cNvPr>
                  <p:cNvSpPr/>
                  <p:nvPr/>
                </p:nvSpPr>
                <p:spPr>
                  <a:xfrm>
                    <a:off x="5935294" y="429466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5" name="フリーフォーム 1594">
                    <a:extLst>
                      <a:ext uri="{FF2B5EF4-FFF2-40B4-BE49-F238E27FC236}">
                        <a16:creationId xmlns:a16="http://schemas.microsoft.com/office/drawing/2014/main" id="{8871C61F-C421-D9BA-30BA-1610BF543923}"/>
                      </a:ext>
                    </a:extLst>
                  </p:cNvPr>
                  <p:cNvSpPr/>
                  <p:nvPr/>
                </p:nvSpPr>
                <p:spPr>
                  <a:xfrm>
                    <a:off x="527894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6" name="フリーフォーム 1595">
                    <a:extLst>
                      <a:ext uri="{FF2B5EF4-FFF2-40B4-BE49-F238E27FC236}">
                        <a16:creationId xmlns:a16="http://schemas.microsoft.com/office/drawing/2014/main" id="{5823B04C-08AB-B08C-C3CC-57CF1988E459}"/>
                      </a:ext>
                    </a:extLst>
                  </p:cNvPr>
                  <p:cNvSpPr/>
                  <p:nvPr/>
                </p:nvSpPr>
                <p:spPr>
                  <a:xfrm>
                    <a:off x="527894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7" name="フリーフォーム 1596">
                    <a:extLst>
                      <a:ext uri="{FF2B5EF4-FFF2-40B4-BE49-F238E27FC236}">
                        <a16:creationId xmlns:a16="http://schemas.microsoft.com/office/drawing/2014/main" id="{6106279A-670B-6854-772D-602AF5E5E14F}"/>
                      </a:ext>
                    </a:extLst>
                  </p:cNvPr>
                  <p:cNvSpPr/>
                  <p:nvPr/>
                </p:nvSpPr>
                <p:spPr>
                  <a:xfrm>
                    <a:off x="5507253" y="415186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9" name="グループ化 1448">
                <a:extLst>
                  <a:ext uri="{FF2B5EF4-FFF2-40B4-BE49-F238E27FC236}">
                    <a16:creationId xmlns:a16="http://schemas.microsoft.com/office/drawing/2014/main" id="{F27E84B4-62E5-367E-DACE-D14F9D3AA0F3}"/>
                  </a:ext>
                </a:extLst>
              </p:cNvPr>
              <p:cNvGrpSpPr/>
              <p:nvPr/>
            </p:nvGrpSpPr>
            <p:grpSpPr>
              <a:xfrm>
                <a:off x="6057243" y="4075622"/>
                <a:ext cx="688210" cy="393207"/>
                <a:chOff x="6057243" y="4075622"/>
                <a:chExt cx="688210" cy="393207"/>
              </a:xfrm>
            </p:grpSpPr>
            <p:grpSp>
              <p:nvGrpSpPr>
                <p:cNvPr id="1541" name="グラフィックス 337">
                  <a:extLst>
                    <a:ext uri="{FF2B5EF4-FFF2-40B4-BE49-F238E27FC236}">
                      <a16:creationId xmlns:a16="http://schemas.microsoft.com/office/drawing/2014/main" id="{665A7D61-BC5B-5521-EF32-AAF5C56510B1}"/>
                    </a:ext>
                  </a:extLst>
                </p:cNvPr>
                <p:cNvGrpSpPr/>
                <p:nvPr/>
              </p:nvGrpSpPr>
              <p:grpSpPr>
                <a:xfrm>
                  <a:off x="6063485" y="4081846"/>
                  <a:ext cx="675724" cy="380758"/>
                  <a:chOff x="6063485" y="4081846"/>
                  <a:chExt cx="675724" cy="380758"/>
                </a:xfrm>
              </p:grpSpPr>
              <p:sp>
                <p:nvSpPr>
                  <p:cNvPr id="1550" name="フリーフォーム 1549">
                    <a:extLst>
                      <a:ext uri="{FF2B5EF4-FFF2-40B4-BE49-F238E27FC236}">
                        <a16:creationId xmlns:a16="http://schemas.microsoft.com/office/drawing/2014/main" id="{3E7A6871-E5CE-9807-F3A1-2D8305BAA6E4}"/>
                      </a:ext>
                    </a:extLst>
                  </p:cNvPr>
                  <p:cNvSpPr/>
                  <p:nvPr/>
                </p:nvSpPr>
                <p:spPr>
                  <a:xfrm>
                    <a:off x="6357306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1" name="フリーフォーム 1550">
                    <a:extLst>
                      <a:ext uri="{FF2B5EF4-FFF2-40B4-BE49-F238E27FC236}">
                        <a16:creationId xmlns:a16="http://schemas.microsoft.com/office/drawing/2014/main" id="{4BB8B5BA-7766-8935-C34A-A61831BE4E1F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2" name="フリーフォーム 1551">
                    <a:extLst>
                      <a:ext uri="{FF2B5EF4-FFF2-40B4-BE49-F238E27FC236}">
                        <a16:creationId xmlns:a16="http://schemas.microsoft.com/office/drawing/2014/main" id="{EE380B08-DFF0-9B5D-33A3-0ECEA5C6B90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3" name="フリーフォーム 1552">
                    <a:extLst>
                      <a:ext uri="{FF2B5EF4-FFF2-40B4-BE49-F238E27FC236}">
                        <a16:creationId xmlns:a16="http://schemas.microsoft.com/office/drawing/2014/main" id="{C2F096B8-588A-717C-C1F1-83798AFA5356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4" name="フリーフォーム 1553">
                    <a:extLst>
                      <a:ext uri="{FF2B5EF4-FFF2-40B4-BE49-F238E27FC236}">
                        <a16:creationId xmlns:a16="http://schemas.microsoft.com/office/drawing/2014/main" id="{36509E70-4E0F-93E1-DA5A-4F98A424A18E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5" name="フリーフォーム 1554">
                    <a:extLst>
                      <a:ext uri="{FF2B5EF4-FFF2-40B4-BE49-F238E27FC236}">
                        <a16:creationId xmlns:a16="http://schemas.microsoft.com/office/drawing/2014/main" id="{A375A2BC-8F7F-AFDD-647B-26507C4BA26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6" name="フリーフォーム 1555">
                    <a:extLst>
                      <a:ext uri="{FF2B5EF4-FFF2-40B4-BE49-F238E27FC236}">
                        <a16:creationId xmlns:a16="http://schemas.microsoft.com/office/drawing/2014/main" id="{64A22985-65DC-1186-00E8-8FD3A0B75217}"/>
                      </a:ext>
                    </a:extLst>
                  </p:cNvPr>
                  <p:cNvSpPr/>
                  <p:nvPr/>
                </p:nvSpPr>
                <p:spPr>
                  <a:xfrm>
                    <a:off x="6474805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7" name="フリーフォーム 1556">
                    <a:extLst>
                      <a:ext uri="{FF2B5EF4-FFF2-40B4-BE49-F238E27FC236}">
                        <a16:creationId xmlns:a16="http://schemas.microsoft.com/office/drawing/2014/main" id="{02E09590-94D9-DEF8-9BA1-40298B3A85F7}"/>
                      </a:ext>
                    </a:extLst>
                  </p:cNvPr>
                  <p:cNvSpPr/>
                  <p:nvPr/>
                </p:nvSpPr>
                <p:spPr>
                  <a:xfrm>
                    <a:off x="6621691" y="4125785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8" name="フリーフォーム 1557">
                    <a:extLst>
                      <a:ext uri="{FF2B5EF4-FFF2-40B4-BE49-F238E27FC236}">
                        <a16:creationId xmlns:a16="http://schemas.microsoft.com/office/drawing/2014/main" id="{792A9FB3-3EDF-B5C3-B157-F4758B34920D}"/>
                      </a:ext>
                    </a:extLst>
                  </p:cNvPr>
                  <p:cNvSpPr/>
                  <p:nvPr/>
                </p:nvSpPr>
                <p:spPr>
                  <a:xfrm>
                    <a:off x="6504192" y="4272238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9" name="フリーフォーム 1558">
                    <a:extLst>
                      <a:ext uri="{FF2B5EF4-FFF2-40B4-BE49-F238E27FC236}">
                        <a16:creationId xmlns:a16="http://schemas.microsoft.com/office/drawing/2014/main" id="{5A5160A4-D6FB-DE5A-357B-B9FD7FBAA03F}"/>
                      </a:ext>
                    </a:extLst>
                  </p:cNvPr>
                  <p:cNvSpPr/>
                  <p:nvPr/>
                </p:nvSpPr>
                <p:spPr>
                  <a:xfrm>
                    <a:off x="6210420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0" name="フリーフォーム 1559">
                    <a:extLst>
                      <a:ext uri="{FF2B5EF4-FFF2-40B4-BE49-F238E27FC236}">
                        <a16:creationId xmlns:a16="http://schemas.microsoft.com/office/drawing/2014/main" id="{D9017F01-BA0E-CD4F-72A3-713832D034A3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1" name="フリーフォーム 1560">
                    <a:extLst>
                      <a:ext uri="{FF2B5EF4-FFF2-40B4-BE49-F238E27FC236}">
                        <a16:creationId xmlns:a16="http://schemas.microsoft.com/office/drawing/2014/main" id="{1C693471-AD1A-C1CA-CD10-56F041171D5D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2" name="フリーフォーム 1561">
                    <a:extLst>
                      <a:ext uri="{FF2B5EF4-FFF2-40B4-BE49-F238E27FC236}">
                        <a16:creationId xmlns:a16="http://schemas.microsoft.com/office/drawing/2014/main" id="{0A94065D-9264-92FA-C606-0194CCC39D8B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3" name="フリーフォーム 1562">
                    <a:extLst>
                      <a:ext uri="{FF2B5EF4-FFF2-40B4-BE49-F238E27FC236}">
                        <a16:creationId xmlns:a16="http://schemas.microsoft.com/office/drawing/2014/main" id="{D2B49DF6-321F-7415-58C1-5A3F3579DB5E}"/>
                      </a:ext>
                    </a:extLst>
                  </p:cNvPr>
                  <p:cNvSpPr/>
                  <p:nvPr/>
                </p:nvSpPr>
                <p:spPr>
                  <a:xfrm>
                    <a:off x="6327919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4" name="フリーフォーム 1563">
                    <a:extLst>
                      <a:ext uri="{FF2B5EF4-FFF2-40B4-BE49-F238E27FC236}">
                        <a16:creationId xmlns:a16="http://schemas.microsoft.com/office/drawing/2014/main" id="{3F44BC00-9916-69B8-79C4-ADF44B4A5194}"/>
                      </a:ext>
                    </a:extLst>
                  </p:cNvPr>
                  <p:cNvSpPr/>
                  <p:nvPr/>
                </p:nvSpPr>
                <p:spPr>
                  <a:xfrm>
                    <a:off x="6474815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5" name="フリーフォーム 1564">
                    <a:extLst>
                      <a:ext uri="{FF2B5EF4-FFF2-40B4-BE49-F238E27FC236}">
                        <a16:creationId xmlns:a16="http://schemas.microsoft.com/office/drawing/2014/main" id="{1D6D0B85-E716-4164-20C4-A9544AF02E63}"/>
                      </a:ext>
                    </a:extLst>
                  </p:cNvPr>
                  <p:cNvSpPr/>
                  <p:nvPr/>
                </p:nvSpPr>
                <p:spPr>
                  <a:xfrm>
                    <a:off x="6621701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6" name="フリーフォーム 1565">
                    <a:extLst>
                      <a:ext uri="{FF2B5EF4-FFF2-40B4-BE49-F238E27FC236}">
                        <a16:creationId xmlns:a16="http://schemas.microsoft.com/office/drawing/2014/main" id="{E8C418EF-CE01-BB4D-A452-A9CCDEE42624}"/>
                      </a:ext>
                    </a:extLst>
                  </p:cNvPr>
                  <p:cNvSpPr/>
                  <p:nvPr/>
                </p:nvSpPr>
                <p:spPr>
                  <a:xfrm>
                    <a:off x="6592314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7" name="フリーフォーム 1566">
                    <a:extLst>
                      <a:ext uri="{FF2B5EF4-FFF2-40B4-BE49-F238E27FC236}">
                        <a16:creationId xmlns:a16="http://schemas.microsoft.com/office/drawing/2014/main" id="{35C28001-714D-9E40-75AF-F68D83E8FAAE}"/>
                      </a:ext>
                    </a:extLst>
                  </p:cNvPr>
                  <p:cNvSpPr/>
                  <p:nvPr/>
                </p:nvSpPr>
                <p:spPr>
                  <a:xfrm>
                    <a:off x="6739200" y="40818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8" name="フリーフォーム 1567">
                    <a:extLst>
                      <a:ext uri="{FF2B5EF4-FFF2-40B4-BE49-F238E27FC236}">
                        <a16:creationId xmlns:a16="http://schemas.microsoft.com/office/drawing/2014/main" id="{8D588C03-ACE3-DEA6-F223-52F69FB7306A}"/>
                      </a:ext>
                    </a:extLst>
                  </p:cNvPr>
                  <p:cNvSpPr/>
                  <p:nvPr/>
                </p:nvSpPr>
                <p:spPr>
                  <a:xfrm>
                    <a:off x="6621701" y="422830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9" name="フリーフォーム 1568">
                    <a:extLst>
                      <a:ext uri="{FF2B5EF4-FFF2-40B4-BE49-F238E27FC236}">
                        <a16:creationId xmlns:a16="http://schemas.microsoft.com/office/drawing/2014/main" id="{9F1AC0CF-633D-1597-8480-85BC31E7B8BC}"/>
                      </a:ext>
                    </a:extLst>
                  </p:cNvPr>
                  <p:cNvSpPr/>
                  <p:nvPr/>
                </p:nvSpPr>
                <p:spPr>
                  <a:xfrm>
                    <a:off x="6327939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0" name="フリーフォーム 1569">
                    <a:extLst>
                      <a:ext uri="{FF2B5EF4-FFF2-40B4-BE49-F238E27FC236}">
                        <a16:creationId xmlns:a16="http://schemas.microsoft.com/office/drawing/2014/main" id="{DE3DEDFA-12F0-AAE2-1703-7B4D80F7A8BA}"/>
                      </a:ext>
                    </a:extLst>
                  </p:cNvPr>
                  <p:cNvSpPr/>
                  <p:nvPr/>
                </p:nvSpPr>
                <p:spPr>
                  <a:xfrm>
                    <a:off x="6445438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1" name="フリーフォーム 1570">
                    <a:extLst>
                      <a:ext uri="{FF2B5EF4-FFF2-40B4-BE49-F238E27FC236}">
                        <a16:creationId xmlns:a16="http://schemas.microsoft.com/office/drawing/2014/main" id="{5E94000D-3C2D-9C0E-767A-9E4206BE8025}"/>
                      </a:ext>
                    </a:extLst>
                  </p:cNvPr>
                  <p:cNvSpPr/>
                  <p:nvPr/>
                </p:nvSpPr>
                <p:spPr>
                  <a:xfrm>
                    <a:off x="6063534" y="431617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2" name="フリーフォーム 1571">
                    <a:extLst>
                      <a:ext uri="{FF2B5EF4-FFF2-40B4-BE49-F238E27FC236}">
                        <a16:creationId xmlns:a16="http://schemas.microsoft.com/office/drawing/2014/main" id="{15D5E9EB-718A-E189-D3B4-885044F0B6D8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3" name="フリーフォーム 1572">
                    <a:extLst>
                      <a:ext uri="{FF2B5EF4-FFF2-40B4-BE49-F238E27FC236}">
                        <a16:creationId xmlns:a16="http://schemas.microsoft.com/office/drawing/2014/main" id="{B511737F-F815-C061-E2FD-F2CDA0DDF844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4" name="フリーフォーム 1573">
                    <a:extLst>
                      <a:ext uri="{FF2B5EF4-FFF2-40B4-BE49-F238E27FC236}">
                        <a16:creationId xmlns:a16="http://schemas.microsoft.com/office/drawing/2014/main" id="{000612A5-43E8-1EC9-0968-307DAD873A7F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2578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5" name="フリーフォーム 1574">
                    <a:extLst>
                      <a:ext uri="{FF2B5EF4-FFF2-40B4-BE49-F238E27FC236}">
                        <a16:creationId xmlns:a16="http://schemas.microsoft.com/office/drawing/2014/main" id="{90345854-1324-9D0E-5CB4-F6C23EF8F864}"/>
                      </a:ext>
                    </a:extLst>
                  </p:cNvPr>
                  <p:cNvSpPr/>
                  <p:nvPr/>
                </p:nvSpPr>
                <p:spPr>
                  <a:xfrm>
                    <a:off x="6181033" y="412578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6" name="フリーフォーム 1575">
                    <a:extLst>
                      <a:ext uri="{FF2B5EF4-FFF2-40B4-BE49-F238E27FC236}">
                        <a16:creationId xmlns:a16="http://schemas.microsoft.com/office/drawing/2014/main" id="{6ACD9C81-5EC1-F5B8-0D1C-5B657E3A9DC0}"/>
                      </a:ext>
                    </a:extLst>
                  </p:cNvPr>
                  <p:cNvSpPr/>
                  <p:nvPr/>
                </p:nvSpPr>
                <p:spPr>
                  <a:xfrm>
                    <a:off x="6181053" y="408184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7" name="フリーフォーム 1576">
                    <a:extLst>
                      <a:ext uri="{FF2B5EF4-FFF2-40B4-BE49-F238E27FC236}">
                        <a16:creationId xmlns:a16="http://schemas.microsoft.com/office/drawing/2014/main" id="{9EDBD9A3-DCB8-C382-310E-CA3E1173FD0E}"/>
                      </a:ext>
                    </a:extLst>
                  </p:cNvPr>
                  <p:cNvSpPr/>
                  <p:nvPr/>
                </p:nvSpPr>
                <p:spPr>
                  <a:xfrm>
                    <a:off x="6298552" y="408185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8" name="フリーフォーム 1577">
                    <a:extLst>
                      <a:ext uri="{FF2B5EF4-FFF2-40B4-BE49-F238E27FC236}">
                        <a16:creationId xmlns:a16="http://schemas.microsoft.com/office/drawing/2014/main" id="{D525A72D-E7AA-B98F-A701-5B648853FA1A}"/>
                      </a:ext>
                    </a:extLst>
                  </p:cNvPr>
                  <p:cNvSpPr/>
                  <p:nvPr/>
                </p:nvSpPr>
                <p:spPr>
                  <a:xfrm>
                    <a:off x="6357257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9" name="フリーフォーム 1578">
                    <a:extLst>
                      <a:ext uri="{FF2B5EF4-FFF2-40B4-BE49-F238E27FC236}">
                        <a16:creationId xmlns:a16="http://schemas.microsoft.com/office/drawing/2014/main" id="{33E6BDE0-E5A4-C34E-1E9D-2E6C5CFFDC72}"/>
                      </a:ext>
                    </a:extLst>
                  </p:cNvPr>
                  <p:cNvSpPr/>
                  <p:nvPr/>
                </p:nvSpPr>
                <p:spPr>
                  <a:xfrm>
                    <a:off x="6357257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0" name="フリーフォーム 1579">
                    <a:extLst>
                      <a:ext uri="{FF2B5EF4-FFF2-40B4-BE49-F238E27FC236}">
                        <a16:creationId xmlns:a16="http://schemas.microsoft.com/office/drawing/2014/main" id="{DA1B2411-0067-C526-06AB-6CA21F9525B6}"/>
                      </a:ext>
                    </a:extLst>
                  </p:cNvPr>
                  <p:cNvSpPr/>
                  <p:nvPr/>
                </p:nvSpPr>
                <p:spPr>
                  <a:xfrm>
                    <a:off x="6504143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1" name="フリーフォーム 1580">
                    <a:extLst>
                      <a:ext uri="{FF2B5EF4-FFF2-40B4-BE49-F238E27FC236}">
                        <a16:creationId xmlns:a16="http://schemas.microsoft.com/office/drawing/2014/main" id="{3EBC7E42-BCC6-74FE-F814-CCB5A80487C1}"/>
                      </a:ext>
                    </a:extLst>
                  </p:cNvPr>
                  <p:cNvSpPr/>
                  <p:nvPr/>
                </p:nvSpPr>
                <p:spPr>
                  <a:xfrm>
                    <a:off x="6621642" y="427221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2" name="フリーフォーム 1581">
                    <a:extLst>
                      <a:ext uri="{FF2B5EF4-FFF2-40B4-BE49-F238E27FC236}">
                        <a16:creationId xmlns:a16="http://schemas.microsoft.com/office/drawing/2014/main" id="{BC930B02-950C-ED0F-05BA-352D893B3173}"/>
                      </a:ext>
                    </a:extLst>
                  </p:cNvPr>
                  <p:cNvSpPr/>
                  <p:nvPr/>
                </p:nvSpPr>
                <p:spPr>
                  <a:xfrm>
                    <a:off x="6504143" y="441866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3" name="フリーフォーム 1582">
                    <a:extLst>
                      <a:ext uri="{FF2B5EF4-FFF2-40B4-BE49-F238E27FC236}">
                        <a16:creationId xmlns:a16="http://schemas.microsoft.com/office/drawing/2014/main" id="{BB5EDEA8-1373-4EA8-7CB8-302A5B58E4F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4" name="フリーフォーム 1583">
                    <a:extLst>
                      <a:ext uri="{FF2B5EF4-FFF2-40B4-BE49-F238E27FC236}">
                        <a16:creationId xmlns:a16="http://schemas.microsoft.com/office/drawing/2014/main" id="{4A8F9635-71D6-62B0-5089-553F42A9C6C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5" name="フリーフォーム 1584">
                    <a:extLst>
                      <a:ext uri="{FF2B5EF4-FFF2-40B4-BE49-F238E27FC236}">
                        <a16:creationId xmlns:a16="http://schemas.microsoft.com/office/drawing/2014/main" id="{D2347F20-90C8-91E1-6202-339DCFEAFD9D}"/>
                      </a:ext>
                    </a:extLst>
                  </p:cNvPr>
                  <p:cNvSpPr/>
                  <p:nvPr/>
                </p:nvSpPr>
                <p:spPr>
                  <a:xfrm>
                    <a:off x="6739151" y="4228280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6" name="フリーフォーム 1585">
                    <a:extLst>
                      <a:ext uri="{FF2B5EF4-FFF2-40B4-BE49-F238E27FC236}">
                        <a16:creationId xmlns:a16="http://schemas.microsoft.com/office/drawing/2014/main" id="{D716CF87-16AE-0EB4-7F6F-F1657054FE38}"/>
                      </a:ext>
                    </a:extLst>
                  </p:cNvPr>
                  <p:cNvSpPr/>
                  <p:nvPr/>
                </p:nvSpPr>
                <p:spPr>
                  <a:xfrm>
                    <a:off x="6621652" y="4374733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7" name="フリーフォーム 1586">
                    <a:extLst>
                      <a:ext uri="{FF2B5EF4-FFF2-40B4-BE49-F238E27FC236}">
                        <a16:creationId xmlns:a16="http://schemas.microsoft.com/office/drawing/2014/main" id="{07E1FD39-D03A-C8CF-3E20-A676EE014C39}"/>
                      </a:ext>
                    </a:extLst>
                  </p:cNvPr>
                  <p:cNvSpPr/>
                  <p:nvPr/>
                </p:nvSpPr>
                <p:spPr>
                  <a:xfrm>
                    <a:off x="6063485" y="446260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8" name="フリーフォーム 1587">
                    <a:extLst>
                      <a:ext uri="{FF2B5EF4-FFF2-40B4-BE49-F238E27FC236}">
                        <a16:creationId xmlns:a16="http://schemas.microsoft.com/office/drawing/2014/main" id="{8F6D9C13-6023-223C-D25A-BC5B045E249A}"/>
                      </a:ext>
                    </a:extLst>
                  </p:cNvPr>
                  <p:cNvSpPr/>
                  <p:nvPr/>
                </p:nvSpPr>
                <p:spPr>
                  <a:xfrm>
                    <a:off x="6063485" y="4316152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42" name="グラフィックス 337">
                  <a:extLst>
                    <a:ext uri="{FF2B5EF4-FFF2-40B4-BE49-F238E27FC236}">
                      <a16:creationId xmlns:a16="http://schemas.microsoft.com/office/drawing/2014/main" id="{04A6C606-833B-4AD8-A681-933534D265CB}"/>
                    </a:ext>
                  </a:extLst>
                </p:cNvPr>
                <p:cNvGrpSpPr/>
                <p:nvPr/>
              </p:nvGrpSpPr>
              <p:grpSpPr>
                <a:xfrm>
                  <a:off x="6057243" y="4075622"/>
                  <a:ext cx="688210" cy="393207"/>
                  <a:chOff x="6057243" y="4075622"/>
                  <a:chExt cx="688210" cy="393207"/>
                </a:xfrm>
                <a:solidFill>
                  <a:srgbClr val="000000"/>
                </a:solidFill>
              </p:grpSpPr>
              <p:sp>
                <p:nvSpPr>
                  <p:cNvPr id="1543" name="フリーフォーム 1542">
                    <a:extLst>
                      <a:ext uri="{FF2B5EF4-FFF2-40B4-BE49-F238E27FC236}">
                        <a16:creationId xmlns:a16="http://schemas.microsoft.com/office/drawing/2014/main" id="{1787D353-298D-E22B-FA6D-49292BA421C1}"/>
                      </a:ext>
                    </a:extLst>
                  </p:cNvPr>
                  <p:cNvSpPr/>
                  <p:nvPr/>
                </p:nvSpPr>
                <p:spPr>
                  <a:xfrm>
                    <a:off x="6497949" y="416349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4" name="フリーフォーム 1543">
                    <a:extLst>
                      <a:ext uri="{FF2B5EF4-FFF2-40B4-BE49-F238E27FC236}">
                        <a16:creationId xmlns:a16="http://schemas.microsoft.com/office/drawing/2014/main" id="{F78207FA-8A6C-C4E3-3F57-A7B96A7E1101}"/>
                      </a:ext>
                    </a:extLst>
                  </p:cNvPr>
                  <p:cNvSpPr/>
                  <p:nvPr/>
                </p:nvSpPr>
                <p:spPr>
                  <a:xfrm>
                    <a:off x="6732967" y="407562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5" name="フリーフォーム 1544">
                    <a:extLst>
                      <a:ext uri="{FF2B5EF4-FFF2-40B4-BE49-F238E27FC236}">
                        <a16:creationId xmlns:a16="http://schemas.microsoft.com/office/drawing/2014/main" id="{7D637016-736C-8320-71DB-C5FF94F0E7E9}"/>
                      </a:ext>
                    </a:extLst>
                  </p:cNvPr>
                  <p:cNvSpPr/>
                  <p:nvPr/>
                </p:nvSpPr>
                <p:spPr>
                  <a:xfrm>
                    <a:off x="6057292" y="416349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6" name="フリーフォーム 1545">
                    <a:extLst>
                      <a:ext uri="{FF2B5EF4-FFF2-40B4-BE49-F238E27FC236}">
                        <a16:creationId xmlns:a16="http://schemas.microsoft.com/office/drawing/2014/main" id="{5D580042-6B41-6616-EF75-0B8709972C8D}"/>
                      </a:ext>
                    </a:extLst>
                  </p:cNvPr>
                  <p:cNvSpPr/>
                  <p:nvPr/>
                </p:nvSpPr>
                <p:spPr>
                  <a:xfrm>
                    <a:off x="6292319" y="4075625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7" name="フリーフォーム 1546">
                    <a:extLst>
                      <a:ext uri="{FF2B5EF4-FFF2-40B4-BE49-F238E27FC236}">
                        <a16:creationId xmlns:a16="http://schemas.microsoft.com/office/drawing/2014/main" id="{CF749DC6-04ED-8AED-F633-7F8AED79AD98}"/>
                      </a:ext>
                    </a:extLst>
                  </p:cNvPr>
                  <p:cNvSpPr/>
                  <p:nvPr/>
                </p:nvSpPr>
                <p:spPr>
                  <a:xfrm>
                    <a:off x="6497901" y="4456378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8" name="フリーフォーム 1547">
                    <a:extLst>
                      <a:ext uri="{FF2B5EF4-FFF2-40B4-BE49-F238E27FC236}">
                        <a16:creationId xmlns:a16="http://schemas.microsoft.com/office/drawing/2014/main" id="{D05F269E-5CDA-405C-887C-567C07477FD1}"/>
                      </a:ext>
                    </a:extLst>
                  </p:cNvPr>
                  <p:cNvSpPr/>
                  <p:nvPr/>
                </p:nvSpPr>
                <p:spPr>
                  <a:xfrm>
                    <a:off x="6732918" y="436850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9" name="フリーフォーム 1548">
                    <a:extLst>
                      <a:ext uri="{FF2B5EF4-FFF2-40B4-BE49-F238E27FC236}">
                        <a16:creationId xmlns:a16="http://schemas.microsoft.com/office/drawing/2014/main" id="{B3B6A87B-31D4-4128-619A-FB0D62B40446}"/>
                      </a:ext>
                    </a:extLst>
                  </p:cNvPr>
                  <p:cNvSpPr/>
                  <p:nvPr/>
                </p:nvSpPr>
                <p:spPr>
                  <a:xfrm>
                    <a:off x="6057243" y="445638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0" name="グループ化 1449">
                <a:extLst>
                  <a:ext uri="{FF2B5EF4-FFF2-40B4-BE49-F238E27FC236}">
                    <a16:creationId xmlns:a16="http://schemas.microsoft.com/office/drawing/2014/main" id="{3255579C-8705-78EC-7BE9-C9B01BC89766}"/>
                  </a:ext>
                </a:extLst>
              </p:cNvPr>
              <p:cNvGrpSpPr/>
              <p:nvPr/>
            </p:nvGrpSpPr>
            <p:grpSpPr>
              <a:xfrm>
                <a:off x="6857583" y="4086917"/>
                <a:ext cx="679829" cy="369788"/>
                <a:chOff x="6857583" y="4086917"/>
                <a:chExt cx="679829" cy="369788"/>
              </a:xfrm>
            </p:grpSpPr>
            <p:grpSp>
              <p:nvGrpSpPr>
                <p:cNvPr id="1482" name="グラフィックス 338">
                  <a:extLst>
                    <a:ext uri="{FF2B5EF4-FFF2-40B4-BE49-F238E27FC236}">
                      <a16:creationId xmlns:a16="http://schemas.microsoft.com/office/drawing/2014/main" id="{48882FC0-1D37-1907-8EB0-E19DA31C1077}"/>
                    </a:ext>
                  </a:extLst>
                </p:cNvPr>
                <p:cNvGrpSpPr/>
                <p:nvPr/>
              </p:nvGrpSpPr>
              <p:grpSpPr>
                <a:xfrm>
                  <a:off x="6862852" y="4092183"/>
                  <a:ext cx="669292" cy="359258"/>
                  <a:chOff x="6862852" y="4092183"/>
                  <a:chExt cx="669292" cy="359258"/>
                </a:xfrm>
              </p:grpSpPr>
              <p:sp>
                <p:nvSpPr>
                  <p:cNvPr id="1491" name="フリーフォーム 1490">
                    <a:extLst>
                      <a:ext uri="{FF2B5EF4-FFF2-40B4-BE49-F238E27FC236}">
                        <a16:creationId xmlns:a16="http://schemas.microsoft.com/office/drawing/2014/main" id="{7A275592-E7D4-26A4-96E4-8BB885EDFD62}"/>
                      </a:ext>
                    </a:extLst>
                  </p:cNvPr>
                  <p:cNvSpPr/>
                  <p:nvPr/>
                </p:nvSpPr>
                <p:spPr>
                  <a:xfrm>
                    <a:off x="7110809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2" name="フリーフォーム 1491">
                    <a:extLst>
                      <a:ext uri="{FF2B5EF4-FFF2-40B4-BE49-F238E27FC236}">
                        <a16:creationId xmlns:a16="http://schemas.microsoft.com/office/drawing/2014/main" id="{3F3F1F17-198C-E30C-E852-8D262651A849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3" name="フリーフォーム 1492">
                    <a:extLst>
                      <a:ext uri="{FF2B5EF4-FFF2-40B4-BE49-F238E27FC236}">
                        <a16:creationId xmlns:a16="http://schemas.microsoft.com/office/drawing/2014/main" id="{6B0D3C25-3501-08D3-AB17-3DA74185AF28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4" name="フリーフォーム 1493">
                    <a:extLst>
                      <a:ext uri="{FF2B5EF4-FFF2-40B4-BE49-F238E27FC236}">
                        <a16:creationId xmlns:a16="http://schemas.microsoft.com/office/drawing/2014/main" id="{D1BF197D-AC2A-89EF-8BFF-C7E1B6AED1A7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5" name="フリーフォーム 1494">
                    <a:extLst>
                      <a:ext uri="{FF2B5EF4-FFF2-40B4-BE49-F238E27FC236}">
                        <a16:creationId xmlns:a16="http://schemas.microsoft.com/office/drawing/2014/main" id="{D87F1E56-2B1E-8F98-A9FF-7D1EB93A4EB8}"/>
                      </a:ext>
                    </a:extLst>
                  </p:cNvPr>
                  <p:cNvSpPr/>
                  <p:nvPr/>
                </p:nvSpPr>
                <p:spPr>
                  <a:xfrm>
                    <a:off x="7110809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6" name="フリーフォーム 1495">
                    <a:extLst>
                      <a:ext uri="{FF2B5EF4-FFF2-40B4-BE49-F238E27FC236}">
                        <a16:creationId xmlns:a16="http://schemas.microsoft.com/office/drawing/2014/main" id="{C35AA0BA-5716-C97C-AB70-46E6E5D85963}"/>
                      </a:ext>
                    </a:extLst>
                  </p:cNvPr>
                  <p:cNvSpPr/>
                  <p:nvPr/>
                </p:nvSpPr>
                <p:spPr>
                  <a:xfrm>
                    <a:off x="7234768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7" name="フリーフォーム 1496">
                    <a:extLst>
                      <a:ext uri="{FF2B5EF4-FFF2-40B4-BE49-F238E27FC236}">
                        <a16:creationId xmlns:a16="http://schemas.microsoft.com/office/drawing/2014/main" id="{6211490F-D815-D81F-F7E3-29779ED04BBC}"/>
                      </a:ext>
                    </a:extLst>
                  </p:cNvPr>
                  <p:cNvSpPr/>
                  <p:nvPr/>
                </p:nvSpPr>
                <p:spPr>
                  <a:xfrm>
                    <a:off x="7209968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8" name="フリーフォーム 1497">
                    <a:extLst>
                      <a:ext uri="{FF2B5EF4-FFF2-40B4-BE49-F238E27FC236}">
                        <a16:creationId xmlns:a16="http://schemas.microsoft.com/office/drawing/2014/main" id="{1915CE84-5BB3-ACA7-1F9C-26FD3BDEBC1D}"/>
                      </a:ext>
                    </a:extLst>
                  </p:cNvPr>
                  <p:cNvSpPr/>
                  <p:nvPr/>
                </p:nvSpPr>
                <p:spPr>
                  <a:xfrm>
                    <a:off x="7333926" y="416652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9" name="フリーフォーム 1498">
                    <a:extLst>
                      <a:ext uri="{FF2B5EF4-FFF2-40B4-BE49-F238E27FC236}">
                        <a16:creationId xmlns:a16="http://schemas.microsoft.com/office/drawing/2014/main" id="{CD0D0336-4337-8699-ACD6-47ACC8F551F9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9040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0" name="フリーフォーム 1499">
                    <a:extLst>
                      <a:ext uri="{FF2B5EF4-FFF2-40B4-BE49-F238E27FC236}">
                        <a16:creationId xmlns:a16="http://schemas.microsoft.com/office/drawing/2014/main" id="{DC26D24A-8139-6DA3-3820-D4E67E5689AE}"/>
                      </a:ext>
                    </a:extLst>
                  </p:cNvPr>
                  <p:cNvSpPr/>
                  <p:nvPr/>
                </p:nvSpPr>
                <p:spPr>
                  <a:xfrm>
                    <a:off x="6986851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1" name="フリーフォーム 1500">
                    <a:extLst>
                      <a:ext uri="{FF2B5EF4-FFF2-40B4-BE49-F238E27FC236}">
                        <a16:creationId xmlns:a16="http://schemas.microsoft.com/office/drawing/2014/main" id="{BB61CBBC-27D4-1369-4794-6C8714480ED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2" name="フリーフォーム 1501">
                    <a:extLst>
                      <a:ext uri="{FF2B5EF4-FFF2-40B4-BE49-F238E27FC236}">
                        <a16:creationId xmlns:a16="http://schemas.microsoft.com/office/drawing/2014/main" id="{16F0522D-4BC2-211E-E5C3-B71C7923668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3" name="フリーフォーム 1502">
                    <a:extLst>
                      <a:ext uri="{FF2B5EF4-FFF2-40B4-BE49-F238E27FC236}">
                        <a16:creationId xmlns:a16="http://schemas.microsoft.com/office/drawing/2014/main" id="{75A6346E-0C41-BFC1-8B7A-22B6D2AF0483}"/>
                      </a:ext>
                    </a:extLst>
                  </p:cNvPr>
                  <p:cNvSpPr/>
                  <p:nvPr/>
                </p:nvSpPr>
                <p:spPr>
                  <a:xfrm>
                    <a:off x="6986851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4" name="フリーフォーム 1503">
                    <a:extLst>
                      <a:ext uri="{FF2B5EF4-FFF2-40B4-BE49-F238E27FC236}">
                        <a16:creationId xmlns:a16="http://schemas.microsoft.com/office/drawing/2014/main" id="{76B5CE98-F68F-1DAD-4B29-53F36EC290A0}"/>
                      </a:ext>
                    </a:extLst>
                  </p:cNvPr>
                  <p:cNvSpPr/>
                  <p:nvPr/>
                </p:nvSpPr>
                <p:spPr>
                  <a:xfrm>
                    <a:off x="7086009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5" name="フリーフォーム 1504">
                    <a:extLst>
                      <a:ext uri="{FF2B5EF4-FFF2-40B4-BE49-F238E27FC236}">
                        <a16:creationId xmlns:a16="http://schemas.microsoft.com/office/drawing/2014/main" id="{AEE2DFC8-DF00-390A-2217-A1842DA6C40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32757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6" name="フリーフォーム 1505">
                    <a:extLst>
                      <a:ext uri="{FF2B5EF4-FFF2-40B4-BE49-F238E27FC236}">
                        <a16:creationId xmlns:a16="http://schemas.microsoft.com/office/drawing/2014/main" id="{E7D3FF25-EF23-B6F7-5010-F4891887BF8F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7" name="フリーフォーム 1506">
                    <a:extLst>
                      <a:ext uri="{FF2B5EF4-FFF2-40B4-BE49-F238E27FC236}">
                        <a16:creationId xmlns:a16="http://schemas.microsoft.com/office/drawing/2014/main" id="{778E6EF7-49A6-8A83-00CB-69E200D8EDC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8" name="フリーフォーム 1507">
                    <a:extLst>
                      <a:ext uri="{FF2B5EF4-FFF2-40B4-BE49-F238E27FC236}">
                        <a16:creationId xmlns:a16="http://schemas.microsoft.com/office/drawing/2014/main" id="{5A42EB28-8228-E5AC-7ECB-A891D68C90BB}"/>
                      </a:ext>
                    </a:extLst>
                  </p:cNvPr>
                  <p:cNvSpPr/>
                  <p:nvPr/>
                </p:nvSpPr>
                <p:spPr>
                  <a:xfrm>
                    <a:off x="6862893" y="416652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9" name="フリーフォーム 1508">
                    <a:extLst>
                      <a:ext uri="{FF2B5EF4-FFF2-40B4-BE49-F238E27FC236}">
                        <a16:creationId xmlns:a16="http://schemas.microsoft.com/office/drawing/2014/main" id="{F99325D9-54E6-2D5D-DDBB-F50A768CF33F}"/>
                      </a:ext>
                    </a:extLst>
                  </p:cNvPr>
                  <p:cNvSpPr/>
                  <p:nvPr/>
                </p:nvSpPr>
                <p:spPr>
                  <a:xfrm>
                    <a:off x="6962051" y="41665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0" name="フリーフォーム 1509">
                    <a:extLst>
                      <a:ext uri="{FF2B5EF4-FFF2-40B4-BE49-F238E27FC236}">
                        <a16:creationId xmlns:a16="http://schemas.microsoft.com/office/drawing/2014/main" id="{A6C04679-3657-D16F-9D43-9A0C5DB93AAE}"/>
                      </a:ext>
                    </a:extLst>
                  </p:cNvPr>
                  <p:cNvSpPr/>
                  <p:nvPr/>
                </p:nvSpPr>
                <p:spPr>
                  <a:xfrm>
                    <a:off x="7110768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1" name="フリーフォーム 1510">
                    <a:extLst>
                      <a:ext uri="{FF2B5EF4-FFF2-40B4-BE49-F238E27FC236}">
                        <a16:creationId xmlns:a16="http://schemas.microsoft.com/office/drawing/2014/main" id="{03349D40-9CAF-7E78-22DC-5858F39B3FA1}"/>
                      </a:ext>
                    </a:extLst>
                  </p:cNvPr>
                  <p:cNvSpPr/>
                  <p:nvPr/>
                </p:nvSpPr>
                <p:spPr>
                  <a:xfrm>
                    <a:off x="7110768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2" name="フリーフォーム 1511">
                    <a:extLst>
                      <a:ext uri="{FF2B5EF4-FFF2-40B4-BE49-F238E27FC236}">
                        <a16:creationId xmlns:a16="http://schemas.microsoft.com/office/drawing/2014/main" id="{69BEE5C4-E993-2C48-4F5A-A640AD6F4192}"/>
                      </a:ext>
                    </a:extLst>
                  </p:cNvPr>
                  <p:cNvSpPr/>
                  <p:nvPr/>
                </p:nvSpPr>
                <p:spPr>
                  <a:xfrm>
                    <a:off x="7234726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3" name="フリーフォーム 1512">
                    <a:extLst>
                      <a:ext uri="{FF2B5EF4-FFF2-40B4-BE49-F238E27FC236}">
                        <a16:creationId xmlns:a16="http://schemas.microsoft.com/office/drawing/2014/main" id="{08B0FACB-6267-C99B-8210-697C5BBC964E}"/>
                      </a:ext>
                    </a:extLst>
                  </p:cNvPr>
                  <p:cNvSpPr/>
                  <p:nvPr/>
                </p:nvSpPr>
                <p:spPr>
                  <a:xfrm>
                    <a:off x="7333885" y="429039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4" name="フリーフォーム 1513">
                    <a:extLst>
                      <a:ext uri="{FF2B5EF4-FFF2-40B4-BE49-F238E27FC236}">
                        <a16:creationId xmlns:a16="http://schemas.microsoft.com/office/drawing/2014/main" id="{8F2E9B73-189F-341E-71FC-0F6AB4BA912A}"/>
                      </a:ext>
                    </a:extLst>
                  </p:cNvPr>
                  <p:cNvSpPr/>
                  <p:nvPr/>
                </p:nvSpPr>
                <p:spPr>
                  <a:xfrm>
                    <a:off x="7234726" y="441427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5" name="フリーフォーム 1514">
                    <a:extLst>
                      <a:ext uri="{FF2B5EF4-FFF2-40B4-BE49-F238E27FC236}">
                        <a16:creationId xmlns:a16="http://schemas.microsoft.com/office/drawing/2014/main" id="{FC0A9D14-0B8B-CF73-0348-B316CE2CC40C}"/>
                      </a:ext>
                    </a:extLst>
                  </p:cNvPr>
                  <p:cNvSpPr/>
                  <p:nvPr/>
                </p:nvSpPr>
                <p:spPr>
                  <a:xfrm>
                    <a:off x="6986810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6" name="フリーフォーム 1515">
                    <a:extLst>
                      <a:ext uri="{FF2B5EF4-FFF2-40B4-BE49-F238E27FC236}">
                        <a16:creationId xmlns:a16="http://schemas.microsoft.com/office/drawing/2014/main" id="{23A45B8C-696E-86AE-D74F-A752D670A582}"/>
                      </a:ext>
                    </a:extLst>
                  </p:cNvPr>
                  <p:cNvSpPr/>
                  <p:nvPr/>
                </p:nvSpPr>
                <p:spPr>
                  <a:xfrm>
                    <a:off x="6986810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7" name="フリーフォーム 1516">
                    <a:extLst>
                      <a:ext uri="{FF2B5EF4-FFF2-40B4-BE49-F238E27FC236}">
                        <a16:creationId xmlns:a16="http://schemas.microsoft.com/office/drawing/2014/main" id="{B125E1EE-E417-38C0-8CD1-4CF9C7C92542}"/>
                      </a:ext>
                    </a:extLst>
                  </p:cNvPr>
                  <p:cNvSpPr/>
                  <p:nvPr/>
                </p:nvSpPr>
                <p:spPr>
                  <a:xfrm>
                    <a:off x="720989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8" name="フリーフォーム 1517">
                    <a:extLst>
                      <a:ext uri="{FF2B5EF4-FFF2-40B4-BE49-F238E27FC236}">
                        <a16:creationId xmlns:a16="http://schemas.microsoft.com/office/drawing/2014/main" id="{F2648B16-8683-9976-B896-8981EDD917FA}"/>
                      </a:ext>
                    </a:extLst>
                  </p:cNvPr>
                  <p:cNvSpPr/>
                  <p:nvPr/>
                </p:nvSpPr>
                <p:spPr>
                  <a:xfrm>
                    <a:off x="7333851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9" name="フリーフォーム 1518">
                    <a:extLst>
                      <a:ext uri="{FF2B5EF4-FFF2-40B4-BE49-F238E27FC236}">
                        <a16:creationId xmlns:a16="http://schemas.microsoft.com/office/drawing/2014/main" id="{ED18EB71-2A81-0A2D-E78C-A6EE5E17E7EA}"/>
                      </a:ext>
                    </a:extLst>
                  </p:cNvPr>
                  <p:cNvSpPr/>
                  <p:nvPr/>
                </p:nvSpPr>
                <p:spPr>
                  <a:xfrm>
                    <a:off x="730905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0" name="フリーフォーム 1519">
                    <a:extLst>
                      <a:ext uri="{FF2B5EF4-FFF2-40B4-BE49-F238E27FC236}">
                        <a16:creationId xmlns:a16="http://schemas.microsoft.com/office/drawing/2014/main" id="{2AB7AA14-A09C-EE77-FB6C-F2FF421D7755}"/>
                      </a:ext>
                    </a:extLst>
                  </p:cNvPr>
                  <p:cNvSpPr/>
                  <p:nvPr/>
                </p:nvSpPr>
                <p:spPr>
                  <a:xfrm>
                    <a:off x="7433009" y="412938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1" name="フリーフォーム 1520">
                    <a:extLst>
                      <a:ext uri="{FF2B5EF4-FFF2-40B4-BE49-F238E27FC236}">
                        <a16:creationId xmlns:a16="http://schemas.microsoft.com/office/drawing/2014/main" id="{316A904F-1F2E-0CE4-3CDD-D56BCC1BC595}"/>
                      </a:ext>
                    </a:extLst>
                  </p:cNvPr>
                  <p:cNvSpPr/>
                  <p:nvPr/>
                </p:nvSpPr>
                <p:spPr>
                  <a:xfrm>
                    <a:off x="7333851" y="425326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2" name="フリーフォーム 1521">
                    <a:extLst>
                      <a:ext uri="{FF2B5EF4-FFF2-40B4-BE49-F238E27FC236}">
                        <a16:creationId xmlns:a16="http://schemas.microsoft.com/office/drawing/2014/main" id="{3A946A1D-D9FF-5628-9AA1-1FB0F1DAF010}"/>
                      </a:ext>
                    </a:extLst>
                  </p:cNvPr>
                  <p:cNvSpPr/>
                  <p:nvPr/>
                </p:nvSpPr>
                <p:spPr>
                  <a:xfrm>
                    <a:off x="708594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3" name="フリーフォーム 1522">
                    <a:extLst>
                      <a:ext uri="{FF2B5EF4-FFF2-40B4-BE49-F238E27FC236}">
                        <a16:creationId xmlns:a16="http://schemas.microsoft.com/office/drawing/2014/main" id="{17D96EB9-1BD5-9C36-607E-4B752AF69397}"/>
                      </a:ext>
                    </a:extLst>
                  </p:cNvPr>
                  <p:cNvSpPr/>
                  <p:nvPr/>
                </p:nvSpPr>
                <p:spPr>
                  <a:xfrm>
                    <a:off x="718510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4" name="フリーフォーム 1523">
                    <a:extLst>
                      <a:ext uri="{FF2B5EF4-FFF2-40B4-BE49-F238E27FC236}">
                        <a16:creationId xmlns:a16="http://schemas.microsoft.com/office/drawing/2014/main" id="{D546B6CF-B59E-0FB6-82CB-2929FA6D7B72}"/>
                      </a:ext>
                    </a:extLst>
                  </p:cNvPr>
                  <p:cNvSpPr/>
                  <p:nvPr/>
                </p:nvSpPr>
                <p:spPr>
                  <a:xfrm>
                    <a:off x="6961984" y="412938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5" name="フリーフォーム 1524">
                    <a:extLst>
                      <a:ext uri="{FF2B5EF4-FFF2-40B4-BE49-F238E27FC236}">
                        <a16:creationId xmlns:a16="http://schemas.microsoft.com/office/drawing/2014/main" id="{D1E9DE4E-672F-B72B-7079-C0B34B156196}"/>
                      </a:ext>
                    </a:extLst>
                  </p:cNvPr>
                  <p:cNvSpPr/>
                  <p:nvPr/>
                </p:nvSpPr>
                <p:spPr>
                  <a:xfrm>
                    <a:off x="7061142" y="412938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6" name="フリーフォーム 1525">
                    <a:extLst>
                      <a:ext uri="{FF2B5EF4-FFF2-40B4-BE49-F238E27FC236}">
                        <a16:creationId xmlns:a16="http://schemas.microsoft.com/office/drawing/2014/main" id="{1D115420-AE10-BBB2-C8D5-F07D1D433401}"/>
                      </a:ext>
                    </a:extLst>
                  </p:cNvPr>
                  <p:cNvSpPr/>
                  <p:nvPr/>
                </p:nvSpPr>
                <p:spPr>
                  <a:xfrm>
                    <a:off x="7432968" y="425324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7" name="フリーフォーム 1526">
                    <a:extLst>
                      <a:ext uri="{FF2B5EF4-FFF2-40B4-BE49-F238E27FC236}">
                        <a16:creationId xmlns:a16="http://schemas.microsoft.com/office/drawing/2014/main" id="{0C5C3167-1DD5-5170-D0B6-137FF23B8AE0}"/>
                      </a:ext>
                    </a:extLst>
                  </p:cNvPr>
                  <p:cNvSpPr/>
                  <p:nvPr/>
                </p:nvSpPr>
                <p:spPr>
                  <a:xfrm>
                    <a:off x="7333809" y="437713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8" name="フリーフォーム 1527">
                    <a:extLst>
                      <a:ext uri="{FF2B5EF4-FFF2-40B4-BE49-F238E27FC236}">
                        <a16:creationId xmlns:a16="http://schemas.microsoft.com/office/drawing/2014/main" id="{A5F7B001-8140-06E5-C664-EF8C6EF5E664}"/>
                      </a:ext>
                    </a:extLst>
                  </p:cNvPr>
                  <p:cNvSpPr/>
                  <p:nvPr/>
                </p:nvSpPr>
                <p:spPr>
                  <a:xfrm>
                    <a:off x="6862852" y="4451441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9" name="フリーフォーム 1528">
                    <a:extLst>
                      <a:ext uri="{FF2B5EF4-FFF2-40B4-BE49-F238E27FC236}">
                        <a16:creationId xmlns:a16="http://schemas.microsoft.com/office/drawing/2014/main" id="{4A922DF4-CFAD-C2DC-25CD-95453DB335D3}"/>
                      </a:ext>
                    </a:extLst>
                  </p:cNvPr>
                  <p:cNvSpPr/>
                  <p:nvPr/>
                </p:nvSpPr>
                <p:spPr>
                  <a:xfrm>
                    <a:off x="6862852" y="432755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0" name="フリーフォーム 1529">
                    <a:extLst>
                      <a:ext uri="{FF2B5EF4-FFF2-40B4-BE49-F238E27FC236}">
                        <a16:creationId xmlns:a16="http://schemas.microsoft.com/office/drawing/2014/main" id="{8AE4F3C7-4A1B-84E7-A88D-7786B80D0675}"/>
                      </a:ext>
                    </a:extLst>
                  </p:cNvPr>
                  <p:cNvSpPr/>
                  <p:nvPr/>
                </p:nvSpPr>
                <p:spPr>
                  <a:xfrm>
                    <a:off x="7309019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1" name="フリーフォーム 1530">
                    <a:extLst>
                      <a:ext uri="{FF2B5EF4-FFF2-40B4-BE49-F238E27FC236}">
                        <a16:creationId xmlns:a16="http://schemas.microsoft.com/office/drawing/2014/main" id="{F6853C92-E723-A019-2BE7-9A1AA304BF4F}"/>
                      </a:ext>
                    </a:extLst>
                  </p:cNvPr>
                  <p:cNvSpPr/>
                  <p:nvPr/>
                </p:nvSpPr>
                <p:spPr>
                  <a:xfrm>
                    <a:off x="7432978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2" name="フリーフォーム 1531">
                    <a:extLst>
                      <a:ext uri="{FF2B5EF4-FFF2-40B4-BE49-F238E27FC236}">
                        <a16:creationId xmlns:a16="http://schemas.microsoft.com/office/drawing/2014/main" id="{38A31143-351B-C4C5-3C3B-E8DE7606CA58}"/>
                      </a:ext>
                    </a:extLst>
                  </p:cNvPr>
                  <p:cNvSpPr/>
                  <p:nvPr/>
                </p:nvSpPr>
                <p:spPr>
                  <a:xfrm>
                    <a:off x="740817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3" name="フリーフォーム 1532">
                    <a:extLst>
                      <a:ext uri="{FF2B5EF4-FFF2-40B4-BE49-F238E27FC236}">
                        <a16:creationId xmlns:a16="http://schemas.microsoft.com/office/drawing/2014/main" id="{57D85F2C-3907-94CA-EB87-815009AF9504}"/>
                      </a:ext>
                    </a:extLst>
                  </p:cNvPr>
                  <p:cNvSpPr/>
                  <p:nvPr/>
                </p:nvSpPr>
                <p:spPr>
                  <a:xfrm>
                    <a:off x="7532136" y="4092185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4" name="フリーフォーム 1533">
                    <a:extLst>
                      <a:ext uri="{FF2B5EF4-FFF2-40B4-BE49-F238E27FC236}">
                        <a16:creationId xmlns:a16="http://schemas.microsoft.com/office/drawing/2014/main" id="{1CE304A8-C1D6-4CAC-392F-ED2AA9703F12}"/>
                      </a:ext>
                    </a:extLst>
                  </p:cNvPr>
                  <p:cNvSpPr/>
                  <p:nvPr/>
                </p:nvSpPr>
                <p:spPr>
                  <a:xfrm>
                    <a:off x="7432978" y="421607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5" name="フリーフォーム 1534">
                    <a:extLst>
                      <a:ext uri="{FF2B5EF4-FFF2-40B4-BE49-F238E27FC236}">
                        <a16:creationId xmlns:a16="http://schemas.microsoft.com/office/drawing/2014/main" id="{1C658515-7835-63C5-1CFA-06557D097318}"/>
                      </a:ext>
                    </a:extLst>
                  </p:cNvPr>
                  <p:cNvSpPr/>
                  <p:nvPr/>
                </p:nvSpPr>
                <p:spPr>
                  <a:xfrm>
                    <a:off x="7185070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6" name="フリーフォーム 1535">
                    <a:extLst>
                      <a:ext uri="{FF2B5EF4-FFF2-40B4-BE49-F238E27FC236}">
                        <a16:creationId xmlns:a16="http://schemas.microsoft.com/office/drawing/2014/main" id="{BFC68A85-B565-5B90-B4E0-F66AE4CA035B}"/>
                      </a:ext>
                    </a:extLst>
                  </p:cNvPr>
                  <p:cNvSpPr/>
                  <p:nvPr/>
                </p:nvSpPr>
                <p:spPr>
                  <a:xfrm>
                    <a:off x="728422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7" name="フリーフォーム 1536">
                    <a:extLst>
                      <a:ext uri="{FF2B5EF4-FFF2-40B4-BE49-F238E27FC236}">
                        <a16:creationId xmlns:a16="http://schemas.microsoft.com/office/drawing/2014/main" id="{19E3101B-47EC-8B6D-2A16-4A7E03A53C21}"/>
                      </a:ext>
                    </a:extLst>
                  </p:cNvPr>
                  <p:cNvSpPr/>
                  <p:nvPr/>
                </p:nvSpPr>
                <p:spPr>
                  <a:xfrm>
                    <a:off x="7061111" y="409218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8" name="フリーフォーム 1537">
                    <a:extLst>
                      <a:ext uri="{FF2B5EF4-FFF2-40B4-BE49-F238E27FC236}">
                        <a16:creationId xmlns:a16="http://schemas.microsoft.com/office/drawing/2014/main" id="{18D346F3-DFA9-6883-A922-4D44B90E4484}"/>
                      </a:ext>
                    </a:extLst>
                  </p:cNvPr>
                  <p:cNvSpPr/>
                  <p:nvPr/>
                </p:nvSpPr>
                <p:spPr>
                  <a:xfrm>
                    <a:off x="7160270" y="40921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9" name="フリーフォーム 1538">
                    <a:extLst>
                      <a:ext uri="{FF2B5EF4-FFF2-40B4-BE49-F238E27FC236}">
                        <a16:creationId xmlns:a16="http://schemas.microsoft.com/office/drawing/2014/main" id="{749272C4-296E-2AC7-7852-6391513B74CF}"/>
                      </a:ext>
                    </a:extLst>
                  </p:cNvPr>
                  <p:cNvSpPr/>
                  <p:nvPr/>
                </p:nvSpPr>
                <p:spPr>
                  <a:xfrm>
                    <a:off x="7532095" y="421605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0" name="フリーフォーム 1539">
                    <a:extLst>
                      <a:ext uri="{FF2B5EF4-FFF2-40B4-BE49-F238E27FC236}">
                        <a16:creationId xmlns:a16="http://schemas.microsoft.com/office/drawing/2014/main" id="{1E859435-5343-474B-EC7A-5EF783D88480}"/>
                      </a:ext>
                    </a:extLst>
                  </p:cNvPr>
                  <p:cNvSpPr/>
                  <p:nvPr/>
                </p:nvSpPr>
                <p:spPr>
                  <a:xfrm>
                    <a:off x="7432936" y="433993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83" name="グラフィックス 338">
                  <a:extLst>
                    <a:ext uri="{FF2B5EF4-FFF2-40B4-BE49-F238E27FC236}">
                      <a16:creationId xmlns:a16="http://schemas.microsoft.com/office/drawing/2014/main" id="{8F7E1E1A-3785-0344-0F5C-D9141DE13B68}"/>
                    </a:ext>
                  </a:extLst>
                </p:cNvPr>
                <p:cNvGrpSpPr/>
                <p:nvPr/>
              </p:nvGrpSpPr>
              <p:grpSpPr>
                <a:xfrm>
                  <a:off x="6857583" y="4086917"/>
                  <a:ext cx="679829" cy="369788"/>
                  <a:chOff x="6857583" y="4086917"/>
                  <a:chExt cx="679829" cy="369788"/>
                </a:xfrm>
                <a:solidFill>
                  <a:srgbClr val="000000"/>
                </a:solidFill>
              </p:grpSpPr>
              <p:sp>
                <p:nvSpPr>
                  <p:cNvPr id="1484" name="フリーフォーム 1483">
                    <a:extLst>
                      <a:ext uri="{FF2B5EF4-FFF2-40B4-BE49-F238E27FC236}">
                        <a16:creationId xmlns:a16="http://schemas.microsoft.com/office/drawing/2014/main" id="{7A2F3B35-7646-48D6-AB0E-9B142F5DC02F}"/>
                      </a:ext>
                    </a:extLst>
                  </p:cNvPr>
                  <p:cNvSpPr/>
                  <p:nvPr/>
                </p:nvSpPr>
                <p:spPr>
                  <a:xfrm>
                    <a:off x="7229499" y="4198423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5" name="フリーフォーム 1484">
                    <a:extLst>
                      <a:ext uri="{FF2B5EF4-FFF2-40B4-BE49-F238E27FC236}">
                        <a16:creationId xmlns:a16="http://schemas.microsoft.com/office/drawing/2014/main" id="{96746CEC-2F08-E8CE-49F8-9D04173EC0D9}"/>
                      </a:ext>
                    </a:extLst>
                  </p:cNvPr>
                  <p:cNvSpPr/>
                  <p:nvPr/>
                </p:nvSpPr>
                <p:spPr>
                  <a:xfrm>
                    <a:off x="6857625" y="4198425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6" name="フリーフォーム 1485">
                    <a:extLst>
                      <a:ext uri="{FF2B5EF4-FFF2-40B4-BE49-F238E27FC236}">
                        <a16:creationId xmlns:a16="http://schemas.microsoft.com/office/drawing/2014/main" id="{98D08B27-20FB-E15C-762A-FA88FB88E297}"/>
                      </a:ext>
                    </a:extLst>
                  </p:cNvPr>
                  <p:cNvSpPr/>
                  <p:nvPr/>
                </p:nvSpPr>
                <p:spPr>
                  <a:xfrm>
                    <a:off x="7229458" y="4446174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7" name="フリーフォーム 1486">
                    <a:extLst>
                      <a:ext uri="{FF2B5EF4-FFF2-40B4-BE49-F238E27FC236}">
                        <a16:creationId xmlns:a16="http://schemas.microsoft.com/office/drawing/2014/main" id="{E45E33C1-2422-DE54-F075-DEB4FDEF25B1}"/>
                      </a:ext>
                    </a:extLst>
                  </p:cNvPr>
                  <p:cNvSpPr/>
                  <p:nvPr/>
                </p:nvSpPr>
                <p:spPr>
                  <a:xfrm>
                    <a:off x="6857583" y="44461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8" name="フリーフォーム 1487">
                    <a:extLst>
                      <a:ext uri="{FF2B5EF4-FFF2-40B4-BE49-F238E27FC236}">
                        <a16:creationId xmlns:a16="http://schemas.microsoft.com/office/drawing/2014/main" id="{F80FB144-1781-4DFE-66CC-2B7107EE4048}"/>
                      </a:ext>
                    </a:extLst>
                  </p:cNvPr>
                  <p:cNvSpPr/>
                  <p:nvPr/>
                </p:nvSpPr>
                <p:spPr>
                  <a:xfrm>
                    <a:off x="7526876" y="4086917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9" name="フリーフォーム 1488">
                    <a:extLst>
                      <a:ext uri="{FF2B5EF4-FFF2-40B4-BE49-F238E27FC236}">
                        <a16:creationId xmlns:a16="http://schemas.microsoft.com/office/drawing/2014/main" id="{205BAA00-C178-D17B-4771-BE8FA4F21391}"/>
                      </a:ext>
                    </a:extLst>
                  </p:cNvPr>
                  <p:cNvSpPr/>
                  <p:nvPr/>
                </p:nvSpPr>
                <p:spPr>
                  <a:xfrm>
                    <a:off x="7155010" y="4086920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0" name="フリーフォーム 1489">
                    <a:extLst>
                      <a:ext uri="{FF2B5EF4-FFF2-40B4-BE49-F238E27FC236}">
                        <a16:creationId xmlns:a16="http://schemas.microsoft.com/office/drawing/2014/main" id="{CEB233CE-F84E-C920-2229-4B3609495EC2}"/>
                      </a:ext>
                    </a:extLst>
                  </p:cNvPr>
                  <p:cNvSpPr/>
                  <p:nvPr/>
                </p:nvSpPr>
                <p:spPr>
                  <a:xfrm>
                    <a:off x="7526835" y="4334669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1" name="グループ化 1450">
                <a:extLst>
                  <a:ext uri="{FF2B5EF4-FFF2-40B4-BE49-F238E27FC236}">
                    <a16:creationId xmlns:a16="http://schemas.microsoft.com/office/drawing/2014/main" id="{23926D18-3356-56FF-EE47-2E27E1F7082F}"/>
                  </a:ext>
                </a:extLst>
              </p:cNvPr>
              <p:cNvGrpSpPr/>
              <p:nvPr/>
            </p:nvGrpSpPr>
            <p:grpSpPr>
              <a:xfrm>
                <a:off x="7647452" y="4022016"/>
                <a:ext cx="677002" cy="499133"/>
                <a:chOff x="7647452" y="4022016"/>
                <a:chExt cx="677002" cy="499133"/>
              </a:xfrm>
            </p:grpSpPr>
            <p:grpSp>
              <p:nvGrpSpPr>
                <p:cNvPr id="1452" name="グラフィックス 339">
                  <a:extLst>
                    <a:ext uri="{FF2B5EF4-FFF2-40B4-BE49-F238E27FC236}">
                      <a16:creationId xmlns:a16="http://schemas.microsoft.com/office/drawing/2014/main" id="{9533273D-0AF3-2910-2C1B-819B88174FC5}"/>
                    </a:ext>
                  </a:extLst>
                </p:cNvPr>
                <p:cNvGrpSpPr/>
                <p:nvPr/>
              </p:nvGrpSpPr>
              <p:grpSpPr>
                <a:xfrm>
                  <a:off x="7662716" y="4037334"/>
                  <a:ext cx="646473" cy="468506"/>
                  <a:chOff x="7662716" y="4037334"/>
                  <a:chExt cx="646473" cy="468506"/>
                </a:xfrm>
              </p:grpSpPr>
              <p:sp>
                <p:nvSpPr>
                  <p:cNvPr id="1461" name="フリーフォーム 1460">
                    <a:extLst>
                      <a:ext uri="{FF2B5EF4-FFF2-40B4-BE49-F238E27FC236}">
                        <a16:creationId xmlns:a16="http://schemas.microsoft.com/office/drawing/2014/main" id="{1FE6F402-3E13-C732-C38C-F81AA6BE4F8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50583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2" name="フリーフォーム 1461">
                    <a:extLst>
                      <a:ext uri="{FF2B5EF4-FFF2-40B4-BE49-F238E27FC236}">
                        <a16:creationId xmlns:a16="http://schemas.microsoft.com/office/drawing/2014/main" id="{C54BA240-BDB1-E104-C68F-616820D904B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3" name="フリーフォーム 1462">
                    <a:extLst>
                      <a:ext uri="{FF2B5EF4-FFF2-40B4-BE49-F238E27FC236}">
                        <a16:creationId xmlns:a16="http://schemas.microsoft.com/office/drawing/2014/main" id="{4E995E61-950C-41AE-C118-3CD3103341F5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4" name="フリーフォーム 1463">
                    <a:extLst>
                      <a:ext uri="{FF2B5EF4-FFF2-40B4-BE49-F238E27FC236}">
                        <a16:creationId xmlns:a16="http://schemas.microsoft.com/office/drawing/2014/main" id="{177D2898-A8B7-0F52-8FC0-A486E9FA472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5" name="フリーフォーム 1464">
                    <a:extLst>
                      <a:ext uri="{FF2B5EF4-FFF2-40B4-BE49-F238E27FC236}">
                        <a16:creationId xmlns:a16="http://schemas.microsoft.com/office/drawing/2014/main" id="{DB9A42AB-665D-C228-A75E-DE70C17396A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6" name="フリーフォーム 1465">
                    <a:extLst>
                      <a:ext uri="{FF2B5EF4-FFF2-40B4-BE49-F238E27FC236}">
                        <a16:creationId xmlns:a16="http://schemas.microsoft.com/office/drawing/2014/main" id="{4B5D2FB8-CFB7-1543-8E72-77E04D809FF3}"/>
                      </a:ext>
                    </a:extLst>
                  </p:cNvPr>
                  <p:cNvSpPr/>
                  <p:nvPr/>
                </p:nvSpPr>
                <p:spPr>
                  <a:xfrm>
                    <a:off x="8021868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7" name="フリーフォーム 1466">
                    <a:extLst>
                      <a:ext uri="{FF2B5EF4-FFF2-40B4-BE49-F238E27FC236}">
                        <a16:creationId xmlns:a16="http://schemas.microsoft.com/office/drawing/2014/main" id="{F3E6C858-15D5-7A04-A78C-A4D8B2421423}"/>
                      </a:ext>
                    </a:extLst>
                  </p:cNvPr>
                  <p:cNvSpPr/>
                  <p:nvPr/>
                </p:nvSpPr>
                <p:spPr>
                  <a:xfrm>
                    <a:off x="7950013" y="403734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8" name="フリーフォーム 1467">
                    <a:extLst>
                      <a:ext uri="{FF2B5EF4-FFF2-40B4-BE49-F238E27FC236}">
                        <a16:creationId xmlns:a16="http://schemas.microsoft.com/office/drawing/2014/main" id="{EABC01C0-75AB-79B2-1DD7-80F8CAA444C6}"/>
                      </a:ext>
                    </a:extLst>
                  </p:cNvPr>
                  <p:cNvSpPr/>
                  <p:nvPr/>
                </p:nvSpPr>
                <p:spPr>
                  <a:xfrm>
                    <a:off x="8309165" y="40373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9" name="フリーフォーム 1468">
                    <a:extLst>
                      <a:ext uri="{FF2B5EF4-FFF2-40B4-BE49-F238E27FC236}">
                        <a16:creationId xmlns:a16="http://schemas.microsoft.com/office/drawing/2014/main" id="{2F28A853-350B-8A37-765B-29A25B25A479}"/>
                      </a:ext>
                    </a:extLst>
                  </p:cNvPr>
                  <p:cNvSpPr/>
                  <p:nvPr/>
                </p:nvSpPr>
                <p:spPr>
                  <a:xfrm>
                    <a:off x="8021868" y="43977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0" name="フリーフォーム 1469">
                    <a:extLst>
                      <a:ext uri="{FF2B5EF4-FFF2-40B4-BE49-F238E27FC236}">
                        <a16:creationId xmlns:a16="http://schemas.microsoft.com/office/drawing/2014/main" id="{40D1CDFE-89E8-3387-D52B-3D2E59E6B41E}"/>
                      </a:ext>
                    </a:extLst>
                  </p:cNvPr>
                  <p:cNvSpPr/>
                  <p:nvPr/>
                </p:nvSpPr>
                <p:spPr>
                  <a:xfrm>
                    <a:off x="7782433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1" name="フリーフォーム 1470">
                    <a:extLst>
                      <a:ext uri="{FF2B5EF4-FFF2-40B4-BE49-F238E27FC236}">
                        <a16:creationId xmlns:a16="http://schemas.microsoft.com/office/drawing/2014/main" id="{73AC39E3-7A99-7BFB-6307-2B411C21A6AF}"/>
                      </a:ext>
                    </a:extLst>
                  </p:cNvPr>
                  <p:cNvSpPr/>
                  <p:nvPr/>
                </p:nvSpPr>
                <p:spPr>
                  <a:xfrm>
                    <a:off x="7902151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2" name="フリーフォーム 1471">
                    <a:extLst>
                      <a:ext uri="{FF2B5EF4-FFF2-40B4-BE49-F238E27FC236}">
                        <a16:creationId xmlns:a16="http://schemas.microsoft.com/office/drawing/2014/main" id="{AAB8852E-1E1C-43D2-B1C6-8320A8259532}"/>
                      </a:ext>
                    </a:extLst>
                  </p:cNvPr>
                  <p:cNvSpPr/>
                  <p:nvPr/>
                </p:nvSpPr>
                <p:spPr>
                  <a:xfrm>
                    <a:off x="7662716" y="4385707"/>
                    <a:ext cx="359151" cy="4237"/>
                  </a:xfrm>
                  <a:custGeom>
                    <a:avLst/>
                    <a:gdLst>
                      <a:gd name="connsiteX0" fmla="*/ 359152 w 359151"/>
                      <a:gd name="connsiteY0" fmla="*/ 0 h 4237"/>
                      <a:gd name="connsiteX1" fmla="*/ 0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359152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3" name="フリーフォーム 1472">
                    <a:extLst>
                      <a:ext uri="{FF2B5EF4-FFF2-40B4-BE49-F238E27FC236}">
                        <a16:creationId xmlns:a16="http://schemas.microsoft.com/office/drawing/2014/main" id="{F7FCD8A2-85D2-81AC-81D4-5A947CB860F8}"/>
                      </a:ext>
                    </a:extLst>
                  </p:cNvPr>
                  <p:cNvSpPr/>
                  <p:nvPr/>
                </p:nvSpPr>
                <p:spPr>
                  <a:xfrm>
                    <a:off x="7662716" y="426558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4" name="フリーフォーム 1473">
                    <a:extLst>
                      <a:ext uri="{FF2B5EF4-FFF2-40B4-BE49-F238E27FC236}">
                        <a16:creationId xmlns:a16="http://schemas.microsoft.com/office/drawing/2014/main" id="{7DD32E69-0F08-FC41-8A68-986293099542}"/>
                      </a:ext>
                    </a:extLst>
                  </p:cNvPr>
                  <p:cNvSpPr/>
                  <p:nvPr/>
                </p:nvSpPr>
                <p:spPr>
                  <a:xfrm>
                    <a:off x="7782433" y="4037334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5" name="フリーフォーム 1474">
                    <a:extLst>
                      <a:ext uri="{FF2B5EF4-FFF2-40B4-BE49-F238E27FC236}">
                        <a16:creationId xmlns:a16="http://schemas.microsoft.com/office/drawing/2014/main" id="{02DDF67C-453B-E888-1EA7-737D397EAC30}"/>
                      </a:ext>
                    </a:extLst>
                  </p:cNvPr>
                  <p:cNvSpPr/>
                  <p:nvPr/>
                </p:nvSpPr>
                <p:spPr>
                  <a:xfrm>
                    <a:off x="7902151" y="4037340"/>
                    <a:ext cx="287321" cy="108109"/>
                  </a:xfrm>
                  <a:custGeom>
                    <a:avLst/>
                    <a:gdLst>
                      <a:gd name="connsiteX0" fmla="*/ 287322 w 287321"/>
                      <a:gd name="connsiteY0" fmla="*/ 0 h 108109"/>
                      <a:gd name="connsiteX1" fmla="*/ 0 w 287321"/>
                      <a:gd name="connsiteY1" fmla="*/ 108109 h 108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09">
                        <a:moveTo>
                          <a:pt x="287322" y="0"/>
                        </a:moveTo>
                        <a:lnTo>
                          <a:pt x="0" y="1081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6" name="フリーフォーム 1475">
                    <a:extLst>
                      <a:ext uri="{FF2B5EF4-FFF2-40B4-BE49-F238E27FC236}">
                        <a16:creationId xmlns:a16="http://schemas.microsoft.com/office/drawing/2014/main" id="{07A35297-4727-B348-F7EC-5336B1E3F62D}"/>
                      </a:ext>
                    </a:extLst>
                  </p:cNvPr>
                  <p:cNvSpPr/>
                  <p:nvPr/>
                </p:nvSpPr>
                <p:spPr>
                  <a:xfrm>
                    <a:off x="7758490" y="4109413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7" name="フリーフォーム 1476">
                    <a:extLst>
                      <a:ext uri="{FF2B5EF4-FFF2-40B4-BE49-F238E27FC236}">
                        <a16:creationId xmlns:a16="http://schemas.microsoft.com/office/drawing/2014/main" id="{9838254F-9C9E-0E1F-EB23-AA15C464F344}"/>
                      </a:ext>
                    </a:extLst>
                  </p:cNvPr>
                  <p:cNvSpPr/>
                  <p:nvPr/>
                </p:nvSpPr>
                <p:spPr>
                  <a:xfrm>
                    <a:off x="7854264" y="4073375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8" name="フリーフォーム 1477">
                    <a:extLst>
                      <a:ext uri="{FF2B5EF4-FFF2-40B4-BE49-F238E27FC236}">
                        <a16:creationId xmlns:a16="http://schemas.microsoft.com/office/drawing/2014/main" id="{C5BCB740-F5A5-8FF6-C5F1-9473B232FC13}"/>
                      </a:ext>
                    </a:extLst>
                  </p:cNvPr>
                  <p:cNvSpPr/>
                  <p:nvPr/>
                </p:nvSpPr>
                <p:spPr>
                  <a:xfrm>
                    <a:off x="8117642" y="4109414"/>
                    <a:ext cx="8" cy="360384"/>
                  </a:xfrm>
                  <a:custGeom>
                    <a:avLst/>
                    <a:gdLst>
                      <a:gd name="connsiteX0" fmla="*/ 0 w 8"/>
                      <a:gd name="connsiteY0" fmla="*/ 0 h 360384"/>
                      <a:gd name="connsiteX1" fmla="*/ 8 w 8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" h="360384">
                        <a:moveTo>
                          <a:pt x="0" y="0"/>
                        </a:moveTo>
                        <a:lnTo>
                          <a:pt x="8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9" name="フリーフォーム 1478">
                    <a:extLst>
                      <a:ext uri="{FF2B5EF4-FFF2-40B4-BE49-F238E27FC236}">
                        <a16:creationId xmlns:a16="http://schemas.microsoft.com/office/drawing/2014/main" id="{64A78278-4287-8584-3816-66C5E497943E}"/>
                      </a:ext>
                    </a:extLst>
                  </p:cNvPr>
                  <p:cNvSpPr/>
                  <p:nvPr/>
                </p:nvSpPr>
                <p:spPr>
                  <a:xfrm>
                    <a:off x="8213416" y="4073375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0" name="フリーフォーム 1479">
                    <a:extLst>
                      <a:ext uri="{FF2B5EF4-FFF2-40B4-BE49-F238E27FC236}">
                        <a16:creationId xmlns:a16="http://schemas.microsoft.com/office/drawing/2014/main" id="{D2FDBDDD-8866-5315-7FBD-C5374F31DAAD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5746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1" name="フリーフォーム 1480">
                    <a:extLst>
                      <a:ext uri="{FF2B5EF4-FFF2-40B4-BE49-F238E27FC236}">
                        <a16:creationId xmlns:a16="http://schemas.microsoft.com/office/drawing/2014/main" id="{D56CD0D1-F822-8269-B10A-3B26FB1210F8}"/>
                      </a:ext>
                    </a:extLst>
                  </p:cNvPr>
                  <p:cNvSpPr/>
                  <p:nvPr/>
                </p:nvSpPr>
                <p:spPr>
                  <a:xfrm>
                    <a:off x="8021868" y="4277592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53" name="グラフィックス 339">
                  <a:extLst>
                    <a:ext uri="{FF2B5EF4-FFF2-40B4-BE49-F238E27FC236}">
                      <a16:creationId xmlns:a16="http://schemas.microsoft.com/office/drawing/2014/main" id="{B016EA85-DFA4-AD96-222F-BEA132293C3C}"/>
                    </a:ext>
                  </a:extLst>
                </p:cNvPr>
                <p:cNvGrpSpPr/>
                <p:nvPr/>
              </p:nvGrpSpPr>
              <p:grpSpPr>
                <a:xfrm>
                  <a:off x="7647452" y="4022016"/>
                  <a:ext cx="677002" cy="499133"/>
                  <a:chOff x="7647452" y="4022016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54" name="フリーフォーム 1453">
                    <a:extLst>
                      <a:ext uri="{FF2B5EF4-FFF2-40B4-BE49-F238E27FC236}">
                        <a16:creationId xmlns:a16="http://schemas.microsoft.com/office/drawing/2014/main" id="{DDF794CA-DE72-82FF-9B8F-A18EFC4A2FD6}"/>
                      </a:ext>
                    </a:extLst>
                  </p:cNvPr>
                  <p:cNvSpPr/>
                  <p:nvPr/>
                </p:nvSpPr>
                <p:spPr>
                  <a:xfrm>
                    <a:off x="8006604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5" name="フリーフォーム 1454">
                    <a:extLst>
                      <a:ext uri="{FF2B5EF4-FFF2-40B4-BE49-F238E27FC236}">
                        <a16:creationId xmlns:a16="http://schemas.microsoft.com/office/drawing/2014/main" id="{C0AE2BF0-92F0-5B0D-E063-B95DAD4F9C8A}"/>
                      </a:ext>
                    </a:extLst>
                  </p:cNvPr>
                  <p:cNvSpPr/>
                  <p:nvPr/>
                </p:nvSpPr>
                <p:spPr>
                  <a:xfrm>
                    <a:off x="7647452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6" name="フリーフォーム 1455">
                    <a:extLst>
                      <a:ext uri="{FF2B5EF4-FFF2-40B4-BE49-F238E27FC236}">
                        <a16:creationId xmlns:a16="http://schemas.microsoft.com/office/drawing/2014/main" id="{C35324D4-A70A-D1C7-F1DD-9ABDE45EBAEF}"/>
                      </a:ext>
                    </a:extLst>
                  </p:cNvPr>
                  <p:cNvSpPr/>
                  <p:nvPr/>
                </p:nvSpPr>
                <p:spPr>
                  <a:xfrm>
                    <a:off x="7647452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7" name="フリーフォーム 1456">
                    <a:extLst>
                      <a:ext uri="{FF2B5EF4-FFF2-40B4-BE49-F238E27FC236}">
                        <a16:creationId xmlns:a16="http://schemas.microsoft.com/office/drawing/2014/main" id="{E38D5F11-4DD8-C585-2318-1B372E583B2C}"/>
                      </a:ext>
                    </a:extLst>
                  </p:cNvPr>
                  <p:cNvSpPr/>
                  <p:nvPr/>
                </p:nvSpPr>
                <p:spPr>
                  <a:xfrm>
                    <a:off x="8293925" y="4022016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8" name="フリーフォーム 1457">
                    <a:extLst>
                      <a:ext uri="{FF2B5EF4-FFF2-40B4-BE49-F238E27FC236}">
                        <a16:creationId xmlns:a16="http://schemas.microsoft.com/office/drawing/2014/main" id="{80F2B2A5-8920-7711-0C45-1CB4939B90CC}"/>
                      </a:ext>
                    </a:extLst>
                  </p:cNvPr>
                  <p:cNvSpPr/>
                  <p:nvPr/>
                </p:nvSpPr>
                <p:spPr>
                  <a:xfrm>
                    <a:off x="8293926" y="4382402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9" name="フリーフォーム 1458">
                    <a:extLst>
                      <a:ext uri="{FF2B5EF4-FFF2-40B4-BE49-F238E27FC236}">
                        <a16:creationId xmlns:a16="http://schemas.microsoft.com/office/drawing/2014/main" id="{A0D1BF41-B13B-C483-72D2-0DC4A2C03577}"/>
                      </a:ext>
                    </a:extLst>
                  </p:cNvPr>
                  <p:cNvSpPr/>
                  <p:nvPr/>
                </p:nvSpPr>
                <p:spPr>
                  <a:xfrm>
                    <a:off x="7934774" y="40220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0" name="フリーフォーム 1459">
                    <a:extLst>
                      <a:ext uri="{FF2B5EF4-FFF2-40B4-BE49-F238E27FC236}">
                        <a16:creationId xmlns:a16="http://schemas.microsoft.com/office/drawing/2014/main" id="{C46673C4-F288-95EB-220E-AE9B61670A88}"/>
                      </a:ext>
                    </a:extLst>
                  </p:cNvPr>
                  <p:cNvSpPr/>
                  <p:nvPr/>
                </p:nvSpPr>
                <p:spPr>
                  <a:xfrm>
                    <a:off x="8006604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</p:grpSp>
      <p:grpSp>
        <p:nvGrpSpPr>
          <p:cNvPr id="1754" name="グループ化 1753">
            <a:extLst>
              <a:ext uri="{FF2B5EF4-FFF2-40B4-BE49-F238E27FC236}">
                <a16:creationId xmlns:a16="http://schemas.microsoft.com/office/drawing/2014/main" id="{3D07B996-704A-2D60-D13B-8FF2216A649C}"/>
              </a:ext>
            </a:extLst>
          </p:cNvPr>
          <p:cNvGrpSpPr/>
          <p:nvPr/>
        </p:nvGrpSpPr>
        <p:grpSpPr>
          <a:xfrm>
            <a:off x="1324886" y="2409671"/>
            <a:ext cx="7466687" cy="4010665"/>
            <a:chOff x="1324886" y="2409671"/>
            <a:chExt cx="7466687" cy="4010665"/>
          </a:xfrm>
        </p:grpSpPr>
        <p:sp>
          <p:nvSpPr>
            <p:cNvPr id="1755" name="正方形/長方形 1754">
              <a:extLst>
                <a:ext uri="{FF2B5EF4-FFF2-40B4-BE49-F238E27FC236}">
                  <a16:creationId xmlns:a16="http://schemas.microsoft.com/office/drawing/2014/main" id="{4AC95847-EBA0-E5DA-FDFF-F23B4FBBF23F}"/>
                </a:ext>
              </a:extLst>
            </p:cNvPr>
            <p:cNvSpPr/>
            <p:nvPr/>
          </p:nvSpPr>
          <p:spPr>
            <a:xfrm>
              <a:off x="2123821" y="2409672"/>
              <a:ext cx="684000" cy="383821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kumimoji="1" lang="ja-JP" altLang="en-US" sz="1400" b="1">
                  <a:solidFill>
                    <a:schemeClr val="accent6">
                      <a:lumMod val="75000"/>
                    </a:schemeClr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未解決</a:t>
              </a:r>
              <a:endParaRPr kumimoji="1" lang="ja-JP" altLang="en-US" sz="1600" b="1">
                <a:solidFill>
                  <a:schemeClr val="accent6">
                    <a:lumMod val="75000"/>
                  </a:schemeClr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56" name="正方形/長方形 1755">
              <a:extLst>
                <a:ext uri="{FF2B5EF4-FFF2-40B4-BE49-F238E27FC236}">
                  <a16:creationId xmlns:a16="http://schemas.microsoft.com/office/drawing/2014/main" id="{5ABA3062-8214-3E54-03D4-1D2404733D4E}"/>
                </a:ext>
              </a:extLst>
            </p:cNvPr>
            <p:cNvSpPr/>
            <p:nvPr/>
          </p:nvSpPr>
          <p:spPr>
            <a:xfrm>
              <a:off x="2911925" y="2409672"/>
              <a:ext cx="684000" cy="571623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kumimoji="1" lang="ja-JP" altLang="en-US" sz="1400" b="1">
                  <a:solidFill>
                    <a:schemeClr val="accent6">
                      <a:lumMod val="75000"/>
                    </a:schemeClr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未解決</a:t>
              </a:r>
              <a:endParaRPr kumimoji="1" lang="ja-JP" altLang="en-US" sz="1600" b="1">
                <a:solidFill>
                  <a:schemeClr val="accent6">
                    <a:lumMod val="75000"/>
                  </a:schemeClr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57" name="正方形/長方形 1756">
              <a:extLst>
                <a:ext uri="{FF2B5EF4-FFF2-40B4-BE49-F238E27FC236}">
                  <a16:creationId xmlns:a16="http://schemas.microsoft.com/office/drawing/2014/main" id="{382AA09B-7FD9-4C4E-E403-E3361690E773}"/>
                </a:ext>
              </a:extLst>
            </p:cNvPr>
            <p:cNvSpPr/>
            <p:nvPr/>
          </p:nvSpPr>
          <p:spPr>
            <a:xfrm>
              <a:off x="1324886" y="4898953"/>
              <a:ext cx="7466687" cy="571623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ja-JP" altLang="en-US" sz="1400" b="1">
                  <a:solidFill>
                    <a:schemeClr val="accent6">
                      <a:lumMod val="75000"/>
                    </a:schemeClr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未解決</a:t>
              </a:r>
              <a:endParaRPr kumimoji="1" lang="ja-JP" altLang="en-US" sz="1600" b="1">
                <a:solidFill>
                  <a:schemeClr val="accent6">
                    <a:lumMod val="75000"/>
                  </a:schemeClr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58" name="正方形/長方形 1757">
              <a:extLst>
                <a:ext uri="{FF2B5EF4-FFF2-40B4-BE49-F238E27FC236}">
                  <a16:creationId xmlns:a16="http://schemas.microsoft.com/office/drawing/2014/main" id="{B6E1FE64-8FD6-651A-1257-48487796F4FD}"/>
                </a:ext>
              </a:extLst>
            </p:cNvPr>
            <p:cNvSpPr/>
            <p:nvPr/>
          </p:nvSpPr>
          <p:spPr>
            <a:xfrm>
              <a:off x="3710834" y="2409671"/>
              <a:ext cx="684000" cy="383821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 algn="ctr"/>
              <a:r>
                <a:rPr kumimoji="1" lang="ja-JP" altLang="en-US" sz="1400" b="1">
                  <a:solidFill>
                    <a:schemeClr val="accent6">
                      <a:lumMod val="75000"/>
                    </a:schemeClr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未解決</a:t>
              </a:r>
              <a:endParaRPr kumimoji="1" lang="ja-JP" altLang="en-US" sz="1600" b="1">
                <a:solidFill>
                  <a:schemeClr val="accent6">
                    <a:lumMod val="75000"/>
                  </a:schemeClr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59" name="正方形/長方形 1758">
              <a:extLst>
                <a:ext uri="{FF2B5EF4-FFF2-40B4-BE49-F238E27FC236}">
                  <a16:creationId xmlns:a16="http://schemas.microsoft.com/office/drawing/2014/main" id="{607323FF-CCB1-72FE-812D-530E23E981EC}"/>
                </a:ext>
              </a:extLst>
            </p:cNvPr>
            <p:cNvSpPr/>
            <p:nvPr/>
          </p:nvSpPr>
          <p:spPr>
            <a:xfrm>
              <a:off x="1324887" y="3637610"/>
              <a:ext cx="7466686" cy="571623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ja-JP" altLang="en-US" sz="1400" b="1">
                  <a:solidFill>
                    <a:schemeClr val="accent6">
                      <a:lumMod val="75000"/>
                    </a:schemeClr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未解決</a:t>
              </a:r>
              <a:endParaRPr kumimoji="1" lang="ja-JP" altLang="en-US" sz="1600" b="1">
                <a:solidFill>
                  <a:schemeClr val="accent6">
                    <a:lumMod val="75000"/>
                  </a:schemeClr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0" name="正方形/長方形 1759">
              <a:extLst>
                <a:ext uri="{FF2B5EF4-FFF2-40B4-BE49-F238E27FC236}">
                  <a16:creationId xmlns:a16="http://schemas.microsoft.com/office/drawing/2014/main" id="{31113D3F-628F-B08D-8AA8-BC5569A766C2}"/>
                </a:ext>
              </a:extLst>
            </p:cNvPr>
            <p:cNvSpPr/>
            <p:nvPr/>
          </p:nvSpPr>
          <p:spPr>
            <a:xfrm>
              <a:off x="1324886" y="5848713"/>
              <a:ext cx="7466687" cy="571623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ja-JP" altLang="en-US" sz="1400" b="1">
                  <a:solidFill>
                    <a:schemeClr val="accent6">
                      <a:lumMod val="75000"/>
                    </a:schemeClr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未解決</a:t>
              </a:r>
              <a:endParaRPr kumimoji="1" lang="ja-JP" altLang="en-US" sz="1600" b="1">
                <a:solidFill>
                  <a:schemeClr val="accent6">
                    <a:lumMod val="75000"/>
                  </a:schemeClr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grpSp>
        <p:nvGrpSpPr>
          <p:cNvPr id="1765" name="グループ化 1764">
            <a:extLst>
              <a:ext uri="{FF2B5EF4-FFF2-40B4-BE49-F238E27FC236}">
                <a16:creationId xmlns:a16="http://schemas.microsoft.com/office/drawing/2014/main" id="{F44E0AE7-06A8-EDEA-E2E6-595720730F8A}"/>
              </a:ext>
            </a:extLst>
          </p:cNvPr>
          <p:cNvGrpSpPr/>
          <p:nvPr/>
        </p:nvGrpSpPr>
        <p:grpSpPr>
          <a:xfrm>
            <a:off x="1324887" y="2410878"/>
            <a:ext cx="7466686" cy="582364"/>
            <a:chOff x="1324887" y="2410878"/>
            <a:chExt cx="7466686" cy="582364"/>
          </a:xfrm>
        </p:grpSpPr>
        <p:sp>
          <p:nvSpPr>
            <p:cNvPr id="1761" name="正方形/長方形 1760">
              <a:extLst>
                <a:ext uri="{FF2B5EF4-FFF2-40B4-BE49-F238E27FC236}">
                  <a16:creationId xmlns:a16="http://schemas.microsoft.com/office/drawing/2014/main" id="{97199BA2-866D-69CF-DAFE-169C131FD48C}"/>
                </a:ext>
              </a:extLst>
            </p:cNvPr>
            <p:cNvSpPr/>
            <p:nvPr/>
          </p:nvSpPr>
          <p:spPr>
            <a:xfrm>
              <a:off x="1324887" y="2416554"/>
              <a:ext cx="684000" cy="564742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(</a:t>
              </a:r>
              <a:r>
                <a:rPr kumimoji="1" lang="ja-JP" altLang="en-US" sz="1000" b="1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自明</a:t>
              </a: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)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2" name="正方形/長方形 1761">
              <a:extLst>
                <a:ext uri="{FF2B5EF4-FFF2-40B4-BE49-F238E27FC236}">
                  <a16:creationId xmlns:a16="http://schemas.microsoft.com/office/drawing/2014/main" id="{58FF00E0-5C61-4AD4-F892-BE6C5AE02416}"/>
                </a:ext>
              </a:extLst>
            </p:cNvPr>
            <p:cNvSpPr/>
            <p:nvPr/>
          </p:nvSpPr>
          <p:spPr>
            <a:xfrm>
              <a:off x="2123821" y="2839004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※1</a:t>
              </a:r>
              <a:endParaRPr kumimoji="1" lang="ja-JP" altLang="en-US" sz="1000" b="1" baseline="30000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3" name="正方形/長方形 1762">
              <a:extLst>
                <a:ext uri="{FF2B5EF4-FFF2-40B4-BE49-F238E27FC236}">
                  <a16:creationId xmlns:a16="http://schemas.microsoft.com/office/drawing/2014/main" id="{204157C5-511B-078C-F6E3-2D0217769C84}"/>
                </a:ext>
              </a:extLst>
            </p:cNvPr>
            <p:cNvSpPr/>
            <p:nvPr/>
          </p:nvSpPr>
          <p:spPr>
            <a:xfrm>
              <a:off x="3708192" y="2835226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※2</a:t>
              </a:r>
              <a:endParaRPr kumimoji="1" lang="ja-JP" altLang="en-US" sz="10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4" name="正方形/長方形 1763">
              <a:extLst>
                <a:ext uri="{FF2B5EF4-FFF2-40B4-BE49-F238E27FC236}">
                  <a16:creationId xmlns:a16="http://schemas.microsoft.com/office/drawing/2014/main" id="{41A86575-61D6-A42E-6EC2-19C6422341EB}"/>
                </a:ext>
              </a:extLst>
            </p:cNvPr>
            <p:cNvSpPr/>
            <p:nvPr/>
          </p:nvSpPr>
          <p:spPr>
            <a:xfrm>
              <a:off x="4496296" y="2410878"/>
              <a:ext cx="4295277" cy="564741"/>
            </a:xfrm>
            <a:prstGeom prst="rect">
              <a:avLst/>
            </a:prstGeom>
            <a:solidFill>
              <a:srgbClr val="FFF4FF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1×1×𝑧 (𝑧≥3)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で表せるものは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宇野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,2008] 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それ以外は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上原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 2008]</a:t>
              </a:r>
              <a:endParaRPr kumimoji="1" lang="ja-JP" altLang="en-US" sz="10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66" name="角丸四角形 1765">
            <a:extLst>
              <a:ext uri="{FF2B5EF4-FFF2-40B4-BE49-F238E27FC236}">
                <a16:creationId xmlns:a16="http://schemas.microsoft.com/office/drawing/2014/main" id="{5ED90FDB-DB56-3200-D068-F9AFA4575DD2}"/>
              </a:ext>
            </a:extLst>
          </p:cNvPr>
          <p:cNvSpPr/>
          <p:nvPr/>
        </p:nvSpPr>
        <p:spPr>
          <a:xfrm>
            <a:off x="7287206" y="405558"/>
            <a:ext cx="1697325" cy="604255"/>
          </a:xfrm>
          <a:prstGeom prst="roundRect">
            <a:avLst/>
          </a:prstGeom>
          <a:ln w="19050">
            <a:solidFill>
              <a:srgbClr val="3437C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72000" tIns="0" rIns="0" bIns="36000" rtlCol="0" anchor="ctr"/>
          <a:lstStyle/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※1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[R.Hearn,2018]</a:t>
            </a:r>
          </a:p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※2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[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杉浦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,2018]</a:t>
            </a:r>
          </a:p>
        </p:txBody>
      </p:sp>
    </p:spTree>
    <p:extLst>
      <p:ext uri="{BB962C8B-B14F-4D97-AF65-F5344CB8AC3E}">
        <p14:creationId xmlns:p14="http://schemas.microsoft.com/office/powerpoint/2010/main" val="4187734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E6F5ADE-B73A-2A3C-E329-B00DCCB940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格子直方体における重なりの</a:t>
            </a:r>
            <a:r>
              <a:rPr lang="ja-JP" altLang="en-US"/>
              <a:t>先行研究と主結果</a:t>
            </a:r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400EF2B8-4A76-69EB-319F-1CE320DDE6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8</a:t>
            </a:fld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(2, 2, 2)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(2, 2, 3)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(3, 3, 3)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3" name="表 26">
                <a:extLst>
                  <a:ext uri="{FF2B5EF4-FFF2-40B4-BE49-F238E27FC236}">
                    <a16:creationId xmlns:a16="http://schemas.microsoft.com/office/drawing/2014/main" id="{0E46DE2E-0DA4-0E1E-56D5-91A031DA05B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438681"/>
              <a:ext cx="7560000" cy="3672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672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587" t="-3333" r="-84920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03226" t="-3333" r="-762903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200000" t="-3333" r="-650794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04839" t="-3333" r="-561290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398413" t="-3333" r="-452381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06452" t="-3333" r="-359677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596825" t="-3333" r="-253968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08065" t="-3333" r="-158065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795238" t="-3333" r="-55556" b="-333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2"/>
                          <a:stretch>
                            <a:fillRect l="-1658824" t="-3333" r="-2941" b="-3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(1, 0)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4" name="表 43">
                <a:extLst>
                  <a:ext uri="{FF2B5EF4-FFF2-40B4-BE49-F238E27FC236}">
                    <a16:creationId xmlns:a16="http://schemas.microsoft.com/office/drawing/2014/main" id="{1F3A72A8-7B33-F5B6-A01A-00097AE6D8D1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57" y="1805881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3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d>
                                  <m:dPr>
                                    <m:ctrlP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</m:ctrlPr>
                                  </m:dPr>
                                  <m:e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𝑥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𝑦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,</m:t>
                                    </m:r>
                                    <m:r>
                                      <a:rPr kumimoji="1" lang="en-US" altLang="ja-JP" sz="1400" b="0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  <a:ea typeface="Hiragino Kaku Gothic Pro W3" panose="020B0300000000000000" pitchFamily="34" charset="-128"/>
                                      </a:rPr>
                                      <m:t>𝑧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kumimoji="1" lang="ja-JP" altLang="en-US" sz="700" b="0" i="0"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8" name="表 45">
                <a:extLst>
                  <a:ext uri="{FF2B5EF4-FFF2-40B4-BE49-F238E27FC236}">
                    <a16:creationId xmlns:a16="http://schemas.microsoft.com/office/drawing/2014/main" id="{B17A8729-967A-7710-C5DD-E3A89A6D42C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1282366" y="1131967"/>
              <a:ext cx="7559991" cy="302883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7559991">
                      <a:extLst>
                        <a:ext uri="{9D8B030D-6E8A-4147-A177-3AD203B41FA5}">
                          <a16:colId xmlns:a16="http://schemas.microsoft.com/office/drawing/2014/main" val="4082902461"/>
                        </a:ext>
                      </a:extLst>
                    </a:gridCol>
                  </a:tblGrid>
                  <a:tr h="302883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T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68" t="-4167" r="-168" b="-833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335992174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/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(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𝑎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,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𝑏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)</m:t>
                      </m:r>
                    </m:oMath>
                  </m:oMathPara>
                </a14:m>
                <a:endParaRPr kumimoji="1" lang="ja-JP" altLang="en-US" sz="1400">
                  <a:solidFill>
                    <a:schemeClr val="tx1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endParaRPr>
              </a:p>
            </p:txBody>
          </p:sp>
        </mc:Choice>
        <mc:Fallback xmlns="">
          <p:sp>
            <p:nvSpPr>
              <p:cNvPr id="49" name="正方形/長方形 48">
                <a:extLst>
                  <a:ext uri="{FF2B5EF4-FFF2-40B4-BE49-F238E27FC236}">
                    <a16:creationId xmlns:a16="http://schemas.microsoft.com/office/drawing/2014/main" id="{3D9D6745-B6F6-B5C9-4A4C-D3E65745F61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901828" y="3963430"/>
                <a:ext cx="4657729" cy="342627"/>
              </a:xfrm>
              <a:prstGeom prst="rect">
                <a:avLst/>
              </a:prstGeom>
              <a:blipFill>
                <a:blip r:embed="rId5"/>
                <a:stretch>
                  <a:fillRect r="-3448"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(1, 1)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1" name="表 80">
                <a:extLst>
                  <a:ext uri="{FF2B5EF4-FFF2-40B4-BE49-F238E27FC236}">
                    <a16:creationId xmlns:a16="http://schemas.microsoft.com/office/drawing/2014/main" id="{D0410B53-171A-7356-F2A4-F249805A5EC0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3026807"/>
              <a:ext cx="8244000" cy="1224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576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52" t="-2174" r="-1105556" b="-11521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1814706" t="-2174" r="-2941" b="-115217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en-US" altLang="ja-JP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(2, 1)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⋯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2" name="表 81">
                <a:extLst>
                  <a:ext uri="{FF2B5EF4-FFF2-40B4-BE49-F238E27FC236}">
                    <a16:creationId xmlns:a16="http://schemas.microsoft.com/office/drawing/2014/main" id="{F93AD6E9-F408-2085-14B0-88D1F197739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4250807"/>
              <a:ext cx="8244000" cy="12600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6120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52" t="-2041" r="-1105556" b="-10816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7"/>
                          <a:stretch>
                            <a:fillRect l="-1814706" t="-2041" r="-2941" b="-108163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216000"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 i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⋮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kumimoji="1" lang="ja-JP" altLang="en-US" sz="1400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  <a:ea typeface="Hiragino Kaku Gothic Pro W3" panose="020B0300000000000000" pitchFamily="34" charset="-128"/>
                                  </a:rPr>
                                  <m:t>⋱</m:t>
                                </m:r>
                              </m:oMath>
                            </m:oMathPara>
                          </a14:m>
                          <a:endParaRPr kumimoji="1" lang="ja-JP" altLang="en-US" sz="14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93" name="表 92">
                <a:extLst>
                  <a:ext uri="{FF2B5EF4-FFF2-40B4-BE49-F238E27FC236}">
                    <a16:creationId xmlns:a16="http://schemas.microsoft.com/office/drawing/2014/main" id="{6E6B0CF5-A046-B496-D376-90204EDC0555}"/>
                  </a:ext>
                </a:extLst>
              </p:cNvPr>
              <p:cNvGraphicFramePr>
                <a:graphicFrameLocks noGrp="1"/>
              </p:cNvGraphicFramePr>
              <p:nvPr/>
            </p:nvGraphicFramePr>
            <p:xfrm>
              <a:off x="598348" y="5510807"/>
              <a:ext cx="8244000" cy="952800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684000">
                      <a:extLst>
                        <a:ext uri="{9D8B030D-6E8A-4147-A177-3AD203B41FA5}">
                          <a16:colId xmlns:a16="http://schemas.microsoft.com/office/drawing/2014/main" val="153522932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40427680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34828359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3104809929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96373554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19324443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862201381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38363937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1630109048"/>
                        </a:ext>
                      </a:extLst>
                    </a:gridCol>
                    <a:gridCol w="792000">
                      <a:extLst>
                        <a:ext uri="{9D8B030D-6E8A-4147-A177-3AD203B41FA5}">
                          <a16:colId xmlns:a16="http://schemas.microsoft.com/office/drawing/2014/main" val="2261846956"/>
                        </a:ext>
                      </a:extLst>
                    </a:gridCol>
                    <a:gridCol w="432000">
                      <a:extLst>
                        <a:ext uri="{9D8B030D-6E8A-4147-A177-3AD203B41FA5}">
                          <a16:colId xmlns:a16="http://schemas.microsoft.com/office/drawing/2014/main" val="2670109945"/>
                        </a:ext>
                      </a:extLst>
                    </a:gridCol>
                  </a:tblGrid>
                  <a:tr h="304800"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2" t="-4167" r="-110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8710" t="-4167" r="-862903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5714" t="-4167" r="-74920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290323" t="-4167" r="-661290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384127" t="-4167" r="-550794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491935" t="-4167" r="-459677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582540" t="-4167" r="-352381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693548" t="-4167" r="-2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793548" t="-4167" r="-158065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marT="0" marB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879365" t="-4167" r="-55556" b="-2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8"/>
                          <a:stretch>
                            <a:fillRect l="-1814706" t="-4167" r="-2941" b="-225000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849713933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頂点接触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276397207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辺接触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4182741089"/>
                      </a:ext>
                    </a:extLst>
                  </a:tr>
                  <a:tr h="21600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ja-JP" altLang="en-US" sz="800" b="0">
                              <a:solidFill>
                                <a:schemeClr val="tx1"/>
                              </a:solidFill>
                              <a:latin typeface="Hiragino Kaku Gothic Pro W3" panose="020B0300000000000000" pitchFamily="34" charset="-128"/>
                              <a:ea typeface="Hiragino Kaku Gothic Pro W3" panose="020B0300000000000000" pitchFamily="34" charset="-128"/>
                            </a:rPr>
                            <a:t>面が重なる</a:t>
                          </a:r>
                        </a:p>
                      </a:txBody>
                      <a:tcPr marL="36000" marR="3600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kumimoji="1" lang="ja-JP" altLang="en-US" sz="800" b="0">
                            <a:solidFill>
                              <a:schemeClr val="tx1"/>
                            </a:solidFill>
                            <a:latin typeface="Hiragino Kaku Gothic Pro W3" panose="020B0300000000000000" pitchFamily="34" charset="-128"/>
                            <a:ea typeface="Hiragino Kaku Gothic Pro W3" panose="020B0300000000000000" pitchFamily="34" charset="-128"/>
                          </a:endParaRPr>
                        </a:p>
                      </a:txBody>
                      <a:tcPr marL="72000" marR="0" anchor="ctr">
                        <a:lnL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9050" cap="flat" cmpd="sng" algn="ctr">
                          <a:solidFill>
                            <a:schemeClr val="tx1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noFill/>
                      </a:tcPr>
                    </a:tc>
                    <a:extLst>
                      <a:ext uri="{0D108BD9-81ED-4DB2-BD59-A6C34878D82A}">
                        <a16:rowId xmlns:a16="http://schemas.microsoft.com/office/drawing/2014/main" val="606724400"/>
                      </a:ext>
                    </a:extLst>
                  </a:tr>
                </a:tbl>
              </a:graphicData>
            </a:graphic>
          </p:graphicFrame>
        </mc:Fallback>
      </mc:AlternateContent>
      <p:grpSp>
        <p:nvGrpSpPr>
          <p:cNvPr id="1749" name="グループ化 1748">
            <a:extLst>
              <a:ext uri="{FF2B5EF4-FFF2-40B4-BE49-F238E27FC236}">
                <a16:creationId xmlns:a16="http://schemas.microsoft.com/office/drawing/2014/main" id="{32F83FAE-EA6E-8113-F931-59151111EFD1}"/>
              </a:ext>
            </a:extLst>
          </p:cNvPr>
          <p:cNvGrpSpPr/>
          <p:nvPr/>
        </p:nvGrpSpPr>
        <p:grpSpPr>
          <a:xfrm>
            <a:off x="1326977" y="1849602"/>
            <a:ext cx="7029067" cy="2948642"/>
            <a:chOff x="1326977" y="1849602"/>
            <a:chExt cx="7029067" cy="2948642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22DB1886-066D-10BC-DC7A-0E6A7ABE1430}"/>
                </a:ext>
              </a:extLst>
            </p:cNvPr>
            <p:cNvGrpSpPr/>
            <p:nvPr/>
          </p:nvGrpSpPr>
          <p:grpSpPr>
            <a:xfrm>
              <a:off x="1331212" y="4294133"/>
              <a:ext cx="7024832" cy="504111"/>
              <a:chOff x="1304633" y="5436601"/>
              <a:chExt cx="7024832" cy="504111"/>
            </a:xfrm>
          </p:grpSpPr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A41E78C8-D427-1CFD-CF28-F46849F101F5}"/>
                  </a:ext>
                </a:extLst>
              </p:cNvPr>
              <p:cNvGrpSpPr/>
              <p:nvPr/>
            </p:nvGrpSpPr>
            <p:grpSpPr>
              <a:xfrm>
                <a:off x="1304633" y="5441579"/>
                <a:ext cx="677002" cy="499133"/>
                <a:chOff x="1304633" y="5441579"/>
                <a:chExt cx="677002" cy="499133"/>
              </a:xfrm>
            </p:grpSpPr>
            <p:grpSp>
              <p:nvGrpSpPr>
                <p:cNvPr id="828" name="グラフィックス 764">
                  <a:extLst>
                    <a:ext uri="{FF2B5EF4-FFF2-40B4-BE49-F238E27FC236}">
                      <a16:creationId xmlns:a16="http://schemas.microsoft.com/office/drawing/2014/main" id="{049BC2C7-76AC-E950-80DC-D3EFF0A4E912}"/>
                    </a:ext>
                  </a:extLst>
                </p:cNvPr>
                <p:cNvGrpSpPr/>
                <p:nvPr/>
              </p:nvGrpSpPr>
              <p:grpSpPr>
                <a:xfrm>
                  <a:off x="1319897" y="5456897"/>
                  <a:ext cx="646473" cy="468506"/>
                  <a:chOff x="1319897" y="5456897"/>
                  <a:chExt cx="646473" cy="468506"/>
                </a:xfrm>
              </p:grpSpPr>
              <p:sp>
                <p:nvSpPr>
                  <p:cNvPr id="837" name="フリーフォーム 836">
                    <a:extLst>
                      <a:ext uri="{FF2B5EF4-FFF2-40B4-BE49-F238E27FC236}">
                        <a16:creationId xmlns:a16="http://schemas.microsoft.com/office/drawing/2014/main" id="{8E934D30-1383-119D-4F77-97B50A45A5CB}"/>
                      </a:ext>
                    </a:extLst>
                  </p:cNvPr>
                  <p:cNvSpPr/>
                  <p:nvPr/>
                </p:nvSpPr>
                <p:spPr>
                  <a:xfrm>
                    <a:off x="1319897" y="5925397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8" name="フリーフォーム 837">
                    <a:extLst>
                      <a:ext uri="{FF2B5EF4-FFF2-40B4-BE49-F238E27FC236}">
                        <a16:creationId xmlns:a16="http://schemas.microsoft.com/office/drawing/2014/main" id="{518421E0-21D9-E230-0731-0958A2646B65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9" name="フリーフォーム 838">
                    <a:extLst>
                      <a:ext uri="{FF2B5EF4-FFF2-40B4-BE49-F238E27FC236}">
                        <a16:creationId xmlns:a16="http://schemas.microsoft.com/office/drawing/2014/main" id="{7201ED4B-3E10-CD6E-77E7-6C4025E3BE5E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0" name="フリーフォーム 839">
                    <a:extLst>
                      <a:ext uri="{FF2B5EF4-FFF2-40B4-BE49-F238E27FC236}">
                        <a16:creationId xmlns:a16="http://schemas.microsoft.com/office/drawing/2014/main" id="{F21DABFE-D2D1-9AEC-A3FF-87FADA23164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1" name="フリーフォーム 840">
                    <a:extLst>
                      <a:ext uri="{FF2B5EF4-FFF2-40B4-BE49-F238E27FC236}">
                        <a16:creationId xmlns:a16="http://schemas.microsoft.com/office/drawing/2014/main" id="{DCEFA19A-91FC-49B1-D7ED-D020F2432BB0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2" name="フリーフォーム 841">
                    <a:extLst>
                      <a:ext uri="{FF2B5EF4-FFF2-40B4-BE49-F238E27FC236}">
                        <a16:creationId xmlns:a16="http://schemas.microsoft.com/office/drawing/2014/main" id="{D436EDD9-1251-BC73-6A26-BE1E7326B82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456897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3" name="フリーフォーム 842">
                    <a:extLst>
                      <a:ext uri="{FF2B5EF4-FFF2-40B4-BE49-F238E27FC236}">
                        <a16:creationId xmlns:a16="http://schemas.microsoft.com/office/drawing/2014/main" id="{B4D08485-4533-918A-51D2-FBFDF93F0C2F}"/>
                      </a:ext>
                    </a:extLst>
                  </p:cNvPr>
                  <p:cNvSpPr/>
                  <p:nvPr/>
                </p:nvSpPr>
                <p:spPr>
                  <a:xfrm>
                    <a:off x="1607194" y="545690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4" name="フリーフォーム 843">
                    <a:extLst>
                      <a:ext uri="{FF2B5EF4-FFF2-40B4-BE49-F238E27FC236}">
                        <a16:creationId xmlns:a16="http://schemas.microsoft.com/office/drawing/2014/main" id="{05202D47-713D-0DEF-BB88-CD206E2B0C8A}"/>
                      </a:ext>
                    </a:extLst>
                  </p:cNvPr>
                  <p:cNvSpPr/>
                  <p:nvPr/>
                </p:nvSpPr>
                <p:spPr>
                  <a:xfrm>
                    <a:off x="1966346" y="545690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5" name="フリーフォーム 844">
                    <a:extLst>
                      <a:ext uri="{FF2B5EF4-FFF2-40B4-BE49-F238E27FC236}">
                        <a16:creationId xmlns:a16="http://schemas.microsoft.com/office/drawing/2014/main" id="{51209FF2-E991-E09E-0B03-943CBBD0F4AF}"/>
                      </a:ext>
                    </a:extLst>
                  </p:cNvPr>
                  <p:cNvSpPr/>
                  <p:nvPr/>
                </p:nvSpPr>
                <p:spPr>
                  <a:xfrm>
                    <a:off x="1679049" y="581728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6" name="フリーフォーム 845">
                    <a:extLst>
                      <a:ext uri="{FF2B5EF4-FFF2-40B4-BE49-F238E27FC236}">
                        <a16:creationId xmlns:a16="http://schemas.microsoft.com/office/drawing/2014/main" id="{FCEF7DB2-FBA7-A1C6-F17A-E758C624EAC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7" name="フリーフォーム 846">
                    <a:extLst>
                      <a:ext uri="{FF2B5EF4-FFF2-40B4-BE49-F238E27FC236}">
                        <a16:creationId xmlns:a16="http://schemas.microsoft.com/office/drawing/2014/main" id="{C3FA3C2A-CD91-3FB8-F804-B88FB37F60A9}"/>
                      </a:ext>
                    </a:extLst>
                  </p:cNvPr>
                  <p:cNvSpPr/>
                  <p:nvPr/>
                </p:nvSpPr>
                <p:spPr>
                  <a:xfrm>
                    <a:off x="1499473" y="5565012"/>
                    <a:ext cx="179575" cy="360384"/>
                  </a:xfrm>
                  <a:custGeom>
                    <a:avLst/>
                    <a:gdLst>
                      <a:gd name="connsiteX0" fmla="*/ 179576 w 179575"/>
                      <a:gd name="connsiteY0" fmla="*/ 0 h 360384"/>
                      <a:gd name="connsiteX1" fmla="*/ 0 w 179575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575" h="360384">
                        <a:moveTo>
                          <a:pt x="179576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8" name="フリーフォーム 847">
                    <a:extLst>
                      <a:ext uri="{FF2B5EF4-FFF2-40B4-BE49-F238E27FC236}">
                        <a16:creationId xmlns:a16="http://schemas.microsoft.com/office/drawing/2014/main" id="{2DF32C7F-25AD-27A4-6E12-6EEDD34F0C5C}"/>
                      </a:ext>
                    </a:extLst>
                  </p:cNvPr>
                  <p:cNvSpPr/>
                  <p:nvPr/>
                </p:nvSpPr>
                <p:spPr>
                  <a:xfrm>
                    <a:off x="1319897" y="5745207"/>
                    <a:ext cx="359151" cy="180189"/>
                  </a:xfrm>
                  <a:custGeom>
                    <a:avLst/>
                    <a:gdLst>
                      <a:gd name="connsiteX0" fmla="*/ 0 w 359151"/>
                      <a:gd name="connsiteY0" fmla="*/ 0 h 180189"/>
                      <a:gd name="connsiteX1" fmla="*/ 359152 w 359151"/>
                      <a:gd name="connsiteY1" fmla="*/ 180190 h 180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89">
                        <a:moveTo>
                          <a:pt x="0" y="0"/>
                        </a:moveTo>
                        <a:lnTo>
                          <a:pt x="359152" y="18019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9" name="フリーフォーム 848">
                    <a:extLst>
                      <a:ext uri="{FF2B5EF4-FFF2-40B4-BE49-F238E27FC236}">
                        <a16:creationId xmlns:a16="http://schemas.microsoft.com/office/drawing/2014/main" id="{BB0B00BC-4BD1-B54B-74A6-3DC616E927A9}"/>
                      </a:ext>
                    </a:extLst>
                  </p:cNvPr>
                  <p:cNvSpPr/>
                  <p:nvPr/>
                </p:nvSpPr>
                <p:spPr>
                  <a:xfrm>
                    <a:off x="1319897" y="5565012"/>
                    <a:ext cx="359151" cy="180194"/>
                  </a:xfrm>
                  <a:custGeom>
                    <a:avLst/>
                    <a:gdLst>
                      <a:gd name="connsiteX0" fmla="*/ 0 w 359151"/>
                      <a:gd name="connsiteY0" fmla="*/ 0 h 180194"/>
                      <a:gd name="connsiteX1" fmla="*/ 359152 w 359151"/>
                      <a:gd name="connsiteY1" fmla="*/ 180195 h 180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180194">
                        <a:moveTo>
                          <a:pt x="0" y="0"/>
                        </a:moveTo>
                        <a:lnTo>
                          <a:pt x="359152" y="1801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0" name="フリーフォーム 849">
                    <a:extLst>
                      <a:ext uri="{FF2B5EF4-FFF2-40B4-BE49-F238E27FC236}">
                        <a16:creationId xmlns:a16="http://schemas.microsoft.com/office/drawing/2014/main" id="{84E595D0-7AEB-EA9C-9DD5-DF5B1B010F3A}"/>
                      </a:ext>
                    </a:extLst>
                  </p:cNvPr>
                  <p:cNvSpPr/>
                  <p:nvPr/>
                </p:nvSpPr>
                <p:spPr>
                  <a:xfrm>
                    <a:off x="1319897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1" name="フリーフォーム 850">
                    <a:extLst>
                      <a:ext uri="{FF2B5EF4-FFF2-40B4-BE49-F238E27FC236}">
                        <a16:creationId xmlns:a16="http://schemas.microsoft.com/office/drawing/2014/main" id="{39CCD431-870D-444F-5316-D6110163888A}"/>
                      </a:ext>
                    </a:extLst>
                  </p:cNvPr>
                  <p:cNvSpPr/>
                  <p:nvPr/>
                </p:nvSpPr>
                <p:spPr>
                  <a:xfrm>
                    <a:off x="1499473" y="5456897"/>
                    <a:ext cx="466897" cy="108115"/>
                  </a:xfrm>
                  <a:custGeom>
                    <a:avLst/>
                    <a:gdLst>
                      <a:gd name="connsiteX0" fmla="*/ 466897 w 466897"/>
                      <a:gd name="connsiteY0" fmla="*/ 0 h 108115"/>
                      <a:gd name="connsiteX1" fmla="*/ 0 w 4668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6897" h="108115">
                        <a:moveTo>
                          <a:pt x="4668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2" name="フリーフォーム 851">
                    <a:extLst>
                      <a:ext uri="{FF2B5EF4-FFF2-40B4-BE49-F238E27FC236}">
                        <a16:creationId xmlns:a16="http://schemas.microsoft.com/office/drawing/2014/main" id="{726097C8-3ECC-3DFC-D867-916B7DA54D0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745207"/>
                    <a:ext cx="287297" cy="72080"/>
                  </a:xfrm>
                  <a:custGeom>
                    <a:avLst/>
                    <a:gdLst>
                      <a:gd name="connsiteX0" fmla="*/ 287297 w 287297"/>
                      <a:gd name="connsiteY0" fmla="*/ 72081 h 72080"/>
                      <a:gd name="connsiteX1" fmla="*/ 0 w 287297"/>
                      <a:gd name="connsiteY1" fmla="*/ 0 h 72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80">
                        <a:moveTo>
                          <a:pt x="287297" y="7208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3" name="フリーフォーム 852">
                    <a:extLst>
                      <a:ext uri="{FF2B5EF4-FFF2-40B4-BE49-F238E27FC236}">
                        <a16:creationId xmlns:a16="http://schemas.microsoft.com/office/drawing/2014/main" id="{F82C9C71-7381-879C-7FB3-E812F37F55E7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65012"/>
                    <a:ext cx="287297" cy="72079"/>
                  </a:xfrm>
                  <a:custGeom>
                    <a:avLst/>
                    <a:gdLst>
                      <a:gd name="connsiteX0" fmla="*/ 287297 w 287297"/>
                      <a:gd name="connsiteY0" fmla="*/ 72079 h 72079"/>
                      <a:gd name="connsiteX1" fmla="*/ 0 w 287297"/>
                      <a:gd name="connsiteY1" fmla="*/ 0 h 72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72079">
                        <a:moveTo>
                          <a:pt x="287297" y="7207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4" name="フリーフォーム 853">
                    <a:extLst>
                      <a:ext uri="{FF2B5EF4-FFF2-40B4-BE49-F238E27FC236}">
                        <a16:creationId xmlns:a16="http://schemas.microsoft.com/office/drawing/2014/main" id="{F8630576-47BE-C77E-75F8-BEC088B3181F}"/>
                      </a:ext>
                    </a:extLst>
                  </p:cNvPr>
                  <p:cNvSpPr/>
                  <p:nvPr/>
                </p:nvSpPr>
                <p:spPr>
                  <a:xfrm>
                    <a:off x="1463558" y="5510954"/>
                    <a:ext cx="215491" cy="54057"/>
                  </a:xfrm>
                  <a:custGeom>
                    <a:avLst/>
                    <a:gdLst>
                      <a:gd name="connsiteX0" fmla="*/ 0 w 215491"/>
                      <a:gd name="connsiteY0" fmla="*/ 0 h 54057"/>
                      <a:gd name="connsiteX1" fmla="*/ 215491 w 215491"/>
                      <a:gd name="connsiteY1" fmla="*/ 54058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0" y="0"/>
                        </a:moveTo>
                        <a:lnTo>
                          <a:pt x="215491" y="5405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5" name="フリーフォーム 854">
                    <a:extLst>
                      <a:ext uri="{FF2B5EF4-FFF2-40B4-BE49-F238E27FC236}">
                        <a16:creationId xmlns:a16="http://schemas.microsoft.com/office/drawing/2014/main" id="{47D9A580-A1EB-5142-CD7A-7EC76F15C7D0}"/>
                      </a:ext>
                    </a:extLst>
                  </p:cNvPr>
                  <p:cNvSpPr/>
                  <p:nvPr/>
                </p:nvSpPr>
                <p:spPr>
                  <a:xfrm>
                    <a:off x="1607219" y="5456897"/>
                    <a:ext cx="215491" cy="54057"/>
                  </a:xfrm>
                  <a:custGeom>
                    <a:avLst/>
                    <a:gdLst>
                      <a:gd name="connsiteX0" fmla="*/ 215491 w 215491"/>
                      <a:gd name="connsiteY0" fmla="*/ 54058 h 54057"/>
                      <a:gd name="connsiteX1" fmla="*/ 0 w 215491"/>
                      <a:gd name="connsiteY1" fmla="*/ 0 h 54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5491" h="54057">
                        <a:moveTo>
                          <a:pt x="215491" y="5405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6" name="フリーフォーム 855">
                    <a:extLst>
                      <a:ext uri="{FF2B5EF4-FFF2-40B4-BE49-F238E27FC236}">
                        <a16:creationId xmlns:a16="http://schemas.microsoft.com/office/drawing/2014/main" id="{3980AA48-CF70-428C-3D15-4612A51E76B2}"/>
                      </a:ext>
                    </a:extLst>
                  </p:cNvPr>
                  <p:cNvSpPr/>
                  <p:nvPr/>
                </p:nvSpPr>
                <p:spPr>
                  <a:xfrm>
                    <a:off x="1679049" y="5510954"/>
                    <a:ext cx="143660" cy="414442"/>
                  </a:xfrm>
                  <a:custGeom>
                    <a:avLst/>
                    <a:gdLst>
                      <a:gd name="connsiteX0" fmla="*/ 0 w 143660"/>
                      <a:gd name="connsiteY0" fmla="*/ 414442 h 414442"/>
                      <a:gd name="connsiteX1" fmla="*/ 143661 w 143660"/>
                      <a:gd name="connsiteY1" fmla="*/ 0 h 41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2">
                        <a:moveTo>
                          <a:pt x="0" y="414442"/>
                        </a:moveTo>
                        <a:lnTo>
                          <a:pt x="1436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7" name="フリーフォーム 856">
                    <a:extLst>
                      <a:ext uri="{FF2B5EF4-FFF2-40B4-BE49-F238E27FC236}">
                        <a16:creationId xmlns:a16="http://schemas.microsoft.com/office/drawing/2014/main" id="{63A05F77-329E-8122-38F0-5742C92739FC}"/>
                      </a:ext>
                    </a:extLst>
                  </p:cNvPr>
                  <p:cNvSpPr/>
                  <p:nvPr/>
                </p:nvSpPr>
                <p:spPr>
                  <a:xfrm>
                    <a:off x="1822710" y="5456897"/>
                    <a:ext cx="143660" cy="414448"/>
                  </a:xfrm>
                  <a:custGeom>
                    <a:avLst/>
                    <a:gdLst>
                      <a:gd name="connsiteX0" fmla="*/ 143661 w 143660"/>
                      <a:gd name="connsiteY0" fmla="*/ 0 h 414448"/>
                      <a:gd name="connsiteX1" fmla="*/ 0 w 143660"/>
                      <a:gd name="connsiteY1" fmla="*/ 414449 h 414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3660" h="414448">
                        <a:moveTo>
                          <a:pt x="143661" y="0"/>
                        </a:moveTo>
                        <a:lnTo>
                          <a:pt x="0" y="41444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29" name="グラフィックス 764">
                  <a:extLst>
                    <a:ext uri="{FF2B5EF4-FFF2-40B4-BE49-F238E27FC236}">
                      <a16:creationId xmlns:a16="http://schemas.microsoft.com/office/drawing/2014/main" id="{2E0A3896-87EA-F6D4-220B-EAB249CB003C}"/>
                    </a:ext>
                  </a:extLst>
                </p:cNvPr>
                <p:cNvGrpSpPr/>
                <p:nvPr/>
              </p:nvGrpSpPr>
              <p:grpSpPr>
                <a:xfrm>
                  <a:off x="1304633" y="5441579"/>
                  <a:ext cx="677002" cy="499133"/>
                  <a:chOff x="1304633" y="5441579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830" name="フリーフォーム 829">
                    <a:extLst>
                      <a:ext uri="{FF2B5EF4-FFF2-40B4-BE49-F238E27FC236}">
                        <a16:creationId xmlns:a16="http://schemas.microsoft.com/office/drawing/2014/main" id="{DF175B1E-95BA-172A-DB9B-3D9632C88AD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1" name="フリーフォーム 830">
                    <a:extLst>
                      <a:ext uri="{FF2B5EF4-FFF2-40B4-BE49-F238E27FC236}">
                        <a16:creationId xmlns:a16="http://schemas.microsoft.com/office/drawing/2014/main" id="{11168509-5BA8-11AA-18CC-009817DE0459}"/>
                      </a:ext>
                    </a:extLst>
                  </p:cNvPr>
                  <p:cNvSpPr/>
                  <p:nvPr/>
                </p:nvSpPr>
                <p:spPr>
                  <a:xfrm>
                    <a:off x="1304633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2" name="フリーフォーム 831">
                    <a:extLst>
                      <a:ext uri="{FF2B5EF4-FFF2-40B4-BE49-F238E27FC236}">
                        <a16:creationId xmlns:a16="http://schemas.microsoft.com/office/drawing/2014/main" id="{913118B8-A8AF-1D3B-5ED4-F3A2C9FBFD9F}"/>
                      </a:ext>
                    </a:extLst>
                  </p:cNvPr>
                  <p:cNvSpPr/>
                  <p:nvPr/>
                </p:nvSpPr>
                <p:spPr>
                  <a:xfrm>
                    <a:off x="1304633" y="59100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3" name="フリーフォーム 832">
                    <a:extLst>
                      <a:ext uri="{FF2B5EF4-FFF2-40B4-BE49-F238E27FC236}">
                        <a16:creationId xmlns:a16="http://schemas.microsoft.com/office/drawing/2014/main" id="{834FB446-DBB5-A0AA-0DFB-2572E676639A}"/>
                      </a:ext>
                    </a:extLst>
                  </p:cNvPr>
                  <p:cNvSpPr/>
                  <p:nvPr/>
                </p:nvSpPr>
                <p:spPr>
                  <a:xfrm>
                    <a:off x="1951106" y="5441579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4" name="フリーフォーム 833">
                    <a:extLst>
                      <a:ext uri="{FF2B5EF4-FFF2-40B4-BE49-F238E27FC236}">
                        <a16:creationId xmlns:a16="http://schemas.microsoft.com/office/drawing/2014/main" id="{64EC3090-46C9-FE34-F8EE-EDA5857886DD}"/>
                      </a:ext>
                    </a:extLst>
                  </p:cNvPr>
                  <p:cNvSpPr/>
                  <p:nvPr/>
                </p:nvSpPr>
                <p:spPr>
                  <a:xfrm>
                    <a:off x="1951107" y="5801965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5" name="フリーフォーム 834">
                    <a:extLst>
                      <a:ext uri="{FF2B5EF4-FFF2-40B4-BE49-F238E27FC236}">
                        <a16:creationId xmlns:a16="http://schemas.microsoft.com/office/drawing/2014/main" id="{1BEFC5A2-181F-D3D5-A1D2-06238F715DED}"/>
                      </a:ext>
                    </a:extLst>
                  </p:cNvPr>
                  <p:cNvSpPr/>
                  <p:nvPr/>
                </p:nvSpPr>
                <p:spPr>
                  <a:xfrm>
                    <a:off x="1591955" y="5441580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6" name="フリーフォーム 835">
                    <a:extLst>
                      <a:ext uri="{FF2B5EF4-FFF2-40B4-BE49-F238E27FC236}">
                        <a16:creationId xmlns:a16="http://schemas.microsoft.com/office/drawing/2014/main" id="{84720967-B870-7AA3-C773-1E5BFC601DB0}"/>
                      </a:ext>
                    </a:extLst>
                  </p:cNvPr>
                  <p:cNvSpPr/>
                  <p:nvPr/>
                </p:nvSpPr>
                <p:spPr>
                  <a:xfrm>
                    <a:off x="1663785" y="554969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0" name="グループ化 9">
                <a:extLst>
                  <a:ext uri="{FF2B5EF4-FFF2-40B4-BE49-F238E27FC236}">
                    <a16:creationId xmlns:a16="http://schemas.microsoft.com/office/drawing/2014/main" id="{FAEF6A01-6040-31A8-B25C-8585599AFE2D}"/>
                  </a:ext>
                </a:extLst>
              </p:cNvPr>
              <p:cNvGrpSpPr/>
              <p:nvPr/>
            </p:nvGrpSpPr>
            <p:grpSpPr>
              <a:xfrm>
                <a:off x="2104821" y="5529503"/>
                <a:ext cx="674174" cy="323614"/>
                <a:chOff x="2104821" y="5529503"/>
                <a:chExt cx="674174" cy="323614"/>
              </a:xfrm>
            </p:grpSpPr>
            <p:grpSp>
              <p:nvGrpSpPr>
                <p:cNvPr id="785" name="グラフィックス 1393">
                  <a:extLst>
                    <a:ext uri="{FF2B5EF4-FFF2-40B4-BE49-F238E27FC236}">
                      <a16:creationId xmlns:a16="http://schemas.microsoft.com/office/drawing/2014/main" id="{829C44AE-CC38-DD40-3DE2-1CF2C63183C7}"/>
                    </a:ext>
                  </a:extLst>
                </p:cNvPr>
                <p:cNvGrpSpPr/>
                <p:nvPr/>
              </p:nvGrpSpPr>
              <p:grpSpPr>
                <a:xfrm>
                  <a:off x="2114753" y="5539434"/>
                  <a:ext cx="654311" cy="303756"/>
                  <a:chOff x="2114753" y="5539434"/>
                  <a:chExt cx="654311" cy="303756"/>
                </a:xfrm>
              </p:grpSpPr>
              <p:sp>
                <p:nvSpPr>
                  <p:cNvPr id="794" name="フリーフォーム 793">
                    <a:extLst>
                      <a:ext uri="{FF2B5EF4-FFF2-40B4-BE49-F238E27FC236}">
                        <a16:creationId xmlns:a16="http://schemas.microsoft.com/office/drawing/2014/main" id="{78B9DD96-FCE6-2575-8ED9-551C43BD80BA}"/>
                      </a:ext>
                    </a:extLst>
                  </p:cNvPr>
                  <p:cNvSpPr/>
                  <p:nvPr/>
                </p:nvSpPr>
                <p:spPr>
                  <a:xfrm>
                    <a:off x="2348446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5" name="フリーフォーム 794">
                    <a:extLst>
                      <a:ext uri="{FF2B5EF4-FFF2-40B4-BE49-F238E27FC236}">
                        <a16:creationId xmlns:a16="http://schemas.microsoft.com/office/drawing/2014/main" id="{533C53F9-81AD-84DC-BF95-C4423EAFAF89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6" name="フリーフォーム 795">
                    <a:extLst>
                      <a:ext uri="{FF2B5EF4-FFF2-40B4-BE49-F238E27FC236}">
                        <a16:creationId xmlns:a16="http://schemas.microsoft.com/office/drawing/2014/main" id="{92CF25FC-72D5-1E3F-4570-591B003D6AE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7" name="フリーフォーム 796">
                    <a:extLst>
                      <a:ext uri="{FF2B5EF4-FFF2-40B4-BE49-F238E27FC236}">
                        <a16:creationId xmlns:a16="http://schemas.microsoft.com/office/drawing/2014/main" id="{DBA7C181-144F-AE93-F390-6EF36421A6FD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8" name="フリーフォーム 797">
                    <a:extLst>
                      <a:ext uri="{FF2B5EF4-FFF2-40B4-BE49-F238E27FC236}">
                        <a16:creationId xmlns:a16="http://schemas.microsoft.com/office/drawing/2014/main" id="{2907D9AD-7234-8FEF-EAF5-8BF89F8D50EE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9" name="フリーフォーム 798">
                    <a:extLst>
                      <a:ext uri="{FF2B5EF4-FFF2-40B4-BE49-F238E27FC236}">
                        <a16:creationId xmlns:a16="http://schemas.microsoft.com/office/drawing/2014/main" id="{1622CA08-7C4B-2DD3-2200-463D25252CB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" name="フリーフォーム 799">
                    <a:extLst>
                      <a:ext uri="{FF2B5EF4-FFF2-40B4-BE49-F238E27FC236}">
                        <a16:creationId xmlns:a16="http://schemas.microsoft.com/office/drawing/2014/main" id="{CB5BBF44-D120-0CC2-5EC5-1868C70759EC}"/>
                      </a:ext>
                    </a:extLst>
                  </p:cNvPr>
                  <p:cNvSpPr/>
                  <p:nvPr/>
                </p:nvSpPr>
                <p:spPr>
                  <a:xfrm>
                    <a:off x="2535372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1" name="フリーフォーム 800">
                    <a:extLst>
                      <a:ext uri="{FF2B5EF4-FFF2-40B4-BE49-F238E27FC236}">
                        <a16:creationId xmlns:a16="http://schemas.microsoft.com/office/drawing/2014/main" id="{C6507919-FF1F-D7FA-B008-8BB3FE1F33F8}"/>
                      </a:ext>
                    </a:extLst>
                  </p:cNvPr>
                  <p:cNvSpPr/>
                  <p:nvPr/>
                </p:nvSpPr>
                <p:spPr>
                  <a:xfrm>
                    <a:off x="2769049" y="5539438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2" name="フリーフォーム 801">
                    <a:extLst>
                      <a:ext uri="{FF2B5EF4-FFF2-40B4-BE49-F238E27FC236}">
                        <a16:creationId xmlns:a16="http://schemas.microsoft.com/office/drawing/2014/main" id="{F9FC83CF-E483-C279-79F3-8201C0B84CFC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7309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3" name="フリーフォーム 802">
                    <a:extLst>
                      <a:ext uri="{FF2B5EF4-FFF2-40B4-BE49-F238E27FC236}">
                        <a16:creationId xmlns:a16="http://schemas.microsoft.com/office/drawing/2014/main" id="{3B9C1362-EF0D-6C45-65B9-C99B8955EF67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4" name="フリーフォーム 803">
                    <a:extLst>
                      <a:ext uri="{FF2B5EF4-FFF2-40B4-BE49-F238E27FC236}">
                        <a16:creationId xmlns:a16="http://schemas.microsoft.com/office/drawing/2014/main" id="{D0F6E21C-D845-BB18-0609-94A7CCCB5777}"/>
                      </a:ext>
                    </a:extLst>
                  </p:cNvPr>
                  <p:cNvSpPr/>
                  <p:nvPr/>
                </p:nvSpPr>
                <p:spPr>
                  <a:xfrm>
                    <a:off x="2465284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5" name="フリーフォーム 804">
                    <a:extLst>
                      <a:ext uri="{FF2B5EF4-FFF2-40B4-BE49-F238E27FC236}">
                        <a16:creationId xmlns:a16="http://schemas.microsoft.com/office/drawing/2014/main" id="{10442441-749A-D786-3A1C-8E44E6F3786B}"/>
                      </a:ext>
                    </a:extLst>
                  </p:cNvPr>
                  <p:cNvSpPr/>
                  <p:nvPr/>
                </p:nvSpPr>
                <p:spPr>
                  <a:xfrm>
                    <a:off x="2348446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6" name="フリーフォーム 805">
                    <a:extLst>
                      <a:ext uri="{FF2B5EF4-FFF2-40B4-BE49-F238E27FC236}">
                        <a16:creationId xmlns:a16="http://schemas.microsoft.com/office/drawing/2014/main" id="{0FD955FA-F458-A964-40E2-6AEE55F2D432}"/>
                      </a:ext>
                    </a:extLst>
                  </p:cNvPr>
                  <p:cNvSpPr/>
                  <p:nvPr/>
                </p:nvSpPr>
                <p:spPr>
                  <a:xfrm>
                    <a:off x="2348446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7" name="フリーフォーム 806">
                    <a:extLst>
                      <a:ext uri="{FF2B5EF4-FFF2-40B4-BE49-F238E27FC236}">
                        <a16:creationId xmlns:a16="http://schemas.microsoft.com/office/drawing/2014/main" id="{F5BBDC48-92ED-5F4F-4F55-7A5C89FB2040}"/>
                      </a:ext>
                    </a:extLst>
                  </p:cNvPr>
                  <p:cNvSpPr/>
                  <p:nvPr/>
                </p:nvSpPr>
                <p:spPr>
                  <a:xfrm>
                    <a:off x="2348446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8" name="フリーフォーム 807">
                    <a:extLst>
                      <a:ext uri="{FF2B5EF4-FFF2-40B4-BE49-F238E27FC236}">
                        <a16:creationId xmlns:a16="http://schemas.microsoft.com/office/drawing/2014/main" id="{596C81D2-1F51-57F2-BC76-A5F2905255D4}"/>
                      </a:ext>
                    </a:extLst>
                  </p:cNvPr>
                  <p:cNvSpPr/>
                  <p:nvPr/>
                </p:nvSpPr>
                <p:spPr>
                  <a:xfrm>
                    <a:off x="2465284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9" name="フリーフォーム 808">
                    <a:extLst>
                      <a:ext uri="{FF2B5EF4-FFF2-40B4-BE49-F238E27FC236}">
                        <a16:creationId xmlns:a16="http://schemas.microsoft.com/office/drawing/2014/main" id="{9438150F-0AF8-3B24-2E50-B4BF435F9B5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726360"/>
                    <a:ext cx="186925" cy="46733"/>
                  </a:xfrm>
                  <a:custGeom>
                    <a:avLst/>
                    <a:gdLst>
                      <a:gd name="connsiteX0" fmla="*/ 186926 w 186925"/>
                      <a:gd name="connsiteY0" fmla="*/ 46734 h 46733"/>
                      <a:gd name="connsiteX1" fmla="*/ 0 w 186925"/>
                      <a:gd name="connsiteY1" fmla="*/ 0 h 46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3">
                        <a:moveTo>
                          <a:pt x="186926" y="467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0" name="フリーフォーム 809">
                    <a:extLst>
                      <a:ext uri="{FF2B5EF4-FFF2-40B4-BE49-F238E27FC236}">
                        <a16:creationId xmlns:a16="http://schemas.microsoft.com/office/drawing/2014/main" id="{179D6522-14F0-01A7-916D-14AA990DE3F0}"/>
                      </a:ext>
                    </a:extLst>
                  </p:cNvPr>
                  <p:cNvSpPr/>
                  <p:nvPr/>
                </p:nvSpPr>
                <p:spPr>
                  <a:xfrm>
                    <a:off x="2582123" y="5609531"/>
                    <a:ext cx="186925" cy="46732"/>
                  </a:xfrm>
                  <a:custGeom>
                    <a:avLst/>
                    <a:gdLst>
                      <a:gd name="connsiteX0" fmla="*/ 186926 w 186925"/>
                      <a:gd name="connsiteY0" fmla="*/ 46733 h 46732"/>
                      <a:gd name="connsiteX1" fmla="*/ 0 w 186925"/>
                      <a:gd name="connsiteY1" fmla="*/ 0 h 46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46732">
                        <a:moveTo>
                          <a:pt x="186926" y="4673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1" name="フリーフォーム 810">
                    <a:extLst>
                      <a:ext uri="{FF2B5EF4-FFF2-40B4-BE49-F238E27FC236}">
                        <a16:creationId xmlns:a16="http://schemas.microsoft.com/office/drawing/2014/main" id="{B7999CAB-0AB1-B2AC-B385-972AFD09ECBD}"/>
                      </a:ext>
                    </a:extLst>
                  </p:cNvPr>
                  <p:cNvSpPr/>
                  <p:nvPr/>
                </p:nvSpPr>
                <p:spPr>
                  <a:xfrm>
                    <a:off x="2441917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2" name="フリーフォーム 811">
                    <a:extLst>
                      <a:ext uri="{FF2B5EF4-FFF2-40B4-BE49-F238E27FC236}">
                        <a16:creationId xmlns:a16="http://schemas.microsoft.com/office/drawing/2014/main" id="{99914A10-E4FD-CB5F-115F-0B8015962368}"/>
                      </a:ext>
                    </a:extLst>
                  </p:cNvPr>
                  <p:cNvSpPr/>
                  <p:nvPr/>
                </p:nvSpPr>
                <p:spPr>
                  <a:xfrm>
                    <a:off x="2535387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3" name="フリーフォーム 812">
                    <a:extLst>
                      <a:ext uri="{FF2B5EF4-FFF2-40B4-BE49-F238E27FC236}">
                        <a16:creationId xmlns:a16="http://schemas.microsoft.com/office/drawing/2014/main" id="{EC7E9EE5-FCBD-A519-20D1-7C26192BAE48}"/>
                      </a:ext>
                    </a:extLst>
                  </p:cNvPr>
                  <p:cNvSpPr/>
                  <p:nvPr/>
                </p:nvSpPr>
                <p:spPr>
                  <a:xfrm>
                    <a:off x="2582123" y="5574482"/>
                    <a:ext cx="93470" cy="268704"/>
                  </a:xfrm>
                  <a:custGeom>
                    <a:avLst/>
                    <a:gdLst>
                      <a:gd name="connsiteX0" fmla="*/ 0 w 93470"/>
                      <a:gd name="connsiteY0" fmla="*/ 268704 h 268704"/>
                      <a:gd name="connsiteX1" fmla="*/ 93471 w 93470"/>
                      <a:gd name="connsiteY1" fmla="*/ 0 h 268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4">
                        <a:moveTo>
                          <a:pt x="0" y="268704"/>
                        </a:moveTo>
                        <a:lnTo>
                          <a:pt x="934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4" name="フリーフォーム 813">
                    <a:extLst>
                      <a:ext uri="{FF2B5EF4-FFF2-40B4-BE49-F238E27FC236}">
                        <a16:creationId xmlns:a16="http://schemas.microsoft.com/office/drawing/2014/main" id="{3B9E03E0-EBA1-455B-6F1B-E17C541A34A3}"/>
                      </a:ext>
                    </a:extLst>
                  </p:cNvPr>
                  <p:cNvSpPr/>
                  <p:nvPr/>
                </p:nvSpPr>
                <p:spPr>
                  <a:xfrm>
                    <a:off x="2675594" y="5539434"/>
                    <a:ext cx="93470" cy="268708"/>
                  </a:xfrm>
                  <a:custGeom>
                    <a:avLst/>
                    <a:gdLst>
                      <a:gd name="connsiteX0" fmla="*/ 93471 w 93470"/>
                      <a:gd name="connsiteY0" fmla="*/ 0 h 268708"/>
                      <a:gd name="connsiteX1" fmla="*/ 0 w 93470"/>
                      <a:gd name="connsiteY1" fmla="*/ 268709 h 268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3470" h="268708">
                        <a:moveTo>
                          <a:pt x="93471" y="0"/>
                        </a:moveTo>
                        <a:lnTo>
                          <a:pt x="0" y="2687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5" name="フリーフォーム 814">
                    <a:extLst>
                      <a:ext uri="{FF2B5EF4-FFF2-40B4-BE49-F238E27FC236}">
                        <a16:creationId xmlns:a16="http://schemas.microsoft.com/office/drawing/2014/main" id="{E85652D6-F719-CC34-CAAE-8A885D1A8132}"/>
                      </a:ext>
                    </a:extLst>
                  </p:cNvPr>
                  <p:cNvSpPr/>
                  <p:nvPr/>
                </p:nvSpPr>
                <p:spPr>
                  <a:xfrm>
                    <a:off x="2114753" y="584318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6" name="フリーフォーム 815">
                    <a:extLst>
                      <a:ext uri="{FF2B5EF4-FFF2-40B4-BE49-F238E27FC236}">
                        <a16:creationId xmlns:a16="http://schemas.microsoft.com/office/drawing/2014/main" id="{E515BB83-0AAC-41AF-DEF8-84AEC63AFE57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7" name="フリーフォーム 816">
                    <a:extLst>
                      <a:ext uri="{FF2B5EF4-FFF2-40B4-BE49-F238E27FC236}">
                        <a16:creationId xmlns:a16="http://schemas.microsoft.com/office/drawing/2014/main" id="{879461C8-8BA7-0275-7696-32E367DF92B8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8" name="フリーフォーム 817">
                    <a:extLst>
                      <a:ext uri="{FF2B5EF4-FFF2-40B4-BE49-F238E27FC236}">
                        <a16:creationId xmlns:a16="http://schemas.microsoft.com/office/drawing/2014/main" id="{CE1F0E57-7020-42E9-AB3D-57ED8DF05216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19" name="フリーフォーム 818">
                    <a:extLst>
                      <a:ext uri="{FF2B5EF4-FFF2-40B4-BE49-F238E27FC236}">
                        <a16:creationId xmlns:a16="http://schemas.microsoft.com/office/drawing/2014/main" id="{B25E4252-295D-0A85-9D63-FE57EEDD97B7}"/>
                      </a:ext>
                    </a:extLst>
                  </p:cNvPr>
                  <p:cNvSpPr/>
                  <p:nvPr/>
                </p:nvSpPr>
                <p:spPr>
                  <a:xfrm>
                    <a:off x="2301679" y="553943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0" name="フリーフォーム 819">
                    <a:extLst>
                      <a:ext uri="{FF2B5EF4-FFF2-40B4-BE49-F238E27FC236}">
                        <a16:creationId xmlns:a16="http://schemas.microsoft.com/office/drawing/2014/main" id="{7CC30CCC-60B9-F290-B57F-21950BDE0EBC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1" name="フリーフォーム 820">
                    <a:extLst>
                      <a:ext uri="{FF2B5EF4-FFF2-40B4-BE49-F238E27FC236}">
                        <a16:creationId xmlns:a16="http://schemas.microsoft.com/office/drawing/2014/main" id="{BA6B5EDE-C189-47B9-F004-1B7FE2FCBD50}"/>
                      </a:ext>
                    </a:extLst>
                  </p:cNvPr>
                  <p:cNvSpPr/>
                  <p:nvPr/>
                </p:nvSpPr>
                <p:spPr>
                  <a:xfrm>
                    <a:off x="2231591" y="5609531"/>
                    <a:ext cx="116838" cy="233656"/>
                  </a:xfrm>
                  <a:custGeom>
                    <a:avLst/>
                    <a:gdLst>
                      <a:gd name="connsiteX0" fmla="*/ 116839 w 116838"/>
                      <a:gd name="connsiteY0" fmla="*/ 0 h 233656"/>
                      <a:gd name="connsiteX1" fmla="*/ 0 w 116838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838" h="233656">
                        <a:moveTo>
                          <a:pt x="116839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2" name="フリーフォーム 821">
                    <a:extLst>
                      <a:ext uri="{FF2B5EF4-FFF2-40B4-BE49-F238E27FC236}">
                        <a16:creationId xmlns:a16="http://schemas.microsoft.com/office/drawing/2014/main" id="{EF9BC47D-B7D1-871A-D4DF-26DDE45A612E}"/>
                      </a:ext>
                    </a:extLst>
                  </p:cNvPr>
                  <p:cNvSpPr/>
                  <p:nvPr/>
                </p:nvSpPr>
                <p:spPr>
                  <a:xfrm>
                    <a:off x="2114753" y="5726360"/>
                    <a:ext cx="233677" cy="116826"/>
                  </a:xfrm>
                  <a:custGeom>
                    <a:avLst/>
                    <a:gdLst>
                      <a:gd name="connsiteX0" fmla="*/ 0 w 233677"/>
                      <a:gd name="connsiteY0" fmla="*/ 0 h 116826"/>
                      <a:gd name="connsiteX1" fmla="*/ 233677 w 233677"/>
                      <a:gd name="connsiteY1" fmla="*/ 116826 h 116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6">
                        <a:moveTo>
                          <a:pt x="0" y="0"/>
                        </a:moveTo>
                        <a:lnTo>
                          <a:pt x="233677" y="11682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3" name="フリーフォーム 822">
                    <a:extLst>
                      <a:ext uri="{FF2B5EF4-FFF2-40B4-BE49-F238E27FC236}">
                        <a16:creationId xmlns:a16="http://schemas.microsoft.com/office/drawing/2014/main" id="{D4EF7CB8-A917-FBB2-5038-E4AB2B10532A}"/>
                      </a:ext>
                    </a:extLst>
                  </p:cNvPr>
                  <p:cNvSpPr/>
                  <p:nvPr/>
                </p:nvSpPr>
                <p:spPr>
                  <a:xfrm>
                    <a:off x="2114753" y="5609531"/>
                    <a:ext cx="233677" cy="116829"/>
                  </a:xfrm>
                  <a:custGeom>
                    <a:avLst/>
                    <a:gdLst>
                      <a:gd name="connsiteX0" fmla="*/ 0 w 233677"/>
                      <a:gd name="connsiteY0" fmla="*/ 0 h 116829"/>
                      <a:gd name="connsiteX1" fmla="*/ 233677 w 233677"/>
                      <a:gd name="connsiteY1" fmla="*/ 116830 h 116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116829">
                        <a:moveTo>
                          <a:pt x="0" y="0"/>
                        </a:moveTo>
                        <a:lnTo>
                          <a:pt x="233677" y="1168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4" name="フリーフォーム 823">
                    <a:extLst>
                      <a:ext uri="{FF2B5EF4-FFF2-40B4-BE49-F238E27FC236}">
                        <a16:creationId xmlns:a16="http://schemas.microsoft.com/office/drawing/2014/main" id="{FAAA8822-9800-1322-8536-F083094287CF}"/>
                      </a:ext>
                    </a:extLst>
                  </p:cNvPr>
                  <p:cNvSpPr/>
                  <p:nvPr/>
                </p:nvSpPr>
                <p:spPr>
                  <a:xfrm>
                    <a:off x="2114753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5" name="フリーフォーム 824">
                    <a:extLst>
                      <a:ext uri="{FF2B5EF4-FFF2-40B4-BE49-F238E27FC236}">
                        <a16:creationId xmlns:a16="http://schemas.microsoft.com/office/drawing/2014/main" id="{D8BAC556-4201-7A85-2B2D-D3EF7611EC6D}"/>
                      </a:ext>
                    </a:extLst>
                  </p:cNvPr>
                  <p:cNvSpPr/>
                  <p:nvPr/>
                </p:nvSpPr>
                <p:spPr>
                  <a:xfrm>
                    <a:off x="2231591" y="5539434"/>
                    <a:ext cx="303780" cy="70096"/>
                  </a:xfrm>
                  <a:custGeom>
                    <a:avLst/>
                    <a:gdLst>
                      <a:gd name="connsiteX0" fmla="*/ 303780 w 303780"/>
                      <a:gd name="connsiteY0" fmla="*/ 0 h 70096"/>
                      <a:gd name="connsiteX1" fmla="*/ 0 w 303780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03780" h="70096">
                        <a:moveTo>
                          <a:pt x="303780" y="0"/>
                        </a:moveTo>
                        <a:lnTo>
                          <a:pt x="0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6" name="フリーフォーム 825">
                    <a:extLst>
                      <a:ext uri="{FF2B5EF4-FFF2-40B4-BE49-F238E27FC236}">
                        <a16:creationId xmlns:a16="http://schemas.microsoft.com/office/drawing/2014/main" id="{61A3C0DC-786D-F567-8DB3-FC71804F869C}"/>
                      </a:ext>
                    </a:extLst>
                  </p:cNvPr>
                  <p:cNvSpPr/>
                  <p:nvPr/>
                </p:nvSpPr>
                <p:spPr>
                  <a:xfrm>
                    <a:off x="2208224" y="5574482"/>
                    <a:ext cx="140206" cy="35048"/>
                  </a:xfrm>
                  <a:custGeom>
                    <a:avLst/>
                    <a:gdLst>
                      <a:gd name="connsiteX0" fmla="*/ 0 w 140206"/>
                      <a:gd name="connsiteY0" fmla="*/ 0 h 35048"/>
                      <a:gd name="connsiteX1" fmla="*/ 140206 w 140206"/>
                      <a:gd name="connsiteY1" fmla="*/ 35048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0" y="0"/>
                        </a:moveTo>
                        <a:lnTo>
                          <a:pt x="140206" y="350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27" name="フリーフォーム 826">
                    <a:extLst>
                      <a:ext uri="{FF2B5EF4-FFF2-40B4-BE49-F238E27FC236}">
                        <a16:creationId xmlns:a16="http://schemas.microsoft.com/office/drawing/2014/main" id="{ECE68F83-2A7B-8129-1212-3D84C6138736}"/>
                      </a:ext>
                    </a:extLst>
                  </p:cNvPr>
                  <p:cNvSpPr/>
                  <p:nvPr/>
                </p:nvSpPr>
                <p:spPr>
                  <a:xfrm>
                    <a:off x="2301694" y="5539434"/>
                    <a:ext cx="140206" cy="35048"/>
                  </a:xfrm>
                  <a:custGeom>
                    <a:avLst/>
                    <a:gdLst>
                      <a:gd name="connsiteX0" fmla="*/ 140206 w 140206"/>
                      <a:gd name="connsiteY0" fmla="*/ 35048 h 35048"/>
                      <a:gd name="connsiteX1" fmla="*/ 0 w 140206"/>
                      <a:gd name="connsiteY1" fmla="*/ 0 h 3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0206" h="35048">
                        <a:moveTo>
                          <a:pt x="140206" y="350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86" name="グラフィックス 1393">
                  <a:extLst>
                    <a:ext uri="{FF2B5EF4-FFF2-40B4-BE49-F238E27FC236}">
                      <a16:creationId xmlns:a16="http://schemas.microsoft.com/office/drawing/2014/main" id="{270D6DBA-5B23-D9B1-225E-D96AE1D6DAF5}"/>
                    </a:ext>
                  </a:extLst>
                </p:cNvPr>
                <p:cNvGrpSpPr/>
                <p:nvPr/>
              </p:nvGrpSpPr>
              <p:grpSpPr>
                <a:xfrm>
                  <a:off x="2104821" y="5529503"/>
                  <a:ext cx="674174" cy="323614"/>
                  <a:chOff x="2104821" y="5529503"/>
                  <a:chExt cx="674174" cy="323614"/>
                </a:xfrm>
                <a:solidFill>
                  <a:srgbClr val="000000"/>
                </a:solidFill>
              </p:grpSpPr>
              <p:sp>
                <p:nvSpPr>
                  <p:cNvPr id="787" name="フリーフォーム 786">
                    <a:extLst>
                      <a:ext uri="{FF2B5EF4-FFF2-40B4-BE49-F238E27FC236}">
                        <a16:creationId xmlns:a16="http://schemas.microsoft.com/office/drawing/2014/main" id="{83A24923-8DCC-2282-6B5F-4B8EFDC03A4F}"/>
                      </a:ext>
                    </a:extLst>
                  </p:cNvPr>
                  <p:cNvSpPr/>
                  <p:nvPr/>
                </p:nvSpPr>
                <p:spPr>
                  <a:xfrm>
                    <a:off x="2572192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8" name="フリーフォーム 787">
                    <a:extLst>
                      <a:ext uri="{FF2B5EF4-FFF2-40B4-BE49-F238E27FC236}">
                        <a16:creationId xmlns:a16="http://schemas.microsoft.com/office/drawing/2014/main" id="{5BADE349-686A-7D8E-2EDD-A22D2FBF46D4}"/>
                      </a:ext>
                    </a:extLst>
                  </p:cNvPr>
                  <p:cNvSpPr/>
                  <p:nvPr/>
                </p:nvSpPr>
                <p:spPr>
                  <a:xfrm>
                    <a:off x="2759133" y="5529503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9" name="フリーフォーム 788">
                    <a:extLst>
                      <a:ext uri="{FF2B5EF4-FFF2-40B4-BE49-F238E27FC236}">
                        <a16:creationId xmlns:a16="http://schemas.microsoft.com/office/drawing/2014/main" id="{4E622043-2E98-6CD7-306A-E1D23113E927}"/>
                      </a:ext>
                    </a:extLst>
                  </p:cNvPr>
                  <p:cNvSpPr/>
                  <p:nvPr/>
                </p:nvSpPr>
                <p:spPr>
                  <a:xfrm>
                    <a:off x="2759133" y="576316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0" name="フリーフォーム 789">
                    <a:extLst>
                      <a:ext uri="{FF2B5EF4-FFF2-40B4-BE49-F238E27FC236}">
                        <a16:creationId xmlns:a16="http://schemas.microsoft.com/office/drawing/2014/main" id="{4EAEE587-B8B9-5D67-8FC1-DAD75CA360DD}"/>
                      </a:ext>
                    </a:extLst>
                  </p:cNvPr>
                  <p:cNvSpPr/>
                  <p:nvPr/>
                </p:nvSpPr>
                <p:spPr>
                  <a:xfrm>
                    <a:off x="2104821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1" name="フリーフォーム 790">
                    <a:extLst>
                      <a:ext uri="{FF2B5EF4-FFF2-40B4-BE49-F238E27FC236}">
                        <a16:creationId xmlns:a16="http://schemas.microsoft.com/office/drawing/2014/main" id="{CCE542C1-F4E2-BB3F-63B5-3557270D32CB}"/>
                      </a:ext>
                    </a:extLst>
                  </p:cNvPr>
                  <p:cNvSpPr/>
                  <p:nvPr/>
                </p:nvSpPr>
                <p:spPr>
                  <a:xfrm>
                    <a:off x="2104821" y="583325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2" name="フリーフォーム 791">
                    <a:extLst>
                      <a:ext uri="{FF2B5EF4-FFF2-40B4-BE49-F238E27FC236}">
                        <a16:creationId xmlns:a16="http://schemas.microsoft.com/office/drawing/2014/main" id="{C19F71C8-5E48-703A-B48D-E3C0B283BAE5}"/>
                      </a:ext>
                    </a:extLst>
                  </p:cNvPr>
                  <p:cNvSpPr/>
                  <p:nvPr/>
                </p:nvSpPr>
                <p:spPr>
                  <a:xfrm>
                    <a:off x="2291763" y="552950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3" name="フリーフォーム 792">
                    <a:extLst>
                      <a:ext uri="{FF2B5EF4-FFF2-40B4-BE49-F238E27FC236}">
                        <a16:creationId xmlns:a16="http://schemas.microsoft.com/office/drawing/2014/main" id="{03322F8C-CEA1-6689-A3BC-6E7F0AA3C1FF}"/>
                      </a:ext>
                    </a:extLst>
                  </p:cNvPr>
                  <p:cNvSpPr/>
                  <p:nvPr/>
                </p:nvSpPr>
                <p:spPr>
                  <a:xfrm>
                    <a:off x="2572176" y="559960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B5A7E0C3-9DC5-301F-9224-2F9262E5BE6A}"/>
                  </a:ext>
                </a:extLst>
              </p:cNvPr>
              <p:cNvGrpSpPr/>
              <p:nvPr/>
            </p:nvGrpSpPr>
            <p:grpSpPr>
              <a:xfrm>
                <a:off x="2895255" y="5538562"/>
                <a:ext cx="669375" cy="306715"/>
                <a:chOff x="2895255" y="5538562"/>
                <a:chExt cx="669375" cy="306715"/>
              </a:xfrm>
            </p:grpSpPr>
            <p:grpSp>
              <p:nvGrpSpPr>
                <p:cNvPr id="723" name="グラフィックス 1394">
                  <a:extLst>
                    <a:ext uri="{FF2B5EF4-FFF2-40B4-BE49-F238E27FC236}">
                      <a16:creationId xmlns:a16="http://schemas.microsoft.com/office/drawing/2014/main" id="{258B9547-6A5F-2B25-C4C3-7BF35A4F4824}"/>
                    </a:ext>
                  </a:extLst>
                </p:cNvPr>
                <p:cNvGrpSpPr/>
                <p:nvPr/>
              </p:nvGrpSpPr>
              <p:grpSpPr>
                <a:xfrm>
                  <a:off x="2902974" y="5546299"/>
                  <a:ext cx="653934" cy="291245"/>
                  <a:chOff x="2902974" y="5546299"/>
                  <a:chExt cx="653934" cy="291245"/>
                </a:xfrm>
              </p:grpSpPr>
              <p:sp>
                <p:nvSpPr>
                  <p:cNvPr id="732" name="フリーフォーム 731">
                    <a:extLst>
                      <a:ext uri="{FF2B5EF4-FFF2-40B4-BE49-F238E27FC236}">
                        <a16:creationId xmlns:a16="http://schemas.microsoft.com/office/drawing/2014/main" id="{01CE8D43-F1A2-95FA-8E7E-EADD4EB0D57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3" name="フリーフォーム 732">
                    <a:extLst>
                      <a:ext uri="{FF2B5EF4-FFF2-40B4-BE49-F238E27FC236}">
                        <a16:creationId xmlns:a16="http://schemas.microsoft.com/office/drawing/2014/main" id="{4A713F04-BAD7-AE88-1D53-4729FE80B903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4" name="フリーフォーム 733">
                    <a:extLst>
                      <a:ext uri="{FF2B5EF4-FFF2-40B4-BE49-F238E27FC236}">
                        <a16:creationId xmlns:a16="http://schemas.microsoft.com/office/drawing/2014/main" id="{BF71EB12-3233-7FB5-9FCD-CB2D1FF8E486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5" name="フリーフォーム 734">
                    <a:extLst>
                      <a:ext uri="{FF2B5EF4-FFF2-40B4-BE49-F238E27FC236}">
                        <a16:creationId xmlns:a16="http://schemas.microsoft.com/office/drawing/2014/main" id="{F740CA63-9B32-92D8-A63C-E07F8D517B14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6" name="フリーフォーム 735">
                    <a:extLst>
                      <a:ext uri="{FF2B5EF4-FFF2-40B4-BE49-F238E27FC236}">
                        <a16:creationId xmlns:a16="http://schemas.microsoft.com/office/drawing/2014/main" id="{C5BA6E69-8C2D-10BB-8B9D-59D11DCF6242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7" name="フリーフォーム 736">
                    <a:extLst>
                      <a:ext uri="{FF2B5EF4-FFF2-40B4-BE49-F238E27FC236}">
                        <a16:creationId xmlns:a16="http://schemas.microsoft.com/office/drawing/2014/main" id="{1F7A2147-EB74-887A-1A56-50CD2F2FCCDD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8" name="フリーフォーム 737">
                    <a:extLst>
                      <a:ext uri="{FF2B5EF4-FFF2-40B4-BE49-F238E27FC236}">
                        <a16:creationId xmlns:a16="http://schemas.microsoft.com/office/drawing/2014/main" id="{3F7F119B-17B8-2C19-0277-5A57BD9ABFFE}"/>
                      </a:ext>
                    </a:extLst>
                  </p:cNvPr>
                  <p:cNvSpPr/>
                  <p:nvPr/>
                </p:nvSpPr>
                <p:spPr>
                  <a:xfrm>
                    <a:off x="3229935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9" name="フリーフォーム 738">
                    <a:extLst>
                      <a:ext uri="{FF2B5EF4-FFF2-40B4-BE49-F238E27FC236}">
                        <a16:creationId xmlns:a16="http://schemas.microsoft.com/office/drawing/2014/main" id="{0B9A056C-8D27-3A57-F352-7E0C5D167014}"/>
                      </a:ext>
                    </a:extLst>
                  </p:cNvPr>
                  <p:cNvSpPr/>
                  <p:nvPr/>
                </p:nvSpPr>
                <p:spPr>
                  <a:xfrm>
                    <a:off x="3411580" y="5600904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0" name="フリーフォーム 739">
                    <a:extLst>
                      <a:ext uri="{FF2B5EF4-FFF2-40B4-BE49-F238E27FC236}">
                        <a16:creationId xmlns:a16="http://schemas.microsoft.com/office/drawing/2014/main" id="{06BD79CA-7896-92B9-08B5-1CC9CCC8AC13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8293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1" name="フリーフォーム 740">
                    <a:extLst>
                      <a:ext uri="{FF2B5EF4-FFF2-40B4-BE49-F238E27FC236}">
                        <a16:creationId xmlns:a16="http://schemas.microsoft.com/office/drawing/2014/main" id="{D4C61B76-5E70-5939-D0A4-A857CFFB88C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2" name="フリーフォーム 741">
                    <a:extLst>
                      <a:ext uri="{FF2B5EF4-FFF2-40B4-BE49-F238E27FC236}">
                        <a16:creationId xmlns:a16="http://schemas.microsoft.com/office/drawing/2014/main" id="{4E7DD273-0CD8-2C16-2439-2C4BA2C3E252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3" name="フリーフォーム 742">
                    <a:extLst>
                      <a:ext uri="{FF2B5EF4-FFF2-40B4-BE49-F238E27FC236}">
                        <a16:creationId xmlns:a16="http://schemas.microsoft.com/office/drawing/2014/main" id="{F401F145-24BF-3E6F-1AAF-989F2445EC81}"/>
                      </a:ext>
                    </a:extLst>
                  </p:cNvPr>
                  <p:cNvSpPr/>
                  <p:nvPr/>
                </p:nvSpPr>
                <p:spPr>
                  <a:xfrm>
                    <a:off x="3084632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4" name="フリーフォーム 743">
                    <a:extLst>
                      <a:ext uri="{FF2B5EF4-FFF2-40B4-BE49-F238E27FC236}">
                        <a16:creationId xmlns:a16="http://schemas.microsoft.com/office/drawing/2014/main" id="{5B1923AA-8130-E7BA-A038-132CF9B03675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5" name="フリーフォーム 744">
                    <a:extLst>
                      <a:ext uri="{FF2B5EF4-FFF2-40B4-BE49-F238E27FC236}">
                        <a16:creationId xmlns:a16="http://schemas.microsoft.com/office/drawing/2014/main" id="{884281A8-78F6-99B6-17A3-3B17914883EA}"/>
                      </a:ext>
                    </a:extLst>
                  </p:cNvPr>
                  <p:cNvSpPr/>
                  <p:nvPr/>
                </p:nvSpPr>
                <p:spPr>
                  <a:xfrm>
                    <a:off x="3084632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6" name="フリーフォーム 745">
                    <a:extLst>
                      <a:ext uri="{FF2B5EF4-FFF2-40B4-BE49-F238E27FC236}">
                        <a16:creationId xmlns:a16="http://schemas.microsoft.com/office/drawing/2014/main" id="{0CD01F20-DCF7-D22D-B870-256F42268B30}"/>
                      </a:ext>
                    </a:extLst>
                  </p:cNvPr>
                  <p:cNvSpPr/>
                  <p:nvPr/>
                </p:nvSpPr>
                <p:spPr>
                  <a:xfrm>
                    <a:off x="317545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7" name="フリーフォーム 746">
                    <a:extLst>
                      <a:ext uri="{FF2B5EF4-FFF2-40B4-BE49-F238E27FC236}">
                        <a16:creationId xmlns:a16="http://schemas.microsoft.com/office/drawing/2014/main" id="{B25934BD-F5FA-742B-7E20-C0CCCFC2A6B5}"/>
                      </a:ext>
                    </a:extLst>
                  </p:cNvPr>
                  <p:cNvSpPr/>
                  <p:nvPr/>
                </p:nvSpPr>
                <p:spPr>
                  <a:xfrm>
                    <a:off x="3266277" y="5746527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8" name="フリーフォーム 747">
                    <a:extLst>
                      <a:ext uri="{FF2B5EF4-FFF2-40B4-BE49-F238E27FC236}">
                        <a16:creationId xmlns:a16="http://schemas.microsoft.com/office/drawing/2014/main" id="{E64578FB-8E28-DEBB-7E8F-82734C825CDB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55510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9" name="フリーフォーム 748">
                    <a:extLst>
                      <a:ext uri="{FF2B5EF4-FFF2-40B4-BE49-F238E27FC236}">
                        <a16:creationId xmlns:a16="http://schemas.microsoft.com/office/drawing/2014/main" id="{CF684AF7-59FD-91F7-BADB-74130DD62143}"/>
                      </a:ext>
                    </a:extLst>
                  </p:cNvPr>
                  <p:cNvSpPr/>
                  <p:nvPr/>
                </p:nvSpPr>
                <p:spPr>
                  <a:xfrm>
                    <a:off x="3157290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0" name="フリーフォーム 749">
                    <a:extLst>
                      <a:ext uri="{FF2B5EF4-FFF2-40B4-BE49-F238E27FC236}">
                        <a16:creationId xmlns:a16="http://schemas.microsoft.com/office/drawing/2014/main" id="{18F7F5E3-49A2-FB90-C667-D3E1633E1967}"/>
                      </a:ext>
                    </a:extLst>
                  </p:cNvPr>
                  <p:cNvSpPr/>
                  <p:nvPr/>
                </p:nvSpPr>
                <p:spPr>
                  <a:xfrm>
                    <a:off x="3229948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1" name="フリーフォーム 750">
                    <a:extLst>
                      <a:ext uri="{FF2B5EF4-FFF2-40B4-BE49-F238E27FC236}">
                        <a16:creationId xmlns:a16="http://schemas.microsoft.com/office/drawing/2014/main" id="{5F67B22E-37C2-EA1F-2295-AF99A938510A}"/>
                      </a:ext>
                    </a:extLst>
                  </p:cNvPr>
                  <p:cNvSpPr/>
                  <p:nvPr/>
                </p:nvSpPr>
                <p:spPr>
                  <a:xfrm>
                    <a:off x="3266277" y="5628205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2" name="フリーフォーム 751">
                    <a:extLst>
                      <a:ext uri="{FF2B5EF4-FFF2-40B4-BE49-F238E27FC236}">
                        <a16:creationId xmlns:a16="http://schemas.microsoft.com/office/drawing/2014/main" id="{76613BAE-488F-965F-4B46-73C8CFB79278}"/>
                      </a:ext>
                    </a:extLst>
                  </p:cNvPr>
                  <p:cNvSpPr/>
                  <p:nvPr/>
                </p:nvSpPr>
                <p:spPr>
                  <a:xfrm>
                    <a:off x="3338935" y="5600901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3" name="フリーフォーム 752">
                    <a:extLst>
                      <a:ext uri="{FF2B5EF4-FFF2-40B4-BE49-F238E27FC236}">
                        <a16:creationId xmlns:a16="http://schemas.microsoft.com/office/drawing/2014/main" id="{034AA898-4F0C-3BFE-E86F-17A511E76904}"/>
                      </a:ext>
                    </a:extLst>
                  </p:cNvPr>
                  <p:cNvSpPr/>
                  <p:nvPr/>
                </p:nvSpPr>
                <p:spPr>
                  <a:xfrm>
                    <a:off x="2902974" y="583754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4" name="フリーフォーム 753">
                    <a:extLst>
                      <a:ext uri="{FF2B5EF4-FFF2-40B4-BE49-F238E27FC236}">
                        <a16:creationId xmlns:a16="http://schemas.microsoft.com/office/drawing/2014/main" id="{ADF268FB-7DAC-EED2-47F5-DF0E9E76EC0B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5" name="フリーフォーム 754">
                    <a:extLst>
                      <a:ext uri="{FF2B5EF4-FFF2-40B4-BE49-F238E27FC236}">
                        <a16:creationId xmlns:a16="http://schemas.microsoft.com/office/drawing/2014/main" id="{D3B9C9A5-9E41-F802-0EE3-1923B61589D3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6" name="フリーフォーム 755">
                    <a:extLst>
                      <a:ext uri="{FF2B5EF4-FFF2-40B4-BE49-F238E27FC236}">
                        <a16:creationId xmlns:a16="http://schemas.microsoft.com/office/drawing/2014/main" id="{55EC6047-06CD-1512-1AB6-E7378032E2DA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7" name="フリーフォーム 756">
                    <a:extLst>
                      <a:ext uri="{FF2B5EF4-FFF2-40B4-BE49-F238E27FC236}">
                        <a16:creationId xmlns:a16="http://schemas.microsoft.com/office/drawing/2014/main" id="{29915390-876A-9EB6-5C92-0F487CFE12D9}"/>
                      </a:ext>
                    </a:extLst>
                  </p:cNvPr>
                  <p:cNvSpPr/>
                  <p:nvPr/>
                </p:nvSpPr>
                <p:spPr>
                  <a:xfrm>
                    <a:off x="3048278" y="5600904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8" name="フリーフォーム 757">
                    <a:extLst>
                      <a:ext uri="{FF2B5EF4-FFF2-40B4-BE49-F238E27FC236}">
                        <a16:creationId xmlns:a16="http://schemas.microsoft.com/office/drawing/2014/main" id="{A265946A-EB2C-5A22-94E3-18C806FB0149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9" name="フリーフォーム 758">
                    <a:extLst>
                      <a:ext uri="{FF2B5EF4-FFF2-40B4-BE49-F238E27FC236}">
                        <a16:creationId xmlns:a16="http://schemas.microsoft.com/office/drawing/2014/main" id="{40E69F5E-78AB-6840-510C-87F279B0A404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55510"/>
                    <a:ext cx="90822" cy="182031"/>
                  </a:xfrm>
                  <a:custGeom>
                    <a:avLst/>
                    <a:gdLst>
                      <a:gd name="connsiteX0" fmla="*/ 90822 w 90822"/>
                      <a:gd name="connsiteY0" fmla="*/ 0 h 182031"/>
                      <a:gd name="connsiteX1" fmla="*/ 0 w 90822"/>
                      <a:gd name="connsiteY1" fmla="*/ 182032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0822" h="182031">
                        <a:moveTo>
                          <a:pt x="90822" y="0"/>
                        </a:moveTo>
                        <a:lnTo>
                          <a:pt x="0" y="1820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0" name="フリーフォーム 759">
                    <a:extLst>
                      <a:ext uri="{FF2B5EF4-FFF2-40B4-BE49-F238E27FC236}">
                        <a16:creationId xmlns:a16="http://schemas.microsoft.com/office/drawing/2014/main" id="{6AB1B8A6-88DE-6545-F81A-C79C3FC3534C}"/>
                      </a:ext>
                    </a:extLst>
                  </p:cNvPr>
                  <p:cNvSpPr/>
                  <p:nvPr/>
                </p:nvSpPr>
                <p:spPr>
                  <a:xfrm>
                    <a:off x="2902974" y="5746527"/>
                    <a:ext cx="181644" cy="91014"/>
                  </a:xfrm>
                  <a:custGeom>
                    <a:avLst/>
                    <a:gdLst>
                      <a:gd name="connsiteX0" fmla="*/ 0 w 181644"/>
                      <a:gd name="connsiteY0" fmla="*/ 0 h 91014"/>
                      <a:gd name="connsiteX1" fmla="*/ 181645 w 181644"/>
                      <a:gd name="connsiteY1" fmla="*/ 91015 h 91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4">
                        <a:moveTo>
                          <a:pt x="0" y="0"/>
                        </a:moveTo>
                        <a:lnTo>
                          <a:pt x="181645" y="910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1" name="フリーフォーム 760">
                    <a:extLst>
                      <a:ext uri="{FF2B5EF4-FFF2-40B4-BE49-F238E27FC236}">
                        <a16:creationId xmlns:a16="http://schemas.microsoft.com/office/drawing/2014/main" id="{ACAE279B-D4A3-B1E5-EA9E-B32000B550F1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55510"/>
                    <a:ext cx="181644" cy="91016"/>
                  </a:xfrm>
                  <a:custGeom>
                    <a:avLst/>
                    <a:gdLst>
                      <a:gd name="connsiteX0" fmla="*/ 0 w 181644"/>
                      <a:gd name="connsiteY0" fmla="*/ 0 h 91016"/>
                      <a:gd name="connsiteX1" fmla="*/ 181645 w 181644"/>
                      <a:gd name="connsiteY1" fmla="*/ 91017 h 9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91016">
                        <a:moveTo>
                          <a:pt x="0" y="0"/>
                        </a:moveTo>
                        <a:lnTo>
                          <a:pt x="181645" y="910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2" name="フリーフォーム 761">
                    <a:extLst>
                      <a:ext uri="{FF2B5EF4-FFF2-40B4-BE49-F238E27FC236}">
                        <a16:creationId xmlns:a16="http://schemas.microsoft.com/office/drawing/2014/main" id="{4116134F-1C43-856C-9C21-C72BA141B858}"/>
                      </a:ext>
                    </a:extLst>
                  </p:cNvPr>
                  <p:cNvSpPr/>
                  <p:nvPr/>
                </p:nvSpPr>
                <p:spPr>
                  <a:xfrm>
                    <a:off x="2902974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3" name="フリーフォーム 762">
                    <a:extLst>
                      <a:ext uri="{FF2B5EF4-FFF2-40B4-BE49-F238E27FC236}">
                        <a16:creationId xmlns:a16="http://schemas.microsoft.com/office/drawing/2014/main" id="{A16D1FF6-24CF-E0A6-CCFE-A49565C28E1E}"/>
                      </a:ext>
                    </a:extLst>
                  </p:cNvPr>
                  <p:cNvSpPr/>
                  <p:nvPr/>
                </p:nvSpPr>
                <p:spPr>
                  <a:xfrm>
                    <a:off x="2993797" y="5600901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4" name="フリーフォーム 763">
                    <a:extLst>
                      <a:ext uri="{FF2B5EF4-FFF2-40B4-BE49-F238E27FC236}">
                        <a16:creationId xmlns:a16="http://schemas.microsoft.com/office/drawing/2014/main" id="{EC9BCA68-67A9-81A9-342B-B0C2B48CB383}"/>
                      </a:ext>
                    </a:extLst>
                  </p:cNvPr>
                  <p:cNvSpPr/>
                  <p:nvPr/>
                </p:nvSpPr>
                <p:spPr>
                  <a:xfrm>
                    <a:off x="2975632" y="5628205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5" name="フリーフォーム 764">
                    <a:extLst>
                      <a:ext uri="{FF2B5EF4-FFF2-40B4-BE49-F238E27FC236}">
                        <a16:creationId xmlns:a16="http://schemas.microsoft.com/office/drawing/2014/main" id="{589F0449-DAAB-E111-0313-01B085A09468}"/>
                      </a:ext>
                    </a:extLst>
                  </p:cNvPr>
                  <p:cNvSpPr/>
                  <p:nvPr/>
                </p:nvSpPr>
                <p:spPr>
                  <a:xfrm>
                    <a:off x="3048290" y="5600901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6" name="フリーフォーム 765">
                    <a:extLst>
                      <a:ext uri="{FF2B5EF4-FFF2-40B4-BE49-F238E27FC236}">
                        <a16:creationId xmlns:a16="http://schemas.microsoft.com/office/drawing/2014/main" id="{1E60CD9C-A921-515F-9E57-422E522D8212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7" name="フリーフォーム 766">
                    <a:extLst>
                      <a:ext uri="{FF2B5EF4-FFF2-40B4-BE49-F238E27FC236}">
                        <a16:creationId xmlns:a16="http://schemas.microsoft.com/office/drawing/2014/main" id="{5BF4E8C8-605D-8EBA-089B-4CC06D3FA355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8" name="フリーフォーム 767">
                    <a:extLst>
                      <a:ext uri="{FF2B5EF4-FFF2-40B4-BE49-F238E27FC236}">
                        <a16:creationId xmlns:a16="http://schemas.microsoft.com/office/drawing/2014/main" id="{03EA740A-9A87-C658-04F3-49E8CE3692F5}"/>
                      </a:ext>
                    </a:extLst>
                  </p:cNvPr>
                  <p:cNvSpPr/>
                  <p:nvPr/>
                </p:nvSpPr>
                <p:spPr>
                  <a:xfrm>
                    <a:off x="3375252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9" name="フリーフォーム 768">
                    <a:extLst>
                      <a:ext uri="{FF2B5EF4-FFF2-40B4-BE49-F238E27FC236}">
                        <a16:creationId xmlns:a16="http://schemas.microsoft.com/office/drawing/2014/main" id="{426C4183-2410-99A4-DD91-F0ADDD4A4A3E}"/>
                      </a:ext>
                    </a:extLst>
                  </p:cNvPr>
                  <p:cNvSpPr/>
                  <p:nvPr/>
                </p:nvSpPr>
                <p:spPr>
                  <a:xfrm>
                    <a:off x="3556897" y="5546302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0" name="フリーフォーム 769">
                    <a:extLst>
                      <a:ext uri="{FF2B5EF4-FFF2-40B4-BE49-F238E27FC236}">
                        <a16:creationId xmlns:a16="http://schemas.microsoft.com/office/drawing/2014/main" id="{96020CE4-1B78-ABCE-1F90-9E2932560417}"/>
                      </a:ext>
                    </a:extLst>
                  </p:cNvPr>
                  <p:cNvSpPr/>
                  <p:nvPr/>
                </p:nvSpPr>
                <p:spPr>
                  <a:xfrm>
                    <a:off x="3411593" y="572833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1" name="フリーフォーム 770">
                    <a:extLst>
                      <a:ext uri="{FF2B5EF4-FFF2-40B4-BE49-F238E27FC236}">
                        <a16:creationId xmlns:a16="http://schemas.microsoft.com/office/drawing/2014/main" id="{700C5511-73EA-DB0A-243D-C23B7C1FD416}"/>
                      </a:ext>
                    </a:extLst>
                  </p:cNvPr>
                  <p:cNvSpPr/>
                  <p:nvPr/>
                </p:nvSpPr>
                <p:spPr>
                  <a:xfrm>
                    <a:off x="3229949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2" name="フリーフォーム 771">
                    <a:extLst>
                      <a:ext uri="{FF2B5EF4-FFF2-40B4-BE49-F238E27FC236}">
                        <a16:creationId xmlns:a16="http://schemas.microsoft.com/office/drawing/2014/main" id="{B16CE810-5658-96A3-D9B7-567D8B4EC328}"/>
                      </a:ext>
                    </a:extLst>
                  </p:cNvPr>
                  <p:cNvSpPr/>
                  <p:nvPr/>
                </p:nvSpPr>
                <p:spPr>
                  <a:xfrm>
                    <a:off x="332077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3" name="フリーフォーム 772">
                    <a:extLst>
                      <a:ext uri="{FF2B5EF4-FFF2-40B4-BE49-F238E27FC236}">
                        <a16:creationId xmlns:a16="http://schemas.microsoft.com/office/drawing/2014/main" id="{514E9895-DF2D-E843-11C9-FDC15D6971D0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91925"/>
                    <a:ext cx="145303" cy="36408"/>
                  </a:xfrm>
                  <a:custGeom>
                    <a:avLst/>
                    <a:gdLst>
                      <a:gd name="connsiteX0" fmla="*/ 145304 w 145303"/>
                      <a:gd name="connsiteY0" fmla="*/ 36408 h 36408"/>
                      <a:gd name="connsiteX1" fmla="*/ 0 w 145303"/>
                      <a:gd name="connsiteY1" fmla="*/ 0 h 36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8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4" name="フリーフォーム 773">
                    <a:extLst>
                      <a:ext uri="{FF2B5EF4-FFF2-40B4-BE49-F238E27FC236}">
                        <a16:creationId xmlns:a16="http://schemas.microsoft.com/office/drawing/2014/main" id="{E7B75F64-110D-5020-67AB-ED3B4F827E6C}"/>
                      </a:ext>
                    </a:extLst>
                  </p:cNvPr>
                  <p:cNvSpPr/>
                  <p:nvPr/>
                </p:nvSpPr>
                <p:spPr>
                  <a:xfrm>
                    <a:off x="3411593" y="5600909"/>
                    <a:ext cx="145303" cy="36407"/>
                  </a:xfrm>
                  <a:custGeom>
                    <a:avLst/>
                    <a:gdLst>
                      <a:gd name="connsiteX0" fmla="*/ 145304 w 145303"/>
                      <a:gd name="connsiteY0" fmla="*/ 36408 h 36407"/>
                      <a:gd name="connsiteX1" fmla="*/ 0 w 145303"/>
                      <a:gd name="connsiteY1" fmla="*/ 0 h 36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36407">
                        <a:moveTo>
                          <a:pt x="145304" y="364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5" name="フリーフォーム 774">
                    <a:extLst>
                      <a:ext uri="{FF2B5EF4-FFF2-40B4-BE49-F238E27FC236}">
                        <a16:creationId xmlns:a16="http://schemas.microsoft.com/office/drawing/2014/main" id="{8CF1B797-5C0F-6B86-DDDC-1505327C2FD6}"/>
                      </a:ext>
                    </a:extLst>
                  </p:cNvPr>
                  <p:cNvSpPr/>
                  <p:nvPr/>
                </p:nvSpPr>
                <p:spPr>
                  <a:xfrm>
                    <a:off x="3302607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6" name="フリーフォーム 775">
                    <a:extLst>
                      <a:ext uri="{FF2B5EF4-FFF2-40B4-BE49-F238E27FC236}">
                        <a16:creationId xmlns:a16="http://schemas.microsoft.com/office/drawing/2014/main" id="{9B89ECA0-87F0-73A5-F7E0-29D7DBE6F13D}"/>
                      </a:ext>
                    </a:extLst>
                  </p:cNvPr>
                  <p:cNvSpPr/>
                  <p:nvPr/>
                </p:nvSpPr>
                <p:spPr>
                  <a:xfrm>
                    <a:off x="3375264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7" name="フリーフォーム 776">
                    <a:extLst>
                      <a:ext uri="{FF2B5EF4-FFF2-40B4-BE49-F238E27FC236}">
                        <a16:creationId xmlns:a16="http://schemas.microsoft.com/office/drawing/2014/main" id="{3C0B737A-1860-5ECB-4A34-771A7540980D}"/>
                      </a:ext>
                    </a:extLst>
                  </p:cNvPr>
                  <p:cNvSpPr/>
                  <p:nvPr/>
                </p:nvSpPr>
                <p:spPr>
                  <a:xfrm>
                    <a:off x="3411593" y="5573604"/>
                    <a:ext cx="72657" cy="209336"/>
                  </a:xfrm>
                  <a:custGeom>
                    <a:avLst/>
                    <a:gdLst>
                      <a:gd name="connsiteX0" fmla="*/ 0 w 72657"/>
                      <a:gd name="connsiteY0" fmla="*/ 209336 h 209336"/>
                      <a:gd name="connsiteX1" fmla="*/ 72658 w 72657"/>
                      <a:gd name="connsiteY1" fmla="*/ 0 h 209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6">
                        <a:moveTo>
                          <a:pt x="0" y="209336"/>
                        </a:moveTo>
                        <a:lnTo>
                          <a:pt x="726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8" name="フリーフォーム 777">
                    <a:extLst>
                      <a:ext uri="{FF2B5EF4-FFF2-40B4-BE49-F238E27FC236}">
                        <a16:creationId xmlns:a16="http://schemas.microsoft.com/office/drawing/2014/main" id="{991B6234-A039-22A4-3152-028216EB25B2}"/>
                      </a:ext>
                    </a:extLst>
                  </p:cNvPr>
                  <p:cNvSpPr/>
                  <p:nvPr/>
                </p:nvSpPr>
                <p:spPr>
                  <a:xfrm>
                    <a:off x="3484251" y="5546299"/>
                    <a:ext cx="72657" cy="209339"/>
                  </a:xfrm>
                  <a:custGeom>
                    <a:avLst/>
                    <a:gdLst>
                      <a:gd name="connsiteX0" fmla="*/ 72658 w 72657"/>
                      <a:gd name="connsiteY0" fmla="*/ 0 h 209339"/>
                      <a:gd name="connsiteX1" fmla="*/ 0 w 72657"/>
                      <a:gd name="connsiteY1" fmla="*/ 209339 h 209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657" h="209339">
                        <a:moveTo>
                          <a:pt x="72658" y="0"/>
                        </a:moveTo>
                        <a:lnTo>
                          <a:pt x="0" y="2093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9" name="フリーフォーム 778">
                    <a:extLst>
                      <a:ext uri="{FF2B5EF4-FFF2-40B4-BE49-F238E27FC236}">
                        <a16:creationId xmlns:a16="http://schemas.microsoft.com/office/drawing/2014/main" id="{97104152-C1AA-AFA7-F5F4-E4478460B7AF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0" name="フリーフォーム 779">
                    <a:extLst>
                      <a:ext uri="{FF2B5EF4-FFF2-40B4-BE49-F238E27FC236}">
                        <a16:creationId xmlns:a16="http://schemas.microsoft.com/office/drawing/2014/main" id="{4AAAA141-A934-44EE-83C9-F9207728C833}"/>
                      </a:ext>
                    </a:extLst>
                  </p:cNvPr>
                  <p:cNvSpPr/>
                  <p:nvPr/>
                </p:nvSpPr>
                <p:spPr>
                  <a:xfrm>
                    <a:off x="3193595" y="554630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1" name="フリーフォーム 780">
                    <a:extLst>
                      <a:ext uri="{FF2B5EF4-FFF2-40B4-BE49-F238E27FC236}">
                        <a16:creationId xmlns:a16="http://schemas.microsoft.com/office/drawing/2014/main" id="{24901CDD-A899-AAD9-5EA9-B44B20797868}"/>
                      </a:ext>
                    </a:extLst>
                  </p:cNvPr>
                  <p:cNvSpPr/>
                  <p:nvPr/>
                </p:nvSpPr>
                <p:spPr>
                  <a:xfrm>
                    <a:off x="3048291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2" name="フリーフォーム 781">
                    <a:extLst>
                      <a:ext uri="{FF2B5EF4-FFF2-40B4-BE49-F238E27FC236}">
                        <a16:creationId xmlns:a16="http://schemas.microsoft.com/office/drawing/2014/main" id="{40AB7554-4E4F-D90A-EA33-5345B19B5C47}"/>
                      </a:ext>
                    </a:extLst>
                  </p:cNvPr>
                  <p:cNvSpPr/>
                  <p:nvPr/>
                </p:nvSpPr>
                <p:spPr>
                  <a:xfrm>
                    <a:off x="3139114" y="5546299"/>
                    <a:ext cx="236138" cy="54609"/>
                  </a:xfrm>
                  <a:custGeom>
                    <a:avLst/>
                    <a:gdLst>
                      <a:gd name="connsiteX0" fmla="*/ 236138 w 236138"/>
                      <a:gd name="connsiteY0" fmla="*/ 0 h 54609"/>
                      <a:gd name="connsiteX1" fmla="*/ 0 w 23613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6138" h="54609">
                        <a:moveTo>
                          <a:pt x="236138" y="0"/>
                        </a:moveTo>
                        <a:lnTo>
                          <a:pt x="0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3" name="フリーフォーム 782">
                    <a:extLst>
                      <a:ext uri="{FF2B5EF4-FFF2-40B4-BE49-F238E27FC236}">
                        <a16:creationId xmlns:a16="http://schemas.microsoft.com/office/drawing/2014/main" id="{F986E0C9-5478-2028-6497-DE7427ABFDAE}"/>
                      </a:ext>
                    </a:extLst>
                  </p:cNvPr>
                  <p:cNvSpPr/>
                  <p:nvPr/>
                </p:nvSpPr>
                <p:spPr>
                  <a:xfrm>
                    <a:off x="3120949" y="5573604"/>
                    <a:ext cx="108986" cy="27304"/>
                  </a:xfrm>
                  <a:custGeom>
                    <a:avLst/>
                    <a:gdLst>
                      <a:gd name="connsiteX0" fmla="*/ 0 w 108986"/>
                      <a:gd name="connsiteY0" fmla="*/ 0 h 27304"/>
                      <a:gd name="connsiteX1" fmla="*/ 108987 w 108986"/>
                      <a:gd name="connsiteY1" fmla="*/ 27305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0" y="0"/>
                        </a:moveTo>
                        <a:lnTo>
                          <a:pt x="108987" y="2730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4" name="フリーフォーム 783">
                    <a:extLst>
                      <a:ext uri="{FF2B5EF4-FFF2-40B4-BE49-F238E27FC236}">
                        <a16:creationId xmlns:a16="http://schemas.microsoft.com/office/drawing/2014/main" id="{F4C07103-97BF-8D41-1F30-B8F8F3CD0980}"/>
                      </a:ext>
                    </a:extLst>
                  </p:cNvPr>
                  <p:cNvSpPr/>
                  <p:nvPr/>
                </p:nvSpPr>
                <p:spPr>
                  <a:xfrm>
                    <a:off x="3193607" y="5546299"/>
                    <a:ext cx="108986" cy="27304"/>
                  </a:xfrm>
                  <a:custGeom>
                    <a:avLst/>
                    <a:gdLst>
                      <a:gd name="connsiteX0" fmla="*/ 108987 w 108986"/>
                      <a:gd name="connsiteY0" fmla="*/ 27305 h 27304"/>
                      <a:gd name="connsiteX1" fmla="*/ 0 w 108986"/>
                      <a:gd name="connsiteY1" fmla="*/ 0 h 2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8986" h="27304">
                        <a:moveTo>
                          <a:pt x="108987" y="2730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724" name="グラフィックス 1394">
                  <a:extLst>
                    <a:ext uri="{FF2B5EF4-FFF2-40B4-BE49-F238E27FC236}">
                      <a16:creationId xmlns:a16="http://schemas.microsoft.com/office/drawing/2014/main" id="{A2461558-81C5-051E-9297-0F4D1D96C459}"/>
                    </a:ext>
                  </a:extLst>
                </p:cNvPr>
                <p:cNvGrpSpPr/>
                <p:nvPr/>
              </p:nvGrpSpPr>
              <p:grpSpPr>
                <a:xfrm>
                  <a:off x="2895255" y="5538562"/>
                  <a:ext cx="669375" cy="306715"/>
                  <a:chOff x="2895255" y="5538562"/>
                  <a:chExt cx="669375" cy="306715"/>
                </a:xfrm>
                <a:solidFill>
                  <a:srgbClr val="000000"/>
                </a:solidFill>
              </p:grpSpPr>
              <p:sp>
                <p:nvSpPr>
                  <p:cNvPr id="725" name="フリーフォーム 724">
                    <a:extLst>
                      <a:ext uri="{FF2B5EF4-FFF2-40B4-BE49-F238E27FC236}">
                        <a16:creationId xmlns:a16="http://schemas.microsoft.com/office/drawing/2014/main" id="{63719BA7-4DBA-B5A8-74DA-BD4B76861DD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6" name="フリーフォーム 725">
                    <a:extLst>
                      <a:ext uri="{FF2B5EF4-FFF2-40B4-BE49-F238E27FC236}">
                        <a16:creationId xmlns:a16="http://schemas.microsoft.com/office/drawing/2014/main" id="{2CA91A71-FCD9-4808-7B16-A945B2F839B0}"/>
                      </a:ext>
                    </a:extLst>
                  </p:cNvPr>
                  <p:cNvSpPr/>
                  <p:nvPr/>
                </p:nvSpPr>
                <p:spPr>
                  <a:xfrm>
                    <a:off x="3258557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7" name="フリーフォーム 726">
                    <a:extLst>
                      <a:ext uri="{FF2B5EF4-FFF2-40B4-BE49-F238E27FC236}">
                        <a16:creationId xmlns:a16="http://schemas.microsoft.com/office/drawing/2014/main" id="{3DEBACA9-AFB2-4D15-511A-B4E318A4736F}"/>
                      </a:ext>
                    </a:extLst>
                  </p:cNvPr>
                  <p:cNvSpPr/>
                  <p:nvPr/>
                </p:nvSpPr>
                <p:spPr>
                  <a:xfrm>
                    <a:off x="2895255" y="564777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8" name="フリーフォーム 727">
                    <a:extLst>
                      <a:ext uri="{FF2B5EF4-FFF2-40B4-BE49-F238E27FC236}">
                        <a16:creationId xmlns:a16="http://schemas.microsoft.com/office/drawing/2014/main" id="{A3FC69C2-8AAF-313E-0A1E-6275A9122F3C}"/>
                      </a:ext>
                    </a:extLst>
                  </p:cNvPr>
                  <p:cNvSpPr/>
                  <p:nvPr/>
                </p:nvSpPr>
                <p:spPr>
                  <a:xfrm>
                    <a:off x="2895255" y="582980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9" name="フリーフォーム 728">
                    <a:extLst>
                      <a:ext uri="{FF2B5EF4-FFF2-40B4-BE49-F238E27FC236}">
                        <a16:creationId xmlns:a16="http://schemas.microsoft.com/office/drawing/2014/main" id="{C7346697-47ED-FAAE-C8AB-16C8326588C2}"/>
                      </a:ext>
                    </a:extLst>
                  </p:cNvPr>
                  <p:cNvSpPr/>
                  <p:nvPr/>
                </p:nvSpPr>
                <p:spPr>
                  <a:xfrm>
                    <a:off x="3549189" y="5538562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0" name="フリーフォーム 729">
                    <a:extLst>
                      <a:ext uri="{FF2B5EF4-FFF2-40B4-BE49-F238E27FC236}">
                        <a16:creationId xmlns:a16="http://schemas.microsoft.com/office/drawing/2014/main" id="{60A6C8E8-2266-E1E2-84BF-160850CCBB24}"/>
                      </a:ext>
                    </a:extLst>
                  </p:cNvPr>
                  <p:cNvSpPr/>
                  <p:nvPr/>
                </p:nvSpPr>
                <p:spPr>
                  <a:xfrm>
                    <a:off x="3549190" y="572059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1" name="フリーフォーム 730">
                    <a:extLst>
                      <a:ext uri="{FF2B5EF4-FFF2-40B4-BE49-F238E27FC236}">
                        <a16:creationId xmlns:a16="http://schemas.microsoft.com/office/drawing/2014/main" id="{251DE882-7F39-F12D-A398-5E79E8490746}"/>
                      </a:ext>
                    </a:extLst>
                  </p:cNvPr>
                  <p:cNvSpPr/>
                  <p:nvPr/>
                </p:nvSpPr>
                <p:spPr>
                  <a:xfrm>
                    <a:off x="3185887" y="553856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46A04731-5596-9BAD-0DD2-842BB2F2F566}"/>
                  </a:ext>
                </a:extLst>
              </p:cNvPr>
              <p:cNvGrpSpPr/>
              <p:nvPr/>
            </p:nvGrpSpPr>
            <p:grpSpPr>
              <a:xfrm>
                <a:off x="3685993" y="5438613"/>
                <a:ext cx="680451" cy="494654"/>
                <a:chOff x="3685993" y="5438613"/>
                <a:chExt cx="680451" cy="494654"/>
              </a:xfrm>
            </p:grpSpPr>
            <p:grpSp>
              <p:nvGrpSpPr>
                <p:cNvPr id="636" name="グラフィックス 1395">
                  <a:extLst>
                    <a:ext uri="{FF2B5EF4-FFF2-40B4-BE49-F238E27FC236}">
                      <a16:creationId xmlns:a16="http://schemas.microsoft.com/office/drawing/2014/main" id="{2D21A1C7-453B-C365-3594-D92F72CF46DD}"/>
                    </a:ext>
                  </a:extLst>
                </p:cNvPr>
                <p:cNvGrpSpPr/>
                <p:nvPr/>
              </p:nvGrpSpPr>
              <p:grpSpPr>
                <a:xfrm>
                  <a:off x="3693841" y="5446444"/>
                  <a:ext cx="664756" cy="478997"/>
                  <a:chOff x="3693841" y="5446444"/>
                  <a:chExt cx="664756" cy="478997"/>
                </a:xfrm>
              </p:grpSpPr>
              <p:sp>
                <p:nvSpPr>
                  <p:cNvPr id="645" name="フリーフォーム 644">
                    <a:extLst>
                      <a:ext uri="{FF2B5EF4-FFF2-40B4-BE49-F238E27FC236}">
                        <a16:creationId xmlns:a16="http://schemas.microsoft.com/office/drawing/2014/main" id="{B56A0136-29D1-9932-16BE-23F3B8EF60C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6" name="フリーフォーム 645">
                    <a:extLst>
                      <a:ext uri="{FF2B5EF4-FFF2-40B4-BE49-F238E27FC236}">
                        <a16:creationId xmlns:a16="http://schemas.microsoft.com/office/drawing/2014/main" id="{A7BB7CE4-EADA-9A85-25F9-758B5FC68305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7" name="フリーフォーム 646">
                    <a:extLst>
                      <a:ext uri="{FF2B5EF4-FFF2-40B4-BE49-F238E27FC236}">
                        <a16:creationId xmlns:a16="http://schemas.microsoft.com/office/drawing/2014/main" id="{C673FA05-2D66-D381-723B-4C55B8DE0C1A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8" name="フリーフォーム 647">
                    <a:extLst>
                      <a:ext uri="{FF2B5EF4-FFF2-40B4-BE49-F238E27FC236}">
                        <a16:creationId xmlns:a16="http://schemas.microsoft.com/office/drawing/2014/main" id="{04B61BA2-4ED5-50EE-A56E-01A5A22248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9" name="フリーフォーム 648">
                    <a:extLst>
                      <a:ext uri="{FF2B5EF4-FFF2-40B4-BE49-F238E27FC236}">
                        <a16:creationId xmlns:a16="http://schemas.microsoft.com/office/drawing/2014/main" id="{AE2927EF-73FF-3AFC-C042-52B2D5A77EF9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0" name="フリーフォーム 649">
                    <a:extLst>
                      <a:ext uri="{FF2B5EF4-FFF2-40B4-BE49-F238E27FC236}">
                        <a16:creationId xmlns:a16="http://schemas.microsoft.com/office/drawing/2014/main" id="{D55D1D36-0B86-38DB-0073-C77B710B593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1" name="フリーフォーム 650">
                    <a:extLst>
                      <a:ext uri="{FF2B5EF4-FFF2-40B4-BE49-F238E27FC236}">
                        <a16:creationId xmlns:a16="http://schemas.microsoft.com/office/drawing/2014/main" id="{28BD5361-8F38-973F-A985-F63222E28B2A}"/>
                      </a:ext>
                    </a:extLst>
                  </p:cNvPr>
                  <p:cNvSpPr/>
                  <p:nvPr/>
                </p:nvSpPr>
                <p:spPr>
                  <a:xfrm>
                    <a:off x="4026209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2" name="フリーフォーム 651">
                    <a:extLst>
                      <a:ext uri="{FF2B5EF4-FFF2-40B4-BE49-F238E27FC236}">
                        <a16:creationId xmlns:a16="http://schemas.microsoft.com/office/drawing/2014/main" id="{90F3D204-310F-F02A-A1AF-9F99D2FD9E82}"/>
                      </a:ext>
                    </a:extLst>
                  </p:cNvPr>
                  <p:cNvSpPr/>
                  <p:nvPr/>
                </p:nvSpPr>
                <p:spPr>
                  <a:xfrm>
                    <a:off x="4210858" y="550170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3" name="フリーフォーム 652">
                    <a:extLst>
                      <a:ext uri="{FF2B5EF4-FFF2-40B4-BE49-F238E27FC236}">
                        <a16:creationId xmlns:a16="http://schemas.microsoft.com/office/drawing/2014/main" id="{5102C9B9-21CD-F2BD-1119-9B6379147402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859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4" name="フリーフォーム 653">
                    <a:extLst>
                      <a:ext uri="{FF2B5EF4-FFF2-40B4-BE49-F238E27FC236}">
                        <a16:creationId xmlns:a16="http://schemas.microsoft.com/office/drawing/2014/main" id="{A6CEEC08-F73A-873B-141B-68537B6616B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5" name="フリーフォーム 654">
                    <a:extLst>
                      <a:ext uri="{FF2B5EF4-FFF2-40B4-BE49-F238E27FC236}">
                        <a16:creationId xmlns:a16="http://schemas.microsoft.com/office/drawing/2014/main" id="{1401A853-0F6A-8529-B3BD-E6738F1E28CF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6" name="フリーフォーム 655">
                    <a:extLst>
                      <a:ext uri="{FF2B5EF4-FFF2-40B4-BE49-F238E27FC236}">
                        <a16:creationId xmlns:a16="http://schemas.microsoft.com/office/drawing/2014/main" id="{932C17B6-481D-7BE9-6D18-EA2225682534}"/>
                      </a:ext>
                    </a:extLst>
                  </p:cNvPr>
                  <p:cNvSpPr/>
                  <p:nvPr/>
                </p:nvSpPr>
                <p:spPr>
                  <a:xfrm>
                    <a:off x="3878502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7" name="フリーフォーム 656">
                    <a:extLst>
                      <a:ext uri="{FF2B5EF4-FFF2-40B4-BE49-F238E27FC236}">
                        <a16:creationId xmlns:a16="http://schemas.microsoft.com/office/drawing/2014/main" id="{22C8E9A0-1B9C-AB5D-3A8F-174888F4E08A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8" name="フリーフォーム 657">
                    <a:extLst>
                      <a:ext uri="{FF2B5EF4-FFF2-40B4-BE49-F238E27FC236}">
                        <a16:creationId xmlns:a16="http://schemas.microsoft.com/office/drawing/2014/main" id="{754759BC-1F64-EB33-5B92-E2A96A0C472C}"/>
                      </a:ext>
                    </a:extLst>
                  </p:cNvPr>
                  <p:cNvSpPr/>
                  <p:nvPr/>
                </p:nvSpPr>
                <p:spPr>
                  <a:xfrm>
                    <a:off x="3878502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9" name="フリーフォーム 658">
                    <a:extLst>
                      <a:ext uri="{FF2B5EF4-FFF2-40B4-BE49-F238E27FC236}">
                        <a16:creationId xmlns:a16="http://schemas.microsoft.com/office/drawing/2014/main" id="{A3CF81D8-C1FB-AFEC-EA95-A4E30B8A7BCC}"/>
                      </a:ext>
                    </a:extLst>
                  </p:cNvPr>
                  <p:cNvSpPr/>
                  <p:nvPr/>
                </p:nvSpPr>
                <p:spPr>
                  <a:xfrm>
                    <a:off x="3970827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0" name="フリーフォーム 659">
                    <a:extLst>
                      <a:ext uri="{FF2B5EF4-FFF2-40B4-BE49-F238E27FC236}">
                        <a16:creationId xmlns:a16="http://schemas.microsoft.com/office/drawing/2014/main" id="{3E82B048-9328-4B3D-6516-A753BD8F5891}"/>
                      </a:ext>
                    </a:extLst>
                  </p:cNvPr>
                  <p:cNvSpPr/>
                  <p:nvPr/>
                </p:nvSpPr>
                <p:spPr>
                  <a:xfrm>
                    <a:off x="4063152" y="5649095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1" name="フリーフォーム 660">
                    <a:extLst>
                      <a:ext uri="{FF2B5EF4-FFF2-40B4-BE49-F238E27FC236}">
                        <a16:creationId xmlns:a16="http://schemas.microsoft.com/office/drawing/2014/main" id="{35ECD425-1112-FA1F-5052-0970C04008FC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56976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2" name="フリーフォーム 661">
                    <a:extLst>
                      <a:ext uri="{FF2B5EF4-FFF2-40B4-BE49-F238E27FC236}">
                        <a16:creationId xmlns:a16="http://schemas.microsoft.com/office/drawing/2014/main" id="{16657198-4242-0773-2E93-A45CD1C323CA}"/>
                      </a:ext>
                    </a:extLst>
                  </p:cNvPr>
                  <p:cNvSpPr/>
                  <p:nvPr/>
                </p:nvSpPr>
                <p:spPr>
                  <a:xfrm>
                    <a:off x="3952362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3" name="フリーフォーム 662">
                    <a:extLst>
                      <a:ext uri="{FF2B5EF4-FFF2-40B4-BE49-F238E27FC236}">
                        <a16:creationId xmlns:a16="http://schemas.microsoft.com/office/drawing/2014/main" id="{7F56C603-DC3C-3B9D-8DDB-CA7DD8BEE343}"/>
                      </a:ext>
                    </a:extLst>
                  </p:cNvPr>
                  <p:cNvSpPr/>
                  <p:nvPr/>
                </p:nvSpPr>
                <p:spPr>
                  <a:xfrm>
                    <a:off x="4026222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4" name="フリーフォーム 663">
                    <a:extLst>
                      <a:ext uri="{FF2B5EF4-FFF2-40B4-BE49-F238E27FC236}">
                        <a16:creationId xmlns:a16="http://schemas.microsoft.com/office/drawing/2014/main" id="{14CDFDEB-1B31-BABB-23FC-9FF268D4B4FF}"/>
                      </a:ext>
                    </a:extLst>
                  </p:cNvPr>
                  <p:cNvSpPr/>
                  <p:nvPr/>
                </p:nvSpPr>
                <p:spPr>
                  <a:xfrm>
                    <a:off x="4063152" y="5529341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5" name="フリーフォーム 664">
                    <a:extLst>
                      <a:ext uri="{FF2B5EF4-FFF2-40B4-BE49-F238E27FC236}">
                        <a16:creationId xmlns:a16="http://schemas.microsoft.com/office/drawing/2014/main" id="{56CEBBD7-E239-94AD-C1FC-44FBB7A47C21}"/>
                      </a:ext>
                    </a:extLst>
                  </p:cNvPr>
                  <p:cNvSpPr/>
                  <p:nvPr/>
                </p:nvSpPr>
                <p:spPr>
                  <a:xfrm>
                    <a:off x="4137011" y="5501706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6" name="フリーフォーム 665">
                    <a:extLst>
                      <a:ext uri="{FF2B5EF4-FFF2-40B4-BE49-F238E27FC236}">
                        <a16:creationId xmlns:a16="http://schemas.microsoft.com/office/drawing/2014/main" id="{F5C5B168-2256-5A47-198F-640A3B0C02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741211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7" name="フリーフォーム 666">
                    <a:extLst>
                      <a:ext uri="{FF2B5EF4-FFF2-40B4-BE49-F238E27FC236}">
                        <a16:creationId xmlns:a16="http://schemas.microsoft.com/office/drawing/2014/main" id="{C439EC8C-3EFE-DF36-115C-DB75589B0BA9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8" name="フリーフォーム 667">
                    <a:extLst>
                      <a:ext uri="{FF2B5EF4-FFF2-40B4-BE49-F238E27FC236}">
                        <a16:creationId xmlns:a16="http://schemas.microsoft.com/office/drawing/2014/main" id="{F3D57082-2A5E-F443-DD8F-9F47700E621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9" name="フリーフォーム 668">
                    <a:extLst>
                      <a:ext uri="{FF2B5EF4-FFF2-40B4-BE49-F238E27FC236}">
                        <a16:creationId xmlns:a16="http://schemas.microsoft.com/office/drawing/2014/main" id="{7AEF44CF-0B07-5CE8-DB70-B991B5597458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0" name="フリーフォーム 669">
                    <a:extLst>
                      <a:ext uri="{FF2B5EF4-FFF2-40B4-BE49-F238E27FC236}">
                        <a16:creationId xmlns:a16="http://schemas.microsoft.com/office/drawing/2014/main" id="{B5CD3EA1-C644-4EE1-C459-8701BD0E6456}"/>
                      </a:ext>
                    </a:extLst>
                  </p:cNvPr>
                  <p:cNvSpPr/>
                  <p:nvPr/>
                </p:nvSpPr>
                <p:spPr>
                  <a:xfrm>
                    <a:off x="3841548" y="550170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1" name="フリーフォーム 670">
                    <a:extLst>
                      <a:ext uri="{FF2B5EF4-FFF2-40B4-BE49-F238E27FC236}">
                        <a16:creationId xmlns:a16="http://schemas.microsoft.com/office/drawing/2014/main" id="{C7CF86A3-A495-78E1-7943-4E8E67AB74CA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2" name="フリーフォーム 671">
                    <a:extLst>
                      <a:ext uri="{FF2B5EF4-FFF2-40B4-BE49-F238E27FC236}">
                        <a16:creationId xmlns:a16="http://schemas.microsoft.com/office/drawing/2014/main" id="{6359946B-933A-107C-00AD-B8D0D0EAED19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56976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3" name="フリーフォーム 672">
                    <a:extLst>
                      <a:ext uri="{FF2B5EF4-FFF2-40B4-BE49-F238E27FC236}">
                        <a16:creationId xmlns:a16="http://schemas.microsoft.com/office/drawing/2014/main" id="{20CDE336-BBF8-6D27-E8E8-B96C1D2DD38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649095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4" name="フリーフォーム 673">
                    <a:extLst>
                      <a:ext uri="{FF2B5EF4-FFF2-40B4-BE49-F238E27FC236}">
                        <a16:creationId xmlns:a16="http://schemas.microsoft.com/office/drawing/2014/main" id="{680F7FC2-13E3-6E2E-6339-A59A431C00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56976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5" name="フリーフォーム 674">
                    <a:extLst>
                      <a:ext uri="{FF2B5EF4-FFF2-40B4-BE49-F238E27FC236}">
                        <a16:creationId xmlns:a16="http://schemas.microsoft.com/office/drawing/2014/main" id="{967F0175-C1F3-D761-0A06-BC18B8B42B46}"/>
                      </a:ext>
                    </a:extLst>
                  </p:cNvPr>
                  <p:cNvSpPr/>
                  <p:nvPr/>
                </p:nvSpPr>
                <p:spPr>
                  <a:xfrm>
                    <a:off x="3693841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6" name="フリーフォーム 675">
                    <a:extLst>
                      <a:ext uri="{FF2B5EF4-FFF2-40B4-BE49-F238E27FC236}">
                        <a16:creationId xmlns:a16="http://schemas.microsoft.com/office/drawing/2014/main" id="{876D5C2E-CE68-32DD-8D49-8D643AB32EFD}"/>
                      </a:ext>
                    </a:extLst>
                  </p:cNvPr>
                  <p:cNvSpPr/>
                  <p:nvPr/>
                </p:nvSpPr>
                <p:spPr>
                  <a:xfrm>
                    <a:off x="3786165" y="5501706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7" name="フリーフォーム 676">
                    <a:extLst>
                      <a:ext uri="{FF2B5EF4-FFF2-40B4-BE49-F238E27FC236}">
                        <a16:creationId xmlns:a16="http://schemas.microsoft.com/office/drawing/2014/main" id="{72081154-56DD-2B9A-F542-33ED263CF2F5}"/>
                      </a:ext>
                    </a:extLst>
                  </p:cNvPr>
                  <p:cNvSpPr/>
                  <p:nvPr/>
                </p:nvSpPr>
                <p:spPr>
                  <a:xfrm>
                    <a:off x="3767700" y="5529341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8" name="フリーフォーム 677">
                    <a:extLst>
                      <a:ext uri="{FF2B5EF4-FFF2-40B4-BE49-F238E27FC236}">
                        <a16:creationId xmlns:a16="http://schemas.microsoft.com/office/drawing/2014/main" id="{20047D9B-845B-1D25-CE04-FF3716F57BD8}"/>
                      </a:ext>
                    </a:extLst>
                  </p:cNvPr>
                  <p:cNvSpPr/>
                  <p:nvPr/>
                </p:nvSpPr>
                <p:spPr>
                  <a:xfrm>
                    <a:off x="3841560" y="5501706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9" name="フリーフォーム 678">
                    <a:extLst>
                      <a:ext uri="{FF2B5EF4-FFF2-40B4-BE49-F238E27FC236}">
                        <a16:creationId xmlns:a16="http://schemas.microsoft.com/office/drawing/2014/main" id="{795F62A2-021D-CFDD-3BD1-B1BA4E094972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0" name="フリーフォーム 679">
                    <a:extLst>
                      <a:ext uri="{FF2B5EF4-FFF2-40B4-BE49-F238E27FC236}">
                        <a16:creationId xmlns:a16="http://schemas.microsoft.com/office/drawing/2014/main" id="{273237B2-BDE9-4C41-6951-883B68F358A0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1" name="フリーフォーム 680">
                    <a:extLst>
                      <a:ext uri="{FF2B5EF4-FFF2-40B4-BE49-F238E27FC236}">
                        <a16:creationId xmlns:a16="http://schemas.microsoft.com/office/drawing/2014/main" id="{6634E624-FE88-2D85-7745-F7F1A27E1B1F}"/>
                      </a:ext>
                    </a:extLst>
                  </p:cNvPr>
                  <p:cNvSpPr/>
                  <p:nvPr/>
                </p:nvSpPr>
                <p:spPr>
                  <a:xfrm>
                    <a:off x="4173930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2" name="フリーフォーム 681">
                    <a:extLst>
                      <a:ext uri="{FF2B5EF4-FFF2-40B4-BE49-F238E27FC236}">
                        <a16:creationId xmlns:a16="http://schemas.microsoft.com/office/drawing/2014/main" id="{616F1CB5-7D67-D975-429C-161A9B95534D}"/>
                      </a:ext>
                    </a:extLst>
                  </p:cNvPr>
                  <p:cNvSpPr/>
                  <p:nvPr/>
                </p:nvSpPr>
                <p:spPr>
                  <a:xfrm>
                    <a:off x="4358579" y="5446447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3" name="フリーフォーム 682">
                    <a:extLst>
                      <a:ext uri="{FF2B5EF4-FFF2-40B4-BE49-F238E27FC236}">
                        <a16:creationId xmlns:a16="http://schemas.microsoft.com/office/drawing/2014/main" id="{2035A30E-371F-407A-B543-BB5D51F99C93}"/>
                      </a:ext>
                    </a:extLst>
                  </p:cNvPr>
                  <p:cNvSpPr/>
                  <p:nvPr/>
                </p:nvSpPr>
                <p:spPr>
                  <a:xfrm>
                    <a:off x="4210872" y="563068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4" name="フリーフォーム 683">
                    <a:extLst>
                      <a:ext uri="{FF2B5EF4-FFF2-40B4-BE49-F238E27FC236}">
                        <a16:creationId xmlns:a16="http://schemas.microsoft.com/office/drawing/2014/main" id="{BB05310E-7394-9959-17BF-71940A04C745}"/>
                      </a:ext>
                    </a:extLst>
                  </p:cNvPr>
                  <p:cNvSpPr/>
                  <p:nvPr/>
                </p:nvSpPr>
                <p:spPr>
                  <a:xfrm>
                    <a:off x="4026223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5" name="フリーフォーム 684">
                    <a:extLst>
                      <a:ext uri="{FF2B5EF4-FFF2-40B4-BE49-F238E27FC236}">
                        <a16:creationId xmlns:a16="http://schemas.microsoft.com/office/drawing/2014/main" id="{BE9EBFEA-4CBE-F7C3-FC0B-EAFECB62423F}"/>
                      </a:ext>
                    </a:extLst>
                  </p:cNvPr>
                  <p:cNvSpPr/>
                  <p:nvPr/>
                </p:nvSpPr>
                <p:spPr>
                  <a:xfrm>
                    <a:off x="4118547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6" name="フリーフォーム 685">
                    <a:extLst>
                      <a:ext uri="{FF2B5EF4-FFF2-40B4-BE49-F238E27FC236}">
                        <a16:creationId xmlns:a16="http://schemas.microsoft.com/office/drawing/2014/main" id="{A9E0677B-0479-93C2-309F-AAFC863DCC4C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9383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7" name="フリーフォーム 686">
                    <a:extLst>
                      <a:ext uri="{FF2B5EF4-FFF2-40B4-BE49-F238E27FC236}">
                        <a16:creationId xmlns:a16="http://schemas.microsoft.com/office/drawing/2014/main" id="{CDD753F2-D8FD-C5E4-5452-D03DF64F2EF2}"/>
                      </a:ext>
                    </a:extLst>
                  </p:cNvPr>
                  <p:cNvSpPr/>
                  <p:nvPr/>
                </p:nvSpPr>
                <p:spPr>
                  <a:xfrm>
                    <a:off x="4210872" y="550171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8" name="フリーフォーム 687">
                    <a:extLst>
                      <a:ext uri="{FF2B5EF4-FFF2-40B4-BE49-F238E27FC236}">
                        <a16:creationId xmlns:a16="http://schemas.microsoft.com/office/drawing/2014/main" id="{76EF79EF-8D55-CC5B-673F-02E4FBDA9BEC}"/>
                      </a:ext>
                    </a:extLst>
                  </p:cNvPr>
                  <p:cNvSpPr/>
                  <p:nvPr/>
                </p:nvSpPr>
                <p:spPr>
                  <a:xfrm>
                    <a:off x="4100082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9" name="フリーフォーム 688">
                    <a:extLst>
                      <a:ext uri="{FF2B5EF4-FFF2-40B4-BE49-F238E27FC236}">
                        <a16:creationId xmlns:a16="http://schemas.microsoft.com/office/drawing/2014/main" id="{908C9518-D5DC-A3A5-F3B9-9D5999BBAB59}"/>
                      </a:ext>
                    </a:extLst>
                  </p:cNvPr>
                  <p:cNvSpPr/>
                  <p:nvPr/>
                </p:nvSpPr>
                <p:spPr>
                  <a:xfrm>
                    <a:off x="4173942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0" name="フリーフォーム 689">
                    <a:extLst>
                      <a:ext uri="{FF2B5EF4-FFF2-40B4-BE49-F238E27FC236}">
                        <a16:creationId xmlns:a16="http://schemas.microsoft.com/office/drawing/2014/main" id="{80DC74FF-6C5A-9815-73C0-0FFB75EA700B}"/>
                      </a:ext>
                    </a:extLst>
                  </p:cNvPr>
                  <p:cNvSpPr/>
                  <p:nvPr/>
                </p:nvSpPr>
                <p:spPr>
                  <a:xfrm>
                    <a:off x="4210872" y="5474079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1" name="フリーフォーム 690">
                    <a:extLst>
                      <a:ext uri="{FF2B5EF4-FFF2-40B4-BE49-F238E27FC236}">
                        <a16:creationId xmlns:a16="http://schemas.microsoft.com/office/drawing/2014/main" id="{91639803-2A34-25D6-31A2-1DB8502EF9BA}"/>
                      </a:ext>
                    </a:extLst>
                  </p:cNvPr>
                  <p:cNvSpPr/>
                  <p:nvPr/>
                </p:nvSpPr>
                <p:spPr>
                  <a:xfrm>
                    <a:off x="4284732" y="5446444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2" name="フリーフォーム 691">
                    <a:extLst>
                      <a:ext uri="{FF2B5EF4-FFF2-40B4-BE49-F238E27FC236}">
                        <a16:creationId xmlns:a16="http://schemas.microsoft.com/office/drawing/2014/main" id="{9941A91B-FABA-CBDE-6336-1C742D52D3B2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3" name="フリーフォーム 692">
                    <a:extLst>
                      <a:ext uri="{FF2B5EF4-FFF2-40B4-BE49-F238E27FC236}">
                        <a16:creationId xmlns:a16="http://schemas.microsoft.com/office/drawing/2014/main" id="{3AF5C506-1258-B3D5-3A83-8F88B8A7B9E8}"/>
                      </a:ext>
                    </a:extLst>
                  </p:cNvPr>
                  <p:cNvSpPr/>
                  <p:nvPr/>
                </p:nvSpPr>
                <p:spPr>
                  <a:xfrm>
                    <a:off x="3989268" y="544644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4" name="フリーフォーム 693">
                    <a:extLst>
                      <a:ext uri="{FF2B5EF4-FFF2-40B4-BE49-F238E27FC236}">
                        <a16:creationId xmlns:a16="http://schemas.microsoft.com/office/drawing/2014/main" id="{849A7B50-2029-B84E-3FCF-FDDF4A0F74B1}"/>
                      </a:ext>
                    </a:extLst>
                  </p:cNvPr>
                  <p:cNvSpPr/>
                  <p:nvPr/>
                </p:nvSpPr>
                <p:spPr>
                  <a:xfrm>
                    <a:off x="3841561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5" name="フリーフォーム 694">
                    <a:extLst>
                      <a:ext uri="{FF2B5EF4-FFF2-40B4-BE49-F238E27FC236}">
                        <a16:creationId xmlns:a16="http://schemas.microsoft.com/office/drawing/2014/main" id="{21215F77-33DD-B23E-39BB-B6965E82D709}"/>
                      </a:ext>
                    </a:extLst>
                  </p:cNvPr>
                  <p:cNvSpPr/>
                  <p:nvPr/>
                </p:nvSpPr>
                <p:spPr>
                  <a:xfrm>
                    <a:off x="3933886" y="5446444"/>
                    <a:ext cx="240043" cy="55270"/>
                  </a:xfrm>
                  <a:custGeom>
                    <a:avLst/>
                    <a:gdLst>
                      <a:gd name="connsiteX0" fmla="*/ 240044 w 240043"/>
                      <a:gd name="connsiteY0" fmla="*/ 0 h 55270"/>
                      <a:gd name="connsiteX1" fmla="*/ 0 w 240043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40043" h="55270">
                        <a:moveTo>
                          <a:pt x="240044" y="0"/>
                        </a:moveTo>
                        <a:lnTo>
                          <a:pt x="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6" name="フリーフォーム 695">
                    <a:extLst>
                      <a:ext uri="{FF2B5EF4-FFF2-40B4-BE49-F238E27FC236}">
                        <a16:creationId xmlns:a16="http://schemas.microsoft.com/office/drawing/2014/main" id="{933C6491-C447-DAE4-ACD2-9C2B2114F987}"/>
                      </a:ext>
                    </a:extLst>
                  </p:cNvPr>
                  <p:cNvSpPr/>
                  <p:nvPr/>
                </p:nvSpPr>
                <p:spPr>
                  <a:xfrm>
                    <a:off x="3915421" y="5474079"/>
                    <a:ext cx="110789" cy="27635"/>
                  </a:xfrm>
                  <a:custGeom>
                    <a:avLst/>
                    <a:gdLst>
                      <a:gd name="connsiteX0" fmla="*/ 0 w 110789"/>
                      <a:gd name="connsiteY0" fmla="*/ 0 h 27635"/>
                      <a:gd name="connsiteX1" fmla="*/ 110790 w 110789"/>
                      <a:gd name="connsiteY1" fmla="*/ 27635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0" y="0"/>
                        </a:moveTo>
                        <a:lnTo>
                          <a:pt x="110790" y="276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7" name="フリーフォーム 696">
                    <a:extLst>
                      <a:ext uri="{FF2B5EF4-FFF2-40B4-BE49-F238E27FC236}">
                        <a16:creationId xmlns:a16="http://schemas.microsoft.com/office/drawing/2014/main" id="{394CBE08-1A84-EDD8-6BAA-4A1837F91BFD}"/>
                      </a:ext>
                    </a:extLst>
                  </p:cNvPr>
                  <p:cNvSpPr/>
                  <p:nvPr/>
                </p:nvSpPr>
                <p:spPr>
                  <a:xfrm>
                    <a:off x="3989280" y="5446444"/>
                    <a:ext cx="110789" cy="27635"/>
                  </a:xfrm>
                  <a:custGeom>
                    <a:avLst/>
                    <a:gdLst>
                      <a:gd name="connsiteX0" fmla="*/ 110790 w 110789"/>
                      <a:gd name="connsiteY0" fmla="*/ 27635 h 27635"/>
                      <a:gd name="connsiteX1" fmla="*/ 0 w 110789"/>
                      <a:gd name="connsiteY1" fmla="*/ 0 h 2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0789" h="27635">
                        <a:moveTo>
                          <a:pt x="110790" y="2763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8" name="フリーフォーム 697">
                    <a:extLst>
                      <a:ext uri="{FF2B5EF4-FFF2-40B4-BE49-F238E27FC236}">
                        <a16:creationId xmlns:a16="http://schemas.microsoft.com/office/drawing/2014/main" id="{38A07146-2C96-AC6E-26B1-6BB7505B3D52}"/>
                      </a:ext>
                    </a:extLst>
                  </p:cNvPr>
                  <p:cNvSpPr/>
                  <p:nvPr/>
                </p:nvSpPr>
                <p:spPr>
                  <a:xfrm>
                    <a:off x="3878508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9" name="フリーフォーム 698">
                    <a:extLst>
                      <a:ext uri="{FF2B5EF4-FFF2-40B4-BE49-F238E27FC236}">
                        <a16:creationId xmlns:a16="http://schemas.microsoft.com/office/drawing/2014/main" id="{EDBDD19D-AFBA-BF05-000C-5C09F0332DA9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0" name="フリーフォーム 699">
                    <a:extLst>
                      <a:ext uri="{FF2B5EF4-FFF2-40B4-BE49-F238E27FC236}">
                        <a16:creationId xmlns:a16="http://schemas.microsoft.com/office/drawing/2014/main" id="{758ABCE5-D690-D8A9-2348-99A47D1E78B6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1" name="フリーフォーム 700">
                    <a:extLst>
                      <a:ext uri="{FF2B5EF4-FFF2-40B4-BE49-F238E27FC236}">
                        <a16:creationId xmlns:a16="http://schemas.microsoft.com/office/drawing/2014/main" id="{E200A3F6-82F5-D611-560A-F87BB4317D11}"/>
                      </a:ext>
                    </a:extLst>
                  </p:cNvPr>
                  <p:cNvSpPr/>
                  <p:nvPr/>
                </p:nvSpPr>
                <p:spPr>
                  <a:xfrm>
                    <a:off x="4210864" y="568593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2" name="フリーフォーム 701">
                    <a:extLst>
                      <a:ext uri="{FF2B5EF4-FFF2-40B4-BE49-F238E27FC236}">
                        <a16:creationId xmlns:a16="http://schemas.microsoft.com/office/drawing/2014/main" id="{E4E960CD-649F-15B8-A00A-A79A58872F01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70171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3" name="フリーフォーム 702">
                    <a:extLst>
                      <a:ext uri="{FF2B5EF4-FFF2-40B4-BE49-F238E27FC236}">
                        <a16:creationId xmlns:a16="http://schemas.microsoft.com/office/drawing/2014/main" id="{FB092FCE-CC1E-3B43-8031-C6EA7662EA43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4" name="フリーフォーム 703">
                    <a:extLst>
                      <a:ext uri="{FF2B5EF4-FFF2-40B4-BE49-F238E27FC236}">
                        <a16:creationId xmlns:a16="http://schemas.microsoft.com/office/drawing/2014/main" id="{2EE90020-8577-D293-6B6E-D44F2E2C1F3B}"/>
                      </a:ext>
                    </a:extLst>
                  </p:cNvPr>
                  <p:cNvSpPr/>
                  <p:nvPr/>
                </p:nvSpPr>
                <p:spPr>
                  <a:xfrm>
                    <a:off x="3970833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5" name="フリーフォーム 704">
                    <a:extLst>
                      <a:ext uri="{FF2B5EF4-FFF2-40B4-BE49-F238E27FC236}">
                        <a16:creationId xmlns:a16="http://schemas.microsoft.com/office/drawing/2014/main" id="{5875D253-8FC3-6F1C-8933-AB40A617702E}"/>
                      </a:ext>
                    </a:extLst>
                  </p:cNvPr>
                  <p:cNvSpPr/>
                  <p:nvPr/>
                </p:nvSpPr>
                <p:spPr>
                  <a:xfrm>
                    <a:off x="3878508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6" name="フリーフォーム 705">
                    <a:extLst>
                      <a:ext uri="{FF2B5EF4-FFF2-40B4-BE49-F238E27FC236}">
                        <a16:creationId xmlns:a16="http://schemas.microsoft.com/office/drawing/2014/main" id="{80965B21-DD06-F801-6F11-1923B810DE2C}"/>
                      </a:ext>
                    </a:extLst>
                  </p:cNvPr>
                  <p:cNvSpPr/>
                  <p:nvPr/>
                </p:nvSpPr>
                <p:spPr>
                  <a:xfrm>
                    <a:off x="3878508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7" name="フリーフォーム 706">
                    <a:extLst>
                      <a:ext uri="{FF2B5EF4-FFF2-40B4-BE49-F238E27FC236}">
                        <a16:creationId xmlns:a16="http://schemas.microsoft.com/office/drawing/2014/main" id="{0C7C4051-E9A1-6798-B0DD-A77DD6110060}"/>
                      </a:ext>
                    </a:extLst>
                  </p:cNvPr>
                  <p:cNvSpPr/>
                  <p:nvPr/>
                </p:nvSpPr>
                <p:spPr>
                  <a:xfrm>
                    <a:off x="4063157" y="5833322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8" name="フリーフォーム 707">
                    <a:extLst>
                      <a:ext uri="{FF2B5EF4-FFF2-40B4-BE49-F238E27FC236}">
                        <a16:creationId xmlns:a16="http://schemas.microsoft.com/office/drawing/2014/main" id="{3CFA05A3-1465-8D4C-AC04-40830CA6958F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41204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9" name="フリーフォーム 708">
                    <a:extLst>
                      <a:ext uri="{FF2B5EF4-FFF2-40B4-BE49-F238E27FC236}">
                        <a16:creationId xmlns:a16="http://schemas.microsoft.com/office/drawing/2014/main" id="{70891F87-2C09-2904-4A56-6965C0C87BCD}"/>
                      </a:ext>
                    </a:extLst>
                  </p:cNvPr>
                  <p:cNvSpPr/>
                  <p:nvPr/>
                </p:nvSpPr>
                <p:spPr>
                  <a:xfrm>
                    <a:off x="4063157" y="5713568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0" name="フリーフォーム 709">
                    <a:extLst>
                      <a:ext uri="{FF2B5EF4-FFF2-40B4-BE49-F238E27FC236}">
                        <a16:creationId xmlns:a16="http://schemas.microsoft.com/office/drawing/2014/main" id="{BE37F9DF-DDBA-0107-976B-915DC422F126}"/>
                      </a:ext>
                    </a:extLst>
                  </p:cNvPr>
                  <p:cNvSpPr/>
                  <p:nvPr/>
                </p:nvSpPr>
                <p:spPr>
                  <a:xfrm>
                    <a:off x="4137017" y="5685933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1" name="フリーフォーム 710">
                    <a:extLst>
                      <a:ext uri="{FF2B5EF4-FFF2-40B4-BE49-F238E27FC236}">
                        <a16:creationId xmlns:a16="http://schemas.microsoft.com/office/drawing/2014/main" id="{A9C355C3-C287-7381-6D8B-3D27A85F159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92543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2" name="フリーフォーム 711">
                    <a:extLst>
                      <a:ext uri="{FF2B5EF4-FFF2-40B4-BE49-F238E27FC236}">
                        <a16:creationId xmlns:a16="http://schemas.microsoft.com/office/drawing/2014/main" id="{B371F954-9FC5-72AA-2CB6-6D86736331E8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3" name="フリーフォーム 712">
                    <a:extLst>
                      <a:ext uri="{FF2B5EF4-FFF2-40B4-BE49-F238E27FC236}">
                        <a16:creationId xmlns:a16="http://schemas.microsoft.com/office/drawing/2014/main" id="{BF1A72BA-2CF6-19F2-B3B7-12E74BE042A0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4" name="フリーフォーム 713">
                    <a:extLst>
                      <a:ext uri="{FF2B5EF4-FFF2-40B4-BE49-F238E27FC236}">
                        <a16:creationId xmlns:a16="http://schemas.microsoft.com/office/drawing/2014/main" id="{0B751289-AC9E-06AB-E99F-767DA05A5952}"/>
                      </a:ext>
                    </a:extLst>
                  </p:cNvPr>
                  <p:cNvSpPr/>
                  <p:nvPr/>
                </p:nvSpPr>
                <p:spPr>
                  <a:xfrm>
                    <a:off x="3786171" y="5741204"/>
                    <a:ext cx="92324" cy="184234"/>
                  </a:xfrm>
                  <a:custGeom>
                    <a:avLst/>
                    <a:gdLst>
                      <a:gd name="connsiteX0" fmla="*/ 92325 w 92324"/>
                      <a:gd name="connsiteY0" fmla="*/ 0 h 184234"/>
                      <a:gd name="connsiteX1" fmla="*/ 0 w 92324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2324" h="184234">
                        <a:moveTo>
                          <a:pt x="92325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5" name="フリーフォーム 714">
                    <a:extLst>
                      <a:ext uri="{FF2B5EF4-FFF2-40B4-BE49-F238E27FC236}">
                        <a16:creationId xmlns:a16="http://schemas.microsoft.com/office/drawing/2014/main" id="{3D6C836C-A04B-839A-CE71-4F5CFAC8F29D}"/>
                      </a:ext>
                    </a:extLst>
                  </p:cNvPr>
                  <p:cNvSpPr/>
                  <p:nvPr/>
                </p:nvSpPr>
                <p:spPr>
                  <a:xfrm>
                    <a:off x="3693847" y="5833322"/>
                    <a:ext cx="184649" cy="92115"/>
                  </a:xfrm>
                  <a:custGeom>
                    <a:avLst/>
                    <a:gdLst>
                      <a:gd name="connsiteX0" fmla="*/ 0 w 184649"/>
                      <a:gd name="connsiteY0" fmla="*/ 0 h 92115"/>
                      <a:gd name="connsiteX1" fmla="*/ 184649 w 184649"/>
                      <a:gd name="connsiteY1" fmla="*/ 92116 h 9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5">
                        <a:moveTo>
                          <a:pt x="0" y="0"/>
                        </a:moveTo>
                        <a:lnTo>
                          <a:pt x="184649" y="9211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6" name="フリーフォーム 715">
                    <a:extLst>
                      <a:ext uri="{FF2B5EF4-FFF2-40B4-BE49-F238E27FC236}">
                        <a16:creationId xmlns:a16="http://schemas.microsoft.com/office/drawing/2014/main" id="{9A1BB04E-EDEB-0321-8F63-74229CC9D9A3}"/>
                      </a:ext>
                    </a:extLst>
                  </p:cNvPr>
                  <p:cNvSpPr/>
                  <p:nvPr/>
                </p:nvSpPr>
                <p:spPr>
                  <a:xfrm>
                    <a:off x="3693847" y="5741204"/>
                    <a:ext cx="184649" cy="92118"/>
                  </a:xfrm>
                  <a:custGeom>
                    <a:avLst/>
                    <a:gdLst>
                      <a:gd name="connsiteX0" fmla="*/ 0 w 184649"/>
                      <a:gd name="connsiteY0" fmla="*/ 0 h 92118"/>
                      <a:gd name="connsiteX1" fmla="*/ 184649 w 184649"/>
                      <a:gd name="connsiteY1" fmla="*/ 92118 h 92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92118">
                        <a:moveTo>
                          <a:pt x="0" y="0"/>
                        </a:moveTo>
                        <a:lnTo>
                          <a:pt x="184649" y="9211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7" name="フリーフォーム 716">
                    <a:extLst>
                      <a:ext uri="{FF2B5EF4-FFF2-40B4-BE49-F238E27FC236}">
                        <a16:creationId xmlns:a16="http://schemas.microsoft.com/office/drawing/2014/main" id="{40AC3745-5C0B-DB10-9196-9E2ECCA83D68}"/>
                      </a:ext>
                    </a:extLst>
                  </p:cNvPr>
                  <p:cNvSpPr/>
                  <p:nvPr/>
                </p:nvSpPr>
                <p:spPr>
                  <a:xfrm>
                    <a:off x="4358585" y="5630674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8" name="フリーフォーム 717">
                    <a:extLst>
                      <a:ext uri="{FF2B5EF4-FFF2-40B4-BE49-F238E27FC236}">
                        <a16:creationId xmlns:a16="http://schemas.microsoft.com/office/drawing/2014/main" id="{13AF97AC-1A10-123B-9F39-79A3E0571DE4}"/>
                      </a:ext>
                    </a:extLst>
                  </p:cNvPr>
                  <p:cNvSpPr/>
                  <p:nvPr/>
                </p:nvSpPr>
                <p:spPr>
                  <a:xfrm>
                    <a:off x="4210878" y="5814908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9" name="フリーフォーム 718">
                    <a:extLst>
                      <a:ext uri="{FF2B5EF4-FFF2-40B4-BE49-F238E27FC236}">
                        <a16:creationId xmlns:a16="http://schemas.microsoft.com/office/drawing/2014/main" id="{CD7C9440-D051-EF76-1224-E80942906EE0}"/>
                      </a:ext>
                    </a:extLst>
                  </p:cNvPr>
                  <p:cNvSpPr/>
                  <p:nvPr/>
                </p:nvSpPr>
                <p:spPr>
                  <a:xfrm>
                    <a:off x="4210878" y="5778059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9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0" name="フリーフォーム 719">
                    <a:extLst>
                      <a:ext uri="{FF2B5EF4-FFF2-40B4-BE49-F238E27FC236}">
                        <a16:creationId xmlns:a16="http://schemas.microsoft.com/office/drawing/2014/main" id="{BF659D15-92E3-D47E-4652-04AA22E420B9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85941"/>
                    <a:ext cx="147706" cy="36848"/>
                  </a:xfrm>
                  <a:custGeom>
                    <a:avLst/>
                    <a:gdLst>
                      <a:gd name="connsiteX0" fmla="*/ 147707 w 147706"/>
                      <a:gd name="connsiteY0" fmla="*/ 36848 h 36848"/>
                      <a:gd name="connsiteX1" fmla="*/ 0 w 147706"/>
                      <a:gd name="connsiteY1" fmla="*/ 0 h 36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36848">
                        <a:moveTo>
                          <a:pt x="147707" y="368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1" name="フリーフォーム 720">
                    <a:extLst>
                      <a:ext uri="{FF2B5EF4-FFF2-40B4-BE49-F238E27FC236}">
                        <a16:creationId xmlns:a16="http://schemas.microsoft.com/office/drawing/2014/main" id="{A27EFB64-23F1-88AF-E9DE-A4A339677B38}"/>
                      </a:ext>
                    </a:extLst>
                  </p:cNvPr>
                  <p:cNvSpPr/>
                  <p:nvPr/>
                </p:nvSpPr>
                <p:spPr>
                  <a:xfrm>
                    <a:off x="4210878" y="5658306"/>
                    <a:ext cx="73859" cy="211869"/>
                  </a:xfrm>
                  <a:custGeom>
                    <a:avLst/>
                    <a:gdLst>
                      <a:gd name="connsiteX0" fmla="*/ 0 w 73859"/>
                      <a:gd name="connsiteY0" fmla="*/ 211869 h 211869"/>
                      <a:gd name="connsiteX1" fmla="*/ 73860 w 73859"/>
                      <a:gd name="connsiteY1" fmla="*/ 0 h 211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69">
                        <a:moveTo>
                          <a:pt x="0" y="211869"/>
                        </a:moveTo>
                        <a:lnTo>
                          <a:pt x="7386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2" name="フリーフォーム 721">
                    <a:extLst>
                      <a:ext uri="{FF2B5EF4-FFF2-40B4-BE49-F238E27FC236}">
                        <a16:creationId xmlns:a16="http://schemas.microsoft.com/office/drawing/2014/main" id="{896E8C88-C77F-EB29-836E-CD2AFC2FE6CC}"/>
                      </a:ext>
                    </a:extLst>
                  </p:cNvPr>
                  <p:cNvSpPr/>
                  <p:nvPr/>
                </p:nvSpPr>
                <p:spPr>
                  <a:xfrm>
                    <a:off x="4284737" y="5630671"/>
                    <a:ext cx="73859" cy="211872"/>
                  </a:xfrm>
                  <a:custGeom>
                    <a:avLst/>
                    <a:gdLst>
                      <a:gd name="connsiteX0" fmla="*/ 73860 w 73859"/>
                      <a:gd name="connsiteY0" fmla="*/ 0 h 211872"/>
                      <a:gd name="connsiteX1" fmla="*/ 0 w 73859"/>
                      <a:gd name="connsiteY1" fmla="*/ 211873 h 211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3859" h="211872">
                        <a:moveTo>
                          <a:pt x="73860" y="0"/>
                        </a:moveTo>
                        <a:lnTo>
                          <a:pt x="0" y="21187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637" name="グラフィックス 1395">
                  <a:extLst>
                    <a:ext uri="{FF2B5EF4-FFF2-40B4-BE49-F238E27FC236}">
                      <a16:creationId xmlns:a16="http://schemas.microsoft.com/office/drawing/2014/main" id="{E4CC0B07-BBEA-59B0-7917-AC07B58140E1}"/>
                    </a:ext>
                  </a:extLst>
                </p:cNvPr>
                <p:cNvGrpSpPr/>
                <p:nvPr/>
              </p:nvGrpSpPr>
              <p:grpSpPr>
                <a:xfrm>
                  <a:off x="3685993" y="5438613"/>
                  <a:ext cx="680451" cy="494654"/>
                  <a:chOff x="3685993" y="5438613"/>
                  <a:chExt cx="680451" cy="494654"/>
                </a:xfrm>
                <a:solidFill>
                  <a:srgbClr val="000000"/>
                </a:solidFill>
              </p:grpSpPr>
              <p:sp>
                <p:nvSpPr>
                  <p:cNvPr id="638" name="フリーフォーム 637">
                    <a:extLst>
                      <a:ext uri="{FF2B5EF4-FFF2-40B4-BE49-F238E27FC236}">
                        <a16:creationId xmlns:a16="http://schemas.microsoft.com/office/drawing/2014/main" id="{8393B5B1-A57A-A943-5490-DAAAB72983B3}"/>
                      </a:ext>
                    </a:extLst>
                  </p:cNvPr>
                  <p:cNvSpPr/>
                  <p:nvPr/>
                </p:nvSpPr>
                <p:spPr>
                  <a:xfrm>
                    <a:off x="4055304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9" name="フリーフォーム 638">
                    <a:extLst>
                      <a:ext uri="{FF2B5EF4-FFF2-40B4-BE49-F238E27FC236}">
                        <a16:creationId xmlns:a16="http://schemas.microsoft.com/office/drawing/2014/main" id="{2084775E-64BB-C1A3-364C-96DEF6C64CFA}"/>
                      </a:ext>
                    </a:extLst>
                  </p:cNvPr>
                  <p:cNvSpPr/>
                  <p:nvPr/>
                </p:nvSpPr>
                <p:spPr>
                  <a:xfrm>
                    <a:off x="3685993" y="5549146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0" name="フリーフォーム 639">
                    <a:extLst>
                      <a:ext uri="{FF2B5EF4-FFF2-40B4-BE49-F238E27FC236}">
                        <a16:creationId xmlns:a16="http://schemas.microsoft.com/office/drawing/2014/main" id="{E201DC46-9B56-7203-52E9-E85415DAF17C}"/>
                      </a:ext>
                    </a:extLst>
                  </p:cNvPr>
                  <p:cNvSpPr/>
                  <p:nvPr/>
                </p:nvSpPr>
                <p:spPr>
                  <a:xfrm>
                    <a:off x="4350743" y="5438613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1" name="フリーフォーム 640">
                    <a:extLst>
                      <a:ext uri="{FF2B5EF4-FFF2-40B4-BE49-F238E27FC236}">
                        <a16:creationId xmlns:a16="http://schemas.microsoft.com/office/drawing/2014/main" id="{D24C8D1B-6C40-0FB1-8A8D-1C8245F2A9F6}"/>
                      </a:ext>
                    </a:extLst>
                  </p:cNvPr>
                  <p:cNvSpPr/>
                  <p:nvPr/>
                </p:nvSpPr>
                <p:spPr>
                  <a:xfrm>
                    <a:off x="3981433" y="5438614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2" name="フリーフォーム 641">
                    <a:extLst>
                      <a:ext uri="{FF2B5EF4-FFF2-40B4-BE49-F238E27FC236}">
                        <a16:creationId xmlns:a16="http://schemas.microsoft.com/office/drawing/2014/main" id="{5E8D52BC-C60B-E332-1992-0A6AC7916370}"/>
                      </a:ext>
                    </a:extLst>
                  </p:cNvPr>
                  <p:cNvSpPr/>
                  <p:nvPr/>
                </p:nvSpPr>
                <p:spPr>
                  <a:xfrm>
                    <a:off x="4055310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3" name="フリーフォーム 642">
                    <a:extLst>
                      <a:ext uri="{FF2B5EF4-FFF2-40B4-BE49-F238E27FC236}">
                        <a16:creationId xmlns:a16="http://schemas.microsoft.com/office/drawing/2014/main" id="{19078654-EAC6-C0AB-D51B-1DBC104D5D77}"/>
                      </a:ext>
                    </a:extLst>
                  </p:cNvPr>
                  <p:cNvSpPr/>
                  <p:nvPr/>
                </p:nvSpPr>
                <p:spPr>
                  <a:xfrm>
                    <a:off x="3685999" y="5917608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4" name="フリーフォーム 643">
                    <a:extLst>
                      <a:ext uri="{FF2B5EF4-FFF2-40B4-BE49-F238E27FC236}">
                        <a16:creationId xmlns:a16="http://schemas.microsoft.com/office/drawing/2014/main" id="{86EE9192-3C1E-4210-4162-3BD7510B080A}"/>
                      </a:ext>
                    </a:extLst>
                  </p:cNvPr>
                  <p:cNvSpPr/>
                  <p:nvPr/>
                </p:nvSpPr>
                <p:spPr>
                  <a:xfrm>
                    <a:off x="4350750" y="580707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FA8D63E6-D31F-D5B9-2104-FEF87B90631F}"/>
                  </a:ext>
                </a:extLst>
              </p:cNvPr>
              <p:cNvGrpSpPr/>
              <p:nvPr/>
            </p:nvGrpSpPr>
            <p:grpSpPr>
              <a:xfrm>
                <a:off x="4480564" y="5568290"/>
                <a:ext cx="672797" cy="239421"/>
                <a:chOff x="4480564" y="5568290"/>
                <a:chExt cx="672797" cy="239421"/>
              </a:xfrm>
            </p:grpSpPr>
            <p:grpSp>
              <p:nvGrpSpPr>
                <p:cNvPr id="580" name="グラフィックス 1396">
                  <a:extLst>
                    <a:ext uri="{FF2B5EF4-FFF2-40B4-BE49-F238E27FC236}">
                      <a16:creationId xmlns:a16="http://schemas.microsoft.com/office/drawing/2014/main" id="{81BC6351-DF8F-3999-49A3-A85B6131D0B0}"/>
                    </a:ext>
                  </a:extLst>
                </p:cNvPr>
                <p:cNvGrpSpPr/>
                <p:nvPr/>
              </p:nvGrpSpPr>
              <p:grpSpPr>
                <a:xfrm>
                  <a:off x="4487924" y="5575637"/>
                  <a:ext cx="658077" cy="224730"/>
                  <a:chOff x="4487924" y="5575637"/>
                  <a:chExt cx="658077" cy="224730"/>
                </a:xfrm>
              </p:grpSpPr>
              <p:sp>
                <p:nvSpPr>
                  <p:cNvPr id="589" name="フリーフォーム 588">
                    <a:extLst>
                      <a:ext uri="{FF2B5EF4-FFF2-40B4-BE49-F238E27FC236}">
                        <a16:creationId xmlns:a16="http://schemas.microsoft.com/office/drawing/2014/main" id="{46D8496C-62C6-4CA4-468D-303F7876104A}"/>
                      </a:ext>
                    </a:extLst>
                  </p:cNvPr>
                  <p:cNvSpPr/>
                  <p:nvPr/>
                </p:nvSpPr>
                <p:spPr>
                  <a:xfrm>
                    <a:off x="483428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0" name="フリーフォーム 589">
                    <a:extLst>
                      <a:ext uri="{FF2B5EF4-FFF2-40B4-BE49-F238E27FC236}">
                        <a16:creationId xmlns:a16="http://schemas.microsoft.com/office/drawing/2014/main" id="{53256C21-AAB8-8A48-A252-D4C9B428B23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1" name="フリーフォーム 590">
                    <a:extLst>
                      <a:ext uri="{FF2B5EF4-FFF2-40B4-BE49-F238E27FC236}">
                        <a16:creationId xmlns:a16="http://schemas.microsoft.com/office/drawing/2014/main" id="{C0611B82-187E-B143-F424-23544F2857CC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2" name="フリーフォーム 591">
                    <a:extLst>
                      <a:ext uri="{FF2B5EF4-FFF2-40B4-BE49-F238E27FC236}">
                        <a16:creationId xmlns:a16="http://schemas.microsoft.com/office/drawing/2014/main" id="{6F132995-0291-2544-7D0B-4EAD039151BB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3" name="フリーフォーム 592">
                    <a:extLst>
                      <a:ext uri="{FF2B5EF4-FFF2-40B4-BE49-F238E27FC236}">
                        <a16:creationId xmlns:a16="http://schemas.microsoft.com/office/drawing/2014/main" id="{3CE082EF-3FCA-9AFA-2581-C5DCCF5ADF59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4" name="フリーフォーム 593">
                    <a:extLst>
                      <a:ext uri="{FF2B5EF4-FFF2-40B4-BE49-F238E27FC236}">
                        <a16:creationId xmlns:a16="http://schemas.microsoft.com/office/drawing/2014/main" id="{BED33B05-2ED2-8CB8-AEAD-84649820B38A}"/>
                      </a:ext>
                    </a:extLst>
                  </p:cNvPr>
                  <p:cNvSpPr/>
                  <p:nvPr/>
                </p:nvSpPr>
                <p:spPr>
                  <a:xfrm>
                    <a:off x="5007458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5" name="フリーフォーム 594">
                    <a:extLst>
                      <a:ext uri="{FF2B5EF4-FFF2-40B4-BE49-F238E27FC236}">
                        <a16:creationId xmlns:a16="http://schemas.microsoft.com/office/drawing/2014/main" id="{97EB4950-ECA4-2B18-B983-E5C378A2F1E9}"/>
                      </a:ext>
                    </a:extLst>
                  </p:cNvPr>
                  <p:cNvSpPr/>
                  <p:nvPr/>
                </p:nvSpPr>
                <p:spPr>
                  <a:xfrm>
                    <a:off x="497281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6" name="フリーフォーム 595">
                    <a:extLst>
                      <a:ext uri="{FF2B5EF4-FFF2-40B4-BE49-F238E27FC236}">
                        <a16:creationId xmlns:a16="http://schemas.microsoft.com/office/drawing/2014/main" id="{9B81AB57-22BC-A1DA-3F3F-BFD0A8AAEF0B}"/>
                      </a:ext>
                    </a:extLst>
                  </p:cNvPr>
                  <p:cNvSpPr/>
                  <p:nvPr/>
                </p:nvSpPr>
                <p:spPr>
                  <a:xfrm>
                    <a:off x="5145989" y="5575641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7" name="フリーフォーム 596">
                    <a:extLst>
                      <a:ext uri="{FF2B5EF4-FFF2-40B4-BE49-F238E27FC236}">
                        <a16:creationId xmlns:a16="http://schemas.microsoft.com/office/drawing/2014/main" id="{63291E1E-DDEB-1BE6-8AE6-551B99380D6E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4850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8" name="フリーフォーム 597">
                    <a:extLst>
                      <a:ext uri="{FF2B5EF4-FFF2-40B4-BE49-F238E27FC236}">
                        <a16:creationId xmlns:a16="http://schemas.microsoft.com/office/drawing/2014/main" id="{3D588468-BF5E-13F8-85A4-4A10A348BB3E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9" name="フリーフォーム 598">
                    <a:extLst>
                      <a:ext uri="{FF2B5EF4-FFF2-40B4-BE49-F238E27FC236}">
                        <a16:creationId xmlns:a16="http://schemas.microsoft.com/office/drawing/2014/main" id="{5ADAD579-1384-EA58-B4BA-69C87DC54A64}"/>
                      </a:ext>
                    </a:extLst>
                  </p:cNvPr>
                  <p:cNvSpPr/>
                  <p:nvPr/>
                </p:nvSpPr>
                <p:spPr>
                  <a:xfrm>
                    <a:off x="492086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0" name="フリーフォーム 599">
                    <a:extLst>
                      <a:ext uri="{FF2B5EF4-FFF2-40B4-BE49-F238E27FC236}">
                        <a16:creationId xmlns:a16="http://schemas.microsoft.com/office/drawing/2014/main" id="{5C51FDB7-ED12-E9D1-F7D1-2A19EF082BA0}"/>
                      </a:ext>
                    </a:extLst>
                  </p:cNvPr>
                  <p:cNvSpPr/>
                  <p:nvPr/>
                </p:nvSpPr>
                <p:spPr>
                  <a:xfrm>
                    <a:off x="483428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1" name="フリーフォーム 600">
                    <a:extLst>
                      <a:ext uri="{FF2B5EF4-FFF2-40B4-BE49-F238E27FC236}">
                        <a16:creationId xmlns:a16="http://schemas.microsoft.com/office/drawing/2014/main" id="{25B2EB21-6C31-4632-8341-E2B1B9E8489D}"/>
                      </a:ext>
                    </a:extLst>
                  </p:cNvPr>
                  <p:cNvSpPr/>
                  <p:nvPr/>
                </p:nvSpPr>
                <p:spPr>
                  <a:xfrm>
                    <a:off x="483428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2" name="フリーフォーム 601">
                    <a:extLst>
                      <a:ext uri="{FF2B5EF4-FFF2-40B4-BE49-F238E27FC236}">
                        <a16:creationId xmlns:a16="http://schemas.microsoft.com/office/drawing/2014/main" id="{F2499203-6F0F-682E-BBD8-410C701F5B45}"/>
                      </a:ext>
                    </a:extLst>
                  </p:cNvPr>
                  <p:cNvSpPr/>
                  <p:nvPr/>
                </p:nvSpPr>
                <p:spPr>
                  <a:xfrm>
                    <a:off x="483428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3" name="フリーフォーム 602">
                    <a:extLst>
                      <a:ext uri="{FF2B5EF4-FFF2-40B4-BE49-F238E27FC236}">
                        <a16:creationId xmlns:a16="http://schemas.microsoft.com/office/drawing/2014/main" id="{F7A76FF3-5FB9-CA4A-E6AE-D7236935D2B9}"/>
                      </a:ext>
                    </a:extLst>
                  </p:cNvPr>
                  <p:cNvSpPr/>
                  <p:nvPr/>
                </p:nvSpPr>
                <p:spPr>
                  <a:xfrm>
                    <a:off x="492086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4" name="フリーフォーム 603">
                    <a:extLst>
                      <a:ext uri="{FF2B5EF4-FFF2-40B4-BE49-F238E27FC236}">
                        <a16:creationId xmlns:a16="http://schemas.microsoft.com/office/drawing/2014/main" id="{588ACD27-E9EB-AAE2-B43D-D9EBDAE686C2}"/>
                      </a:ext>
                    </a:extLst>
                  </p:cNvPr>
                  <p:cNvSpPr/>
                  <p:nvPr/>
                </p:nvSpPr>
                <p:spPr>
                  <a:xfrm>
                    <a:off x="5007458" y="5713933"/>
                    <a:ext cx="138530" cy="34575"/>
                  </a:xfrm>
                  <a:custGeom>
                    <a:avLst/>
                    <a:gdLst>
                      <a:gd name="connsiteX0" fmla="*/ 138531 w 138530"/>
                      <a:gd name="connsiteY0" fmla="*/ 34575 h 34575"/>
                      <a:gd name="connsiteX1" fmla="*/ 0 w 138530"/>
                      <a:gd name="connsiteY1" fmla="*/ 0 h 34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5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5" name="フリーフォーム 604">
                    <a:extLst>
                      <a:ext uri="{FF2B5EF4-FFF2-40B4-BE49-F238E27FC236}">
                        <a16:creationId xmlns:a16="http://schemas.microsoft.com/office/drawing/2014/main" id="{57D6D27C-63CC-754D-A2F5-821857B7E54D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27498"/>
                    <a:ext cx="138530" cy="34574"/>
                  </a:xfrm>
                  <a:custGeom>
                    <a:avLst/>
                    <a:gdLst>
                      <a:gd name="connsiteX0" fmla="*/ 138531 w 138530"/>
                      <a:gd name="connsiteY0" fmla="*/ 34575 h 34574"/>
                      <a:gd name="connsiteX1" fmla="*/ 0 w 138530"/>
                      <a:gd name="connsiteY1" fmla="*/ 0 h 3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30" h="34574">
                        <a:moveTo>
                          <a:pt x="138531" y="3457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6" name="フリーフォーム 605">
                    <a:extLst>
                      <a:ext uri="{FF2B5EF4-FFF2-40B4-BE49-F238E27FC236}">
                        <a16:creationId xmlns:a16="http://schemas.microsoft.com/office/drawing/2014/main" id="{FF778496-2FFD-3C53-5C5B-CC87A5F8C8BB}"/>
                      </a:ext>
                    </a:extLst>
                  </p:cNvPr>
                  <p:cNvSpPr/>
                  <p:nvPr/>
                </p:nvSpPr>
                <p:spPr>
                  <a:xfrm>
                    <a:off x="490355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7" name="フリーフォーム 606">
                    <a:extLst>
                      <a:ext uri="{FF2B5EF4-FFF2-40B4-BE49-F238E27FC236}">
                        <a16:creationId xmlns:a16="http://schemas.microsoft.com/office/drawing/2014/main" id="{B69256AF-AC46-2805-BA7A-BB3DB2FF841B}"/>
                      </a:ext>
                    </a:extLst>
                  </p:cNvPr>
                  <p:cNvSpPr/>
                  <p:nvPr/>
                </p:nvSpPr>
                <p:spPr>
                  <a:xfrm>
                    <a:off x="497282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8" name="フリーフォーム 607">
                    <a:extLst>
                      <a:ext uri="{FF2B5EF4-FFF2-40B4-BE49-F238E27FC236}">
                        <a16:creationId xmlns:a16="http://schemas.microsoft.com/office/drawing/2014/main" id="{4BB21DAF-96B8-0768-17DC-CB4B461441BF}"/>
                      </a:ext>
                    </a:extLst>
                  </p:cNvPr>
                  <p:cNvSpPr/>
                  <p:nvPr/>
                </p:nvSpPr>
                <p:spPr>
                  <a:xfrm>
                    <a:off x="5007458" y="5601568"/>
                    <a:ext cx="69271" cy="198797"/>
                  </a:xfrm>
                  <a:custGeom>
                    <a:avLst/>
                    <a:gdLst>
                      <a:gd name="connsiteX0" fmla="*/ 0 w 69271"/>
                      <a:gd name="connsiteY0" fmla="*/ 198797 h 198797"/>
                      <a:gd name="connsiteX1" fmla="*/ 69271 w 69271"/>
                      <a:gd name="connsiteY1" fmla="*/ 0 h 1987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797">
                        <a:moveTo>
                          <a:pt x="0" y="198797"/>
                        </a:moveTo>
                        <a:lnTo>
                          <a:pt x="6927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9" name="フリーフォーム 608">
                    <a:extLst>
                      <a:ext uri="{FF2B5EF4-FFF2-40B4-BE49-F238E27FC236}">
                        <a16:creationId xmlns:a16="http://schemas.microsoft.com/office/drawing/2014/main" id="{914EFA1D-FEB6-903F-C9DC-524FB42BF47A}"/>
                      </a:ext>
                    </a:extLst>
                  </p:cNvPr>
                  <p:cNvSpPr/>
                  <p:nvPr/>
                </p:nvSpPr>
                <p:spPr>
                  <a:xfrm>
                    <a:off x="5076730" y="5575638"/>
                    <a:ext cx="69271" cy="198800"/>
                  </a:xfrm>
                  <a:custGeom>
                    <a:avLst/>
                    <a:gdLst>
                      <a:gd name="connsiteX0" fmla="*/ 69271 w 69271"/>
                      <a:gd name="connsiteY0" fmla="*/ 0 h 198800"/>
                      <a:gd name="connsiteX1" fmla="*/ 0 w 69271"/>
                      <a:gd name="connsiteY1" fmla="*/ 198800 h 198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9271" h="198800">
                        <a:moveTo>
                          <a:pt x="69271" y="0"/>
                        </a:moveTo>
                        <a:lnTo>
                          <a:pt x="0" y="19880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0" name="フリーフォーム 609">
                    <a:extLst>
                      <a:ext uri="{FF2B5EF4-FFF2-40B4-BE49-F238E27FC236}">
                        <a16:creationId xmlns:a16="http://schemas.microsoft.com/office/drawing/2014/main" id="{4E4F2D67-2C21-DF27-AD71-DA7B16A25B9C}"/>
                      </a:ext>
                    </a:extLst>
                  </p:cNvPr>
                  <p:cNvSpPr/>
                  <p:nvPr/>
                </p:nvSpPr>
                <p:spPr>
                  <a:xfrm>
                    <a:off x="4661090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1" name="フリーフォーム 610">
                    <a:extLst>
                      <a:ext uri="{FF2B5EF4-FFF2-40B4-BE49-F238E27FC236}">
                        <a16:creationId xmlns:a16="http://schemas.microsoft.com/office/drawing/2014/main" id="{29870724-7D28-C193-BBFB-ECD4EAC74F5D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2" name="フリーフォーム 611">
                    <a:extLst>
                      <a:ext uri="{FF2B5EF4-FFF2-40B4-BE49-F238E27FC236}">
                        <a16:creationId xmlns:a16="http://schemas.microsoft.com/office/drawing/2014/main" id="{1134F1BE-76D3-9B2C-0AE7-DE125A9FC1F6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3" name="フリーフォーム 612">
                    <a:extLst>
                      <a:ext uri="{FF2B5EF4-FFF2-40B4-BE49-F238E27FC236}">
                        <a16:creationId xmlns:a16="http://schemas.microsoft.com/office/drawing/2014/main" id="{09439F33-1EB4-A93D-5E81-D93EF9CF1FA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4" name="フリーフォーム 613">
                    <a:extLst>
                      <a:ext uri="{FF2B5EF4-FFF2-40B4-BE49-F238E27FC236}">
                        <a16:creationId xmlns:a16="http://schemas.microsoft.com/office/drawing/2014/main" id="{DAEEC9AF-1151-6C01-38F0-B4A1C7D314A7}"/>
                      </a:ext>
                    </a:extLst>
                  </p:cNvPr>
                  <p:cNvSpPr/>
                  <p:nvPr/>
                </p:nvSpPr>
                <p:spPr>
                  <a:xfrm>
                    <a:off x="4799621" y="557564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5" name="フリーフォーム 614">
                    <a:extLst>
                      <a:ext uri="{FF2B5EF4-FFF2-40B4-BE49-F238E27FC236}">
                        <a16:creationId xmlns:a16="http://schemas.microsoft.com/office/drawing/2014/main" id="{06481018-AB1A-7C4D-32D1-09572BF6425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6" name="フリーフォーム 615">
                    <a:extLst>
                      <a:ext uri="{FF2B5EF4-FFF2-40B4-BE49-F238E27FC236}">
                        <a16:creationId xmlns:a16="http://schemas.microsoft.com/office/drawing/2014/main" id="{DB211CE5-369D-7C3C-E431-7F29D0273FDE}"/>
                      </a:ext>
                    </a:extLst>
                  </p:cNvPr>
                  <p:cNvSpPr/>
                  <p:nvPr/>
                </p:nvSpPr>
                <p:spPr>
                  <a:xfrm>
                    <a:off x="4747679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7" name="フリーフォーム 616">
                    <a:extLst>
                      <a:ext uri="{FF2B5EF4-FFF2-40B4-BE49-F238E27FC236}">
                        <a16:creationId xmlns:a16="http://schemas.microsoft.com/office/drawing/2014/main" id="{C4A39768-F6A1-DFEA-223F-01E5BD79141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713933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8" name="フリーフォーム 617">
                    <a:extLst>
                      <a:ext uri="{FF2B5EF4-FFF2-40B4-BE49-F238E27FC236}">
                        <a16:creationId xmlns:a16="http://schemas.microsoft.com/office/drawing/2014/main" id="{9FD3401F-C28E-6764-A6DD-ED502ACD52C4}"/>
                      </a:ext>
                    </a:extLst>
                  </p:cNvPr>
                  <p:cNvSpPr/>
                  <p:nvPr/>
                </p:nvSpPr>
                <p:spPr>
                  <a:xfrm>
                    <a:off x="4661090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9" name="フリーフォーム 618">
                    <a:extLst>
                      <a:ext uri="{FF2B5EF4-FFF2-40B4-BE49-F238E27FC236}">
                        <a16:creationId xmlns:a16="http://schemas.microsoft.com/office/drawing/2014/main" id="{821FAEA8-9A42-F589-FBDE-4246968BA669}"/>
                      </a:ext>
                    </a:extLst>
                  </p:cNvPr>
                  <p:cNvSpPr/>
                  <p:nvPr/>
                </p:nvSpPr>
                <p:spPr>
                  <a:xfrm>
                    <a:off x="4661090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0" name="フリーフォーム 619">
                    <a:extLst>
                      <a:ext uri="{FF2B5EF4-FFF2-40B4-BE49-F238E27FC236}">
                        <a16:creationId xmlns:a16="http://schemas.microsoft.com/office/drawing/2014/main" id="{CD09DD4F-0519-286F-D475-5298A2FA5937}"/>
                      </a:ext>
                    </a:extLst>
                  </p:cNvPr>
                  <p:cNvSpPr/>
                  <p:nvPr/>
                </p:nvSpPr>
                <p:spPr>
                  <a:xfrm>
                    <a:off x="4747679" y="5575638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1" name="フリーフォーム 620">
                    <a:extLst>
                      <a:ext uri="{FF2B5EF4-FFF2-40B4-BE49-F238E27FC236}">
                        <a16:creationId xmlns:a16="http://schemas.microsoft.com/office/drawing/2014/main" id="{C36D6600-067E-D1B1-7392-11556A6C5196}"/>
                      </a:ext>
                    </a:extLst>
                  </p:cNvPr>
                  <p:cNvSpPr/>
                  <p:nvPr/>
                </p:nvSpPr>
                <p:spPr>
                  <a:xfrm>
                    <a:off x="4730361" y="5601568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2" name="フリーフォーム 621">
                    <a:extLst>
                      <a:ext uri="{FF2B5EF4-FFF2-40B4-BE49-F238E27FC236}">
                        <a16:creationId xmlns:a16="http://schemas.microsoft.com/office/drawing/2014/main" id="{4C0F3C68-4376-69A7-0A42-AEAA3A937381}"/>
                      </a:ext>
                    </a:extLst>
                  </p:cNvPr>
                  <p:cNvSpPr/>
                  <p:nvPr/>
                </p:nvSpPr>
                <p:spPr>
                  <a:xfrm>
                    <a:off x="4799633" y="5575638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3" name="フリーフォーム 622">
                    <a:extLst>
                      <a:ext uri="{FF2B5EF4-FFF2-40B4-BE49-F238E27FC236}">
                        <a16:creationId xmlns:a16="http://schemas.microsoft.com/office/drawing/2014/main" id="{E6D1E398-12FA-6A47-32B4-C92C620FF7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800365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4" name="フリーフォーム 623">
                    <a:extLst>
                      <a:ext uri="{FF2B5EF4-FFF2-40B4-BE49-F238E27FC236}">
                        <a16:creationId xmlns:a16="http://schemas.microsoft.com/office/drawing/2014/main" id="{AB52D496-A3B5-E38C-2BB3-59273953B18E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5" name="フリーフォーム 624">
                    <a:extLst>
                      <a:ext uri="{FF2B5EF4-FFF2-40B4-BE49-F238E27FC236}">
                        <a16:creationId xmlns:a16="http://schemas.microsoft.com/office/drawing/2014/main" id="{76AF8EAA-89F5-1122-EDBD-E6DA4C9D29C1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6" name="フリーフォーム 625">
                    <a:extLst>
                      <a:ext uri="{FF2B5EF4-FFF2-40B4-BE49-F238E27FC236}">
                        <a16:creationId xmlns:a16="http://schemas.microsoft.com/office/drawing/2014/main" id="{A2C33376-0E65-34C5-370E-5EE46F97CCB7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7" name="フリーフォーム 626">
                    <a:extLst>
                      <a:ext uri="{FF2B5EF4-FFF2-40B4-BE49-F238E27FC236}">
                        <a16:creationId xmlns:a16="http://schemas.microsoft.com/office/drawing/2014/main" id="{4F870BAA-DE2D-259D-7EE8-DDF33DE0DEB6}"/>
                      </a:ext>
                    </a:extLst>
                  </p:cNvPr>
                  <p:cNvSpPr/>
                  <p:nvPr/>
                </p:nvSpPr>
                <p:spPr>
                  <a:xfrm>
                    <a:off x="4626455" y="5575640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8" name="フリーフォーム 627">
                    <a:extLst>
                      <a:ext uri="{FF2B5EF4-FFF2-40B4-BE49-F238E27FC236}">
                        <a16:creationId xmlns:a16="http://schemas.microsoft.com/office/drawing/2014/main" id="{9BF70C87-C213-2116-7CDA-472E687873A0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9" name="フリーフォーム 628">
                    <a:extLst>
                      <a:ext uri="{FF2B5EF4-FFF2-40B4-BE49-F238E27FC236}">
                        <a16:creationId xmlns:a16="http://schemas.microsoft.com/office/drawing/2014/main" id="{0ECE7F79-121D-10D0-F534-7C07A9627165}"/>
                      </a:ext>
                    </a:extLst>
                  </p:cNvPr>
                  <p:cNvSpPr/>
                  <p:nvPr/>
                </p:nvSpPr>
                <p:spPr>
                  <a:xfrm>
                    <a:off x="4574513" y="5627498"/>
                    <a:ext cx="86589" cy="172867"/>
                  </a:xfrm>
                  <a:custGeom>
                    <a:avLst/>
                    <a:gdLst>
                      <a:gd name="connsiteX0" fmla="*/ 86589 w 86589"/>
                      <a:gd name="connsiteY0" fmla="*/ 0 h 172867"/>
                      <a:gd name="connsiteX1" fmla="*/ 0 w 86589"/>
                      <a:gd name="connsiteY1" fmla="*/ 172867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6589" h="172867">
                        <a:moveTo>
                          <a:pt x="86589" y="0"/>
                        </a:moveTo>
                        <a:lnTo>
                          <a:pt x="0" y="1728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0" name="フリーフォーム 629">
                    <a:extLst>
                      <a:ext uri="{FF2B5EF4-FFF2-40B4-BE49-F238E27FC236}">
                        <a16:creationId xmlns:a16="http://schemas.microsoft.com/office/drawing/2014/main" id="{C7400AE8-2FB2-E38F-89A5-9A9A16874969}"/>
                      </a:ext>
                    </a:extLst>
                  </p:cNvPr>
                  <p:cNvSpPr/>
                  <p:nvPr/>
                </p:nvSpPr>
                <p:spPr>
                  <a:xfrm>
                    <a:off x="4487924" y="5713932"/>
                    <a:ext cx="173178" cy="86432"/>
                  </a:xfrm>
                  <a:custGeom>
                    <a:avLst/>
                    <a:gdLst>
                      <a:gd name="connsiteX0" fmla="*/ 0 w 173178"/>
                      <a:gd name="connsiteY0" fmla="*/ 0 h 86432"/>
                      <a:gd name="connsiteX1" fmla="*/ 173178 w 173178"/>
                      <a:gd name="connsiteY1" fmla="*/ 86432 h 8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2">
                        <a:moveTo>
                          <a:pt x="0" y="0"/>
                        </a:moveTo>
                        <a:lnTo>
                          <a:pt x="173178" y="8643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1" name="フリーフォーム 630">
                    <a:extLst>
                      <a:ext uri="{FF2B5EF4-FFF2-40B4-BE49-F238E27FC236}">
                        <a16:creationId xmlns:a16="http://schemas.microsoft.com/office/drawing/2014/main" id="{A91EB506-8282-D5CE-2422-76D9EC70247B}"/>
                      </a:ext>
                    </a:extLst>
                  </p:cNvPr>
                  <p:cNvSpPr/>
                  <p:nvPr/>
                </p:nvSpPr>
                <p:spPr>
                  <a:xfrm>
                    <a:off x="4487924" y="5627498"/>
                    <a:ext cx="173178" cy="86434"/>
                  </a:xfrm>
                  <a:custGeom>
                    <a:avLst/>
                    <a:gdLst>
                      <a:gd name="connsiteX0" fmla="*/ 0 w 173178"/>
                      <a:gd name="connsiteY0" fmla="*/ 0 h 86434"/>
                      <a:gd name="connsiteX1" fmla="*/ 173178 w 173178"/>
                      <a:gd name="connsiteY1" fmla="*/ 86435 h 8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86434">
                        <a:moveTo>
                          <a:pt x="0" y="0"/>
                        </a:moveTo>
                        <a:lnTo>
                          <a:pt x="173178" y="8643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2" name="フリーフォーム 631">
                    <a:extLst>
                      <a:ext uri="{FF2B5EF4-FFF2-40B4-BE49-F238E27FC236}">
                        <a16:creationId xmlns:a16="http://schemas.microsoft.com/office/drawing/2014/main" id="{5A1BD399-E7C8-9D80-DC73-D00E9DB561C5}"/>
                      </a:ext>
                    </a:extLst>
                  </p:cNvPr>
                  <p:cNvSpPr/>
                  <p:nvPr/>
                </p:nvSpPr>
                <p:spPr>
                  <a:xfrm>
                    <a:off x="4487924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3" name="フリーフォーム 632">
                    <a:extLst>
                      <a:ext uri="{FF2B5EF4-FFF2-40B4-BE49-F238E27FC236}">
                        <a16:creationId xmlns:a16="http://schemas.microsoft.com/office/drawing/2014/main" id="{83B3FFD1-3F13-C19C-1BA0-040B79BC019C}"/>
                      </a:ext>
                    </a:extLst>
                  </p:cNvPr>
                  <p:cNvSpPr/>
                  <p:nvPr/>
                </p:nvSpPr>
                <p:spPr>
                  <a:xfrm>
                    <a:off x="4574513" y="5575637"/>
                    <a:ext cx="225131" cy="51860"/>
                  </a:xfrm>
                  <a:custGeom>
                    <a:avLst/>
                    <a:gdLst>
                      <a:gd name="connsiteX0" fmla="*/ 225132 w 225131"/>
                      <a:gd name="connsiteY0" fmla="*/ 0 h 51860"/>
                      <a:gd name="connsiteX1" fmla="*/ 0 w 225131"/>
                      <a:gd name="connsiteY1" fmla="*/ 5186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131" h="51860">
                        <a:moveTo>
                          <a:pt x="225132" y="0"/>
                        </a:moveTo>
                        <a:lnTo>
                          <a:pt x="0" y="518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4" name="フリーフォーム 633">
                    <a:extLst>
                      <a:ext uri="{FF2B5EF4-FFF2-40B4-BE49-F238E27FC236}">
                        <a16:creationId xmlns:a16="http://schemas.microsoft.com/office/drawing/2014/main" id="{D1DAF33B-E519-A660-01A0-BE8CF48382B0}"/>
                      </a:ext>
                    </a:extLst>
                  </p:cNvPr>
                  <p:cNvSpPr/>
                  <p:nvPr/>
                </p:nvSpPr>
                <p:spPr>
                  <a:xfrm>
                    <a:off x="4557195" y="5601567"/>
                    <a:ext cx="103906" cy="25930"/>
                  </a:xfrm>
                  <a:custGeom>
                    <a:avLst/>
                    <a:gdLst>
                      <a:gd name="connsiteX0" fmla="*/ 0 w 103906"/>
                      <a:gd name="connsiteY0" fmla="*/ 0 h 25930"/>
                      <a:gd name="connsiteX1" fmla="*/ 103907 w 103906"/>
                      <a:gd name="connsiteY1" fmla="*/ 2593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0" y="0"/>
                        </a:moveTo>
                        <a:lnTo>
                          <a:pt x="103907" y="2593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5" name="フリーフォーム 634">
                    <a:extLst>
                      <a:ext uri="{FF2B5EF4-FFF2-40B4-BE49-F238E27FC236}">
                        <a16:creationId xmlns:a16="http://schemas.microsoft.com/office/drawing/2014/main" id="{1EA15D66-127E-6DF8-DB9B-60A985160ED5}"/>
                      </a:ext>
                    </a:extLst>
                  </p:cNvPr>
                  <p:cNvSpPr/>
                  <p:nvPr/>
                </p:nvSpPr>
                <p:spPr>
                  <a:xfrm>
                    <a:off x="4626466" y="5575637"/>
                    <a:ext cx="103906" cy="25930"/>
                  </a:xfrm>
                  <a:custGeom>
                    <a:avLst/>
                    <a:gdLst>
                      <a:gd name="connsiteX0" fmla="*/ 103907 w 103906"/>
                      <a:gd name="connsiteY0" fmla="*/ 25930 h 25930"/>
                      <a:gd name="connsiteX1" fmla="*/ 0 w 103906"/>
                      <a:gd name="connsiteY1" fmla="*/ 0 h 2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3906" h="25930">
                        <a:moveTo>
                          <a:pt x="103907" y="2593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81" name="グラフィックス 1396">
                  <a:extLst>
                    <a:ext uri="{FF2B5EF4-FFF2-40B4-BE49-F238E27FC236}">
                      <a16:creationId xmlns:a16="http://schemas.microsoft.com/office/drawing/2014/main" id="{692FFABE-E0C8-2BD6-36DA-CD75B2234C60}"/>
                    </a:ext>
                  </a:extLst>
                </p:cNvPr>
                <p:cNvGrpSpPr/>
                <p:nvPr/>
              </p:nvGrpSpPr>
              <p:grpSpPr>
                <a:xfrm>
                  <a:off x="4480564" y="5568290"/>
                  <a:ext cx="672797" cy="239421"/>
                  <a:chOff x="4480564" y="5568290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582" name="フリーフォーム 581">
                    <a:extLst>
                      <a:ext uri="{FF2B5EF4-FFF2-40B4-BE49-F238E27FC236}">
                        <a16:creationId xmlns:a16="http://schemas.microsoft.com/office/drawing/2014/main" id="{59D71D84-A16E-1EE1-0FDC-B5D472EFDADF}"/>
                      </a:ext>
                    </a:extLst>
                  </p:cNvPr>
                  <p:cNvSpPr/>
                  <p:nvPr/>
                </p:nvSpPr>
                <p:spPr>
                  <a:xfrm>
                    <a:off x="5000098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3" name="フリーフォーム 582">
                    <a:extLst>
                      <a:ext uri="{FF2B5EF4-FFF2-40B4-BE49-F238E27FC236}">
                        <a16:creationId xmlns:a16="http://schemas.microsoft.com/office/drawing/2014/main" id="{44A4EB98-8F9D-A67F-F21D-20C65CA844C5}"/>
                      </a:ext>
                    </a:extLst>
                  </p:cNvPr>
                  <p:cNvSpPr/>
                  <p:nvPr/>
                </p:nvSpPr>
                <p:spPr>
                  <a:xfrm>
                    <a:off x="5138640" y="5568290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4" name="フリーフォーム 583">
                    <a:extLst>
                      <a:ext uri="{FF2B5EF4-FFF2-40B4-BE49-F238E27FC236}">
                        <a16:creationId xmlns:a16="http://schemas.microsoft.com/office/drawing/2014/main" id="{3035BBA5-E1B5-A828-A7C0-7E4BFFA9A305}"/>
                      </a:ext>
                    </a:extLst>
                  </p:cNvPr>
                  <p:cNvSpPr/>
                  <p:nvPr/>
                </p:nvSpPr>
                <p:spPr>
                  <a:xfrm>
                    <a:off x="5138641" y="574115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5" name="フリーフォーム 584">
                    <a:extLst>
                      <a:ext uri="{FF2B5EF4-FFF2-40B4-BE49-F238E27FC236}">
                        <a16:creationId xmlns:a16="http://schemas.microsoft.com/office/drawing/2014/main" id="{7B7EA18F-C099-3A25-1186-4ED2DEE2BD0A}"/>
                      </a:ext>
                    </a:extLst>
                  </p:cNvPr>
                  <p:cNvSpPr/>
                  <p:nvPr/>
                </p:nvSpPr>
                <p:spPr>
                  <a:xfrm>
                    <a:off x="5000098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6" name="フリーフォーム 585">
                    <a:extLst>
                      <a:ext uri="{FF2B5EF4-FFF2-40B4-BE49-F238E27FC236}">
                        <a16:creationId xmlns:a16="http://schemas.microsoft.com/office/drawing/2014/main" id="{BF0628C4-C4C2-602A-953F-A547FC2B5A5C}"/>
                      </a:ext>
                    </a:extLst>
                  </p:cNvPr>
                  <p:cNvSpPr/>
                  <p:nvPr/>
                </p:nvSpPr>
                <p:spPr>
                  <a:xfrm>
                    <a:off x="4480564" y="562015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7" name="フリーフォーム 586">
                    <a:extLst>
                      <a:ext uri="{FF2B5EF4-FFF2-40B4-BE49-F238E27FC236}">
                        <a16:creationId xmlns:a16="http://schemas.microsoft.com/office/drawing/2014/main" id="{0308B4E8-381D-7D1A-CBCF-DC50600BDC63}"/>
                      </a:ext>
                    </a:extLst>
                  </p:cNvPr>
                  <p:cNvSpPr/>
                  <p:nvPr/>
                </p:nvSpPr>
                <p:spPr>
                  <a:xfrm>
                    <a:off x="4480564" y="5793018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8" name="フリーフォーム 587">
                    <a:extLst>
                      <a:ext uri="{FF2B5EF4-FFF2-40B4-BE49-F238E27FC236}">
                        <a16:creationId xmlns:a16="http://schemas.microsoft.com/office/drawing/2014/main" id="{F6652B48-BFFB-5F9E-2EB3-8ABBC6DB6B3E}"/>
                      </a:ext>
                    </a:extLst>
                  </p:cNvPr>
                  <p:cNvSpPr/>
                  <p:nvPr/>
                </p:nvSpPr>
                <p:spPr>
                  <a:xfrm>
                    <a:off x="4619106" y="5568291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445BD694-0C5E-7366-3E01-4270F3A94381}"/>
                  </a:ext>
                </a:extLst>
              </p:cNvPr>
              <p:cNvGrpSpPr/>
              <p:nvPr/>
            </p:nvGrpSpPr>
            <p:grpSpPr>
              <a:xfrm>
                <a:off x="5278945" y="5565520"/>
                <a:ext cx="668491" cy="240633"/>
                <a:chOff x="5278945" y="5565520"/>
                <a:chExt cx="668491" cy="240633"/>
              </a:xfrm>
            </p:grpSpPr>
            <p:grpSp>
              <p:nvGrpSpPr>
                <p:cNvPr id="499" name="グラフィックス 1397">
                  <a:extLst>
                    <a:ext uri="{FF2B5EF4-FFF2-40B4-BE49-F238E27FC236}">
                      <a16:creationId xmlns:a16="http://schemas.microsoft.com/office/drawing/2014/main" id="{8AB9C908-7782-1119-2DA7-567FBA8BE44E}"/>
                    </a:ext>
                  </a:extLst>
                </p:cNvPr>
                <p:cNvGrpSpPr/>
                <p:nvPr/>
              </p:nvGrpSpPr>
              <p:grpSpPr>
                <a:xfrm>
                  <a:off x="5285010" y="5571589"/>
                  <a:ext cx="656362" cy="228497"/>
                  <a:chOff x="5285010" y="5571589"/>
                  <a:chExt cx="656362" cy="228497"/>
                </a:xfrm>
              </p:grpSpPr>
              <p:sp>
                <p:nvSpPr>
                  <p:cNvPr id="508" name="フリーフォーム 507">
                    <a:extLst>
                      <a:ext uri="{FF2B5EF4-FFF2-40B4-BE49-F238E27FC236}">
                        <a16:creationId xmlns:a16="http://schemas.microsoft.com/office/drawing/2014/main" id="{41C97920-230B-75DF-FB56-CCDAB0FBCD54}"/>
                      </a:ext>
                    </a:extLst>
                  </p:cNvPr>
                  <p:cNvSpPr/>
                  <p:nvPr/>
                </p:nvSpPr>
                <p:spPr>
                  <a:xfrm>
                    <a:off x="5570383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9" name="フリーフォーム 508">
                    <a:extLst>
                      <a:ext uri="{FF2B5EF4-FFF2-40B4-BE49-F238E27FC236}">
                        <a16:creationId xmlns:a16="http://schemas.microsoft.com/office/drawing/2014/main" id="{FA850962-9B4A-D415-EAB0-A96835144F6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0" name="フリーフォーム 509">
                    <a:extLst>
                      <a:ext uri="{FF2B5EF4-FFF2-40B4-BE49-F238E27FC236}">
                        <a16:creationId xmlns:a16="http://schemas.microsoft.com/office/drawing/2014/main" id="{0B6E8ED8-2160-05B1-B46C-830AEB43DE64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1" name="フリーフォーム 510">
                    <a:extLst>
                      <a:ext uri="{FF2B5EF4-FFF2-40B4-BE49-F238E27FC236}">
                        <a16:creationId xmlns:a16="http://schemas.microsoft.com/office/drawing/2014/main" id="{B0F35CC6-4407-7825-115F-9CFFB5344E4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2" name="フリーフォーム 511">
                    <a:extLst>
                      <a:ext uri="{FF2B5EF4-FFF2-40B4-BE49-F238E27FC236}">
                        <a16:creationId xmlns:a16="http://schemas.microsoft.com/office/drawing/2014/main" id="{D4625E2C-828F-99A2-613C-05ED190D19F0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3" name="フリーフォーム 512">
                    <a:extLst>
                      <a:ext uri="{FF2B5EF4-FFF2-40B4-BE49-F238E27FC236}">
                        <a16:creationId xmlns:a16="http://schemas.microsoft.com/office/drawing/2014/main" id="{4C3F2EF9-7FF0-A869-80F3-62C66F74B81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4" name="フリーフォーム 513">
                    <a:extLst>
                      <a:ext uri="{FF2B5EF4-FFF2-40B4-BE49-F238E27FC236}">
                        <a16:creationId xmlns:a16="http://schemas.microsoft.com/office/drawing/2014/main" id="{0C0FBEA9-1EE1-5CFE-3CC5-DFBB32140FB8}"/>
                      </a:ext>
                    </a:extLst>
                  </p:cNvPr>
                  <p:cNvSpPr/>
                  <p:nvPr/>
                </p:nvSpPr>
                <p:spPr>
                  <a:xfrm>
                    <a:off x="5684522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5" name="フリーフォーム 514">
                    <a:extLst>
                      <a:ext uri="{FF2B5EF4-FFF2-40B4-BE49-F238E27FC236}">
                        <a16:creationId xmlns:a16="http://schemas.microsoft.com/office/drawing/2014/main" id="{9972DB80-4B2D-E2BA-A416-61C149E91E21}"/>
                      </a:ext>
                    </a:extLst>
                  </p:cNvPr>
                  <p:cNvSpPr/>
                  <p:nvPr/>
                </p:nvSpPr>
                <p:spPr>
                  <a:xfrm>
                    <a:off x="5827209" y="5614439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6" name="フリーフォーム 515">
                    <a:extLst>
                      <a:ext uri="{FF2B5EF4-FFF2-40B4-BE49-F238E27FC236}">
                        <a16:creationId xmlns:a16="http://schemas.microsoft.com/office/drawing/2014/main" id="{2D6B712B-B974-E01F-7C23-5CF5CB5CA08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5724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7" name="フリーフォーム 516">
                    <a:extLst>
                      <a:ext uri="{FF2B5EF4-FFF2-40B4-BE49-F238E27FC236}">
                        <a16:creationId xmlns:a16="http://schemas.microsoft.com/office/drawing/2014/main" id="{4872F4BF-592A-7CEB-E817-96ACB7B4F5B6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8" name="フリーフォーム 517">
                    <a:extLst>
                      <a:ext uri="{FF2B5EF4-FFF2-40B4-BE49-F238E27FC236}">
                        <a16:creationId xmlns:a16="http://schemas.microsoft.com/office/drawing/2014/main" id="{F620CEB4-0DD9-0933-852D-E6D5096FBCC3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9" name="フリーフォーム 518">
                    <a:extLst>
                      <a:ext uri="{FF2B5EF4-FFF2-40B4-BE49-F238E27FC236}">
                        <a16:creationId xmlns:a16="http://schemas.microsoft.com/office/drawing/2014/main" id="{52B65A90-F48E-3C99-FCE7-9BF40B77B3AA}"/>
                      </a:ext>
                    </a:extLst>
                  </p:cNvPr>
                  <p:cNvSpPr/>
                  <p:nvPr/>
                </p:nvSpPr>
                <p:spPr>
                  <a:xfrm>
                    <a:off x="5570383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0" name="フリーフォーム 519">
                    <a:extLst>
                      <a:ext uri="{FF2B5EF4-FFF2-40B4-BE49-F238E27FC236}">
                        <a16:creationId xmlns:a16="http://schemas.microsoft.com/office/drawing/2014/main" id="{C1408507-2F2F-FCAE-68F2-4B58DF0888F2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1" name="フリーフォーム 520">
                    <a:extLst>
                      <a:ext uri="{FF2B5EF4-FFF2-40B4-BE49-F238E27FC236}">
                        <a16:creationId xmlns:a16="http://schemas.microsoft.com/office/drawing/2014/main" id="{F4CA7D44-281F-FEDA-29AD-D342540DE0C8}"/>
                      </a:ext>
                    </a:extLst>
                  </p:cNvPr>
                  <p:cNvSpPr/>
                  <p:nvPr/>
                </p:nvSpPr>
                <p:spPr>
                  <a:xfrm>
                    <a:off x="557038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2" name="フリーフォーム 521">
                    <a:extLst>
                      <a:ext uri="{FF2B5EF4-FFF2-40B4-BE49-F238E27FC236}">
                        <a16:creationId xmlns:a16="http://schemas.microsoft.com/office/drawing/2014/main" id="{FD12315F-7E87-8032-BD6C-AD58C0345AC9}"/>
                      </a:ext>
                    </a:extLst>
                  </p:cNvPr>
                  <p:cNvSpPr/>
                  <p:nvPr/>
                </p:nvSpPr>
                <p:spPr>
                  <a:xfrm>
                    <a:off x="564172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3" name="フリーフォーム 522">
                    <a:extLst>
                      <a:ext uri="{FF2B5EF4-FFF2-40B4-BE49-F238E27FC236}">
                        <a16:creationId xmlns:a16="http://schemas.microsoft.com/office/drawing/2014/main" id="{2063707E-B248-218B-F62E-4A124717D687}"/>
                      </a:ext>
                    </a:extLst>
                  </p:cNvPr>
                  <p:cNvSpPr/>
                  <p:nvPr/>
                </p:nvSpPr>
                <p:spPr>
                  <a:xfrm>
                    <a:off x="5713069" y="5728682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4" name="フリーフォーム 523">
                    <a:extLst>
                      <a:ext uri="{FF2B5EF4-FFF2-40B4-BE49-F238E27FC236}">
                        <a16:creationId xmlns:a16="http://schemas.microsoft.com/office/drawing/2014/main" id="{004C4F88-6CF8-AE7F-9AD2-FB3EFBCCC959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57278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5" name="フリーフォーム 524">
                    <a:extLst>
                      <a:ext uri="{FF2B5EF4-FFF2-40B4-BE49-F238E27FC236}">
                        <a16:creationId xmlns:a16="http://schemas.microsoft.com/office/drawing/2014/main" id="{C6D0B276-C6B0-D9CF-DB40-0EAB1B340269}"/>
                      </a:ext>
                    </a:extLst>
                  </p:cNvPr>
                  <p:cNvSpPr/>
                  <p:nvPr/>
                </p:nvSpPr>
                <p:spPr>
                  <a:xfrm>
                    <a:off x="5627457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6" name="フリーフォーム 525">
                    <a:extLst>
                      <a:ext uri="{FF2B5EF4-FFF2-40B4-BE49-F238E27FC236}">
                        <a16:creationId xmlns:a16="http://schemas.microsoft.com/office/drawing/2014/main" id="{7DEA5F17-0DC5-EAA5-FA27-3B56F2ED0EA0}"/>
                      </a:ext>
                    </a:extLst>
                  </p:cNvPr>
                  <p:cNvSpPr/>
                  <p:nvPr/>
                </p:nvSpPr>
                <p:spPr>
                  <a:xfrm>
                    <a:off x="5684532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7" name="フリーフォーム 526">
                    <a:extLst>
                      <a:ext uri="{FF2B5EF4-FFF2-40B4-BE49-F238E27FC236}">
                        <a16:creationId xmlns:a16="http://schemas.microsoft.com/office/drawing/2014/main" id="{F9F53770-975E-2FCC-AE45-F7FA8F3D14EB}"/>
                      </a:ext>
                    </a:extLst>
                  </p:cNvPr>
                  <p:cNvSpPr/>
                  <p:nvPr/>
                </p:nvSpPr>
                <p:spPr>
                  <a:xfrm>
                    <a:off x="5713069" y="5635857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8" name="フリーフォーム 527">
                    <a:extLst>
                      <a:ext uri="{FF2B5EF4-FFF2-40B4-BE49-F238E27FC236}">
                        <a16:creationId xmlns:a16="http://schemas.microsoft.com/office/drawing/2014/main" id="{596A16F7-6D21-262B-42D6-304E398319AC}"/>
                      </a:ext>
                    </a:extLst>
                  </p:cNvPr>
                  <p:cNvSpPr/>
                  <p:nvPr/>
                </p:nvSpPr>
                <p:spPr>
                  <a:xfrm>
                    <a:off x="5770144" y="5614436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9" name="フリーフォーム 528">
                    <a:extLst>
                      <a:ext uri="{FF2B5EF4-FFF2-40B4-BE49-F238E27FC236}">
                        <a16:creationId xmlns:a16="http://schemas.microsoft.com/office/drawing/2014/main" id="{35DA8207-042C-5196-506A-48B513F31CFA}"/>
                      </a:ext>
                    </a:extLst>
                  </p:cNvPr>
                  <p:cNvSpPr/>
                  <p:nvPr/>
                </p:nvSpPr>
                <p:spPr>
                  <a:xfrm>
                    <a:off x="5427686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0" name="フリーフォーム 529">
                    <a:extLst>
                      <a:ext uri="{FF2B5EF4-FFF2-40B4-BE49-F238E27FC236}">
                        <a16:creationId xmlns:a16="http://schemas.microsoft.com/office/drawing/2014/main" id="{58158CB9-FE67-FB75-0D3A-9CFE1E4E888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1" name="フリーフォーム 530">
                    <a:extLst>
                      <a:ext uri="{FF2B5EF4-FFF2-40B4-BE49-F238E27FC236}">
                        <a16:creationId xmlns:a16="http://schemas.microsoft.com/office/drawing/2014/main" id="{B606045B-A6F7-8DBB-A669-7FC4F3C015E8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2" name="フリーフォーム 531">
                    <a:extLst>
                      <a:ext uri="{FF2B5EF4-FFF2-40B4-BE49-F238E27FC236}">
                        <a16:creationId xmlns:a16="http://schemas.microsoft.com/office/drawing/2014/main" id="{ABE972D8-1ABF-C47D-08F7-84E937F59475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3" name="フリーフォーム 532">
                    <a:extLst>
                      <a:ext uri="{FF2B5EF4-FFF2-40B4-BE49-F238E27FC236}">
                        <a16:creationId xmlns:a16="http://schemas.microsoft.com/office/drawing/2014/main" id="{7A2FEA12-11FB-DAC9-B7D4-6519F6A8B5E2}"/>
                      </a:ext>
                    </a:extLst>
                  </p:cNvPr>
                  <p:cNvSpPr/>
                  <p:nvPr/>
                </p:nvSpPr>
                <p:spPr>
                  <a:xfrm>
                    <a:off x="5541826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4" name="フリーフォーム 533">
                    <a:extLst>
                      <a:ext uri="{FF2B5EF4-FFF2-40B4-BE49-F238E27FC236}">
                        <a16:creationId xmlns:a16="http://schemas.microsoft.com/office/drawing/2014/main" id="{D1442CCD-1F19-AAF1-19AE-C5AC1F47CBAD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5" name="フリーフォーム 534">
                    <a:extLst>
                      <a:ext uri="{FF2B5EF4-FFF2-40B4-BE49-F238E27FC236}">
                        <a16:creationId xmlns:a16="http://schemas.microsoft.com/office/drawing/2014/main" id="{B227BDE2-D2A5-BFA9-A2B6-7AD6E6C049EB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6" name="フリーフォーム 535">
                    <a:extLst>
                      <a:ext uri="{FF2B5EF4-FFF2-40B4-BE49-F238E27FC236}">
                        <a16:creationId xmlns:a16="http://schemas.microsoft.com/office/drawing/2014/main" id="{B393DF14-214B-F9EC-2C8E-F5F8A9FCAA93}"/>
                      </a:ext>
                    </a:extLst>
                  </p:cNvPr>
                  <p:cNvSpPr/>
                  <p:nvPr/>
                </p:nvSpPr>
                <p:spPr>
                  <a:xfrm>
                    <a:off x="5427686" y="5728682"/>
                    <a:ext cx="142686" cy="71402"/>
                  </a:xfrm>
                  <a:custGeom>
                    <a:avLst/>
                    <a:gdLst>
                      <a:gd name="connsiteX0" fmla="*/ 0 w 142686"/>
                      <a:gd name="connsiteY0" fmla="*/ 0 h 71402"/>
                      <a:gd name="connsiteX1" fmla="*/ 142686 w 142686"/>
                      <a:gd name="connsiteY1" fmla="*/ 71402 h 71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2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7" name="フリーフォーム 536">
                    <a:extLst>
                      <a:ext uri="{FF2B5EF4-FFF2-40B4-BE49-F238E27FC236}">
                        <a16:creationId xmlns:a16="http://schemas.microsoft.com/office/drawing/2014/main" id="{7C8AC7A7-0BD2-A041-5B79-DDD0E9856B80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8" name="フリーフォーム 537">
                    <a:extLst>
                      <a:ext uri="{FF2B5EF4-FFF2-40B4-BE49-F238E27FC236}">
                        <a16:creationId xmlns:a16="http://schemas.microsoft.com/office/drawing/2014/main" id="{3CC8050E-BDDD-0980-569F-B829531763DE}"/>
                      </a:ext>
                    </a:extLst>
                  </p:cNvPr>
                  <p:cNvSpPr/>
                  <p:nvPr/>
                </p:nvSpPr>
                <p:spPr>
                  <a:xfrm>
                    <a:off x="5427686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9" name="フリーフォーム 538">
                    <a:extLst>
                      <a:ext uri="{FF2B5EF4-FFF2-40B4-BE49-F238E27FC236}">
                        <a16:creationId xmlns:a16="http://schemas.microsoft.com/office/drawing/2014/main" id="{26F70B18-8210-7E1A-1F2A-EA4380765F02}"/>
                      </a:ext>
                    </a:extLst>
                  </p:cNvPr>
                  <p:cNvSpPr/>
                  <p:nvPr/>
                </p:nvSpPr>
                <p:spPr>
                  <a:xfrm>
                    <a:off x="549903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0" name="フリーフォーム 539">
                    <a:extLst>
                      <a:ext uri="{FF2B5EF4-FFF2-40B4-BE49-F238E27FC236}">
                        <a16:creationId xmlns:a16="http://schemas.microsoft.com/office/drawing/2014/main" id="{B52AA8A8-954E-27F9-2A82-72E8117B5071}"/>
                      </a:ext>
                    </a:extLst>
                  </p:cNvPr>
                  <p:cNvSpPr/>
                  <p:nvPr/>
                </p:nvSpPr>
                <p:spPr>
                  <a:xfrm>
                    <a:off x="5484761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1" name="フリーフォーム 540">
                    <a:extLst>
                      <a:ext uri="{FF2B5EF4-FFF2-40B4-BE49-F238E27FC236}">
                        <a16:creationId xmlns:a16="http://schemas.microsoft.com/office/drawing/2014/main" id="{4BF229E4-C548-4753-A042-1DA95FA16D50}"/>
                      </a:ext>
                    </a:extLst>
                  </p:cNvPr>
                  <p:cNvSpPr/>
                  <p:nvPr/>
                </p:nvSpPr>
                <p:spPr>
                  <a:xfrm>
                    <a:off x="5541836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2" name="フリーフォーム 541">
                    <a:extLst>
                      <a:ext uri="{FF2B5EF4-FFF2-40B4-BE49-F238E27FC236}">
                        <a16:creationId xmlns:a16="http://schemas.microsoft.com/office/drawing/2014/main" id="{8FFBA33F-FA86-37D4-59BD-DC52D9A89215}"/>
                      </a:ext>
                    </a:extLst>
                  </p:cNvPr>
                  <p:cNvSpPr/>
                  <p:nvPr/>
                </p:nvSpPr>
                <p:spPr>
                  <a:xfrm>
                    <a:off x="5285010" y="580008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3" name="フリーフォーム 542">
                    <a:extLst>
                      <a:ext uri="{FF2B5EF4-FFF2-40B4-BE49-F238E27FC236}">
                        <a16:creationId xmlns:a16="http://schemas.microsoft.com/office/drawing/2014/main" id="{FBA13143-3343-0B5E-8E99-43B786C8E812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4" name="フリーフォーム 543">
                    <a:extLst>
                      <a:ext uri="{FF2B5EF4-FFF2-40B4-BE49-F238E27FC236}">
                        <a16:creationId xmlns:a16="http://schemas.microsoft.com/office/drawing/2014/main" id="{CCD4F606-D8C6-D707-4052-262469565170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5" name="フリーフォーム 544">
                    <a:extLst>
                      <a:ext uri="{FF2B5EF4-FFF2-40B4-BE49-F238E27FC236}">
                        <a16:creationId xmlns:a16="http://schemas.microsoft.com/office/drawing/2014/main" id="{EF9D7A45-6CC3-2E03-3FB0-134F634171E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6" name="フリーフォーム 545">
                    <a:extLst>
                      <a:ext uri="{FF2B5EF4-FFF2-40B4-BE49-F238E27FC236}">
                        <a16:creationId xmlns:a16="http://schemas.microsoft.com/office/drawing/2014/main" id="{BC3F9BE7-51D8-1AF8-DF60-077AF3139BE7}"/>
                      </a:ext>
                    </a:extLst>
                  </p:cNvPr>
                  <p:cNvSpPr/>
                  <p:nvPr/>
                </p:nvSpPr>
                <p:spPr>
                  <a:xfrm>
                    <a:off x="5399149" y="561443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7" name="フリーフォーム 546">
                    <a:extLst>
                      <a:ext uri="{FF2B5EF4-FFF2-40B4-BE49-F238E27FC236}">
                        <a16:creationId xmlns:a16="http://schemas.microsoft.com/office/drawing/2014/main" id="{B98ACDE9-D8C3-D959-4D52-EE07F6A0AE5D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8" name="フリーフォーム 547">
                    <a:extLst>
                      <a:ext uri="{FF2B5EF4-FFF2-40B4-BE49-F238E27FC236}">
                        <a16:creationId xmlns:a16="http://schemas.microsoft.com/office/drawing/2014/main" id="{99077F3C-8670-9BC6-359F-29ED2D93609C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57278"/>
                    <a:ext cx="71343" cy="142805"/>
                  </a:xfrm>
                  <a:custGeom>
                    <a:avLst/>
                    <a:gdLst>
                      <a:gd name="connsiteX0" fmla="*/ 71343 w 71343"/>
                      <a:gd name="connsiteY0" fmla="*/ 0 h 142805"/>
                      <a:gd name="connsiteX1" fmla="*/ 0 w 71343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343" h="142805">
                        <a:moveTo>
                          <a:pt x="71343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9" name="フリーフォーム 548">
                    <a:extLst>
                      <a:ext uri="{FF2B5EF4-FFF2-40B4-BE49-F238E27FC236}">
                        <a16:creationId xmlns:a16="http://schemas.microsoft.com/office/drawing/2014/main" id="{9B9470B2-BBD8-44EC-22F9-EC47DE1FF9D8}"/>
                      </a:ext>
                    </a:extLst>
                  </p:cNvPr>
                  <p:cNvSpPr/>
                  <p:nvPr/>
                </p:nvSpPr>
                <p:spPr>
                  <a:xfrm>
                    <a:off x="5285010" y="5728682"/>
                    <a:ext cx="142686" cy="71401"/>
                  </a:xfrm>
                  <a:custGeom>
                    <a:avLst/>
                    <a:gdLst>
                      <a:gd name="connsiteX0" fmla="*/ 0 w 142686"/>
                      <a:gd name="connsiteY0" fmla="*/ 0 h 71401"/>
                      <a:gd name="connsiteX1" fmla="*/ 142686 w 142686"/>
                      <a:gd name="connsiteY1" fmla="*/ 71402 h 71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1">
                        <a:moveTo>
                          <a:pt x="0" y="0"/>
                        </a:moveTo>
                        <a:lnTo>
                          <a:pt x="142686" y="7140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0" name="フリーフォーム 549">
                    <a:extLst>
                      <a:ext uri="{FF2B5EF4-FFF2-40B4-BE49-F238E27FC236}">
                        <a16:creationId xmlns:a16="http://schemas.microsoft.com/office/drawing/2014/main" id="{83E146CC-22D0-9C4E-DC9A-EFD49CEC05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57278"/>
                    <a:ext cx="142686" cy="71403"/>
                  </a:xfrm>
                  <a:custGeom>
                    <a:avLst/>
                    <a:gdLst>
                      <a:gd name="connsiteX0" fmla="*/ 0 w 142686"/>
                      <a:gd name="connsiteY0" fmla="*/ 0 h 71403"/>
                      <a:gd name="connsiteX1" fmla="*/ 142686 w 142686"/>
                      <a:gd name="connsiteY1" fmla="*/ 71404 h 7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71403">
                        <a:moveTo>
                          <a:pt x="0" y="0"/>
                        </a:moveTo>
                        <a:lnTo>
                          <a:pt x="142686" y="7140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1" name="フリーフォーム 550">
                    <a:extLst>
                      <a:ext uri="{FF2B5EF4-FFF2-40B4-BE49-F238E27FC236}">
                        <a16:creationId xmlns:a16="http://schemas.microsoft.com/office/drawing/2014/main" id="{4628E8C3-DAFD-4690-D7EB-6931687E8186}"/>
                      </a:ext>
                    </a:extLst>
                  </p:cNvPr>
                  <p:cNvSpPr/>
                  <p:nvPr/>
                </p:nvSpPr>
                <p:spPr>
                  <a:xfrm>
                    <a:off x="5285010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2" name="フリーフォーム 551">
                    <a:extLst>
                      <a:ext uri="{FF2B5EF4-FFF2-40B4-BE49-F238E27FC236}">
                        <a16:creationId xmlns:a16="http://schemas.microsoft.com/office/drawing/2014/main" id="{631936A7-488F-B281-785E-6B0DBB4DFA72}"/>
                      </a:ext>
                    </a:extLst>
                  </p:cNvPr>
                  <p:cNvSpPr/>
                  <p:nvPr/>
                </p:nvSpPr>
                <p:spPr>
                  <a:xfrm>
                    <a:off x="5356353" y="5614436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3" name="フリーフォーム 552">
                    <a:extLst>
                      <a:ext uri="{FF2B5EF4-FFF2-40B4-BE49-F238E27FC236}">
                        <a16:creationId xmlns:a16="http://schemas.microsoft.com/office/drawing/2014/main" id="{B59BD948-4F56-C393-474C-F2082BA2F16A}"/>
                      </a:ext>
                    </a:extLst>
                  </p:cNvPr>
                  <p:cNvSpPr/>
                  <p:nvPr/>
                </p:nvSpPr>
                <p:spPr>
                  <a:xfrm>
                    <a:off x="5342084" y="5635857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4" name="フリーフォーム 553">
                    <a:extLst>
                      <a:ext uri="{FF2B5EF4-FFF2-40B4-BE49-F238E27FC236}">
                        <a16:creationId xmlns:a16="http://schemas.microsoft.com/office/drawing/2014/main" id="{EA069167-19FC-A36B-D861-D4330102C486}"/>
                      </a:ext>
                    </a:extLst>
                  </p:cNvPr>
                  <p:cNvSpPr/>
                  <p:nvPr/>
                </p:nvSpPr>
                <p:spPr>
                  <a:xfrm>
                    <a:off x="5399159" y="5614436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5" name="フリーフォーム 554">
                    <a:extLst>
                      <a:ext uri="{FF2B5EF4-FFF2-40B4-BE49-F238E27FC236}">
                        <a16:creationId xmlns:a16="http://schemas.microsoft.com/office/drawing/2014/main" id="{6607B05A-377F-84D1-E92C-3EBF57D93C98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6" name="フリーフォーム 555">
                    <a:extLst>
                      <a:ext uri="{FF2B5EF4-FFF2-40B4-BE49-F238E27FC236}">
                        <a16:creationId xmlns:a16="http://schemas.microsoft.com/office/drawing/2014/main" id="{3A852A79-7342-A5AF-1894-76CDEED0AFAA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7" name="フリーフォーム 556">
                    <a:extLst>
                      <a:ext uri="{FF2B5EF4-FFF2-40B4-BE49-F238E27FC236}">
                        <a16:creationId xmlns:a16="http://schemas.microsoft.com/office/drawing/2014/main" id="{07F8BDDC-5116-0A60-FB4B-93A7686A7713}"/>
                      </a:ext>
                    </a:extLst>
                  </p:cNvPr>
                  <p:cNvSpPr/>
                  <p:nvPr/>
                </p:nvSpPr>
                <p:spPr>
                  <a:xfrm>
                    <a:off x="5798676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8" name="フリーフォーム 557">
                    <a:extLst>
                      <a:ext uri="{FF2B5EF4-FFF2-40B4-BE49-F238E27FC236}">
                        <a16:creationId xmlns:a16="http://schemas.microsoft.com/office/drawing/2014/main" id="{480C977D-0F54-B76A-1BFB-92C8B6FF6B72}"/>
                      </a:ext>
                    </a:extLst>
                  </p:cNvPr>
                  <p:cNvSpPr/>
                  <p:nvPr/>
                </p:nvSpPr>
                <p:spPr>
                  <a:xfrm>
                    <a:off x="5941362" y="557159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9" name="フリーフォーム 558">
                    <a:extLst>
                      <a:ext uri="{FF2B5EF4-FFF2-40B4-BE49-F238E27FC236}">
                        <a16:creationId xmlns:a16="http://schemas.microsoft.com/office/drawing/2014/main" id="{0382FCBD-80C4-18E8-6998-74E46ABBB1CC}"/>
                      </a:ext>
                    </a:extLst>
                  </p:cNvPr>
                  <p:cNvSpPr/>
                  <p:nvPr/>
                </p:nvSpPr>
                <p:spPr>
                  <a:xfrm>
                    <a:off x="5827223" y="5714398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0" name="フリーフォーム 559">
                    <a:extLst>
                      <a:ext uri="{FF2B5EF4-FFF2-40B4-BE49-F238E27FC236}">
                        <a16:creationId xmlns:a16="http://schemas.microsoft.com/office/drawing/2014/main" id="{B6E0C392-394C-2161-E74B-2EF5822D74AE}"/>
                      </a:ext>
                    </a:extLst>
                  </p:cNvPr>
                  <p:cNvSpPr/>
                  <p:nvPr/>
                </p:nvSpPr>
                <p:spPr>
                  <a:xfrm>
                    <a:off x="5684536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1" name="フリーフォーム 560">
                    <a:extLst>
                      <a:ext uri="{FF2B5EF4-FFF2-40B4-BE49-F238E27FC236}">
                        <a16:creationId xmlns:a16="http://schemas.microsoft.com/office/drawing/2014/main" id="{924965DC-E552-4019-FD20-E4FC6A2FC881}"/>
                      </a:ext>
                    </a:extLst>
                  </p:cNvPr>
                  <p:cNvSpPr/>
                  <p:nvPr/>
                </p:nvSpPr>
                <p:spPr>
                  <a:xfrm>
                    <a:off x="575588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2" name="フリーフォーム 561">
                    <a:extLst>
                      <a:ext uri="{FF2B5EF4-FFF2-40B4-BE49-F238E27FC236}">
                        <a16:creationId xmlns:a16="http://schemas.microsoft.com/office/drawing/2014/main" id="{518808EA-4F41-7B52-5269-162E4E06EB3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85835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3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3" name="フリーフォーム 562">
                    <a:extLst>
                      <a:ext uri="{FF2B5EF4-FFF2-40B4-BE49-F238E27FC236}">
                        <a16:creationId xmlns:a16="http://schemas.microsoft.com/office/drawing/2014/main" id="{E31BDE55-2ABC-E3AF-21A2-D21F71236977}"/>
                      </a:ext>
                    </a:extLst>
                  </p:cNvPr>
                  <p:cNvSpPr/>
                  <p:nvPr/>
                </p:nvSpPr>
                <p:spPr>
                  <a:xfrm>
                    <a:off x="5827223" y="5614431"/>
                    <a:ext cx="114139" cy="28562"/>
                  </a:xfrm>
                  <a:custGeom>
                    <a:avLst/>
                    <a:gdLst>
                      <a:gd name="connsiteX0" fmla="*/ 114140 w 114139"/>
                      <a:gd name="connsiteY0" fmla="*/ 28562 h 28562"/>
                      <a:gd name="connsiteX1" fmla="*/ 0 w 114139"/>
                      <a:gd name="connsiteY1" fmla="*/ 0 h 28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28562">
                        <a:moveTo>
                          <a:pt x="114140" y="2856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4" name="フリーフォーム 563">
                    <a:extLst>
                      <a:ext uri="{FF2B5EF4-FFF2-40B4-BE49-F238E27FC236}">
                        <a16:creationId xmlns:a16="http://schemas.microsoft.com/office/drawing/2014/main" id="{0B80A079-7699-EB75-074A-A1BE481A5D01}"/>
                      </a:ext>
                    </a:extLst>
                  </p:cNvPr>
                  <p:cNvSpPr/>
                  <p:nvPr/>
                </p:nvSpPr>
                <p:spPr>
                  <a:xfrm>
                    <a:off x="5741611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5" name="フリーフォーム 564">
                    <a:extLst>
                      <a:ext uri="{FF2B5EF4-FFF2-40B4-BE49-F238E27FC236}">
                        <a16:creationId xmlns:a16="http://schemas.microsoft.com/office/drawing/2014/main" id="{720F3522-DEAC-C3A7-0267-B35BBB396F3D}"/>
                      </a:ext>
                    </a:extLst>
                  </p:cNvPr>
                  <p:cNvSpPr/>
                  <p:nvPr/>
                </p:nvSpPr>
                <p:spPr>
                  <a:xfrm>
                    <a:off x="5798685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6" name="フリーフォーム 565">
                    <a:extLst>
                      <a:ext uri="{FF2B5EF4-FFF2-40B4-BE49-F238E27FC236}">
                        <a16:creationId xmlns:a16="http://schemas.microsoft.com/office/drawing/2014/main" id="{CEF63D15-4F49-58D3-801F-2191D605B57E}"/>
                      </a:ext>
                    </a:extLst>
                  </p:cNvPr>
                  <p:cNvSpPr/>
                  <p:nvPr/>
                </p:nvSpPr>
                <p:spPr>
                  <a:xfrm>
                    <a:off x="5827223" y="5593010"/>
                    <a:ext cx="57074" cy="164226"/>
                  </a:xfrm>
                  <a:custGeom>
                    <a:avLst/>
                    <a:gdLst>
                      <a:gd name="connsiteX0" fmla="*/ 0 w 57074"/>
                      <a:gd name="connsiteY0" fmla="*/ 164227 h 164226"/>
                      <a:gd name="connsiteX1" fmla="*/ 57075 w 57074"/>
                      <a:gd name="connsiteY1" fmla="*/ 0 h 16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6">
                        <a:moveTo>
                          <a:pt x="0" y="164227"/>
                        </a:moveTo>
                        <a:lnTo>
                          <a:pt x="5707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7" name="フリーフォーム 566">
                    <a:extLst>
                      <a:ext uri="{FF2B5EF4-FFF2-40B4-BE49-F238E27FC236}">
                        <a16:creationId xmlns:a16="http://schemas.microsoft.com/office/drawing/2014/main" id="{9035678A-66DB-7AA9-3027-7201E1F72C86}"/>
                      </a:ext>
                    </a:extLst>
                  </p:cNvPr>
                  <p:cNvSpPr/>
                  <p:nvPr/>
                </p:nvSpPr>
                <p:spPr>
                  <a:xfrm>
                    <a:off x="5884297" y="5571589"/>
                    <a:ext cx="57074" cy="164229"/>
                  </a:xfrm>
                  <a:custGeom>
                    <a:avLst/>
                    <a:gdLst>
                      <a:gd name="connsiteX0" fmla="*/ 57075 w 57074"/>
                      <a:gd name="connsiteY0" fmla="*/ 0 h 164229"/>
                      <a:gd name="connsiteX1" fmla="*/ 0 w 57074"/>
                      <a:gd name="connsiteY1" fmla="*/ 164229 h 164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7074" h="164229">
                        <a:moveTo>
                          <a:pt x="57075" y="0"/>
                        </a:moveTo>
                        <a:lnTo>
                          <a:pt x="0" y="16422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8" name="フリーフォーム 567">
                    <a:extLst>
                      <a:ext uri="{FF2B5EF4-FFF2-40B4-BE49-F238E27FC236}">
                        <a16:creationId xmlns:a16="http://schemas.microsoft.com/office/drawing/2014/main" id="{127128AC-24C5-D602-8423-743E66D9725E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9" name="フリーフォーム 568">
                    <a:extLst>
                      <a:ext uri="{FF2B5EF4-FFF2-40B4-BE49-F238E27FC236}">
                        <a16:creationId xmlns:a16="http://schemas.microsoft.com/office/drawing/2014/main" id="{3EA9BB7C-ADCF-7F19-F3C3-13097A593893}"/>
                      </a:ext>
                    </a:extLst>
                  </p:cNvPr>
                  <p:cNvSpPr/>
                  <p:nvPr/>
                </p:nvSpPr>
                <p:spPr>
                  <a:xfrm>
                    <a:off x="5655980" y="557159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0" name="フリーフォーム 569">
                    <a:extLst>
                      <a:ext uri="{FF2B5EF4-FFF2-40B4-BE49-F238E27FC236}">
                        <a16:creationId xmlns:a16="http://schemas.microsoft.com/office/drawing/2014/main" id="{782EE9B8-F990-C7BC-2B66-E57D534CD9C5}"/>
                      </a:ext>
                    </a:extLst>
                  </p:cNvPr>
                  <p:cNvSpPr/>
                  <p:nvPr/>
                </p:nvSpPr>
                <p:spPr>
                  <a:xfrm>
                    <a:off x="5541840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1" name="フリーフォーム 570">
                    <a:extLst>
                      <a:ext uri="{FF2B5EF4-FFF2-40B4-BE49-F238E27FC236}">
                        <a16:creationId xmlns:a16="http://schemas.microsoft.com/office/drawing/2014/main" id="{4CB59AF9-A2FE-ACC7-73A5-50E74CC78852}"/>
                      </a:ext>
                    </a:extLst>
                  </p:cNvPr>
                  <p:cNvSpPr/>
                  <p:nvPr/>
                </p:nvSpPr>
                <p:spPr>
                  <a:xfrm>
                    <a:off x="561318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2" name="フリーフォーム 571">
                    <a:extLst>
                      <a:ext uri="{FF2B5EF4-FFF2-40B4-BE49-F238E27FC236}">
                        <a16:creationId xmlns:a16="http://schemas.microsoft.com/office/drawing/2014/main" id="{2F00EA60-7FE3-D321-38A5-E69AF0E680EF}"/>
                      </a:ext>
                    </a:extLst>
                  </p:cNvPr>
                  <p:cNvSpPr/>
                  <p:nvPr/>
                </p:nvSpPr>
                <p:spPr>
                  <a:xfrm>
                    <a:off x="5598915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3" name="フリーフォーム 572">
                    <a:extLst>
                      <a:ext uri="{FF2B5EF4-FFF2-40B4-BE49-F238E27FC236}">
                        <a16:creationId xmlns:a16="http://schemas.microsoft.com/office/drawing/2014/main" id="{C9C209C2-CEF0-A4F6-1766-50FC7ECD7301}"/>
                      </a:ext>
                    </a:extLst>
                  </p:cNvPr>
                  <p:cNvSpPr/>
                  <p:nvPr/>
                </p:nvSpPr>
                <p:spPr>
                  <a:xfrm>
                    <a:off x="5655989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4" name="フリーフォーム 573">
                    <a:extLst>
                      <a:ext uri="{FF2B5EF4-FFF2-40B4-BE49-F238E27FC236}">
                        <a16:creationId xmlns:a16="http://schemas.microsoft.com/office/drawing/2014/main" id="{265B7E3F-0275-A2D6-1B40-C6E0592E0F9B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5" name="フリーフォーム 574">
                    <a:extLst>
                      <a:ext uri="{FF2B5EF4-FFF2-40B4-BE49-F238E27FC236}">
                        <a16:creationId xmlns:a16="http://schemas.microsoft.com/office/drawing/2014/main" id="{6DA0B940-05BA-9C06-D934-27244E95D8C8}"/>
                      </a:ext>
                    </a:extLst>
                  </p:cNvPr>
                  <p:cNvSpPr/>
                  <p:nvPr/>
                </p:nvSpPr>
                <p:spPr>
                  <a:xfrm>
                    <a:off x="5513303" y="5571591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6" name="フリーフォーム 575">
                    <a:extLst>
                      <a:ext uri="{FF2B5EF4-FFF2-40B4-BE49-F238E27FC236}">
                        <a16:creationId xmlns:a16="http://schemas.microsoft.com/office/drawing/2014/main" id="{21BA2E41-A582-EBDB-0FEA-916F238B9ED4}"/>
                      </a:ext>
                    </a:extLst>
                  </p:cNvPr>
                  <p:cNvSpPr/>
                  <p:nvPr/>
                </p:nvSpPr>
                <p:spPr>
                  <a:xfrm>
                    <a:off x="5399163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7" name="フリーフォーム 576">
                    <a:extLst>
                      <a:ext uri="{FF2B5EF4-FFF2-40B4-BE49-F238E27FC236}">
                        <a16:creationId xmlns:a16="http://schemas.microsoft.com/office/drawing/2014/main" id="{02B8E416-B6F2-456C-FB6A-48A81AA01F60}"/>
                      </a:ext>
                    </a:extLst>
                  </p:cNvPr>
                  <p:cNvSpPr/>
                  <p:nvPr/>
                </p:nvSpPr>
                <p:spPr>
                  <a:xfrm>
                    <a:off x="5470507" y="5571589"/>
                    <a:ext cx="185492" cy="42841"/>
                  </a:xfrm>
                  <a:custGeom>
                    <a:avLst/>
                    <a:gdLst>
                      <a:gd name="connsiteX0" fmla="*/ 185492 w 185492"/>
                      <a:gd name="connsiteY0" fmla="*/ 0 h 42841"/>
                      <a:gd name="connsiteX1" fmla="*/ 0 w 185492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5492" h="42841">
                        <a:moveTo>
                          <a:pt x="185492" y="0"/>
                        </a:moveTo>
                        <a:lnTo>
                          <a:pt x="0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8" name="フリーフォーム 577">
                    <a:extLst>
                      <a:ext uri="{FF2B5EF4-FFF2-40B4-BE49-F238E27FC236}">
                        <a16:creationId xmlns:a16="http://schemas.microsoft.com/office/drawing/2014/main" id="{D3E294F2-A773-0774-94F1-5A04A1D903F5}"/>
                      </a:ext>
                    </a:extLst>
                  </p:cNvPr>
                  <p:cNvSpPr/>
                  <p:nvPr/>
                </p:nvSpPr>
                <p:spPr>
                  <a:xfrm>
                    <a:off x="5456238" y="5593010"/>
                    <a:ext cx="85611" cy="21420"/>
                  </a:xfrm>
                  <a:custGeom>
                    <a:avLst/>
                    <a:gdLst>
                      <a:gd name="connsiteX0" fmla="*/ 0 w 85611"/>
                      <a:gd name="connsiteY0" fmla="*/ 0 h 21420"/>
                      <a:gd name="connsiteX1" fmla="*/ 85612 w 85611"/>
                      <a:gd name="connsiteY1" fmla="*/ 21421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0" y="0"/>
                        </a:moveTo>
                        <a:lnTo>
                          <a:pt x="85612" y="2142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9" name="フリーフォーム 578">
                    <a:extLst>
                      <a:ext uri="{FF2B5EF4-FFF2-40B4-BE49-F238E27FC236}">
                        <a16:creationId xmlns:a16="http://schemas.microsoft.com/office/drawing/2014/main" id="{BA343FFD-1BA8-D521-208D-AE3A98087987}"/>
                      </a:ext>
                    </a:extLst>
                  </p:cNvPr>
                  <p:cNvSpPr/>
                  <p:nvPr/>
                </p:nvSpPr>
                <p:spPr>
                  <a:xfrm>
                    <a:off x="5513313" y="5571589"/>
                    <a:ext cx="85611" cy="21420"/>
                  </a:xfrm>
                  <a:custGeom>
                    <a:avLst/>
                    <a:gdLst>
                      <a:gd name="connsiteX0" fmla="*/ 85612 w 85611"/>
                      <a:gd name="connsiteY0" fmla="*/ 21421 h 21420"/>
                      <a:gd name="connsiteX1" fmla="*/ 0 w 85611"/>
                      <a:gd name="connsiteY1" fmla="*/ 0 h 21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611" h="21420">
                        <a:moveTo>
                          <a:pt x="85612" y="2142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500" name="グラフィックス 1397">
                  <a:extLst>
                    <a:ext uri="{FF2B5EF4-FFF2-40B4-BE49-F238E27FC236}">
                      <a16:creationId xmlns:a16="http://schemas.microsoft.com/office/drawing/2014/main" id="{A207EF48-9D6E-7FB7-FE29-D59415A86AAE}"/>
                    </a:ext>
                  </a:extLst>
                </p:cNvPr>
                <p:cNvGrpSpPr/>
                <p:nvPr/>
              </p:nvGrpSpPr>
              <p:grpSpPr>
                <a:xfrm>
                  <a:off x="5278945" y="5565520"/>
                  <a:ext cx="668491" cy="240633"/>
                  <a:chOff x="5278945" y="5565520"/>
                  <a:chExt cx="668491" cy="240633"/>
                </a:xfrm>
                <a:solidFill>
                  <a:srgbClr val="000000"/>
                </a:solidFill>
              </p:grpSpPr>
              <p:sp>
                <p:nvSpPr>
                  <p:cNvPr id="501" name="フリーフォーム 500">
                    <a:extLst>
                      <a:ext uri="{FF2B5EF4-FFF2-40B4-BE49-F238E27FC236}">
                        <a16:creationId xmlns:a16="http://schemas.microsoft.com/office/drawing/2014/main" id="{991A3E4F-B9D4-3FB5-2CE0-D89BC32F647A}"/>
                      </a:ext>
                    </a:extLst>
                  </p:cNvPr>
                  <p:cNvSpPr/>
                  <p:nvPr/>
                </p:nvSpPr>
                <p:spPr>
                  <a:xfrm>
                    <a:off x="570700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2" name="フリーフォーム 501">
                    <a:extLst>
                      <a:ext uri="{FF2B5EF4-FFF2-40B4-BE49-F238E27FC236}">
                        <a16:creationId xmlns:a16="http://schemas.microsoft.com/office/drawing/2014/main" id="{728D6A2A-84C8-DB88-C91F-521BB5AE0BAD}"/>
                      </a:ext>
                    </a:extLst>
                  </p:cNvPr>
                  <p:cNvSpPr/>
                  <p:nvPr/>
                </p:nvSpPr>
                <p:spPr>
                  <a:xfrm>
                    <a:off x="570700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3" name="フリーフォーム 502">
                    <a:extLst>
                      <a:ext uri="{FF2B5EF4-FFF2-40B4-BE49-F238E27FC236}">
                        <a16:creationId xmlns:a16="http://schemas.microsoft.com/office/drawing/2014/main" id="{4153D8F4-F8EF-0057-3B07-2E0615FDF586}"/>
                      </a:ext>
                    </a:extLst>
                  </p:cNvPr>
                  <p:cNvSpPr/>
                  <p:nvPr/>
                </p:nvSpPr>
                <p:spPr>
                  <a:xfrm>
                    <a:off x="5278945" y="5651209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4" name="フリーフォーム 503">
                    <a:extLst>
                      <a:ext uri="{FF2B5EF4-FFF2-40B4-BE49-F238E27FC236}">
                        <a16:creationId xmlns:a16="http://schemas.microsoft.com/office/drawing/2014/main" id="{D05A0C9B-CCF4-5397-B324-C9E9870DD660}"/>
                      </a:ext>
                    </a:extLst>
                  </p:cNvPr>
                  <p:cNvSpPr/>
                  <p:nvPr/>
                </p:nvSpPr>
                <p:spPr>
                  <a:xfrm>
                    <a:off x="5278945" y="5794015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5" name="フリーフォーム 504">
                    <a:extLst>
                      <a:ext uri="{FF2B5EF4-FFF2-40B4-BE49-F238E27FC236}">
                        <a16:creationId xmlns:a16="http://schemas.microsoft.com/office/drawing/2014/main" id="{F2197954-2FDE-FA5D-742A-3A25B60BAC2D}"/>
                      </a:ext>
                    </a:extLst>
                  </p:cNvPr>
                  <p:cNvSpPr/>
                  <p:nvPr/>
                </p:nvSpPr>
                <p:spPr>
                  <a:xfrm>
                    <a:off x="5935307" y="5565520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6" name="フリーフォーム 505">
                    <a:extLst>
                      <a:ext uri="{FF2B5EF4-FFF2-40B4-BE49-F238E27FC236}">
                        <a16:creationId xmlns:a16="http://schemas.microsoft.com/office/drawing/2014/main" id="{60AA332A-3F8E-CB7C-2E7E-FBF1BB3B81BA}"/>
                      </a:ext>
                    </a:extLst>
                  </p:cNvPr>
                  <p:cNvSpPr/>
                  <p:nvPr/>
                </p:nvSpPr>
                <p:spPr>
                  <a:xfrm>
                    <a:off x="5935308" y="5708326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7" name="フリーフォーム 506">
                    <a:extLst>
                      <a:ext uri="{FF2B5EF4-FFF2-40B4-BE49-F238E27FC236}">
                        <a16:creationId xmlns:a16="http://schemas.microsoft.com/office/drawing/2014/main" id="{8DBD9035-C4E6-A70F-3F2D-FD3B7C27ED49}"/>
                      </a:ext>
                    </a:extLst>
                  </p:cNvPr>
                  <p:cNvSpPr/>
                  <p:nvPr/>
                </p:nvSpPr>
                <p:spPr>
                  <a:xfrm>
                    <a:off x="5507248" y="556552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427B20CE-CD42-45CC-9DA8-321D444B5B46}"/>
                  </a:ext>
                </a:extLst>
              </p:cNvPr>
              <p:cNvGrpSpPr/>
              <p:nvPr/>
            </p:nvGrpSpPr>
            <p:grpSpPr>
              <a:xfrm>
                <a:off x="6061526" y="5491833"/>
                <a:ext cx="679548" cy="388086"/>
                <a:chOff x="6061526" y="5491833"/>
                <a:chExt cx="679548" cy="388086"/>
              </a:xfrm>
            </p:grpSpPr>
            <p:grpSp>
              <p:nvGrpSpPr>
                <p:cNvPr id="387" name="グラフィックス 1398">
                  <a:extLst>
                    <a:ext uri="{FF2B5EF4-FFF2-40B4-BE49-F238E27FC236}">
                      <a16:creationId xmlns:a16="http://schemas.microsoft.com/office/drawing/2014/main" id="{BF099293-B560-5F2D-ABD0-4987DA6EF273}"/>
                    </a:ext>
                  </a:extLst>
                </p:cNvPr>
                <p:cNvGrpSpPr/>
                <p:nvPr/>
              </p:nvGrpSpPr>
              <p:grpSpPr>
                <a:xfrm>
                  <a:off x="6067691" y="5497976"/>
                  <a:ext cx="667219" cy="375803"/>
                  <a:chOff x="6067691" y="5497976"/>
                  <a:chExt cx="667219" cy="375803"/>
                </a:xfrm>
              </p:grpSpPr>
              <p:sp>
                <p:nvSpPr>
                  <p:cNvPr id="396" name="フリーフォーム 395">
                    <a:extLst>
                      <a:ext uri="{FF2B5EF4-FFF2-40B4-BE49-F238E27FC236}">
                        <a16:creationId xmlns:a16="http://schemas.microsoft.com/office/drawing/2014/main" id="{E1034A2B-4C7E-3B74-318F-17A556217B8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7" name="フリーフォーム 396">
                    <a:extLst>
                      <a:ext uri="{FF2B5EF4-FFF2-40B4-BE49-F238E27FC236}">
                        <a16:creationId xmlns:a16="http://schemas.microsoft.com/office/drawing/2014/main" id="{7504097A-B4CE-36EE-C830-3F384FC41053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8" name="フリーフォーム 397">
                    <a:extLst>
                      <a:ext uri="{FF2B5EF4-FFF2-40B4-BE49-F238E27FC236}">
                        <a16:creationId xmlns:a16="http://schemas.microsoft.com/office/drawing/2014/main" id="{79FAB949-4CA1-0455-7FB7-58D1F75D4FD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9" name="フリーフォーム 398">
                    <a:extLst>
                      <a:ext uri="{FF2B5EF4-FFF2-40B4-BE49-F238E27FC236}">
                        <a16:creationId xmlns:a16="http://schemas.microsoft.com/office/drawing/2014/main" id="{F6A27B6E-27B0-ABA5-F5F8-B3DEF6C75B8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0" name="フリーフォーム 399">
                    <a:extLst>
                      <a:ext uri="{FF2B5EF4-FFF2-40B4-BE49-F238E27FC236}">
                        <a16:creationId xmlns:a16="http://schemas.microsoft.com/office/drawing/2014/main" id="{6637CA9A-CA87-47DF-DFC0-171F4992D05A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1" name="フリーフォーム 400">
                    <a:extLst>
                      <a:ext uri="{FF2B5EF4-FFF2-40B4-BE49-F238E27FC236}">
                        <a16:creationId xmlns:a16="http://schemas.microsoft.com/office/drawing/2014/main" id="{1A615A3B-BF3D-BF13-8928-F422A95BA10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2" name="フリーフォーム 401">
                    <a:extLst>
                      <a:ext uri="{FF2B5EF4-FFF2-40B4-BE49-F238E27FC236}">
                        <a16:creationId xmlns:a16="http://schemas.microsoft.com/office/drawing/2014/main" id="{B66728B2-54DC-3273-B639-CA47F515D2A7}"/>
                      </a:ext>
                    </a:extLst>
                  </p:cNvPr>
                  <p:cNvSpPr/>
                  <p:nvPr/>
                </p:nvSpPr>
                <p:spPr>
                  <a:xfrm>
                    <a:off x="6473812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3" name="フリーフォーム 402">
                    <a:extLst>
                      <a:ext uri="{FF2B5EF4-FFF2-40B4-BE49-F238E27FC236}">
                        <a16:creationId xmlns:a16="http://schemas.microsoft.com/office/drawing/2014/main" id="{86C9DCC0-EDC8-6F93-395A-BE5DE01FFE2D}"/>
                      </a:ext>
                    </a:extLst>
                  </p:cNvPr>
                  <p:cNvSpPr/>
                  <p:nvPr/>
                </p:nvSpPr>
                <p:spPr>
                  <a:xfrm>
                    <a:off x="6618858" y="5541344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4" name="フリーフォーム 403">
                    <a:extLst>
                      <a:ext uri="{FF2B5EF4-FFF2-40B4-BE49-F238E27FC236}">
                        <a16:creationId xmlns:a16="http://schemas.microsoft.com/office/drawing/2014/main" id="{17C049E3-002A-832F-1973-5223DAC6497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85878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5" name="フリーフォーム 404">
                    <a:extLst>
                      <a:ext uri="{FF2B5EF4-FFF2-40B4-BE49-F238E27FC236}">
                        <a16:creationId xmlns:a16="http://schemas.microsoft.com/office/drawing/2014/main" id="{749E80AA-0F0C-21C6-7CF6-9777BFD4D6C7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6" name="フリーフォーム 405">
                    <a:extLst>
                      <a:ext uri="{FF2B5EF4-FFF2-40B4-BE49-F238E27FC236}">
                        <a16:creationId xmlns:a16="http://schemas.microsoft.com/office/drawing/2014/main" id="{B74FB23E-C156-0C37-5ED2-0F1194CB62E7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7" name="フリーフォーム 406">
                    <a:extLst>
                      <a:ext uri="{FF2B5EF4-FFF2-40B4-BE49-F238E27FC236}">
                        <a16:creationId xmlns:a16="http://schemas.microsoft.com/office/drawing/2014/main" id="{6170F3D1-20E4-6C27-2789-3C318055D17F}"/>
                      </a:ext>
                    </a:extLst>
                  </p:cNvPr>
                  <p:cNvSpPr/>
                  <p:nvPr/>
                </p:nvSpPr>
                <p:spPr>
                  <a:xfrm>
                    <a:off x="6357784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8" name="フリーフォーム 407">
                    <a:extLst>
                      <a:ext uri="{FF2B5EF4-FFF2-40B4-BE49-F238E27FC236}">
                        <a16:creationId xmlns:a16="http://schemas.microsoft.com/office/drawing/2014/main" id="{A70DB48A-547C-BC94-011A-C0236F00A556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9" name="フリーフォーム 408">
                    <a:extLst>
                      <a:ext uri="{FF2B5EF4-FFF2-40B4-BE49-F238E27FC236}">
                        <a16:creationId xmlns:a16="http://schemas.microsoft.com/office/drawing/2014/main" id="{259A778E-11D1-C9A2-85EF-94BAA86B1390}"/>
                      </a:ext>
                    </a:extLst>
                  </p:cNvPr>
                  <p:cNvSpPr/>
                  <p:nvPr/>
                </p:nvSpPr>
                <p:spPr>
                  <a:xfrm>
                    <a:off x="6357784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0" name="フリーフォーム 409">
                    <a:extLst>
                      <a:ext uri="{FF2B5EF4-FFF2-40B4-BE49-F238E27FC236}">
                        <a16:creationId xmlns:a16="http://schemas.microsoft.com/office/drawing/2014/main" id="{CABBBF97-66F1-2504-F1B2-E759295449E8}"/>
                      </a:ext>
                    </a:extLst>
                  </p:cNvPr>
                  <p:cNvSpPr/>
                  <p:nvPr/>
                </p:nvSpPr>
                <p:spPr>
                  <a:xfrm>
                    <a:off x="643030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1" name="フリーフォーム 410">
                    <a:extLst>
                      <a:ext uri="{FF2B5EF4-FFF2-40B4-BE49-F238E27FC236}">
                        <a16:creationId xmlns:a16="http://schemas.microsoft.com/office/drawing/2014/main" id="{F60C0ADA-486B-1352-9A5E-C7BD2D64AF1E}"/>
                      </a:ext>
                    </a:extLst>
                  </p:cNvPr>
                  <p:cNvSpPr/>
                  <p:nvPr/>
                </p:nvSpPr>
                <p:spPr>
                  <a:xfrm>
                    <a:off x="6502831" y="565697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2" name="フリーフォーム 411">
                    <a:extLst>
                      <a:ext uri="{FF2B5EF4-FFF2-40B4-BE49-F238E27FC236}">
                        <a16:creationId xmlns:a16="http://schemas.microsoft.com/office/drawing/2014/main" id="{E60284BE-C20E-96E8-BD66-0E78CF885E7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8470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3" name="フリーフォーム 412">
                    <a:extLst>
                      <a:ext uri="{FF2B5EF4-FFF2-40B4-BE49-F238E27FC236}">
                        <a16:creationId xmlns:a16="http://schemas.microsoft.com/office/drawing/2014/main" id="{6CD50F0D-2D67-03B3-0A78-80ABBE1C9F33}"/>
                      </a:ext>
                    </a:extLst>
                  </p:cNvPr>
                  <p:cNvSpPr/>
                  <p:nvPr/>
                </p:nvSpPr>
                <p:spPr>
                  <a:xfrm>
                    <a:off x="6415803" y="5563022"/>
                    <a:ext cx="87027" cy="21680"/>
                  </a:xfrm>
                  <a:custGeom>
                    <a:avLst/>
                    <a:gdLst>
                      <a:gd name="connsiteX0" fmla="*/ 0 w 87027"/>
                      <a:gd name="connsiteY0" fmla="*/ 0 h 21680"/>
                      <a:gd name="connsiteX1" fmla="*/ 87028 w 87027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4" name="フリーフォーム 413">
                    <a:extLst>
                      <a:ext uri="{FF2B5EF4-FFF2-40B4-BE49-F238E27FC236}">
                        <a16:creationId xmlns:a16="http://schemas.microsoft.com/office/drawing/2014/main" id="{F6B83E2D-1904-E169-3569-26E616D1E781}"/>
                      </a:ext>
                    </a:extLst>
                  </p:cNvPr>
                  <p:cNvSpPr/>
                  <p:nvPr/>
                </p:nvSpPr>
                <p:spPr>
                  <a:xfrm>
                    <a:off x="6473822" y="5541342"/>
                    <a:ext cx="87027" cy="21680"/>
                  </a:xfrm>
                  <a:custGeom>
                    <a:avLst/>
                    <a:gdLst>
                      <a:gd name="connsiteX0" fmla="*/ 87028 w 87027"/>
                      <a:gd name="connsiteY0" fmla="*/ 21680 h 21680"/>
                      <a:gd name="connsiteX1" fmla="*/ 0 w 87027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7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5" name="フリーフォーム 414">
                    <a:extLst>
                      <a:ext uri="{FF2B5EF4-FFF2-40B4-BE49-F238E27FC236}">
                        <a16:creationId xmlns:a16="http://schemas.microsoft.com/office/drawing/2014/main" id="{06F7C729-271A-1712-F5D6-4D609E6A3B18}"/>
                      </a:ext>
                    </a:extLst>
                  </p:cNvPr>
                  <p:cNvSpPr/>
                  <p:nvPr/>
                </p:nvSpPr>
                <p:spPr>
                  <a:xfrm>
                    <a:off x="6502831" y="556302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6" name="フリーフォーム 415">
                    <a:extLst>
                      <a:ext uri="{FF2B5EF4-FFF2-40B4-BE49-F238E27FC236}">
                        <a16:creationId xmlns:a16="http://schemas.microsoft.com/office/drawing/2014/main" id="{DF21CF92-239A-A43F-542E-676F1FCE805E}"/>
                      </a:ext>
                    </a:extLst>
                  </p:cNvPr>
                  <p:cNvSpPr/>
                  <p:nvPr/>
                </p:nvSpPr>
                <p:spPr>
                  <a:xfrm>
                    <a:off x="6560850" y="554134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7" name="フリーフォーム 416">
                    <a:extLst>
                      <a:ext uri="{FF2B5EF4-FFF2-40B4-BE49-F238E27FC236}">
                        <a16:creationId xmlns:a16="http://schemas.microsoft.com/office/drawing/2014/main" id="{FBD53826-8C1C-4124-87EB-73BA8FA7571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8" name="フリーフォーム 417">
                    <a:extLst>
                      <a:ext uri="{FF2B5EF4-FFF2-40B4-BE49-F238E27FC236}">
                        <a16:creationId xmlns:a16="http://schemas.microsoft.com/office/drawing/2014/main" id="{24972B91-5B67-2EBF-D3FA-30B7CEA1ABDF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9" name="フリーフォーム 418">
                    <a:extLst>
                      <a:ext uri="{FF2B5EF4-FFF2-40B4-BE49-F238E27FC236}">
                        <a16:creationId xmlns:a16="http://schemas.microsoft.com/office/drawing/2014/main" id="{26B2F9CE-670A-A2AF-78C1-D5BEA26B77EE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0" name="フリーフォーム 419">
                    <a:extLst>
                      <a:ext uri="{FF2B5EF4-FFF2-40B4-BE49-F238E27FC236}">
                        <a16:creationId xmlns:a16="http://schemas.microsoft.com/office/drawing/2014/main" id="{6CEA27DC-2E57-732F-7996-8A9399466EE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1" name="フリーフォーム 420">
                    <a:extLst>
                      <a:ext uri="{FF2B5EF4-FFF2-40B4-BE49-F238E27FC236}">
                        <a16:creationId xmlns:a16="http://schemas.microsoft.com/office/drawing/2014/main" id="{40A251DF-C711-3F5A-AECE-DD93A566B6D9}"/>
                      </a:ext>
                    </a:extLst>
                  </p:cNvPr>
                  <p:cNvSpPr/>
                  <p:nvPr/>
                </p:nvSpPr>
                <p:spPr>
                  <a:xfrm>
                    <a:off x="6328755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2" name="フリーフォーム 421">
                    <a:extLst>
                      <a:ext uri="{FF2B5EF4-FFF2-40B4-BE49-F238E27FC236}">
                        <a16:creationId xmlns:a16="http://schemas.microsoft.com/office/drawing/2014/main" id="{0F255091-CF1E-18FF-8076-35B8FEF8450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3" name="フリーフォーム 422">
                    <a:extLst>
                      <a:ext uri="{FF2B5EF4-FFF2-40B4-BE49-F238E27FC236}">
                        <a16:creationId xmlns:a16="http://schemas.microsoft.com/office/drawing/2014/main" id="{3357115A-8815-E6BF-5229-C1B1BB228282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4" name="フリーフォーム 423">
                    <a:extLst>
                      <a:ext uri="{FF2B5EF4-FFF2-40B4-BE49-F238E27FC236}">
                        <a16:creationId xmlns:a16="http://schemas.microsoft.com/office/drawing/2014/main" id="{8DF5FC82-FF31-09E7-D6B3-DEDA2618E0A3}"/>
                      </a:ext>
                    </a:extLst>
                  </p:cNvPr>
                  <p:cNvSpPr/>
                  <p:nvPr/>
                </p:nvSpPr>
                <p:spPr>
                  <a:xfrm>
                    <a:off x="6212728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5" name="フリーフォーム 424">
                    <a:extLst>
                      <a:ext uri="{FF2B5EF4-FFF2-40B4-BE49-F238E27FC236}">
                        <a16:creationId xmlns:a16="http://schemas.microsoft.com/office/drawing/2014/main" id="{649B6BE9-3F4E-E148-4669-6C2DA4504FC7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6" name="フリーフォーム 425">
                    <a:extLst>
                      <a:ext uri="{FF2B5EF4-FFF2-40B4-BE49-F238E27FC236}">
                        <a16:creationId xmlns:a16="http://schemas.microsoft.com/office/drawing/2014/main" id="{A897D941-2DE1-3863-670B-334A9A62638B}"/>
                      </a:ext>
                    </a:extLst>
                  </p:cNvPr>
                  <p:cNvSpPr/>
                  <p:nvPr/>
                </p:nvSpPr>
                <p:spPr>
                  <a:xfrm>
                    <a:off x="6212728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7" name="フリーフォーム 426">
                    <a:extLst>
                      <a:ext uri="{FF2B5EF4-FFF2-40B4-BE49-F238E27FC236}">
                        <a16:creationId xmlns:a16="http://schemas.microsoft.com/office/drawing/2014/main" id="{88848305-C6B7-7A1F-1EA6-2D3228E9E398}"/>
                      </a:ext>
                    </a:extLst>
                  </p:cNvPr>
                  <p:cNvSpPr/>
                  <p:nvPr/>
                </p:nvSpPr>
                <p:spPr>
                  <a:xfrm>
                    <a:off x="6285251" y="5541342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8" name="フリーフォーム 427">
                    <a:extLst>
                      <a:ext uri="{FF2B5EF4-FFF2-40B4-BE49-F238E27FC236}">
                        <a16:creationId xmlns:a16="http://schemas.microsoft.com/office/drawing/2014/main" id="{9E3C41B5-D714-C3C6-5E53-CE78CF511519}"/>
                      </a:ext>
                    </a:extLst>
                  </p:cNvPr>
                  <p:cNvSpPr/>
                  <p:nvPr/>
                </p:nvSpPr>
                <p:spPr>
                  <a:xfrm>
                    <a:off x="6270746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9" name="フリーフォーム 428">
                    <a:extLst>
                      <a:ext uri="{FF2B5EF4-FFF2-40B4-BE49-F238E27FC236}">
                        <a16:creationId xmlns:a16="http://schemas.microsoft.com/office/drawing/2014/main" id="{D1A22745-954F-771B-C4F3-E8026264ABF1}"/>
                      </a:ext>
                    </a:extLst>
                  </p:cNvPr>
                  <p:cNvSpPr/>
                  <p:nvPr/>
                </p:nvSpPr>
                <p:spPr>
                  <a:xfrm>
                    <a:off x="6328765" y="5541342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0" name="フリーフォーム 429">
                    <a:extLst>
                      <a:ext uri="{FF2B5EF4-FFF2-40B4-BE49-F238E27FC236}">
                        <a16:creationId xmlns:a16="http://schemas.microsoft.com/office/drawing/2014/main" id="{D4CDED71-E112-06DA-4572-C8518827D118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3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1" name="フリーフォーム 430">
                    <a:extLst>
                      <a:ext uri="{FF2B5EF4-FFF2-40B4-BE49-F238E27FC236}">
                        <a16:creationId xmlns:a16="http://schemas.microsoft.com/office/drawing/2014/main" id="{93B4891C-690D-0050-89FE-C923E27C207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2" name="フリーフォーム 431">
                    <a:extLst>
                      <a:ext uri="{FF2B5EF4-FFF2-40B4-BE49-F238E27FC236}">
                        <a16:creationId xmlns:a16="http://schemas.microsoft.com/office/drawing/2014/main" id="{310B03F3-A4E5-840A-4B8E-6FE21019815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3" name="フリーフォーム 432">
                    <a:extLst>
                      <a:ext uri="{FF2B5EF4-FFF2-40B4-BE49-F238E27FC236}">
                        <a16:creationId xmlns:a16="http://schemas.microsoft.com/office/drawing/2014/main" id="{887A049A-5F35-AB06-DC64-C5D966FFBE2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4" name="フリーフォーム 433">
                    <a:extLst>
                      <a:ext uri="{FF2B5EF4-FFF2-40B4-BE49-F238E27FC236}">
                        <a16:creationId xmlns:a16="http://schemas.microsoft.com/office/drawing/2014/main" id="{0F5E3766-E060-3BAD-F7D3-0DF6D2777F7B}"/>
                      </a:ext>
                    </a:extLst>
                  </p:cNvPr>
                  <p:cNvSpPr/>
                  <p:nvPr/>
                </p:nvSpPr>
                <p:spPr>
                  <a:xfrm>
                    <a:off x="6183718" y="5541344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5" name="フリーフォーム 434">
                    <a:extLst>
                      <a:ext uri="{FF2B5EF4-FFF2-40B4-BE49-F238E27FC236}">
                        <a16:creationId xmlns:a16="http://schemas.microsoft.com/office/drawing/2014/main" id="{1E3063D7-0B8A-5BDF-ED89-AE7D00A052BF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6" name="フリーフォーム 435">
                    <a:extLst>
                      <a:ext uri="{FF2B5EF4-FFF2-40B4-BE49-F238E27FC236}">
                        <a16:creationId xmlns:a16="http://schemas.microsoft.com/office/drawing/2014/main" id="{E63DF4EB-F156-0D2A-6FA8-C7A230DCA700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8470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7" name="フリーフォーム 436">
                    <a:extLst>
                      <a:ext uri="{FF2B5EF4-FFF2-40B4-BE49-F238E27FC236}">
                        <a16:creationId xmlns:a16="http://schemas.microsoft.com/office/drawing/2014/main" id="{DBC8D828-BBA7-26BB-C04F-F85EED7E02C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65697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8" name="フリーフォーム 437">
                    <a:extLst>
                      <a:ext uri="{FF2B5EF4-FFF2-40B4-BE49-F238E27FC236}">
                        <a16:creationId xmlns:a16="http://schemas.microsoft.com/office/drawing/2014/main" id="{A3EF1519-D1D8-ABF3-AA29-252233B899BC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8470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39" name="フリーフォーム 438">
                    <a:extLst>
                      <a:ext uri="{FF2B5EF4-FFF2-40B4-BE49-F238E27FC236}">
                        <a16:creationId xmlns:a16="http://schemas.microsoft.com/office/drawing/2014/main" id="{7513E822-6202-5AE6-13A9-40A7ABED33FD}"/>
                      </a:ext>
                    </a:extLst>
                  </p:cNvPr>
                  <p:cNvSpPr/>
                  <p:nvPr/>
                </p:nvSpPr>
                <p:spPr>
                  <a:xfrm>
                    <a:off x="6067691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0" name="フリーフォーム 439">
                    <a:extLst>
                      <a:ext uri="{FF2B5EF4-FFF2-40B4-BE49-F238E27FC236}">
                        <a16:creationId xmlns:a16="http://schemas.microsoft.com/office/drawing/2014/main" id="{2AE0E976-92F4-6A56-E3EA-551F9161A8EB}"/>
                      </a:ext>
                    </a:extLst>
                  </p:cNvPr>
                  <p:cNvSpPr/>
                  <p:nvPr/>
                </p:nvSpPr>
                <p:spPr>
                  <a:xfrm>
                    <a:off x="6140214" y="5541341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1" name="フリーフォーム 440">
                    <a:extLst>
                      <a:ext uri="{FF2B5EF4-FFF2-40B4-BE49-F238E27FC236}">
                        <a16:creationId xmlns:a16="http://schemas.microsoft.com/office/drawing/2014/main" id="{73DB9AD8-6C0F-9CE1-C197-265F069CC1C0}"/>
                      </a:ext>
                    </a:extLst>
                  </p:cNvPr>
                  <p:cNvSpPr/>
                  <p:nvPr/>
                </p:nvSpPr>
                <p:spPr>
                  <a:xfrm>
                    <a:off x="6125709" y="5563022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2" name="フリーフォーム 441">
                    <a:extLst>
                      <a:ext uri="{FF2B5EF4-FFF2-40B4-BE49-F238E27FC236}">
                        <a16:creationId xmlns:a16="http://schemas.microsoft.com/office/drawing/2014/main" id="{807F89DD-7CAC-1515-5D08-3EF46A622EAB}"/>
                      </a:ext>
                    </a:extLst>
                  </p:cNvPr>
                  <p:cNvSpPr/>
                  <p:nvPr/>
                </p:nvSpPr>
                <p:spPr>
                  <a:xfrm>
                    <a:off x="6183728" y="5541341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3" name="フリーフォーム 442">
                    <a:extLst>
                      <a:ext uri="{FF2B5EF4-FFF2-40B4-BE49-F238E27FC236}">
                        <a16:creationId xmlns:a16="http://schemas.microsoft.com/office/drawing/2014/main" id="{12579442-1272-A132-6B17-19E4F944CA9B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4" name="フリーフォーム 443">
                    <a:extLst>
                      <a:ext uri="{FF2B5EF4-FFF2-40B4-BE49-F238E27FC236}">
                        <a16:creationId xmlns:a16="http://schemas.microsoft.com/office/drawing/2014/main" id="{F9F5CE3E-AB73-15C3-D350-7FAC3A06D6FD}"/>
                      </a:ext>
                    </a:extLst>
                  </p:cNvPr>
                  <p:cNvSpPr/>
                  <p:nvPr/>
                </p:nvSpPr>
                <p:spPr>
                  <a:xfrm>
                    <a:off x="661887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5" name="フリーフォーム 444">
                    <a:extLst>
                      <a:ext uri="{FF2B5EF4-FFF2-40B4-BE49-F238E27FC236}">
                        <a16:creationId xmlns:a16="http://schemas.microsoft.com/office/drawing/2014/main" id="{0C256644-F891-81F3-E717-1ACEDF6571E2}"/>
                      </a:ext>
                    </a:extLst>
                  </p:cNvPr>
                  <p:cNvSpPr/>
                  <p:nvPr/>
                </p:nvSpPr>
                <p:spPr>
                  <a:xfrm>
                    <a:off x="6589854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6" name="フリーフォーム 445">
                    <a:extLst>
                      <a:ext uri="{FF2B5EF4-FFF2-40B4-BE49-F238E27FC236}">
                        <a16:creationId xmlns:a16="http://schemas.microsoft.com/office/drawing/2014/main" id="{B4A03712-E472-D1A5-EB9A-98E784248553}"/>
                      </a:ext>
                    </a:extLst>
                  </p:cNvPr>
                  <p:cNvSpPr/>
                  <p:nvPr/>
                </p:nvSpPr>
                <p:spPr>
                  <a:xfrm>
                    <a:off x="6734900" y="5497978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7" name="フリーフォーム 446">
                    <a:extLst>
                      <a:ext uri="{FF2B5EF4-FFF2-40B4-BE49-F238E27FC236}">
                        <a16:creationId xmlns:a16="http://schemas.microsoft.com/office/drawing/2014/main" id="{72428903-842A-BE8B-B391-6FA30D1E94AE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4251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8" name="フリーフォーム 447">
                    <a:extLst>
                      <a:ext uri="{FF2B5EF4-FFF2-40B4-BE49-F238E27FC236}">
                        <a16:creationId xmlns:a16="http://schemas.microsoft.com/office/drawing/2014/main" id="{8BAB07FA-66AF-4ECD-F448-DFD3BCAEB337}"/>
                      </a:ext>
                    </a:extLst>
                  </p:cNvPr>
                  <p:cNvSpPr/>
                  <p:nvPr/>
                </p:nvSpPr>
                <p:spPr>
                  <a:xfrm>
                    <a:off x="647382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49" name="フリーフォーム 448">
                    <a:extLst>
                      <a:ext uri="{FF2B5EF4-FFF2-40B4-BE49-F238E27FC236}">
                        <a16:creationId xmlns:a16="http://schemas.microsoft.com/office/drawing/2014/main" id="{0EE41412-5B35-4A15-1F45-87C8E79FCFB7}"/>
                      </a:ext>
                    </a:extLst>
                  </p:cNvPr>
                  <p:cNvSpPr/>
                  <p:nvPr/>
                </p:nvSpPr>
                <p:spPr>
                  <a:xfrm>
                    <a:off x="6546349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0" name="フリーフォーム 449">
                    <a:extLst>
                      <a:ext uri="{FF2B5EF4-FFF2-40B4-BE49-F238E27FC236}">
                        <a16:creationId xmlns:a16="http://schemas.microsoft.com/office/drawing/2014/main" id="{605682E5-C81C-87EE-C439-AC51C48981E1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13604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1" name="フリーフォーム 450">
                    <a:extLst>
                      <a:ext uri="{FF2B5EF4-FFF2-40B4-BE49-F238E27FC236}">
                        <a16:creationId xmlns:a16="http://schemas.microsoft.com/office/drawing/2014/main" id="{978FA44F-FBCF-4B37-2E2D-23DF15226A15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4133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2" name="フリーフォーム 451">
                    <a:extLst>
                      <a:ext uri="{FF2B5EF4-FFF2-40B4-BE49-F238E27FC236}">
                        <a16:creationId xmlns:a16="http://schemas.microsoft.com/office/drawing/2014/main" id="{45DF31AA-168B-009E-807A-C31F43DE5D23}"/>
                      </a:ext>
                    </a:extLst>
                  </p:cNvPr>
                  <p:cNvSpPr/>
                  <p:nvPr/>
                </p:nvSpPr>
                <p:spPr>
                  <a:xfrm>
                    <a:off x="6531845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3" name="フリーフォーム 452">
                    <a:extLst>
                      <a:ext uri="{FF2B5EF4-FFF2-40B4-BE49-F238E27FC236}">
                        <a16:creationId xmlns:a16="http://schemas.microsoft.com/office/drawing/2014/main" id="{B4307005-84BD-B807-A006-FF6E5736BA72}"/>
                      </a:ext>
                    </a:extLst>
                  </p:cNvPr>
                  <p:cNvSpPr/>
                  <p:nvPr/>
                </p:nvSpPr>
                <p:spPr>
                  <a:xfrm>
                    <a:off x="6589863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4" name="フリーフォーム 453">
                    <a:extLst>
                      <a:ext uri="{FF2B5EF4-FFF2-40B4-BE49-F238E27FC236}">
                        <a16:creationId xmlns:a16="http://schemas.microsoft.com/office/drawing/2014/main" id="{4AD506FA-5DC9-BF57-93D3-F0E30280B59C}"/>
                      </a:ext>
                    </a:extLst>
                  </p:cNvPr>
                  <p:cNvSpPr/>
                  <p:nvPr/>
                </p:nvSpPr>
                <p:spPr>
                  <a:xfrm>
                    <a:off x="6618873" y="551965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5" name="フリーフォーム 454">
                    <a:extLst>
                      <a:ext uri="{FF2B5EF4-FFF2-40B4-BE49-F238E27FC236}">
                        <a16:creationId xmlns:a16="http://schemas.microsoft.com/office/drawing/2014/main" id="{4428C2FA-9438-3E3A-03B7-22467A58505A}"/>
                      </a:ext>
                    </a:extLst>
                  </p:cNvPr>
                  <p:cNvSpPr/>
                  <p:nvPr/>
                </p:nvSpPr>
                <p:spPr>
                  <a:xfrm>
                    <a:off x="6676891" y="549797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6" name="フリーフォーム 455">
                    <a:extLst>
                      <a:ext uri="{FF2B5EF4-FFF2-40B4-BE49-F238E27FC236}">
                        <a16:creationId xmlns:a16="http://schemas.microsoft.com/office/drawing/2014/main" id="{87547D4E-E81D-E8A7-0183-77D87973032C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7" name="フリーフォーム 456">
                    <a:extLst>
                      <a:ext uri="{FF2B5EF4-FFF2-40B4-BE49-F238E27FC236}">
                        <a16:creationId xmlns:a16="http://schemas.microsoft.com/office/drawing/2014/main" id="{F8D9982C-399F-EE3A-AFA9-EADA46310BEC}"/>
                      </a:ext>
                    </a:extLst>
                  </p:cNvPr>
                  <p:cNvSpPr/>
                  <p:nvPr/>
                </p:nvSpPr>
                <p:spPr>
                  <a:xfrm>
                    <a:off x="6444797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8" name="フリーフォーム 457">
                    <a:extLst>
                      <a:ext uri="{FF2B5EF4-FFF2-40B4-BE49-F238E27FC236}">
                        <a16:creationId xmlns:a16="http://schemas.microsoft.com/office/drawing/2014/main" id="{04FD89C1-2DA4-628F-2032-00C1AF25937B}"/>
                      </a:ext>
                    </a:extLst>
                  </p:cNvPr>
                  <p:cNvSpPr/>
                  <p:nvPr/>
                </p:nvSpPr>
                <p:spPr>
                  <a:xfrm>
                    <a:off x="6328770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9" name="フリーフォーム 458">
                    <a:extLst>
                      <a:ext uri="{FF2B5EF4-FFF2-40B4-BE49-F238E27FC236}">
                        <a16:creationId xmlns:a16="http://schemas.microsoft.com/office/drawing/2014/main" id="{B411985A-656F-4D97-5A4E-0DC4C5B4C90C}"/>
                      </a:ext>
                    </a:extLst>
                  </p:cNvPr>
                  <p:cNvSpPr/>
                  <p:nvPr/>
                </p:nvSpPr>
                <p:spPr>
                  <a:xfrm>
                    <a:off x="640129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0" name="フリーフォーム 459">
                    <a:extLst>
                      <a:ext uri="{FF2B5EF4-FFF2-40B4-BE49-F238E27FC236}">
                        <a16:creationId xmlns:a16="http://schemas.microsoft.com/office/drawing/2014/main" id="{3D07D569-59C4-5B7A-FFA0-3B02FC752389}"/>
                      </a:ext>
                    </a:extLst>
                  </p:cNvPr>
                  <p:cNvSpPr/>
                  <p:nvPr/>
                </p:nvSpPr>
                <p:spPr>
                  <a:xfrm>
                    <a:off x="6386788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1" name="フリーフォーム 460">
                    <a:extLst>
                      <a:ext uri="{FF2B5EF4-FFF2-40B4-BE49-F238E27FC236}">
                        <a16:creationId xmlns:a16="http://schemas.microsoft.com/office/drawing/2014/main" id="{8397F8B3-CBFB-F773-6464-05C239877D75}"/>
                      </a:ext>
                    </a:extLst>
                  </p:cNvPr>
                  <p:cNvSpPr/>
                  <p:nvPr/>
                </p:nvSpPr>
                <p:spPr>
                  <a:xfrm>
                    <a:off x="6444807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2" name="フリーフォーム 461">
                    <a:extLst>
                      <a:ext uri="{FF2B5EF4-FFF2-40B4-BE49-F238E27FC236}">
                        <a16:creationId xmlns:a16="http://schemas.microsoft.com/office/drawing/2014/main" id="{EE489656-A634-B489-A5ED-C47BA3561268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3" name="フリーフォーム 462">
                    <a:extLst>
                      <a:ext uri="{FF2B5EF4-FFF2-40B4-BE49-F238E27FC236}">
                        <a16:creationId xmlns:a16="http://schemas.microsoft.com/office/drawing/2014/main" id="{32B15461-DD2B-5BFE-FDC3-3336B11FF4B2}"/>
                      </a:ext>
                    </a:extLst>
                  </p:cNvPr>
                  <p:cNvSpPr/>
                  <p:nvPr/>
                </p:nvSpPr>
                <p:spPr>
                  <a:xfrm>
                    <a:off x="6299760" y="5497978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4" name="フリーフォーム 463">
                    <a:extLst>
                      <a:ext uri="{FF2B5EF4-FFF2-40B4-BE49-F238E27FC236}">
                        <a16:creationId xmlns:a16="http://schemas.microsoft.com/office/drawing/2014/main" id="{BE38BF79-50C6-9EAB-C767-E0F3BBFEA08C}"/>
                      </a:ext>
                    </a:extLst>
                  </p:cNvPr>
                  <p:cNvSpPr/>
                  <p:nvPr/>
                </p:nvSpPr>
                <p:spPr>
                  <a:xfrm>
                    <a:off x="6183733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5" name="フリーフォーム 464">
                    <a:extLst>
                      <a:ext uri="{FF2B5EF4-FFF2-40B4-BE49-F238E27FC236}">
                        <a16:creationId xmlns:a16="http://schemas.microsoft.com/office/drawing/2014/main" id="{49E1C328-4230-A704-199B-A7D4F00B5777}"/>
                      </a:ext>
                    </a:extLst>
                  </p:cNvPr>
                  <p:cNvSpPr/>
                  <p:nvPr/>
                </p:nvSpPr>
                <p:spPr>
                  <a:xfrm>
                    <a:off x="6256256" y="5497976"/>
                    <a:ext cx="188560" cy="43360"/>
                  </a:xfrm>
                  <a:custGeom>
                    <a:avLst/>
                    <a:gdLst>
                      <a:gd name="connsiteX0" fmla="*/ 188561 w 188560"/>
                      <a:gd name="connsiteY0" fmla="*/ 0 h 43360"/>
                      <a:gd name="connsiteX1" fmla="*/ 0 w 188560"/>
                      <a:gd name="connsiteY1" fmla="*/ 4336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8560" h="43360">
                        <a:moveTo>
                          <a:pt x="188561" y="0"/>
                        </a:moveTo>
                        <a:lnTo>
                          <a:pt x="0" y="4336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6" name="フリーフォーム 465">
                    <a:extLst>
                      <a:ext uri="{FF2B5EF4-FFF2-40B4-BE49-F238E27FC236}">
                        <a16:creationId xmlns:a16="http://schemas.microsoft.com/office/drawing/2014/main" id="{ED2B2307-5195-B66A-7B21-2EAA3A642125}"/>
                      </a:ext>
                    </a:extLst>
                  </p:cNvPr>
                  <p:cNvSpPr/>
                  <p:nvPr/>
                </p:nvSpPr>
                <p:spPr>
                  <a:xfrm>
                    <a:off x="6241751" y="5519656"/>
                    <a:ext cx="87028" cy="21680"/>
                  </a:xfrm>
                  <a:custGeom>
                    <a:avLst/>
                    <a:gdLst>
                      <a:gd name="connsiteX0" fmla="*/ 0 w 87028"/>
                      <a:gd name="connsiteY0" fmla="*/ 0 h 21680"/>
                      <a:gd name="connsiteX1" fmla="*/ 87028 w 87028"/>
                      <a:gd name="connsiteY1" fmla="*/ 2168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0" y="0"/>
                        </a:moveTo>
                        <a:lnTo>
                          <a:pt x="87028" y="2168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7" name="フリーフォーム 466">
                    <a:extLst>
                      <a:ext uri="{FF2B5EF4-FFF2-40B4-BE49-F238E27FC236}">
                        <a16:creationId xmlns:a16="http://schemas.microsoft.com/office/drawing/2014/main" id="{FE903AED-DD8C-32DE-79A6-EABE49DEAFAF}"/>
                      </a:ext>
                    </a:extLst>
                  </p:cNvPr>
                  <p:cNvSpPr/>
                  <p:nvPr/>
                </p:nvSpPr>
                <p:spPr>
                  <a:xfrm>
                    <a:off x="6299770" y="5497976"/>
                    <a:ext cx="87028" cy="21680"/>
                  </a:xfrm>
                  <a:custGeom>
                    <a:avLst/>
                    <a:gdLst>
                      <a:gd name="connsiteX0" fmla="*/ 87028 w 87028"/>
                      <a:gd name="connsiteY0" fmla="*/ 21680 h 21680"/>
                      <a:gd name="connsiteX1" fmla="*/ 0 w 87028"/>
                      <a:gd name="connsiteY1" fmla="*/ 0 h 2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7028" h="21680">
                        <a:moveTo>
                          <a:pt x="87028" y="2168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8" name="フリーフォーム 467">
                    <a:extLst>
                      <a:ext uri="{FF2B5EF4-FFF2-40B4-BE49-F238E27FC236}">
                        <a16:creationId xmlns:a16="http://schemas.microsoft.com/office/drawing/2014/main" id="{67272592-CE1B-3D77-E319-C3E5DB6D42D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9" name="フリーフォーム 468">
                    <a:extLst>
                      <a:ext uri="{FF2B5EF4-FFF2-40B4-BE49-F238E27FC236}">
                        <a16:creationId xmlns:a16="http://schemas.microsoft.com/office/drawing/2014/main" id="{EE6C47E5-6FEC-49FD-16C5-032AE19B8AAE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0" name="フリーフォーム 469">
                    <a:extLst>
                      <a:ext uri="{FF2B5EF4-FFF2-40B4-BE49-F238E27FC236}">
                        <a16:creationId xmlns:a16="http://schemas.microsoft.com/office/drawing/2014/main" id="{D0C0967C-AE74-2A8F-73EC-A3A0CE4F4422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1" name="フリーフォーム 470">
                    <a:extLst>
                      <a:ext uri="{FF2B5EF4-FFF2-40B4-BE49-F238E27FC236}">
                        <a16:creationId xmlns:a16="http://schemas.microsoft.com/office/drawing/2014/main" id="{4A867195-6385-64EE-1008-910D3C7AEAE3}"/>
                      </a:ext>
                    </a:extLst>
                  </p:cNvPr>
                  <p:cNvSpPr/>
                  <p:nvPr/>
                </p:nvSpPr>
                <p:spPr>
                  <a:xfrm>
                    <a:off x="6618858" y="5685885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2" name="フリーフォーム 471">
                    <a:extLst>
                      <a:ext uri="{FF2B5EF4-FFF2-40B4-BE49-F238E27FC236}">
                        <a16:creationId xmlns:a16="http://schemas.microsoft.com/office/drawing/2014/main" id="{B0DF9F84-7EDC-E3F9-A4B3-5E7286AFFBA4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30419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3" name="フリーフォーム 472">
                    <a:extLst>
                      <a:ext uri="{FF2B5EF4-FFF2-40B4-BE49-F238E27FC236}">
                        <a16:creationId xmlns:a16="http://schemas.microsoft.com/office/drawing/2014/main" id="{BAAB8403-9F4B-1434-A2BC-9E46FAA424BB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4" name="フリーフォーム 473">
                    <a:extLst>
                      <a:ext uri="{FF2B5EF4-FFF2-40B4-BE49-F238E27FC236}">
                        <a16:creationId xmlns:a16="http://schemas.microsoft.com/office/drawing/2014/main" id="{E0DFBB7E-B392-50C3-32CC-0A7F938078EF}"/>
                      </a:ext>
                    </a:extLst>
                  </p:cNvPr>
                  <p:cNvSpPr/>
                  <p:nvPr/>
                </p:nvSpPr>
                <p:spPr>
                  <a:xfrm>
                    <a:off x="643030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5" name="フリーフォーム 474">
                    <a:extLst>
                      <a:ext uri="{FF2B5EF4-FFF2-40B4-BE49-F238E27FC236}">
                        <a16:creationId xmlns:a16="http://schemas.microsoft.com/office/drawing/2014/main" id="{3045D6D9-DFBB-4E74-E9EC-E097B2ABB3A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6" name="フリーフォーム 475">
                    <a:extLst>
                      <a:ext uri="{FF2B5EF4-FFF2-40B4-BE49-F238E27FC236}">
                        <a16:creationId xmlns:a16="http://schemas.microsoft.com/office/drawing/2014/main" id="{D69B83AA-80BA-4CD8-755C-FD08D6BB2924}"/>
                      </a:ext>
                    </a:extLst>
                  </p:cNvPr>
                  <p:cNvSpPr/>
                  <p:nvPr/>
                </p:nvSpPr>
                <p:spPr>
                  <a:xfrm>
                    <a:off x="6357784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7" name="フリーフォーム 476">
                    <a:extLst>
                      <a:ext uri="{FF2B5EF4-FFF2-40B4-BE49-F238E27FC236}">
                        <a16:creationId xmlns:a16="http://schemas.microsoft.com/office/drawing/2014/main" id="{17E4E08E-A588-0439-0D9F-39C709192DE6}"/>
                      </a:ext>
                    </a:extLst>
                  </p:cNvPr>
                  <p:cNvSpPr/>
                  <p:nvPr/>
                </p:nvSpPr>
                <p:spPr>
                  <a:xfrm>
                    <a:off x="6502831" y="5801510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8" name="フリーフォーム 477">
                    <a:extLst>
                      <a:ext uri="{FF2B5EF4-FFF2-40B4-BE49-F238E27FC236}">
                        <a16:creationId xmlns:a16="http://schemas.microsoft.com/office/drawing/2014/main" id="{C7A3AE1D-C217-F387-8234-863668AC81A9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29242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9" name="フリーフォーム 478">
                    <a:extLst>
                      <a:ext uri="{FF2B5EF4-FFF2-40B4-BE49-F238E27FC236}">
                        <a16:creationId xmlns:a16="http://schemas.microsoft.com/office/drawing/2014/main" id="{FAA619D4-B400-B641-E557-320B6859FA7A}"/>
                      </a:ext>
                    </a:extLst>
                  </p:cNvPr>
                  <p:cNvSpPr/>
                  <p:nvPr/>
                </p:nvSpPr>
                <p:spPr>
                  <a:xfrm>
                    <a:off x="6502831" y="5707562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0" name="フリーフォーム 479">
                    <a:extLst>
                      <a:ext uri="{FF2B5EF4-FFF2-40B4-BE49-F238E27FC236}">
                        <a16:creationId xmlns:a16="http://schemas.microsoft.com/office/drawing/2014/main" id="{78AA5F05-A4CE-7218-474C-573CFDF1D56B}"/>
                      </a:ext>
                    </a:extLst>
                  </p:cNvPr>
                  <p:cNvSpPr/>
                  <p:nvPr/>
                </p:nvSpPr>
                <p:spPr>
                  <a:xfrm>
                    <a:off x="6560850" y="5685882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1" name="フリーフォーム 480">
                    <a:extLst>
                      <a:ext uri="{FF2B5EF4-FFF2-40B4-BE49-F238E27FC236}">
                        <a16:creationId xmlns:a16="http://schemas.microsoft.com/office/drawing/2014/main" id="{95585317-78F7-99D7-6438-A3993B9EC001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73777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2" name="フリーフォーム 481">
                    <a:extLst>
                      <a:ext uri="{FF2B5EF4-FFF2-40B4-BE49-F238E27FC236}">
                        <a16:creationId xmlns:a16="http://schemas.microsoft.com/office/drawing/2014/main" id="{FE147923-426D-E4EE-4459-79FB89892850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3" name="フリーフォーム 482">
                    <a:extLst>
                      <a:ext uri="{FF2B5EF4-FFF2-40B4-BE49-F238E27FC236}">
                        <a16:creationId xmlns:a16="http://schemas.microsoft.com/office/drawing/2014/main" id="{0F86BE0D-B191-0CF5-BC60-9A12F4C1077D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4" name="フリーフォーム 483">
                    <a:extLst>
                      <a:ext uri="{FF2B5EF4-FFF2-40B4-BE49-F238E27FC236}">
                        <a16:creationId xmlns:a16="http://schemas.microsoft.com/office/drawing/2014/main" id="{1148418B-33C9-2966-3747-6EAA434311B5}"/>
                      </a:ext>
                    </a:extLst>
                  </p:cNvPr>
                  <p:cNvSpPr/>
                  <p:nvPr/>
                </p:nvSpPr>
                <p:spPr>
                  <a:xfrm>
                    <a:off x="628525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5" name="フリーフォーム 484">
                    <a:extLst>
                      <a:ext uri="{FF2B5EF4-FFF2-40B4-BE49-F238E27FC236}">
                        <a16:creationId xmlns:a16="http://schemas.microsoft.com/office/drawing/2014/main" id="{B1F887D2-F6D3-51D5-89A0-FF03B17D3AD5}"/>
                      </a:ext>
                    </a:extLst>
                  </p:cNvPr>
                  <p:cNvSpPr/>
                  <p:nvPr/>
                </p:nvSpPr>
                <p:spPr>
                  <a:xfrm>
                    <a:off x="6212728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6" name="フリーフォーム 485">
                    <a:extLst>
                      <a:ext uri="{FF2B5EF4-FFF2-40B4-BE49-F238E27FC236}">
                        <a16:creationId xmlns:a16="http://schemas.microsoft.com/office/drawing/2014/main" id="{5290A05E-3447-4476-1D5F-46B1C011D926}"/>
                      </a:ext>
                    </a:extLst>
                  </p:cNvPr>
                  <p:cNvSpPr/>
                  <p:nvPr/>
                </p:nvSpPr>
                <p:spPr>
                  <a:xfrm>
                    <a:off x="6212728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7" name="フリーフォーム 486">
                    <a:extLst>
                      <a:ext uri="{FF2B5EF4-FFF2-40B4-BE49-F238E27FC236}">
                        <a16:creationId xmlns:a16="http://schemas.microsoft.com/office/drawing/2014/main" id="{38304FA9-4D92-146A-476F-9E459542AA0B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73776"/>
                    <a:ext cx="145046" cy="1699"/>
                  </a:xfrm>
                  <a:custGeom>
                    <a:avLst/>
                    <a:gdLst>
                      <a:gd name="connsiteX0" fmla="*/ 0 w 145046"/>
                      <a:gd name="connsiteY0" fmla="*/ 0 h 1699"/>
                      <a:gd name="connsiteX1" fmla="*/ 145047 w 145046"/>
                      <a:gd name="connsiteY1" fmla="*/ 0 h 1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1699">
                        <a:moveTo>
                          <a:pt x="0" y="0"/>
                        </a:moveTo>
                        <a:lnTo>
                          <a:pt x="1450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8" name="フリーフォーム 487">
                    <a:extLst>
                      <a:ext uri="{FF2B5EF4-FFF2-40B4-BE49-F238E27FC236}">
                        <a16:creationId xmlns:a16="http://schemas.microsoft.com/office/drawing/2014/main" id="{B88AAEAF-A076-84E9-3CC5-66C8A205459A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89" name="フリーフォーム 488">
                    <a:extLst>
                      <a:ext uri="{FF2B5EF4-FFF2-40B4-BE49-F238E27FC236}">
                        <a16:creationId xmlns:a16="http://schemas.microsoft.com/office/drawing/2014/main" id="{301A7750-DD7A-4C64-D01F-4B34B08EB034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0" name="フリーフォーム 489">
                    <a:extLst>
                      <a:ext uri="{FF2B5EF4-FFF2-40B4-BE49-F238E27FC236}">
                        <a16:creationId xmlns:a16="http://schemas.microsoft.com/office/drawing/2014/main" id="{6B210A0A-B4CD-3450-8E8D-8FAFDFCB97E9}"/>
                      </a:ext>
                    </a:extLst>
                  </p:cNvPr>
                  <p:cNvSpPr/>
                  <p:nvPr/>
                </p:nvSpPr>
                <p:spPr>
                  <a:xfrm>
                    <a:off x="6140214" y="5729242"/>
                    <a:ext cx="72523" cy="144534"/>
                  </a:xfrm>
                  <a:custGeom>
                    <a:avLst/>
                    <a:gdLst>
                      <a:gd name="connsiteX0" fmla="*/ 72523 w 72523"/>
                      <a:gd name="connsiteY0" fmla="*/ 0 h 144534"/>
                      <a:gd name="connsiteX1" fmla="*/ 0 w 72523"/>
                      <a:gd name="connsiteY1" fmla="*/ 144534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2523" h="144534">
                        <a:moveTo>
                          <a:pt x="72523" y="0"/>
                        </a:moveTo>
                        <a:lnTo>
                          <a:pt x="0" y="1445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1" name="フリーフォーム 490">
                    <a:extLst>
                      <a:ext uri="{FF2B5EF4-FFF2-40B4-BE49-F238E27FC236}">
                        <a16:creationId xmlns:a16="http://schemas.microsoft.com/office/drawing/2014/main" id="{258B09BE-1E3F-4942-F195-4560515E53AE}"/>
                      </a:ext>
                    </a:extLst>
                  </p:cNvPr>
                  <p:cNvSpPr/>
                  <p:nvPr/>
                </p:nvSpPr>
                <p:spPr>
                  <a:xfrm>
                    <a:off x="6067691" y="5801510"/>
                    <a:ext cx="145046" cy="72266"/>
                  </a:xfrm>
                  <a:custGeom>
                    <a:avLst/>
                    <a:gdLst>
                      <a:gd name="connsiteX0" fmla="*/ 0 w 145046"/>
                      <a:gd name="connsiteY0" fmla="*/ 0 h 72266"/>
                      <a:gd name="connsiteX1" fmla="*/ 145047 w 145046"/>
                      <a:gd name="connsiteY1" fmla="*/ 72266 h 72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6">
                        <a:moveTo>
                          <a:pt x="0" y="0"/>
                        </a:moveTo>
                        <a:lnTo>
                          <a:pt x="145047" y="7226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2" name="フリーフォーム 491">
                    <a:extLst>
                      <a:ext uri="{FF2B5EF4-FFF2-40B4-BE49-F238E27FC236}">
                        <a16:creationId xmlns:a16="http://schemas.microsoft.com/office/drawing/2014/main" id="{CE2A5094-F698-1408-CBD2-22964944E070}"/>
                      </a:ext>
                    </a:extLst>
                  </p:cNvPr>
                  <p:cNvSpPr/>
                  <p:nvPr/>
                </p:nvSpPr>
                <p:spPr>
                  <a:xfrm>
                    <a:off x="6067691" y="5729242"/>
                    <a:ext cx="145046" cy="72268"/>
                  </a:xfrm>
                  <a:custGeom>
                    <a:avLst/>
                    <a:gdLst>
                      <a:gd name="connsiteX0" fmla="*/ 0 w 145046"/>
                      <a:gd name="connsiteY0" fmla="*/ 0 h 72268"/>
                      <a:gd name="connsiteX1" fmla="*/ 145047 w 145046"/>
                      <a:gd name="connsiteY1" fmla="*/ 72268 h 72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046" h="72268">
                        <a:moveTo>
                          <a:pt x="0" y="0"/>
                        </a:moveTo>
                        <a:lnTo>
                          <a:pt x="145047" y="7226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3" name="フリーフォーム 492">
                    <a:extLst>
                      <a:ext uri="{FF2B5EF4-FFF2-40B4-BE49-F238E27FC236}">
                        <a16:creationId xmlns:a16="http://schemas.microsoft.com/office/drawing/2014/main" id="{039FEE24-6634-DC4A-0CE5-BC936C33659B}"/>
                      </a:ext>
                    </a:extLst>
                  </p:cNvPr>
                  <p:cNvSpPr/>
                  <p:nvPr/>
                </p:nvSpPr>
                <p:spPr>
                  <a:xfrm>
                    <a:off x="6734900" y="5642519"/>
                    <a:ext cx="1705" cy="144534"/>
                  </a:xfrm>
                  <a:custGeom>
                    <a:avLst/>
                    <a:gdLst>
                      <a:gd name="connsiteX0" fmla="*/ 0 w 1705"/>
                      <a:gd name="connsiteY0" fmla="*/ 144534 h 144534"/>
                      <a:gd name="connsiteX1" fmla="*/ 0 w 1705"/>
                      <a:gd name="connsiteY1" fmla="*/ 0 h 144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05" h="144534">
                        <a:moveTo>
                          <a:pt x="0" y="1445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4" name="フリーフォーム 493">
                    <a:extLst>
                      <a:ext uri="{FF2B5EF4-FFF2-40B4-BE49-F238E27FC236}">
                        <a16:creationId xmlns:a16="http://schemas.microsoft.com/office/drawing/2014/main" id="{C1A15EC8-CF20-EA86-3236-913AF690B560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87053"/>
                    <a:ext cx="116037" cy="43360"/>
                  </a:xfrm>
                  <a:custGeom>
                    <a:avLst/>
                    <a:gdLst>
                      <a:gd name="connsiteX0" fmla="*/ 0 w 116037"/>
                      <a:gd name="connsiteY0" fmla="*/ 43360 h 43360"/>
                      <a:gd name="connsiteX1" fmla="*/ 116037 w 116037"/>
                      <a:gd name="connsiteY1" fmla="*/ 0 h 43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37" h="43360">
                        <a:moveTo>
                          <a:pt x="0" y="43360"/>
                        </a:moveTo>
                        <a:lnTo>
                          <a:pt x="11603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5" name="フリーフォーム 494">
                    <a:extLst>
                      <a:ext uri="{FF2B5EF4-FFF2-40B4-BE49-F238E27FC236}">
                        <a16:creationId xmlns:a16="http://schemas.microsoft.com/office/drawing/2014/main" id="{AF6A3590-37BE-9BCB-DDE9-057352B0AB57}"/>
                      </a:ext>
                    </a:extLst>
                  </p:cNvPr>
                  <p:cNvSpPr/>
                  <p:nvPr/>
                </p:nvSpPr>
                <p:spPr>
                  <a:xfrm>
                    <a:off x="6618873" y="5758145"/>
                    <a:ext cx="116027" cy="28908"/>
                  </a:xfrm>
                  <a:custGeom>
                    <a:avLst/>
                    <a:gdLst>
                      <a:gd name="connsiteX0" fmla="*/ 116028 w 116027"/>
                      <a:gd name="connsiteY0" fmla="*/ 28908 h 28908"/>
                      <a:gd name="connsiteX1" fmla="*/ 0 w 116027"/>
                      <a:gd name="connsiteY1" fmla="*/ 0 h 2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8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6" name="フリーフォーム 495">
                    <a:extLst>
                      <a:ext uri="{FF2B5EF4-FFF2-40B4-BE49-F238E27FC236}">
                        <a16:creationId xmlns:a16="http://schemas.microsoft.com/office/drawing/2014/main" id="{39D0FDC9-BF03-E533-5F17-36164EEDDD6F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85876"/>
                    <a:ext cx="116027" cy="28907"/>
                  </a:xfrm>
                  <a:custGeom>
                    <a:avLst/>
                    <a:gdLst>
                      <a:gd name="connsiteX0" fmla="*/ 116028 w 116027"/>
                      <a:gd name="connsiteY0" fmla="*/ 28908 h 28907"/>
                      <a:gd name="connsiteX1" fmla="*/ 0 w 116027"/>
                      <a:gd name="connsiteY1" fmla="*/ 0 h 28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6027" h="28907">
                        <a:moveTo>
                          <a:pt x="116028" y="2890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7" name="フリーフォーム 496">
                    <a:extLst>
                      <a:ext uri="{FF2B5EF4-FFF2-40B4-BE49-F238E27FC236}">
                        <a16:creationId xmlns:a16="http://schemas.microsoft.com/office/drawing/2014/main" id="{101B576E-B738-279A-0309-7C0BC2805568}"/>
                      </a:ext>
                    </a:extLst>
                  </p:cNvPr>
                  <p:cNvSpPr/>
                  <p:nvPr/>
                </p:nvSpPr>
                <p:spPr>
                  <a:xfrm>
                    <a:off x="6618873" y="5664196"/>
                    <a:ext cx="58018" cy="166214"/>
                  </a:xfrm>
                  <a:custGeom>
                    <a:avLst/>
                    <a:gdLst>
                      <a:gd name="connsiteX0" fmla="*/ 0 w 58018"/>
                      <a:gd name="connsiteY0" fmla="*/ 166214 h 166214"/>
                      <a:gd name="connsiteX1" fmla="*/ 58019 w 58018"/>
                      <a:gd name="connsiteY1" fmla="*/ 0 h 16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4">
                        <a:moveTo>
                          <a:pt x="0" y="166214"/>
                        </a:moveTo>
                        <a:lnTo>
                          <a:pt x="580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98" name="フリーフォーム 497">
                    <a:extLst>
                      <a:ext uri="{FF2B5EF4-FFF2-40B4-BE49-F238E27FC236}">
                        <a16:creationId xmlns:a16="http://schemas.microsoft.com/office/drawing/2014/main" id="{C300A0D4-19BA-B2EB-EFEE-721A7867F614}"/>
                      </a:ext>
                    </a:extLst>
                  </p:cNvPr>
                  <p:cNvSpPr/>
                  <p:nvPr/>
                </p:nvSpPr>
                <p:spPr>
                  <a:xfrm>
                    <a:off x="6676891" y="5642516"/>
                    <a:ext cx="58018" cy="166216"/>
                  </a:xfrm>
                  <a:custGeom>
                    <a:avLst/>
                    <a:gdLst>
                      <a:gd name="connsiteX0" fmla="*/ 58019 w 58018"/>
                      <a:gd name="connsiteY0" fmla="*/ 0 h 166216"/>
                      <a:gd name="connsiteX1" fmla="*/ 0 w 58018"/>
                      <a:gd name="connsiteY1" fmla="*/ 166217 h 166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8018" h="166216">
                        <a:moveTo>
                          <a:pt x="58019" y="0"/>
                        </a:moveTo>
                        <a:lnTo>
                          <a:pt x="0" y="16621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388" name="グラフィックス 1398">
                  <a:extLst>
                    <a:ext uri="{FF2B5EF4-FFF2-40B4-BE49-F238E27FC236}">
                      <a16:creationId xmlns:a16="http://schemas.microsoft.com/office/drawing/2014/main" id="{1F88DE4D-A8D3-4C39-D036-8701B08ABA1C}"/>
                    </a:ext>
                  </a:extLst>
                </p:cNvPr>
                <p:cNvGrpSpPr/>
                <p:nvPr/>
              </p:nvGrpSpPr>
              <p:grpSpPr>
                <a:xfrm>
                  <a:off x="6061526" y="5491833"/>
                  <a:ext cx="679548" cy="388086"/>
                  <a:chOff x="6061526" y="5491833"/>
                  <a:chExt cx="679548" cy="388086"/>
                </a:xfrm>
                <a:solidFill>
                  <a:srgbClr val="000000"/>
                </a:solidFill>
              </p:grpSpPr>
              <p:sp>
                <p:nvSpPr>
                  <p:cNvPr id="389" name="フリーフォーム 388">
                    <a:extLst>
                      <a:ext uri="{FF2B5EF4-FFF2-40B4-BE49-F238E27FC236}">
                        <a16:creationId xmlns:a16="http://schemas.microsoft.com/office/drawing/2014/main" id="{768DD175-B681-38B6-0D95-135728083040}"/>
                      </a:ext>
                    </a:extLst>
                  </p:cNvPr>
                  <p:cNvSpPr/>
                  <p:nvPr/>
                </p:nvSpPr>
                <p:spPr>
                  <a:xfrm>
                    <a:off x="649666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0" name="フリーフォーム 389">
                    <a:extLst>
                      <a:ext uri="{FF2B5EF4-FFF2-40B4-BE49-F238E27FC236}">
                        <a16:creationId xmlns:a16="http://schemas.microsoft.com/office/drawing/2014/main" id="{5B4129F6-42A2-69F4-6089-FFB75EACE752}"/>
                      </a:ext>
                    </a:extLst>
                  </p:cNvPr>
                  <p:cNvSpPr/>
                  <p:nvPr/>
                </p:nvSpPr>
                <p:spPr>
                  <a:xfrm>
                    <a:off x="6061526" y="5578559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1" name="フリーフォーム 390">
                    <a:extLst>
                      <a:ext uri="{FF2B5EF4-FFF2-40B4-BE49-F238E27FC236}">
                        <a16:creationId xmlns:a16="http://schemas.microsoft.com/office/drawing/2014/main" id="{D664919D-0516-5440-C82B-E6AE1E63BF8C}"/>
                      </a:ext>
                    </a:extLst>
                  </p:cNvPr>
                  <p:cNvSpPr/>
                  <p:nvPr/>
                </p:nvSpPr>
                <p:spPr>
                  <a:xfrm>
                    <a:off x="6728745" y="5491833"/>
                    <a:ext cx="12329" cy="12286"/>
                  </a:xfrm>
                  <a:custGeom>
                    <a:avLst/>
                    <a:gdLst>
                      <a:gd name="connsiteX0" fmla="*/ 12330 w 12329"/>
                      <a:gd name="connsiteY0" fmla="*/ 6143 h 12286"/>
                      <a:gd name="connsiteX1" fmla="*/ 6165 w 12329"/>
                      <a:gd name="connsiteY1" fmla="*/ 12286 h 12286"/>
                      <a:gd name="connsiteX2" fmla="*/ 0 w 12329"/>
                      <a:gd name="connsiteY2" fmla="*/ 6143 h 12286"/>
                      <a:gd name="connsiteX3" fmla="*/ 6165 w 12329"/>
                      <a:gd name="connsiteY3" fmla="*/ 0 h 12286"/>
                      <a:gd name="connsiteX4" fmla="*/ 12330 w 12329"/>
                      <a:gd name="connsiteY4" fmla="*/ 6143 h 12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9" h="12286">
                        <a:moveTo>
                          <a:pt x="12330" y="6143"/>
                        </a:moveTo>
                        <a:cubicBezTo>
                          <a:pt x="12330" y="9536"/>
                          <a:pt x="9570" y="12286"/>
                          <a:pt x="6165" y="12286"/>
                        </a:cubicBezTo>
                        <a:cubicBezTo>
                          <a:pt x="2760" y="12286"/>
                          <a:pt x="0" y="9536"/>
                          <a:pt x="0" y="6143"/>
                        </a:cubicBezTo>
                        <a:cubicBezTo>
                          <a:pt x="0" y="2750"/>
                          <a:pt x="2760" y="0"/>
                          <a:pt x="6165" y="0"/>
                        </a:cubicBezTo>
                        <a:cubicBezTo>
                          <a:pt x="9570" y="0"/>
                          <a:pt x="12330" y="2750"/>
                          <a:pt x="12330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2" name="フリーフォーム 391">
                    <a:extLst>
                      <a:ext uri="{FF2B5EF4-FFF2-40B4-BE49-F238E27FC236}">
                        <a16:creationId xmlns:a16="http://schemas.microsoft.com/office/drawing/2014/main" id="{A3B5D79C-C397-995C-1F70-DDA42FFA67B2}"/>
                      </a:ext>
                    </a:extLst>
                  </p:cNvPr>
                  <p:cNvSpPr/>
                  <p:nvPr/>
                </p:nvSpPr>
                <p:spPr>
                  <a:xfrm>
                    <a:off x="6293606" y="5491833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3" name="フリーフォーム 392">
                    <a:extLst>
                      <a:ext uri="{FF2B5EF4-FFF2-40B4-BE49-F238E27FC236}">
                        <a16:creationId xmlns:a16="http://schemas.microsoft.com/office/drawing/2014/main" id="{144E1B4A-FA11-0597-966E-C29760D23BD6}"/>
                      </a:ext>
                    </a:extLst>
                  </p:cNvPr>
                  <p:cNvSpPr/>
                  <p:nvPr/>
                </p:nvSpPr>
                <p:spPr>
                  <a:xfrm>
                    <a:off x="649666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4" name="フリーフォーム 393">
                    <a:extLst>
                      <a:ext uri="{FF2B5EF4-FFF2-40B4-BE49-F238E27FC236}">
                        <a16:creationId xmlns:a16="http://schemas.microsoft.com/office/drawing/2014/main" id="{07AA247C-9EF2-8000-C107-1A4264D1B64F}"/>
                      </a:ext>
                    </a:extLst>
                  </p:cNvPr>
                  <p:cNvSpPr/>
                  <p:nvPr/>
                </p:nvSpPr>
                <p:spPr>
                  <a:xfrm>
                    <a:off x="6061526" y="5867634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5" name="フリーフォーム 394">
                    <a:extLst>
                      <a:ext uri="{FF2B5EF4-FFF2-40B4-BE49-F238E27FC236}">
                        <a16:creationId xmlns:a16="http://schemas.microsoft.com/office/drawing/2014/main" id="{6F5AE17B-59D0-0032-18C9-413B8E3EA315}"/>
                      </a:ext>
                    </a:extLst>
                  </p:cNvPr>
                  <p:cNvSpPr/>
                  <p:nvPr/>
                </p:nvSpPr>
                <p:spPr>
                  <a:xfrm>
                    <a:off x="6728746" y="5780908"/>
                    <a:ext cx="12328" cy="12285"/>
                  </a:xfrm>
                  <a:custGeom>
                    <a:avLst/>
                    <a:gdLst>
                      <a:gd name="connsiteX0" fmla="*/ 12329 w 12328"/>
                      <a:gd name="connsiteY0" fmla="*/ 6143 h 12285"/>
                      <a:gd name="connsiteX1" fmla="*/ 6164 w 12328"/>
                      <a:gd name="connsiteY1" fmla="*/ 12285 h 12285"/>
                      <a:gd name="connsiteX2" fmla="*/ 0 w 12328"/>
                      <a:gd name="connsiteY2" fmla="*/ 6143 h 12285"/>
                      <a:gd name="connsiteX3" fmla="*/ 6164 w 12328"/>
                      <a:gd name="connsiteY3" fmla="*/ 0 h 12285"/>
                      <a:gd name="connsiteX4" fmla="*/ 12329 w 12328"/>
                      <a:gd name="connsiteY4" fmla="*/ 6143 h 1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28" h="12285">
                        <a:moveTo>
                          <a:pt x="12329" y="6143"/>
                        </a:moveTo>
                        <a:cubicBezTo>
                          <a:pt x="12329" y="9535"/>
                          <a:pt x="9569" y="12285"/>
                          <a:pt x="6164" y="12285"/>
                        </a:cubicBezTo>
                        <a:cubicBezTo>
                          <a:pt x="2760" y="12285"/>
                          <a:pt x="0" y="9535"/>
                          <a:pt x="0" y="6143"/>
                        </a:cubicBezTo>
                        <a:cubicBezTo>
                          <a:pt x="0" y="2750"/>
                          <a:pt x="2760" y="0"/>
                          <a:pt x="6164" y="0"/>
                        </a:cubicBezTo>
                        <a:cubicBezTo>
                          <a:pt x="9569" y="0"/>
                          <a:pt x="12329" y="2750"/>
                          <a:pt x="12329" y="6143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106B5446-1E95-B002-1A92-D1C169F2BB52}"/>
                  </a:ext>
                </a:extLst>
              </p:cNvPr>
              <p:cNvGrpSpPr/>
              <p:nvPr/>
            </p:nvGrpSpPr>
            <p:grpSpPr>
              <a:xfrm>
                <a:off x="6857583" y="5500576"/>
                <a:ext cx="679913" cy="369805"/>
                <a:chOff x="6857583" y="5500576"/>
                <a:chExt cx="679913" cy="369805"/>
              </a:xfrm>
            </p:grpSpPr>
            <p:grpSp>
              <p:nvGrpSpPr>
                <p:cNvPr id="244" name="グラフィックス 1399">
                  <a:extLst>
                    <a:ext uri="{FF2B5EF4-FFF2-40B4-BE49-F238E27FC236}">
                      <a16:creationId xmlns:a16="http://schemas.microsoft.com/office/drawing/2014/main" id="{D86A722E-F8E0-56E2-A078-E33CC65B23D1}"/>
                    </a:ext>
                  </a:extLst>
                </p:cNvPr>
                <p:cNvGrpSpPr/>
                <p:nvPr/>
              </p:nvGrpSpPr>
              <p:grpSpPr>
                <a:xfrm>
                  <a:off x="6862852" y="5505841"/>
                  <a:ext cx="669377" cy="359277"/>
                  <a:chOff x="6862852" y="5505841"/>
                  <a:chExt cx="669377" cy="359277"/>
                </a:xfrm>
              </p:grpSpPr>
              <p:sp>
                <p:nvSpPr>
                  <p:cNvPr id="253" name="フリーフォーム 252">
                    <a:extLst>
                      <a:ext uri="{FF2B5EF4-FFF2-40B4-BE49-F238E27FC236}">
                        <a16:creationId xmlns:a16="http://schemas.microsoft.com/office/drawing/2014/main" id="{27FEF45D-A556-1248-5930-349C1B0F8460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4" name="フリーフォーム 253">
                    <a:extLst>
                      <a:ext uri="{FF2B5EF4-FFF2-40B4-BE49-F238E27FC236}">
                        <a16:creationId xmlns:a16="http://schemas.microsoft.com/office/drawing/2014/main" id="{1B05A9DB-4A1F-3712-B4B6-2513F6C3CCD4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5" name="フリーフォーム 254">
                    <a:extLst>
                      <a:ext uri="{FF2B5EF4-FFF2-40B4-BE49-F238E27FC236}">
                        <a16:creationId xmlns:a16="http://schemas.microsoft.com/office/drawing/2014/main" id="{63BA21BF-5E0F-30E3-C3DA-2927741DEB2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6" name="フリーフォーム 255">
                    <a:extLst>
                      <a:ext uri="{FF2B5EF4-FFF2-40B4-BE49-F238E27FC236}">
                        <a16:creationId xmlns:a16="http://schemas.microsoft.com/office/drawing/2014/main" id="{F9FC3891-79CB-0002-146C-436A3B6BBF8B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7" name="フリーフォーム 256">
                    <a:extLst>
                      <a:ext uri="{FF2B5EF4-FFF2-40B4-BE49-F238E27FC236}">
                        <a16:creationId xmlns:a16="http://schemas.microsoft.com/office/drawing/2014/main" id="{9FD7DE9A-1933-922A-0C09-9A9CBAAA598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8" name="フリーフォーム 257">
                    <a:extLst>
                      <a:ext uri="{FF2B5EF4-FFF2-40B4-BE49-F238E27FC236}">
                        <a16:creationId xmlns:a16="http://schemas.microsoft.com/office/drawing/2014/main" id="{50F92E84-75BF-CAB5-9F5C-FA9845CACAD5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9" name="フリーフォーム 258">
                    <a:extLst>
                      <a:ext uri="{FF2B5EF4-FFF2-40B4-BE49-F238E27FC236}">
                        <a16:creationId xmlns:a16="http://schemas.microsoft.com/office/drawing/2014/main" id="{29C54ADD-B2C0-298A-9765-E49A442184F5}"/>
                      </a:ext>
                    </a:extLst>
                  </p:cNvPr>
                  <p:cNvSpPr/>
                  <p:nvPr/>
                </p:nvSpPr>
                <p:spPr>
                  <a:xfrm>
                    <a:off x="7209926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0" name="フリーフォーム 259">
                    <a:extLst>
                      <a:ext uri="{FF2B5EF4-FFF2-40B4-BE49-F238E27FC236}">
                        <a16:creationId xmlns:a16="http://schemas.microsoft.com/office/drawing/2014/main" id="{B46D8658-8614-CB25-5B53-9EC42F0208D9}"/>
                      </a:ext>
                    </a:extLst>
                  </p:cNvPr>
                  <p:cNvSpPr/>
                  <p:nvPr/>
                </p:nvSpPr>
                <p:spPr>
                  <a:xfrm>
                    <a:off x="7333885" y="558017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1" name="フリーフォーム 260">
                    <a:extLst>
                      <a:ext uri="{FF2B5EF4-FFF2-40B4-BE49-F238E27FC236}">
                        <a16:creationId xmlns:a16="http://schemas.microsoft.com/office/drawing/2014/main" id="{4B4726A4-95B5-1880-3F0B-BAA62386A612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0406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2" name="フリーフォーム 261">
                    <a:extLst>
                      <a:ext uri="{FF2B5EF4-FFF2-40B4-BE49-F238E27FC236}">
                        <a16:creationId xmlns:a16="http://schemas.microsoft.com/office/drawing/2014/main" id="{EDA61E5B-1477-07EA-EF94-AF2039040D4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3" name="フリーフォーム 262">
                    <a:extLst>
                      <a:ext uri="{FF2B5EF4-FFF2-40B4-BE49-F238E27FC236}">
                        <a16:creationId xmlns:a16="http://schemas.microsoft.com/office/drawing/2014/main" id="{8F062060-E275-AD86-8FFE-FD8C2EC26509}"/>
                      </a:ext>
                    </a:extLst>
                  </p:cNvPr>
                  <p:cNvSpPr/>
                  <p:nvPr/>
                </p:nvSpPr>
                <p:spPr>
                  <a:xfrm>
                    <a:off x="7172747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4" name="フリーフォーム 263">
                    <a:extLst>
                      <a:ext uri="{FF2B5EF4-FFF2-40B4-BE49-F238E27FC236}">
                        <a16:creationId xmlns:a16="http://schemas.microsoft.com/office/drawing/2014/main" id="{04CCF423-6240-1B09-8C20-73696D976F6A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5" name="フリーフォーム 264">
                    <a:extLst>
                      <a:ext uri="{FF2B5EF4-FFF2-40B4-BE49-F238E27FC236}">
                        <a16:creationId xmlns:a16="http://schemas.microsoft.com/office/drawing/2014/main" id="{450EF51F-A42A-29C6-70F7-0F5CE77AB14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6" name="フリーフォーム 265">
                    <a:extLst>
                      <a:ext uri="{FF2B5EF4-FFF2-40B4-BE49-F238E27FC236}">
                        <a16:creationId xmlns:a16="http://schemas.microsoft.com/office/drawing/2014/main" id="{C1ADEA67-CA64-CAFF-B26F-ADD5E3B77453}"/>
                      </a:ext>
                    </a:extLst>
                  </p:cNvPr>
                  <p:cNvSpPr/>
                  <p:nvPr/>
                </p:nvSpPr>
                <p:spPr>
                  <a:xfrm>
                    <a:off x="7110768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7" name="フリーフォーム 266">
                    <a:extLst>
                      <a:ext uri="{FF2B5EF4-FFF2-40B4-BE49-F238E27FC236}">
                        <a16:creationId xmlns:a16="http://schemas.microsoft.com/office/drawing/2014/main" id="{E14BEE6A-8833-9BF5-CD03-0F2600271EF6}"/>
                      </a:ext>
                    </a:extLst>
                  </p:cNvPr>
                  <p:cNvSpPr/>
                  <p:nvPr/>
                </p:nvSpPr>
                <p:spPr>
                  <a:xfrm>
                    <a:off x="7172747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8" name="フリーフォーム 267">
                    <a:extLst>
                      <a:ext uri="{FF2B5EF4-FFF2-40B4-BE49-F238E27FC236}">
                        <a16:creationId xmlns:a16="http://schemas.microsoft.com/office/drawing/2014/main" id="{DEE64123-26AF-0DF1-AFDA-2AF4C46FDCB4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7928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9" name="フリーフォーム 268">
                    <a:extLst>
                      <a:ext uri="{FF2B5EF4-FFF2-40B4-BE49-F238E27FC236}">
                        <a16:creationId xmlns:a16="http://schemas.microsoft.com/office/drawing/2014/main" id="{7C19FBA7-0FA4-8DBA-8945-FB70025CCDF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61734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0" name="フリーフォーム 269">
                    <a:extLst>
                      <a:ext uri="{FF2B5EF4-FFF2-40B4-BE49-F238E27FC236}">
                        <a16:creationId xmlns:a16="http://schemas.microsoft.com/office/drawing/2014/main" id="{12E9D9F5-FB81-CF8D-2B43-B0885E8D7E14}"/>
                      </a:ext>
                    </a:extLst>
                  </p:cNvPr>
                  <p:cNvSpPr/>
                  <p:nvPr/>
                </p:nvSpPr>
                <p:spPr>
                  <a:xfrm>
                    <a:off x="7160351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1" name="フリーフォーム 270">
                    <a:extLst>
                      <a:ext uri="{FF2B5EF4-FFF2-40B4-BE49-F238E27FC236}">
                        <a16:creationId xmlns:a16="http://schemas.microsoft.com/office/drawing/2014/main" id="{77CE1D8B-D6D3-B71C-B20C-2C807847EFBD}"/>
                      </a:ext>
                    </a:extLst>
                  </p:cNvPr>
                  <p:cNvSpPr/>
                  <p:nvPr/>
                </p:nvSpPr>
                <p:spPr>
                  <a:xfrm>
                    <a:off x="7209935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2" name="フリーフォーム 271">
                    <a:extLst>
                      <a:ext uri="{FF2B5EF4-FFF2-40B4-BE49-F238E27FC236}">
                        <a16:creationId xmlns:a16="http://schemas.microsoft.com/office/drawing/2014/main" id="{39498361-ADEA-D2B1-3922-4A749D0780AA}"/>
                      </a:ext>
                    </a:extLst>
                  </p:cNvPr>
                  <p:cNvSpPr/>
                  <p:nvPr/>
                </p:nvSpPr>
                <p:spPr>
                  <a:xfrm>
                    <a:off x="7234726" y="559876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3" name="フリーフォーム 272">
                    <a:extLst>
                      <a:ext uri="{FF2B5EF4-FFF2-40B4-BE49-F238E27FC236}">
                        <a16:creationId xmlns:a16="http://schemas.microsoft.com/office/drawing/2014/main" id="{5E116AE7-C7AA-8662-6B9C-FD7F15E12148}"/>
                      </a:ext>
                    </a:extLst>
                  </p:cNvPr>
                  <p:cNvSpPr/>
                  <p:nvPr/>
                </p:nvSpPr>
                <p:spPr>
                  <a:xfrm>
                    <a:off x="7284310" y="558017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4" name="フリーフォーム 273">
                    <a:extLst>
                      <a:ext uri="{FF2B5EF4-FFF2-40B4-BE49-F238E27FC236}">
                        <a16:creationId xmlns:a16="http://schemas.microsoft.com/office/drawing/2014/main" id="{7C4D9918-B0A4-9087-4501-937717B6CA59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5" name="フリーフォーム 274">
                    <a:extLst>
                      <a:ext uri="{FF2B5EF4-FFF2-40B4-BE49-F238E27FC236}">
                        <a16:creationId xmlns:a16="http://schemas.microsoft.com/office/drawing/2014/main" id="{3767BCB1-AB94-751D-6E4D-E30358A7C86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6" name="フリーフォーム 275">
                    <a:extLst>
                      <a:ext uri="{FF2B5EF4-FFF2-40B4-BE49-F238E27FC236}">
                        <a16:creationId xmlns:a16="http://schemas.microsoft.com/office/drawing/2014/main" id="{988EC5EB-BF3A-88D4-E138-DC2475BDF2E0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7" name="フリーフォーム 276">
                    <a:extLst>
                      <a:ext uri="{FF2B5EF4-FFF2-40B4-BE49-F238E27FC236}">
                        <a16:creationId xmlns:a16="http://schemas.microsoft.com/office/drawing/2014/main" id="{E08BC887-95FA-C0CD-7E55-CAA3A2682D6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8" name="フリーフォーム 277">
                    <a:extLst>
                      <a:ext uri="{FF2B5EF4-FFF2-40B4-BE49-F238E27FC236}">
                        <a16:creationId xmlns:a16="http://schemas.microsoft.com/office/drawing/2014/main" id="{BF428005-1442-3AAD-22DE-2B2CD6765522}"/>
                      </a:ext>
                    </a:extLst>
                  </p:cNvPr>
                  <p:cNvSpPr/>
                  <p:nvPr/>
                </p:nvSpPr>
                <p:spPr>
                  <a:xfrm>
                    <a:off x="708596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79" name="フリーフォーム 278">
                    <a:extLst>
                      <a:ext uri="{FF2B5EF4-FFF2-40B4-BE49-F238E27FC236}">
                        <a16:creationId xmlns:a16="http://schemas.microsoft.com/office/drawing/2014/main" id="{F1F0D1DC-99B7-6308-9808-B847D40517E4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0" name="フリーフォーム 279">
                    <a:extLst>
                      <a:ext uri="{FF2B5EF4-FFF2-40B4-BE49-F238E27FC236}">
                        <a16:creationId xmlns:a16="http://schemas.microsoft.com/office/drawing/2014/main" id="{C36C4A5B-FFBB-44F3-7696-D6C8CB8F515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1" name="フリーフォーム 280">
                    <a:extLst>
                      <a:ext uri="{FF2B5EF4-FFF2-40B4-BE49-F238E27FC236}">
                        <a16:creationId xmlns:a16="http://schemas.microsoft.com/office/drawing/2014/main" id="{4DBBA17B-68DD-4149-0350-18625A964C9D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7928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2" name="フリーフォーム 281">
                    <a:extLst>
                      <a:ext uri="{FF2B5EF4-FFF2-40B4-BE49-F238E27FC236}">
                        <a16:creationId xmlns:a16="http://schemas.microsoft.com/office/drawing/2014/main" id="{617870E0-8A0E-1893-11CC-B95012B50D1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3" name="フリーフォーム 282">
                    <a:extLst>
                      <a:ext uri="{FF2B5EF4-FFF2-40B4-BE49-F238E27FC236}">
                        <a16:creationId xmlns:a16="http://schemas.microsoft.com/office/drawing/2014/main" id="{854A2C9C-93F9-0F7D-A677-C84C6F2B5E36}"/>
                      </a:ext>
                    </a:extLst>
                  </p:cNvPr>
                  <p:cNvSpPr/>
                  <p:nvPr/>
                </p:nvSpPr>
                <p:spPr>
                  <a:xfrm>
                    <a:off x="698680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4" name="フリーフォーム 283">
                    <a:extLst>
                      <a:ext uri="{FF2B5EF4-FFF2-40B4-BE49-F238E27FC236}">
                        <a16:creationId xmlns:a16="http://schemas.microsoft.com/office/drawing/2014/main" id="{7B6A8CD2-B74E-3E83-5BB3-B1FEBFEC9AE3}"/>
                      </a:ext>
                    </a:extLst>
                  </p:cNvPr>
                  <p:cNvSpPr/>
                  <p:nvPr/>
                </p:nvSpPr>
                <p:spPr>
                  <a:xfrm>
                    <a:off x="704878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5" name="フリーフォーム 284">
                    <a:extLst>
                      <a:ext uri="{FF2B5EF4-FFF2-40B4-BE49-F238E27FC236}">
                        <a16:creationId xmlns:a16="http://schemas.microsoft.com/office/drawing/2014/main" id="{D8050A9B-DBCC-4BD9-14DB-DAE71865F218}"/>
                      </a:ext>
                    </a:extLst>
                  </p:cNvPr>
                  <p:cNvSpPr/>
                  <p:nvPr/>
                </p:nvSpPr>
                <p:spPr>
                  <a:xfrm>
                    <a:off x="7036385" y="559876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6" name="フリーフォーム 285">
                    <a:extLst>
                      <a:ext uri="{FF2B5EF4-FFF2-40B4-BE49-F238E27FC236}">
                        <a16:creationId xmlns:a16="http://schemas.microsoft.com/office/drawing/2014/main" id="{69570EEC-5F9F-D5D7-6067-E744F2657A15}"/>
                      </a:ext>
                    </a:extLst>
                  </p:cNvPr>
                  <p:cNvSpPr/>
                  <p:nvPr/>
                </p:nvSpPr>
                <p:spPr>
                  <a:xfrm>
                    <a:off x="708596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7" name="フリーフォーム 286">
                    <a:extLst>
                      <a:ext uri="{FF2B5EF4-FFF2-40B4-BE49-F238E27FC236}">
                        <a16:creationId xmlns:a16="http://schemas.microsoft.com/office/drawing/2014/main" id="{403E4528-AF97-A756-A457-C9AAF5F39C98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8" name="フリーフォーム 287">
                    <a:extLst>
                      <a:ext uri="{FF2B5EF4-FFF2-40B4-BE49-F238E27FC236}">
                        <a16:creationId xmlns:a16="http://schemas.microsoft.com/office/drawing/2014/main" id="{AD15D524-BE7C-AEF8-9B18-0E1971D6A11B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9" name="フリーフォーム 288">
                    <a:extLst>
                      <a:ext uri="{FF2B5EF4-FFF2-40B4-BE49-F238E27FC236}">
                        <a16:creationId xmlns:a16="http://schemas.microsoft.com/office/drawing/2014/main" id="{E64AB4D5-9075-87A4-C2B4-119B9D7560D0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0" name="フリーフォーム 289">
                    <a:extLst>
                      <a:ext uri="{FF2B5EF4-FFF2-40B4-BE49-F238E27FC236}">
                        <a16:creationId xmlns:a16="http://schemas.microsoft.com/office/drawing/2014/main" id="{9453F5C1-0E42-FE1A-C165-43A5BF78B826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1" name="フリーフォーム 290">
                    <a:extLst>
                      <a:ext uri="{FF2B5EF4-FFF2-40B4-BE49-F238E27FC236}">
                        <a16:creationId xmlns:a16="http://schemas.microsoft.com/office/drawing/2014/main" id="{1E3DC269-2C85-A1DD-2DD4-F1F2F70D6320}"/>
                      </a:ext>
                    </a:extLst>
                  </p:cNvPr>
                  <p:cNvSpPr/>
                  <p:nvPr/>
                </p:nvSpPr>
                <p:spPr>
                  <a:xfrm>
                    <a:off x="6962010" y="558017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2" name="フリーフォーム 291">
                    <a:extLst>
                      <a:ext uri="{FF2B5EF4-FFF2-40B4-BE49-F238E27FC236}">
                        <a16:creationId xmlns:a16="http://schemas.microsoft.com/office/drawing/2014/main" id="{0B472B7D-CB81-9F7B-1440-F3643568BFD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3" name="フリーフォーム 292">
                    <a:extLst>
                      <a:ext uri="{FF2B5EF4-FFF2-40B4-BE49-F238E27FC236}">
                        <a16:creationId xmlns:a16="http://schemas.microsoft.com/office/drawing/2014/main" id="{73F5EAE7-6262-5C5A-45CF-8780918D292F}"/>
                      </a:ext>
                    </a:extLst>
                  </p:cNvPr>
                  <p:cNvSpPr/>
                  <p:nvPr/>
                </p:nvSpPr>
                <p:spPr>
                  <a:xfrm>
                    <a:off x="6924831" y="561734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4" name="フリーフォーム 293">
                    <a:extLst>
                      <a:ext uri="{FF2B5EF4-FFF2-40B4-BE49-F238E27FC236}">
                        <a16:creationId xmlns:a16="http://schemas.microsoft.com/office/drawing/2014/main" id="{8361C67A-D945-0ED7-9A94-4D2ABD4E970D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7928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5" name="フリーフォーム 294">
                    <a:extLst>
                      <a:ext uri="{FF2B5EF4-FFF2-40B4-BE49-F238E27FC236}">
                        <a16:creationId xmlns:a16="http://schemas.microsoft.com/office/drawing/2014/main" id="{ABE435C6-3424-7ECB-D8EF-5CFCBA228623}"/>
                      </a:ext>
                    </a:extLst>
                  </p:cNvPr>
                  <p:cNvSpPr/>
                  <p:nvPr/>
                </p:nvSpPr>
                <p:spPr>
                  <a:xfrm>
                    <a:off x="6862852" y="561734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6" name="フリーフォーム 295">
                    <a:extLst>
                      <a:ext uri="{FF2B5EF4-FFF2-40B4-BE49-F238E27FC236}">
                        <a16:creationId xmlns:a16="http://schemas.microsoft.com/office/drawing/2014/main" id="{AA8170A9-86CA-E4C3-5A98-597A8C4863D5}"/>
                      </a:ext>
                    </a:extLst>
                  </p:cNvPr>
                  <p:cNvSpPr/>
                  <p:nvPr/>
                </p:nvSpPr>
                <p:spPr>
                  <a:xfrm>
                    <a:off x="6862852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7" name="フリーフォーム 296">
                    <a:extLst>
                      <a:ext uri="{FF2B5EF4-FFF2-40B4-BE49-F238E27FC236}">
                        <a16:creationId xmlns:a16="http://schemas.microsoft.com/office/drawing/2014/main" id="{129D32C7-682B-C519-D0FC-953BDD6D259E}"/>
                      </a:ext>
                    </a:extLst>
                  </p:cNvPr>
                  <p:cNvSpPr/>
                  <p:nvPr/>
                </p:nvSpPr>
                <p:spPr>
                  <a:xfrm>
                    <a:off x="6924831" y="558017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8" name="フリーフォーム 297">
                    <a:extLst>
                      <a:ext uri="{FF2B5EF4-FFF2-40B4-BE49-F238E27FC236}">
                        <a16:creationId xmlns:a16="http://schemas.microsoft.com/office/drawing/2014/main" id="{A271F1EC-482D-F365-1B33-0EC4F66B2CB7}"/>
                      </a:ext>
                    </a:extLst>
                  </p:cNvPr>
                  <p:cNvSpPr/>
                  <p:nvPr/>
                </p:nvSpPr>
                <p:spPr>
                  <a:xfrm>
                    <a:off x="6912435" y="559875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9" name="フリーフォーム 298">
                    <a:extLst>
                      <a:ext uri="{FF2B5EF4-FFF2-40B4-BE49-F238E27FC236}">
                        <a16:creationId xmlns:a16="http://schemas.microsoft.com/office/drawing/2014/main" id="{B276D837-8FDC-CADB-1C74-980FBB99DE2A}"/>
                      </a:ext>
                    </a:extLst>
                  </p:cNvPr>
                  <p:cNvSpPr/>
                  <p:nvPr/>
                </p:nvSpPr>
                <p:spPr>
                  <a:xfrm>
                    <a:off x="6962018" y="558017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0" name="フリーフォーム 299">
                    <a:extLst>
                      <a:ext uri="{FF2B5EF4-FFF2-40B4-BE49-F238E27FC236}">
                        <a16:creationId xmlns:a16="http://schemas.microsoft.com/office/drawing/2014/main" id="{DF035398-051B-2F8D-F594-39DDA2085D87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1" name="フリーフォーム 300">
                    <a:extLst>
                      <a:ext uri="{FF2B5EF4-FFF2-40B4-BE49-F238E27FC236}">
                        <a16:creationId xmlns:a16="http://schemas.microsoft.com/office/drawing/2014/main" id="{F7230C33-83C5-E1AF-B229-4A2EC66A51D7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2" name="フリーフォーム 301">
                    <a:extLst>
                      <a:ext uri="{FF2B5EF4-FFF2-40B4-BE49-F238E27FC236}">
                        <a16:creationId xmlns:a16="http://schemas.microsoft.com/office/drawing/2014/main" id="{B63DA3E2-57BE-1A53-9662-B8FADB37E8C2}"/>
                      </a:ext>
                    </a:extLst>
                  </p:cNvPr>
                  <p:cNvSpPr/>
                  <p:nvPr/>
                </p:nvSpPr>
                <p:spPr>
                  <a:xfrm>
                    <a:off x="7309097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3" name="フリーフォーム 302">
                    <a:extLst>
                      <a:ext uri="{FF2B5EF4-FFF2-40B4-BE49-F238E27FC236}">
                        <a16:creationId xmlns:a16="http://schemas.microsoft.com/office/drawing/2014/main" id="{5447AC3F-E727-0BDF-172F-31EB062A50BC}"/>
                      </a:ext>
                    </a:extLst>
                  </p:cNvPr>
                  <p:cNvSpPr/>
                  <p:nvPr/>
                </p:nvSpPr>
                <p:spPr>
                  <a:xfrm>
                    <a:off x="7433055" y="554300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4" name="フリーフォーム 303">
                    <a:extLst>
                      <a:ext uri="{FF2B5EF4-FFF2-40B4-BE49-F238E27FC236}">
                        <a16:creationId xmlns:a16="http://schemas.microsoft.com/office/drawing/2014/main" id="{1691DBCA-3B5C-4C3E-97A1-8F06DE3D645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6689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5" name="フリーフォーム 304">
                    <a:extLst>
                      <a:ext uri="{FF2B5EF4-FFF2-40B4-BE49-F238E27FC236}">
                        <a16:creationId xmlns:a16="http://schemas.microsoft.com/office/drawing/2014/main" id="{5AB8550D-AA07-D565-B6D7-AFB94B18DD2E}"/>
                      </a:ext>
                    </a:extLst>
                  </p:cNvPr>
                  <p:cNvSpPr/>
                  <p:nvPr/>
                </p:nvSpPr>
                <p:spPr>
                  <a:xfrm>
                    <a:off x="7209939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6" name="フリーフォーム 305">
                    <a:extLst>
                      <a:ext uri="{FF2B5EF4-FFF2-40B4-BE49-F238E27FC236}">
                        <a16:creationId xmlns:a16="http://schemas.microsoft.com/office/drawing/2014/main" id="{8C50F38F-7A60-04FD-7B9B-10258519E4BD}"/>
                      </a:ext>
                    </a:extLst>
                  </p:cNvPr>
                  <p:cNvSpPr/>
                  <p:nvPr/>
                </p:nvSpPr>
                <p:spPr>
                  <a:xfrm>
                    <a:off x="7271918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7" name="フリーフォーム 306">
                    <a:extLst>
                      <a:ext uri="{FF2B5EF4-FFF2-40B4-BE49-F238E27FC236}">
                        <a16:creationId xmlns:a16="http://schemas.microsoft.com/office/drawing/2014/main" id="{8AE7238F-5212-61D4-5C58-03BBBF219CD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4211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8" name="フリーフォーム 307">
                    <a:extLst>
                      <a:ext uri="{FF2B5EF4-FFF2-40B4-BE49-F238E27FC236}">
                        <a16:creationId xmlns:a16="http://schemas.microsoft.com/office/drawing/2014/main" id="{2978A2AC-87A9-8DDC-4E14-19F22FF57883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8017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9" name="フリーフォーム 308">
                    <a:extLst>
                      <a:ext uri="{FF2B5EF4-FFF2-40B4-BE49-F238E27FC236}">
                        <a16:creationId xmlns:a16="http://schemas.microsoft.com/office/drawing/2014/main" id="{EF649354-B2BB-55AE-71B9-27D7E3D0B178}"/>
                      </a:ext>
                    </a:extLst>
                  </p:cNvPr>
                  <p:cNvSpPr/>
                  <p:nvPr/>
                </p:nvSpPr>
                <p:spPr>
                  <a:xfrm>
                    <a:off x="7259522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0" name="フリーフォーム 309">
                    <a:extLst>
                      <a:ext uri="{FF2B5EF4-FFF2-40B4-BE49-F238E27FC236}">
                        <a16:creationId xmlns:a16="http://schemas.microsoft.com/office/drawing/2014/main" id="{F008898E-D5ED-EF5B-BB9B-F147CC86F526}"/>
                      </a:ext>
                    </a:extLst>
                  </p:cNvPr>
                  <p:cNvSpPr/>
                  <p:nvPr/>
                </p:nvSpPr>
                <p:spPr>
                  <a:xfrm>
                    <a:off x="7309105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1" name="フリーフォーム 310">
                    <a:extLst>
                      <a:ext uri="{FF2B5EF4-FFF2-40B4-BE49-F238E27FC236}">
                        <a16:creationId xmlns:a16="http://schemas.microsoft.com/office/drawing/2014/main" id="{B0B82F25-59E1-B451-AD38-FB91C6DF9954}"/>
                      </a:ext>
                    </a:extLst>
                  </p:cNvPr>
                  <p:cNvSpPr/>
                  <p:nvPr/>
                </p:nvSpPr>
                <p:spPr>
                  <a:xfrm>
                    <a:off x="7333897" y="556159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2" name="フリーフォーム 311">
                    <a:extLst>
                      <a:ext uri="{FF2B5EF4-FFF2-40B4-BE49-F238E27FC236}">
                        <a16:creationId xmlns:a16="http://schemas.microsoft.com/office/drawing/2014/main" id="{F7736661-5776-2AF4-F047-E35A46AA9405}"/>
                      </a:ext>
                    </a:extLst>
                  </p:cNvPr>
                  <p:cNvSpPr/>
                  <p:nvPr/>
                </p:nvSpPr>
                <p:spPr>
                  <a:xfrm>
                    <a:off x="7383480" y="554300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3" name="フリーフォーム 312">
                    <a:extLst>
                      <a:ext uri="{FF2B5EF4-FFF2-40B4-BE49-F238E27FC236}">
                        <a16:creationId xmlns:a16="http://schemas.microsoft.com/office/drawing/2014/main" id="{71C83AEC-521A-8CB0-BD35-EC081AD9D729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4" name="フリーフォーム 313">
                    <a:extLst>
                      <a:ext uri="{FF2B5EF4-FFF2-40B4-BE49-F238E27FC236}">
                        <a16:creationId xmlns:a16="http://schemas.microsoft.com/office/drawing/2014/main" id="{ADF9DA10-90B6-844C-8B6E-006D8981F581}"/>
                      </a:ext>
                    </a:extLst>
                  </p:cNvPr>
                  <p:cNvSpPr/>
                  <p:nvPr/>
                </p:nvSpPr>
                <p:spPr>
                  <a:xfrm>
                    <a:off x="718513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5" name="フリーフォーム 314">
                    <a:extLst>
                      <a:ext uri="{FF2B5EF4-FFF2-40B4-BE49-F238E27FC236}">
                        <a16:creationId xmlns:a16="http://schemas.microsoft.com/office/drawing/2014/main" id="{615B27D9-7B7D-29CB-21B6-8DFD429F7AF4}"/>
                      </a:ext>
                    </a:extLst>
                  </p:cNvPr>
                  <p:cNvSpPr/>
                  <p:nvPr/>
                </p:nvSpPr>
                <p:spPr>
                  <a:xfrm>
                    <a:off x="708597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6" name="フリーフォーム 315">
                    <a:extLst>
                      <a:ext uri="{FF2B5EF4-FFF2-40B4-BE49-F238E27FC236}">
                        <a16:creationId xmlns:a16="http://schemas.microsoft.com/office/drawing/2014/main" id="{BF5031A0-C722-AF02-66CA-099EDBCF2C6A}"/>
                      </a:ext>
                    </a:extLst>
                  </p:cNvPr>
                  <p:cNvSpPr/>
                  <p:nvPr/>
                </p:nvSpPr>
                <p:spPr>
                  <a:xfrm>
                    <a:off x="714795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7" name="フリーフォーム 316">
                    <a:extLst>
                      <a:ext uri="{FF2B5EF4-FFF2-40B4-BE49-F238E27FC236}">
                        <a16:creationId xmlns:a16="http://schemas.microsoft.com/office/drawing/2014/main" id="{7859AA9D-ED26-E7BB-BB43-F12DB156E43F}"/>
                      </a:ext>
                    </a:extLst>
                  </p:cNvPr>
                  <p:cNvSpPr/>
                  <p:nvPr/>
                </p:nvSpPr>
                <p:spPr>
                  <a:xfrm>
                    <a:off x="7135555" y="5561590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8" name="フリーフォーム 317">
                    <a:extLst>
                      <a:ext uri="{FF2B5EF4-FFF2-40B4-BE49-F238E27FC236}">
                        <a16:creationId xmlns:a16="http://schemas.microsoft.com/office/drawing/2014/main" id="{7BDA9561-C80F-3F7A-1F1F-5E4166876B11}"/>
                      </a:ext>
                    </a:extLst>
                  </p:cNvPr>
                  <p:cNvSpPr/>
                  <p:nvPr/>
                </p:nvSpPr>
                <p:spPr>
                  <a:xfrm>
                    <a:off x="718513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9" name="フリーフォーム 318">
                    <a:extLst>
                      <a:ext uri="{FF2B5EF4-FFF2-40B4-BE49-F238E27FC236}">
                        <a16:creationId xmlns:a16="http://schemas.microsoft.com/office/drawing/2014/main" id="{4C4782C4-F334-67F8-E0D8-3CC04E29CB9E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0" name="フリーフォーム 319">
                    <a:extLst>
                      <a:ext uri="{FF2B5EF4-FFF2-40B4-BE49-F238E27FC236}">
                        <a16:creationId xmlns:a16="http://schemas.microsoft.com/office/drawing/2014/main" id="{2B6D840D-4E47-B3F9-07D3-D8AF2D0D400C}"/>
                      </a:ext>
                    </a:extLst>
                  </p:cNvPr>
                  <p:cNvSpPr/>
                  <p:nvPr/>
                </p:nvSpPr>
                <p:spPr>
                  <a:xfrm>
                    <a:off x="7061180" y="554300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1" name="フリーフォーム 320">
                    <a:extLst>
                      <a:ext uri="{FF2B5EF4-FFF2-40B4-BE49-F238E27FC236}">
                        <a16:creationId xmlns:a16="http://schemas.microsoft.com/office/drawing/2014/main" id="{F67C3138-ED78-4E09-8BEB-1E82A9843913}"/>
                      </a:ext>
                    </a:extLst>
                  </p:cNvPr>
                  <p:cNvSpPr/>
                  <p:nvPr/>
                </p:nvSpPr>
                <p:spPr>
                  <a:xfrm>
                    <a:off x="6962022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2" name="フリーフォーム 321">
                    <a:extLst>
                      <a:ext uri="{FF2B5EF4-FFF2-40B4-BE49-F238E27FC236}">
                        <a16:creationId xmlns:a16="http://schemas.microsoft.com/office/drawing/2014/main" id="{6E1FF8D6-6221-830D-3F87-7B323CDDAA29}"/>
                      </a:ext>
                    </a:extLst>
                  </p:cNvPr>
                  <p:cNvSpPr/>
                  <p:nvPr/>
                </p:nvSpPr>
                <p:spPr>
                  <a:xfrm>
                    <a:off x="7024001" y="5543007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3" name="フリーフォーム 322">
                    <a:extLst>
                      <a:ext uri="{FF2B5EF4-FFF2-40B4-BE49-F238E27FC236}">
                        <a16:creationId xmlns:a16="http://schemas.microsoft.com/office/drawing/2014/main" id="{35A952C9-BB16-4283-5037-45587F875F20}"/>
                      </a:ext>
                    </a:extLst>
                  </p:cNvPr>
                  <p:cNvSpPr/>
                  <p:nvPr/>
                </p:nvSpPr>
                <p:spPr>
                  <a:xfrm>
                    <a:off x="7011605" y="5561589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4" name="フリーフォーム 323">
                    <a:extLst>
                      <a:ext uri="{FF2B5EF4-FFF2-40B4-BE49-F238E27FC236}">
                        <a16:creationId xmlns:a16="http://schemas.microsoft.com/office/drawing/2014/main" id="{4C38E26B-8055-3BE8-F8B7-F6875777488A}"/>
                      </a:ext>
                    </a:extLst>
                  </p:cNvPr>
                  <p:cNvSpPr/>
                  <p:nvPr/>
                </p:nvSpPr>
                <p:spPr>
                  <a:xfrm>
                    <a:off x="7061189" y="5543007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5" name="フリーフォーム 324">
                    <a:extLst>
                      <a:ext uri="{FF2B5EF4-FFF2-40B4-BE49-F238E27FC236}">
                        <a16:creationId xmlns:a16="http://schemas.microsoft.com/office/drawing/2014/main" id="{30F8A632-93BF-8A9E-376F-0451319EDEF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6" name="フリーフォーム 325">
                    <a:extLst>
                      <a:ext uri="{FF2B5EF4-FFF2-40B4-BE49-F238E27FC236}">
                        <a16:creationId xmlns:a16="http://schemas.microsoft.com/office/drawing/2014/main" id="{C0E0951F-0A47-AA61-CDF0-36C6F2B3A62D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7" name="フリーフォーム 326">
                    <a:extLst>
                      <a:ext uri="{FF2B5EF4-FFF2-40B4-BE49-F238E27FC236}">
                        <a16:creationId xmlns:a16="http://schemas.microsoft.com/office/drawing/2014/main" id="{898D6FF9-FA24-D392-E46F-A2A29B29C018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8" name="フリーフォーム 327">
                    <a:extLst>
                      <a:ext uri="{FF2B5EF4-FFF2-40B4-BE49-F238E27FC236}">
                        <a16:creationId xmlns:a16="http://schemas.microsoft.com/office/drawing/2014/main" id="{A04C4725-4626-A25F-C4E4-082BB699AF1E}"/>
                      </a:ext>
                    </a:extLst>
                  </p:cNvPr>
                  <p:cNvSpPr/>
                  <p:nvPr/>
                </p:nvSpPr>
                <p:spPr>
                  <a:xfrm>
                    <a:off x="7333885" y="570406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9" name="フリーフォーム 328">
                    <a:extLst>
                      <a:ext uri="{FF2B5EF4-FFF2-40B4-BE49-F238E27FC236}">
                        <a16:creationId xmlns:a16="http://schemas.microsoft.com/office/drawing/2014/main" id="{E418625E-BDD6-7236-58B2-7CA560E1DB8D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2795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0" name="フリーフォーム 329">
                    <a:extLst>
                      <a:ext uri="{FF2B5EF4-FFF2-40B4-BE49-F238E27FC236}">
                        <a16:creationId xmlns:a16="http://schemas.microsoft.com/office/drawing/2014/main" id="{EA6B087D-8A2E-B15C-AF9D-6930D56A4268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1" name="フリーフォーム 330">
                    <a:extLst>
                      <a:ext uri="{FF2B5EF4-FFF2-40B4-BE49-F238E27FC236}">
                        <a16:creationId xmlns:a16="http://schemas.microsoft.com/office/drawing/2014/main" id="{53F2E826-6063-8AF4-59C7-6E4D4FB4E96E}"/>
                      </a:ext>
                    </a:extLst>
                  </p:cNvPr>
                  <p:cNvSpPr/>
                  <p:nvPr/>
                </p:nvSpPr>
                <p:spPr>
                  <a:xfrm>
                    <a:off x="7172747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2" name="フリーフォーム 331">
                    <a:extLst>
                      <a:ext uri="{FF2B5EF4-FFF2-40B4-BE49-F238E27FC236}">
                        <a16:creationId xmlns:a16="http://schemas.microsoft.com/office/drawing/2014/main" id="{AC48801B-24EB-7091-902C-CD35106CE566}"/>
                      </a:ext>
                    </a:extLst>
                  </p:cNvPr>
                  <p:cNvSpPr/>
                  <p:nvPr/>
                </p:nvSpPr>
                <p:spPr>
                  <a:xfrm>
                    <a:off x="7110768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3" name="フリーフォーム 332">
                    <a:extLst>
                      <a:ext uri="{FF2B5EF4-FFF2-40B4-BE49-F238E27FC236}">
                        <a16:creationId xmlns:a16="http://schemas.microsoft.com/office/drawing/2014/main" id="{9C1C6ED4-82A4-035F-8127-3CEB1BF06362}"/>
                      </a:ext>
                    </a:extLst>
                  </p:cNvPr>
                  <p:cNvSpPr/>
                  <p:nvPr/>
                </p:nvSpPr>
                <p:spPr>
                  <a:xfrm>
                    <a:off x="7110768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4" name="フリーフォーム 333">
                    <a:extLst>
                      <a:ext uri="{FF2B5EF4-FFF2-40B4-BE49-F238E27FC236}">
                        <a16:creationId xmlns:a16="http://schemas.microsoft.com/office/drawing/2014/main" id="{CCD577A0-5367-A7C4-B0F4-49681EB36611}"/>
                      </a:ext>
                    </a:extLst>
                  </p:cNvPr>
                  <p:cNvSpPr/>
                  <p:nvPr/>
                </p:nvSpPr>
                <p:spPr>
                  <a:xfrm>
                    <a:off x="7234726" y="5803176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5" name="フリーフォーム 334">
                    <a:extLst>
                      <a:ext uri="{FF2B5EF4-FFF2-40B4-BE49-F238E27FC236}">
                        <a16:creationId xmlns:a16="http://schemas.microsoft.com/office/drawing/2014/main" id="{608D3F9A-D604-265D-6F90-4FC9A9A4FE6F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4123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6" name="フリーフォーム 335">
                    <a:extLst>
                      <a:ext uri="{FF2B5EF4-FFF2-40B4-BE49-F238E27FC236}">
                        <a16:creationId xmlns:a16="http://schemas.microsoft.com/office/drawing/2014/main" id="{7E5C45C6-A60A-24BF-CEF8-60D6A6AE3107}"/>
                      </a:ext>
                    </a:extLst>
                  </p:cNvPr>
                  <p:cNvSpPr/>
                  <p:nvPr/>
                </p:nvSpPr>
                <p:spPr>
                  <a:xfrm>
                    <a:off x="7234726" y="572265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7" name="フリーフォーム 336">
                    <a:extLst>
                      <a:ext uri="{FF2B5EF4-FFF2-40B4-BE49-F238E27FC236}">
                        <a16:creationId xmlns:a16="http://schemas.microsoft.com/office/drawing/2014/main" id="{B427E099-C4F4-F54B-8B02-6C11BBE982D9}"/>
                      </a:ext>
                    </a:extLst>
                  </p:cNvPr>
                  <p:cNvSpPr/>
                  <p:nvPr/>
                </p:nvSpPr>
                <p:spPr>
                  <a:xfrm>
                    <a:off x="7284310" y="570406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8" name="フリーフォーム 337">
                    <a:extLst>
                      <a:ext uri="{FF2B5EF4-FFF2-40B4-BE49-F238E27FC236}">
                        <a16:creationId xmlns:a16="http://schemas.microsoft.com/office/drawing/2014/main" id="{D0ACB218-324D-37C0-4CDB-4CF59FA84253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9" name="フリーフォーム 338">
                    <a:extLst>
                      <a:ext uri="{FF2B5EF4-FFF2-40B4-BE49-F238E27FC236}">
                        <a16:creationId xmlns:a16="http://schemas.microsoft.com/office/drawing/2014/main" id="{A2BD485A-02A8-5554-16C3-D08BFE9A34E5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0" name="フリーフォーム 339">
                    <a:extLst>
                      <a:ext uri="{FF2B5EF4-FFF2-40B4-BE49-F238E27FC236}">
                        <a16:creationId xmlns:a16="http://schemas.microsoft.com/office/drawing/2014/main" id="{3119BD5A-96D7-8EBD-61B6-68FA5E08DED7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1" name="フリーフォーム 340">
                    <a:extLst>
                      <a:ext uri="{FF2B5EF4-FFF2-40B4-BE49-F238E27FC236}">
                        <a16:creationId xmlns:a16="http://schemas.microsoft.com/office/drawing/2014/main" id="{7D6FEE1C-F8E1-C1DF-265F-C647812B41EE}"/>
                      </a:ext>
                    </a:extLst>
                  </p:cNvPr>
                  <p:cNvSpPr/>
                  <p:nvPr/>
                </p:nvSpPr>
                <p:spPr>
                  <a:xfrm>
                    <a:off x="704878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2" name="フリーフォーム 341">
                    <a:extLst>
                      <a:ext uri="{FF2B5EF4-FFF2-40B4-BE49-F238E27FC236}">
                        <a16:creationId xmlns:a16="http://schemas.microsoft.com/office/drawing/2014/main" id="{3F591DA0-5E1C-55DF-8BEB-DDDA755FB10F}"/>
                      </a:ext>
                    </a:extLst>
                  </p:cNvPr>
                  <p:cNvSpPr/>
                  <p:nvPr/>
                </p:nvSpPr>
                <p:spPr>
                  <a:xfrm>
                    <a:off x="6986801" y="5803176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3" name="フリーフォーム 342">
                    <a:extLst>
                      <a:ext uri="{FF2B5EF4-FFF2-40B4-BE49-F238E27FC236}">
                        <a16:creationId xmlns:a16="http://schemas.microsoft.com/office/drawing/2014/main" id="{6E2D9343-A8D6-C7E8-510A-BCD54109B2A8}"/>
                      </a:ext>
                    </a:extLst>
                  </p:cNvPr>
                  <p:cNvSpPr/>
                  <p:nvPr/>
                </p:nvSpPr>
                <p:spPr>
                  <a:xfrm>
                    <a:off x="6986801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4" name="フリーフォーム 343">
                    <a:extLst>
                      <a:ext uri="{FF2B5EF4-FFF2-40B4-BE49-F238E27FC236}">
                        <a16:creationId xmlns:a16="http://schemas.microsoft.com/office/drawing/2014/main" id="{D13ADC81-E848-D111-20FF-EA2D6DF6A92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6511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5" name="フリーフォーム 344">
                    <a:extLst>
                      <a:ext uri="{FF2B5EF4-FFF2-40B4-BE49-F238E27FC236}">
                        <a16:creationId xmlns:a16="http://schemas.microsoft.com/office/drawing/2014/main" id="{6127826D-0BA9-E16D-DAB8-88005A559D94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6" name="フリーフォーム 345">
                    <a:extLst>
                      <a:ext uri="{FF2B5EF4-FFF2-40B4-BE49-F238E27FC236}">
                        <a16:creationId xmlns:a16="http://schemas.microsoft.com/office/drawing/2014/main" id="{755F1A4D-12FA-3663-4B2A-0C13FBA77449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7" name="フリーフォーム 346">
                    <a:extLst>
                      <a:ext uri="{FF2B5EF4-FFF2-40B4-BE49-F238E27FC236}">
                        <a16:creationId xmlns:a16="http://schemas.microsoft.com/office/drawing/2014/main" id="{17467CFC-222A-DE8B-D3B7-E061304ADD42}"/>
                      </a:ext>
                    </a:extLst>
                  </p:cNvPr>
                  <p:cNvSpPr/>
                  <p:nvPr/>
                </p:nvSpPr>
                <p:spPr>
                  <a:xfrm>
                    <a:off x="6924831" y="5741232"/>
                    <a:ext cx="61979" cy="123884"/>
                  </a:xfrm>
                  <a:custGeom>
                    <a:avLst/>
                    <a:gdLst>
                      <a:gd name="connsiteX0" fmla="*/ 61979 w 61979"/>
                      <a:gd name="connsiteY0" fmla="*/ 0 h 123884"/>
                      <a:gd name="connsiteX1" fmla="*/ 0 w 61979"/>
                      <a:gd name="connsiteY1" fmla="*/ 123885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1979" h="123884">
                        <a:moveTo>
                          <a:pt x="61979" y="0"/>
                        </a:moveTo>
                        <a:lnTo>
                          <a:pt x="0" y="1238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8" name="フリーフォーム 347">
                    <a:extLst>
                      <a:ext uri="{FF2B5EF4-FFF2-40B4-BE49-F238E27FC236}">
                        <a16:creationId xmlns:a16="http://schemas.microsoft.com/office/drawing/2014/main" id="{523196B5-2938-C28F-E3B2-6B13AB5E88F7}"/>
                      </a:ext>
                    </a:extLst>
                  </p:cNvPr>
                  <p:cNvSpPr/>
                  <p:nvPr/>
                </p:nvSpPr>
                <p:spPr>
                  <a:xfrm>
                    <a:off x="6862852" y="5803175"/>
                    <a:ext cx="123958" cy="61941"/>
                  </a:xfrm>
                  <a:custGeom>
                    <a:avLst/>
                    <a:gdLst>
                      <a:gd name="connsiteX0" fmla="*/ 0 w 123958"/>
                      <a:gd name="connsiteY0" fmla="*/ 0 h 61941"/>
                      <a:gd name="connsiteX1" fmla="*/ 123958 w 123958"/>
                      <a:gd name="connsiteY1" fmla="*/ 61942 h 61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1">
                        <a:moveTo>
                          <a:pt x="0" y="0"/>
                        </a:moveTo>
                        <a:lnTo>
                          <a:pt x="123958" y="619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9" name="フリーフォーム 348">
                    <a:extLst>
                      <a:ext uri="{FF2B5EF4-FFF2-40B4-BE49-F238E27FC236}">
                        <a16:creationId xmlns:a16="http://schemas.microsoft.com/office/drawing/2014/main" id="{B1CB06AA-B00D-A34F-F90B-80BE0C4951B2}"/>
                      </a:ext>
                    </a:extLst>
                  </p:cNvPr>
                  <p:cNvSpPr/>
                  <p:nvPr/>
                </p:nvSpPr>
                <p:spPr>
                  <a:xfrm>
                    <a:off x="6862852" y="5741232"/>
                    <a:ext cx="123958" cy="61943"/>
                  </a:xfrm>
                  <a:custGeom>
                    <a:avLst/>
                    <a:gdLst>
                      <a:gd name="connsiteX0" fmla="*/ 0 w 123958"/>
                      <a:gd name="connsiteY0" fmla="*/ 0 h 61943"/>
                      <a:gd name="connsiteX1" fmla="*/ 123958 w 123958"/>
                      <a:gd name="connsiteY1" fmla="*/ 61943 h 6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61943">
                        <a:moveTo>
                          <a:pt x="0" y="0"/>
                        </a:moveTo>
                        <a:lnTo>
                          <a:pt x="123958" y="6194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0" name="フリーフォーム 349">
                    <a:extLst>
                      <a:ext uri="{FF2B5EF4-FFF2-40B4-BE49-F238E27FC236}">
                        <a16:creationId xmlns:a16="http://schemas.microsoft.com/office/drawing/2014/main" id="{5EBE6297-E359-D7FE-0A28-62164D653EE3}"/>
                      </a:ext>
                    </a:extLst>
                  </p:cNvPr>
                  <p:cNvSpPr/>
                  <p:nvPr/>
                </p:nvSpPr>
                <p:spPr>
                  <a:xfrm>
                    <a:off x="7433055" y="5666899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1" name="フリーフォーム 350">
                    <a:extLst>
                      <a:ext uri="{FF2B5EF4-FFF2-40B4-BE49-F238E27FC236}">
                        <a16:creationId xmlns:a16="http://schemas.microsoft.com/office/drawing/2014/main" id="{2265BE20-C85B-FAB1-14A5-94770DEAE61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9078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2" name="フリーフォーム 351">
                    <a:extLst>
                      <a:ext uri="{FF2B5EF4-FFF2-40B4-BE49-F238E27FC236}">
                        <a16:creationId xmlns:a16="http://schemas.microsoft.com/office/drawing/2014/main" id="{9BC80450-1AE2-4C76-AC23-A5799F206A31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66005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3" name="フリーフォーム 352">
                    <a:extLst>
                      <a:ext uri="{FF2B5EF4-FFF2-40B4-BE49-F238E27FC236}">
                        <a16:creationId xmlns:a16="http://schemas.microsoft.com/office/drawing/2014/main" id="{6D97F6BC-E1A6-376A-F1B4-1C6D38D815CE}"/>
                      </a:ext>
                    </a:extLst>
                  </p:cNvPr>
                  <p:cNvSpPr/>
                  <p:nvPr/>
                </p:nvSpPr>
                <p:spPr>
                  <a:xfrm>
                    <a:off x="7333897" y="5704062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4" name="フリーフォーム 353">
                    <a:extLst>
                      <a:ext uri="{FF2B5EF4-FFF2-40B4-BE49-F238E27FC236}">
                        <a16:creationId xmlns:a16="http://schemas.microsoft.com/office/drawing/2014/main" id="{F9FB8367-2598-2285-7E38-5CA77B4F72FD}"/>
                      </a:ext>
                    </a:extLst>
                  </p:cNvPr>
                  <p:cNvSpPr/>
                  <p:nvPr/>
                </p:nvSpPr>
                <p:spPr>
                  <a:xfrm>
                    <a:off x="7333897" y="5685480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5" name="フリーフォーム 354">
                    <a:extLst>
                      <a:ext uri="{FF2B5EF4-FFF2-40B4-BE49-F238E27FC236}">
                        <a16:creationId xmlns:a16="http://schemas.microsoft.com/office/drawing/2014/main" id="{ACBE4775-6893-74A5-9856-BBFEA9194EF4}"/>
                      </a:ext>
                    </a:extLst>
                  </p:cNvPr>
                  <p:cNvSpPr/>
                  <p:nvPr/>
                </p:nvSpPr>
                <p:spPr>
                  <a:xfrm>
                    <a:off x="7383480" y="5666897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6" name="フリーフォーム 355">
                    <a:extLst>
                      <a:ext uri="{FF2B5EF4-FFF2-40B4-BE49-F238E27FC236}">
                        <a16:creationId xmlns:a16="http://schemas.microsoft.com/office/drawing/2014/main" id="{274076F2-242C-A19D-AFAA-4FE1653C9BD5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7" name="フリーフォーム 356">
                    <a:extLst>
                      <a:ext uri="{FF2B5EF4-FFF2-40B4-BE49-F238E27FC236}">
                        <a16:creationId xmlns:a16="http://schemas.microsoft.com/office/drawing/2014/main" id="{166DAC98-8904-9AA7-C7BA-748FA0A5D8C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8" name="フリーフォーム 357">
                    <a:extLst>
                      <a:ext uri="{FF2B5EF4-FFF2-40B4-BE49-F238E27FC236}">
                        <a16:creationId xmlns:a16="http://schemas.microsoft.com/office/drawing/2014/main" id="{20C3CC0B-A9AA-87E1-49C4-91243FF18658}"/>
                      </a:ext>
                    </a:extLst>
                  </p:cNvPr>
                  <p:cNvSpPr/>
                  <p:nvPr/>
                </p:nvSpPr>
                <p:spPr>
                  <a:xfrm>
                    <a:off x="7408262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9" name="フリーフォーム 358">
                    <a:extLst>
                      <a:ext uri="{FF2B5EF4-FFF2-40B4-BE49-F238E27FC236}">
                        <a16:creationId xmlns:a16="http://schemas.microsoft.com/office/drawing/2014/main" id="{9519B9E2-9772-7C83-B6BB-68FCDDCC29C2}"/>
                      </a:ext>
                    </a:extLst>
                  </p:cNvPr>
                  <p:cNvSpPr/>
                  <p:nvPr/>
                </p:nvSpPr>
                <p:spPr>
                  <a:xfrm>
                    <a:off x="7532220" y="550584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0" name="フリーフォーム 359">
                    <a:extLst>
                      <a:ext uri="{FF2B5EF4-FFF2-40B4-BE49-F238E27FC236}">
                        <a16:creationId xmlns:a16="http://schemas.microsoft.com/office/drawing/2014/main" id="{640FFFC2-14CA-11AA-419C-5C4A69E66D48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2972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1" name="フリーフォーム 360">
                    <a:extLst>
                      <a:ext uri="{FF2B5EF4-FFF2-40B4-BE49-F238E27FC236}">
                        <a16:creationId xmlns:a16="http://schemas.microsoft.com/office/drawing/2014/main" id="{C67B26CF-7F91-F8FC-4324-F898EA2B93CB}"/>
                      </a:ext>
                    </a:extLst>
                  </p:cNvPr>
                  <p:cNvSpPr/>
                  <p:nvPr/>
                </p:nvSpPr>
                <p:spPr>
                  <a:xfrm>
                    <a:off x="7309104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2" name="フリーフォーム 361">
                    <a:extLst>
                      <a:ext uri="{FF2B5EF4-FFF2-40B4-BE49-F238E27FC236}">
                        <a16:creationId xmlns:a16="http://schemas.microsoft.com/office/drawing/2014/main" id="{6765918B-3C79-777A-75E2-AD7A923C2536}"/>
                      </a:ext>
                    </a:extLst>
                  </p:cNvPr>
                  <p:cNvSpPr/>
                  <p:nvPr/>
                </p:nvSpPr>
                <p:spPr>
                  <a:xfrm>
                    <a:off x="7371083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3" name="フリーフォーム 362">
                    <a:extLst>
                      <a:ext uri="{FF2B5EF4-FFF2-40B4-BE49-F238E27FC236}">
                        <a16:creationId xmlns:a16="http://schemas.microsoft.com/office/drawing/2014/main" id="{75E2B6A9-8B39-2F41-7546-57DB19233B8A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0495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4" name="フリーフォーム 363">
                    <a:extLst>
                      <a:ext uri="{FF2B5EF4-FFF2-40B4-BE49-F238E27FC236}">
                        <a16:creationId xmlns:a16="http://schemas.microsoft.com/office/drawing/2014/main" id="{8D12106C-162A-62D7-F8CC-18435E5CF9CF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4300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5" name="フリーフォーム 364">
                    <a:extLst>
                      <a:ext uri="{FF2B5EF4-FFF2-40B4-BE49-F238E27FC236}">
                        <a16:creationId xmlns:a16="http://schemas.microsoft.com/office/drawing/2014/main" id="{BF178B92-34DE-D3DB-F600-D79D97159E6F}"/>
                      </a:ext>
                    </a:extLst>
                  </p:cNvPr>
                  <p:cNvSpPr/>
                  <p:nvPr/>
                </p:nvSpPr>
                <p:spPr>
                  <a:xfrm>
                    <a:off x="7358687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6" name="フリーフォーム 365">
                    <a:extLst>
                      <a:ext uri="{FF2B5EF4-FFF2-40B4-BE49-F238E27FC236}">
                        <a16:creationId xmlns:a16="http://schemas.microsoft.com/office/drawing/2014/main" id="{7835991B-CE1F-4B2E-9D03-301BD43A09BA}"/>
                      </a:ext>
                    </a:extLst>
                  </p:cNvPr>
                  <p:cNvSpPr/>
                  <p:nvPr/>
                </p:nvSpPr>
                <p:spPr>
                  <a:xfrm>
                    <a:off x="7408270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7" name="フリーフォーム 366">
                    <a:extLst>
                      <a:ext uri="{FF2B5EF4-FFF2-40B4-BE49-F238E27FC236}">
                        <a16:creationId xmlns:a16="http://schemas.microsoft.com/office/drawing/2014/main" id="{AA5B80BF-0421-E5FF-ACE3-D77846A45CE1}"/>
                      </a:ext>
                    </a:extLst>
                  </p:cNvPr>
                  <p:cNvSpPr/>
                  <p:nvPr/>
                </p:nvSpPr>
                <p:spPr>
                  <a:xfrm>
                    <a:off x="7433062" y="552442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8" name="フリーフォーム 367">
                    <a:extLst>
                      <a:ext uri="{FF2B5EF4-FFF2-40B4-BE49-F238E27FC236}">
                        <a16:creationId xmlns:a16="http://schemas.microsoft.com/office/drawing/2014/main" id="{39D0E794-D793-5AD3-96B1-AA33547B003C}"/>
                      </a:ext>
                    </a:extLst>
                  </p:cNvPr>
                  <p:cNvSpPr/>
                  <p:nvPr/>
                </p:nvSpPr>
                <p:spPr>
                  <a:xfrm>
                    <a:off x="7482645" y="550584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9" name="フリーフォーム 368">
                    <a:extLst>
                      <a:ext uri="{FF2B5EF4-FFF2-40B4-BE49-F238E27FC236}">
                        <a16:creationId xmlns:a16="http://schemas.microsoft.com/office/drawing/2014/main" id="{9BF6C1B3-B8C1-4845-FBA4-1D4A20288BD9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0" name="フリーフォーム 369">
                    <a:extLst>
                      <a:ext uri="{FF2B5EF4-FFF2-40B4-BE49-F238E27FC236}">
                        <a16:creationId xmlns:a16="http://schemas.microsoft.com/office/drawing/2014/main" id="{793B7D27-C42B-7982-EE8E-04C4E0E49C3F}"/>
                      </a:ext>
                    </a:extLst>
                  </p:cNvPr>
                  <p:cNvSpPr/>
                  <p:nvPr/>
                </p:nvSpPr>
                <p:spPr>
                  <a:xfrm>
                    <a:off x="728429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1" name="フリーフォーム 370">
                    <a:extLst>
                      <a:ext uri="{FF2B5EF4-FFF2-40B4-BE49-F238E27FC236}">
                        <a16:creationId xmlns:a16="http://schemas.microsoft.com/office/drawing/2014/main" id="{B04923D2-159E-9D7E-3333-65351BB04A90}"/>
                      </a:ext>
                    </a:extLst>
                  </p:cNvPr>
                  <p:cNvSpPr/>
                  <p:nvPr/>
                </p:nvSpPr>
                <p:spPr>
                  <a:xfrm>
                    <a:off x="7185137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2" name="フリーフォーム 371">
                    <a:extLst>
                      <a:ext uri="{FF2B5EF4-FFF2-40B4-BE49-F238E27FC236}">
                        <a16:creationId xmlns:a16="http://schemas.microsoft.com/office/drawing/2014/main" id="{9ACD70CE-3AB1-A2D8-1688-63E02F5FED08}"/>
                      </a:ext>
                    </a:extLst>
                  </p:cNvPr>
                  <p:cNvSpPr/>
                  <p:nvPr/>
                </p:nvSpPr>
                <p:spPr>
                  <a:xfrm>
                    <a:off x="7247116" y="5505842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3" name="フリーフォーム 372">
                    <a:extLst>
                      <a:ext uri="{FF2B5EF4-FFF2-40B4-BE49-F238E27FC236}">
                        <a16:creationId xmlns:a16="http://schemas.microsoft.com/office/drawing/2014/main" id="{B35D8E4E-EB50-A54F-A3DE-E1C1F7A1C7D1}"/>
                      </a:ext>
                    </a:extLst>
                  </p:cNvPr>
                  <p:cNvSpPr/>
                  <p:nvPr/>
                </p:nvSpPr>
                <p:spPr>
                  <a:xfrm>
                    <a:off x="723472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4" name="フリーフォーム 373">
                    <a:extLst>
                      <a:ext uri="{FF2B5EF4-FFF2-40B4-BE49-F238E27FC236}">
                        <a16:creationId xmlns:a16="http://schemas.microsoft.com/office/drawing/2014/main" id="{B0275B9B-860B-1A60-2B10-B445D3CEA744}"/>
                      </a:ext>
                    </a:extLst>
                  </p:cNvPr>
                  <p:cNvSpPr/>
                  <p:nvPr/>
                </p:nvSpPr>
                <p:spPr>
                  <a:xfrm>
                    <a:off x="7284304" y="5505842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5" name="フリーフォーム 374">
                    <a:extLst>
                      <a:ext uri="{FF2B5EF4-FFF2-40B4-BE49-F238E27FC236}">
                        <a16:creationId xmlns:a16="http://schemas.microsoft.com/office/drawing/2014/main" id="{3D977CA3-F0A8-45F0-2C4D-D87DC5942ECC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6" name="フリーフォーム 375">
                    <a:extLst>
                      <a:ext uri="{FF2B5EF4-FFF2-40B4-BE49-F238E27FC236}">
                        <a16:creationId xmlns:a16="http://schemas.microsoft.com/office/drawing/2014/main" id="{135689FA-1214-5A5C-B0EC-B18A64F6DBDE}"/>
                      </a:ext>
                    </a:extLst>
                  </p:cNvPr>
                  <p:cNvSpPr/>
                  <p:nvPr/>
                </p:nvSpPr>
                <p:spPr>
                  <a:xfrm>
                    <a:off x="7160345" y="550584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7" name="フリーフォーム 376">
                    <a:extLst>
                      <a:ext uri="{FF2B5EF4-FFF2-40B4-BE49-F238E27FC236}">
                        <a16:creationId xmlns:a16="http://schemas.microsoft.com/office/drawing/2014/main" id="{33C89C1E-9D38-84C4-616F-A68B82D3426D}"/>
                      </a:ext>
                    </a:extLst>
                  </p:cNvPr>
                  <p:cNvSpPr/>
                  <p:nvPr/>
                </p:nvSpPr>
                <p:spPr>
                  <a:xfrm>
                    <a:off x="7061187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8" name="フリーフォーム 377">
                    <a:extLst>
                      <a:ext uri="{FF2B5EF4-FFF2-40B4-BE49-F238E27FC236}">
                        <a16:creationId xmlns:a16="http://schemas.microsoft.com/office/drawing/2014/main" id="{C9209383-CA6E-7035-0C53-842E52A133CB}"/>
                      </a:ext>
                    </a:extLst>
                  </p:cNvPr>
                  <p:cNvSpPr/>
                  <p:nvPr/>
                </p:nvSpPr>
                <p:spPr>
                  <a:xfrm>
                    <a:off x="7123166" y="5505841"/>
                    <a:ext cx="161145" cy="37165"/>
                  </a:xfrm>
                  <a:custGeom>
                    <a:avLst/>
                    <a:gdLst>
                      <a:gd name="connsiteX0" fmla="*/ 161146 w 161145"/>
                      <a:gd name="connsiteY0" fmla="*/ 0 h 37165"/>
                      <a:gd name="connsiteX1" fmla="*/ 0 w 161145"/>
                      <a:gd name="connsiteY1" fmla="*/ 37165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1145" h="37165">
                        <a:moveTo>
                          <a:pt x="161146" y="0"/>
                        </a:moveTo>
                        <a:lnTo>
                          <a:pt x="0" y="3716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9" name="フリーフォーム 378">
                    <a:extLst>
                      <a:ext uri="{FF2B5EF4-FFF2-40B4-BE49-F238E27FC236}">
                        <a16:creationId xmlns:a16="http://schemas.microsoft.com/office/drawing/2014/main" id="{23233A3C-0287-5CCA-EA23-43BD78F77DF6}"/>
                      </a:ext>
                    </a:extLst>
                  </p:cNvPr>
                  <p:cNvSpPr/>
                  <p:nvPr/>
                </p:nvSpPr>
                <p:spPr>
                  <a:xfrm>
                    <a:off x="7110770" y="5524424"/>
                    <a:ext cx="74374" cy="18582"/>
                  </a:xfrm>
                  <a:custGeom>
                    <a:avLst/>
                    <a:gdLst>
                      <a:gd name="connsiteX0" fmla="*/ 0 w 74374"/>
                      <a:gd name="connsiteY0" fmla="*/ 0 h 18582"/>
                      <a:gd name="connsiteX1" fmla="*/ 74375 w 74374"/>
                      <a:gd name="connsiteY1" fmla="*/ 18583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0" y="0"/>
                        </a:moveTo>
                        <a:lnTo>
                          <a:pt x="74375" y="1858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0" name="フリーフォーム 379">
                    <a:extLst>
                      <a:ext uri="{FF2B5EF4-FFF2-40B4-BE49-F238E27FC236}">
                        <a16:creationId xmlns:a16="http://schemas.microsoft.com/office/drawing/2014/main" id="{4D1C642D-659A-AF0A-12DE-0A6CDC641BBD}"/>
                      </a:ext>
                    </a:extLst>
                  </p:cNvPr>
                  <p:cNvSpPr/>
                  <p:nvPr/>
                </p:nvSpPr>
                <p:spPr>
                  <a:xfrm>
                    <a:off x="7160354" y="5505841"/>
                    <a:ext cx="74374" cy="18582"/>
                  </a:xfrm>
                  <a:custGeom>
                    <a:avLst/>
                    <a:gdLst>
                      <a:gd name="connsiteX0" fmla="*/ 74375 w 74374"/>
                      <a:gd name="connsiteY0" fmla="*/ 18583 h 18582"/>
                      <a:gd name="connsiteX1" fmla="*/ 0 w 74374"/>
                      <a:gd name="connsiteY1" fmla="*/ 0 h 1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4374" h="18582">
                        <a:moveTo>
                          <a:pt x="74375" y="1858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1" name="フリーフォーム 380">
                    <a:extLst>
                      <a:ext uri="{FF2B5EF4-FFF2-40B4-BE49-F238E27FC236}">
                        <a16:creationId xmlns:a16="http://schemas.microsoft.com/office/drawing/2014/main" id="{D4953D16-9675-4A0E-70FA-40EE4FB28A64}"/>
                      </a:ext>
                    </a:extLst>
                  </p:cNvPr>
                  <p:cNvSpPr/>
                  <p:nvPr/>
                </p:nvSpPr>
                <p:spPr>
                  <a:xfrm>
                    <a:off x="7532220" y="562973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2" name="フリーフォーム 381">
                    <a:extLst>
                      <a:ext uri="{FF2B5EF4-FFF2-40B4-BE49-F238E27FC236}">
                        <a16:creationId xmlns:a16="http://schemas.microsoft.com/office/drawing/2014/main" id="{EF4C08CC-FFF2-E003-BB61-BB44CB126FCD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5361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3" name="フリーフォーム 382">
                    <a:extLst>
                      <a:ext uri="{FF2B5EF4-FFF2-40B4-BE49-F238E27FC236}">
                        <a16:creationId xmlns:a16="http://schemas.microsoft.com/office/drawing/2014/main" id="{DAEC501D-8DBF-C25F-7556-6E9E9AD49FE4}"/>
                      </a:ext>
                    </a:extLst>
                  </p:cNvPr>
                  <p:cNvSpPr/>
                  <p:nvPr/>
                </p:nvSpPr>
                <p:spPr>
                  <a:xfrm>
                    <a:off x="7433062" y="5728840"/>
                    <a:ext cx="99158" cy="24778"/>
                  </a:xfrm>
                  <a:custGeom>
                    <a:avLst/>
                    <a:gdLst>
                      <a:gd name="connsiteX0" fmla="*/ 99158 w 99158"/>
                      <a:gd name="connsiteY0" fmla="*/ 24778 h 24778"/>
                      <a:gd name="connsiteX1" fmla="*/ 0 w 99158"/>
                      <a:gd name="connsiteY1" fmla="*/ 0 h 24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8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4" name="フリーフォーム 383">
                    <a:extLst>
                      <a:ext uri="{FF2B5EF4-FFF2-40B4-BE49-F238E27FC236}">
                        <a16:creationId xmlns:a16="http://schemas.microsoft.com/office/drawing/2014/main" id="{26A755DF-CD58-79D1-15C2-1DD62DEEFD9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66897"/>
                    <a:ext cx="99158" cy="24777"/>
                  </a:xfrm>
                  <a:custGeom>
                    <a:avLst/>
                    <a:gdLst>
                      <a:gd name="connsiteX0" fmla="*/ 99158 w 99158"/>
                      <a:gd name="connsiteY0" fmla="*/ 24778 h 24777"/>
                      <a:gd name="connsiteX1" fmla="*/ 0 w 99158"/>
                      <a:gd name="connsiteY1" fmla="*/ 0 h 24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58" h="24777">
                        <a:moveTo>
                          <a:pt x="99158" y="2477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5" name="フリーフォーム 384">
                    <a:extLst>
                      <a:ext uri="{FF2B5EF4-FFF2-40B4-BE49-F238E27FC236}">
                        <a16:creationId xmlns:a16="http://schemas.microsoft.com/office/drawing/2014/main" id="{99D4F370-8BC3-2ED7-EC52-11CEDBB1A233}"/>
                      </a:ext>
                    </a:extLst>
                  </p:cNvPr>
                  <p:cNvSpPr/>
                  <p:nvPr/>
                </p:nvSpPr>
                <p:spPr>
                  <a:xfrm>
                    <a:off x="7433062" y="5648314"/>
                    <a:ext cx="49583" cy="142467"/>
                  </a:xfrm>
                  <a:custGeom>
                    <a:avLst/>
                    <a:gdLst>
                      <a:gd name="connsiteX0" fmla="*/ 0 w 49583"/>
                      <a:gd name="connsiteY0" fmla="*/ 142467 h 142467"/>
                      <a:gd name="connsiteX1" fmla="*/ 49583 w 49583"/>
                      <a:gd name="connsiteY1" fmla="*/ 0 h 142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7">
                        <a:moveTo>
                          <a:pt x="0" y="142467"/>
                        </a:moveTo>
                        <a:lnTo>
                          <a:pt x="4958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6" name="フリーフォーム 385">
                    <a:extLst>
                      <a:ext uri="{FF2B5EF4-FFF2-40B4-BE49-F238E27FC236}">
                        <a16:creationId xmlns:a16="http://schemas.microsoft.com/office/drawing/2014/main" id="{88E6C3DA-F25A-8A81-3599-5EA902C1E7AA}"/>
                      </a:ext>
                    </a:extLst>
                  </p:cNvPr>
                  <p:cNvSpPr/>
                  <p:nvPr/>
                </p:nvSpPr>
                <p:spPr>
                  <a:xfrm>
                    <a:off x="7482645" y="5629732"/>
                    <a:ext cx="49583" cy="142469"/>
                  </a:xfrm>
                  <a:custGeom>
                    <a:avLst/>
                    <a:gdLst>
                      <a:gd name="connsiteX0" fmla="*/ 49583 w 49583"/>
                      <a:gd name="connsiteY0" fmla="*/ 0 h 142469"/>
                      <a:gd name="connsiteX1" fmla="*/ 0 w 49583"/>
                      <a:gd name="connsiteY1" fmla="*/ 142470 h 142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9583" h="142469">
                        <a:moveTo>
                          <a:pt x="49583" y="0"/>
                        </a:moveTo>
                        <a:lnTo>
                          <a:pt x="0" y="1424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245" name="グラフィックス 1399">
                  <a:extLst>
                    <a:ext uri="{FF2B5EF4-FFF2-40B4-BE49-F238E27FC236}">
                      <a16:creationId xmlns:a16="http://schemas.microsoft.com/office/drawing/2014/main" id="{ACAC339F-E1AC-99F1-E694-D855A88DCF7E}"/>
                    </a:ext>
                  </a:extLst>
                </p:cNvPr>
                <p:cNvGrpSpPr/>
                <p:nvPr/>
              </p:nvGrpSpPr>
              <p:grpSpPr>
                <a:xfrm>
                  <a:off x="6857583" y="5500576"/>
                  <a:ext cx="679913" cy="369805"/>
                  <a:chOff x="6857583" y="5500576"/>
                  <a:chExt cx="679913" cy="369805"/>
                </a:xfrm>
                <a:solidFill>
                  <a:srgbClr val="000000"/>
                </a:solidFill>
              </p:grpSpPr>
              <p:sp>
                <p:nvSpPr>
                  <p:cNvPr id="246" name="フリーフォーム 245">
                    <a:extLst>
                      <a:ext uri="{FF2B5EF4-FFF2-40B4-BE49-F238E27FC236}">
                        <a16:creationId xmlns:a16="http://schemas.microsoft.com/office/drawing/2014/main" id="{4F0544D8-4B6D-C443-4D5F-A257388F7065}"/>
                      </a:ext>
                    </a:extLst>
                  </p:cNvPr>
                  <p:cNvSpPr/>
                  <p:nvPr/>
                </p:nvSpPr>
                <p:spPr>
                  <a:xfrm>
                    <a:off x="7229458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7" name="フリーフォーム 246">
                    <a:extLst>
                      <a:ext uri="{FF2B5EF4-FFF2-40B4-BE49-F238E27FC236}">
                        <a16:creationId xmlns:a16="http://schemas.microsoft.com/office/drawing/2014/main" id="{2CC45A6A-7376-A6A3-4188-953D817667BE}"/>
                      </a:ext>
                    </a:extLst>
                  </p:cNvPr>
                  <p:cNvSpPr/>
                  <p:nvPr/>
                </p:nvSpPr>
                <p:spPr>
                  <a:xfrm>
                    <a:off x="6857583" y="5612077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8" name="フリーフォーム 247">
                    <a:extLst>
                      <a:ext uri="{FF2B5EF4-FFF2-40B4-BE49-F238E27FC236}">
                        <a16:creationId xmlns:a16="http://schemas.microsoft.com/office/drawing/2014/main" id="{4A53A41C-14B2-5B00-28B2-254289966A00}"/>
                      </a:ext>
                    </a:extLst>
                  </p:cNvPr>
                  <p:cNvSpPr/>
                  <p:nvPr/>
                </p:nvSpPr>
                <p:spPr>
                  <a:xfrm>
                    <a:off x="7229458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9" name="フリーフォーム 248">
                    <a:extLst>
                      <a:ext uri="{FF2B5EF4-FFF2-40B4-BE49-F238E27FC236}">
                        <a16:creationId xmlns:a16="http://schemas.microsoft.com/office/drawing/2014/main" id="{98A343B6-CAA1-913C-832E-4CF6B5050CD7}"/>
                      </a:ext>
                    </a:extLst>
                  </p:cNvPr>
                  <p:cNvSpPr/>
                  <p:nvPr/>
                </p:nvSpPr>
                <p:spPr>
                  <a:xfrm>
                    <a:off x="6857583" y="5859852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0" name="フリーフォーム 249">
                    <a:extLst>
                      <a:ext uri="{FF2B5EF4-FFF2-40B4-BE49-F238E27FC236}">
                        <a16:creationId xmlns:a16="http://schemas.microsoft.com/office/drawing/2014/main" id="{1F510A52-BEC4-3577-3430-8FF3B6C77059}"/>
                      </a:ext>
                    </a:extLst>
                  </p:cNvPr>
                  <p:cNvSpPr/>
                  <p:nvPr/>
                </p:nvSpPr>
                <p:spPr>
                  <a:xfrm>
                    <a:off x="7526960" y="5500576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1" name="フリーフォーム 250">
                    <a:extLst>
                      <a:ext uri="{FF2B5EF4-FFF2-40B4-BE49-F238E27FC236}">
                        <a16:creationId xmlns:a16="http://schemas.microsoft.com/office/drawing/2014/main" id="{896E8023-3F40-8479-D5C5-963EE27113BE}"/>
                      </a:ext>
                    </a:extLst>
                  </p:cNvPr>
                  <p:cNvSpPr/>
                  <p:nvPr/>
                </p:nvSpPr>
                <p:spPr>
                  <a:xfrm>
                    <a:off x="7155086" y="55005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2" name="フリーフォーム 251">
                    <a:extLst>
                      <a:ext uri="{FF2B5EF4-FFF2-40B4-BE49-F238E27FC236}">
                        <a16:creationId xmlns:a16="http://schemas.microsoft.com/office/drawing/2014/main" id="{E49D5351-7B1B-8CAF-6BE3-E1A2717CF2B1}"/>
                      </a:ext>
                    </a:extLst>
                  </p:cNvPr>
                  <p:cNvSpPr/>
                  <p:nvPr/>
                </p:nvSpPr>
                <p:spPr>
                  <a:xfrm>
                    <a:off x="7526960" y="5748351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76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7" name="グループ化 16">
                <a:extLst>
                  <a:ext uri="{FF2B5EF4-FFF2-40B4-BE49-F238E27FC236}">
                    <a16:creationId xmlns:a16="http://schemas.microsoft.com/office/drawing/2014/main" id="{3C1E6D1E-6E34-F3F0-21F8-360373031A36}"/>
                  </a:ext>
                </a:extLst>
              </p:cNvPr>
              <p:cNvGrpSpPr/>
              <p:nvPr/>
            </p:nvGrpSpPr>
            <p:grpSpPr>
              <a:xfrm>
                <a:off x="7641865" y="5436601"/>
                <a:ext cx="687600" cy="498085"/>
                <a:chOff x="7641865" y="5436601"/>
                <a:chExt cx="687600" cy="498085"/>
              </a:xfrm>
            </p:grpSpPr>
            <p:grpSp>
              <p:nvGrpSpPr>
                <p:cNvPr id="18" name="グラフィックス 1400">
                  <a:extLst>
                    <a:ext uri="{FF2B5EF4-FFF2-40B4-BE49-F238E27FC236}">
                      <a16:creationId xmlns:a16="http://schemas.microsoft.com/office/drawing/2014/main" id="{AA85C8E0-C807-5BAC-CD8A-EA5A199FF8EE}"/>
                    </a:ext>
                  </a:extLst>
                </p:cNvPr>
                <p:cNvGrpSpPr/>
                <p:nvPr/>
              </p:nvGrpSpPr>
              <p:grpSpPr>
                <a:xfrm>
                  <a:off x="7647193" y="5441913"/>
                  <a:ext cx="676945" cy="487464"/>
                  <a:chOff x="7647193" y="5441913"/>
                  <a:chExt cx="676945" cy="487464"/>
                </a:xfrm>
              </p:grpSpPr>
              <p:sp>
                <p:nvSpPr>
                  <p:cNvPr id="27" name="フリーフォーム 26">
                    <a:extLst>
                      <a:ext uri="{FF2B5EF4-FFF2-40B4-BE49-F238E27FC236}">
                        <a16:creationId xmlns:a16="http://schemas.microsoft.com/office/drawing/2014/main" id="{11102073-409E-4644-CB51-58CE361753CE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8" name="フリーフォーム 27">
                    <a:extLst>
                      <a:ext uri="{FF2B5EF4-FFF2-40B4-BE49-F238E27FC236}">
                        <a16:creationId xmlns:a16="http://schemas.microsoft.com/office/drawing/2014/main" id="{D020813B-9CF7-06F3-E8EB-6DD5F63269A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9" name="フリーフォーム 28">
                    <a:extLst>
                      <a:ext uri="{FF2B5EF4-FFF2-40B4-BE49-F238E27FC236}">
                        <a16:creationId xmlns:a16="http://schemas.microsoft.com/office/drawing/2014/main" id="{8516EF26-3CEC-D949-4738-F0C88B94309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0" name="フリーフォーム 29">
                    <a:extLst>
                      <a:ext uri="{FF2B5EF4-FFF2-40B4-BE49-F238E27FC236}">
                        <a16:creationId xmlns:a16="http://schemas.microsoft.com/office/drawing/2014/main" id="{DEBEE83E-697B-BF3B-DD3E-C8B3D07C740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1" name="フリーフォーム 30">
                    <a:extLst>
                      <a:ext uri="{FF2B5EF4-FFF2-40B4-BE49-F238E27FC236}">
                        <a16:creationId xmlns:a16="http://schemas.microsoft.com/office/drawing/2014/main" id="{F73AAEE9-D035-099F-F341-B6985FB38D05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2" name="フリーフォーム 31">
                    <a:extLst>
                      <a:ext uri="{FF2B5EF4-FFF2-40B4-BE49-F238E27FC236}">
                        <a16:creationId xmlns:a16="http://schemas.microsoft.com/office/drawing/2014/main" id="{A32F21C8-33EC-2CA1-B2AA-F8EA77FBDBD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3" name="フリーフォーム 32">
                    <a:extLst>
                      <a:ext uri="{FF2B5EF4-FFF2-40B4-BE49-F238E27FC236}">
                        <a16:creationId xmlns:a16="http://schemas.microsoft.com/office/drawing/2014/main" id="{DABB5DA6-5764-3427-1074-FACD3F3000DC}"/>
                      </a:ext>
                    </a:extLst>
                  </p:cNvPr>
                  <p:cNvSpPr/>
                  <p:nvPr/>
                </p:nvSpPr>
                <p:spPr>
                  <a:xfrm>
                    <a:off x="7998190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4" name="フリーフォーム 33">
                    <a:extLst>
                      <a:ext uri="{FF2B5EF4-FFF2-40B4-BE49-F238E27FC236}">
                        <a16:creationId xmlns:a16="http://schemas.microsoft.com/office/drawing/2014/main" id="{B6E49E59-7BB4-7094-3F62-3F52355F53EF}"/>
                      </a:ext>
                    </a:extLst>
                  </p:cNvPr>
                  <p:cNvSpPr/>
                  <p:nvPr/>
                </p:nvSpPr>
                <p:spPr>
                  <a:xfrm>
                    <a:off x="8123550" y="551691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5" name="フリーフォーム 34">
                    <a:extLst>
                      <a:ext uri="{FF2B5EF4-FFF2-40B4-BE49-F238E27FC236}">
                        <a16:creationId xmlns:a16="http://schemas.microsoft.com/office/drawing/2014/main" id="{0108DE24-609D-ECE6-2DE7-76AB24F328F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4190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6" name="フリーフォーム 35">
                    <a:extLst>
                      <a:ext uri="{FF2B5EF4-FFF2-40B4-BE49-F238E27FC236}">
                        <a16:creationId xmlns:a16="http://schemas.microsoft.com/office/drawing/2014/main" id="{EC560026-264E-BC9A-2DDD-F1F467E12B4B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7" name="フリーフォーム 36">
                    <a:extLst>
                      <a:ext uri="{FF2B5EF4-FFF2-40B4-BE49-F238E27FC236}">
                        <a16:creationId xmlns:a16="http://schemas.microsoft.com/office/drawing/2014/main" id="{D616E79A-99E5-6E0F-E197-32130F544A7D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8" name="フリーフォーム 37">
                    <a:extLst>
                      <a:ext uri="{FF2B5EF4-FFF2-40B4-BE49-F238E27FC236}">
                        <a16:creationId xmlns:a16="http://schemas.microsoft.com/office/drawing/2014/main" id="{E2B53D0E-7DBD-D24D-A268-8C0D834CE611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39" name="フリーフォーム 38">
                    <a:extLst>
                      <a:ext uri="{FF2B5EF4-FFF2-40B4-BE49-F238E27FC236}">
                        <a16:creationId xmlns:a16="http://schemas.microsoft.com/office/drawing/2014/main" id="{524F60DA-F418-4831-B2F7-1AFBCE09E58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0" name="フリーフォーム 39">
                    <a:extLst>
                      <a:ext uri="{FF2B5EF4-FFF2-40B4-BE49-F238E27FC236}">
                        <a16:creationId xmlns:a16="http://schemas.microsoft.com/office/drawing/2014/main" id="{9958743E-8AA6-51BC-4011-D4FD9663D28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1" name="フリーフォーム 40">
                    <a:extLst>
                      <a:ext uri="{FF2B5EF4-FFF2-40B4-BE49-F238E27FC236}">
                        <a16:creationId xmlns:a16="http://schemas.microsoft.com/office/drawing/2014/main" id="{5F008FF9-EF98-3A96-35FD-85E2D0744013}"/>
                      </a:ext>
                    </a:extLst>
                  </p:cNvPr>
                  <p:cNvSpPr/>
                  <p:nvPr/>
                </p:nvSpPr>
                <p:spPr>
                  <a:xfrm>
                    <a:off x="7960591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2" name="フリーフォーム 41">
                    <a:extLst>
                      <a:ext uri="{FF2B5EF4-FFF2-40B4-BE49-F238E27FC236}">
                        <a16:creationId xmlns:a16="http://schemas.microsoft.com/office/drawing/2014/main" id="{EACE1BA2-7060-5A71-295C-6A4A95FE6340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1690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5" name="フリーフォーム 44">
                    <a:extLst>
                      <a:ext uri="{FF2B5EF4-FFF2-40B4-BE49-F238E27FC236}">
                        <a16:creationId xmlns:a16="http://schemas.microsoft.com/office/drawing/2014/main" id="{4DF65A67-F3D9-735C-4949-EA1E5E75B585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5440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6" name="フリーフォーム 45">
                    <a:extLst>
                      <a:ext uri="{FF2B5EF4-FFF2-40B4-BE49-F238E27FC236}">
                        <a16:creationId xmlns:a16="http://schemas.microsoft.com/office/drawing/2014/main" id="{CBB86351-AC78-439B-4F8F-EA949BEFCC79}"/>
                      </a:ext>
                    </a:extLst>
                  </p:cNvPr>
                  <p:cNvSpPr/>
                  <p:nvPr/>
                </p:nvSpPr>
                <p:spPr>
                  <a:xfrm>
                    <a:off x="7948055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47" name="フリーフォーム 46">
                    <a:extLst>
                      <a:ext uri="{FF2B5EF4-FFF2-40B4-BE49-F238E27FC236}">
                        <a16:creationId xmlns:a16="http://schemas.microsoft.com/office/drawing/2014/main" id="{4C60D859-C325-5BD8-AC1D-79AAB28A228C}"/>
                      </a:ext>
                    </a:extLst>
                  </p:cNvPr>
                  <p:cNvSpPr/>
                  <p:nvPr/>
                </p:nvSpPr>
                <p:spPr>
                  <a:xfrm>
                    <a:off x="7998199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0" name="フリーフォーム 49">
                    <a:extLst>
                      <a:ext uri="{FF2B5EF4-FFF2-40B4-BE49-F238E27FC236}">
                        <a16:creationId xmlns:a16="http://schemas.microsoft.com/office/drawing/2014/main" id="{BC15D4BA-BE20-1A8B-570A-5916165D8B37}"/>
                      </a:ext>
                    </a:extLst>
                  </p:cNvPr>
                  <p:cNvSpPr/>
                  <p:nvPr/>
                </p:nvSpPr>
                <p:spPr>
                  <a:xfrm>
                    <a:off x="8023271" y="553565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1" name="フリーフォーム 50">
                    <a:extLst>
                      <a:ext uri="{FF2B5EF4-FFF2-40B4-BE49-F238E27FC236}">
                        <a16:creationId xmlns:a16="http://schemas.microsoft.com/office/drawing/2014/main" id="{C7ACB960-0BAC-37A9-4FD8-A6242FF99C0D}"/>
                      </a:ext>
                    </a:extLst>
                  </p:cNvPr>
                  <p:cNvSpPr/>
                  <p:nvPr/>
                </p:nvSpPr>
                <p:spPr>
                  <a:xfrm>
                    <a:off x="8073415" y="551691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2" name="フリーフォーム 51">
                    <a:extLst>
                      <a:ext uri="{FF2B5EF4-FFF2-40B4-BE49-F238E27FC236}">
                        <a16:creationId xmlns:a16="http://schemas.microsoft.com/office/drawing/2014/main" id="{30EFB195-19C8-2C3F-FE72-592AD8A6DBD4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3" name="フリーフォーム 52">
                    <a:extLst>
                      <a:ext uri="{FF2B5EF4-FFF2-40B4-BE49-F238E27FC236}">
                        <a16:creationId xmlns:a16="http://schemas.microsoft.com/office/drawing/2014/main" id="{A0CF99B8-55EA-4521-B9A3-2675C135706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4" name="フリーフォーム 53">
                    <a:extLst>
                      <a:ext uri="{FF2B5EF4-FFF2-40B4-BE49-F238E27FC236}">
                        <a16:creationId xmlns:a16="http://schemas.microsoft.com/office/drawing/2014/main" id="{DB4F0791-F1B2-FAAC-0F26-B73B7E8D7A1A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5" name="フリーフォーム 54">
                    <a:extLst>
                      <a:ext uri="{FF2B5EF4-FFF2-40B4-BE49-F238E27FC236}">
                        <a16:creationId xmlns:a16="http://schemas.microsoft.com/office/drawing/2014/main" id="{A8A7E66C-613D-21F6-B03A-425715D388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6" name="フリーフォーム 55">
                    <a:extLst>
                      <a:ext uri="{FF2B5EF4-FFF2-40B4-BE49-F238E27FC236}">
                        <a16:creationId xmlns:a16="http://schemas.microsoft.com/office/drawing/2014/main" id="{00930320-F855-5DF9-8AAF-87B85DD0BE9A}"/>
                      </a:ext>
                    </a:extLst>
                  </p:cNvPr>
                  <p:cNvSpPr/>
                  <p:nvPr/>
                </p:nvSpPr>
                <p:spPr>
                  <a:xfrm>
                    <a:off x="7872822" y="551691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7" name="フリーフォーム 56">
                    <a:extLst>
                      <a:ext uri="{FF2B5EF4-FFF2-40B4-BE49-F238E27FC236}">
                        <a16:creationId xmlns:a16="http://schemas.microsoft.com/office/drawing/2014/main" id="{3A3B3487-6F13-0BB3-30C1-3B532A34296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8" name="フリーフォーム 57">
                    <a:extLst>
                      <a:ext uri="{FF2B5EF4-FFF2-40B4-BE49-F238E27FC236}">
                        <a16:creationId xmlns:a16="http://schemas.microsoft.com/office/drawing/2014/main" id="{F047BF1C-74CC-730E-C5D0-737546576D5C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59" name="フリーフォーム 58">
                    <a:extLst>
                      <a:ext uri="{FF2B5EF4-FFF2-40B4-BE49-F238E27FC236}">
                        <a16:creationId xmlns:a16="http://schemas.microsoft.com/office/drawing/2014/main" id="{C75C3C4D-A57D-355B-ADCB-6084F23D25AE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0" name="フリーフォーム 59">
                    <a:extLst>
                      <a:ext uri="{FF2B5EF4-FFF2-40B4-BE49-F238E27FC236}">
                        <a16:creationId xmlns:a16="http://schemas.microsoft.com/office/drawing/2014/main" id="{3C5E1EC0-1D98-A9BF-FBBC-573547E89BE2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1" name="フリーフォーム 60">
                    <a:extLst>
                      <a:ext uri="{FF2B5EF4-FFF2-40B4-BE49-F238E27FC236}">
                        <a16:creationId xmlns:a16="http://schemas.microsoft.com/office/drawing/2014/main" id="{7BD1B1F0-D969-BD94-ABD0-A1501F28547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2" name="フリーフォーム 61">
                    <a:extLst>
                      <a:ext uri="{FF2B5EF4-FFF2-40B4-BE49-F238E27FC236}">
                        <a16:creationId xmlns:a16="http://schemas.microsoft.com/office/drawing/2014/main" id="{5FE9F39E-9B01-1DEA-A7C1-A01DF8FAAB10}"/>
                      </a:ext>
                    </a:extLst>
                  </p:cNvPr>
                  <p:cNvSpPr/>
                  <p:nvPr/>
                </p:nvSpPr>
                <p:spPr>
                  <a:xfrm>
                    <a:off x="783522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3" name="フリーフォーム 62">
                    <a:extLst>
                      <a:ext uri="{FF2B5EF4-FFF2-40B4-BE49-F238E27FC236}">
                        <a16:creationId xmlns:a16="http://schemas.microsoft.com/office/drawing/2014/main" id="{595ABC63-FE5F-11AE-78AC-D91338689BC3}"/>
                      </a:ext>
                    </a:extLst>
                  </p:cNvPr>
                  <p:cNvSpPr/>
                  <p:nvPr/>
                </p:nvSpPr>
                <p:spPr>
                  <a:xfrm>
                    <a:off x="7822687" y="5535659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4" name="フリーフォーム 63">
                    <a:extLst>
                      <a:ext uri="{FF2B5EF4-FFF2-40B4-BE49-F238E27FC236}">
                        <a16:creationId xmlns:a16="http://schemas.microsoft.com/office/drawing/2014/main" id="{B1AABA6F-0963-48E0-32CF-C52556864CAF}"/>
                      </a:ext>
                    </a:extLst>
                  </p:cNvPr>
                  <p:cNvSpPr/>
                  <p:nvPr/>
                </p:nvSpPr>
                <p:spPr>
                  <a:xfrm>
                    <a:off x="7872831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5" name="フリーフォーム 64">
                    <a:extLst>
                      <a:ext uri="{FF2B5EF4-FFF2-40B4-BE49-F238E27FC236}">
                        <a16:creationId xmlns:a16="http://schemas.microsoft.com/office/drawing/2014/main" id="{CB2FF992-B6A5-13F8-408E-A6A5A330232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4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6" name="フリーフォーム 65">
                    <a:extLst>
                      <a:ext uri="{FF2B5EF4-FFF2-40B4-BE49-F238E27FC236}">
                        <a16:creationId xmlns:a16="http://schemas.microsoft.com/office/drawing/2014/main" id="{44E19C35-049A-2201-B1EB-B4F02B7B244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7" name="フリーフォーム 66">
                    <a:extLst>
                      <a:ext uri="{FF2B5EF4-FFF2-40B4-BE49-F238E27FC236}">
                        <a16:creationId xmlns:a16="http://schemas.microsoft.com/office/drawing/2014/main" id="{DEC8DB21-165B-A25C-DC67-21071CB20AE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8" name="フリーフォーム 67">
                    <a:extLst>
                      <a:ext uri="{FF2B5EF4-FFF2-40B4-BE49-F238E27FC236}">
                        <a16:creationId xmlns:a16="http://schemas.microsoft.com/office/drawing/2014/main" id="{30BD89B0-FE73-F9C6-92F7-1B118FDC04A1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69" name="フリーフォーム 68">
                    <a:extLst>
                      <a:ext uri="{FF2B5EF4-FFF2-40B4-BE49-F238E27FC236}">
                        <a16:creationId xmlns:a16="http://schemas.microsoft.com/office/drawing/2014/main" id="{5DF00485-B36A-5B8D-7FF5-8B9EEDA6387A}"/>
                      </a:ext>
                    </a:extLst>
                  </p:cNvPr>
                  <p:cNvSpPr/>
                  <p:nvPr/>
                </p:nvSpPr>
                <p:spPr>
                  <a:xfrm>
                    <a:off x="7747472" y="55169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0" name="フリーフォーム 69">
                    <a:extLst>
                      <a:ext uri="{FF2B5EF4-FFF2-40B4-BE49-F238E27FC236}">
                        <a16:creationId xmlns:a16="http://schemas.microsoft.com/office/drawing/2014/main" id="{6CEC1020-F4DA-4492-17EB-B58997B6FBCE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1" name="フリーフォーム 70">
                    <a:extLst>
                      <a:ext uri="{FF2B5EF4-FFF2-40B4-BE49-F238E27FC236}">
                        <a16:creationId xmlns:a16="http://schemas.microsoft.com/office/drawing/2014/main" id="{227B2B8C-490B-9822-240E-AD1CA86289F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54407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2" name="フリーフォーム 71">
                    <a:extLst>
                      <a:ext uri="{FF2B5EF4-FFF2-40B4-BE49-F238E27FC236}">
                        <a16:creationId xmlns:a16="http://schemas.microsoft.com/office/drawing/2014/main" id="{90F9C684-C985-5515-950D-7A6BB0FF8E85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16901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3" name="フリーフォーム 72">
                    <a:extLst>
                      <a:ext uri="{FF2B5EF4-FFF2-40B4-BE49-F238E27FC236}">
                        <a16:creationId xmlns:a16="http://schemas.microsoft.com/office/drawing/2014/main" id="{DBDF3DD4-8F1C-8989-E60E-CEF7D609761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54407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4" name="フリーフォーム 73">
                    <a:extLst>
                      <a:ext uri="{FF2B5EF4-FFF2-40B4-BE49-F238E27FC236}">
                        <a16:creationId xmlns:a16="http://schemas.microsoft.com/office/drawing/2014/main" id="{D1D6A801-1C97-36BF-FE38-6D8659B23698}"/>
                      </a:ext>
                    </a:extLst>
                  </p:cNvPr>
                  <p:cNvSpPr/>
                  <p:nvPr/>
                </p:nvSpPr>
                <p:spPr>
                  <a:xfrm>
                    <a:off x="7647193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5" name="フリーフォーム 74">
                    <a:extLst>
                      <a:ext uri="{FF2B5EF4-FFF2-40B4-BE49-F238E27FC236}">
                        <a16:creationId xmlns:a16="http://schemas.microsoft.com/office/drawing/2014/main" id="{718F2DEF-317A-47B4-8C3F-433D4C5FC324}"/>
                      </a:ext>
                    </a:extLst>
                  </p:cNvPr>
                  <p:cNvSpPr/>
                  <p:nvPr/>
                </p:nvSpPr>
                <p:spPr>
                  <a:xfrm>
                    <a:off x="7709872" y="5516910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6" name="フリーフォーム 75">
                    <a:extLst>
                      <a:ext uri="{FF2B5EF4-FFF2-40B4-BE49-F238E27FC236}">
                        <a16:creationId xmlns:a16="http://schemas.microsoft.com/office/drawing/2014/main" id="{11580BB5-7EC4-07FF-B6DC-BF75A6408C0A}"/>
                      </a:ext>
                    </a:extLst>
                  </p:cNvPr>
                  <p:cNvSpPr/>
                  <p:nvPr/>
                </p:nvSpPr>
                <p:spPr>
                  <a:xfrm>
                    <a:off x="7697336" y="55356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7" name="フリーフォーム 76">
                    <a:extLst>
                      <a:ext uri="{FF2B5EF4-FFF2-40B4-BE49-F238E27FC236}">
                        <a16:creationId xmlns:a16="http://schemas.microsoft.com/office/drawing/2014/main" id="{98CF1D7E-9FA0-AD06-5F2C-3FE0C707940C}"/>
                      </a:ext>
                    </a:extLst>
                  </p:cNvPr>
                  <p:cNvSpPr/>
                  <p:nvPr/>
                </p:nvSpPr>
                <p:spPr>
                  <a:xfrm>
                    <a:off x="7747480" y="5516910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8" name="フリーフォーム 77">
                    <a:extLst>
                      <a:ext uri="{FF2B5EF4-FFF2-40B4-BE49-F238E27FC236}">
                        <a16:creationId xmlns:a16="http://schemas.microsoft.com/office/drawing/2014/main" id="{E9B51DFA-0B9A-46BE-7DF5-0265A472A1FA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79" name="フリーフォーム 78">
                    <a:extLst>
                      <a:ext uri="{FF2B5EF4-FFF2-40B4-BE49-F238E27FC236}">
                        <a16:creationId xmlns:a16="http://schemas.microsoft.com/office/drawing/2014/main" id="{EDCDF39E-6F13-EB65-FA8A-4F8E7F977CC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" name="フリーフォーム 79">
                    <a:extLst>
                      <a:ext uri="{FF2B5EF4-FFF2-40B4-BE49-F238E27FC236}">
                        <a16:creationId xmlns:a16="http://schemas.microsoft.com/office/drawing/2014/main" id="{F3ADD0BC-9546-6360-21DA-8A6AF3B29837}"/>
                      </a:ext>
                    </a:extLst>
                  </p:cNvPr>
                  <p:cNvSpPr/>
                  <p:nvPr/>
                </p:nvSpPr>
                <p:spPr>
                  <a:xfrm>
                    <a:off x="8098482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3" name="フリーフォーム 82">
                    <a:extLst>
                      <a:ext uri="{FF2B5EF4-FFF2-40B4-BE49-F238E27FC236}">
                        <a16:creationId xmlns:a16="http://schemas.microsoft.com/office/drawing/2014/main" id="{BD7C861D-44A4-CD29-E6AD-40FC461AC804}"/>
                      </a:ext>
                    </a:extLst>
                  </p:cNvPr>
                  <p:cNvSpPr/>
                  <p:nvPr/>
                </p:nvSpPr>
                <p:spPr>
                  <a:xfrm>
                    <a:off x="8223841" y="547941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4" name="フリーフォーム 83">
                    <a:extLst>
                      <a:ext uri="{FF2B5EF4-FFF2-40B4-BE49-F238E27FC236}">
                        <a16:creationId xmlns:a16="http://schemas.microsoft.com/office/drawing/2014/main" id="{2A8A80D4-E326-28C4-D83D-31EF3163701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0439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5" name="フリーフォーム 84">
                    <a:extLst>
                      <a:ext uri="{FF2B5EF4-FFF2-40B4-BE49-F238E27FC236}">
                        <a16:creationId xmlns:a16="http://schemas.microsoft.com/office/drawing/2014/main" id="{B675BDD4-85FE-C930-74CC-858C12E37AFB}"/>
                      </a:ext>
                    </a:extLst>
                  </p:cNvPr>
                  <p:cNvSpPr/>
                  <p:nvPr/>
                </p:nvSpPr>
                <p:spPr>
                  <a:xfrm>
                    <a:off x="799820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6" name="フリーフォーム 85">
                    <a:extLst>
                      <a:ext uri="{FF2B5EF4-FFF2-40B4-BE49-F238E27FC236}">
                        <a16:creationId xmlns:a16="http://schemas.microsoft.com/office/drawing/2014/main" id="{F7BDBDB6-2226-146E-6645-F58DFBE15EED}"/>
                      </a:ext>
                    </a:extLst>
                  </p:cNvPr>
                  <p:cNvSpPr/>
                  <p:nvPr/>
                </p:nvSpPr>
                <p:spPr>
                  <a:xfrm>
                    <a:off x="8060883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" name="フリーフォーム 86">
                    <a:extLst>
                      <a:ext uri="{FF2B5EF4-FFF2-40B4-BE49-F238E27FC236}">
                        <a16:creationId xmlns:a16="http://schemas.microsoft.com/office/drawing/2014/main" id="{2FF9FFC0-11AE-80A5-ACA5-3CCBA6394A36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7940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" name="フリーフォーム 87">
                    <a:extLst>
                      <a:ext uri="{FF2B5EF4-FFF2-40B4-BE49-F238E27FC236}">
                        <a16:creationId xmlns:a16="http://schemas.microsoft.com/office/drawing/2014/main" id="{AD04D97D-F2FC-F3DA-5A0A-70E8085443AE}"/>
                      </a:ext>
                    </a:extLst>
                  </p:cNvPr>
                  <p:cNvSpPr/>
                  <p:nvPr/>
                </p:nvSpPr>
                <p:spPr>
                  <a:xfrm>
                    <a:off x="8123562" y="5516906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" name="フリーフォーム 88">
                    <a:extLst>
                      <a:ext uri="{FF2B5EF4-FFF2-40B4-BE49-F238E27FC236}">
                        <a16:creationId xmlns:a16="http://schemas.microsoft.com/office/drawing/2014/main" id="{BDA4CEEF-F7C0-A1FE-44D9-5556A4142CB4}"/>
                      </a:ext>
                    </a:extLst>
                  </p:cNvPr>
                  <p:cNvSpPr/>
                  <p:nvPr/>
                </p:nvSpPr>
                <p:spPr>
                  <a:xfrm>
                    <a:off x="8048347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" name="フリーフォーム 89">
                    <a:extLst>
                      <a:ext uri="{FF2B5EF4-FFF2-40B4-BE49-F238E27FC236}">
                        <a16:creationId xmlns:a16="http://schemas.microsoft.com/office/drawing/2014/main" id="{A7CF9947-D086-F02E-A901-E6A7329BFD9D}"/>
                      </a:ext>
                    </a:extLst>
                  </p:cNvPr>
                  <p:cNvSpPr/>
                  <p:nvPr/>
                </p:nvSpPr>
                <p:spPr>
                  <a:xfrm>
                    <a:off x="8098490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" name="フリーフォーム 90">
                    <a:extLst>
                      <a:ext uri="{FF2B5EF4-FFF2-40B4-BE49-F238E27FC236}">
                        <a16:creationId xmlns:a16="http://schemas.microsoft.com/office/drawing/2014/main" id="{36288564-9CD5-9E1A-9DFF-57F6B6E4DC8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498158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" name="フリーフォーム 91">
                    <a:extLst>
                      <a:ext uri="{FF2B5EF4-FFF2-40B4-BE49-F238E27FC236}">
                        <a16:creationId xmlns:a16="http://schemas.microsoft.com/office/drawing/2014/main" id="{B8D37CB1-5560-1B09-E9F6-ABE8688A71FD}"/>
                      </a:ext>
                    </a:extLst>
                  </p:cNvPr>
                  <p:cNvSpPr/>
                  <p:nvPr/>
                </p:nvSpPr>
                <p:spPr>
                  <a:xfrm>
                    <a:off x="8173706" y="5479409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" name="フリーフォーム 128">
                    <a:extLst>
                      <a:ext uri="{FF2B5EF4-FFF2-40B4-BE49-F238E27FC236}">
                        <a16:creationId xmlns:a16="http://schemas.microsoft.com/office/drawing/2014/main" id="{5AAA01A8-0092-9941-3801-740A924DDD58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" name="フリーフォーム 129">
                    <a:extLst>
                      <a:ext uri="{FF2B5EF4-FFF2-40B4-BE49-F238E27FC236}">
                        <a16:creationId xmlns:a16="http://schemas.microsoft.com/office/drawing/2014/main" id="{DDFC8D27-47E7-3149-10FC-1FE9ECDF7F4F}"/>
                      </a:ext>
                    </a:extLst>
                  </p:cNvPr>
                  <p:cNvSpPr/>
                  <p:nvPr/>
                </p:nvSpPr>
                <p:spPr>
                  <a:xfrm>
                    <a:off x="7973114" y="547941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" name="フリーフォーム 130">
                    <a:extLst>
                      <a:ext uri="{FF2B5EF4-FFF2-40B4-BE49-F238E27FC236}">
                        <a16:creationId xmlns:a16="http://schemas.microsoft.com/office/drawing/2014/main" id="{AAFD8E83-AC21-313C-256D-FDAC0103651A}"/>
                      </a:ext>
                    </a:extLst>
                  </p:cNvPr>
                  <p:cNvSpPr/>
                  <p:nvPr/>
                </p:nvSpPr>
                <p:spPr>
                  <a:xfrm>
                    <a:off x="787283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" name="フリーフォーム 132">
                    <a:extLst>
                      <a:ext uri="{FF2B5EF4-FFF2-40B4-BE49-F238E27FC236}">
                        <a16:creationId xmlns:a16="http://schemas.microsoft.com/office/drawing/2014/main" id="{A91767DA-9847-3DDC-1336-7EFFC28C2D2F}"/>
                      </a:ext>
                    </a:extLst>
                  </p:cNvPr>
                  <p:cNvSpPr/>
                  <p:nvPr/>
                </p:nvSpPr>
                <p:spPr>
                  <a:xfrm>
                    <a:off x="7935515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" name="フリーフォーム 133">
                    <a:extLst>
                      <a:ext uri="{FF2B5EF4-FFF2-40B4-BE49-F238E27FC236}">
                        <a16:creationId xmlns:a16="http://schemas.microsoft.com/office/drawing/2014/main" id="{EA68E3F4-CD14-4A2F-3BE6-A69112BF7F2B}"/>
                      </a:ext>
                    </a:extLst>
                  </p:cNvPr>
                  <p:cNvSpPr/>
                  <p:nvPr/>
                </p:nvSpPr>
                <p:spPr>
                  <a:xfrm>
                    <a:off x="7922979" y="5498158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" name="フリーフォーム 134">
                    <a:extLst>
                      <a:ext uri="{FF2B5EF4-FFF2-40B4-BE49-F238E27FC236}">
                        <a16:creationId xmlns:a16="http://schemas.microsoft.com/office/drawing/2014/main" id="{1DF0FEC6-24AD-F449-E979-A655A0C70D69}"/>
                      </a:ext>
                    </a:extLst>
                  </p:cNvPr>
                  <p:cNvSpPr/>
                  <p:nvPr/>
                </p:nvSpPr>
                <p:spPr>
                  <a:xfrm>
                    <a:off x="797312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" name="フリーフォーム 138">
                    <a:extLst>
                      <a:ext uri="{FF2B5EF4-FFF2-40B4-BE49-F238E27FC236}">
                        <a16:creationId xmlns:a16="http://schemas.microsoft.com/office/drawing/2014/main" id="{F2397E36-E7F2-01E6-5CE3-AB9C4B7E9FF3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" name="フリーフォーム 139">
                    <a:extLst>
                      <a:ext uri="{FF2B5EF4-FFF2-40B4-BE49-F238E27FC236}">
                        <a16:creationId xmlns:a16="http://schemas.microsoft.com/office/drawing/2014/main" id="{1DAA3914-F845-8F31-A9AD-86499610A145}"/>
                      </a:ext>
                    </a:extLst>
                  </p:cNvPr>
                  <p:cNvSpPr/>
                  <p:nvPr/>
                </p:nvSpPr>
                <p:spPr>
                  <a:xfrm>
                    <a:off x="7847763" y="547941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" name="フリーフォーム 140">
                    <a:extLst>
                      <a:ext uri="{FF2B5EF4-FFF2-40B4-BE49-F238E27FC236}">
                        <a16:creationId xmlns:a16="http://schemas.microsoft.com/office/drawing/2014/main" id="{810AADDF-EC11-888E-538D-EED534923C2D}"/>
                      </a:ext>
                    </a:extLst>
                  </p:cNvPr>
                  <p:cNvSpPr/>
                  <p:nvPr/>
                </p:nvSpPr>
                <p:spPr>
                  <a:xfrm>
                    <a:off x="774748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" name="フリーフォーム 141">
                    <a:extLst>
                      <a:ext uri="{FF2B5EF4-FFF2-40B4-BE49-F238E27FC236}">
                        <a16:creationId xmlns:a16="http://schemas.microsoft.com/office/drawing/2014/main" id="{2CEAEE1E-1499-6A68-F281-98319214A1F4}"/>
                      </a:ext>
                    </a:extLst>
                  </p:cNvPr>
                  <p:cNvSpPr/>
                  <p:nvPr/>
                </p:nvSpPr>
                <p:spPr>
                  <a:xfrm>
                    <a:off x="7810164" y="5479409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" name="フリーフォーム 142">
                    <a:extLst>
                      <a:ext uri="{FF2B5EF4-FFF2-40B4-BE49-F238E27FC236}">
                        <a16:creationId xmlns:a16="http://schemas.microsoft.com/office/drawing/2014/main" id="{B0DFA67B-B940-E9E5-D12D-872AD5D85443}"/>
                      </a:ext>
                    </a:extLst>
                  </p:cNvPr>
                  <p:cNvSpPr/>
                  <p:nvPr/>
                </p:nvSpPr>
                <p:spPr>
                  <a:xfrm>
                    <a:off x="7797628" y="5498157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" name="フリーフォーム 143">
                    <a:extLst>
                      <a:ext uri="{FF2B5EF4-FFF2-40B4-BE49-F238E27FC236}">
                        <a16:creationId xmlns:a16="http://schemas.microsoft.com/office/drawing/2014/main" id="{D38C9B4C-4343-3A9E-D8D8-E1DA58941F0D}"/>
                      </a:ext>
                    </a:extLst>
                  </p:cNvPr>
                  <p:cNvSpPr/>
                  <p:nvPr/>
                </p:nvSpPr>
                <p:spPr>
                  <a:xfrm>
                    <a:off x="7847772" y="5479409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" name="フリーフォーム 144">
                    <a:extLst>
                      <a:ext uri="{FF2B5EF4-FFF2-40B4-BE49-F238E27FC236}">
                        <a16:creationId xmlns:a16="http://schemas.microsoft.com/office/drawing/2014/main" id="{81580CA4-1973-59CC-67DE-61FA0C8D9229}"/>
                      </a:ext>
                    </a:extLst>
                  </p:cNvPr>
                  <p:cNvSpPr/>
                  <p:nvPr/>
                </p:nvSpPr>
                <p:spPr>
                  <a:xfrm>
                    <a:off x="7897911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" name="フリーフォーム 145">
                    <a:extLst>
                      <a:ext uri="{FF2B5EF4-FFF2-40B4-BE49-F238E27FC236}">
                        <a16:creationId xmlns:a16="http://schemas.microsoft.com/office/drawing/2014/main" id="{7908A597-8365-76A2-283E-A460A53DCD23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" name="フリーフォーム 146">
                    <a:extLst>
                      <a:ext uri="{FF2B5EF4-FFF2-40B4-BE49-F238E27FC236}">
                        <a16:creationId xmlns:a16="http://schemas.microsoft.com/office/drawing/2014/main" id="{6C2E721E-00BA-B811-9C55-9CDCCEBE7376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" name="フリーフォーム 147">
                    <a:extLst>
                      <a:ext uri="{FF2B5EF4-FFF2-40B4-BE49-F238E27FC236}">
                        <a16:creationId xmlns:a16="http://schemas.microsoft.com/office/drawing/2014/main" id="{9B44D252-E483-7491-6E32-D1A5F2F62185}"/>
                      </a:ext>
                    </a:extLst>
                  </p:cNvPr>
                  <p:cNvSpPr/>
                  <p:nvPr/>
                </p:nvSpPr>
                <p:spPr>
                  <a:xfrm>
                    <a:off x="8123550" y="564190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" name="フリーフォーム 148">
                    <a:extLst>
                      <a:ext uri="{FF2B5EF4-FFF2-40B4-BE49-F238E27FC236}">
                        <a16:creationId xmlns:a16="http://schemas.microsoft.com/office/drawing/2014/main" id="{281B1ED7-879D-FACF-309C-E049A272193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6689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" name="フリーフォーム 149">
                    <a:extLst>
                      <a:ext uri="{FF2B5EF4-FFF2-40B4-BE49-F238E27FC236}">
                        <a16:creationId xmlns:a16="http://schemas.microsoft.com/office/drawing/2014/main" id="{8254D87B-FF73-5936-717A-3A955CDD6228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" name="フリーフォーム 150">
                    <a:extLst>
                      <a:ext uri="{FF2B5EF4-FFF2-40B4-BE49-F238E27FC236}">
                        <a16:creationId xmlns:a16="http://schemas.microsoft.com/office/drawing/2014/main" id="{90D2C2D9-B7AF-3DB0-E8DC-3C30B20791C7}"/>
                      </a:ext>
                    </a:extLst>
                  </p:cNvPr>
                  <p:cNvSpPr/>
                  <p:nvPr/>
                </p:nvSpPr>
                <p:spPr>
                  <a:xfrm>
                    <a:off x="7960591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" name="フリーフォーム 151">
                    <a:extLst>
                      <a:ext uri="{FF2B5EF4-FFF2-40B4-BE49-F238E27FC236}">
                        <a16:creationId xmlns:a16="http://schemas.microsoft.com/office/drawing/2014/main" id="{6710F1D2-ABE4-5557-ED78-301091AF1807}"/>
                      </a:ext>
                    </a:extLst>
                  </p:cNvPr>
                  <p:cNvSpPr/>
                  <p:nvPr/>
                </p:nvSpPr>
                <p:spPr>
                  <a:xfrm>
                    <a:off x="7897911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" name="フリーフォーム 152">
                    <a:extLst>
                      <a:ext uri="{FF2B5EF4-FFF2-40B4-BE49-F238E27FC236}">
                        <a16:creationId xmlns:a16="http://schemas.microsoft.com/office/drawing/2014/main" id="{EE05DFE8-5049-1FD8-87AE-0ACED29C13BC}"/>
                      </a:ext>
                    </a:extLst>
                  </p:cNvPr>
                  <p:cNvSpPr/>
                  <p:nvPr/>
                </p:nvSpPr>
                <p:spPr>
                  <a:xfrm>
                    <a:off x="7897911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" name="フリーフォーム 153">
                    <a:extLst>
                      <a:ext uri="{FF2B5EF4-FFF2-40B4-BE49-F238E27FC236}">
                        <a16:creationId xmlns:a16="http://schemas.microsoft.com/office/drawing/2014/main" id="{6875F589-14F9-55D0-26F1-889968555E5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74189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" name="フリーフォーム 154">
                    <a:extLst>
                      <a:ext uri="{FF2B5EF4-FFF2-40B4-BE49-F238E27FC236}">
                        <a16:creationId xmlns:a16="http://schemas.microsoft.com/office/drawing/2014/main" id="{13F7EE18-3C17-157D-0F1E-54E9B220121D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79399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" name="フリーフォーム 155">
                    <a:extLst>
                      <a:ext uri="{FF2B5EF4-FFF2-40B4-BE49-F238E27FC236}">
                        <a16:creationId xmlns:a16="http://schemas.microsoft.com/office/drawing/2014/main" id="{6B971051-C315-BADF-44EC-41FA50B0C952}"/>
                      </a:ext>
                    </a:extLst>
                  </p:cNvPr>
                  <p:cNvSpPr/>
                  <p:nvPr/>
                </p:nvSpPr>
                <p:spPr>
                  <a:xfrm>
                    <a:off x="8023271" y="5660651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" name="フリーフォーム 156">
                    <a:extLst>
                      <a:ext uri="{FF2B5EF4-FFF2-40B4-BE49-F238E27FC236}">
                        <a16:creationId xmlns:a16="http://schemas.microsoft.com/office/drawing/2014/main" id="{23BB089D-3E25-2C26-AB3A-2C349B547E35}"/>
                      </a:ext>
                    </a:extLst>
                  </p:cNvPr>
                  <p:cNvSpPr/>
                  <p:nvPr/>
                </p:nvSpPr>
                <p:spPr>
                  <a:xfrm>
                    <a:off x="8073415" y="564190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" name="フリーフォーム 157">
                    <a:extLst>
                      <a:ext uri="{FF2B5EF4-FFF2-40B4-BE49-F238E27FC236}">
                        <a16:creationId xmlns:a16="http://schemas.microsoft.com/office/drawing/2014/main" id="{EFBF9B10-5919-5425-8915-CD45C1539FD0}"/>
                      </a:ext>
                    </a:extLst>
                  </p:cNvPr>
                  <p:cNvSpPr/>
                  <p:nvPr/>
                </p:nvSpPr>
                <p:spPr>
                  <a:xfrm>
                    <a:off x="777254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" name="フリーフォーム 158">
                    <a:extLst>
                      <a:ext uri="{FF2B5EF4-FFF2-40B4-BE49-F238E27FC236}">
                        <a16:creationId xmlns:a16="http://schemas.microsoft.com/office/drawing/2014/main" id="{9ECBA6FD-B36E-4F3D-CA9D-28670AC05E38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" name="フリーフォーム 159">
                    <a:extLst>
                      <a:ext uri="{FF2B5EF4-FFF2-40B4-BE49-F238E27FC236}">
                        <a16:creationId xmlns:a16="http://schemas.microsoft.com/office/drawing/2014/main" id="{6B83A678-AEF2-98FC-349A-563EAD7FEC45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" name="フリーフォーム 160">
                    <a:extLst>
                      <a:ext uri="{FF2B5EF4-FFF2-40B4-BE49-F238E27FC236}">
                        <a16:creationId xmlns:a16="http://schemas.microsoft.com/office/drawing/2014/main" id="{6388BE54-6BEE-8F0C-C457-AA8A886DABD7}"/>
                      </a:ext>
                    </a:extLst>
                  </p:cNvPr>
                  <p:cNvSpPr/>
                  <p:nvPr/>
                </p:nvSpPr>
                <p:spPr>
                  <a:xfrm>
                    <a:off x="783522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" name="フリーフォーム 161">
                    <a:extLst>
                      <a:ext uri="{FF2B5EF4-FFF2-40B4-BE49-F238E27FC236}">
                        <a16:creationId xmlns:a16="http://schemas.microsoft.com/office/drawing/2014/main" id="{2D8054B7-49DE-B9F9-0CAC-0EF198FE40E6}"/>
                      </a:ext>
                    </a:extLst>
                  </p:cNvPr>
                  <p:cNvSpPr/>
                  <p:nvPr/>
                </p:nvSpPr>
                <p:spPr>
                  <a:xfrm>
                    <a:off x="777254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" name="フリーフォーム 162">
                    <a:extLst>
                      <a:ext uri="{FF2B5EF4-FFF2-40B4-BE49-F238E27FC236}">
                        <a16:creationId xmlns:a16="http://schemas.microsoft.com/office/drawing/2014/main" id="{6E4B0811-C76C-AA0C-206E-A5E9F3C39CDC}"/>
                      </a:ext>
                    </a:extLst>
                  </p:cNvPr>
                  <p:cNvSpPr/>
                  <p:nvPr/>
                </p:nvSpPr>
                <p:spPr>
                  <a:xfrm>
                    <a:off x="777254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" name="フリーフォーム 163">
                    <a:extLst>
                      <a:ext uri="{FF2B5EF4-FFF2-40B4-BE49-F238E27FC236}">
                        <a16:creationId xmlns:a16="http://schemas.microsoft.com/office/drawing/2014/main" id="{4AB75A51-08A8-6FD0-09D0-FDDBC7B4583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8043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" name="フリーフォーム 164">
                    <a:extLst>
                      <a:ext uri="{FF2B5EF4-FFF2-40B4-BE49-F238E27FC236}">
                        <a16:creationId xmlns:a16="http://schemas.microsoft.com/office/drawing/2014/main" id="{BB008380-6592-4E7C-00AD-7E6EEB2C06A0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" name="フリーフォーム 165">
                    <a:extLst>
                      <a:ext uri="{FF2B5EF4-FFF2-40B4-BE49-F238E27FC236}">
                        <a16:creationId xmlns:a16="http://schemas.microsoft.com/office/drawing/2014/main" id="{450D87C9-4B6C-CBD7-4D3F-6F2E83085F8D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" name="フリーフォーム 166">
                    <a:extLst>
                      <a:ext uri="{FF2B5EF4-FFF2-40B4-BE49-F238E27FC236}">
                        <a16:creationId xmlns:a16="http://schemas.microsoft.com/office/drawing/2014/main" id="{E8B7F054-4CC4-DDA2-20EA-784BD6534419}"/>
                      </a:ext>
                    </a:extLst>
                  </p:cNvPr>
                  <p:cNvSpPr/>
                  <p:nvPr/>
                </p:nvSpPr>
                <p:spPr>
                  <a:xfrm>
                    <a:off x="7709872" y="5679399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" name="フリーフォーム 167">
                    <a:extLst>
                      <a:ext uri="{FF2B5EF4-FFF2-40B4-BE49-F238E27FC236}">
                        <a16:creationId xmlns:a16="http://schemas.microsoft.com/office/drawing/2014/main" id="{692B777F-563D-E56A-C95B-08FD24A0A009}"/>
                      </a:ext>
                    </a:extLst>
                  </p:cNvPr>
                  <p:cNvSpPr/>
                  <p:nvPr/>
                </p:nvSpPr>
                <p:spPr>
                  <a:xfrm>
                    <a:off x="7647193" y="5741894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" name="フリーフォーム 168">
                    <a:extLst>
                      <a:ext uri="{FF2B5EF4-FFF2-40B4-BE49-F238E27FC236}">
                        <a16:creationId xmlns:a16="http://schemas.microsoft.com/office/drawing/2014/main" id="{D7A57AEA-ECB6-A768-3414-1C315CD8263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679399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" name="フリーフォーム 169">
                    <a:extLst>
                      <a:ext uri="{FF2B5EF4-FFF2-40B4-BE49-F238E27FC236}">
                        <a16:creationId xmlns:a16="http://schemas.microsoft.com/office/drawing/2014/main" id="{4F46C5FA-F87A-649C-EE9D-9F4656B07D4C}"/>
                      </a:ext>
                    </a:extLst>
                  </p:cNvPr>
                  <p:cNvSpPr/>
                  <p:nvPr/>
                </p:nvSpPr>
                <p:spPr>
                  <a:xfrm>
                    <a:off x="8223841" y="560440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" name="フリーフォーム 170">
                    <a:extLst>
                      <a:ext uri="{FF2B5EF4-FFF2-40B4-BE49-F238E27FC236}">
                        <a16:creationId xmlns:a16="http://schemas.microsoft.com/office/drawing/2014/main" id="{A6531FBB-9C5C-4666-DFFC-AB0959BE16D1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2939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" name="フリーフォーム 171">
                    <a:extLst>
                      <a:ext uri="{FF2B5EF4-FFF2-40B4-BE49-F238E27FC236}">
                        <a16:creationId xmlns:a16="http://schemas.microsoft.com/office/drawing/2014/main" id="{F34BA31D-5786-3CAE-B042-A32DC9773BCF}"/>
                      </a:ext>
                    </a:extLst>
                  </p:cNvPr>
                  <p:cNvSpPr/>
                  <p:nvPr/>
                </p:nvSpPr>
                <p:spPr>
                  <a:xfrm>
                    <a:off x="8123562" y="5704393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" name="フリーフォーム 172">
                    <a:extLst>
                      <a:ext uri="{FF2B5EF4-FFF2-40B4-BE49-F238E27FC236}">
                        <a16:creationId xmlns:a16="http://schemas.microsoft.com/office/drawing/2014/main" id="{C5E9A9A4-F54D-34AE-A594-314F7CE5C01B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4189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" name="フリーフォーム 173">
                    <a:extLst>
                      <a:ext uri="{FF2B5EF4-FFF2-40B4-BE49-F238E27FC236}">
                        <a16:creationId xmlns:a16="http://schemas.microsoft.com/office/drawing/2014/main" id="{BB11F1C8-0094-9FE9-A57E-E973799AB105}"/>
                      </a:ext>
                    </a:extLst>
                  </p:cNvPr>
                  <p:cNvSpPr/>
                  <p:nvPr/>
                </p:nvSpPr>
                <p:spPr>
                  <a:xfrm>
                    <a:off x="8123562" y="562315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5" name="フリーフォーム 174">
                    <a:extLst>
                      <a:ext uri="{FF2B5EF4-FFF2-40B4-BE49-F238E27FC236}">
                        <a16:creationId xmlns:a16="http://schemas.microsoft.com/office/drawing/2014/main" id="{41EFB15D-3AE1-A474-1920-7AB6F5C8087B}"/>
                      </a:ext>
                    </a:extLst>
                  </p:cNvPr>
                  <p:cNvSpPr/>
                  <p:nvPr/>
                </p:nvSpPr>
                <p:spPr>
                  <a:xfrm>
                    <a:off x="8173706" y="5604402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6" name="フリーフォーム 175">
                    <a:extLst>
                      <a:ext uri="{FF2B5EF4-FFF2-40B4-BE49-F238E27FC236}">
                        <a16:creationId xmlns:a16="http://schemas.microsoft.com/office/drawing/2014/main" id="{A5D5BBDE-20DE-0A57-CA39-6132F5E75BBE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7" name="フリーフォーム 176">
                    <a:extLst>
                      <a:ext uri="{FF2B5EF4-FFF2-40B4-BE49-F238E27FC236}">
                        <a16:creationId xmlns:a16="http://schemas.microsoft.com/office/drawing/2014/main" id="{E8F76D84-CA28-A262-0D4B-233660DA7E28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8" name="フリーフォーム 177">
                    <a:extLst>
                      <a:ext uri="{FF2B5EF4-FFF2-40B4-BE49-F238E27FC236}">
                        <a16:creationId xmlns:a16="http://schemas.microsoft.com/office/drawing/2014/main" id="{DBCE7C2B-E78F-3A45-2955-F1DB5BB71793}"/>
                      </a:ext>
                    </a:extLst>
                  </p:cNvPr>
                  <p:cNvSpPr/>
                  <p:nvPr/>
                </p:nvSpPr>
                <p:spPr>
                  <a:xfrm>
                    <a:off x="8198768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9" name="フリーフォーム 178">
                    <a:extLst>
                      <a:ext uri="{FF2B5EF4-FFF2-40B4-BE49-F238E27FC236}">
                        <a16:creationId xmlns:a16="http://schemas.microsoft.com/office/drawing/2014/main" id="{AAB5A73C-990D-722B-8FBA-30D83B6C5504}"/>
                      </a:ext>
                    </a:extLst>
                  </p:cNvPr>
                  <p:cNvSpPr/>
                  <p:nvPr/>
                </p:nvSpPr>
                <p:spPr>
                  <a:xfrm>
                    <a:off x="8324127" y="544191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0" name="フリーフォーム 179">
                    <a:extLst>
                      <a:ext uri="{FF2B5EF4-FFF2-40B4-BE49-F238E27FC236}">
                        <a16:creationId xmlns:a16="http://schemas.microsoft.com/office/drawing/2014/main" id="{506666DA-9A37-6BC3-D677-4D62FA8717C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6690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1" name="フリーフォーム 180">
                    <a:extLst>
                      <a:ext uri="{FF2B5EF4-FFF2-40B4-BE49-F238E27FC236}">
                        <a16:creationId xmlns:a16="http://schemas.microsoft.com/office/drawing/2014/main" id="{ECCBD3D1-C574-664F-0C24-F6BF9F123CDB}"/>
                      </a:ext>
                    </a:extLst>
                  </p:cNvPr>
                  <p:cNvSpPr/>
                  <p:nvPr/>
                </p:nvSpPr>
                <p:spPr>
                  <a:xfrm>
                    <a:off x="8098489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2" name="フリーフォーム 181">
                    <a:extLst>
                      <a:ext uri="{FF2B5EF4-FFF2-40B4-BE49-F238E27FC236}">
                        <a16:creationId xmlns:a16="http://schemas.microsoft.com/office/drawing/2014/main" id="{638CBFAF-103B-8E53-E57B-1F145D5BFFCE}"/>
                      </a:ext>
                    </a:extLst>
                  </p:cNvPr>
                  <p:cNvSpPr/>
                  <p:nvPr/>
                </p:nvSpPr>
                <p:spPr>
                  <a:xfrm>
                    <a:off x="8161168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3" name="フリーフォーム 182">
                    <a:extLst>
                      <a:ext uri="{FF2B5EF4-FFF2-40B4-BE49-F238E27FC236}">
                        <a16:creationId xmlns:a16="http://schemas.microsoft.com/office/drawing/2014/main" id="{663A940C-31FF-FE4D-464B-CAB0AA8472D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41904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4" name="フリーフォーム 183">
                    <a:extLst>
                      <a:ext uri="{FF2B5EF4-FFF2-40B4-BE49-F238E27FC236}">
                        <a16:creationId xmlns:a16="http://schemas.microsoft.com/office/drawing/2014/main" id="{297D54E9-3CA6-C3B4-87AA-93311DD7A561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79410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5" name="フリーフォーム 184">
                    <a:extLst>
                      <a:ext uri="{FF2B5EF4-FFF2-40B4-BE49-F238E27FC236}">
                        <a16:creationId xmlns:a16="http://schemas.microsoft.com/office/drawing/2014/main" id="{4968D0FE-CA77-02AF-1589-70CFAAC6E670}"/>
                      </a:ext>
                    </a:extLst>
                  </p:cNvPr>
                  <p:cNvSpPr/>
                  <p:nvPr/>
                </p:nvSpPr>
                <p:spPr>
                  <a:xfrm>
                    <a:off x="8148633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6" name="フリーフォーム 185">
                    <a:extLst>
                      <a:ext uri="{FF2B5EF4-FFF2-40B4-BE49-F238E27FC236}">
                        <a16:creationId xmlns:a16="http://schemas.microsoft.com/office/drawing/2014/main" id="{A0C715C3-10D1-31AF-A4FC-74BC59B0AE3B}"/>
                      </a:ext>
                    </a:extLst>
                  </p:cNvPr>
                  <p:cNvSpPr/>
                  <p:nvPr/>
                </p:nvSpPr>
                <p:spPr>
                  <a:xfrm>
                    <a:off x="8198776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7" name="フリーフォーム 186">
                    <a:extLst>
                      <a:ext uri="{FF2B5EF4-FFF2-40B4-BE49-F238E27FC236}">
                        <a16:creationId xmlns:a16="http://schemas.microsoft.com/office/drawing/2014/main" id="{CA46E167-A5E0-B275-9E41-0C35A877287A}"/>
                      </a:ext>
                    </a:extLst>
                  </p:cNvPr>
                  <p:cNvSpPr/>
                  <p:nvPr/>
                </p:nvSpPr>
                <p:spPr>
                  <a:xfrm>
                    <a:off x="8223848" y="5460662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8" name="フリーフォーム 187">
                    <a:extLst>
                      <a:ext uri="{FF2B5EF4-FFF2-40B4-BE49-F238E27FC236}">
                        <a16:creationId xmlns:a16="http://schemas.microsoft.com/office/drawing/2014/main" id="{DEE54081-AF8D-058D-59EC-1F9F0D5BF6C3}"/>
                      </a:ext>
                    </a:extLst>
                  </p:cNvPr>
                  <p:cNvSpPr/>
                  <p:nvPr/>
                </p:nvSpPr>
                <p:spPr>
                  <a:xfrm>
                    <a:off x="8273992" y="5441913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89" name="フリーフォーム 188">
                    <a:extLst>
                      <a:ext uri="{FF2B5EF4-FFF2-40B4-BE49-F238E27FC236}">
                        <a16:creationId xmlns:a16="http://schemas.microsoft.com/office/drawing/2014/main" id="{0FD5237E-CCEA-7157-8E2D-9966F0F5F2AE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0" name="フリーフォーム 189">
                    <a:extLst>
                      <a:ext uri="{FF2B5EF4-FFF2-40B4-BE49-F238E27FC236}">
                        <a16:creationId xmlns:a16="http://schemas.microsoft.com/office/drawing/2014/main" id="{717C1499-918B-1B68-C1D8-90BD1787868E}"/>
                      </a:ext>
                    </a:extLst>
                  </p:cNvPr>
                  <p:cNvSpPr/>
                  <p:nvPr/>
                </p:nvSpPr>
                <p:spPr>
                  <a:xfrm>
                    <a:off x="8073400" y="544191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1" name="フリーフォーム 190">
                    <a:extLst>
                      <a:ext uri="{FF2B5EF4-FFF2-40B4-BE49-F238E27FC236}">
                        <a16:creationId xmlns:a16="http://schemas.microsoft.com/office/drawing/2014/main" id="{2324C9FB-3BBC-89EF-6222-E6009BE25BD1}"/>
                      </a:ext>
                    </a:extLst>
                  </p:cNvPr>
                  <p:cNvSpPr/>
                  <p:nvPr/>
                </p:nvSpPr>
                <p:spPr>
                  <a:xfrm>
                    <a:off x="797312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2" name="フリーフォーム 191">
                    <a:extLst>
                      <a:ext uri="{FF2B5EF4-FFF2-40B4-BE49-F238E27FC236}">
                        <a16:creationId xmlns:a16="http://schemas.microsoft.com/office/drawing/2014/main" id="{D6E61DE6-9E56-6D6F-B1BB-EE077C17A434}"/>
                      </a:ext>
                    </a:extLst>
                  </p:cNvPr>
                  <p:cNvSpPr/>
                  <p:nvPr/>
                </p:nvSpPr>
                <p:spPr>
                  <a:xfrm>
                    <a:off x="8035801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3" name="フリーフォーム 192">
                    <a:extLst>
                      <a:ext uri="{FF2B5EF4-FFF2-40B4-BE49-F238E27FC236}">
                        <a16:creationId xmlns:a16="http://schemas.microsoft.com/office/drawing/2014/main" id="{4AC73876-31EC-F308-F943-22E9E132F229}"/>
                      </a:ext>
                    </a:extLst>
                  </p:cNvPr>
                  <p:cNvSpPr/>
                  <p:nvPr/>
                </p:nvSpPr>
                <p:spPr>
                  <a:xfrm>
                    <a:off x="8023265" y="5460662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4" name="フリーフォーム 193">
                    <a:extLst>
                      <a:ext uri="{FF2B5EF4-FFF2-40B4-BE49-F238E27FC236}">
                        <a16:creationId xmlns:a16="http://schemas.microsoft.com/office/drawing/2014/main" id="{EB8A2A3E-949B-2F8A-884C-C902CBECCC15}"/>
                      </a:ext>
                    </a:extLst>
                  </p:cNvPr>
                  <p:cNvSpPr/>
                  <p:nvPr/>
                </p:nvSpPr>
                <p:spPr>
                  <a:xfrm>
                    <a:off x="807340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5" name="フリーフォーム 194">
                    <a:extLst>
                      <a:ext uri="{FF2B5EF4-FFF2-40B4-BE49-F238E27FC236}">
                        <a16:creationId xmlns:a16="http://schemas.microsoft.com/office/drawing/2014/main" id="{D2B73142-E957-B047-5C21-8EA6889EDCBF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6" name="フリーフォーム 195">
                    <a:extLst>
                      <a:ext uri="{FF2B5EF4-FFF2-40B4-BE49-F238E27FC236}">
                        <a16:creationId xmlns:a16="http://schemas.microsoft.com/office/drawing/2014/main" id="{7B7AE708-1546-E2FE-26AF-7B13B2C053DF}"/>
                      </a:ext>
                    </a:extLst>
                  </p:cNvPr>
                  <p:cNvSpPr/>
                  <p:nvPr/>
                </p:nvSpPr>
                <p:spPr>
                  <a:xfrm>
                    <a:off x="7948049" y="544191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7" name="フリーフォーム 196">
                    <a:extLst>
                      <a:ext uri="{FF2B5EF4-FFF2-40B4-BE49-F238E27FC236}">
                        <a16:creationId xmlns:a16="http://schemas.microsoft.com/office/drawing/2014/main" id="{6F1E1CDD-28BD-834C-3084-C59D16FC72A6}"/>
                      </a:ext>
                    </a:extLst>
                  </p:cNvPr>
                  <p:cNvSpPr/>
                  <p:nvPr/>
                </p:nvSpPr>
                <p:spPr>
                  <a:xfrm>
                    <a:off x="784777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8" name="フリーフォーム 197">
                    <a:extLst>
                      <a:ext uri="{FF2B5EF4-FFF2-40B4-BE49-F238E27FC236}">
                        <a16:creationId xmlns:a16="http://schemas.microsoft.com/office/drawing/2014/main" id="{B4B81B67-7881-D766-DA43-D1ABAA7C01B7}"/>
                      </a:ext>
                    </a:extLst>
                  </p:cNvPr>
                  <p:cNvSpPr/>
                  <p:nvPr/>
                </p:nvSpPr>
                <p:spPr>
                  <a:xfrm>
                    <a:off x="7910450" y="5441913"/>
                    <a:ext cx="162967" cy="37496"/>
                  </a:xfrm>
                  <a:custGeom>
                    <a:avLst/>
                    <a:gdLst>
                      <a:gd name="connsiteX0" fmla="*/ 162967 w 162967"/>
                      <a:gd name="connsiteY0" fmla="*/ 0 h 37496"/>
                      <a:gd name="connsiteX1" fmla="*/ 0 w 162967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2967" h="37496">
                        <a:moveTo>
                          <a:pt x="162967" y="0"/>
                        </a:moveTo>
                        <a:lnTo>
                          <a:pt x="0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99" name="フリーフォーム 198">
                    <a:extLst>
                      <a:ext uri="{FF2B5EF4-FFF2-40B4-BE49-F238E27FC236}">
                        <a16:creationId xmlns:a16="http://schemas.microsoft.com/office/drawing/2014/main" id="{54E9A6A0-873D-2310-50FA-8E70C5AEBCEF}"/>
                      </a:ext>
                    </a:extLst>
                  </p:cNvPr>
                  <p:cNvSpPr/>
                  <p:nvPr/>
                </p:nvSpPr>
                <p:spPr>
                  <a:xfrm>
                    <a:off x="7897914" y="5460661"/>
                    <a:ext cx="75215" cy="18748"/>
                  </a:xfrm>
                  <a:custGeom>
                    <a:avLst/>
                    <a:gdLst>
                      <a:gd name="connsiteX0" fmla="*/ 0 w 75215"/>
                      <a:gd name="connsiteY0" fmla="*/ 0 h 18748"/>
                      <a:gd name="connsiteX1" fmla="*/ 75216 w 75215"/>
                      <a:gd name="connsiteY1" fmla="*/ 18748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0" y="0"/>
                        </a:moveTo>
                        <a:lnTo>
                          <a:pt x="75216" y="1874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0" name="フリーフォーム 199">
                    <a:extLst>
                      <a:ext uri="{FF2B5EF4-FFF2-40B4-BE49-F238E27FC236}">
                        <a16:creationId xmlns:a16="http://schemas.microsoft.com/office/drawing/2014/main" id="{FEAC6547-8D9E-14B5-C547-096CCE3FE1F2}"/>
                      </a:ext>
                    </a:extLst>
                  </p:cNvPr>
                  <p:cNvSpPr/>
                  <p:nvPr/>
                </p:nvSpPr>
                <p:spPr>
                  <a:xfrm>
                    <a:off x="7948058" y="5441913"/>
                    <a:ext cx="75215" cy="18748"/>
                  </a:xfrm>
                  <a:custGeom>
                    <a:avLst/>
                    <a:gdLst>
                      <a:gd name="connsiteX0" fmla="*/ 75216 w 75215"/>
                      <a:gd name="connsiteY0" fmla="*/ 18748 h 18748"/>
                      <a:gd name="connsiteX1" fmla="*/ 0 w 75215"/>
                      <a:gd name="connsiteY1" fmla="*/ 0 h 18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5215" h="18748">
                        <a:moveTo>
                          <a:pt x="75216" y="1874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1" name="フリーフォーム 200">
                    <a:extLst>
                      <a:ext uri="{FF2B5EF4-FFF2-40B4-BE49-F238E27FC236}">
                        <a16:creationId xmlns:a16="http://schemas.microsoft.com/office/drawing/2014/main" id="{DC46C9FD-15A0-B35C-74F5-D840FB13430E}"/>
                      </a:ext>
                    </a:extLst>
                  </p:cNvPr>
                  <p:cNvSpPr/>
                  <p:nvPr/>
                </p:nvSpPr>
                <p:spPr>
                  <a:xfrm>
                    <a:off x="8324127" y="556690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2" name="フリーフォーム 201">
                    <a:extLst>
                      <a:ext uri="{FF2B5EF4-FFF2-40B4-BE49-F238E27FC236}">
                        <a16:creationId xmlns:a16="http://schemas.microsoft.com/office/drawing/2014/main" id="{18D41431-017A-65CA-1A96-A65DF4E30112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9189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3" name="フリーフォーム 202">
                    <a:extLst>
                      <a:ext uri="{FF2B5EF4-FFF2-40B4-BE49-F238E27FC236}">
                        <a16:creationId xmlns:a16="http://schemas.microsoft.com/office/drawing/2014/main" id="{991A8317-3811-F759-40BC-B4B212191D17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6689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4" name="フリーフォーム 203">
                    <a:extLst>
                      <a:ext uri="{FF2B5EF4-FFF2-40B4-BE49-F238E27FC236}">
                        <a16:creationId xmlns:a16="http://schemas.microsoft.com/office/drawing/2014/main" id="{1F1411D7-21E2-1FA9-A90F-20A5994DC9B9}"/>
                      </a:ext>
                    </a:extLst>
                  </p:cNvPr>
                  <p:cNvSpPr/>
                  <p:nvPr/>
                </p:nvSpPr>
                <p:spPr>
                  <a:xfrm>
                    <a:off x="8223848" y="560440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5" name="フリーフォーム 204">
                    <a:extLst>
                      <a:ext uri="{FF2B5EF4-FFF2-40B4-BE49-F238E27FC236}">
                        <a16:creationId xmlns:a16="http://schemas.microsoft.com/office/drawing/2014/main" id="{0E587CDE-AF03-4E6D-7FD7-0C92FF6878D3}"/>
                      </a:ext>
                    </a:extLst>
                  </p:cNvPr>
                  <p:cNvSpPr/>
                  <p:nvPr/>
                </p:nvSpPr>
                <p:spPr>
                  <a:xfrm>
                    <a:off x="8223848" y="5585654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6" name="フリーフォーム 205">
                    <a:extLst>
                      <a:ext uri="{FF2B5EF4-FFF2-40B4-BE49-F238E27FC236}">
                        <a16:creationId xmlns:a16="http://schemas.microsoft.com/office/drawing/2014/main" id="{B35EA4F8-96C4-557B-7233-67BA97E6CED4}"/>
                      </a:ext>
                    </a:extLst>
                  </p:cNvPr>
                  <p:cNvSpPr/>
                  <p:nvPr/>
                </p:nvSpPr>
                <p:spPr>
                  <a:xfrm>
                    <a:off x="8273992" y="5566906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7" name="フリーフォーム 206">
                    <a:extLst>
                      <a:ext uri="{FF2B5EF4-FFF2-40B4-BE49-F238E27FC236}">
                        <a16:creationId xmlns:a16="http://schemas.microsoft.com/office/drawing/2014/main" id="{15C35D93-6FE9-40AB-6B8A-6982DCBDC04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8" name="フリーフォーム 207">
                    <a:extLst>
                      <a:ext uri="{FF2B5EF4-FFF2-40B4-BE49-F238E27FC236}">
                        <a16:creationId xmlns:a16="http://schemas.microsoft.com/office/drawing/2014/main" id="{9E0E1691-774C-621B-1C9B-CB6EDE38AFA2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09" name="フリーフォーム 208">
                    <a:extLst>
                      <a:ext uri="{FF2B5EF4-FFF2-40B4-BE49-F238E27FC236}">
                        <a16:creationId xmlns:a16="http://schemas.microsoft.com/office/drawing/2014/main" id="{C3C1E6CA-6448-A1AC-08BB-524CD787B163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0" name="フリーフォーム 209">
                    <a:extLst>
                      <a:ext uri="{FF2B5EF4-FFF2-40B4-BE49-F238E27FC236}">
                        <a16:creationId xmlns:a16="http://schemas.microsoft.com/office/drawing/2014/main" id="{C562E6B2-EC6E-2EBB-24E4-F5FDD7DCF1E7}"/>
                      </a:ext>
                    </a:extLst>
                  </p:cNvPr>
                  <p:cNvSpPr/>
                  <p:nvPr/>
                </p:nvSpPr>
                <p:spPr>
                  <a:xfrm>
                    <a:off x="8123552" y="57668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1" name="フリーフォーム 210">
                    <a:extLst>
                      <a:ext uri="{FF2B5EF4-FFF2-40B4-BE49-F238E27FC236}">
                        <a16:creationId xmlns:a16="http://schemas.microsoft.com/office/drawing/2014/main" id="{9E6366ED-E5B2-04D4-576B-5A08DA337495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918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2" name="フリーフォーム 211">
                    <a:extLst>
                      <a:ext uri="{FF2B5EF4-FFF2-40B4-BE49-F238E27FC236}">
                        <a16:creationId xmlns:a16="http://schemas.microsoft.com/office/drawing/2014/main" id="{556DDF44-C710-8F35-C0AF-A5444058AE2A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3" name="フリーフォーム 212">
                    <a:extLst>
                      <a:ext uri="{FF2B5EF4-FFF2-40B4-BE49-F238E27FC236}">
                        <a16:creationId xmlns:a16="http://schemas.microsoft.com/office/drawing/2014/main" id="{490FAD0B-B702-5475-A879-25D4724D45A6}"/>
                      </a:ext>
                    </a:extLst>
                  </p:cNvPr>
                  <p:cNvSpPr/>
                  <p:nvPr/>
                </p:nvSpPr>
                <p:spPr>
                  <a:xfrm>
                    <a:off x="7960593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4" name="フリーフォーム 213">
                    <a:extLst>
                      <a:ext uri="{FF2B5EF4-FFF2-40B4-BE49-F238E27FC236}">
                        <a16:creationId xmlns:a16="http://schemas.microsoft.com/office/drawing/2014/main" id="{46A9D23E-9CE4-06B4-6DB0-29DA2DEDEB61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5" name="フリーフォーム 214">
                    <a:extLst>
                      <a:ext uri="{FF2B5EF4-FFF2-40B4-BE49-F238E27FC236}">
                        <a16:creationId xmlns:a16="http://schemas.microsoft.com/office/drawing/2014/main" id="{C436E776-776A-BCD2-1691-401163A1E09F}"/>
                      </a:ext>
                    </a:extLst>
                  </p:cNvPr>
                  <p:cNvSpPr/>
                  <p:nvPr/>
                </p:nvSpPr>
                <p:spPr>
                  <a:xfrm>
                    <a:off x="7897913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6" name="フリーフォーム 215">
                    <a:extLst>
                      <a:ext uri="{FF2B5EF4-FFF2-40B4-BE49-F238E27FC236}">
                        <a16:creationId xmlns:a16="http://schemas.microsoft.com/office/drawing/2014/main" id="{FFB68430-0BEC-5C8C-E844-506ACCB611E1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66882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7" name="フリーフォーム 216">
                    <a:extLst>
                      <a:ext uri="{FF2B5EF4-FFF2-40B4-BE49-F238E27FC236}">
                        <a16:creationId xmlns:a16="http://schemas.microsoft.com/office/drawing/2014/main" id="{F0C34FEF-0F11-86D5-42F0-206D34F71600}"/>
                      </a:ext>
                    </a:extLst>
                  </p:cNvPr>
                  <p:cNvSpPr/>
                  <p:nvPr/>
                </p:nvSpPr>
                <p:spPr>
                  <a:xfrm>
                    <a:off x="8023273" y="5804388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8" name="フリーフォーム 217">
                    <a:extLst>
                      <a:ext uri="{FF2B5EF4-FFF2-40B4-BE49-F238E27FC236}">
                        <a16:creationId xmlns:a16="http://schemas.microsoft.com/office/drawing/2014/main" id="{23D2EE72-233F-68AA-27E7-8A71628FE90D}"/>
                      </a:ext>
                    </a:extLst>
                  </p:cNvPr>
                  <p:cNvSpPr/>
                  <p:nvPr/>
                </p:nvSpPr>
                <p:spPr>
                  <a:xfrm>
                    <a:off x="8023273" y="5785640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9" name="フリーフォーム 218">
                    <a:extLst>
                      <a:ext uri="{FF2B5EF4-FFF2-40B4-BE49-F238E27FC236}">
                        <a16:creationId xmlns:a16="http://schemas.microsoft.com/office/drawing/2014/main" id="{C20AE6BC-F3DC-1C37-FF2E-73C23D166798}"/>
                      </a:ext>
                    </a:extLst>
                  </p:cNvPr>
                  <p:cNvSpPr/>
                  <p:nvPr/>
                </p:nvSpPr>
                <p:spPr>
                  <a:xfrm>
                    <a:off x="8073417" y="5766891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0" name="フリーフォーム 219">
                    <a:extLst>
                      <a:ext uri="{FF2B5EF4-FFF2-40B4-BE49-F238E27FC236}">
                        <a16:creationId xmlns:a16="http://schemas.microsoft.com/office/drawing/2014/main" id="{AA7E2ABE-4A3F-FE98-2201-4ACA3237B10C}"/>
                      </a:ext>
                    </a:extLst>
                  </p:cNvPr>
                  <p:cNvSpPr/>
                  <p:nvPr/>
                </p:nvSpPr>
                <p:spPr>
                  <a:xfrm>
                    <a:off x="7772546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1" name="フリーフォーム 220">
                    <a:extLst>
                      <a:ext uri="{FF2B5EF4-FFF2-40B4-BE49-F238E27FC236}">
                        <a16:creationId xmlns:a16="http://schemas.microsoft.com/office/drawing/2014/main" id="{7CAB350D-EF9F-36DF-1840-2E08F3A48857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2" name="フリーフォーム 221">
                    <a:extLst>
                      <a:ext uri="{FF2B5EF4-FFF2-40B4-BE49-F238E27FC236}">
                        <a16:creationId xmlns:a16="http://schemas.microsoft.com/office/drawing/2014/main" id="{838E57FA-00B3-6305-E72F-BE71D2B199F1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3" name="フリーフォーム 222">
                    <a:extLst>
                      <a:ext uri="{FF2B5EF4-FFF2-40B4-BE49-F238E27FC236}">
                        <a16:creationId xmlns:a16="http://schemas.microsoft.com/office/drawing/2014/main" id="{933C61B4-4EC3-E264-E965-689E08D2B81A}"/>
                      </a:ext>
                    </a:extLst>
                  </p:cNvPr>
                  <p:cNvSpPr/>
                  <p:nvPr/>
                </p:nvSpPr>
                <p:spPr>
                  <a:xfrm>
                    <a:off x="783522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4" name="フリーフォーム 223">
                    <a:extLst>
                      <a:ext uri="{FF2B5EF4-FFF2-40B4-BE49-F238E27FC236}">
                        <a16:creationId xmlns:a16="http://schemas.microsoft.com/office/drawing/2014/main" id="{96CE73A2-089C-2793-4FBC-20EB9E53A96A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5" name="フリーフォーム 224">
                    <a:extLst>
                      <a:ext uri="{FF2B5EF4-FFF2-40B4-BE49-F238E27FC236}">
                        <a16:creationId xmlns:a16="http://schemas.microsoft.com/office/drawing/2014/main" id="{89A687A2-6D7D-81B3-4D45-9F2DE9DD6A18}"/>
                      </a:ext>
                    </a:extLst>
                  </p:cNvPr>
                  <p:cNvSpPr/>
                  <p:nvPr/>
                </p:nvSpPr>
                <p:spPr>
                  <a:xfrm>
                    <a:off x="7772546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6" name="フリーフォーム 225">
                    <a:extLst>
                      <a:ext uri="{FF2B5EF4-FFF2-40B4-BE49-F238E27FC236}">
                        <a16:creationId xmlns:a16="http://schemas.microsoft.com/office/drawing/2014/main" id="{C48A2F48-1122-DDA9-7885-F8CBDE6761BB}"/>
                      </a:ext>
                    </a:extLst>
                  </p:cNvPr>
                  <p:cNvSpPr/>
                  <p:nvPr/>
                </p:nvSpPr>
                <p:spPr>
                  <a:xfrm>
                    <a:off x="7647195" y="5929375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7" name="フリーフォーム 226">
                    <a:extLst>
                      <a:ext uri="{FF2B5EF4-FFF2-40B4-BE49-F238E27FC236}">
                        <a16:creationId xmlns:a16="http://schemas.microsoft.com/office/drawing/2014/main" id="{F4C6A981-2200-32C0-94EC-56393130B4EC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8" name="フリーフォーム 227">
                    <a:extLst>
                      <a:ext uri="{FF2B5EF4-FFF2-40B4-BE49-F238E27FC236}">
                        <a16:creationId xmlns:a16="http://schemas.microsoft.com/office/drawing/2014/main" id="{BAF546E5-49C4-7F40-5C24-45C7311EC988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9" name="フリーフォーム 228">
                    <a:extLst>
                      <a:ext uri="{FF2B5EF4-FFF2-40B4-BE49-F238E27FC236}">
                        <a16:creationId xmlns:a16="http://schemas.microsoft.com/office/drawing/2014/main" id="{622A85A1-EBE6-4E86-F7D3-D0D6A2F5A5A2}"/>
                      </a:ext>
                    </a:extLst>
                  </p:cNvPr>
                  <p:cNvSpPr/>
                  <p:nvPr/>
                </p:nvSpPr>
                <p:spPr>
                  <a:xfrm>
                    <a:off x="7709874" y="5804388"/>
                    <a:ext cx="62679" cy="124987"/>
                  </a:xfrm>
                  <a:custGeom>
                    <a:avLst/>
                    <a:gdLst>
                      <a:gd name="connsiteX0" fmla="*/ 62680 w 62679"/>
                      <a:gd name="connsiteY0" fmla="*/ 0 h 124987"/>
                      <a:gd name="connsiteX1" fmla="*/ 0 w 6267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2679" h="124987">
                        <a:moveTo>
                          <a:pt x="62680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0" name="フリーフォーム 229">
                    <a:extLst>
                      <a:ext uri="{FF2B5EF4-FFF2-40B4-BE49-F238E27FC236}">
                        <a16:creationId xmlns:a16="http://schemas.microsoft.com/office/drawing/2014/main" id="{9D1A661B-49AD-A84E-6079-E9D115C31A49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66882"/>
                    <a:ext cx="125359" cy="62492"/>
                  </a:xfrm>
                  <a:custGeom>
                    <a:avLst/>
                    <a:gdLst>
                      <a:gd name="connsiteX0" fmla="*/ 0 w 125359"/>
                      <a:gd name="connsiteY0" fmla="*/ 0 h 62492"/>
                      <a:gd name="connsiteX1" fmla="*/ 125359 w 125359"/>
                      <a:gd name="connsiteY1" fmla="*/ 62493 h 62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2">
                        <a:moveTo>
                          <a:pt x="0" y="0"/>
                        </a:moveTo>
                        <a:lnTo>
                          <a:pt x="125359" y="62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1" name="フリーフォーム 230">
                    <a:extLst>
                      <a:ext uri="{FF2B5EF4-FFF2-40B4-BE49-F238E27FC236}">
                        <a16:creationId xmlns:a16="http://schemas.microsoft.com/office/drawing/2014/main" id="{9A2A8494-5E31-E52A-F8DE-A09ABEDA80C2}"/>
                      </a:ext>
                    </a:extLst>
                  </p:cNvPr>
                  <p:cNvSpPr/>
                  <p:nvPr/>
                </p:nvSpPr>
                <p:spPr>
                  <a:xfrm>
                    <a:off x="7647195" y="5804388"/>
                    <a:ext cx="125359" cy="62494"/>
                  </a:xfrm>
                  <a:custGeom>
                    <a:avLst/>
                    <a:gdLst>
                      <a:gd name="connsiteX0" fmla="*/ 0 w 125359"/>
                      <a:gd name="connsiteY0" fmla="*/ 0 h 62494"/>
                      <a:gd name="connsiteX1" fmla="*/ 125359 w 125359"/>
                      <a:gd name="connsiteY1" fmla="*/ 62495 h 6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62494">
                        <a:moveTo>
                          <a:pt x="0" y="0"/>
                        </a:moveTo>
                        <a:lnTo>
                          <a:pt x="125359" y="6249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2" name="フリーフォーム 231">
                    <a:extLst>
                      <a:ext uri="{FF2B5EF4-FFF2-40B4-BE49-F238E27FC236}">
                        <a16:creationId xmlns:a16="http://schemas.microsoft.com/office/drawing/2014/main" id="{943D2915-8467-98EB-C810-6013277CEBCA}"/>
                      </a:ext>
                    </a:extLst>
                  </p:cNvPr>
                  <p:cNvSpPr/>
                  <p:nvPr/>
                </p:nvSpPr>
                <p:spPr>
                  <a:xfrm>
                    <a:off x="8223843" y="57293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3" name="フリーフォーム 232">
                    <a:extLst>
                      <a:ext uri="{FF2B5EF4-FFF2-40B4-BE49-F238E27FC236}">
                        <a16:creationId xmlns:a16="http://schemas.microsoft.com/office/drawing/2014/main" id="{733BE3EA-C688-594F-52F7-4FACBF0A344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5438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4" name="フリーフォーム 233">
                    <a:extLst>
                      <a:ext uri="{FF2B5EF4-FFF2-40B4-BE49-F238E27FC236}">
                        <a16:creationId xmlns:a16="http://schemas.microsoft.com/office/drawing/2014/main" id="{C00C825F-FE3D-7983-780C-D785822F1BFB}"/>
                      </a:ext>
                    </a:extLst>
                  </p:cNvPr>
                  <p:cNvSpPr/>
                  <p:nvPr/>
                </p:nvSpPr>
                <p:spPr>
                  <a:xfrm>
                    <a:off x="8123564" y="5829381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9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5" name="フリーフォーム 234">
                    <a:extLst>
                      <a:ext uri="{FF2B5EF4-FFF2-40B4-BE49-F238E27FC236}">
                        <a16:creationId xmlns:a16="http://schemas.microsoft.com/office/drawing/2014/main" id="{D2EADF1D-4935-8311-B420-8A1F5FA18EB3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66887"/>
                    <a:ext cx="100279" cy="24998"/>
                  </a:xfrm>
                  <a:custGeom>
                    <a:avLst/>
                    <a:gdLst>
                      <a:gd name="connsiteX0" fmla="*/ 100279 w 100279"/>
                      <a:gd name="connsiteY0" fmla="*/ 24998 h 24998"/>
                      <a:gd name="connsiteX1" fmla="*/ 0 w 100279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6" name="フリーフォーム 235">
                    <a:extLst>
                      <a:ext uri="{FF2B5EF4-FFF2-40B4-BE49-F238E27FC236}">
                        <a16:creationId xmlns:a16="http://schemas.microsoft.com/office/drawing/2014/main" id="{61BB8ACC-CA09-9F09-AEE9-32ABBEF1C6F5}"/>
                      </a:ext>
                    </a:extLst>
                  </p:cNvPr>
                  <p:cNvSpPr/>
                  <p:nvPr/>
                </p:nvSpPr>
                <p:spPr>
                  <a:xfrm>
                    <a:off x="8123564" y="5748139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7" name="フリーフォーム 236">
                    <a:extLst>
                      <a:ext uri="{FF2B5EF4-FFF2-40B4-BE49-F238E27FC236}">
                        <a16:creationId xmlns:a16="http://schemas.microsoft.com/office/drawing/2014/main" id="{158D3D93-D107-AD54-BA0C-82616B12C165}"/>
                      </a:ext>
                    </a:extLst>
                  </p:cNvPr>
                  <p:cNvSpPr/>
                  <p:nvPr/>
                </p:nvSpPr>
                <p:spPr>
                  <a:xfrm>
                    <a:off x="8173708" y="5729390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8" name="フリーフォーム 237">
                    <a:extLst>
                      <a:ext uri="{FF2B5EF4-FFF2-40B4-BE49-F238E27FC236}">
                        <a16:creationId xmlns:a16="http://schemas.microsoft.com/office/drawing/2014/main" id="{C057CC58-1CD0-E5EA-F0E0-15BEDB4258CA}"/>
                      </a:ext>
                    </a:extLst>
                  </p:cNvPr>
                  <p:cNvSpPr/>
                  <p:nvPr/>
                </p:nvSpPr>
                <p:spPr>
                  <a:xfrm>
                    <a:off x="8324129" y="569189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9" name="フリーフォーム 238">
                    <a:extLst>
                      <a:ext uri="{FF2B5EF4-FFF2-40B4-BE49-F238E27FC236}">
                        <a16:creationId xmlns:a16="http://schemas.microsoft.com/office/drawing/2014/main" id="{D1835A2D-9E94-E21C-71C8-91CCB37D16C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816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0" name="フリーフォーム 239">
                    <a:extLst>
                      <a:ext uri="{FF2B5EF4-FFF2-40B4-BE49-F238E27FC236}">
                        <a16:creationId xmlns:a16="http://schemas.microsoft.com/office/drawing/2014/main" id="{9346AB74-8E81-C6D0-6048-3AEA8CA5D6C8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91885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9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1" name="フリーフォーム 240">
                    <a:extLst>
                      <a:ext uri="{FF2B5EF4-FFF2-40B4-BE49-F238E27FC236}">
                        <a16:creationId xmlns:a16="http://schemas.microsoft.com/office/drawing/2014/main" id="{222F7BF7-596A-3A9D-1947-03968DFDFC29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29391"/>
                    <a:ext cx="100278" cy="24998"/>
                  </a:xfrm>
                  <a:custGeom>
                    <a:avLst/>
                    <a:gdLst>
                      <a:gd name="connsiteX0" fmla="*/ 100279 w 100278"/>
                      <a:gd name="connsiteY0" fmla="*/ 24998 h 24998"/>
                      <a:gd name="connsiteX1" fmla="*/ 0 w 100278"/>
                      <a:gd name="connsiteY1" fmla="*/ 0 h 24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8" h="24998">
                        <a:moveTo>
                          <a:pt x="100279" y="24998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2" name="フリーフォーム 241">
                    <a:extLst>
                      <a:ext uri="{FF2B5EF4-FFF2-40B4-BE49-F238E27FC236}">
                        <a16:creationId xmlns:a16="http://schemas.microsoft.com/office/drawing/2014/main" id="{9CE3FD19-B2BF-D8AB-3D2F-43C1BB48D086}"/>
                      </a:ext>
                    </a:extLst>
                  </p:cNvPr>
                  <p:cNvSpPr/>
                  <p:nvPr/>
                </p:nvSpPr>
                <p:spPr>
                  <a:xfrm>
                    <a:off x="8223850" y="5710643"/>
                    <a:ext cx="50143" cy="143735"/>
                  </a:xfrm>
                  <a:custGeom>
                    <a:avLst/>
                    <a:gdLst>
                      <a:gd name="connsiteX0" fmla="*/ 0 w 50143"/>
                      <a:gd name="connsiteY0" fmla="*/ 143736 h 143735"/>
                      <a:gd name="connsiteX1" fmla="*/ 50144 w 50143"/>
                      <a:gd name="connsiteY1" fmla="*/ 0 h 143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5">
                        <a:moveTo>
                          <a:pt x="0" y="143736"/>
                        </a:moveTo>
                        <a:lnTo>
                          <a:pt x="50144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3" name="フリーフォーム 242">
                    <a:extLst>
                      <a:ext uri="{FF2B5EF4-FFF2-40B4-BE49-F238E27FC236}">
                        <a16:creationId xmlns:a16="http://schemas.microsoft.com/office/drawing/2014/main" id="{9D9C479B-C904-02A2-6B00-E2E8CF77CFF4}"/>
                      </a:ext>
                    </a:extLst>
                  </p:cNvPr>
                  <p:cNvSpPr/>
                  <p:nvPr/>
                </p:nvSpPr>
                <p:spPr>
                  <a:xfrm>
                    <a:off x="8273994" y="5691894"/>
                    <a:ext cx="50143" cy="143737"/>
                  </a:xfrm>
                  <a:custGeom>
                    <a:avLst/>
                    <a:gdLst>
                      <a:gd name="connsiteX0" fmla="*/ 50144 w 50143"/>
                      <a:gd name="connsiteY0" fmla="*/ 0 h 143737"/>
                      <a:gd name="connsiteX1" fmla="*/ 0 w 50143"/>
                      <a:gd name="connsiteY1" fmla="*/ 143738 h 143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0143" h="143737">
                        <a:moveTo>
                          <a:pt x="50144" y="0"/>
                        </a:moveTo>
                        <a:lnTo>
                          <a:pt x="0" y="14373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9" name="グラフィックス 1400">
                  <a:extLst>
                    <a:ext uri="{FF2B5EF4-FFF2-40B4-BE49-F238E27FC236}">
                      <a16:creationId xmlns:a16="http://schemas.microsoft.com/office/drawing/2014/main" id="{C7CA06DF-8723-B37B-AC20-56D5E03271E0}"/>
                    </a:ext>
                  </a:extLst>
                </p:cNvPr>
                <p:cNvGrpSpPr/>
                <p:nvPr/>
              </p:nvGrpSpPr>
              <p:grpSpPr>
                <a:xfrm>
                  <a:off x="7641865" y="5436601"/>
                  <a:ext cx="687600" cy="498085"/>
                  <a:chOff x="7641865" y="5436601"/>
                  <a:chExt cx="687600" cy="498085"/>
                </a:xfrm>
                <a:solidFill>
                  <a:srgbClr val="000000"/>
                </a:solidFill>
              </p:grpSpPr>
              <p:sp>
                <p:nvSpPr>
                  <p:cNvPr id="20" name="フリーフォーム 19">
                    <a:extLst>
                      <a:ext uri="{FF2B5EF4-FFF2-40B4-BE49-F238E27FC236}">
                        <a16:creationId xmlns:a16="http://schemas.microsoft.com/office/drawing/2014/main" id="{E6944A37-2D6A-30B1-C76F-04C705CBDEBB}"/>
                      </a:ext>
                    </a:extLst>
                  </p:cNvPr>
                  <p:cNvSpPr/>
                  <p:nvPr/>
                </p:nvSpPr>
                <p:spPr>
                  <a:xfrm>
                    <a:off x="8017943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1" name="フリーフォーム 20">
                    <a:extLst>
                      <a:ext uri="{FF2B5EF4-FFF2-40B4-BE49-F238E27FC236}">
                        <a16:creationId xmlns:a16="http://schemas.microsoft.com/office/drawing/2014/main" id="{1F59D60A-EB33-D187-D236-93E16D1768DF}"/>
                      </a:ext>
                    </a:extLst>
                  </p:cNvPr>
                  <p:cNvSpPr/>
                  <p:nvPr/>
                </p:nvSpPr>
                <p:spPr>
                  <a:xfrm>
                    <a:off x="7641865" y="5549095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2" name="フリーフォーム 21">
                    <a:extLst>
                      <a:ext uri="{FF2B5EF4-FFF2-40B4-BE49-F238E27FC236}">
                        <a16:creationId xmlns:a16="http://schemas.microsoft.com/office/drawing/2014/main" id="{5656DBE5-5C49-7EFA-1FEC-2F9FCCF73A8B}"/>
                      </a:ext>
                    </a:extLst>
                  </p:cNvPr>
                  <p:cNvSpPr/>
                  <p:nvPr/>
                </p:nvSpPr>
                <p:spPr>
                  <a:xfrm>
                    <a:off x="8318808" y="5436601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3" name="フリーフォーム 22">
                    <a:extLst>
                      <a:ext uri="{FF2B5EF4-FFF2-40B4-BE49-F238E27FC236}">
                        <a16:creationId xmlns:a16="http://schemas.microsoft.com/office/drawing/2014/main" id="{8316E294-3971-10CC-0E3A-9D935D1E3073}"/>
                      </a:ext>
                    </a:extLst>
                  </p:cNvPr>
                  <p:cNvSpPr/>
                  <p:nvPr/>
                </p:nvSpPr>
                <p:spPr>
                  <a:xfrm>
                    <a:off x="7942730" y="5436601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4" name="フリーフォーム 23">
                    <a:extLst>
                      <a:ext uri="{FF2B5EF4-FFF2-40B4-BE49-F238E27FC236}">
                        <a16:creationId xmlns:a16="http://schemas.microsoft.com/office/drawing/2014/main" id="{60986A36-39AC-C298-84C1-464BF9B5CFE6}"/>
                      </a:ext>
                    </a:extLst>
                  </p:cNvPr>
                  <p:cNvSpPr/>
                  <p:nvPr/>
                </p:nvSpPr>
                <p:spPr>
                  <a:xfrm>
                    <a:off x="8017945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5" name="フリーフォーム 24">
                    <a:extLst>
                      <a:ext uri="{FF2B5EF4-FFF2-40B4-BE49-F238E27FC236}">
                        <a16:creationId xmlns:a16="http://schemas.microsoft.com/office/drawing/2014/main" id="{8B978ED0-8772-7FA8-27C4-3292DB4F6F8B}"/>
                      </a:ext>
                    </a:extLst>
                  </p:cNvPr>
                  <p:cNvSpPr/>
                  <p:nvPr/>
                </p:nvSpPr>
                <p:spPr>
                  <a:xfrm>
                    <a:off x="7641867" y="592406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26" name="フリーフォーム 25">
                    <a:extLst>
                      <a:ext uri="{FF2B5EF4-FFF2-40B4-BE49-F238E27FC236}">
                        <a16:creationId xmlns:a16="http://schemas.microsoft.com/office/drawing/2014/main" id="{7EE42275-F1F1-BE9A-772C-45970FB359C1}"/>
                      </a:ext>
                    </a:extLst>
                  </p:cNvPr>
                  <p:cNvSpPr/>
                  <p:nvPr/>
                </p:nvSpPr>
                <p:spPr>
                  <a:xfrm>
                    <a:off x="8318810" y="5811570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12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858" name="グループ化 857">
              <a:extLst>
                <a:ext uri="{FF2B5EF4-FFF2-40B4-BE49-F238E27FC236}">
                  <a16:creationId xmlns:a16="http://schemas.microsoft.com/office/drawing/2014/main" id="{919DE9AC-CBF6-30C3-3847-39123C432B90}"/>
                </a:ext>
              </a:extLst>
            </p:cNvPr>
            <p:cNvGrpSpPr/>
            <p:nvPr/>
          </p:nvGrpSpPr>
          <p:grpSpPr>
            <a:xfrm>
              <a:off x="1326977" y="3079327"/>
              <a:ext cx="7024727" cy="504111"/>
              <a:chOff x="1304633" y="4729572"/>
              <a:chExt cx="7024727" cy="504111"/>
            </a:xfrm>
          </p:grpSpPr>
          <p:grpSp>
            <p:nvGrpSpPr>
              <p:cNvPr id="859" name="グループ化 858">
                <a:extLst>
                  <a:ext uri="{FF2B5EF4-FFF2-40B4-BE49-F238E27FC236}">
                    <a16:creationId xmlns:a16="http://schemas.microsoft.com/office/drawing/2014/main" id="{75883CA4-906D-91B8-7A19-AF5FBCE3CA0A}"/>
                  </a:ext>
                </a:extLst>
              </p:cNvPr>
              <p:cNvGrpSpPr/>
              <p:nvPr/>
            </p:nvGrpSpPr>
            <p:grpSpPr>
              <a:xfrm>
                <a:off x="1304633" y="4734550"/>
                <a:ext cx="677002" cy="499133"/>
                <a:chOff x="1304633" y="4734550"/>
                <a:chExt cx="677002" cy="499133"/>
              </a:xfrm>
            </p:grpSpPr>
            <p:grpSp>
              <p:nvGrpSpPr>
                <p:cNvPr id="1418" name="グラフィックス 296">
                  <a:extLst>
                    <a:ext uri="{FF2B5EF4-FFF2-40B4-BE49-F238E27FC236}">
                      <a16:creationId xmlns:a16="http://schemas.microsoft.com/office/drawing/2014/main" id="{F5BCF304-7D8D-6E9F-D2DE-F1946E3A1A1A}"/>
                    </a:ext>
                  </a:extLst>
                </p:cNvPr>
                <p:cNvGrpSpPr/>
                <p:nvPr/>
              </p:nvGrpSpPr>
              <p:grpSpPr>
                <a:xfrm>
                  <a:off x="1319897" y="4749868"/>
                  <a:ext cx="646473" cy="468506"/>
                  <a:chOff x="1319897" y="4749868"/>
                  <a:chExt cx="646473" cy="468506"/>
                </a:xfrm>
              </p:grpSpPr>
              <p:sp>
                <p:nvSpPr>
                  <p:cNvPr id="1427" name="フリーフォーム 1426">
                    <a:extLst>
                      <a:ext uri="{FF2B5EF4-FFF2-40B4-BE49-F238E27FC236}">
                        <a16:creationId xmlns:a16="http://schemas.microsoft.com/office/drawing/2014/main" id="{F105C0AC-BA7C-ACBC-1962-257C1C3B468F}"/>
                      </a:ext>
                    </a:extLst>
                  </p:cNvPr>
                  <p:cNvSpPr/>
                  <p:nvPr/>
                </p:nvSpPr>
                <p:spPr>
                  <a:xfrm>
                    <a:off x="1319897" y="521836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8" name="フリーフォーム 1427">
                    <a:extLst>
                      <a:ext uri="{FF2B5EF4-FFF2-40B4-BE49-F238E27FC236}">
                        <a16:creationId xmlns:a16="http://schemas.microsoft.com/office/drawing/2014/main" id="{9F6F6E06-9BE6-89DE-6D11-38240032045F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9" name="フリーフォーム 1428">
                    <a:extLst>
                      <a:ext uri="{FF2B5EF4-FFF2-40B4-BE49-F238E27FC236}">
                        <a16:creationId xmlns:a16="http://schemas.microsoft.com/office/drawing/2014/main" id="{7AD3FC2D-7202-C665-3854-906B4DDBDA06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0" name="フリーフォーム 1429">
                    <a:extLst>
                      <a:ext uri="{FF2B5EF4-FFF2-40B4-BE49-F238E27FC236}">
                        <a16:creationId xmlns:a16="http://schemas.microsoft.com/office/drawing/2014/main" id="{886A44EA-D986-4D09-210B-30D673AB973D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1" name="フリーフォーム 1430">
                    <a:extLst>
                      <a:ext uri="{FF2B5EF4-FFF2-40B4-BE49-F238E27FC236}">
                        <a16:creationId xmlns:a16="http://schemas.microsoft.com/office/drawing/2014/main" id="{5E6F0B12-1C26-6740-A178-A77139CC8AB3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2" name="フリーフォーム 1431">
                    <a:extLst>
                      <a:ext uri="{FF2B5EF4-FFF2-40B4-BE49-F238E27FC236}">
                        <a16:creationId xmlns:a16="http://schemas.microsoft.com/office/drawing/2014/main" id="{41C2F660-EF16-E348-171A-50F9B6409CA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3" name="フリーフォーム 1432">
                    <a:extLst>
                      <a:ext uri="{FF2B5EF4-FFF2-40B4-BE49-F238E27FC236}">
                        <a16:creationId xmlns:a16="http://schemas.microsoft.com/office/drawing/2014/main" id="{6926D6BD-1A94-0A50-48CF-56F1E758BF46}"/>
                      </a:ext>
                    </a:extLst>
                  </p:cNvPr>
                  <p:cNvSpPr/>
                  <p:nvPr/>
                </p:nvSpPr>
                <p:spPr>
                  <a:xfrm>
                    <a:off x="1607194" y="474987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4" name="フリーフォーム 1433">
                    <a:extLst>
                      <a:ext uri="{FF2B5EF4-FFF2-40B4-BE49-F238E27FC236}">
                        <a16:creationId xmlns:a16="http://schemas.microsoft.com/office/drawing/2014/main" id="{3C658082-59F9-205B-74D5-5A4FB58D7E33}"/>
                      </a:ext>
                    </a:extLst>
                  </p:cNvPr>
                  <p:cNvSpPr/>
                  <p:nvPr/>
                </p:nvSpPr>
                <p:spPr>
                  <a:xfrm>
                    <a:off x="1966346" y="474987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5" name="フリーフォーム 1434">
                    <a:extLst>
                      <a:ext uri="{FF2B5EF4-FFF2-40B4-BE49-F238E27FC236}">
                        <a16:creationId xmlns:a16="http://schemas.microsoft.com/office/drawing/2014/main" id="{3C2CF62B-E571-5C30-0A0D-4BDAAF2840F4}"/>
                      </a:ext>
                    </a:extLst>
                  </p:cNvPr>
                  <p:cNvSpPr/>
                  <p:nvPr/>
                </p:nvSpPr>
                <p:spPr>
                  <a:xfrm>
                    <a:off x="1679049" y="511025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6" name="フリーフォーム 1435">
                    <a:extLst>
                      <a:ext uri="{FF2B5EF4-FFF2-40B4-BE49-F238E27FC236}">
                        <a16:creationId xmlns:a16="http://schemas.microsoft.com/office/drawing/2014/main" id="{518B2311-8435-02D9-4196-3E395BB39F2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0 w 359151"/>
                      <a:gd name="connsiteY0" fmla="*/ 0 h 360384"/>
                      <a:gd name="connsiteX1" fmla="*/ 359152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0" y="0"/>
                        </a:moveTo>
                        <a:lnTo>
                          <a:pt x="359152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7" name="フリーフォーム 1436">
                    <a:extLst>
                      <a:ext uri="{FF2B5EF4-FFF2-40B4-BE49-F238E27FC236}">
                        <a16:creationId xmlns:a16="http://schemas.microsoft.com/office/drawing/2014/main" id="{5C3D7F16-0730-5DB2-5277-79CEBABF0A17}"/>
                      </a:ext>
                    </a:extLst>
                  </p:cNvPr>
                  <p:cNvSpPr/>
                  <p:nvPr/>
                </p:nvSpPr>
                <p:spPr>
                  <a:xfrm>
                    <a:off x="1319897" y="4857983"/>
                    <a:ext cx="359151" cy="360384"/>
                  </a:xfrm>
                  <a:custGeom>
                    <a:avLst/>
                    <a:gdLst>
                      <a:gd name="connsiteX0" fmla="*/ 359152 w 359151"/>
                      <a:gd name="connsiteY0" fmla="*/ 0 h 360384"/>
                      <a:gd name="connsiteX1" fmla="*/ 0 w 359151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360384">
                        <a:moveTo>
                          <a:pt x="359152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8" name="フリーフォーム 1437">
                    <a:extLst>
                      <a:ext uri="{FF2B5EF4-FFF2-40B4-BE49-F238E27FC236}">
                        <a16:creationId xmlns:a16="http://schemas.microsoft.com/office/drawing/2014/main" id="{58FADFB3-5B1B-D8CB-2855-9C8240BD303C}"/>
                      </a:ext>
                    </a:extLst>
                  </p:cNvPr>
                  <p:cNvSpPr/>
                  <p:nvPr/>
                </p:nvSpPr>
                <p:spPr>
                  <a:xfrm>
                    <a:off x="1607219" y="4749868"/>
                    <a:ext cx="71830" cy="108115"/>
                  </a:xfrm>
                  <a:custGeom>
                    <a:avLst/>
                    <a:gdLst>
                      <a:gd name="connsiteX0" fmla="*/ 0 w 71830"/>
                      <a:gd name="connsiteY0" fmla="*/ 0 h 108115"/>
                      <a:gd name="connsiteX1" fmla="*/ 71830 w 71830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71830" h="108115">
                        <a:moveTo>
                          <a:pt x="0" y="0"/>
                        </a:moveTo>
                        <a:lnTo>
                          <a:pt x="7183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39" name="フリーフォーム 1438">
                    <a:extLst>
                      <a:ext uri="{FF2B5EF4-FFF2-40B4-BE49-F238E27FC236}">
                        <a16:creationId xmlns:a16="http://schemas.microsoft.com/office/drawing/2014/main" id="{67A0D83E-C025-D517-93C5-CAB7B1C6071A}"/>
                      </a:ext>
                    </a:extLst>
                  </p:cNvPr>
                  <p:cNvSpPr/>
                  <p:nvPr/>
                </p:nvSpPr>
                <p:spPr>
                  <a:xfrm>
                    <a:off x="1319897" y="4749868"/>
                    <a:ext cx="646473" cy="108115"/>
                  </a:xfrm>
                  <a:custGeom>
                    <a:avLst/>
                    <a:gdLst>
                      <a:gd name="connsiteX0" fmla="*/ 0 w 646473"/>
                      <a:gd name="connsiteY0" fmla="*/ 108115 h 108115"/>
                      <a:gd name="connsiteX1" fmla="*/ 646473 w 646473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646473" h="108115">
                        <a:moveTo>
                          <a:pt x="0" y="108115"/>
                        </a:moveTo>
                        <a:lnTo>
                          <a:pt x="64647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0" name="フリーフォーム 1439">
                    <a:extLst>
                      <a:ext uri="{FF2B5EF4-FFF2-40B4-BE49-F238E27FC236}">
                        <a16:creationId xmlns:a16="http://schemas.microsoft.com/office/drawing/2014/main" id="{E8667D8E-8DE8-1F7F-DBE7-279B54F6A2EC}"/>
                      </a:ext>
                    </a:extLst>
                  </p:cNvPr>
                  <p:cNvSpPr/>
                  <p:nvPr/>
                </p:nvSpPr>
                <p:spPr>
                  <a:xfrm>
                    <a:off x="1679049" y="4749868"/>
                    <a:ext cx="287321" cy="468500"/>
                  </a:xfrm>
                  <a:custGeom>
                    <a:avLst/>
                    <a:gdLst>
                      <a:gd name="connsiteX0" fmla="*/ 0 w 287321"/>
                      <a:gd name="connsiteY0" fmla="*/ 468500 h 468500"/>
                      <a:gd name="connsiteX1" fmla="*/ 287322 w 287321"/>
                      <a:gd name="connsiteY1" fmla="*/ 0 h 468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468500">
                        <a:moveTo>
                          <a:pt x="0" y="468500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41" name="フリーフォーム 1440">
                    <a:extLst>
                      <a:ext uri="{FF2B5EF4-FFF2-40B4-BE49-F238E27FC236}">
                        <a16:creationId xmlns:a16="http://schemas.microsoft.com/office/drawing/2014/main" id="{50296AB1-B064-C31D-2884-86BBAD5AD60F}"/>
                      </a:ext>
                    </a:extLst>
                  </p:cNvPr>
                  <p:cNvSpPr/>
                  <p:nvPr/>
                </p:nvSpPr>
                <p:spPr>
                  <a:xfrm>
                    <a:off x="1679049" y="4857983"/>
                    <a:ext cx="287297" cy="252275"/>
                  </a:xfrm>
                  <a:custGeom>
                    <a:avLst/>
                    <a:gdLst>
                      <a:gd name="connsiteX0" fmla="*/ 0 w 287297"/>
                      <a:gd name="connsiteY0" fmla="*/ 0 h 252275"/>
                      <a:gd name="connsiteX1" fmla="*/ 287297 w 287297"/>
                      <a:gd name="connsiteY1" fmla="*/ 252276 h 25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252275">
                        <a:moveTo>
                          <a:pt x="0" y="0"/>
                        </a:moveTo>
                        <a:lnTo>
                          <a:pt x="287297" y="25227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19" name="グラフィックス 296">
                  <a:extLst>
                    <a:ext uri="{FF2B5EF4-FFF2-40B4-BE49-F238E27FC236}">
                      <a16:creationId xmlns:a16="http://schemas.microsoft.com/office/drawing/2014/main" id="{054828C7-CE40-7585-643F-EBBC528E81A4}"/>
                    </a:ext>
                  </a:extLst>
                </p:cNvPr>
                <p:cNvGrpSpPr/>
                <p:nvPr/>
              </p:nvGrpSpPr>
              <p:grpSpPr>
                <a:xfrm>
                  <a:off x="1304633" y="4734550"/>
                  <a:ext cx="677002" cy="499133"/>
                  <a:chOff x="1304633" y="473455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20" name="フリーフォーム 1419">
                    <a:extLst>
                      <a:ext uri="{FF2B5EF4-FFF2-40B4-BE49-F238E27FC236}">
                        <a16:creationId xmlns:a16="http://schemas.microsoft.com/office/drawing/2014/main" id="{CE9412E9-378F-6947-4477-0ADB35871EFD}"/>
                      </a:ext>
                    </a:extLst>
                  </p:cNvPr>
                  <p:cNvSpPr/>
                  <p:nvPr/>
                </p:nvSpPr>
                <p:spPr>
                  <a:xfrm>
                    <a:off x="1663785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1" name="フリーフォーム 1420">
                    <a:extLst>
                      <a:ext uri="{FF2B5EF4-FFF2-40B4-BE49-F238E27FC236}">
                        <a16:creationId xmlns:a16="http://schemas.microsoft.com/office/drawing/2014/main" id="{E23E304C-33F1-A18C-0934-8AB12D29508B}"/>
                      </a:ext>
                    </a:extLst>
                  </p:cNvPr>
                  <p:cNvSpPr/>
                  <p:nvPr/>
                </p:nvSpPr>
                <p:spPr>
                  <a:xfrm>
                    <a:off x="1304633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2" name="フリーフォーム 1421">
                    <a:extLst>
                      <a:ext uri="{FF2B5EF4-FFF2-40B4-BE49-F238E27FC236}">
                        <a16:creationId xmlns:a16="http://schemas.microsoft.com/office/drawing/2014/main" id="{F7243839-0082-83B6-B22D-88826928152E}"/>
                      </a:ext>
                    </a:extLst>
                  </p:cNvPr>
                  <p:cNvSpPr/>
                  <p:nvPr/>
                </p:nvSpPr>
                <p:spPr>
                  <a:xfrm>
                    <a:off x="1304633" y="52030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3" name="フリーフォーム 1422">
                    <a:extLst>
                      <a:ext uri="{FF2B5EF4-FFF2-40B4-BE49-F238E27FC236}">
                        <a16:creationId xmlns:a16="http://schemas.microsoft.com/office/drawing/2014/main" id="{5728E8AF-7CCE-6BB6-9509-03CFA72B7A65}"/>
                      </a:ext>
                    </a:extLst>
                  </p:cNvPr>
                  <p:cNvSpPr/>
                  <p:nvPr/>
                </p:nvSpPr>
                <p:spPr>
                  <a:xfrm>
                    <a:off x="1951106" y="473455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4" name="フリーフォーム 1423">
                    <a:extLst>
                      <a:ext uri="{FF2B5EF4-FFF2-40B4-BE49-F238E27FC236}">
                        <a16:creationId xmlns:a16="http://schemas.microsoft.com/office/drawing/2014/main" id="{4D8D3D85-8AD3-5784-F3EE-A2F17C55BB76}"/>
                      </a:ext>
                    </a:extLst>
                  </p:cNvPr>
                  <p:cNvSpPr/>
                  <p:nvPr/>
                </p:nvSpPr>
                <p:spPr>
                  <a:xfrm>
                    <a:off x="1951107" y="509493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5" name="フリーフォーム 1424">
                    <a:extLst>
                      <a:ext uri="{FF2B5EF4-FFF2-40B4-BE49-F238E27FC236}">
                        <a16:creationId xmlns:a16="http://schemas.microsoft.com/office/drawing/2014/main" id="{ADA2BC7B-21DB-3953-B501-66A8AC090991}"/>
                      </a:ext>
                    </a:extLst>
                  </p:cNvPr>
                  <p:cNvSpPr/>
                  <p:nvPr/>
                </p:nvSpPr>
                <p:spPr>
                  <a:xfrm>
                    <a:off x="1591955" y="473455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26" name="フリーフォーム 1425">
                    <a:extLst>
                      <a:ext uri="{FF2B5EF4-FFF2-40B4-BE49-F238E27FC236}">
                        <a16:creationId xmlns:a16="http://schemas.microsoft.com/office/drawing/2014/main" id="{16F9F059-6E6B-1924-F8E1-C3B6424AEBA6}"/>
                      </a:ext>
                    </a:extLst>
                  </p:cNvPr>
                  <p:cNvSpPr/>
                  <p:nvPr/>
                </p:nvSpPr>
                <p:spPr>
                  <a:xfrm>
                    <a:off x="1663785" y="484266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0" name="グループ化 859">
                <a:extLst>
                  <a:ext uri="{FF2B5EF4-FFF2-40B4-BE49-F238E27FC236}">
                    <a16:creationId xmlns:a16="http://schemas.microsoft.com/office/drawing/2014/main" id="{A4914F56-2832-23A4-D43E-A3AF58E5B3F5}"/>
                  </a:ext>
                </a:extLst>
              </p:cNvPr>
              <p:cNvGrpSpPr/>
              <p:nvPr/>
            </p:nvGrpSpPr>
            <p:grpSpPr>
              <a:xfrm>
                <a:off x="2104821" y="4822474"/>
                <a:ext cx="673790" cy="323623"/>
                <a:chOff x="2104821" y="4822474"/>
                <a:chExt cx="673790" cy="323623"/>
              </a:xfrm>
            </p:grpSpPr>
            <p:grpSp>
              <p:nvGrpSpPr>
                <p:cNvPr id="1385" name="グラフィックス 297">
                  <a:extLst>
                    <a:ext uri="{FF2B5EF4-FFF2-40B4-BE49-F238E27FC236}">
                      <a16:creationId xmlns:a16="http://schemas.microsoft.com/office/drawing/2014/main" id="{189EC309-3D4A-F143-BD85-716F06307BB0}"/>
                    </a:ext>
                  </a:extLst>
                </p:cNvPr>
                <p:cNvGrpSpPr/>
                <p:nvPr/>
              </p:nvGrpSpPr>
              <p:grpSpPr>
                <a:xfrm>
                  <a:off x="2114753" y="4832405"/>
                  <a:ext cx="653927" cy="303761"/>
                  <a:chOff x="2114753" y="4832405"/>
                  <a:chExt cx="653927" cy="303761"/>
                </a:xfrm>
              </p:grpSpPr>
              <p:sp>
                <p:nvSpPr>
                  <p:cNvPr id="1394" name="フリーフォーム 1393">
                    <a:extLst>
                      <a:ext uri="{FF2B5EF4-FFF2-40B4-BE49-F238E27FC236}">
                        <a16:creationId xmlns:a16="http://schemas.microsoft.com/office/drawing/2014/main" id="{1EF84F29-648B-C296-298B-539DA74555F0}"/>
                      </a:ext>
                    </a:extLst>
                  </p:cNvPr>
                  <p:cNvSpPr/>
                  <p:nvPr/>
                </p:nvSpPr>
                <p:spPr>
                  <a:xfrm>
                    <a:off x="2348061" y="513615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5" name="フリーフォーム 1394">
                    <a:extLst>
                      <a:ext uri="{FF2B5EF4-FFF2-40B4-BE49-F238E27FC236}">
                        <a16:creationId xmlns:a16="http://schemas.microsoft.com/office/drawing/2014/main" id="{03F06C36-1141-B814-AF47-F5134D92AE0C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6" name="フリーフォーム 1395">
                    <a:extLst>
                      <a:ext uri="{FF2B5EF4-FFF2-40B4-BE49-F238E27FC236}">
                        <a16:creationId xmlns:a16="http://schemas.microsoft.com/office/drawing/2014/main" id="{65DB2B7F-5126-9C32-86DC-8A41C8061AED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7" name="フリーフォーム 1396">
                    <a:extLst>
                      <a:ext uri="{FF2B5EF4-FFF2-40B4-BE49-F238E27FC236}">
                        <a16:creationId xmlns:a16="http://schemas.microsoft.com/office/drawing/2014/main" id="{BFA1567D-C7F2-3F17-E4AA-A0E0B5ED29B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8" name="フリーフォーム 1397">
                    <a:extLst>
                      <a:ext uri="{FF2B5EF4-FFF2-40B4-BE49-F238E27FC236}">
                        <a16:creationId xmlns:a16="http://schemas.microsoft.com/office/drawing/2014/main" id="{62A83FC5-D084-5DF1-50A4-B05E891142C5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9" name="フリーフォーム 1398">
                    <a:extLst>
                      <a:ext uri="{FF2B5EF4-FFF2-40B4-BE49-F238E27FC236}">
                        <a16:creationId xmlns:a16="http://schemas.microsoft.com/office/drawing/2014/main" id="{7B76B7CD-44A5-2457-3DF8-6D7AE768372F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0" name="フリーフォーム 1399">
                    <a:extLst>
                      <a:ext uri="{FF2B5EF4-FFF2-40B4-BE49-F238E27FC236}">
                        <a16:creationId xmlns:a16="http://schemas.microsoft.com/office/drawing/2014/main" id="{F6DC2379-4112-A4AC-9829-C5DD1E8A5222}"/>
                      </a:ext>
                    </a:extLst>
                  </p:cNvPr>
                  <p:cNvSpPr/>
                  <p:nvPr/>
                </p:nvSpPr>
                <p:spPr>
                  <a:xfrm>
                    <a:off x="2534987" y="483240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1" name="フリーフォーム 1400">
                    <a:extLst>
                      <a:ext uri="{FF2B5EF4-FFF2-40B4-BE49-F238E27FC236}">
                        <a16:creationId xmlns:a16="http://schemas.microsoft.com/office/drawing/2014/main" id="{A2F6BC80-B21C-BD71-D66A-1DEE379FF88C}"/>
                      </a:ext>
                    </a:extLst>
                  </p:cNvPr>
                  <p:cNvSpPr/>
                  <p:nvPr/>
                </p:nvSpPr>
                <p:spPr>
                  <a:xfrm>
                    <a:off x="2768664" y="483240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2" name="フリーフォーム 1401">
                    <a:extLst>
                      <a:ext uri="{FF2B5EF4-FFF2-40B4-BE49-F238E27FC236}">
                        <a16:creationId xmlns:a16="http://schemas.microsoft.com/office/drawing/2014/main" id="{6206A912-C0ED-9DEC-207F-00898773ACC2}"/>
                      </a:ext>
                    </a:extLst>
                  </p:cNvPr>
                  <p:cNvSpPr/>
                  <p:nvPr/>
                </p:nvSpPr>
                <p:spPr>
                  <a:xfrm>
                    <a:off x="2581739" y="506606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3" name="フリーフォーム 1402">
                    <a:extLst>
                      <a:ext uri="{FF2B5EF4-FFF2-40B4-BE49-F238E27FC236}">
                        <a16:creationId xmlns:a16="http://schemas.microsoft.com/office/drawing/2014/main" id="{D348DBD2-D7DF-A857-9F0E-9CA7179BFB87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4" name="フリーフォーム 1403">
                    <a:extLst>
                      <a:ext uri="{FF2B5EF4-FFF2-40B4-BE49-F238E27FC236}">
                        <a16:creationId xmlns:a16="http://schemas.microsoft.com/office/drawing/2014/main" id="{2D7796AB-79DE-44D5-3D4F-356CE3391DD0}"/>
                      </a:ext>
                    </a:extLst>
                  </p:cNvPr>
                  <p:cNvSpPr/>
                  <p:nvPr/>
                </p:nvSpPr>
                <p:spPr>
                  <a:xfrm>
                    <a:off x="2348061" y="4902502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5" name="フリーフォーム 1404">
                    <a:extLst>
                      <a:ext uri="{FF2B5EF4-FFF2-40B4-BE49-F238E27FC236}">
                        <a16:creationId xmlns:a16="http://schemas.microsoft.com/office/drawing/2014/main" id="{45785228-AAE6-CE21-250D-0059B6029CA6}"/>
                      </a:ext>
                    </a:extLst>
                  </p:cNvPr>
                  <p:cNvSpPr/>
                  <p:nvPr/>
                </p:nvSpPr>
                <p:spPr>
                  <a:xfrm>
                    <a:off x="2535003" y="4832405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6" name="フリーフォーム 1405">
                    <a:extLst>
                      <a:ext uri="{FF2B5EF4-FFF2-40B4-BE49-F238E27FC236}">
                        <a16:creationId xmlns:a16="http://schemas.microsoft.com/office/drawing/2014/main" id="{1B41BE0F-BD94-5BE5-9E85-2054C4541581}"/>
                      </a:ext>
                    </a:extLst>
                  </p:cNvPr>
                  <p:cNvSpPr/>
                  <p:nvPr/>
                </p:nvSpPr>
                <p:spPr>
                  <a:xfrm>
                    <a:off x="2348061" y="4832405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7" name="フリーフォーム 1406">
                    <a:extLst>
                      <a:ext uri="{FF2B5EF4-FFF2-40B4-BE49-F238E27FC236}">
                        <a16:creationId xmlns:a16="http://schemas.microsoft.com/office/drawing/2014/main" id="{4233DB7A-9970-3133-A27E-D3C7081EA753}"/>
                      </a:ext>
                    </a:extLst>
                  </p:cNvPr>
                  <p:cNvSpPr/>
                  <p:nvPr/>
                </p:nvSpPr>
                <p:spPr>
                  <a:xfrm>
                    <a:off x="2581739" y="4832405"/>
                    <a:ext cx="186941" cy="303752"/>
                  </a:xfrm>
                  <a:custGeom>
                    <a:avLst/>
                    <a:gdLst>
                      <a:gd name="connsiteX0" fmla="*/ 0 w 186941"/>
                      <a:gd name="connsiteY0" fmla="*/ 303753 h 303752"/>
                      <a:gd name="connsiteX1" fmla="*/ 186942 w 186941"/>
                      <a:gd name="connsiteY1" fmla="*/ 0 h 303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303752">
                        <a:moveTo>
                          <a:pt x="0" y="303753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8" name="フリーフォーム 1407">
                    <a:extLst>
                      <a:ext uri="{FF2B5EF4-FFF2-40B4-BE49-F238E27FC236}">
                        <a16:creationId xmlns:a16="http://schemas.microsoft.com/office/drawing/2014/main" id="{4B9AD975-66B2-4B0D-C5CA-25FD97F25122}"/>
                      </a:ext>
                    </a:extLst>
                  </p:cNvPr>
                  <p:cNvSpPr/>
                  <p:nvPr/>
                </p:nvSpPr>
                <p:spPr>
                  <a:xfrm>
                    <a:off x="2581739" y="4902502"/>
                    <a:ext cx="186925" cy="163563"/>
                  </a:xfrm>
                  <a:custGeom>
                    <a:avLst/>
                    <a:gdLst>
                      <a:gd name="connsiteX0" fmla="*/ 0 w 186925"/>
                      <a:gd name="connsiteY0" fmla="*/ 0 h 163563"/>
                      <a:gd name="connsiteX1" fmla="*/ 186926 w 186925"/>
                      <a:gd name="connsiteY1" fmla="*/ 163563 h 163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25" h="163563">
                        <a:moveTo>
                          <a:pt x="0" y="0"/>
                        </a:moveTo>
                        <a:lnTo>
                          <a:pt x="186926" y="16356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09" name="フリーフォーム 1408">
                    <a:extLst>
                      <a:ext uri="{FF2B5EF4-FFF2-40B4-BE49-F238E27FC236}">
                        <a16:creationId xmlns:a16="http://schemas.microsoft.com/office/drawing/2014/main" id="{22EF67A1-1F55-6C95-4F66-F316D431ACA5}"/>
                      </a:ext>
                    </a:extLst>
                  </p:cNvPr>
                  <p:cNvSpPr/>
                  <p:nvPr/>
                </p:nvSpPr>
                <p:spPr>
                  <a:xfrm>
                    <a:off x="2114753" y="513616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0" name="フリーフォーム 1409">
                    <a:extLst>
                      <a:ext uri="{FF2B5EF4-FFF2-40B4-BE49-F238E27FC236}">
                        <a16:creationId xmlns:a16="http://schemas.microsoft.com/office/drawing/2014/main" id="{70794DD6-F68E-47F6-9484-20829EF16426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1" name="フリーフォーム 1410">
                    <a:extLst>
                      <a:ext uri="{FF2B5EF4-FFF2-40B4-BE49-F238E27FC236}">
                        <a16:creationId xmlns:a16="http://schemas.microsoft.com/office/drawing/2014/main" id="{FF01CF43-8C83-64D9-9C1C-8D76070A091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2" name="フリーフォーム 1411">
                    <a:extLst>
                      <a:ext uri="{FF2B5EF4-FFF2-40B4-BE49-F238E27FC236}">
                        <a16:creationId xmlns:a16="http://schemas.microsoft.com/office/drawing/2014/main" id="{6B56AC46-7388-2EE9-21AA-0E1D20ADEE37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3" name="フリーフォーム 1412">
                    <a:extLst>
                      <a:ext uri="{FF2B5EF4-FFF2-40B4-BE49-F238E27FC236}">
                        <a16:creationId xmlns:a16="http://schemas.microsoft.com/office/drawing/2014/main" id="{1203E4EF-049E-3496-4CEC-61E898C42045}"/>
                      </a:ext>
                    </a:extLst>
                  </p:cNvPr>
                  <p:cNvSpPr/>
                  <p:nvPr/>
                </p:nvSpPr>
                <p:spPr>
                  <a:xfrm>
                    <a:off x="2301679" y="483241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4" name="フリーフォーム 1413">
                    <a:extLst>
                      <a:ext uri="{FF2B5EF4-FFF2-40B4-BE49-F238E27FC236}">
                        <a16:creationId xmlns:a16="http://schemas.microsoft.com/office/drawing/2014/main" id="{63417329-2699-A3F9-C293-EB97CB55F7E1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0 w 233677"/>
                      <a:gd name="connsiteY0" fmla="*/ 0 h 233656"/>
                      <a:gd name="connsiteX1" fmla="*/ 233677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0" y="0"/>
                        </a:moveTo>
                        <a:lnTo>
                          <a:pt x="233677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5" name="フリーフォーム 1414">
                    <a:extLst>
                      <a:ext uri="{FF2B5EF4-FFF2-40B4-BE49-F238E27FC236}">
                        <a16:creationId xmlns:a16="http://schemas.microsoft.com/office/drawing/2014/main" id="{85B82176-FC17-E58B-98B7-5A9BB60467BA}"/>
                      </a:ext>
                    </a:extLst>
                  </p:cNvPr>
                  <p:cNvSpPr/>
                  <p:nvPr/>
                </p:nvSpPr>
                <p:spPr>
                  <a:xfrm>
                    <a:off x="2114753" y="4902511"/>
                    <a:ext cx="233677" cy="233656"/>
                  </a:xfrm>
                  <a:custGeom>
                    <a:avLst/>
                    <a:gdLst>
                      <a:gd name="connsiteX0" fmla="*/ 233677 w 233677"/>
                      <a:gd name="connsiteY0" fmla="*/ 0 h 233656"/>
                      <a:gd name="connsiteX1" fmla="*/ 0 w 233677"/>
                      <a:gd name="connsiteY1" fmla="*/ 233656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33656">
                        <a:moveTo>
                          <a:pt x="233677" y="0"/>
                        </a:moveTo>
                        <a:lnTo>
                          <a:pt x="0" y="23365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6" name="フリーフォーム 1415">
                    <a:extLst>
                      <a:ext uri="{FF2B5EF4-FFF2-40B4-BE49-F238E27FC236}">
                        <a16:creationId xmlns:a16="http://schemas.microsoft.com/office/drawing/2014/main" id="{EA2AD57C-C51E-B9D1-74AD-87EFD47E29DE}"/>
                      </a:ext>
                    </a:extLst>
                  </p:cNvPr>
                  <p:cNvSpPr/>
                  <p:nvPr/>
                </p:nvSpPr>
                <p:spPr>
                  <a:xfrm>
                    <a:off x="2301694" y="4832414"/>
                    <a:ext cx="46735" cy="70096"/>
                  </a:xfrm>
                  <a:custGeom>
                    <a:avLst/>
                    <a:gdLst>
                      <a:gd name="connsiteX0" fmla="*/ 0 w 46735"/>
                      <a:gd name="connsiteY0" fmla="*/ 0 h 70096"/>
                      <a:gd name="connsiteX1" fmla="*/ 46735 w 46735"/>
                      <a:gd name="connsiteY1" fmla="*/ 70097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6735" h="70096">
                        <a:moveTo>
                          <a:pt x="0" y="0"/>
                        </a:moveTo>
                        <a:lnTo>
                          <a:pt x="46735" y="7009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17" name="フリーフォーム 1416">
                    <a:extLst>
                      <a:ext uri="{FF2B5EF4-FFF2-40B4-BE49-F238E27FC236}">
                        <a16:creationId xmlns:a16="http://schemas.microsoft.com/office/drawing/2014/main" id="{1BB81A67-A82D-39AE-2684-34CB719C888C}"/>
                      </a:ext>
                    </a:extLst>
                  </p:cNvPr>
                  <p:cNvSpPr/>
                  <p:nvPr/>
                </p:nvSpPr>
                <p:spPr>
                  <a:xfrm>
                    <a:off x="2114753" y="4832414"/>
                    <a:ext cx="420618" cy="70096"/>
                  </a:xfrm>
                  <a:custGeom>
                    <a:avLst/>
                    <a:gdLst>
                      <a:gd name="connsiteX0" fmla="*/ 0 w 420618"/>
                      <a:gd name="connsiteY0" fmla="*/ 70097 h 70096"/>
                      <a:gd name="connsiteX1" fmla="*/ 420619 w 420618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0618" h="70096">
                        <a:moveTo>
                          <a:pt x="0" y="70097"/>
                        </a:moveTo>
                        <a:lnTo>
                          <a:pt x="4206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86" name="グラフィックス 297">
                  <a:extLst>
                    <a:ext uri="{FF2B5EF4-FFF2-40B4-BE49-F238E27FC236}">
                      <a16:creationId xmlns:a16="http://schemas.microsoft.com/office/drawing/2014/main" id="{DA949D7B-F241-81FF-DCA5-D0DA36A79706}"/>
                    </a:ext>
                  </a:extLst>
                </p:cNvPr>
                <p:cNvGrpSpPr/>
                <p:nvPr/>
              </p:nvGrpSpPr>
              <p:grpSpPr>
                <a:xfrm>
                  <a:off x="2104821" y="4822474"/>
                  <a:ext cx="673790" cy="323623"/>
                  <a:chOff x="2104821" y="4822474"/>
                  <a:chExt cx="673790" cy="323623"/>
                </a:xfrm>
                <a:solidFill>
                  <a:srgbClr val="000000"/>
                </a:solidFill>
              </p:grpSpPr>
              <p:sp>
                <p:nvSpPr>
                  <p:cNvPr id="1387" name="フリーフォーム 1386">
                    <a:extLst>
                      <a:ext uri="{FF2B5EF4-FFF2-40B4-BE49-F238E27FC236}">
                        <a16:creationId xmlns:a16="http://schemas.microsoft.com/office/drawing/2014/main" id="{CA3701CD-0ADE-7C57-1DB6-F81E3F481E3C}"/>
                      </a:ext>
                    </a:extLst>
                  </p:cNvPr>
                  <p:cNvSpPr/>
                  <p:nvPr/>
                </p:nvSpPr>
                <p:spPr>
                  <a:xfrm>
                    <a:off x="2571807" y="512622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8" name="フリーフォーム 1387">
                    <a:extLst>
                      <a:ext uri="{FF2B5EF4-FFF2-40B4-BE49-F238E27FC236}">
                        <a16:creationId xmlns:a16="http://schemas.microsoft.com/office/drawing/2014/main" id="{CD5A6ACD-A757-456C-DB59-35B37002AE32}"/>
                      </a:ext>
                    </a:extLst>
                  </p:cNvPr>
                  <p:cNvSpPr/>
                  <p:nvPr/>
                </p:nvSpPr>
                <p:spPr>
                  <a:xfrm>
                    <a:off x="2758748" y="482247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9" name="フリーフォーム 1388">
                    <a:extLst>
                      <a:ext uri="{FF2B5EF4-FFF2-40B4-BE49-F238E27FC236}">
                        <a16:creationId xmlns:a16="http://schemas.microsoft.com/office/drawing/2014/main" id="{2A74F5AF-D213-A60C-C65A-8350C82EE128}"/>
                      </a:ext>
                    </a:extLst>
                  </p:cNvPr>
                  <p:cNvSpPr/>
                  <p:nvPr/>
                </p:nvSpPr>
                <p:spPr>
                  <a:xfrm>
                    <a:off x="2758749" y="505613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0" name="フリーフォーム 1389">
                    <a:extLst>
                      <a:ext uri="{FF2B5EF4-FFF2-40B4-BE49-F238E27FC236}">
                        <a16:creationId xmlns:a16="http://schemas.microsoft.com/office/drawing/2014/main" id="{F1AFD749-4C06-5FB3-66C8-7D78EA38F6B4}"/>
                      </a:ext>
                    </a:extLst>
                  </p:cNvPr>
                  <p:cNvSpPr/>
                  <p:nvPr/>
                </p:nvSpPr>
                <p:spPr>
                  <a:xfrm>
                    <a:off x="2571807" y="489257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1" name="フリーフォーム 1390">
                    <a:extLst>
                      <a:ext uri="{FF2B5EF4-FFF2-40B4-BE49-F238E27FC236}">
                        <a16:creationId xmlns:a16="http://schemas.microsoft.com/office/drawing/2014/main" id="{367AC095-3261-5E1F-CF40-82CA5A545699}"/>
                      </a:ext>
                    </a:extLst>
                  </p:cNvPr>
                  <p:cNvSpPr/>
                  <p:nvPr/>
                </p:nvSpPr>
                <p:spPr>
                  <a:xfrm>
                    <a:off x="2104821" y="4892580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2" name="フリーフォーム 1391">
                    <a:extLst>
                      <a:ext uri="{FF2B5EF4-FFF2-40B4-BE49-F238E27FC236}">
                        <a16:creationId xmlns:a16="http://schemas.microsoft.com/office/drawing/2014/main" id="{07C84432-59F3-8EA4-59A8-AC00E169D252}"/>
                      </a:ext>
                    </a:extLst>
                  </p:cNvPr>
                  <p:cNvSpPr/>
                  <p:nvPr/>
                </p:nvSpPr>
                <p:spPr>
                  <a:xfrm>
                    <a:off x="2104821" y="5126236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93" name="フリーフォーム 1392">
                    <a:extLst>
                      <a:ext uri="{FF2B5EF4-FFF2-40B4-BE49-F238E27FC236}">
                        <a16:creationId xmlns:a16="http://schemas.microsoft.com/office/drawing/2014/main" id="{D97214B5-7B51-D3AE-FEDA-BC61BFADFC98}"/>
                      </a:ext>
                    </a:extLst>
                  </p:cNvPr>
                  <p:cNvSpPr/>
                  <p:nvPr/>
                </p:nvSpPr>
                <p:spPr>
                  <a:xfrm>
                    <a:off x="2291763" y="482248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1" name="グループ化 860">
                <a:extLst>
                  <a:ext uri="{FF2B5EF4-FFF2-40B4-BE49-F238E27FC236}">
                    <a16:creationId xmlns:a16="http://schemas.microsoft.com/office/drawing/2014/main" id="{8CB91052-CDB4-1109-3E1B-F365D35E24B9}"/>
                  </a:ext>
                </a:extLst>
              </p:cNvPr>
              <p:cNvGrpSpPr/>
              <p:nvPr/>
            </p:nvGrpSpPr>
            <p:grpSpPr>
              <a:xfrm>
                <a:off x="2895255" y="4831533"/>
                <a:ext cx="669075" cy="306730"/>
                <a:chOff x="2895255" y="4831533"/>
                <a:chExt cx="669075" cy="306730"/>
              </a:xfrm>
            </p:grpSpPr>
            <p:grpSp>
              <p:nvGrpSpPr>
                <p:cNvPr id="1339" name="グラフィックス 298">
                  <a:extLst>
                    <a:ext uri="{FF2B5EF4-FFF2-40B4-BE49-F238E27FC236}">
                      <a16:creationId xmlns:a16="http://schemas.microsoft.com/office/drawing/2014/main" id="{D0B64704-3F8B-EC97-1483-0E5D9FAD2494}"/>
                    </a:ext>
                  </a:extLst>
                </p:cNvPr>
                <p:cNvGrpSpPr/>
                <p:nvPr/>
              </p:nvGrpSpPr>
              <p:grpSpPr>
                <a:xfrm>
                  <a:off x="2902974" y="4839270"/>
                  <a:ext cx="653635" cy="291257"/>
                  <a:chOff x="2902974" y="4839270"/>
                  <a:chExt cx="653635" cy="291257"/>
                </a:xfrm>
              </p:grpSpPr>
              <p:sp>
                <p:nvSpPr>
                  <p:cNvPr id="1348" name="フリーフォーム 1347">
                    <a:extLst>
                      <a:ext uri="{FF2B5EF4-FFF2-40B4-BE49-F238E27FC236}">
                        <a16:creationId xmlns:a16="http://schemas.microsoft.com/office/drawing/2014/main" id="{2E73DABA-9CEE-6F75-42D1-B7071B15EF50}"/>
                      </a:ext>
                    </a:extLst>
                  </p:cNvPr>
                  <p:cNvSpPr/>
                  <p:nvPr/>
                </p:nvSpPr>
                <p:spPr>
                  <a:xfrm>
                    <a:off x="3084333" y="513052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9" name="フリーフォーム 1348">
                    <a:extLst>
                      <a:ext uri="{FF2B5EF4-FFF2-40B4-BE49-F238E27FC236}">
                        <a16:creationId xmlns:a16="http://schemas.microsoft.com/office/drawing/2014/main" id="{B763E8AB-9212-8709-915C-2D28B7783FAA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0" name="フリーフォーム 1349">
                    <a:extLst>
                      <a:ext uri="{FF2B5EF4-FFF2-40B4-BE49-F238E27FC236}">
                        <a16:creationId xmlns:a16="http://schemas.microsoft.com/office/drawing/2014/main" id="{0F0DDB08-3DE0-67D1-24A6-D4C30C83AB6A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1" name="フリーフォーム 1350">
                    <a:extLst>
                      <a:ext uri="{FF2B5EF4-FFF2-40B4-BE49-F238E27FC236}">
                        <a16:creationId xmlns:a16="http://schemas.microsoft.com/office/drawing/2014/main" id="{751B4744-D67E-7B03-347D-B5DDAC4E7741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2" name="フリーフォーム 1351">
                    <a:extLst>
                      <a:ext uri="{FF2B5EF4-FFF2-40B4-BE49-F238E27FC236}">
                        <a16:creationId xmlns:a16="http://schemas.microsoft.com/office/drawing/2014/main" id="{119663C7-B13F-B24E-AA5E-A568BC2BC5A0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3" name="フリーフォーム 1352">
                    <a:extLst>
                      <a:ext uri="{FF2B5EF4-FFF2-40B4-BE49-F238E27FC236}">
                        <a16:creationId xmlns:a16="http://schemas.microsoft.com/office/drawing/2014/main" id="{A3C861BC-B49C-CE89-23D6-CF6832BD00EB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4" name="フリーフォーム 1353">
                    <a:extLst>
                      <a:ext uri="{FF2B5EF4-FFF2-40B4-BE49-F238E27FC236}">
                        <a16:creationId xmlns:a16="http://schemas.microsoft.com/office/drawing/2014/main" id="{336CC251-DAA3-57F4-F38F-3EB2C28EAAEA}"/>
                      </a:ext>
                    </a:extLst>
                  </p:cNvPr>
                  <p:cNvSpPr/>
                  <p:nvPr/>
                </p:nvSpPr>
                <p:spPr>
                  <a:xfrm>
                    <a:off x="3229637" y="489388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5" name="フリーフォーム 1354">
                    <a:extLst>
                      <a:ext uri="{FF2B5EF4-FFF2-40B4-BE49-F238E27FC236}">
                        <a16:creationId xmlns:a16="http://schemas.microsoft.com/office/drawing/2014/main" id="{07AE4C3D-5902-B729-6590-9A3DC79523CA}"/>
                      </a:ext>
                    </a:extLst>
                  </p:cNvPr>
                  <p:cNvSpPr/>
                  <p:nvPr/>
                </p:nvSpPr>
                <p:spPr>
                  <a:xfrm>
                    <a:off x="3411281" y="489388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6" name="フリーフォーム 1355">
                    <a:extLst>
                      <a:ext uri="{FF2B5EF4-FFF2-40B4-BE49-F238E27FC236}">
                        <a16:creationId xmlns:a16="http://schemas.microsoft.com/office/drawing/2014/main" id="{A21FB21B-DA96-E09D-AA4F-7163A9EC3F07}"/>
                      </a:ext>
                    </a:extLst>
                  </p:cNvPr>
                  <p:cNvSpPr/>
                  <p:nvPr/>
                </p:nvSpPr>
                <p:spPr>
                  <a:xfrm>
                    <a:off x="3265978" y="507591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7" name="フリーフォーム 1356">
                    <a:extLst>
                      <a:ext uri="{FF2B5EF4-FFF2-40B4-BE49-F238E27FC236}">
                        <a16:creationId xmlns:a16="http://schemas.microsoft.com/office/drawing/2014/main" id="{29F6C921-4CA7-472F-E887-5601C0BD316D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8" name="フリーフォーム 1357">
                    <a:extLst>
                      <a:ext uri="{FF2B5EF4-FFF2-40B4-BE49-F238E27FC236}">
                        <a16:creationId xmlns:a16="http://schemas.microsoft.com/office/drawing/2014/main" id="{47414989-7C1B-78F9-53EF-A74488299217}"/>
                      </a:ext>
                    </a:extLst>
                  </p:cNvPr>
                  <p:cNvSpPr/>
                  <p:nvPr/>
                </p:nvSpPr>
                <p:spPr>
                  <a:xfrm>
                    <a:off x="3084333" y="4948489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59" name="フリーフォーム 1358">
                    <a:extLst>
                      <a:ext uri="{FF2B5EF4-FFF2-40B4-BE49-F238E27FC236}">
                        <a16:creationId xmlns:a16="http://schemas.microsoft.com/office/drawing/2014/main" id="{53DA4623-A9F2-3A0A-0884-E95BE1F94C51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9388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0" name="フリーフォーム 1359">
                    <a:extLst>
                      <a:ext uri="{FF2B5EF4-FFF2-40B4-BE49-F238E27FC236}">
                        <a16:creationId xmlns:a16="http://schemas.microsoft.com/office/drawing/2014/main" id="{B4480E7E-F6B5-00A0-CCFD-C7F74F1ACEA2}"/>
                      </a:ext>
                    </a:extLst>
                  </p:cNvPr>
                  <p:cNvSpPr/>
                  <p:nvPr/>
                </p:nvSpPr>
                <p:spPr>
                  <a:xfrm>
                    <a:off x="3084333" y="489388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1" name="フリーフォーム 1360">
                    <a:extLst>
                      <a:ext uri="{FF2B5EF4-FFF2-40B4-BE49-F238E27FC236}">
                        <a16:creationId xmlns:a16="http://schemas.microsoft.com/office/drawing/2014/main" id="{FD35BB7A-F6A1-0C2A-97FA-50B25F95541E}"/>
                      </a:ext>
                    </a:extLst>
                  </p:cNvPr>
                  <p:cNvSpPr/>
                  <p:nvPr/>
                </p:nvSpPr>
                <p:spPr>
                  <a:xfrm>
                    <a:off x="3265978" y="489388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2" name="フリーフォーム 1361">
                    <a:extLst>
                      <a:ext uri="{FF2B5EF4-FFF2-40B4-BE49-F238E27FC236}">
                        <a16:creationId xmlns:a16="http://schemas.microsoft.com/office/drawing/2014/main" id="{ED4C8267-2629-B134-7D32-4A4E37E8E8A8}"/>
                      </a:ext>
                    </a:extLst>
                  </p:cNvPr>
                  <p:cNvSpPr/>
                  <p:nvPr/>
                </p:nvSpPr>
                <p:spPr>
                  <a:xfrm>
                    <a:off x="3265978" y="4948489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3" name="フリーフォーム 1362">
                    <a:extLst>
                      <a:ext uri="{FF2B5EF4-FFF2-40B4-BE49-F238E27FC236}">
                        <a16:creationId xmlns:a16="http://schemas.microsoft.com/office/drawing/2014/main" id="{DF2C036F-15CA-CFD6-220F-753A737051A5}"/>
                      </a:ext>
                    </a:extLst>
                  </p:cNvPr>
                  <p:cNvSpPr/>
                  <p:nvPr/>
                </p:nvSpPr>
                <p:spPr>
                  <a:xfrm>
                    <a:off x="2902974" y="5130527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4" name="フリーフォーム 1363">
                    <a:extLst>
                      <a:ext uri="{FF2B5EF4-FFF2-40B4-BE49-F238E27FC236}">
                        <a16:creationId xmlns:a16="http://schemas.microsoft.com/office/drawing/2014/main" id="{674D46F1-4C6F-D9B9-2DEE-C2538BC863B4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5" name="フリーフォーム 1364">
                    <a:extLst>
                      <a:ext uri="{FF2B5EF4-FFF2-40B4-BE49-F238E27FC236}">
                        <a16:creationId xmlns:a16="http://schemas.microsoft.com/office/drawing/2014/main" id="{D7C83C51-02CC-BE46-ED34-F59506B4CF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6" name="フリーフォーム 1365">
                    <a:extLst>
                      <a:ext uri="{FF2B5EF4-FFF2-40B4-BE49-F238E27FC236}">
                        <a16:creationId xmlns:a16="http://schemas.microsoft.com/office/drawing/2014/main" id="{71984D05-3B19-7336-6EEA-A2569853D1EB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7" name="フリーフォーム 1366">
                    <a:extLst>
                      <a:ext uri="{FF2B5EF4-FFF2-40B4-BE49-F238E27FC236}">
                        <a16:creationId xmlns:a16="http://schemas.microsoft.com/office/drawing/2014/main" id="{0EC32CC6-4110-4647-4A17-4C6E529B39C8}"/>
                      </a:ext>
                    </a:extLst>
                  </p:cNvPr>
                  <p:cNvSpPr/>
                  <p:nvPr/>
                </p:nvSpPr>
                <p:spPr>
                  <a:xfrm>
                    <a:off x="3048278" y="489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8" name="フリーフォーム 1367">
                    <a:extLst>
                      <a:ext uri="{FF2B5EF4-FFF2-40B4-BE49-F238E27FC236}">
                        <a16:creationId xmlns:a16="http://schemas.microsoft.com/office/drawing/2014/main" id="{7CDE21F2-1C8B-119D-A425-4EAD6418CC07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0 w 181644"/>
                      <a:gd name="connsiteY0" fmla="*/ 0 h 182031"/>
                      <a:gd name="connsiteX1" fmla="*/ 181645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0" y="0"/>
                        </a:moveTo>
                        <a:lnTo>
                          <a:pt x="181645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69" name="フリーフォーム 1368">
                    <a:extLst>
                      <a:ext uri="{FF2B5EF4-FFF2-40B4-BE49-F238E27FC236}">
                        <a16:creationId xmlns:a16="http://schemas.microsoft.com/office/drawing/2014/main" id="{D8BE8982-4B6B-54CF-28DA-11CB0A4A4ED0}"/>
                      </a:ext>
                    </a:extLst>
                  </p:cNvPr>
                  <p:cNvSpPr/>
                  <p:nvPr/>
                </p:nvSpPr>
                <p:spPr>
                  <a:xfrm>
                    <a:off x="2902974" y="4948496"/>
                    <a:ext cx="181644" cy="182031"/>
                  </a:xfrm>
                  <a:custGeom>
                    <a:avLst/>
                    <a:gdLst>
                      <a:gd name="connsiteX0" fmla="*/ 181645 w 181644"/>
                      <a:gd name="connsiteY0" fmla="*/ 0 h 182031"/>
                      <a:gd name="connsiteX1" fmla="*/ 0 w 181644"/>
                      <a:gd name="connsiteY1" fmla="*/ 182031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182031">
                        <a:moveTo>
                          <a:pt x="181645" y="0"/>
                        </a:moveTo>
                        <a:lnTo>
                          <a:pt x="0" y="18203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0" name="フリーフォーム 1369">
                    <a:extLst>
                      <a:ext uri="{FF2B5EF4-FFF2-40B4-BE49-F238E27FC236}">
                        <a16:creationId xmlns:a16="http://schemas.microsoft.com/office/drawing/2014/main" id="{4D15A45E-BF9C-6A20-2BF3-250534E9BF69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9388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1" name="フリーフォーム 1370">
                    <a:extLst>
                      <a:ext uri="{FF2B5EF4-FFF2-40B4-BE49-F238E27FC236}">
                        <a16:creationId xmlns:a16="http://schemas.microsoft.com/office/drawing/2014/main" id="{B2C8FE62-DB41-7A7A-69EA-B833DAB894CE}"/>
                      </a:ext>
                    </a:extLst>
                  </p:cNvPr>
                  <p:cNvSpPr/>
                  <p:nvPr/>
                </p:nvSpPr>
                <p:spPr>
                  <a:xfrm>
                    <a:off x="2902974" y="489388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2" name="フリーフォーム 1371">
                    <a:extLst>
                      <a:ext uri="{FF2B5EF4-FFF2-40B4-BE49-F238E27FC236}">
                        <a16:creationId xmlns:a16="http://schemas.microsoft.com/office/drawing/2014/main" id="{8CAD5FF2-B1E3-14A0-CB7D-93E791C3E285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3" name="フリーフォーム 1372">
                    <a:extLst>
                      <a:ext uri="{FF2B5EF4-FFF2-40B4-BE49-F238E27FC236}">
                        <a16:creationId xmlns:a16="http://schemas.microsoft.com/office/drawing/2014/main" id="{7D12AA04-BE2D-B04E-EA52-2B059E2227B4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4" name="フリーフォーム 1373">
                    <a:extLst>
                      <a:ext uri="{FF2B5EF4-FFF2-40B4-BE49-F238E27FC236}">
                        <a16:creationId xmlns:a16="http://schemas.microsoft.com/office/drawing/2014/main" id="{7106AC40-08DC-C886-4CB0-401BA54C1643}"/>
                      </a:ext>
                    </a:extLst>
                  </p:cNvPr>
                  <p:cNvSpPr/>
                  <p:nvPr/>
                </p:nvSpPr>
                <p:spPr>
                  <a:xfrm>
                    <a:off x="3374952" y="483927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5" name="フリーフォーム 1374">
                    <a:extLst>
                      <a:ext uri="{FF2B5EF4-FFF2-40B4-BE49-F238E27FC236}">
                        <a16:creationId xmlns:a16="http://schemas.microsoft.com/office/drawing/2014/main" id="{D68C121A-D8F8-0999-DD2A-B00953FB6B81}"/>
                      </a:ext>
                    </a:extLst>
                  </p:cNvPr>
                  <p:cNvSpPr/>
                  <p:nvPr/>
                </p:nvSpPr>
                <p:spPr>
                  <a:xfrm>
                    <a:off x="3556597" y="483927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6" name="フリーフォーム 1375">
                    <a:extLst>
                      <a:ext uri="{FF2B5EF4-FFF2-40B4-BE49-F238E27FC236}">
                        <a16:creationId xmlns:a16="http://schemas.microsoft.com/office/drawing/2014/main" id="{1AF4D603-8EEA-0D4E-2A9C-434C10C778D9}"/>
                      </a:ext>
                    </a:extLst>
                  </p:cNvPr>
                  <p:cNvSpPr/>
                  <p:nvPr/>
                </p:nvSpPr>
                <p:spPr>
                  <a:xfrm>
                    <a:off x="3411294" y="502130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7" name="フリーフォーム 1376">
                    <a:extLst>
                      <a:ext uri="{FF2B5EF4-FFF2-40B4-BE49-F238E27FC236}">
                        <a16:creationId xmlns:a16="http://schemas.microsoft.com/office/drawing/2014/main" id="{FA84100E-3617-08E8-B730-18BA39136656}"/>
                      </a:ext>
                    </a:extLst>
                  </p:cNvPr>
                  <p:cNvSpPr/>
                  <p:nvPr/>
                </p:nvSpPr>
                <p:spPr>
                  <a:xfrm>
                    <a:off x="3374965" y="4839270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8" name="フリーフォーム 1377">
                    <a:extLst>
                      <a:ext uri="{FF2B5EF4-FFF2-40B4-BE49-F238E27FC236}">
                        <a16:creationId xmlns:a16="http://schemas.microsoft.com/office/drawing/2014/main" id="{A946917F-80A8-7293-EC4A-7A92EFC0F13C}"/>
                      </a:ext>
                    </a:extLst>
                  </p:cNvPr>
                  <p:cNvSpPr/>
                  <p:nvPr/>
                </p:nvSpPr>
                <p:spPr>
                  <a:xfrm>
                    <a:off x="3229649" y="4839270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79" name="フリーフォーム 1378">
                    <a:extLst>
                      <a:ext uri="{FF2B5EF4-FFF2-40B4-BE49-F238E27FC236}">
                        <a16:creationId xmlns:a16="http://schemas.microsoft.com/office/drawing/2014/main" id="{349056A5-47A3-918D-F917-E8D557C68543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39270"/>
                    <a:ext cx="145315" cy="236640"/>
                  </a:xfrm>
                  <a:custGeom>
                    <a:avLst/>
                    <a:gdLst>
                      <a:gd name="connsiteX0" fmla="*/ 0 w 145315"/>
                      <a:gd name="connsiteY0" fmla="*/ 236641 h 236640"/>
                      <a:gd name="connsiteX1" fmla="*/ 145316 w 145315"/>
                      <a:gd name="connsiteY1" fmla="*/ 0 h 23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236640">
                        <a:moveTo>
                          <a:pt x="0" y="236641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0" name="フリーフォーム 1379">
                    <a:extLst>
                      <a:ext uri="{FF2B5EF4-FFF2-40B4-BE49-F238E27FC236}">
                        <a16:creationId xmlns:a16="http://schemas.microsoft.com/office/drawing/2014/main" id="{E46A024D-F046-C76A-9EB1-A33FC12C0AAC}"/>
                      </a:ext>
                    </a:extLst>
                  </p:cNvPr>
                  <p:cNvSpPr/>
                  <p:nvPr/>
                </p:nvSpPr>
                <p:spPr>
                  <a:xfrm>
                    <a:off x="3411294" y="4893880"/>
                    <a:ext cx="145303" cy="127425"/>
                  </a:xfrm>
                  <a:custGeom>
                    <a:avLst/>
                    <a:gdLst>
                      <a:gd name="connsiteX0" fmla="*/ 0 w 145303"/>
                      <a:gd name="connsiteY0" fmla="*/ 0 h 127425"/>
                      <a:gd name="connsiteX1" fmla="*/ 145304 w 145303"/>
                      <a:gd name="connsiteY1" fmla="*/ 127425 h 12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03" h="127425">
                        <a:moveTo>
                          <a:pt x="0" y="0"/>
                        </a:moveTo>
                        <a:lnTo>
                          <a:pt x="145304" y="12742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1" name="フリーフォーム 1380">
                    <a:extLst>
                      <a:ext uri="{FF2B5EF4-FFF2-40B4-BE49-F238E27FC236}">
                        <a16:creationId xmlns:a16="http://schemas.microsoft.com/office/drawing/2014/main" id="{28244B66-2F34-134A-944C-25C647615E35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2" name="フリーフォーム 1381">
                    <a:extLst>
                      <a:ext uri="{FF2B5EF4-FFF2-40B4-BE49-F238E27FC236}">
                        <a16:creationId xmlns:a16="http://schemas.microsoft.com/office/drawing/2014/main" id="{BD7DF8F1-7572-C997-E87C-1CFE56323F02}"/>
                      </a:ext>
                    </a:extLst>
                  </p:cNvPr>
                  <p:cNvSpPr/>
                  <p:nvPr/>
                </p:nvSpPr>
                <p:spPr>
                  <a:xfrm>
                    <a:off x="3193594" y="483928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3" name="フリーフォーム 1382">
                    <a:extLst>
                      <a:ext uri="{FF2B5EF4-FFF2-40B4-BE49-F238E27FC236}">
                        <a16:creationId xmlns:a16="http://schemas.microsoft.com/office/drawing/2014/main" id="{A1EFF7CA-625D-5A94-44BA-D55E0F7339A8}"/>
                      </a:ext>
                    </a:extLst>
                  </p:cNvPr>
                  <p:cNvSpPr/>
                  <p:nvPr/>
                </p:nvSpPr>
                <p:spPr>
                  <a:xfrm>
                    <a:off x="3193606" y="4839277"/>
                    <a:ext cx="36328" cy="54609"/>
                  </a:xfrm>
                  <a:custGeom>
                    <a:avLst/>
                    <a:gdLst>
                      <a:gd name="connsiteX0" fmla="*/ 0 w 36328"/>
                      <a:gd name="connsiteY0" fmla="*/ 0 h 54609"/>
                      <a:gd name="connsiteX1" fmla="*/ 36329 w 36328"/>
                      <a:gd name="connsiteY1" fmla="*/ 54609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328" h="54609">
                        <a:moveTo>
                          <a:pt x="0" y="0"/>
                        </a:moveTo>
                        <a:lnTo>
                          <a:pt x="36329" y="546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4" name="フリーフォーム 1383">
                    <a:extLst>
                      <a:ext uri="{FF2B5EF4-FFF2-40B4-BE49-F238E27FC236}">
                        <a16:creationId xmlns:a16="http://schemas.microsoft.com/office/drawing/2014/main" id="{2742D5B8-C53E-5BA6-ED8D-73AFD7013820}"/>
                      </a:ext>
                    </a:extLst>
                  </p:cNvPr>
                  <p:cNvSpPr/>
                  <p:nvPr/>
                </p:nvSpPr>
                <p:spPr>
                  <a:xfrm>
                    <a:off x="3048290" y="4839277"/>
                    <a:ext cx="326960" cy="54609"/>
                  </a:xfrm>
                  <a:custGeom>
                    <a:avLst/>
                    <a:gdLst>
                      <a:gd name="connsiteX0" fmla="*/ 0 w 326960"/>
                      <a:gd name="connsiteY0" fmla="*/ 54609 h 54609"/>
                      <a:gd name="connsiteX1" fmla="*/ 326961 w 326960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6960" h="54609">
                        <a:moveTo>
                          <a:pt x="0" y="54609"/>
                        </a:moveTo>
                        <a:lnTo>
                          <a:pt x="326961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40" name="グラフィックス 298">
                  <a:extLst>
                    <a:ext uri="{FF2B5EF4-FFF2-40B4-BE49-F238E27FC236}">
                      <a16:creationId xmlns:a16="http://schemas.microsoft.com/office/drawing/2014/main" id="{3531A8A2-FE19-EF7D-9509-4B6A40E006F9}"/>
                    </a:ext>
                  </a:extLst>
                </p:cNvPr>
                <p:cNvGrpSpPr/>
                <p:nvPr/>
              </p:nvGrpSpPr>
              <p:grpSpPr>
                <a:xfrm>
                  <a:off x="2895255" y="4831533"/>
                  <a:ext cx="669075" cy="306730"/>
                  <a:chOff x="2895255" y="4831533"/>
                  <a:chExt cx="669075" cy="306730"/>
                </a:xfrm>
                <a:solidFill>
                  <a:srgbClr val="000000"/>
                </a:solidFill>
              </p:grpSpPr>
              <p:sp>
                <p:nvSpPr>
                  <p:cNvPr id="1341" name="フリーフォーム 1340">
                    <a:extLst>
                      <a:ext uri="{FF2B5EF4-FFF2-40B4-BE49-F238E27FC236}">
                        <a16:creationId xmlns:a16="http://schemas.microsoft.com/office/drawing/2014/main" id="{F51EC5C5-9B51-0BEE-44E9-B788E7D56F3F}"/>
                      </a:ext>
                    </a:extLst>
                  </p:cNvPr>
                  <p:cNvSpPr/>
                  <p:nvPr/>
                </p:nvSpPr>
                <p:spPr>
                  <a:xfrm>
                    <a:off x="3258258" y="512278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2" name="フリーフォーム 1341">
                    <a:extLst>
                      <a:ext uri="{FF2B5EF4-FFF2-40B4-BE49-F238E27FC236}">
                        <a16:creationId xmlns:a16="http://schemas.microsoft.com/office/drawing/2014/main" id="{C626143D-8447-19B9-E719-F134424F196B}"/>
                      </a:ext>
                    </a:extLst>
                  </p:cNvPr>
                  <p:cNvSpPr/>
                  <p:nvPr/>
                </p:nvSpPr>
                <p:spPr>
                  <a:xfrm>
                    <a:off x="3258258" y="494075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3" name="フリーフォーム 1342">
                    <a:extLst>
                      <a:ext uri="{FF2B5EF4-FFF2-40B4-BE49-F238E27FC236}">
                        <a16:creationId xmlns:a16="http://schemas.microsoft.com/office/drawing/2014/main" id="{F7E749BD-54F0-2DFE-85B6-86825734D00D}"/>
                      </a:ext>
                    </a:extLst>
                  </p:cNvPr>
                  <p:cNvSpPr/>
                  <p:nvPr/>
                </p:nvSpPr>
                <p:spPr>
                  <a:xfrm>
                    <a:off x="2895255" y="4940760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4" name="フリーフォーム 1343">
                    <a:extLst>
                      <a:ext uri="{FF2B5EF4-FFF2-40B4-BE49-F238E27FC236}">
                        <a16:creationId xmlns:a16="http://schemas.microsoft.com/office/drawing/2014/main" id="{05A8EFEC-10C5-E187-64C9-AB8CD631443E}"/>
                      </a:ext>
                    </a:extLst>
                  </p:cNvPr>
                  <p:cNvSpPr/>
                  <p:nvPr/>
                </p:nvSpPr>
                <p:spPr>
                  <a:xfrm>
                    <a:off x="2895255" y="512279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5" name="フリーフォーム 1344">
                    <a:extLst>
                      <a:ext uri="{FF2B5EF4-FFF2-40B4-BE49-F238E27FC236}">
                        <a16:creationId xmlns:a16="http://schemas.microsoft.com/office/drawing/2014/main" id="{2084F1DB-F855-995F-9C0D-ED322D1E5E87}"/>
                      </a:ext>
                    </a:extLst>
                  </p:cNvPr>
                  <p:cNvSpPr/>
                  <p:nvPr/>
                </p:nvSpPr>
                <p:spPr>
                  <a:xfrm>
                    <a:off x="3548889" y="483153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6" name="フリーフォーム 1345">
                    <a:extLst>
                      <a:ext uri="{FF2B5EF4-FFF2-40B4-BE49-F238E27FC236}">
                        <a16:creationId xmlns:a16="http://schemas.microsoft.com/office/drawing/2014/main" id="{A7DDFF5D-9EF9-A1DE-7D6D-4A19FF6F6055}"/>
                      </a:ext>
                    </a:extLst>
                  </p:cNvPr>
                  <p:cNvSpPr/>
                  <p:nvPr/>
                </p:nvSpPr>
                <p:spPr>
                  <a:xfrm>
                    <a:off x="3548890" y="501356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47" name="フリーフォーム 1346">
                    <a:extLst>
                      <a:ext uri="{FF2B5EF4-FFF2-40B4-BE49-F238E27FC236}">
                        <a16:creationId xmlns:a16="http://schemas.microsoft.com/office/drawing/2014/main" id="{3D34FE58-48DF-478C-BD37-7822D91A1E69}"/>
                      </a:ext>
                    </a:extLst>
                  </p:cNvPr>
                  <p:cNvSpPr/>
                  <p:nvPr/>
                </p:nvSpPr>
                <p:spPr>
                  <a:xfrm>
                    <a:off x="3185886" y="4831541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2" name="グループ化 861">
                <a:extLst>
                  <a:ext uri="{FF2B5EF4-FFF2-40B4-BE49-F238E27FC236}">
                    <a16:creationId xmlns:a16="http://schemas.microsoft.com/office/drawing/2014/main" id="{BC467A27-9310-6465-6295-C8A936D9EC0D}"/>
                  </a:ext>
                </a:extLst>
              </p:cNvPr>
              <p:cNvGrpSpPr/>
              <p:nvPr/>
            </p:nvGrpSpPr>
            <p:grpSpPr>
              <a:xfrm>
                <a:off x="3685993" y="4731584"/>
                <a:ext cx="680141" cy="494612"/>
                <a:chOff x="3685993" y="4731584"/>
                <a:chExt cx="680141" cy="494612"/>
              </a:xfrm>
            </p:grpSpPr>
            <p:grpSp>
              <p:nvGrpSpPr>
                <p:cNvPr id="1276" name="グラフィックス 299">
                  <a:extLst>
                    <a:ext uri="{FF2B5EF4-FFF2-40B4-BE49-F238E27FC236}">
                      <a16:creationId xmlns:a16="http://schemas.microsoft.com/office/drawing/2014/main" id="{857CF90E-4227-3F9B-C0B7-A61E9859D899}"/>
                    </a:ext>
                  </a:extLst>
                </p:cNvPr>
                <p:cNvGrpSpPr/>
                <p:nvPr/>
              </p:nvGrpSpPr>
              <p:grpSpPr>
                <a:xfrm>
                  <a:off x="3693841" y="4739415"/>
                  <a:ext cx="664445" cy="478952"/>
                  <a:chOff x="3693841" y="4739415"/>
                  <a:chExt cx="664445" cy="478952"/>
                </a:xfrm>
              </p:grpSpPr>
              <p:sp>
                <p:nvSpPr>
                  <p:cNvPr id="1285" name="フリーフォーム 1284">
                    <a:extLst>
                      <a:ext uri="{FF2B5EF4-FFF2-40B4-BE49-F238E27FC236}">
                        <a16:creationId xmlns:a16="http://schemas.microsoft.com/office/drawing/2014/main" id="{67A7A1A1-B089-4102-C6C5-3DBF37BE0449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89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6" name="フリーフォーム 1285">
                    <a:extLst>
                      <a:ext uri="{FF2B5EF4-FFF2-40B4-BE49-F238E27FC236}">
                        <a16:creationId xmlns:a16="http://schemas.microsoft.com/office/drawing/2014/main" id="{2ACB407D-B6B4-AD1C-10F3-76D8EAF7290D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7" name="フリーフォーム 1286">
                    <a:extLst>
                      <a:ext uri="{FF2B5EF4-FFF2-40B4-BE49-F238E27FC236}">
                        <a16:creationId xmlns:a16="http://schemas.microsoft.com/office/drawing/2014/main" id="{B1B0D270-AC3A-63A8-C92F-1381FAC15F8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8" name="フリーフォーム 1287">
                    <a:extLst>
                      <a:ext uri="{FF2B5EF4-FFF2-40B4-BE49-F238E27FC236}">
                        <a16:creationId xmlns:a16="http://schemas.microsoft.com/office/drawing/2014/main" id="{FDE0EC47-40CB-295A-D9B7-E61E032F304F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9" name="フリーフォーム 1288">
                    <a:extLst>
                      <a:ext uri="{FF2B5EF4-FFF2-40B4-BE49-F238E27FC236}">
                        <a16:creationId xmlns:a16="http://schemas.microsoft.com/office/drawing/2014/main" id="{F92B6D14-AF9F-1907-BBF1-59B1AA17A961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0" name="フリーフォーム 1289">
                    <a:extLst>
                      <a:ext uri="{FF2B5EF4-FFF2-40B4-BE49-F238E27FC236}">
                        <a16:creationId xmlns:a16="http://schemas.microsoft.com/office/drawing/2014/main" id="{A45DD711-C7AF-0359-81D0-3EED3C3C5C0B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1" name="フリーフォーム 1290">
                    <a:extLst>
                      <a:ext uri="{FF2B5EF4-FFF2-40B4-BE49-F238E27FC236}">
                        <a16:creationId xmlns:a16="http://schemas.microsoft.com/office/drawing/2014/main" id="{267BBC99-C92F-18EE-333D-15C038658EE0}"/>
                      </a:ext>
                    </a:extLst>
                  </p:cNvPr>
                  <p:cNvSpPr/>
                  <p:nvPr/>
                </p:nvSpPr>
                <p:spPr>
                  <a:xfrm>
                    <a:off x="4025906" y="479468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2" name="フリーフォーム 1291">
                    <a:extLst>
                      <a:ext uri="{FF2B5EF4-FFF2-40B4-BE49-F238E27FC236}">
                        <a16:creationId xmlns:a16="http://schemas.microsoft.com/office/drawing/2014/main" id="{E11C0E2F-46AD-918C-4F7E-0A3C24A2C1CC}"/>
                      </a:ext>
                    </a:extLst>
                  </p:cNvPr>
                  <p:cNvSpPr/>
                  <p:nvPr/>
                </p:nvSpPr>
                <p:spPr>
                  <a:xfrm>
                    <a:off x="4210555" y="479468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3" name="フリーフォーム 1292">
                    <a:extLst>
                      <a:ext uri="{FF2B5EF4-FFF2-40B4-BE49-F238E27FC236}">
                        <a16:creationId xmlns:a16="http://schemas.microsoft.com/office/drawing/2014/main" id="{E6B58C4E-4C5B-17DA-D5D5-212CE1D5EFF6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9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4" name="フリーフォーム 1293">
                    <a:extLst>
                      <a:ext uri="{FF2B5EF4-FFF2-40B4-BE49-F238E27FC236}">
                        <a16:creationId xmlns:a16="http://schemas.microsoft.com/office/drawing/2014/main" id="{6500A967-93D8-1C68-1F96-58538D434127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5" name="フリーフォーム 1294">
                    <a:extLst>
                      <a:ext uri="{FF2B5EF4-FFF2-40B4-BE49-F238E27FC236}">
                        <a16:creationId xmlns:a16="http://schemas.microsoft.com/office/drawing/2014/main" id="{0E039C4D-8AC5-4B74-F8E8-B294C99CA154}"/>
                      </a:ext>
                    </a:extLst>
                  </p:cNvPr>
                  <p:cNvSpPr/>
                  <p:nvPr/>
                </p:nvSpPr>
                <p:spPr>
                  <a:xfrm>
                    <a:off x="3878199" y="4849955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6" name="フリーフォーム 1295">
                    <a:extLst>
                      <a:ext uri="{FF2B5EF4-FFF2-40B4-BE49-F238E27FC236}">
                        <a16:creationId xmlns:a16="http://schemas.microsoft.com/office/drawing/2014/main" id="{58D44309-48AB-A1DD-04CA-FD09E560BA47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9468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7" name="フリーフォーム 1296">
                    <a:extLst>
                      <a:ext uri="{FF2B5EF4-FFF2-40B4-BE49-F238E27FC236}">
                        <a16:creationId xmlns:a16="http://schemas.microsoft.com/office/drawing/2014/main" id="{8CD8A677-6DE8-948A-A46D-398418F24C20}"/>
                      </a:ext>
                    </a:extLst>
                  </p:cNvPr>
                  <p:cNvSpPr/>
                  <p:nvPr/>
                </p:nvSpPr>
                <p:spPr>
                  <a:xfrm>
                    <a:off x="3878199" y="479468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8" name="フリーフォーム 1297">
                    <a:extLst>
                      <a:ext uri="{FF2B5EF4-FFF2-40B4-BE49-F238E27FC236}">
                        <a16:creationId xmlns:a16="http://schemas.microsoft.com/office/drawing/2014/main" id="{496AA156-BF8C-FDAA-7454-F21AB490C512}"/>
                      </a:ext>
                    </a:extLst>
                  </p:cNvPr>
                  <p:cNvSpPr/>
                  <p:nvPr/>
                </p:nvSpPr>
                <p:spPr>
                  <a:xfrm>
                    <a:off x="4062848" y="47946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9" name="フリーフォーム 1298">
                    <a:extLst>
                      <a:ext uri="{FF2B5EF4-FFF2-40B4-BE49-F238E27FC236}">
                        <a16:creationId xmlns:a16="http://schemas.microsoft.com/office/drawing/2014/main" id="{02014B46-A9B2-4126-1726-E3195DEE65F8}"/>
                      </a:ext>
                    </a:extLst>
                  </p:cNvPr>
                  <p:cNvSpPr/>
                  <p:nvPr/>
                </p:nvSpPr>
                <p:spPr>
                  <a:xfrm>
                    <a:off x="4062848" y="484995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0" name="フリーフォーム 1299">
                    <a:extLst>
                      <a:ext uri="{FF2B5EF4-FFF2-40B4-BE49-F238E27FC236}">
                        <a16:creationId xmlns:a16="http://schemas.microsoft.com/office/drawing/2014/main" id="{945F8471-049A-304C-E20C-31C63A7D32F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9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1" name="フリーフォーム 1300">
                    <a:extLst>
                      <a:ext uri="{FF2B5EF4-FFF2-40B4-BE49-F238E27FC236}">
                        <a16:creationId xmlns:a16="http://schemas.microsoft.com/office/drawing/2014/main" id="{CF5DC7E4-FDCA-1426-CD14-222D4F201CEF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2" name="フリーフォーム 1301">
                    <a:extLst>
                      <a:ext uri="{FF2B5EF4-FFF2-40B4-BE49-F238E27FC236}">
                        <a16:creationId xmlns:a16="http://schemas.microsoft.com/office/drawing/2014/main" id="{1F80A11E-812C-662F-6C02-F35A0500FBE6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3" name="フリーフォーム 1302">
                    <a:extLst>
                      <a:ext uri="{FF2B5EF4-FFF2-40B4-BE49-F238E27FC236}">
                        <a16:creationId xmlns:a16="http://schemas.microsoft.com/office/drawing/2014/main" id="{90DE8474-B91F-9BD6-5C97-0F995A68EAA7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4" name="フリーフォーム 1303">
                    <a:extLst>
                      <a:ext uri="{FF2B5EF4-FFF2-40B4-BE49-F238E27FC236}">
                        <a16:creationId xmlns:a16="http://schemas.microsoft.com/office/drawing/2014/main" id="{2D6FE011-117B-8688-C255-11C60A9F4216}"/>
                      </a:ext>
                    </a:extLst>
                  </p:cNvPr>
                  <p:cNvSpPr/>
                  <p:nvPr/>
                </p:nvSpPr>
                <p:spPr>
                  <a:xfrm>
                    <a:off x="3841548" y="479469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5" name="フリーフォーム 1304">
                    <a:extLst>
                      <a:ext uri="{FF2B5EF4-FFF2-40B4-BE49-F238E27FC236}">
                        <a16:creationId xmlns:a16="http://schemas.microsoft.com/office/drawing/2014/main" id="{F8653353-DE4F-2D1B-9B76-583BA5F8CA01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6" name="フリーフォーム 1305">
                    <a:extLst>
                      <a:ext uri="{FF2B5EF4-FFF2-40B4-BE49-F238E27FC236}">
                        <a16:creationId xmlns:a16="http://schemas.microsoft.com/office/drawing/2014/main" id="{FEBF68EA-1DA4-3AD5-0B97-FE6914447623}"/>
                      </a:ext>
                    </a:extLst>
                  </p:cNvPr>
                  <p:cNvSpPr/>
                  <p:nvPr/>
                </p:nvSpPr>
                <p:spPr>
                  <a:xfrm>
                    <a:off x="3693841" y="4849962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7" name="フリーフォーム 1306">
                    <a:extLst>
                      <a:ext uri="{FF2B5EF4-FFF2-40B4-BE49-F238E27FC236}">
                        <a16:creationId xmlns:a16="http://schemas.microsoft.com/office/drawing/2014/main" id="{EC5084DB-A3D6-0FA2-8BD2-0DB513D61AB9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9469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8" name="フリーフォーム 1307">
                    <a:extLst>
                      <a:ext uri="{FF2B5EF4-FFF2-40B4-BE49-F238E27FC236}">
                        <a16:creationId xmlns:a16="http://schemas.microsoft.com/office/drawing/2014/main" id="{5057A70B-585A-8249-573D-AF9C6E0310A4}"/>
                      </a:ext>
                    </a:extLst>
                  </p:cNvPr>
                  <p:cNvSpPr/>
                  <p:nvPr/>
                </p:nvSpPr>
                <p:spPr>
                  <a:xfrm>
                    <a:off x="3693841" y="479469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9" name="フリーフォーム 1308">
                    <a:extLst>
                      <a:ext uri="{FF2B5EF4-FFF2-40B4-BE49-F238E27FC236}">
                        <a16:creationId xmlns:a16="http://schemas.microsoft.com/office/drawing/2014/main" id="{08FCE789-D1E2-42FD-6C62-958B16FCF775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0" name="フリーフォーム 1309">
                    <a:extLst>
                      <a:ext uri="{FF2B5EF4-FFF2-40B4-BE49-F238E27FC236}">
                        <a16:creationId xmlns:a16="http://schemas.microsoft.com/office/drawing/2014/main" id="{3B2E7789-BFD8-09A7-DFF6-8D199F46385E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1" name="フリーフォーム 1310">
                    <a:extLst>
                      <a:ext uri="{FF2B5EF4-FFF2-40B4-BE49-F238E27FC236}">
                        <a16:creationId xmlns:a16="http://schemas.microsoft.com/office/drawing/2014/main" id="{093F06AD-B1EC-CC45-922F-D9A7F839027A}"/>
                      </a:ext>
                    </a:extLst>
                  </p:cNvPr>
                  <p:cNvSpPr/>
                  <p:nvPr/>
                </p:nvSpPr>
                <p:spPr>
                  <a:xfrm>
                    <a:off x="4173625" y="4739418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2" name="フリーフォーム 1311">
                    <a:extLst>
                      <a:ext uri="{FF2B5EF4-FFF2-40B4-BE49-F238E27FC236}">
                        <a16:creationId xmlns:a16="http://schemas.microsoft.com/office/drawing/2014/main" id="{EFCEA64E-9922-6D8D-14A0-FC006BD3C74D}"/>
                      </a:ext>
                    </a:extLst>
                  </p:cNvPr>
                  <p:cNvSpPr/>
                  <p:nvPr/>
                </p:nvSpPr>
                <p:spPr>
                  <a:xfrm>
                    <a:off x="4358274" y="4739418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3" name="フリーフォーム 1312">
                    <a:extLst>
                      <a:ext uri="{FF2B5EF4-FFF2-40B4-BE49-F238E27FC236}">
                        <a16:creationId xmlns:a16="http://schemas.microsoft.com/office/drawing/2014/main" id="{F07EDE7B-8704-5471-B98A-59786F0079F5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65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4" name="フリーフォーム 1313">
                    <a:extLst>
                      <a:ext uri="{FF2B5EF4-FFF2-40B4-BE49-F238E27FC236}">
                        <a16:creationId xmlns:a16="http://schemas.microsoft.com/office/drawing/2014/main" id="{A9C0CB63-4440-AF3A-B609-A55661A818AA}"/>
                      </a:ext>
                    </a:extLst>
                  </p:cNvPr>
                  <p:cNvSpPr/>
                  <p:nvPr/>
                </p:nvSpPr>
                <p:spPr>
                  <a:xfrm>
                    <a:off x="4173638" y="4739415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5" name="フリーフォーム 1314">
                    <a:extLst>
                      <a:ext uri="{FF2B5EF4-FFF2-40B4-BE49-F238E27FC236}">
                        <a16:creationId xmlns:a16="http://schemas.microsoft.com/office/drawing/2014/main" id="{F9C5A064-C101-452F-5E48-6C3B2C5D0554}"/>
                      </a:ext>
                    </a:extLst>
                  </p:cNvPr>
                  <p:cNvSpPr/>
                  <p:nvPr/>
                </p:nvSpPr>
                <p:spPr>
                  <a:xfrm>
                    <a:off x="4025918" y="4739415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6" name="フリーフォーム 1315">
                    <a:extLst>
                      <a:ext uri="{FF2B5EF4-FFF2-40B4-BE49-F238E27FC236}">
                        <a16:creationId xmlns:a16="http://schemas.microsoft.com/office/drawing/2014/main" id="{77C838E7-0D6A-C2DD-07CB-DA478983D5DF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3941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7" name="フリーフォーム 1316">
                    <a:extLst>
                      <a:ext uri="{FF2B5EF4-FFF2-40B4-BE49-F238E27FC236}">
                        <a16:creationId xmlns:a16="http://schemas.microsoft.com/office/drawing/2014/main" id="{907FFD9D-DAFF-F56D-C25D-92BD415B8811}"/>
                      </a:ext>
                    </a:extLst>
                  </p:cNvPr>
                  <p:cNvSpPr/>
                  <p:nvPr/>
                </p:nvSpPr>
                <p:spPr>
                  <a:xfrm>
                    <a:off x="4210567" y="4794685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8" name="フリーフォーム 1317">
                    <a:extLst>
                      <a:ext uri="{FF2B5EF4-FFF2-40B4-BE49-F238E27FC236}">
                        <a16:creationId xmlns:a16="http://schemas.microsoft.com/office/drawing/2014/main" id="{26E2F240-149F-62DD-D681-037C61D4D5B4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19" name="フリーフォーム 1318">
                    <a:extLst>
                      <a:ext uri="{FF2B5EF4-FFF2-40B4-BE49-F238E27FC236}">
                        <a16:creationId xmlns:a16="http://schemas.microsoft.com/office/drawing/2014/main" id="{FB81DFD2-C510-544E-CE7F-59D2E24A59AA}"/>
                      </a:ext>
                    </a:extLst>
                  </p:cNvPr>
                  <p:cNvSpPr/>
                  <p:nvPr/>
                </p:nvSpPr>
                <p:spPr>
                  <a:xfrm>
                    <a:off x="3989267" y="4739425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0" name="フリーフォーム 1319">
                    <a:extLst>
                      <a:ext uri="{FF2B5EF4-FFF2-40B4-BE49-F238E27FC236}">
                        <a16:creationId xmlns:a16="http://schemas.microsoft.com/office/drawing/2014/main" id="{5BB3C0BC-710A-ED03-2FA5-6CC15F0FD9EA}"/>
                      </a:ext>
                    </a:extLst>
                  </p:cNvPr>
                  <p:cNvSpPr/>
                  <p:nvPr/>
                </p:nvSpPr>
                <p:spPr>
                  <a:xfrm>
                    <a:off x="3989279" y="4739422"/>
                    <a:ext cx="36929" cy="55270"/>
                  </a:xfrm>
                  <a:custGeom>
                    <a:avLst/>
                    <a:gdLst>
                      <a:gd name="connsiteX0" fmla="*/ 0 w 36929"/>
                      <a:gd name="connsiteY0" fmla="*/ 0 h 55270"/>
                      <a:gd name="connsiteX1" fmla="*/ 36930 w 36929"/>
                      <a:gd name="connsiteY1" fmla="*/ 5527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6929" h="55270">
                        <a:moveTo>
                          <a:pt x="0" y="0"/>
                        </a:moveTo>
                        <a:lnTo>
                          <a:pt x="36930" y="5527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1" name="フリーフォーム 1320">
                    <a:extLst>
                      <a:ext uri="{FF2B5EF4-FFF2-40B4-BE49-F238E27FC236}">
                        <a16:creationId xmlns:a16="http://schemas.microsoft.com/office/drawing/2014/main" id="{9E5640C9-458D-A756-3619-43484E1F267A}"/>
                      </a:ext>
                    </a:extLst>
                  </p:cNvPr>
                  <p:cNvSpPr/>
                  <p:nvPr/>
                </p:nvSpPr>
                <p:spPr>
                  <a:xfrm>
                    <a:off x="3841560" y="4739422"/>
                    <a:ext cx="332368" cy="55270"/>
                  </a:xfrm>
                  <a:custGeom>
                    <a:avLst/>
                    <a:gdLst>
                      <a:gd name="connsiteX0" fmla="*/ 0 w 332368"/>
                      <a:gd name="connsiteY0" fmla="*/ 55270 h 55270"/>
                      <a:gd name="connsiteX1" fmla="*/ 332369 w 332368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2368" h="55270">
                        <a:moveTo>
                          <a:pt x="0" y="55270"/>
                        </a:moveTo>
                        <a:lnTo>
                          <a:pt x="33236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2" name="フリーフォーム 1321">
                    <a:extLst>
                      <a:ext uri="{FF2B5EF4-FFF2-40B4-BE49-F238E27FC236}">
                        <a16:creationId xmlns:a16="http://schemas.microsoft.com/office/drawing/2014/main" id="{19B55500-3B61-EDB1-6571-F3B645D069C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218360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3" name="フリーフォーム 1322">
                    <a:extLst>
                      <a:ext uri="{FF2B5EF4-FFF2-40B4-BE49-F238E27FC236}">
                        <a16:creationId xmlns:a16="http://schemas.microsoft.com/office/drawing/2014/main" id="{2305EB09-633A-5B78-903A-776E61882700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4" name="フリーフォーム 1323">
                    <a:extLst>
                      <a:ext uri="{FF2B5EF4-FFF2-40B4-BE49-F238E27FC236}">
                        <a16:creationId xmlns:a16="http://schemas.microsoft.com/office/drawing/2014/main" id="{C11D7B22-D82E-C038-D176-C500F9DF95AE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5" name="フリーフォーム 1324">
                    <a:extLst>
                      <a:ext uri="{FF2B5EF4-FFF2-40B4-BE49-F238E27FC236}">
                        <a16:creationId xmlns:a16="http://schemas.microsoft.com/office/drawing/2014/main" id="{BC1156C9-310E-259A-CB4F-3BB8CD270EF2}"/>
                      </a:ext>
                    </a:extLst>
                  </p:cNvPr>
                  <p:cNvSpPr/>
                  <p:nvPr/>
                </p:nvSpPr>
                <p:spPr>
                  <a:xfrm>
                    <a:off x="4210555" y="497885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6" name="フリーフォーム 1325">
                    <a:extLst>
                      <a:ext uri="{FF2B5EF4-FFF2-40B4-BE49-F238E27FC236}">
                        <a16:creationId xmlns:a16="http://schemas.microsoft.com/office/drawing/2014/main" id="{C0962C79-124D-D8B1-A424-079E9A77EE16}"/>
                      </a:ext>
                    </a:extLst>
                  </p:cNvPr>
                  <p:cNvSpPr/>
                  <p:nvPr/>
                </p:nvSpPr>
                <p:spPr>
                  <a:xfrm>
                    <a:off x="4062848" y="516309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7" name="フリーフォーム 1326">
                    <a:extLst>
                      <a:ext uri="{FF2B5EF4-FFF2-40B4-BE49-F238E27FC236}">
                        <a16:creationId xmlns:a16="http://schemas.microsoft.com/office/drawing/2014/main" id="{A1345757-5544-50C2-6988-493B92E55393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8" name="フリーフォーム 1327">
                    <a:extLst>
                      <a:ext uri="{FF2B5EF4-FFF2-40B4-BE49-F238E27FC236}">
                        <a16:creationId xmlns:a16="http://schemas.microsoft.com/office/drawing/2014/main" id="{CF39BE5D-80DB-0A63-E503-D4482944A8D5}"/>
                      </a:ext>
                    </a:extLst>
                  </p:cNvPr>
                  <p:cNvSpPr/>
                  <p:nvPr/>
                </p:nvSpPr>
                <p:spPr>
                  <a:xfrm>
                    <a:off x="3878199" y="5034126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29" name="フリーフォーム 1328">
                    <a:extLst>
                      <a:ext uri="{FF2B5EF4-FFF2-40B4-BE49-F238E27FC236}">
                        <a16:creationId xmlns:a16="http://schemas.microsoft.com/office/drawing/2014/main" id="{6188164B-6BB5-E52B-808F-435726CA7D3F}"/>
                      </a:ext>
                    </a:extLst>
                  </p:cNvPr>
                  <p:cNvSpPr/>
                  <p:nvPr/>
                </p:nvSpPr>
                <p:spPr>
                  <a:xfrm>
                    <a:off x="4062848" y="4978856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0" name="フリーフォーム 1329">
                    <a:extLst>
                      <a:ext uri="{FF2B5EF4-FFF2-40B4-BE49-F238E27FC236}">
                        <a16:creationId xmlns:a16="http://schemas.microsoft.com/office/drawing/2014/main" id="{7CF5B385-2153-7BDD-D5F5-372B205B5513}"/>
                      </a:ext>
                    </a:extLst>
                  </p:cNvPr>
                  <p:cNvSpPr/>
                  <p:nvPr/>
                </p:nvSpPr>
                <p:spPr>
                  <a:xfrm>
                    <a:off x="4062848" y="503412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1" name="フリーフォーム 1330">
                    <a:extLst>
                      <a:ext uri="{FF2B5EF4-FFF2-40B4-BE49-F238E27FC236}">
                        <a16:creationId xmlns:a16="http://schemas.microsoft.com/office/drawing/2014/main" id="{B6CF2BD1-B559-7712-8207-2BCA9D024F1E}"/>
                      </a:ext>
                    </a:extLst>
                  </p:cNvPr>
                  <p:cNvSpPr/>
                  <p:nvPr/>
                </p:nvSpPr>
                <p:spPr>
                  <a:xfrm>
                    <a:off x="3693841" y="5218367"/>
                    <a:ext cx="184649" cy="2166"/>
                  </a:xfrm>
                  <a:custGeom>
                    <a:avLst/>
                    <a:gdLst>
                      <a:gd name="connsiteX0" fmla="*/ 0 w 184649"/>
                      <a:gd name="connsiteY0" fmla="*/ 0 h 2166"/>
                      <a:gd name="connsiteX1" fmla="*/ 184649 w 184649"/>
                      <a:gd name="connsiteY1" fmla="*/ 0 h 2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2166">
                        <a:moveTo>
                          <a:pt x="0" y="0"/>
                        </a:moveTo>
                        <a:lnTo>
                          <a:pt x="1846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2" name="フリーフォーム 1331">
                    <a:extLst>
                      <a:ext uri="{FF2B5EF4-FFF2-40B4-BE49-F238E27FC236}">
                        <a16:creationId xmlns:a16="http://schemas.microsoft.com/office/drawing/2014/main" id="{D10F5A08-017C-36A0-9119-A0A26B402367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3" name="フリーフォーム 1332">
                    <a:extLst>
                      <a:ext uri="{FF2B5EF4-FFF2-40B4-BE49-F238E27FC236}">
                        <a16:creationId xmlns:a16="http://schemas.microsoft.com/office/drawing/2014/main" id="{1FFEF49E-7035-6B27-EE0A-7292167C8DEC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0 w 184649"/>
                      <a:gd name="connsiteY0" fmla="*/ 0 h 184234"/>
                      <a:gd name="connsiteX1" fmla="*/ 184649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0" y="0"/>
                        </a:moveTo>
                        <a:lnTo>
                          <a:pt x="184649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4" name="フリーフォーム 1333">
                    <a:extLst>
                      <a:ext uri="{FF2B5EF4-FFF2-40B4-BE49-F238E27FC236}">
                        <a16:creationId xmlns:a16="http://schemas.microsoft.com/office/drawing/2014/main" id="{B05077A8-2E34-A86B-1BFA-F76C961A79D0}"/>
                      </a:ext>
                    </a:extLst>
                  </p:cNvPr>
                  <p:cNvSpPr/>
                  <p:nvPr/>
                </p:nvSpPr>
                <p:spPr>
                  <a:xfrm>
                    <a:off x="3693841" y="5034133"/>
                    <a:ext cx="184649" cy="184234"/>
                  </a:xfrm>
                  <a:custGeom>
                    <a:avLst/>
                    <a:gdLst>
                      <a:gd name="connsiteX0" fmla="*/ 184649 w 184649"/>
                      <a:gd name="connsiteY0" fmla="*/ 0 h 184234"/>
                      <a:gd name="connsiteX1" fmla="*/ 0 w 184649"/>
                      <a:gd name="connsiteY1" fmla="*/ 184234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4649" h="184234">
                        <a:moveTo>
                          <a:pt x="184649" y="0"/>
                        </a:moveTo>
                        <a:lnTo>
                          <a:pt x="0" y="18423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5" name="フリーフォーム 1334">
                    <a:extLst>
                      <a:ext uri="{FF2B5EF4-FFF2-40B4-BE49-F238E27FC236}">
                        <a16:creationId xmlns:a16="http://schemas.microsoft.com/office/drawing/2014/main" id="{4E643E34-DDC6-496B-04B0-0AA5D4E1FE86}"/>
                      </a:ext>
                    </a:extLst>
                  </p:cNvPr>
                  <p:cNvSpPr/>
                  <p:nvPr/>
                </p:nvSpPr>
                <p:spPr>
                  <a:xfrm>
                    <a:off x="4358274" y="4923589"/>
                    <a:ext cx="2171" cy="184234"/>
                  </a:xfrm>
                  <a:custGeom>
                    <a:avLst/>
                    <a:gdLst>
                      <a:gd name="connsiteX0" fmla="*/ 0 w 2171"/>
                      <a:gd name="connsiteY0" fmla="*/ 184234 h 184234"/>
                      <a:gd name="connsiteX1" fmla="*/ 0 w 2171"/>
                      <a:gd name="connsiteY1" fmla="*/ 0 h 184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71" h="184234">
                        <a:moveTo>
                          <a:pt x="0" y="184234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6" name="フリーフォーム 1335">
                    <a:extLst>
                      <a:ext uri="{FF2B5EF4-FFF2-40B4-BE49-F238E27FC236}">
                        <a16:creationId xmlns:a16="http://schemas.microsoft.com/office/drawing/2014/main" id="{4DC82411-DF2B-0D1E-1543-D33CFF5575D4}"/>
                      </a:ext>
                    </a:extLst>
                  </p:cNvPr>
                  <p:cNvSpPr/>
                  <p:nvPr/>
                </p:nvSpPr>
                <p:spPr>
                  <a:xfrm>
                    <a:off x="4210567" y="5107823"/>
                    <a:ext cx="147719" cy="55270"/>
                  </a:xfrm>
                  <a:custGeom>
                    <a:avLst/>
                    <a:gdLst>
                      <a:gd name="connsiteX0" fmla="*/ 0 w 147719"/>
                      <a:gd name="connsiteY0" fmla="*/ 55270 h 55270"/>
                      <a:gd name="connsiteX1" fmla="*/ 147719 w 147719"/>
                      <a:gd name="connsiteY1" fmla="*/ 0 h 55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55270">
                        <a:moveTo>
                          <a:pt x="0" y="55270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7" name="フリーフォーム 1336">
                    <a:extLst>
                      <a:ext uri="{FF2B5EF4-FFF2-40B4-BE49-F238E27FC236}">
                        <a16:creationId xmlns:a16="http://schemas.microsoft.com/office/drawing/2014/main" id="{2568D655-90BC-32DF-873F-78B724071A06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23585"/>
                    <a:ext cx="147719" cy="239504"/>
                  </a:xfrm>
                  <a:custGeom>
                    <a:avLst/>
                    <a:gdLst>
                      <a:gd name="connsiteX0" fmla="*/ 0 w 147719"/>
                      <a:gd name="connsiteY0" fmla="*/ 239505 h 239504"/>
                      <a:gd name="connsiteX1" fmla="*/ 147719 w 147719"/>
                      <a:gd name="connsiteY1" fmla="*/ 0 h 239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19" h="239504">
                        <a:moveTo>
                          <a:pt x="0" y="239505"/>
                        </a:moveTo>
                        <a:lnTo>
                          <a:pt x="14771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38" name="フリーフォーム 1337">
                    <a:extLst>
                      <a:ext uri="{FF2B5EF4-FFF2-40B4-BE49-F238E27FC236}">
                        <a16:creationId xmlns:a16="http://schemas.microsoft.com/office/drawing/2014/main" id="{385B4149-02B2-0B90-B1F7-92C86DD3150B}"/>
                      </a:ext>
                    </a:extLst>
                  </p:cNvPr>
                  <p:cNvSpPr/>
                  <p:nvPr/>
                </p:nvSpPr>
                <p:spPr>
                  <a:xfrm>
                    <a:off x="4210567" y="4978856"/>
                    <a:ext cx="147706" cy="128967"/>
                  </a:xfrm>
                  <a:custGeom>
                    <a:avLst/>
                    <a:gdLst>
                      <a:gd name="connsiteX0" fmla="*/ 0 w 147706"/>
                      <a:gd name="connsiteY0" fmla="*/ 0 h 128967"/>
                      <a:gd name="connsiteX1" fmla="*/ 147707 w 147706"/>
                      <a:gd name="connsiteY1" fmla="*/ 128967 h 128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706" h="128967">
                        <a:moveTo>
                          <a:pt x="0" y="0"/>
                        </a:moveTo>
                        <a:lnTo>
                          <a:pt x="147707" y="128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77" name="グラフィックス 299">
                  <a:extLst>
                    <a:ext uri="{FF2B5EF4-FFF2-40B4-BE49-F238E27FC236}">
                      <a16:creationId xmlns:a16="http://schemas.microsoft.com/office/drawing/2014/main" id="{4AC35161-518C-0457-DDF2-53BDC2AA012A}"/>
                    </a:ext>
                  </a:extLst>
                </p:cNvPr>
                <p:cNvGrpSpPr/>
                <p:nvPr/>
              </p:nvGrpSpPr>
              <p:grpSpPr>
                <a:xfrm>
                  <a:off x="3685993" y="4731584"/>
                  <a:ext cx="680141" cy="494612"/>
                  <a:chOff x="3685993" y="4731584"/>
                  <a:chExt cx="680141" cy="494612"/>
                </a:xfrm>
                <a:solidFill>
                  <a:srgbClr val="000000"/>
                </a:solidFill>
              </p:grpSpPr>
              <p:sp>
                <p:nvSpPr>
                  <p:cNvPr id="1278" name="フリーフォーム 1277">
                    <a:extLst>
                      <a:ext uri="{FF2B5EF4-FFF2-40B4-BE49-F238E27FC236}">
                        <a16:creationId xmlns:a16="http://schemas.microsoft.com/office/drawing/2014/main" id="{B2F36B5B-03A6-C178-34EF-3AA7D9FDD71B}"/>
                      </a:ext>
                    </a:extLst>
                  </p:cNvPr>
                  <p:cNvSpPr/>
                  <p:nvPr/>
                </p:nvSpPr>
                <p:spPr>
                  <a:xfrm>
                    <a:off x="4055000" y="4842125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9" name="フリーフォーム 1278">
                    <a:extLst>
                      <a:ext uri="{FF2B5EF4-FFF2-40B4-BE49-F238E27FC236}">
                        <a16:creationId xmlns:a16="http://schemas.microsoft.com/office/drawing/2014/main" id="{1005BBF3-DD84-31AE-00FF-157954FDA398}"/>
                      </a:ext>
                    </a:extLst>
                  </p:cNvPr>
                  <p:cNvSpPr/>
                  <p:nvPr/>
                </p:nvSpPr>
                <p:spPr>
                  <a:xfrm>
                    <a:off x="3685993" y="484213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0" name="フリーフォーム 1279">
                    <a:extLst>
                      <a:ext uri="{FF2B5EF4-FFF2-40B4-BE49-F238E27FC236}">
                        <a16:creationId xmlns:a16="http://schemas.microsoft.com/office/drawing/2014/main" id="{F9012F57-08A5-182B-D034-D6100732DB91}"/>
                      </a:ext>
                    </a:extLst>
                  </p:cNvPr>
                  <p:cNvSpPr/>
                  <p:nvPr/>
                </p:nvSpPr>
                <p:spPr>
                  <a:xfrm>
                    <a:off x="4350439" y="4731584"/>
                    <a:ext cx="15696" cy="15660"/>
                  </a:xfrm>
                  <a:custGeom>
                    <a:avLst/>
                    <a:gdLst>
                      <a:gd name="connsiteX0" fmla="*/ 15696 w 15696"/>
                      <a:gd name="connsiteY0" fmla="*/ 7830 h 15660"/>
                      <a:gd name="connsiteX1" fmla="*/ 7848 w 15696"/>
                      <a:gd name="connsiteY1" fmla="*/ 15661 h 15660"/>
                      <a:gd name="connsiteX2" fmla="*/ 0 w 15696"/>
                      <a:gd name="connsiteY2" fmla="*/ 7830 h 15660"/>
                      <a:gd name="connsiteX3" fmla="*/ 7848 w 15696"/>
                      <a:gd name="connsiteY3" fmla="*/ 0 h 15660"/>
                      <a:gd name="connsiteX4" fmla="*/ 15696 w 15696"/>
                      <a:gd name="connsiteY4" fmla="*/ 7830 h 15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6" h="15660">
                        <a:moveTo>
                          <a:pt x="15696" y="7830"/>
                        </a:moveTo>
                        <a:cubicBezTo>
                          <a:pt x="15696" y="12155"/>
                          <a:pt x="12182" y="15661"/>
                          <a:pt x="7848" y="15661"/>
                        </a:cubicBezTo>
                        <a:cubicBezTo>
                          <a:pt x="3514" y="15661"/>
                          <a:pt x="0" y="12155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6" y="3506"/>
                          <a:pt x="15696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1" name="フリーフォーム 1280">
                    <a:extLst>
                      <a:ext uri="{FF2B5EF4-FFF2-40B4-BE49-F238E27FC236}">
                        <a16:creationId xmlns:a16="http://schemas.microsoft.com/office/drawing/2014/main" id="{E751C314-9E33-9FB3-7304-550D789D0257}"/>
                      </a:ext>
                    </a:extLst>
                  </p:cNvPr>
                  <p:cNvSpPr/>
                  <p:nvPr/>
                </p:nvSpPr>
                <p:spPr>
                  <a:xfrm>
                    <a:off x="3981432" y="4731592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2" name="フリーフォーム 1281">
                    <a:extLst>
                      <a:ext uri="{FF2B5EF4-FFF2-40B4-BE49-F238E27FC236}">
                        <a16:creationId xmlns:a16="http://schemas.microsoft.com/office/drawing/2014/main" id="{83667AC6-8384-E4E9-8096-9241AFB05B9F}"/>
                      </a:ext>
                    </a:extLst>
                  </p:cNvPr>
                  <p:cNvSpPr/>
                  <p:nvPr/>
                </p:nvSpPr>
                <p:spPr>
                  <a:xfrm>
                    <a:off x="4055000" y="521053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3" name="フリーフォーム 1282">
                    <a:extLst>
                      <a:ext uri="{FF2B5EF4-FFF2-40B4-BE49-F238E27FC236}">
                        <a16:creationId xmlns:a16="http://schemas.microsoft.com/office/drawing/2014/main" id="{36E88FF4-848B-4B1C-D51D-9D9E3FE6EABE}"/>
                      </a:ext>
                    </a:extLst>
                  </p:cNvPr>
                  <p:cNvSpPr/>
                  <p:nvPr/>
                </p:nvSpPr>
                <p:spPr>
                  <a:xfrm>
                    <a:off x="3685993" y="5210537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3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4" name="フリーフォーム 1283">
                    <a:extLst>
                      <a:ext uri="{FF2B5EF4-FFF2-40B4-BE49-F238E27FC236}">
                        <a16:creationId xmlns:a16="http://schemas.microsoft.com/office/drawing/2014/main" id="{5829309B-5AA1-C9C1-44D4-27B91B77FBA7}"/>
                      </a:ext>
                    </a:extLst>
                  </p:cNvPr>
                  <p:cNvSpPr/>
                  <p:nvPr/>
                </p:nvSpPr>
                <p:spPr>
                  <a:xfrm>
                    <a:off x="4350439" y="5099990"/>
                    <a:ext cx="15695" cy="15659"/>
                  </a:xfrm>
                  <a:custGeom>
                    <a:avLst/>
                    <a:gdLst>
                      <a:gd name="connsiteX0" fmla="*/ 15695 w 15695"/>
                      <a:gd name="connsiteY0" fmla="*/ 7830 h 15659"/>
                      <a:gd name="connsiteX1" fmla="*/ 7848 w 15695"/>
                      <a:gd name="connsiteY1" fmla="*/ 15660 h 15659"/>
                      <a:gd name="connsiteX2" fmla="*/ 0 w 15695"/>
                      <a:gd name="connsiteY2" fmla="*/ 7830 h 15659"/>
                      <a:gd name="connsiteX3" fmla="*/ 7848 w 15695"/>
                      <a:gd name="connsiteY3" fmla="*/ 0 h 15659"/>
                      <a:gd name="connsiteX4" fmla="*/ 15695 w 15695"/>
                      <a:gd name="connsiteY4" fmla="*/ 7830 h 1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695" h="15659">
                        <a:moveTo>
                          <a:pt x="15695" y="7830"/>
                        </a:moveTo>
                        <a:cubicBezTo>
                          <a:pt x="15695" y="12154"/>
                          <a:pt x="12182" y="15660"/>
                          <a:pt x="7848" y="15660"/>
                        </a:cubicBezTo>
                        <a:cubicBezTo>
                          <a:pt x="3513" y="15660"/>
                          <a:pt x="0" y="12154"/>
                          <a:pt x="0" y="7830"/>
                        </a:cubicBezTo>
                        <a:cubicBezTo>
                          <a:pt x="0" y="3506"/>
                          <a:pt x="3514" y="0"/>
                          <a:pt x="7848" y="0"/>
                        </a:cubicBezTo>
                        <a:cubicBezTo>
                          <a:pt x="12182" y="0"/>
                          <a:pt x="15695" y="3506"/>
                          <a:pt x="15695" y="78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3" name="グループ化 862">
                <a:extLst>
                  <a:ext uri="{FF2B5EF4-FFF2-40B4-BE49-F238E27FC236}">
                    <a16:creationId xmlns:a16="http://schemas.microsoft.com/office/drawing/2014/main" id="{B10C6883-EEE9-A928-D28B-A444B26AA287}"/>
                  </a:ext>
                </a:extLst>
              </p:cNvPr>
              <p:cNvGrpSpPr/>
              <p:nvPr/>
            </p:nvGrpSpPr>
            <p:grpSpPr>
              <a:xfrm>
                <a:off x="4472518" y="4858184"/>
                <a:ext cx="688745" cy="245612"/>
                <a:chOff x="4472518" y="4858184"/>
                <a:chExt cx="688745" cy="245612"/>
              </a:xfrm>
            </p:grpSpPr>
            <p:grpSp>
              <p:nvGrpSpPr>
                <p:cNvPr id="1234" name="グラフィックス 300">
                  <a:extLst>
                    <a:ext uri="{FF2B5EF4-FFF2-40B4-BE49-F238E27FC236}">
                      <a16:creationId xmlns:a16="http://schemas.microsoft.com/office/drawing/2014/main" id="{F9EB9DD3-BF0A-5D98-85DC-02996094D802}"/>
                    </a:ext>
                  </a:extLst>
                </p:cNvPr>
                <p:cNvGrpSpPr/>
                <p:nvPr/>
              </p:nvGrpSpPr>
              <p:grpSpPr>
                <a:xfrm>
                  <a:off x="4480055" y="4865721"/>
                  <a:ext cx="673671" cy="230545"/>
                  <a:chOff x="4480055" y="4865721"/>
                  <a:chExt cx="673671" cy="230545"/>
                </a:xfrm>
              </p:grpSpPr>
              <p:sp>
                <p:nvSpPr>
                  <p:cNvPr id="1243" name="フリーフォーム 1242">
                    <a:extLst>
                      <a:ext uri="{FF2B5EF4-FFF2-40B4-BE49-F238E27FC236}">
                        <a16:creationId xmlns:a16="http://schemas.microsoft.com/office/drawing/2014/main" id="{A0C0C870-2BD4-D6C1-17F4-C1C5CFE27CD9}"/>
                      </a:ext>
                    </a:extLst>
                  </p:cNvPr>
                  <p:cNvSpPr/>
                  <p:nvPr/>
                </p:nvSpPr>
                <p:spPr>
                  <a:xfrm>
                    <a:off x="4834518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4" name="フリーフォーム 1243">
                    <a:extLst>
                      <a:ext uri="{FF2B5EF4-FFF2-40B4-BE49-F238E27FC236}">
                        <a16:creationId xmlns:a16="http://schemas.microsoft.com/office/drawing/2014/main" id="{AF0A5094-7DA7-FA7B-33D8-02FF69F1F8F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5" name="フリーフォーム 1244">
                    <a:extLst>
                      <a:ext uri="{FF2B5EF4-FFF2-40B4-BE49-F238E27FC236}">
                        <a16:creationId xmlns:a16="http://schemas.microsoft.com/office/drawing/2014/main" id="{0CF1B91E-3D18-9B48-4B28-1DD0E8C94F77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6" name="フリーフォーム 1245">
                    <a:extLst>
                      <a:ext uri="{FF2B5EF4-FFF2-40B4-BE49-F238E27FC236}">
                        <a16:creationId xmlns:a16="http://schemas.microsoft.com/office/drawing/2014/main" id="{9F7769FC-D82E-4AD2-3234-69AA23E6B927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7" name="フリーフォーム 1246">
                    <a:extLst>
                      <a:ext uri="{FF2B5EF4-FFF2-40B4-BE49-F238E27FC236}">
                        <a16:creationId xmlns:a16="http://schemas.microsoft.com/office/drawing/2014/main" id="{64264B0E-8EAB-138D-99FB-D24F81537CE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8" name="フリーフォーム 1247">
                    <a:extLst>
                      <a:ext uri="{FF2B5EF4-FFF2-40B4-BE49-F238E27FC236}">
                        <a16:creationId xmlns:a16="http://schemas.microsoft.com/office/drawing/2014/main" id="{6CFF1049-A5BF-94D6-79AE-502D96A086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9" name="フリーフォーム 1248">
                    <a:extLst>
                      <a:ext uri="{FF2B5EF4-FFF2-40B4-BE49-F238E27FC236}">
                        <a16:creationId xmlns:a16="http://schemas.microsoft.com/office/drawing/2014/main" id="{258278D1-34C4-F642-7E76-187E1964E60B}"/>
                      </a:ext>
                    </a:extLst>
                  </p:cNvPr>
                  <p:cNvSpPr/>
                  <p:nvPr/>
                </p:nvSpPr>
                <p:spPr>
                  <a:xfrm>
                    <a:off x="4976376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0" name="フリーフォーム 1249">
                    <a:extLst>
                      <a:ext uri="{FF2B5EF4-FFF2-40B4-BE49-F238E27FC236}">
                        <a16:creationId xmlns:a16="http://schemas.microsoft.com/office/drawing/2014/main" id="{67FE5062-8639-E964-5A5E-C7179BFC904C}"/>
                      </a:ext>
                    </a:extLst>
                  </p:cNvPr>
                  <p:cNvSpPr/>
                  <p:nvPr/>
                </p:nvSpPr>
                <p:spPr>
                  <a:xfrm>
                    <a:off x="5153714" y="4865724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1" name="フリーフォーム 1250">
                    <a:extLst>
                      <a:ext uri="{FF2B5EF4-FFF2-40B4-BE49-F238E27FC236}">
                        <a16:creationId xmlns:a16="http://schemas.microsoft.com/office/drawing/2014/main" id="{E838775C-2B37-BE50-ADD1-834C25F8E09B}"/>
                      </a:ext>
                    </a:extLst>
                  </p:cNvPr>
                  <p:cNvSpPr/>
                  <p:nvPr/>
                </p:nvSpPr>
                <p:spPr>
                  <a:xfrm>
                    <a:off x="5011856" y="504306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2" name="フリーフォーム 1251">
                    <a:extLst>
                      <a:ext uri="{FF2B5EF4-FFF2-40B4-BE49-F238E27FC236}">
                        <a16:creationId xmlns:a16="http://schemas.microsoft.com/office/drawing/2014/main" id="{DCAFD66D-F4EA-2313-6EB5-80A1D5389D62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3" name="フリーフォーム 1252">
                    <a:extLst>
                      <a:ext uri="{FF2B5EF4-FFF2-40B4-BE49-F238E27FC236}">
                        <a16:creationId xmlns:a16="http://schemas.microsoft.com/office/drawing/2014/main" id="{7214169C-AB34-D0BA-1479-25696E318A41}"/>
                      </a:ext>
                    </a:extLst>
                  </p:cNvPr>
                  <p:cNvSpPr/>
                  <p:nvPr/>
                </p:nvSpPr>
                <p:spPr>
                  <a:xfrm>
                    <a:off x="4834518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4" name="フリーフォーム 1253">
                    <a:extLst>
                      <a:ext uri="{FF2B5EF4-FFF2-40B4-BE49-F238E27FC236}">
                        <a16:creationId xmlns:a16="http://schemas.microsoft.com/office/drawing/2014/main" id="{33930A52-8C80-0974-EA9B-489BB19EE210}"/>
                      </a:ext>
                    </a:extLst>
                  </p:cNvPr>
                  <p:cNvSpPr/>
                  <p:nvPr/>
                </p:nvSpPr>
                <p:spPr>
                  <a:xfrm>
                    <a:off x="4976388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5" name="フリーフォーム 1254">
                    <a:extLst>
                      <a:ext uri="{FF2B5EF4-FFF2-40B4-BE49-F238E27FC236}">
                        <a16:creationId xmlns:a16="http://schemas.microsoft.com/office/drawing/2014/main" id="{A1CBF68F-C7C5-6518-65B3-8183F40E963F}"/>
                      </a:ext>
                    </a:extLst>
                  </p:cNvPr>
                  <p:cNvSpPr/>
                  <p:nvPr/>
                </p:nvSpPr>
                <p:spPr>
                  <a:xfrm>
                    <a:off x="4834518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6" name="フリーフォーム 1255">
                    <a:extLst>
                      <a:ext uri="{FF2B5EF4-FFF2-40B4-BE49-F238E27FC236}">
                        <a16:creationId xmlns:a16="http://schemas.microsoft.com/office/drawing/2014/main" id="{6E2755FB-BC3D-8EDC-6B73-E10A8FF7F8F8}"/>
                      </a:ext>
                    </a:extLst>
                  </p:cNvPr>
                  <p:cNvSpPr/>
                  <p:nvPr/>
                </p:nvSpPr>
                <p:spPr>
                  <a:xfrm>
                    <a:off x="5011856" y="4865721"/>
                    <a:ext cx="141870" cy="230538"/>
                  </a:xfrm>
                  <a:custGeom>
                    <a:avLst/>
                    <a:gdLst>
                      <a:gd name="connsiteX0" fmla="*/ 0 w 141870"/>
                      <a:gd name="connsiteY0" fmla="*/ 230538 h 230538"/>
                      <a:gd name="connsiteX1" fmla="*/ 141870 w 141870"/>
                      <a:gd name="connsiteY1" fmla="*/ 0 h 230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230538">
                        <a:moveTo>
                          <a:pt x="0" y="230538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7" name="フリーフォーム 1256">
                    <a:extLst>
                      <a:ext uri="{FF2B5EF4-FFF2-40B4-BE49-F238E27FC236}">
                        <a16:creationId xmlns:a16="http://schemas.microsoft.com/office/drawing/2014/main" id="{A0D0F8A4-1268-3FFC-C32A-C593F63FCC4C}"/>
                      </a:ext>
                    </a:extLst>
                  </p:cNvPr>
                  <p:cNvSpPr/>
                  <p:nvPr/>
                </p:nvSpPr>
                <p:spPr>
                  <a:xfrm>
                    <a:off x="5011856" y="4918922"/>
                    <a:ext cx="141858" cy="124139"/>
                  </a:xfrm>
                  <a:custGeom>
                    <a:avLst/>
                    <a:gdLst>
                      <a:gd name="connsiteX0" fmla="*/ 0 w 141858"/>
                      <a:gd name="connsiteY0" fmla="*/ 0 h 124139"/>
                      <a:gd name="connsiteX1" fmla="*/ 141858 w 141858"/>
                      <a:gd name="connsiteY1" fmla="*/ 124139 h 124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58" h="124139">
                        <a:moveTo>
                          <a:pt x="0" y="0"/>
                        </a:moveTo>
                        <a:lnTo>
                          <a:pt x="141858" y="12413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8" name="フリーフォーム 1257">
                    <a:extLst>
                      <a:ext uri="{FF2B5EF4-FFF2-40B4-BE49-F238E27FC236}">
                        <a16:creationId xmlns:a16="http://schemas.microsoft.com/office/drawing/2014/main" id="{DC6CE8E2-961D-B4EA-6486-62B64DBCFF83}"/>
                      </a:ext>
                    </a:extLst>
                  </p:cNvPr>
                  <p:cNvSpPr/>
                  <p:nvPr/>
                </p:nvSpPr>
                <p:spPr>
                  <a:xfrm>
                    <a:off x="4657460" y="5096266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9" name="フリーフォーム 1258">
                    <a:extLst>
                      <a:ext uri="{FF2B5EF4-FFF2-40B4-BE49-F238E27FC236}">
                        <a16:creationId xmlns:a16="http://schemas.microsoft.com/office/drawing/2014/main" id="{D73692F2-7E31-6E4F-055E-8287C3749D6B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0" name="フリーフォーム 1259">
                    <a:extLst>
                      <a:ext uri="{FF2B5EF4-FFF2-40B4-BE49-F238E27FC236}">
                        <a16:creationId xmlns:a16="http://schemas.microsoft.com/office/drawing/2014/main" id="{0DC19889-EF41-9391-E4C3-D5F874036F4C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1" name="フリーフォーム 1260">
                    <a:extLst>
                      <a:ext uri="{FF2B5EF4-FFF2-40B4-BE49-F238E27FC236}">
                        <a16:creationId xmlns:a16="http://schemas.microsoft.com/office/drawing/2014/main" id="{9425383F-B648-83ED-934A-65932D81EAF8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2" name="フリーフォーム 1261">
                    <a:extLst>
                      <a:ext uri="{FF2B5EF4-FFF2-40B4-BE49-F238E27FC236}">
                        <a16:creationId xmlns:a16="http://schemas.microsoft.com/office/drawing/2014/main" id="{4A515792-14D7-6ED0-84C0-35A981007605}"/>
                      </a:ext>
                    </a:extLst>
                  </p:cNvPr>
                  <p:cNvSpPr/>
                  <p:nvPr/>
                </p:nvSpPr>
                <p:spPr>
                  <a:xfrm>
                    <a:off x="4799318" y="4865731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3" name="フリーフォーム 1262">
                    <a:extLst>
                      <a:ext uri="{FF2B5EF4-FFF2-40B4-BE49-F238E27FC236}">
                        <a16:creationId xmlns:a16="http://schemas.microsoft.com/office/drawing/2014/main" id="{D53A661B-1DDD-0556-107F-41E037D10A7E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4" name="フリーフォーム 1263">
                    <a:extLst>
                      <a:ext uri="{FF2B5EF4-FFF2-40B4-BE49-F238E27FC236}">
                        <a16:creationId xmlns:a16="http://schemas.microsoft.com/office/drawing/2014/main" id="{09BAF060-CFED-C77A-2DCA-A6980389C615}"/>
                      </a:ext>
                    </a:extLst>
                  </p:cNvPr>
                  <p:cNvSpPr/>
                  <p:nvPr/>
                </p:nvSpPr>
                <p:spPr>
                  <a:xfrm>
                    <a:off x="4657460" y="4918929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5" name="フリーフォーム 1264">
                    <a:extLst>
                      <a:ext uri="{FF2B5EF4-FFF2-40B4-BE49-F238E27FC236}">
                        <a16:creationId xmlns:a16="http://schemas.microsoft.com/office/drawing/2014/main" id="{B27868C9-F3CD-7E7C-3EDA-5B28F1E2EBD9}"/>
                      </a:ext>
                    </a:extLst>
                  </p:cNvPr>
                  <p:cNvSpPr/>
                  <p:nvPr/>
                </p:nvSpPr>
                <p:spPr>
                  <a:xfrm>
                    <a:off x="4799330" y="4865728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6" name="フリーフォーム 1265">
                    <a:extLst>
                      <a:ext uri="{FF2B5EF4-FFF2-40B4-BE49-F238E27FC236}">
                        <a16:creationId xmlns:a16="http://schemas.microsoft.com/office/drawing/2014/main" id="{34724630-1FC9-D2F5-25CF-22CCBEE4EDA6}"/>
                      </a:ext>
                    </a:extLst>
                  </p:cNvPr>
                  <p:cNvSpPr/>
                  <p:nvPr/>
                </p:nvSpPr>
                <p:spPr>
                  <a:xfrm>
                    <a:off x="4657460" y="4865728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7" name="フリーフォーム 1266">
                    <a:extLst>
                      <a:ext uri="{FF2B5EF4-FFF2-40B4-BE49-F238E27FC236}">
                        <a16:creationId xmlns:a16="http://schemas.microsoft.com/office/drawing/2014/main" id="{94ACE236-3956-85AD-62E7-1C3D5B63AD2C}"/>
                      </a:ext>
                    </a:extLst>
                  </p:cNvPr>
                  <p:cNvSpPr/>
                  <p:nvPr/>
                </p:nvSpPr>
                <p:spPr>
                  <a:xfrm>
                    <a:off x="4480055" y="5096259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8" name="フリーフォーム 1267">
                    <a:extLst>
                      <a:ext uri="{FF2B5EF4-FFF2-40B4-BE49-F238E27FC236}">
                        <a16:creationId xmlns:a16="http://schemas.microsoft.com/office/drawing/2014/main" id="{2512F66D-5465-8D32-75A3-2E7751D7EC5F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2085" cy="177337"/>
                  </a:xfrm>
                  <a:custGeom>
                    <a:avLst/>
                    <a:gdLst>
                      <a:gd name="connsiteX0" fmla="*/ 0 w 2085"/>
                      <a:gd name="connsiteY0" fmla="*/ 177337 h 177337"/>
                      <a:gd name="connsiteX1" fmla="*/ 0 w 2085"/>
                      <a:gd name="connsiteY1" fmla="*/ 0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85" h="177337">
                        <a:moveTo>
                          <a:pt x="0" y="17733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9" name="フリーフォーム 1268">
                    <a:extLst>
                      <a:ext uri="{FF2B5EF4-FFF2-40B4-BE49-F238E27FC236}">
                        <a16:creationId xmlns:a16="http://schemas.microsoft.com/office/drawing/2014/main" id="{F102E44D-0D56-326C-8B3A-EB7178447BF8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0" name="フリーフォーム 1269">
                    <a:extLst>
                      <a:ext uri="{FF2B5EF4-FFF2-40B4-BE49-F238E27FC236}">
                        <a16:creationId xmlns:a16="http://schemas.microsoft.com/office/drawing/2014/main" id="{6FF42F6D-3C21-FC20-9E66-D7D07B5F790B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141870" cy="53201"/>
                  </a:xfrm>
                  <a:custGeom>
                    <a:avLst/>
                    <a:gdLst>
                      <a:gd name="connsiteX0" fmla="*/ 0 w 141870"/>
                      <a:gd name="connsiteY0" fmla="*/ 53201 h 53201"/>
                      <a:gd name="connsiteX1" fmla="*/ 141870 w 141870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1870" h="53201">
                        <a:moveTo>
                          <a:pt x="0" y="53201"/>
                        </a:moveTo>
                        <a:lnTo>
                          <a:pt x="14187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1" name="フリーフォーム 1270">
                    <a:extLst>
                      <a:ext uri="{FF2B5EF4-FFF2-40B4-BE49-F238E27FC236}">
                        <a16:creationId xmlns:a16="http://schemas.microsoft.com/office/drawing/2014/main" id="{212A59ED-130E-FE1A-728D-AAC27C3C97AF}"/>
                      </a:ext>
                    </a:extLst>
                  </p:cNvPr>
                  <p:cNvSpPr/>
                  <p:nvPr/>
                </p:nvSpPr>
                <p:spPr>
                  <a:xfrm>
                    <a:off x="4621913" y="4865724"/>
                    <a:ext cx="177337" cy="2085"/>
                  </a:xfrm>
                  <a:custGeom>
                    <a:avLst/>
                    <a:gdLst>
                      <a:gd name="connsiteX0" fmla="*/ 0 w 177337"/>
                      <a:gd name="connsiteY0" fmla="*/ 0 h 2085"/>
                      <a:gd name="connsiteX1" fmla="*/ 177338 w 177337"/>
                      <a:gd name="connsiteY1" fmla="*/ 0 h 2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2085">
                        <a:moveTo>
                          <a:pt x="0" y="0"/>
                        </a:moveTo>
                        <a:lnTo>
                          <a:pt x="17733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2" name="フリーフォーム 1271">
                    <a:extLst>
                      <a:ext uri="{FF2B5EF4-FFF2-40B4-BE49-F238E27FC236}">
                        <a16:creationId xmlns:a16="http://schemas.microsoft.com/office/drawing/2014/main" id="{A39203C9-6A93-0730-3DFC-21681D58B66A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0 w 177337"/>
                      <a:gd name="connsiteY0" fmla="*/ 0 h 177337"/>
                      <a:gd name="connsiteX1" fmla="*/ 177338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0" y="0"/>
                        </a:moveTo>
                        <a:lnTo>
                          <a:pt x="177338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3" name="フリーフォーム 1272">
                    <a:extLst>
                      <a:ext uri="{FF2B5EF4-FFF2-40B4-BE49-F238E27FC236}">
                        <a16:creationId xmlns:a16="http://schemas.microsoft.com/office/drawing/2014/main" id="{B2FA18F9-6CCB-6FCD-3324-03F472B77C31}"/>
                      </a:ext>
                    </a:extLst>
                  </p:cNvPr>
                  <p:cNvSpPr/>
                  <p:nvPr/>
                </p:nvSpPr>
                <p:spPr>
                  <a:xfrm>
                    <a:off x="4480055" y="4918922"/>
                    <a:ext cx="177337" cy="177337"/>
                  </a:xfrm>
                  <a:custGeom>
                    <a:avLst/>
                    <a:gdLst>
                      <a:gd name="connsiteX0" fmla="*/ 177338 w 177337"/>
                      <a:gd name="connsiteY0" fmla="*/ 0 h 177337"/>
                      <a:gd name="connsiteX1" fmla="*/ 0 w 177337"/>
                      <a:gd name="connsiteY1" fmla="*/ 177337 h 177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7337" h="177337">
                        <a:moveTo>
                          <a:pt x="177338" y="0"/>
                        </a:moveTo>
                        <a:lnTo>
                          <a:pt x="0" y="17733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4" name="フリーフォーム 1273">
                    <a:extLst>
                      <a:ext uri="{FF2B5EF4-FFF2-40B4-BE49-F238E27FC236}">
                        <a16:creationId xmlns:a16="http://schemas.microsoft.com/office/drawing/2014/main" id="{7BBAA0C5-B962-85EE-FBD4-637030866BEB}"/>
                      </a:ext>
                    </a:extLst>
                  </p:cNvPr>
                  <p:cNvSpPr/>
                  <p:nvPr/>
                </p:nvSpPr>
                <p:spPr>
                  <a:xfrm>
                    <a:off x="4621925" y="4865721"/>
                    <a:ext cx="35467" cy="53201"/>
                  </a:xfrm>
                  <a:custGeom>
                    <a:avLst/>
                    <a:gdLst>
                      <a:gd name="connsiteX0" fmla="*/ 0 w 35467"/>
                      <a:gd name="connsiteY0" fmla="*/ 0 h 53201"/>
                      <a:gd name="connsiteX1" fmla="*/ 35468 w 35467"/>
                      <a:gd name="connsiteY1" fmla="*/ 53201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467" h="53201">
                        <a:moveTo>
                          <a:pt x="0" y="0"/>
                        </a:moveTo>
                        <a:lnTo>
                          <a:pt x="35468" y="5320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5" name="フリーフォーム 1274">
                    <a:extLst>
                      <a:ext uri="{FF2B5EF4-FFF2-40B4-BE49-F238E27FC236}">
                        <a16:creationId xmlns:a16="http://schemas.microsoft.com/office/drawing/2014/main" id="{F6B889D3-0D3A-B0BE-40DC-52D9CBC801FE}"/>
                      </a:ext>
                    </a:extLst>
                  </p:cNvPr>
                  <p:cNvSpPr/>
                  <p:nvPr/>
                </p:nvSpPr>
                <p:spPr>
                  <a:xfrm>
                    <a:off x="4480055" y="4865721"/>
                    <a:ext cx="319207" cy="53201"/>
                  </a:xfrm>
                  <a:custGeom>
                    <a:avLst/>
                    <a:gdLst>
                      <a:gd name="connsiteX0" fmla="*/ 0 w 319207"/>
                      <a:gd name="connsiteY0" fmla="*/ 53201 h 53201"/>
                      <a:gd name="connsiteX1" fmla="*/ 319208 w 319207"/>
                      <a:gd name="connsiteY1" fmla="*/ 0 h 53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19207" h="53201">
                        <a:moveTo>
                          <a:pt x="0" y="53201"/>
                        </a:moveTo>
                        <a:lnTo>
                          <a:pt x="31920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35" name="グラフィックス 300">
                  <a:extLst>
                    <a:ext uri="{FF2B5EF4-FFF2-40B4-BE49-F238E27FC236}">
                      <a16:creationId xmlns:a16="http://schemas.microsoft.com/office/drawing/2014/main" id="{50634BFA-765C-8195-91DB-B5416652BB35}"/>
                    </a:ext>
                  </a:extLst>
                </p:cNvPr>
                <p:cNvGrpSpPr/>
                <p:nvPr/>
              </p:nvGrpSpPr>
              <p:grpSpPr>
                <a:xfrm>
                  <a:off x="4472518" y="4858184"/>
                  <a:ext cx="688745" cy="245612"/>
                  <a:chOff x="4472518" y="4858184"/>
                  <a:chExt cx="688745" cy="245612"/>
                </a:xfrm>
                <a:solidFill>
                  <a:srgbClr val="000000"/>
                </a:solidFill>
              </p:grpSpPr>
              <p:sp>
                <p:nvSpPr>
                  <p:cNvPr id="1236" name="フリーフォーム 1235">
                    <a:extLst>
                      <a:ext uri="{FF2B5EF4-FFF2-40B4-BE49-F238E27FC236}">
                        <a16:creationId xmlns:a16="http://schemas.microsoft.com/office/drawing/2014/main" id="{9B32E4E4-97F8-67A8-9978-75BBF7CA63C0}"/>
                      </a:ext>
                    </a:extLst>
                  </p:cNvPr>
                  <p:cNvSpPr/>
                  <p:nvPr/>
                </p:nvSpPr>
                <p:spPr>
                  <a:xfrm>
                    <a:off x="5004319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7" name="フリーフォーム 1236">
                    <a:extLst>
                      <a:ext uri="{FF2B5EF4-FFF2-40B4-BE49-F238E27FC236}">
                        <a16:creationId xmlns:a16="http://schemas.microsoft.com/office/drawing/2014/main" id="{7697BF12-512B-BE19-BE5F-313A2AFF2B74}"/>
                      </a:ext>
                    </a:extLst>
                  </p:cNvPr>
                  <p:cNvSpPr/>
                  <p:nvPr/>
                </p:nvSpPr>
                <p:spPr>
                  <a:xfrm>
                    <a:off x="5146189" y="4858184"/>
                    <a:ext cx="15074" cy="15074"/>
                  </a:xfrm>
                  <a:custGeom>
                    <a:avLst/>
                    <a:gdLst>
                      <a:gd name="connsiteX0" fmla="*/ 15075 w 15074"/>
                      <a:gd name="connsiteY0" fmla="*/ 7537 h 15074"/>
                      <a:gd name="connsiteX1" fmla="*/ 7537 w 15074"/>
                      <a:gd name="connsiteY1" fmla="*/ 15075 h 15074"/>
                      <a:gd name="connsiteX2" fmla="*/ 0 w 15074"/>
                      <a:gd name="connsiteY2" fmla="*/ 7537 h 15074"/>
                      <a:gd name="connsiteX3" fmla="*/ 7537 w 15074"/>
                      <a:gd name="connsiteY3" fmla="*/ 0 h 15074"/>
                      <a:gd name="connsiteX4" fmla="*/ 15075 w 15074"/>
                      <a:gd name="connsiteY4" fmla="*/ 7537 h 1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4" h="15074">
                        <a:moveTo>
                          <a:pt x="15075" y="7537"/>
                        </a:moveTo>
                        <a:cubicBezTo>
                          <a:pt x="15075" y="11700"/>
                          <a:pt x="11700" y="15075"/>
                          <a:pt x="7537" y="15075"/>
                        </a:cubicBezTo>
                        <a:cubicBezTo>
                          <a:pt x="3375" y="15075"/>
                          <a:pt x="0" y="11700"/>
                          <a:pt x="0" y="7537"/>
                        </a:cubicBezTo>
                        <a:cubicBezTo>
                          <a:pt x="0" y="3375"/>
                          <a:pt x="3375" y="0"/>
                          <a:pt x="7537" y="0"/>
                        </a:cubicBezTo>
                        <a:cubicBezTo>
                          <a:pt x="11700" y="0"/>
                          <a:pt x="15075" y="3375"/>
                          <a:pt x="15075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8" name="フリーフォーム 1237">
                    <a:extLst>
                      <a:ext uri="{FF2B5EF4-FFF2-40B4-BE49-F238E27FC236}">
                        <a16:creationId xmlns:a16="http://schemas.microsoft.com/office/drawing/2014/main" id="{4EEBB0B9-3D4C-C893-3E29-D188410F55B9}"/>
                      </a:ext>
                    </a:extLst>
                  </p:cNvPr>
                  <p:cNvSpPr/>
                  <p:nvPr/>
                </p:nvSpPr>
                <p:spPr>
                  <a:xfrm>
                    <a:off x="5146189" y="5035521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9" name="フリーフォーム 1238">
                    <a:extLst>
                      <a:ext uri="{FF2B5EF4-FFF2-40B4-BE49-F238E27FC236}">
                        <a16:creationId xmlns:a16="http://schemas.microsoft.com/office/drawing/2014/main" id="{E2EAC3D8-1ED9-AD74-1D5A-C314D5114CBF}"/>
                      </a:ext>
                    </a:extLst>
                  </p:cNvPr>
                  <p:cNvSpPr/>
                  <p:nvPr/>
                </p:nvSpPr>
                <p:spPr>
                  <a:xfrm>
                    <a:off x="5004319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0" name="フリーフォーム 1239">
                    <a:extLst>
                      <a:ext uri="{FF2B5EF4-FFF2-40B4-BE49-F238E27FC236}">
                        <a16:creationId xmlns:a16="http://schemas.microsoft.com/office/drawing/2014/main" id="{27F983D7-0686-BB82-6B6A-58730EA027B2}"/>
                      </a:ext>
                    </a:extLst>
                  </p:cNvPr>
                  <p:cNvSpPr/>
                  <p:nvPr/>
                </p:nvSpPr>
                <p:spPr>
                  <a:xfrm>
                    <a:off x="4472518" y="4911385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1" name="フリーフォーム 1240">
                    <a:extLst>
                      <a:ext uri="{FF2B5EF4-FFF2-40B4-BE49-F238E27FC236}">
                        <a16:creationId xmlns:a16="http://schemas.microsoft.com/office/drawing/2014/main" id="{2937FFD0-2554-67EB-EA3E-3E6268B0C47B}"/>
                      </a:ext>
                    </a:extLst>
                  </p:cNvPr>
                  <p:cNvSpPr/>
                  <p:nvPr/>
                </p:nvSpPr>
                <p:spPr>
                  <a:xfrm>
                    <a:off x="4472518" y="5088723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2" name="フリーフォーム 1241">
                    <a:extLst>
                      <a:ext uri="{FF2B5EF4-FFF2-40B4-BE49-F238E27FC236}">
                        <a16:creationId xmlns:a16="http://schemas.microsoft.com/office/drawing/2014/main" id="{183CB677-E6AE-805B-00F7-BBD010734B4B}"/>
                      </a:ext>
                    </a:extLst>
                  </p:cNvPr>
                  <p:cNvSpPr/>
                  <p:nvPr/>
                </p:nvSpPr>
                <p:spPr>
                  <a:xfrm>
                    <a:off x="4614388" y="4858184"/>
                    <a:ext cx="15073" cy="15073"/>
                  </a:xfrm>
                  <a:custGeom>
                    <a:avLst/>
                    <a:gdLst>
                      <a:gd name="connsiteX0" fmla="*/ 15074 w 15073"/>
                      <a:gd name="connsiteY0" fmla="*/ 7537 h 15073"/>
                      <a:gd name="connsiteX1" fmla="*/ 7537 w 15073"/>
                      <a:gd name="connsiteY1" fmla="*/ 15074 h 15073"/>
                      <a:gd name="connsiteX2" fmla="*/ 0 w 15073"/>
                      <a:gd name="connsiteY2" fmla="*/ 7537 h 15073"/>
                      <a:gd name="connsiteX3" fmla="*/ 7537 w 15073"/>
                      <a:gd name="connsiteY3" fmla="*/ 0 h 15073"/>
                      <a:gd name="connsiteX4" fmla="*/ 15074 w 15073"/>
                      <a:gd name="connsiteY4" fmla="*/ 7537 h 15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73" h="15073">
                        <a:moveTo>
                          <a:pt x="15074" y="7537"/>
                        </a:moveTo>
                        <a:cubicBezTo>
                          <a:pt x="15074" y="11699"/>
                          <a:pt x="11699" y="15074"/>
                          <a:pt x="7537" y="15074"/>
                        </a:cubicBezTo>
                        <a:cubicBezTo>
                          <a:pt x="3374" y="15074"/>
                          <a:pt x="0" y="11699"/>
                          <a:pt x="0" y="7537"/>
                        </a:cubicBezTo>
                        <a:cubicBezTo>
                          <a:pt x="0" y="3374"/>
                          <a:pt x="3374" y="0"/>
                          <a:pt x="7537" y="0"/>
                        </a:cubicBezTo>
                        <a:cubicBezTo>
                          <a:pt x="11699" y="0"/>
                          <a:pt x="15074" y="3374"/>
                          <a:pt x="15074" y="75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4" name="グループ化 863">
                <a:extLst>
                  <a:ext uri="{FF2B5EF4-FFF2-40B4-BE49-F238E27FC236}">
                    <a16:creationId xmlns:a16="http://schemas.microsoft.com/office/drawing/2014/main" id="{E2B38F74-917B-47F8-3C0F-FA5B52259CC0}"/>
                  </a:ext>
                </a:extLst>
              </p:cNvPr>
              <p:cNvGrpSpPr/>
              <p:nvPr/>
            </p:nvGrpSpPr>
            <p:grpSpPr>
              <a:xfrm>
                <a:off x="5278945" y="4858491"/>
                <a:ext cx="668318" cy="240631"/>
                <a:chOff x="5278945" y="4858491"/>
                <a:chExt cx="668318" cy="240631"/>
              </a:xfrm>
            </p:grpSpPr>
            <p:grpSp>
              <p:nvGrpSpPr>
                <p:cNvPr id="1175" name="グラフィックス 301">
                  <a:extLst>
                    <a:ext uri="{FF2B5EF4-FFF2-40B4-BE49-F238E27FC236}">
                      <a16:creationId xmlns:a16="http://schemas.microsoft.com/office/drawing/2014/main" id="{5DBC7E76-84EF-BFC0-CFF1-8F7DA8E15BD1}"/>
                    </a:ext>
                  </a:extLst>
                </p:cNvPr>
                <p:cNvGrpSpPr/>
                <p:nvPr/>
              </p:nvGrpSpPr>
              <p:grpSpPr>
                <a:xfrm>
                  <a:off x="5285010" y="4864560"/>
                  <a:ext cx="656189" cy="228497"/>
                  <a:chOff x="5285010" y="4864560"/>
                  <a:chExt cx="656189" cy="228497"/>
                </a:xfrm>
              </p:grpSpPr>
              <p:sp>
                <p:nvSpPr>
                  <p:cNvPr id="1184" name="フリーフォーム 1183">
                    <a:extLst>
                      <a:ext uri="{FF2B5EF4-FFF2-40B4-BE49-F238E27FC236}">
                        <a16:creationId xmlns:a16="http://schemas.microsoft.com/office/drawing/2014/main" id="{03080AE4-EA9F-D0CC-BD1F-0A5A9A059F21}"/>
                      </a:ext>
                    </a:extLst>
                  </p:cNvPr>
                  <p:cNvSpPr/>
                  <p:nvPr/>
                </p:nvSpPr>
                <p:spPr>
                  <a:xfrm>
                    <a:off x="5570212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5" name="フリーフォーム 1184">
                    <a:extLst>
                      <a:ext uri="{FF2B5EF4-FFF2-40B4-BE49-F238E27FC236}">
                        <a16:creationId xmlns:a16="http://schemas.microsoft.com/office/drawing/2014/main" id="{524F0589-CDD0-4D73-73C8-D303269A8BD3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6" name="フリーフォーム 1185">
                    <a:extLst>
                      <a:ext uri="{FF2B5EF4-FFF2-40B4-BE49-F238E27FC236}">
                        <a16:creationId xmlns:a16="http://schemas.microsoft.com/office/drawing/2014/main" id="{CBE69F0B-0BE0-3C4B-E1C4-D46987D03D56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7" name="フリーフォーム 1186">
                    <a:extLst>
                      <a:ext uri="{FF2B5EF4-FFF2-40B4-BE49-F238E27FC236}">
                        <a16:creationId xmlns:a16="http://schemas.microsoft.com/office/drawing/2014/main" id="{025E2D05-87D6-DFE9-F4D9-0EBDEF136410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8" name="フリーフォーム 1187">
                    <a:extLst>
                      <a:ext uri="{FF2B5EF4-FFF2-40B4-BE49-F238E27FC236}">
                        <a16:creationId xmlns:a16="http://schemas.microsoft.com/office/drawing/2014/main" id="{5E0AA5A8-BAB2-73D6-BBFB-19E976F0E1F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9" name="フリーフォーム 1188">
                    <a:extLst>
                      <a:ext uri="{FF2B5EF4-FFF2-40B4-BE49-F238E27FC236}">
                        <a16:creationId xmlns:a16="http://schemas.microsoft.com/office/drawing/2014/main" id="{DB1C4875-B9D7-8C33-A587-5D21000CF7B7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0" name="フリーフォーム 1189">
                    <a:extLst>
                      <a:ext uri="{FF2B5EF4-FFF2-40B4-BE49-F238E27FC236}">
                        <a16:creationId xmlns:a16="http://schemas.microsoft.com/office/drawing/2014/main" id="{199FF85C-98DD-3F85-8673-36A218208071}"/>
                      </a:ext>
                    </a:extLst>
                  </p:cNvPr>
                  <p:cNvSpPr/>
                  <p:nvPr/>
                </p:nvSpPr>
                <p:spPr>
                  <a:xfrm>
                    <a:off x="5684352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1" name="フリーフォーム 1190">
                    <a:extLst>
                      <a:ext uri="{FF2B5EF4-FFF2-40B4-BE49-F238E27FC236}">
                        <a16:creationId xmlns:a16="http://schemas.microsoft.com/office/drawing/2014/main" id="{AB9FBB23-891B-E14A-2067-0E3087CB26F7}"/>
                      </a:ext>
                    </a:extLst>
                  </p:cNvPr>
                  <p:cNvSpPr/>
                  <p:nvPr/>
                </p:nvSpPr>
                <p:spPr>
                  <a:xfrm>
                    <a:off x="5827038" y="4907407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2" name="フリーフォーム 1191">
                    <a:extLst>
                      <a:ext uri="{FF2B5EF4-FFF2-40B4-BE49-F238E27FC236}">
                        <a16:creationId xmlns:a16="http://schemas.microsoft.com/office/drawing/2014/main" id="{AE3EFD18-4EA8-468D-CF14-460E65941A29}"/>
                      </a:ext>
                    </a:extLst>
                  </p:cNvPr>
                  <p:cNvSpPr/>
                  <p:nvPr/>
                </p:nvSpPr>
                <p:spPr>
                  <a:xfrm>
                    <a:off x="5712898" y="5050213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3" name="フリーフォーム 1192">
                    <a:extLst>
                      <a:ext uri="{FF2B5EF4-FFF2-40B4-BE49-F238E27FC236}">
                        <a16:creationId xmlns:a16="http://schemas.microsoft.com/office/drawing/2014/main" id="{603ED813-191F-37AE-791D-BB00102878E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7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7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4" name="フリーフォーム 1193">
                    <a:extLst>
                      <a:ext uri="{FF2B5EF4-FFF2-40B4-BE49-F238E27FC236}">
                        <a16:creationId xmlns:a16="http://schemas.microsoft.com/office/drawing/2014/main" id="{8035D993-7F7B-0FA7-C6C7-98B66E4BF739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50246"/>
                    <a:ext cx="142686" cy="142805"/>
                  </a:xfrm>
                  <a:custGeom>
                    <a:avLst/>
                    <a:gdLst>
                      <a:gd name="connsiteX0" fmla="*/ 142687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7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5" name="フリーフォーム 1194">
                    <a:extLst>
                      <a:ext uri="{FF2B5EF4-FFF2-40B4-BE49-F238E27FC236}">
                        <a16:creationId xmlns:a16="http://schemas.microsoft.com/office/drawing/2014/main" id="{B97F8E3A-9227-5FC7-36F0-13524415F14C}"/>
                      </a:ext>
                    </a:extLst>
                  </p:cNvPr>
                  <p:cNvSpPr/>
                  <p:nvPr/>
                </p:nvSpPr>
                <p:spPr>
                  <a:xfrm>
                    <a:off x="5684361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6" name="フリーフォーム 1195">
                    <a:extLst>
                      <a:ext uri="{FF2B5EF4-FFF2-40B4-BE49-F238E27FC236}">
                        <a16:creationId xmlns:a16="http://schemas.microsoft.com/office/drawing/2014/main" id="{A0C547F1-6A7B-223E-D25B-C8C720B2AC31}"/>
                      </a:ext>
                    </a:extLst>
                  </p:cNvPr>
                  <p:cNvSpPr/>
                  <p:nvPr/>
                </p:nvSpPr>
                <p:spPr>
                  <a:xfrm>
                    <a:off x="5570212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7" name="フリーフォーム 1196">
                    <a:extLst>
                      <a:ext uri="{FF2B5EF4-FFF2-40B4-BE49-F238E27FC236}">
                        <a16:creationId xmlns:a16="http://schemas.microsoft.com/office/drawing/2014/main" id="{169B545F-0314-AFF1-5575-C128FC4EDFE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07405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8" name="フリーフォーム 1197">
                    <a:extLst>
                      <a:ext uri="{FF2B5EF4-FFF2-40B4-BE49-F238E27FC236}">
                        <a16:creationId xmlns:a16="http://schemas.microsoft.com/office/drawing/2014/main" id="{F4724B04-68F6-8A4B-947C-7263C3C66D9F}"/>
                      </a:ext>
                    </a:extLst>
                  </p:cNvPr>
                  <p:cNvSpPr/>
                  <p:nvPr/>
                </p:nvSpPr>
                <p:spPr>
                  <a:xfrm>
                    <a:off x="5712898" y="4950246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39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39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99" name="フリーフォーム 1198">
                    <a:extLst>
                      <a:ext uri="{FF2B5EF4-FFF2-40B4-BE49-F238E27FC236}">
                        <a16:creationId xmlns:a16="http://schemas.microsoft.com/office/drawing/2014/main" id="{FCC1E7FC-F3B4-0884-1AA6-953C1D5A3B31}"/>
                      </a:ext>
                    </a:extLst>
                  </p:cNvPr>
                  <p:cNvSpPr/>
                  <p:nvPr/>
                </p:nvSpPr>
                <p:spPr>
                  <a:xfrm>
                    <a:off x="5427750" y="509305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0" name="フリーフォーム 1199">
                    <a:extLst>
                      <a:ext uri="{FF2B5EF4-FFF2-40B4-BE49-F238E27FC236}">
                        <a16:creationId xmlns:a16="http://schemas.microsoft.com/office/drawing/2014/main" id="{F6254727-6574-4B99-00A6-9DB12CECE6BB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1" name="フリーフォーム 1200">
                    <a:extLst>
                      <a:ext uri="{FF2B5EF4-FFF2-40B4-BE49-F238E27FC236}">
                        <a16:creationId xmlns:a16="http://schemas.microsoft.com/office/drawing/2014/main" id="{46C2C09B-A58E-87ED-52EA-67A8EA1CAE25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2" name="フリーフォーム 1201">
                    <a:extLst>
                      <a:ext uri="{FF2B5EF4-FFF2-40B4-BE49-F238E27FC236}">
                        <a16:creationId xmlns:a16="http://schemas.microsoft.com/office/drawing/2014/main" id="{65E606FB-0EAB-31BF-DCCC-C5792EA60CC3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3" name="フリーフォーム 1202">
                    <a:extLst>
                      <a:ext uri="{FF2B5EF4-FFF2-40B4-BE49-F238E27FC236}">
                        <a16:creationId xmlns:a16="http://schemas.microsoft.com/office/drawing/2014/main" id="{D3827FDB-B13C-F2EA-8BC2-1761C293F8DD}"/>
                      </a:ext>
                    </a:extLst>
                  </p:cNvPr>
                  <p:cNvSpPr/>
                  <p:nvPr/>
                </p:nvSpPr>
                <p:spPr>
                  <a:xfrm>
                    <a:off x="5541890" y="49074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4" name="フリーフォーム 1203">
                    <a:extLst>
                      <a:ext uri="{FF2B5EF4-FFF2-40B4-BE49-F238E27FC236}">
                        <a16:creationId xmlns:a16="http://schemas.microsoft.com/office/drawing/2014/main" id="{D20EBC36-FE04-DA75-D55C-F6F27A8CC068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5" name="フリーフォーム 1204">
                    <a:extLst>
                      <a:ext uri="{FF2B5EF4-FFF2-40B4-BE49-F238E27FC236}">
                        <a16:creationId xmlns:a16="http://schemas.microsoft.com/office/drawing/2014/main" id="{A80D9C7B-96AD-C950-AF1B-52F880649BF6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50252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6" name="フリーフォーム 1205">
                    <a:extLst>
                      <a:ext uri="{FF2B5EF4-FFF2-40B4-BE49-F238E27FC236}">
                        <a16:creationId xmlns:a16="http://schemas.microsoft.com/office/drawing/2014/main" id="{8A2A4B6B-0C57-BC06-D886-CF8B7E125A67}"/>
                      </a:ext>
                    </a:extLst>
                  </p:cNvPr>
                  <p:cNvSpPr/>
                  <p:nvPr/>
                </p:nvSpPr>
                <p:spPr>
                  <a:xfrm>
                    <a:off x="5541900" y="490741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7" name="フリーフォーム 1206">
                    <a:extLst>
                      <a:ext uri="{FF2B5EF4-FFF2-40B4-BE49-F238E27FC236}">
                        <a16:creationId xmlns:a16="http://schemas.microsoft.com/office/drawing/2014/main" id="{DD5557B0-5648-953C-6827-8435DE0CBA49}"/>
                      </a:ext>
                    </a:extLst>
                  </p:cNvPr>
                  <p:cNvSpPr/>
                  <p:nvPr/>
                </p:nvSpPr>
                <p:spPr>
                  <a:xfrm>
                    <a:off x="5427750" y="490741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8" name="フリーフォーム 1207">
                    <a:extLst>
                      <a:ext uri="{FF2B5EF4-FFF2-40B4-BE49-F238E27FC236}">
                        <a16:creationId xmlns:a16="http://schemas.microsoft.com/office/drawing/2014/main" id="{894E70CA-F687-829D-24C8-EBB31EBEC94A}"/>
                      </a:ext>
                    </a:extLst>
                  </p:cNvPr>
                  <p:cNvSpPr/>
                  <p:nvPr/>
                </p:nvSpPr>
                <p:spPr>
                  <a:xfrm>
                    <a:off x="5285010" y="5093052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09" name="フリーフォーム 1208">
                    <a:extLst>
                      <a:ext uri="{FF2B5EF4-FFF2-40B4-BE49-F238E27FC236}">
                        <a16:creationId xmlns:a16="http://schemas.microsoft.com/office/drawing/2014/main" id="{487E72CF-E5DA-B62D-7646-96429FB13854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0" name="フリーフォーム 1209">
                    <a:extLst>
                      <a:ext uri="{FF2B5EF4-FFF2-40B4-BE49-F238E27FC236}">
                        <a16:creationId xmlns:a16="http://schemas.microsoft.com/office/drawing/2014/main" id="{5ED5DF51-9911-1345-DA4A-59413317C2FD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1" name="フリーフォーム 1210">
                    <a:extLst>
                      <a:ext uri="{FF2B5EF4-FFF2-40B4-BE49-F238E27FC236}">
                        <a16:creationId xmlns:a16="http://schemas.microsoft.com/office/drawing/2014/main" id="{0797DDD7-C415-42DF-F497-BD9DD8BBCE4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2" name="フリーフォーム 1211">
                    <a:extLst>
                      <a:ext uri="{FF2B5EF4-FFF2-40B4-BE49-F238E27FC236}">
                        <a16:creationId xmlns:a16="http://schemas.microsoft.com/office/drawing/2014/main" id="{1127579E-669A-D1E0-1A54-F4B8E7E606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907407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3" name="フリーフォーム 1212">
                    <a:extLst>
                      <a:ext uri="{FF2B5EF4-FFF2-40B4-BE49-F238E27FC236}">
                        <a16:creationId xmlns:a16="http://schemas.microsoft.com/office/drawing/2014/main" id="{D4BA5A27-08F6-A59D-443B-FD2D3FE8CCDC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0 w 142686"/>
                      <a:gd name="connsiteY0" fmla="*/ 0 h 142805"/>
                      <a:gd name="connsiteX1" fmla="*/ 142686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0" y="0"/>
                        </a:moveTo>
                        <a:lnTo>
                          <a:pt x="142686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4" name="フリーフォーム 1213">
                    <a:extLst>
                      <a:ext uri="{FF2B5EF4-FFF2-40B4-BE49-F238E27FC236}">
                        <a16:creationId xmlns:a16="http://schemas.microsoft.com/office/drawing/2014/main" id="{2B894E59-606A-3D1B-654D-2D5D97107B29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50246"/>
                    <a:ext cx="142686" cy="142805"/>
                  </a:xfrm>
                  <a:custGeom>
                    <a:avLst/>
                    <a:gdLst>
                      <a:gd name="connsiteX0" fmla="*/ 142686 w 142686"/>
                      <a:gd name="connsiteY0" fmla="*/ 0 h 142805"/>
                      <a:gd name="connsiteX1" fmla="*/ 0 w 142686"/>
                      <a:gd name="connsiteY1" fmla="*/ 142806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42805">
                        <a:moveTo>
                          <a:pt x="142686" y="0"/>
                        </a:moveTo>
                        <a:lnTo>
                          <a:pt x="0" y="14280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5" name="フリーフォーム 1214">
                    <a:extLst>
                      <a:ext uri="{FF2B5EF4-FFF2-40B4-BE49-F238E27FC236}">
                        <a16:creationId xmlns:a16="http://schemas.microsoft.com/office/drawing/2014/main" id="{F1EF9A7B-B852-8DC7-F776-DBF9660FF357}"/>
                      </a:ext>
                    </a:extLst>
                  </p:cNvPr>
                  <p:cNvSpPr/>
                  <p:nvPr/>
                </p:nvSpPr>
                <p:spPr>
                  <a:xfrm>
                    <a:off x="5399159" y="4907405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6" name="フリーフォーム 1215">
                    <a:extLst>
                      <a:ext uri="{FF2B5EF4-FFF2-40B4-BE49-F238E27FC236}">
                        <a16:creationId xmlns:a16="http://schemas.microsoft.com/office/drawing/2014/main" id="{743FEC76-297C-6AB2-7572-7A225A65BDC8}"/>
                      </a:ext>
                    </a:extLst>
                  </p:cNvPr>
                  <p:cNvSpPr/>
                  <p:nvPr/>
                </p:nvSpPr>
                <p:spPr>
                  <a:xfrm>
                    <a:off x="5285010" y="4907405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7" name="フリーフォーム 1216">
                    <a:extLst>
                      <a:ext uri="{FF2B5EF4-FFF2-40B4-BE49-F238E27FC236}">
                        <a16:creationId xmlns:a16="http://schemas.microsoft.com/office/drawing/2014/main" id="{AFD18429-96A8-C0DB-42C3-E0ACE3BBB925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8" name="フリーフォーム 1217">
                    <a:extLst>
                      <a:ext uri="{FF2B5EF4-FFF2-40B4-BE49-F238E27FC236}">
                        <a16:creationId xmlns:a16="http://schemas.microsoft.com/office/drawing/2014/main" id="{76AADC17-300B-50ED-1115-63C30415FBD4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19" name="フリーフォーム 1218">
                    <a:extLst>
                      <a:ext uri="{FF2B5EF4-FFF2-40B4-BE49-F238E27FC236}">
                        <a16:creationId xmlns:a16="http://schemas.microsoft.com/office/drawing/2014/main" id="{088BC27A-B4DD-A1F7-19C4-6AC0CF7E35F9}"/>
                      </a:ext>
                    </a:extLst>
                  </p:cNvPr>
                  <p:cNvSpPr/>
                  <p:nvPr/>
                </p:nvSpPr>
                <p:spPr>
                  <a:xfrm>
                    <a:off x="5798503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0" name="フリーフォーム 1219">
                    <a:extLst>
                      <a:ext uri="{FF2B5EF4-FFF2-40B4-BE49-F238E27FC236}">
                        <a16:creationId xmlns:a16="http://schemas.microsoft.com/office/drawing/2014/main" id="{357284E4-91AE-9B93-314B-15506B2FDCDD}"/>
                      </a:ext>
                    </a:extLst>
                  </p:cNvPr>
                  <p:cNvSpPr/>
                  <p:nvPr/>
                </p:nvSpPr>
                <p:spPr>
                  <a:xfrm>
                    <a:off x="5941189" y="486456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1" name="フリーフォーム 1220">
                    <a:extLst>
                      <a:ext uri="{FF2B5EF4-FFF2-40B4-BE49-F238E27FC236}">
                        <a16:creationId xmlns:a16="http://schemas.microsoft.com/office/drawing/2014/main" id="{F3654F34-D571-E12D-26EB-76E1CA9E8D1B}"/>
                      </a:ext>
                    </a:extLst>
                  </p:cNvPr>
                  <p:cNvSpPr/>
                  <p:nvPr/>
                </p:nvSpPr>
                <p:spPr>
                  <a:xfrm>
                    <a:off x="5827050" y="500736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2" name="フリーフォーム 1221">
                    <a:extLst>
                      <a:ext uri="{FF2B5EF4-FFF2-40B4-BE49-F238E27FC236}">
                        <a16:creationId xmlns:a16="http://schemas.microsoft.com/office/drawing/2014/main" id="{4EBDBDF8-A687-FCD6-18BE-3F036EDD02EA}"/>
                      </a:ext>
                    </a:extLst>
                  </p:cNvPr>
                  <p:cNvSpPr/>
                  <p:nvPr/>
                </p:nvSpPr>
                <p:spPr>
                  <a:xfrm>
                    <a:off x="5798513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3" name="フリーフォーム 1222">
                    <a:extLst>
                      <a:ext uri="{FF2B5EF4-FFF2-40B4-BE49-F238E27FC236}">
                        <a16:creationId xmlns:a16="http://schemas.microsoft.com/office/drawing/2014/main" id="{0BA7CE83-4FA4-0837-FD2B-0D210AB92BEF}"/>
                      </a:ext>
                    </a:extLst>
                  </p:cNvPr>
                  <p:cNvSpPr/>
                  <p:nvPr/>
                </p:nvSpPr>
                <p:spPr>
                  <a:xfrm>
                    <a:off x="5684364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4" name="フリーフォーム 1223">
                    <a:extLst>
                      <a:ext uri="{FF2B5EF4-FFF2-40B4-BE49-F238E27FC236}">
                        <a16:creationId xmlns:a16="http://schemas.microsoft.com/office/drawing/2014/main" id="{F7454023-4689-28C9-6AC1-6FC4B1E194B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864560"/>
                    <a:ext cx="114149" cy="185647"/>
                  </a:xfrm>
                  <a:custGeom>
                    <a:avLst/>
                    <a:gdLst>
                      <a:gd name="connsiteX0" fmla="*/ 0 w 114149"/>
                      <a:gd name="connsiteY0" fmla="*/ 185648 h 185647"/>
                      <a:gd name="connsiteX1" fmla="*/ 114149 w 114149"/>
                      <a:gd name="connsiteY1" fmla="*/ 0 h 185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185647">
                        <a:moveTo>
                          <a:pt x="0" y="185648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5" name="フリーフォーム 1224">
                    <a:extLst>
                      <a:ext uri="{FF2B5EF4-FFF2-40B4-BE49-F238E27FC236}">
                        <a16:creationId xmlns:a16="http://schemas.microsoft.com/office/drawing/2014/main" id="{6E270E63-B893-A55D-546B-C275676AA86A}"/>
                      </a:ext>
                    </a:extLst>
                  </p:cNvPr>
                  <p:cNvSpPr/>
                  <p:nvPr/>
                </p:nvSpPr>
                <p:spPr>
                  <a:xfrm>
                    <a:off x="5827050" y="4907402"/>
                    <a:ext cx="114139" cy="99966"/>
                  </a:xfrm>
                  <a:custGeom>
                    <a:avLst/>
                    <a:gdLst>
                      <a:gd name="connsiteX0" fmla="*/ 0 w 114139"/>
                      <a:gd name="connsiteY0" fmla="*/ 0 h 99966"/>
                      <a:gd name="connsiteX1" fmla="*/ 114140 w 114139"/>
                      <a:gd name="connsiteY1" fmla="*/ 99967 h 99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39" h="99966">
                        <a:moveTo>
                          <a:pt x="0" y="0"/>
                        </a:moveTo>
                        <a:lnTo>
                          <a:pt x="114140" y="9996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6" name="フリーフォーム 1225">
                    <a:extLst>
                      <a:ext uri="{FF2B5EF4-FFF2-40B4-BE49-F238E27FC236}">
                        <a16:creationId xmlns:a16="http://schemas.microsoft.com/office/drawing/2014/main" id="{5A79ACD5-EEAD-0D5B-6593-D9F8A88BEB3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7" name="フリーフォーム 1226">
                    <a:extLst>
                      <a:ext uri="{FF2B5EF4-FFF2-40B4-BE49-F238E27FC236}">
                        <a16:creationId xmlns:a16="http://schemas.microsoft.com/office/drawing/2014/main" id="{FE356CD4-3BE9-A0C1-BAAE-1B0F12CBFA4A}"/>
                      </a:ext>
                    </a:extLst>
                  </p:cNvPr>
                  <p:cNvSpPr/>
                  <p:nvPr/>
                </p:nvSpPr>
                <p:spPr>
                  <a:xfrm>
                    <a:off x="5656041" y="4864568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7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8" name="フリーフォーム 1227">
                    <a:extLst>
                      <a:ext uri="{FF2B5EF4-FFF2-40B4-BE49-F238E27FC236}">
                        <a16:creationId xmlns:a16="http://schemas.microsoft.com/office/drawing/2014/main" id="{EEBE6692-BDC4-8817-E97C-0598C70076BC}"/>
                      </a:ext>
                    </a:extLst>
                  </p:cNvPr>
                  <p:cNvSpPr/>
                  <p:nvPr/>
                </p:nvSpPr>
                <p:spPr>
                  <a:xfrm>
                    <a:off x="5656051" y="4864566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9" name="フリーフォーム 1228">
                    <a:extLst>
                      <a:ext uri="{FF2B5EF4-FFF2-40B4-BE49-F238E27FC236}">
                        <a16:creationId xmlns:a16="http://schemas.microsoft.com/office/drawing/2014/main" id="{0A812EFF-977E-73E7-4371-EA99D2D5D559}"/>
                      </a:ext>
                    </a:extLst>
                  </p:cNvPr>
                  <p:cNvSpPr/>
                  <p:nvPr/>
                </p:nvSpPr>
                <p:spPr>
                  <a:xfrm>
                    <a:off x="5541902" y="4864566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0" name="フリーフォーム 1229">
                    <a:extLst>
                      <a:ext uri="{FF2B5EF4-FFF2-40B4-BE49-F238E27FC236}">
                        <a16:creationId xmlns:a16="http://schemas.microsoft.com/office/drawing/2014/main" id="{B342B5B7-79BA-B2D0-9C0E-D7CE746FB8FF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1" name="フリーフォーム 1230">
                    <a:extLst>
                      <a:ext uri="{FF2B5EF4-FFF2-40B4-BE49-F238E27FC236}">
                        <a16:creationId xmlns:a16="http://schemas.microsoft.com/office/drawing/2014/main" id="{AF76811D-56B5-8AD3-1A1B-EA1E5526157F}"/>
                      </a:ext>
                    </a:extLst>
                  </p:cNvPr>
                  <p:cNvSpPr/>
                  <p:nvPr/>
                </p:nvSpPr>
                <p:spPr>
                  <a:xfrm>
                    <a:off x="5513301" y="486456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2" name="フリーフォーム 1231">
                    <a:extLst>
                      <a:ext uri="{FF2B5EF4-FFF2-40B4-BE49-F238E27FC236}">
                        <a16:creationId xmlns:a16="http://schemas.microsoft.com/office/drawing/2014/main" id="{3B990D30-4184-79BF-1330-3DF7A34D918B}"/>
                      </a:ext>
                    </a:extLst>
                  </p:cNvPr>
                  <p:cNvSpPr/>
                  <p:nvPr/>
                </p:nvSpPr>
                <p:spPr>
                  <a:xfrm>
                    <a:off x="5513310" y="4864560"/>
                    <a:ext cx="28537" cy="42841"/>
                  </a:xfrm>
                  <a:custGeom>
                    <a:avLst/>
                    <a:gdLst>
                      <a:gd name="connsiteX0" fmla="*/ 0 w 28537"/>
                      <a:gd name="connsiteY0" fmla="*/ 0 h 42841"/>
                      <a:gd name="connsiteX1" fmla="*/ 28537 w 28537"/>
                      <a:gd name="connsiteY1" fmla="*/ 42842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537" h="42841">
                        <a:moveTo>
                          <a:pt x="0" y="0"/>
                        </a:moveTo>
                        <a:lnTo>
                          <a:pt x="28537" y="4284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3" name="フリーフォーム 1232">
                    <a:extLst>
                      <a:ext uri="{FF2B5EF4-FFF2-40B4-BE49-F238E27FC236}">
                        <a16:creationId xmlns:a16="http://schemas.microsoft.com/office/drawing/2014/main" id="{E50BCAA8-F72E-3CD2-A831-797E9E98CD59}"/>
                      </a:ext>
                    </a:extLst>
                  </p:cNvPr>
                  <p:cNvSpPr/>
                  <p:nvPr/>
                </p:nvSpPr>
                <p:spPr>
                  <a:xfrm>
                    <a:off x="5399161" y="4864560"/>
                    <a:ext cx="256835" cy="42841"/>
                  </a:xfrm>
                  <a:custGeom>
                    <a:avLst/>
                    <a:gdLst>
                      <a:gd name="connsiteX0" fmla="*/ 0 w 256835"/>
                      <a:gd name="connsiteY0" fmla="*/ 42842 h 42841"/>
                      <a:gd name="connsiteX1" fmla="*/ 256836 w 256835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6835" h="42841">
                        <a:moveTo>
                          <a:pt x="0" y="42842"/>
                        </a:moveTo>
                        <a:lnTo>
                          <a:pt x="25683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176" name="グラフィックス 301">
                  <a:extLst>
                    <a:ext uri="{FF2B5EF4-FFF2-40B4-BE49-F238E27FC236}">
                      <a16:creationId xmlns:a16="http://schemas.microsoft.com/office/drawing/2014/main" id="{E9270E89-A6C1-D1D8-F313-9B76B61AC4C2}"/>
                    </a:ext>
                  </a:extLst>
                </p:cNvPr>
                <p:cNvGrpSpPr/>
                <p:nvPr/>
              </p:nvGrpSpPr>
              <p:grpSpPr>
                <a:xfrm>
                  <a:off x="5278945" y="4858491"/>
                  <a:ext cx="668318" cy="240631"/>
                  <a:chOff x="5278945" y="4858491"/>
                  <a:chExt cx="668318" cy="240631"/>
                </a:xfrm>
                <a:solidFill>
                  <a:srgbClr val="000000"/>
                </a:solidFill>
              </p:grpSpPr>
              <p:sp>
                <p:nvSpPr>
                  <p:cNvPr id="1177" name="フリーフォーム 1176">
                    <a:extLst>
                      <a:ext uri="{FF2B5EF4-FFF2-40B4-BE49-F238E27FC236}">
                        <a16:creationId xmlns:a16="http://schemas.microsoft.com/office/drawing/2014/main" id="{75F6C3D9-C450-1ACE-8677-34F4FF7E4072}"/>
                      </a:ext>
                    </a:extLst>
                  </p:cNvPr>
                  <p:cNvSpPr/>
                  <p:nvPr/>
                </p:nvSpPr>
                <p:spPr>
                  <a:xfrm>
                    <a:off x="5706834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8" name="フリーフォーム 1177">
                    <a:extLst>
                      <a:ext uri="{FF2B5EF4-FFF2-40B4-BE49-F238E27FC236}">
                        <a16:creationId xmlns:a16="http://schemas.microsoft.com/office/drawing/2014/main" id="{5420833E-1D18-E5EF-73CC-4B7D5BDC3EF7}"/>
                      </a:ext>
                    </a:extLst>
                  </p:cNvPr>
                  <p:cNvSpPr/>
                  <p:nvPr/>
                </p:nvSpPr>
                <p:spPr>
                  <a:xfrm>
                    <a:off x="5706834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9" name="フリーフォーム 1178">
                    <a:extLst>
                      <a:ext uri="{FF2B5EF4-FFF2-40B4-BE49-F238E27FC236}">
                        <a16:creationId xmlns:a16="http://schemas.microsoft.com/office/drawing/2014/main" id="{2E40170A-F08D-9D14-986A-F2DA893C7F1C}"/>
                      </a:ext>
                    </a:extLst>
                  </p:cNvPr>
                  <p:cNvSpPr/>
                  <p:nvPr/>
                </p:nvSpPr>
                <p:spPr>
                  <a:xfrm>
                    <a:off x="5278945" y="494417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0" name="フリーフォーム 1179">
                    <a:extLst>
                      <a:ext uri="{FF2B5EF4-FFF2-40B4-BE49-F238E27FC236}">
                        <a16:creationId xmlns:a16="http://schemas.microsoft.com/office/drawing/2014/main" id="{556B8AFC-511C-F262-0647-EF45568353D5}"/>
                      </a:ext>
                    </a:extLst>
                  </p:cNvPr>
                  <p:cNvSpPr/>
                  <p:nvPr/>
                </p:nvSpPr>
                <p:spPr>
                  <a:xfrm>
                    <a:off x="5278945" y="5086983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1" name="フリーフォーム 1180">
                    <a:extLst>
                      <a:ext uri="{FF2B5EF4-FFF2-40B4-BE49-F238E27FC236}">
                        <a16:creationId xmlns:a16="http://schemas.microsoft.com/office/drawing/2014/main" id="{239403C3-D232-1C34-87C1-516DC4C531CE}"/>
                      </a:ext>
                    </a:extLst>
                  </p:cNvPr>
                  <p:cNvSpPr/>
                  <p:nvPr/>
                </p:nvSpPr>
                <p:spPr>
                  <a:xfrm>
                    <a:off x="5935135" y="485849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2" name="フリーフォーム 1181">
                    <a:extLst>
                      <a:ext uri="{FF2B5EF4-FFF2-40B4-BE49-F238E27FC236}">
                        <a16:creationId xmlns:a16="http://schemas.microsoft.com/office/drawing/2014/main" id="{54E784FB-A8F1-91ED-D244-ACEF738A3EFB}"/>
                      </a:ext>
                    </a:extLst>
                  </p:cNvPr>
                  <p:cNvSpPr/>
                  <p:nvPr/>
                </p:nvSpPr>
                <p:spPr>
                  <a:xfrm>
                    <a:off x="5935135" y="500129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83" name="フリーフォーム 1182">
                    <a:extLst>
                      <a:ext uri="{FF2B5EF4-FFF2-40B4-BE49-F238E27FC236}">
                        <a16:creationId xmlns:a16="http://schemas.microsoft.com/office/drawing/2014/main" id="{25506E76-C63D-08F4-8A8D-35F397649710}"/>
                      </a:ext>
                    </a:extLst>
                  </p:cNvPr>
                  <p:cNvSpPr/>
                  <p:nvPr/>
                </p:nvSpPr>
                <p:spPr>
                  <a:xfrm>
                    <a:off x="5507246" y="485849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5" name="グループ化 864">
                <a:extLst>
                  <a:ext uri="{FF2B5EF4-FFF2-40B4-BE49-F238E27FC236}">
                    <a16:creationId xmlns:a16="http://schemas.microsoft.com/office/drawing/2014/main" id="{A6358CEA-C0CE-E287-EE02-E827A8B32227}"/>
                  </a:ext>
                </a:extLst>
              </p:cNvPr>
              <p:cNvGrpSpPr/>
              <p:nvPr/>
            </p:nvGrpSpPr>
            <p:grpSpPr>
              <a:xfrm>
                <a:off x="6057243" y="4782252"/>
                <a:ext cx="687987" cy="393230"/>
                <a:chOff x="6057243" y="4782252"/>
                <a:chExt cx="687987" cy="393230"/>
              </a:xfrm>
            </p:grpSpPr>
            <p:grpSp>
              <p:nvGrpSpPr>
                <p:cNvPr id="1095" name="グラフィックス 302">
                  <a:extLst>
                    <a:ext uri="{FF2B5EF4-FFF2-40B4-BE49-F238E27FC236}">
                      <a16:creationId xmlns:a16="http://schemas.microsoft.com/office/drawing/2014/main" id="{4303E2F2-B1D4-9028-FEEA-0E88A84D4323}"/>
                    </a:ext>
                  </a:extLst>
                </p:cNvPr>
                <p:cNvGrpSpPr/>
                <p:nvPr/>
              </p:nvGrpSpPr>
              <p:grpSpPr>
                <a:xfrm>
                  <a:off x="6063485" y="4788476"/>
                  <a:ext cx="675502" cy="380787"/>
                  <a:chOff x="6063485" y="4788476"/>
                  <a:chExt cx="675502" cy="380787"/>
                </a:xfrm>
              </p:grpSpPr>
              <p:sp>
                <p:nvSpPr>
                  <p:cNvPr id="1104" name="フリーフォーム 1103">
                    <a:extLst>
                      <a:ext uri="{FF2B5EF4-FFF2-40B4-BE49-F238E27FC236}">
                        <a16:creationId xmlns:a16="http://schemas.microsoft.com/office/drawing/2014/main" id="{02BFBDB2-E77B-46D7-6412-3B133692AA6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5" name="フリーフォーム 1104">
                    <a:extLst>
                      <a:ext uri="{FF2B5EF4-FFF2-40B4-BE49-F238E27FC236}">
                        <a16:creationId xmlns:a16="http://schemas.microsoft.com/office/drawing/2014/main" id="{CBAF4819-8764-836C-9FBE-52E9B31870EE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6" name="フリーフォーム 1105">
                    <a:extLst>
                      <a:ext uri="{FF2B5EF4-FFF2-40B4-BE49-F238E27FC236}">
                        <a16:creationId xmlns:a16="http://schemas.microsoft.com/office/drawing/2014/main" id="{C59D48B0-8CA7-A60C-5F04-159AD928FC60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7" name="フリーフォーム 1106">
                    <a:extLst>
                      <a:ext uri="{FF2B5EF4-FFF2-40B4-BE49-F238E27FC236}">
                        <a16:creationId xmlns:a16="http://schemas.microsoft.com/office/drawing/2014/main" id="{C8AAAFDF-1B80-14AE-1291-506DCE5DA220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8" name="フリーフォーム 1107">
                    <a:extLst>
                      <a:ext uri="{FF2B5EF4-FFF2-40B4-BE49-F238E27FC236}">
                        <a16:creationId xmlns:a16="http://schemas.microsoft.com/office/drawing/2014/main" id="{77180A27-6C10-1C2B-55C5-45E53450D34D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9" name="フリーフォーム 1108">
                    <a:extLst>
                      <a:ext uri="{FF2B5EF4-FFF2-40B4-BE49-F238E27FC236}">
                        <a16:creationId xmlns:a16="http://schemas.microsoft.com/office/drawing/2014/main" id="{366643D8-EC0F-7439-CBE3-2D74CF081B0B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0" name="フリーフォーム 1109">
                    <a:extLst>
                      <a:ext uri="{FF2B5EF4-FFF2-40B4-BE49-F238E27FC236}">
                        <a16:creationId xmlns:a16="http://schemas.microsoft.com/office/drawing/2014/main" id="{9238226D-5830-BE16-0597-405771589CEE}"/>
                      </a:ext>
                    </a:extLst>
                  </p:cNvPr>
                  <p:cNvSpPr/>
                  <p:nvPr/>
                </p:nvSpPr>
                <p:spPr>
                  <a:xfrm>
                    <a:off x="6474580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1" name="フリーフォーム 1110">
                    <a:extLst>
                      <a:ext uri="{FF2B5EF4-FFF2-40B4-BE49-F238E27FC236}">
                        <a16:creationId xmlns:a16="http://schemas.microsoft.com/office/drawing/2014/main" id="{FC751431-DD32-679D-CB7E-1A88D0ED538A}"/>
                      </a:ext>
                    </a:extLst>
                  </p:cNvPr>
                  <p:cNvSpPr/>
                  <p:nvPr/>
                </p:nvSpPr>
                <p:spPr>
                  <a:xfrm>
                    <a:off x="6621466" y="4832417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2" name="フリーフォーム 1111">
                    <a:extLst>
                      <a:ext uri="{FF2B5EF4-FFF2-40B4-BE49-F238E27FC236}">
                        <a16:creationId xmlns:a16="http://schemas.microsoft.com/office/drawing/2014/main" id="{03ED511E-7340-7B1A-BBD9-D36A5FD7EEF2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3" name="フリーフォーム 1112">
                    <a:extLst>
                      <a:ext uri="{FF2B5EF4-FFF2-40B4-BE49-F238E27FC236}">
                        <a16:creationId xmlns:a16="http://schemas.microsoft.com/office/drawing/2014/main" id="{CC8185B5-3CB9-F6CE-CD1F-7A7082537584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4" name="フリーフォーム 1113">
                    <a:extLst>
                      <a:ext uri="{FF2B5EF4-FFF2-40B4-BE49-F238E27FC236}">
                        <a16:creationId xmlns:a16="http://schemas.microsoft.com/office/drawing/2014/main" id="{FC70CD88-6EDE-49F2-6F87-031796160D87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5" name="フリーフォーム 1114">
                    <a:extLst>
                      <a:ext uri="{FF2B5EF4-FFF2-40B4-BE49-F238E27FC236}">
                        <a16:creationId xmlns:a16="http://schemas.microsoft.com/office/drawing/2014/main" id="{12A371B8-EE1F-A150-FFC9-EF753D6B7F97}"/>
                      </a:ext>
                    </a:extLst>
                  </p:cNvPr>
                  <p:cNvSpPr/>
                  <p:nvPr/>
                </p:nvSpPr>
                <p:spPr>
                  <a:xfrm>
                    <a:off x="6474590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6" name="フリーフォーム 1115">
                    <a:extLst>
                      <a:ext uri="{FF2B5EF4-FFF2-40B4-BE49-F238E27FC236}">
                        <a16:creationId xmlns:a16="http://schemas.microsoft.com/office/drawing/2014/main" id="{EC908171-8E4A-0BAA-90B6-8EEEFDE0C092}"/>
                      </a:ext>
                    </a:extLst>
                  </p:cNvPr>
                  <p:cNvSpPr/>
                  <p:nvPr/>
                </p:nvSpPr>
                <p:spPr>
                  <a:xfrm>
                    <a:off x="6357082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7" name="フリーフォーム 1116">
                    <a:extLst>
                      <a:ext uri="{FF2B5EF4-FFF2-40B4-BE49-F238E27FC236}">
                        <a16:creationId xmlns:a16="http://schemas.microsoft.com/office/drawing/2014/main" id="{01C0D677-F6E0-DF45-1083-CAFC2AA3C7A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32415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8" name="フリーフォーム 1117">
                    <a:extLst>
                      <a:ext uri="{FF2B5EF4-FFF2-40B4-BE49-F238E27FC236}">
                        <a16:creationId xmlns:a16="http://schemas.microsoft.com/office/drawing/2014/main" id="{99F52409-0DAA-2E07-ED46-C8E3CF1B7423}"/>
                      </a:ext>
                    </a:extLst>
                  </p:cNvPr>
                  <p:cNvSpPr/>
                  <p:nvPr/>
                </p:nvSpPr>
                <p:spPr>
                  <a:xfrm>
                    <a:off x="6503968" y="4876351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19" name="フリーフォーム 1118">
                    <a:extLst>
                      <a:ext uri="{FF2B5EF4-FFF2-40B4-BE49-F238E27FC236}">
                        <a16:creationId xmlns:a16="http://schemas.microsoft.com/office/drawing/2014/main" id="{D5155EED-1D93-0489-6049-F7CC37551A5B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0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0" name="フリーフォーム 1119">
                    <a:extLst>
                      <a:ext uri="{FF2B5EF4-FFF2-40B4-BE49-F238E27FC236}">
                        <a16:creationId xmlns:a16="http://schemas.microsoft.com/office/drawing/2014/main" id="{509D4E8D-DD55-02E3-39F1-9114C8D62391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1" name="フリーフォーム 1120">
                    <a:extLst>
                      <a:ext uri="{FF2B5EF4-FFF2-40B4-BE49-F238E27FC236}">
                        <a16:creationId xmlns:a16="http://schemas.microsoft.com/office/drawing/2014/main" id="{3E7A2B18-DB80-3D43-28BE-73FB1DFDA6C9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2" name="フリーフォーム 1121">
                    <a:extLst>
                      <a:ext uri="{FF2B5EF4-FFF2-40B4-BE49-F238E27FC236}">
                        <a16:creationId xmlns:a16="http://schemas.microsoft.com/office/drawing/2014/main" id="{B29C2280-1BFD-56BB-3156-0DEC2F361014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3" name="フリーフォーム 1122">
                    <a:extLst>
                      <a:ext uri="{FF2B5EF4-FFF2-40B4-BE49-F238E27FC236}">
                        <a16:creationId xmlns:a16="http://schemas.microsoft.com/office/drawing/2014/main" id="{83A5D6BC-7BEA-A8F8-7F44-AFAF05413BEB}"/>
                      </a:ext>
                    </a:extLst>
                  </p:cNvPr>
                  <p:cNvSpPr/>
                  <p:nvPr/>
                </p:nvSpPr>
                <p:spPr>
                  <a:xfrm>
                    <a:off x="6327926" y="483242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4" name="フリーフォーム 1123">
                    <a:extLst>
                      <a:ext uri="{FF2B5EF4-FFF2-40B4-BE49-F238E27FC236}">
                        <a16:creationId xmlns:a16="http://schemas.microsoft.com/office/drawing/2014/main" id="{4BD89528-D975-3684-AD90-DBB25F43CD1C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5" name="フリーフォーム 1124">
                    <a:extLst>
                      <a:ext uri="{FF2B5EF4-FFF2-40B4-BE49-F238E27FC236}">
                        <a16:creationId xmlns:a16="http://schemas.microsoft.com/office/drawing/2014/main" id="{B69CCAA4-5AF3-410A-5A52-A25108829E58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7635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6" name="フリーフォーム 1125">
                    <a:extLst>
                      <a:ext uri="{FF2B5EF4-FFF2-40B4-BE49-F238E27FC236}">
                        <a16:creationId xmlns:a16="http://schemas.microsoft.com/office/drawing/2014/main" id="{016F5B8E-4813-2FB4-4B9D-FF3115D88CB8}"/>
                      </a:ext>
                    </a:extLst>
                  </p:cNvPr>
                  <p:cNvSpPr/>
                  <p:nvPr/>
                </p:nvSpPr>
                <p:spPr>
                  <a:xfrm>
                    <a:off x="6327936" y="4832421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7" name="フリーフォーム 1126">
                    <a:extLst>
                      <a:ext uri="{FF2B5EF4-FFF2-40B4-BE49-F238E27FC236}">
                        <a16:creationId xmlns:a16="http://schemas.microsoft.com/office/drawing/2014/main" id="{9C82E41B-FFFF-4239-1713-AE763DF37D76}"/>
                      </a:ext>
                    </a:extLst>
                  </p:cNvPr>
                  <p:cNvSpPr/>
                  <p:nvPr/>
                </p:nvSpPr>
                <p:spPr>
                  <a:xfrm>
                    <a:off x="6210427" y="4832421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8" name="フリーフォーム 1127">
                    <a:extLst>
                      <a:ext uri="{FF2B5EF4-FFF2-40B4-BE49-F238E27FC236}">
                        <a16:creationId xmlns:a16="http://schemas.microsoft.com/office/drawing/2014/main" id="{C644C34A-1F0F-808A-0A1D-DFD7902156D1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29" name="フリーフォーム 1128">
                    <a:extLst>
                      <a:ext uri="{FF2B5EF4-FFF2-40B4-BE49-F238E27FC236}">
                        <a16:creationId xmlns:a16="http://schemas.microsoft.com/office/drawing/2014/main" id="{00C70F3D-61D7-8178-5762-F89D296F1DE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0" name="フリーフォーム 1129">
                    <a:extLst>
                      <a:ext uri="{FF2B5EF4-FFF2-40B4-BE49-F238E27FC236}">
                        <a16:creationId xmlns:a16="http://schemas.microsoft.com/office/drawing/2014/main" id="{17A01D0B-666F-9476-7E3C-33C3B5E105AF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1" name="フリーフォーム 1130">
                    <a:extLst>
                      <a:ext uri="{FF2B5EF4-FFF2-40B4-BE49-F238E27FC236}">
                        <a16:creationId xmlns:a16="http://schemas.microsoft.com/office/drawing/2014/main" id="{2B839BD3-70A1-0F1F-8485-738E946FE811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2" name="フリーフォーム 1131">
                    <a:extLst>
                      <a:ext uri="{FF2B5EF4-FFF2-40B4-BE49-F238E27FC236}">
                        <a16:creationId xmlns:a16="http://schemas.microsoft.com/office/drawing/2014/main" id="{4D1B1767-B352-33F1-0FBF-CC7E05EE97E9}"/>
                      </a:ext>
                    </a:extLst>
                  </p:cNvPr>
                  <p:cNvSpPr/>
                  <p:nvPr/>
                </p:nvSpPr>
                <p:spPr>
                  <a:xfrm>
                    <a:off x="6180984" y="483241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3" name="フリーフォーム 1132">
                    <a:extLst>
                      <a:ext uri="{FF2B5EF4-FFF2-40B4-BE49-F238E27FC236}">
                        <a16:creationId xmlns:a16="http://schemas.microsoft.com/office/drawing/2014/main" id="{CC2959B9-6060-6366-C5F3-0D14C378D240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4" name="フリーフォーム 1133">
                    <a:extLst>
                      <a:ext uri="{FF2B5EF4-FFF2-40B4-BE49-F238E27FC236}">
                        <a16:creationId xmlns:a16="http://schemas.microsoft.com/office/drawing/2014/main" id="{8DAF0A69-E471-49C5-8CB6-E8BE3DA6287C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7635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5" name="フリーフォーム 1134">
                    <a:extLst>
                      <a:ext uri="{FF2B5EF4-FFF2-40B4-BE49-F238E27FC236}">
                        <a16:creationId xmlns:a16="http://schemas.microsoft.com/office/drawing/2014/main" id="{ECD6E3AE-7121-C0AF-DE9F-8A5930CCDB71}"/>
                      </a:ext>
                    </a:extLst>
                  </p:cNvPr>
                  <p:cNvSpPr/>
                  <p:nvPr/>
                </p:nvSpPr>
                <p:spPr>
                  <a:xfrm>
                    <a:off x="6180994" y="4832415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6" name="フリーフォーム 1135">
                    <a:extLst>
                      <a:ext uri="{FF2B5EF4-FFF2-40B4-BE49-F238E27FC236}">
                        <a16:creationId xmlns:a16="http://schemas.microsoft.com/office/drawing/2014/main" id="{0E0F9A8D-D733-8119-93F2-55DFC91FE99E}"/>
                      </a:ext>
                    </a:extLst>
                  </p:cNvPr>
                  <p:cNvSpPr/>
                  <p:nvPr/>
                </p:nvSpPr>
                <p:spPr>
                  <a:xfrm>
                    <a:off x="6063485" y="4832415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7" name="フリーフォーム 1136">
                    <a:extLst>
                      <a:ext uri="{FF2B5EF4-FFF2-40B4-BE49-F238E27FC236}">
                        <a16:creationId xmlns:a16="http://schemas.microsoft.com/office/drawing/2014/main" id="{E4B86D93-A8A7-2463-02C1-E5DB13A55386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8" name="フリーフォーム 1137">
                    <a:extLst>
                      <a:ext uri="{FF2B5EF4-FFF2-40B4-BE49-F238E27FC236}">
                        <a16:creationId xmlns:a16="http://schemas.microsoft.com/office/drawing/2014/main" id="{C6BBED2E-C669-E865-17C2-74634C08DB22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39" name="フリーフォーム 1138">
                    <a:extLst>
                      <a:ext uri="{FF2B5EF4-FFF2-40B4-BE49-F238E27FC236}">
                        <a16:creationId xmlns:a16="http://schemas.microsoft.com/office/drawing/2014/main" id="{420D2894-794C-7A2F-AD94-846A00C0797F}"/>
                      </a:ext>
                    </a:extLst>
                  </p:cNvPr>
                  <p:cNvSpPr/>
                  <p:nvPr/>
                </p:nvSpPr>
                <p:spPr>
                  <a:xfrm>
                    <a:off x="6592092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0" name="フリーフォーム 1139">
                    <a:extLst>
                      <a:ext uri="{FF2B5EF4-FFF2-40B4-BE49-F238E27FC236}">
                        <a16:creationId xmlns:a16="http://schemas.microsoft.com/office/drawing/2014/main" id="{F6A048CF-BE18-C059-BC80-C071BECE094F}"/>
                      </a:ext>
                    </a:extLst>
                  </p:cNvPr>
                  <p:cNvSpPr/>
                  <p:nvPr/>
                </p:nvSpPr>
                <p:spPr>
                  <a:xfrm>
                    <a:off x="6738978" y="478847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1" name="フリーフォーム 1140">
                    <a:extLst>
                      <a:ext uri="{FF2B5EF4-FFF2-40B4-BE49-F238E27FC236}">
                        <a16:creationId xmlns:a16="http://schemas.microsoft.com/office/drawing/2014/main" id="{F1F6A2F9-9D4D-52A7-6225-3A2200672E0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2" name="フリーフォーム 1141">
                    <a:extLst>
                      <a:ext uri="{FF2B5EF4-FFF2-40B4-BE49-F238E27FC236}">
                        <a16:creationId xmlns:a16="http://schemas.microsoft.com/office/drawing/2014/main" id="{A86495E6-2413-19AE-2BFE-2AD639DC3959}"/>
                      </a:ext>
                    </a:extLst>
                  </p:cNvPr>
                  <p:cNvSpPr/>
                  <p:nvPr/>
                </p:nvSpPr>
                <p:spPr>
                  <a:xfrm>
                    <a:off x="6592102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3" name="フリーフォーム 1142">
                    <a:extLst>
                      <a:ext uri="{FF2B5EF4-FFF2-40B4-BE49-F238E27FC236}">
                        <a16:creationId xmlns:a16="http://schemas.microsoft.com/office/drawing/2014/main" id="{F196F879-260C-E058-EB5C-CB3F3B729F1D}"/>
                      </a:ext>
                    </a:extLst>
                  </p:cNvPr>
                  <p:cNvSpPr/>
                  <p:nvPr/>
                </p:nvSpPr>
                <p:spPr>
                  <a:xfrm>
                    <a:off x="6474593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4" name="フリーフォーム 1143">
                    <a:extLst>
                      <a:ext uri="{FF2B5EF4-FFF2-40B4-BE49-F238E27FC236}">
                        <a16:creationId xmlns:a16="http://schemas.microsoft.com/office/drawing/2014/main" id="{9D31C676-D5C7-A6C8-8BCF-CE9D2A4DE3B4}"/>
                      </a:ext>
                    </a:extLst>
                  </p:cNvPr>
                  <p:cNvSpPr/>
                  <p:nvPr/>
                </p:nvSpPr>
                <p:spPr>
                  <a:xfrm>
                    <a:off x="6621479" y="4788476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5" name="フリーフォーム 1144">
                    <a:extLst>
                      <a:ext uri="{FF2B5EF4-FFF2-40B4-BE49-F238E27FC236}">
                        <a16:creationId xmlns:a16="http://schemas.microsoft.com/office/drawing/2014/main" id="{D3CE1268-C889-B629-9600-ABEFE8343489}"/>
                      </a:ext>
                    </a:extLst>
                  </p:cNvPr>
                  <p:cNvSpPr/>
                  <p:nvPr/>
                </p:nvSpPr>
                <p:spPr>
                  <a:xfrm>
                    <a:off x="6621479" y="4832412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6" name="フリーフォーム 1145">
                    <a:extLst>
                      <a:ext uri="{FF2B5EF4-FFF2-40B4-BE49-F238E27FC236}">
                        <a16:creationId xmlns:a16="http://schemas.microsoft.com/office/drawing/2014/main" id="{EA415988-93E2-C946-1DE1-A07933BE4E22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7" name="フリーフォーム 1146">
                    <a:extLst>
                      <a:ext uri="{FF2B5EF4-FFF2-40B4-BE49-F238E27FC236}">
                        <a16:creationId xmlns:a16="http://schemas.microsoft.com/office/drawing/2014/main" id="{6553902C-169D-24D2-164C-90E79366F043}"/>
                      </a:ext>
                    </a:extLst>
                  </p:cNvPr>
                  <p:cNvSpPr/>
                  <p:nvPr/>
                </p:nvSpPr>
                <p:spPr>
                  <a:xfrm>
                    <a:off x="6445437" y="47884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8" name="フリーフォーム 1147">
                    <a:extLst>
                      <a:ext uri="{FF2B5EF4-FFF2-40B4-BE49-F238E27FC236}">
                        <a16:creationId xmlns:a16="http://schemas.microsoft.com/office/drawing/2014/main" id="{41901B4E-6C6E-D57C-E40F-A2D7F2F19DB4}"/>
                      </a:ext>
                    </a:extLst>
                  </p:cNvPr>
                  <p:cNvSpPr/>
                  <p:nvPr/>
                </p:nvSpPr>
                <p:spPr>
                  <a:xfrm>
                    <a:off x="6445447" y="4788482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49" name="フリーフォーム 1148">
                    <a:extLst>
                      <a:ext uri="{FF2B5EF4-FFF2-40B4-BE49-F238E27FC236}">
                        <a16:creationId xmlns:a16="http://schemas.microsoft.com/office/drawing/2014/main" id="{EC0D5316-4684-32BE-78E8-2305C02BB09B}"/>
                      </a:ext>
                    </a:extLst>
                  </p:cNvPr>
                  <p:cNvSpPr/>
                  <p:nvPr/>
                </p:nvSpPr>
                <p:spPr>
                  <a:xfrm>
                    <a:off x="6327938" y="4788482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0" name="フリーフォーム 1149">
                    <a:extLst>
                      <a:ext uri="{FF2B5EF4-FFF2-40B4-BE49-F238E27FC236}">
                        <a16:creationId xmlns:a16="http://schemas.microsoft.com/office/drawing/2014/main" id="{6AC9325D-850A-6355-B956-F851FAF34097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1" name="フリーフォーム 1150">
                    <a:extLst>
                      <a:ext uri="{FF2B5EF4-FFF2-40B4-BE49-F238E27FC236}">
                        <a16:creationId xmlns:a16="http://schemas.microsoft.com/office/drawing/2014/main" id="{8FCDDA9D-44CB-9BDE-066C-73EABCC9805B}"/>
                      </a:ext>
                    </a:extLst>
                  </p:cNvPr>
                  <p:cNvSpPr/>
                  <p:nvPr/>
                </p:nvSpPr>
                <p:spPr>
                  <a:xfrm>
                    <a:off x="6298495" y="478847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2" name="フリーフォーム 1151">
                    <a:extLst>
                      <a:ext uri="{FF2B5EF4-FFF2-40B4-BE49-F238E27FC236}">
                        <a16:creationId xmlns:a16="http://schemas.microsoft.com/office/drawing/2014/main" id="{B7437EF0-CB56-8E1E-5C30-919767AE7131}"/>
                      </a:ext>
                    </a:extLst>
                  </p:cNvPr>
                  <p:cNvSpPr/>
                  <p:nvPr/>
                </p:nvSpPr>
                <p:spPr>
                  <a:xfrm>
                    <a:off x="6298505" y="4788476"/>
                    <a:ext cx="29377" cy="43935"/>
                  </a:xfrm>
                  <a:custGeom>
                    <a:avLst/>
                    <a:gdLst>
                      <a:gd name="connsiteX0" fmla="*/ 0 w 29377"/>
                      <a:gd name="connsiteY0" fmla="*/ 0 h 43935"/>
                      <a:gd name="connsiteX1" fmla="*/ 29377 w 29377"/>
                      <a:gd name="connsiteY1" fmla="*/ 43936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9377" h="43935">
                        <a:moveTo>
                          <a:pt x="0" y="0"/>
                        </a:moveTo>
                        <a:lnTo>
                          <a:pt x="29377" y="4393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3" name="フリーフォーム 1152">
                    <a:extLst>
                      <a:ext uri="{FF2B5EF4-FFF2-40B4-BE49-F238E27FC236}">
                        <a16:creationId xmlns:a16="http://schemas.microsoft.com/office/drawing/2014/main" id="{6B786560-C9BE-4734-DB55-6E4E04D593E1}"/>
                      </a:ext>
                    </a:extLst>
                  </p:cNvPr>
                  <p:cNvSpPr/>
                  <p:nvPr/>
                </p:nvSpPr>
                <p:spPr>
                  <a:xfrm>
                    <a:off x="6180996" y="4788476"/>
                    <a:ext cx="264394" cy="43935"/>
                  </a:xfrm>
                  <a:custGeom>
                    <a:avLst/>
                    <a:gdLst>
                      <a:gd name="connsiteX0" fmla="*/ 0 w 264394"/>
                      <a:gd name="connsiteY0" fmla="*/ 43936 h 43935"/>
                      <a:gd name="connsiteX1" fmla="*/ 264395 w 264394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64394" h="43935">
                        <a:moveTo>
                          <a:pt x="0" y="43936"/>
                        </a:moveTo>
                        <a:lnTo>
                          <a:pt x="26439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4" name="フリーフォーム 1153">
                    <a:extLst>
                      <a:ext uri="{FF2B5EF4-FFF2-40B4-BE49-F238E27FC236}">
                        <a16:creationId xmlns:a16="http://schemas.microsoft.com/office/drawing/2014/main" id="{D47D87B6-440A-E566-2884-797AE75FA349}"/>
                      </a:ext>
                    </a:extLst>
                  </p:cNvPr>
                  <p:cNvSpPr/>
                  <p:nvPr/>
                </p:nvSpPr>
                <p:spPr>
                  <a:xfrm>
                    <a:off x="6357082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5" name="フリーフォーム 1154">
                    <a:extLst>
                      <a:ext uri="{FF2B5EF4-FFF2-40B4-BE49-F238E27FC236}">
                        <a16:creationId xmlns:a16="http://schemas.microsoft.com/office/drawing/2014/main" id="{88F2885C-B5ED-66CE-CAC0-F3891FE198A1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6" name="フリーフォーム 1155">
                    <a:extLst>
                      <a:ext uri="{FF2B5EF4-FFF2-40B4-BE49-F238E27FC236}">
                        <a16:creationId xmlns:a16="http://schemas.microsoft.com/office/drawing/2014/main" id="{D3611C21-AFC7-CC17-CEE3-BD72169BEB8F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7" name="フリーフォーム 1156">
                    <a:extLst>
                      <a:ext uri="{FF2B5EF4-FFF2-40B4-BE49-F238E27FC236}">
                        <a16:creationId xmlns:a16="http://schemas.microsoft.com/office/drawing/2014/main" id="{C9F3361F-C014-C15F-AFB4-6A31961F036F}"/>
                      </a:ext>
                    </a:extLst>
                  </p:cNvPr>
                  <p:cNvSpPr/>
                  <p:nvPr/>
                </p:nvSpPr>
                <p:spPr>
                  <a:xfrm>
                    <a:off x="6621466" y="4978873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8" name="フリーフォーム 1157">
                    <a:extLst>
                      <a:ext uri="{FF2B5EF4-FFF2-40B4-BE49-F238E27FC236}">
                        <a16:creationId xmlns:a16="http://schemas.microsoft.com/office/drawing/2014/main" id="{AAD3B333-4CBE-B39D-9E93-0D08C4407C5D}"/>
                      </a:ext>
                    </a:extLst>
                  </p:cNvPr>
                  <p:cNvSpPr/>
                  <p:nvPr/>
                </p:nvSpPr>
                <p:spPr>
                  <a:xfrm>
                    <a:off x="6503968" y="512532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59" name="フリーフォーム 1158">
                    <a:extLst>
                      <a:ext uri="{FF2B5EF4-FFF2-40B4-BE49-F238E27FC236}">
                        <a16:creationId xmlns:a16="http://schemas.microsoft.com/office/drawing/2014/main" id="{28B18691-7CF2-C573-65B4-D57152C6C996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0" name="フリーフォーム 1159">
                    <a:extLst>
                      <a:ext uri="{FF2B5EF4-FFF2-40B4-BE49-F238E27FC236}">
                        <a16:creationId xmlns:a16="http://schemas.microsoft.com/office/drawing/2014/main" id="{C2DF27FD-5990-1638-BFF6-6132ECFBFF72}"/>
                      </a:ext>
                    </a:extLst>
                  </p:cNvPr>
                  <p:cNvSpPr/>
                  <p:nvPr/>
                </p:nvSpPr>
                <p:spPr>
                  <a:xfrm>
                    <a:off x="6357082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1" name="フリーフォーム 1160">
                    <a:extLst>
                      <a:ext uri="{FF2B5EF4-FFF2-40B4-BE49-F238E27FC236}">
                        <a16:creationId xmlns:a16="http://schemas.microsoft.com/office/drawing/2014/main" id="{2EB4B5FE-D90C-111F-6E0A-A5E080D4533C}"/>
                      </a:ext>
                    </a:extLst>
                  </p:cNvPr>
                  <p:cNvSpPr/>
                  <p:nvPr/>
                </p:nvSpPr>
                <p:spPr>
                  <a:xfrm>
                    <a:off x="6503968" y="4978870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2" name="フリーフォーム 1161">
                    <a:extLst>
                      <a:ext uri="{FF2B5EF4-FFF2-40B4-BE49-F238E27FC236}">
                        <a16:creationId xmlns:a16="http://schemas.microsoft.com/office/drawing/2014/main" id="{5A1A766F-505C-04A6-4CB7-56A9335C65D5}"/>
                      </a:ext>
                    </a:extLst>
                  </p:cNvPr>
                  <p:cNvSpPr/>
                  <p:nvPr/>
                </p:nvSpPr>
                <p:spPr>
                  <a:xfrm>
                    <a:off x="6503968" y="5022806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3" name="フリーフォーム 1162">
                    <a:extLst>
                      <a:ext uri="{FF2B5EF4-FFF2-40B4-BE49-F238E27FC236}">
                        <a16:creationId xmlns:a16="http://schemas.microsoft.com/office/drawing/2014/main" id="{5B0517B7-EDCA-F99B-1750-0366B415C9F6}"/>
                      </a:ext>
                    </a:extLst>
                  </p:cNvPr>
                  <p:cNvSpPr/>
                  <p:nvPr/>
                </p:nvSpPr>
                <p:spPr>
                  <a:xfrm>
                    <a:off x="6210427" y="5169264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4" name="フリーフォーム 1163">
                    <a:extLst>
                      <a:ext uri="{FF2B5EF4-FFF2-40B4-BE49-F238E27FC236}">
                        <a16:creationId xmlns:a16="http://schemas.microsoft.com/office/drawing/2014/main" id="{ACC0AB18-B8AF-7FCF-BF24-F48CCD3AC513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5" name="フリーフォーム 1164">
                    <a:extLst>
                      <a:ext uri="{FF2B5EF4-FFF2-40B4-BE49-F238E27FC236}">
                        <a16:creationId xmlns:a16="http://schemas.microsoft.com/office/drawing/2014/main" id="{6400A639-7230-678F-88F1-EE2D5446315E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6" name="フリーフォーム 1165">
                    <a:extLst>
                      <a:ext uri="{FF2B5EF4-FFF2-40B4-BE49-F238E27FC236}">
                        <a16:creationId xmlns:a16="http://schemas.microsoft.com/office/drawing/2014/main" id="{5FBEDD2D-09CB-FE86-4E01-75743EA25300}"/>
                      </a:ext>
                    </a:extLst>
                  </p:cNvPr>
                  <p:cNvSpPr/>
                  <p:nvPr/>
                </p:nvSpPr>
                <p:spPr>
                  <a:xfrm>
                    <a:off x="6210427" y="5022811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7" name="フリーフォーム 1166">
                    <a:extLst>
                      <a:ext uri="{FF2B5EF4-FFF2-40B4-BE49-F238E27FC236}">
                        <a16:creationId xmlns:a16="http://schemas.microsoft.com/office/drawing/2014/main" id="{29DC6AF0-3053-57B6-492F-481A01DC36E2}"/>
                      </a:ext>
                    </a:extLst>
                  </p:cNvPr>
                  <p:cNvSpPr/>
                  <p:nvPr/>
                </p:nvSpPr>
                <p:spPr>
                  <a:xfrm>
                    <a:off x="6063485" y="516925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8" name="フリーフォーム 1167">
                    <a:extLst>
                      <a:ext uri="{FF2B5EF4-FFF2-40B4-BE49-F238E27FC236}">
                        <a16:creationId xmlns:a16="http://schemas.microsoft.com/office/drawing/2014/main" id="{C1ED0C65-836D-47A5-6180-80865B23A7A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69" name="フリーフォーム 1168">
                    <a:extLst>
                      <a:ext uri="{FF2B5EF4-FFF2-40B4-BE49-F238E27FC236}">
                        <a16:creationId xmlns:a16="http://schemas.microsoft.com/office/drawing/2014/main" id="{EAA509A0-D70E-9DA2-631E-D08EB2CAEDC8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0 w 146885"/>
                      <a:gd name="connsiteY0" fmla="*/ 0 h 146452"/>
                      <a:gd name="connsiteX1" fmla="*/ 146886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0" y="0"/>
                        </a:moveTo>
                        <a:lnTo>
                          <a:pt x="146886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0" name="フリーフォーム 1169">
                    <a:extLst>
                      <a:ext uri="{FF2B5EF4-FFF2-40B4-BE49-F238E27FC236}">
                        <a16:creationId xmlns:a16="http://schemas.microsoft.com/office/drawing/2014/main" id="{509D51E2-03AA-338D-A69F-918DD89FDE7D}"/>
                      </a:ext>
                    </a:extLst>
                  </p:cNvPr>
                  <p:cNvSpPr/>
                  <p:nvPr/>
                </p:nvSpPr>
                <p:spPr>
                  <a:xfrm>
                    <a:off x="6063485" y="5022806"/>
                    <a:ext cx="146885" cy="146452"/>
                  </a:xfrm>
                  <a:custGeom>
                    <a:avLst/>
                    <a:gdLst>
                      <a:gd name="connsiteX0" fmla="*/ 146886 w 146885"/>
                      <a:gd name="connsiteY0" fmla="*/ 0 h 146452"/>
                      <a:gd name="connsiteX1" fmla="*/ 0 w 146885"/>
                      <a:gd name="connsiteY1" fmla="*/ 146452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46452">
                        <a:moveTo>
                          <a:pt x="146886" y="0"/>
                        </a:moveTo>
                        <a:lnTo>
                          <a:pt x="0" y="14645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1" name="フリーフォーム 1170">
                    <a:extLst>
                      <a:ext uri="{FF2B5EF4-FFF2-40B4-BE49-F238E27FC236}">
                        <a16:creationId xmlns:a16="http://schemas.microsoft.com/office/drawing/2014/main" id="{DA9F8018-B5D3-9E09-8502-43FFCD49BC88}"/>
                      </a:ext>
                    </a:extLst>
                  </p:cNvPr>
                  <p:cNvSpPr/>
                  <p:nvPr/>
                </p:nvSpPr>
                <p:spPr>
                  <a:xfrm>
                    <a:off x="6738978" y="4934934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2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2" name="フリーフォーム 1171">
                    <a:extLst>
                      <a:ext uri="{FF2B5EF4-FFF2-40B4-BE49-F238E27FC236}">
                        <a16:creationId xmlns:a16="http://schemas.microsoft.com/office/drawing/2014/main" id="{33F30CF5-93D6-7881-8C5E-0BA8C72E1DF7}"/>
                      </a:ext>
                    </a:extLst>
                  </p:cNvPr>
                  <p:cNvSpPr/>
                  <p:nvPr/>
                </p:nvSpPr>
                <p:spPr>
                  <a:xfrm>
                    <a:off x="6621479" y="508138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3" name="フリーフォーム 1172">
                    <a:extLst>
                      <a:ext uri="{FF2B5EF4-FFF2-40B4-BE49-F238E27FC236}">
                        <a16:creationId xmlns:a16="http://schemas.microsoft.com/office/drawing/2014/main" id="{908FFCCA-F142-6FF8-54D7-DAEB131AE3AD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34931"/>
                    <a:ext cx="117508" cy="190388"/>
                  </a:xfrm>
                  <a:custGeom>
                    <a:avLst/>
                    <a:gdLst>
                      <a:gd name="connsiteX0" fmla="*/ 0 w 117508"/>
                      <a:gd name="connsiteY0" fmla="*/ 190388 h 190388"/>
                      <a:gd name="connsiteX1" fmla="*/ 117509 w 117508"/>
                      <a:gd name="connsiteY1" fmla="*/ 0 h 19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190388">
                        <a:moveTo>
                          <a:pt x="0" y="190388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74" name="フリーフォーム 1173">
                    <a:extLst>
                      <a:ext uri="{FF2B5EF4-FFF2-40B4-BE49-F238E27FC236}">
                        <a16:creationId xmlns:a16="http://schemas.microsoft.com/office/drawing/2014/main" id="{6C109EED-B81D-8E4F-88DD-296A6FA09247}"/>
                      </a:ext>
                    </a:extLst>
                  </p:cNvPr>
                  <p:cNvSpPr/>
                  <p:nvPr/>
                </p:nvSpPr>
                <p:spPr>
                  <a:xfrm>
                    <a:off x="6621479" y="4978867"/>
                    <a:ext cx="117498" cy="102519"/>
                  </a:xfrm>
                  <a:custGeom>
                    <a:avLst/>
                    <a:gdLst>
                      <a:gd name="connsiteX0" fmla="*/ 0 w 117498"/>
                      <a:gd name="connsiteY0" fmla="*/ 0 h 102519"/>
                      <a:gd name="connsiteX1" fmla="*/ 117499 w 117498"/>
                      <a:gd name="connsiteY1" fmla="*/ 102519 h 102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498" h="102519">
                        <a:moveTo>
                          <a:pt x="0" y="0"/>
                        </a:moveTo>
                        <a:lnTo>
                          <a:pt x="117499" y="10251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96" name="グラフィックス 302">
                  <a:extLst>
                    <a:ext uri="{FF2B5EF4-FFF2-40B4-BE49-F238E27FC236}">
                      <a16:creationId xmlns:a16="http://schemas.microsoft.com/office/drawing/2014/main" id="{66C7BFD7-B415-C967-D41B-1550304A21C4}"/>
                    </a:ext>
                  </a:extLst>
                </p:cNvPr>
                <p:cNvGrpSpPr/>
                <p:nvPr/>
              </p:nvGrpSpPr>
              <p:grpSpPr>
                <a:xfrm>
                  <a:off x="6057243" y="4782252"/>
                  <a:ext cx="687987" cy="393230"/>
                  <a:chOff x="6057243" y="4782252"/>
                  <a:chExt cx="687987" cy="393230"/>
                </a:xfrm>
                <a:solidFill>
                  <a:srgbClr val="000000"/>
                </a:solidFill>
              </p:grpSpPr>
              <p:sp>
                <p:nvSpPr>
                  <p:cNvPr id="1097" name="フリーフォーム 1096">
                    <a:extLst>
                      <a:ext uri="{FF2B5EF4-FFF2-40B4-BE49-F238E27FC236}">
                        <a16:creationId xmlns:a16="http://schemas.microsoft.com/office/drawing/2014/main" id="{1AE3BC91-F61F-2F3C-8968-1807B2D01103}"/>
                      </a:ext>
                    </a:extLst>
                  </p:cNvPr>
                  <p:cNvSpPr/>
                  <p:nvPr/>
                </p:nvSpPr>
                <p:spPr>
                  <a:xfrm>
                    <a:off x="6497725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8" name="フリーフォーム 1097">
                    <a:extLst>
                      <a:ext uri="{FF2B5EF4-FFF2-40B4-BE49-F238E27FC236}">
                        <a16:creationId xmlns:a16="http://schemas.microsoft.com/office/drawing/2014/main" id="{245805A3-06CC-B38D-7894-D7B42E5DB7E0}"/>
                      </a:ext>
                    </a:extLst>
                  </p:cNvPr>
                  <p:cNvSpPr/>
                  <p:nvPr/>
                </p:nvSpPr>
                <p:spPr>
                  <a:xfrm>
                    <a:off x="6057243" y="487012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9" name="フリーフォーム 1098">
                    <a:extLst>
                      <a:ext uri="{FF2B5EF4-FFF2-40B4-BE49-F238E27FC236}">
                        <a16:creationId xmlns:a16="http://schemas.microsoft.com/office/drawing/2014/main" id="{9D2134E3-E314-BA89-12D2-923989A4A791}"/>
                      </a:ext>
                    </a:extLst>
                  </p:cNvPr>
                  <p:cNvSpPr/>
                  <p:nvPr/>
                </p:nvSpPr>
                <p:spPr>
                  <a:xfrm>
                    <a:off x="6732745" y="478225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0" name="フリーフォーム 1099">
                    <a:extLst>
                      <a:ext uri="{FF2B5EF4-FFF2-40B4-BE49-F238E27FC236}">
                        <a16:creationId xmlns:a16="http://schemas.microsoft.com/office/drawing/2014/main" id="{518C4E75-9794-A70B-F735-96A57EC57CB6}"/>
                      </a:ext>
                    </a:extLst>
                  </p:cNvPr>
                  <p:cNvSpPr/>
                  <p:nvPr/>
                </p:nvSpPr>
                <p:spPr>
                  <a:xfrm>
                    <a:off x="6292263" y="4782252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1" name="フリーフォーム 1100">
                    <a:extLst>
                      <a:ext uri="{FF2B5EF4-FFF2-40B4-BE49-F238E27FC236}">
                        <a16:creationId xmlns:a16="http://schemas.microsoft.com/office/drawing/2014/main" id="{FAA82CFC-C8AB-A7C0-0C8F-D18A81609344}"/>
                      </a:ext>
                    </a:extLst>
                  </p:cNvPr>
                  <p:cNvSpPr/>
                  <p:nvPr/>
                </p:nvSpPr>
                <p:spPr>
                  <a:xfrm>
                    <a:off x="6497725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2" name="フリーフォーム 1101">
                    <a:extLst>
                      <a:ext uri="{FF2B5EF4-FFF2-40B4-BE49-F238E27FC236}">
                        <a16:creationId xmlns:a16="http://schemas.microsoft.com/office/drawing/2014/main" id="{7DD67689-DB2E-EED1-D443-74FF2C9F2A1C}"/>
                      </a:ext>
                    </a:extLst>
                  </p:cNvPr>
                  <p:cNvSpPr/>
                  <p:nvPr/>
                </p:nvSpPr>
                <p:spPr>
                  <a:xfrm>
                    <a:off x="6057243" y="516303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3" name="フリーフォーム 1102">
                    <a:extLst>
                      <a:ext uri="{FF2B5EF4-FFF2-40B4-BE49-F238E27FC236}">
                        <a16:creationId xmlns:a16="http://schemas.microsoft.com/office/drawing/2014/main" id="{2E212CB6-C86B-2110-85FE-781B1E93A583}"/>
                      </a:ext>
                    </a:extLst>
                  </p:cNvPr>
                  <p:cNvSpPr/>
                  <p:nvPr/>
                </p:nvSpPr>
                <p:spPr>
                  <a:xfrm>
                    <a:off x="6732745" y="507516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78E60E27-B435-D7AF-CBF8-7CF91ED35E64}"/>
                  </a:ext>
                </a:extLst>
              </p:cNvPr>
              <p:cNvGrpSpPr/>
              <p:nvPr/>
            </p:nvGrpSpPr>
            <p:grpSpPr>
              <a:xfrm>
                <a:off x="6853762" y="4791362"/>
                <a:ext cx="687440" cy="374202"/>
                <a:chOff x="6853762" y="4791362"/>
                <a:chExt cx="687440" cy="374202"/>
              </a:xfrm>
            </p:grpSpPr>
            <p:grpSp>
              <p:nvGrpSpPr>
                <p:cNvPr id="994" name="グラフィックス 303">
                  <a:extLst>
                    <a:ext uri="{FF2B5EF4-FFF2-40B4-BE49-F238E27FC236}">
                      <a16:creationId xmlns:a16="http://schemas.microsoft.com/office/drawing/2014/main" id="{70461805-296F-886C-EE1F-79C43BD36B5E}"/>
                    </a:ext>
                  </a:extLst>
                </p:cNvPr>
                <p:cNvGrpSpPr/>
                <p:nvPr/>
              </p:nvGrpSpPr>
              <p:grpSpPr>
                <a:xfrm>
                  <a:off x="6859090" y="4796690"/>
                  <a:ext cx="676784" cy="363551"/>
                  <a:chOff x="6859090" y="4796690"/>
                  <a:chExt cx="676784" cy="363551"/>
                </a:xfrm>
              </p:grpSpPr>
              <p:sp>
                <p:nvSpPr>
                  <p:cNvPr id="1003" name="フリーフォーム 1002">
                    <a:extLst>
                      <a:ext uri="{FF2B5EF4-FFF2-40B4-BE49-F238E27FC236}">
                        <a16:creationId xmlns:a16="http://schemas.microsoft.com/office/drawing/2014/main" id="{6F185D60-9798-5B6E-E35A-700FC8D26ED6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4" name="フリーフォーム 1003">
                    <a:extLst>
                      <a:ext uri="{FF2B5EF4-FFF2-40B4-BE49-F238E27FC236}">
                        <a16:creationId xmlns:a16="http://schemas.microsoft.com/office/drawing/2014/main" id="{F66D52C0-67ED-1406-D529-D78A36956693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5" name="フリーフォーム 1004">
                    <a:extLst>
                      <a:ext uri="{FF2B5EF4-FFF2-40B4-BE49-F238E27FC236}">
                        <a16:creationId xmlns:a16="http://schemas.microsoft.com/office/drawing/2014/main" id="{0369AF9F-005D-6F06-31DE-25ADD35CDE5A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6" name="フリーフォーム 1005">
                    <a:extLst>
                      <a:ext uri="{FF2B5EF4-FFF2-40B4-BE49-F238E27FC236}">
                        <a16:creationId xmlns:a16="http://schemas.microsoft.com/office/drawing/2014/main" id="{B12839E2-C5ED-71CF-AB95-81633D35D151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7" name="フリーフォーム 1006">
                    <a:extLst>
                      <a:ext uri="{FF2B5EF4-FFF2-40B4-BE49-F238E27FC236}">
                        <a16:creationId xmlns:a16="http://schemas.microsoft.com/office/drawing/2014/main" id="{326739C5-A115-0064-C845-59A1FDC48C0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8" name="フリーフォーム 1007">
                    <a:extLst>
                      <a:ext uri="{FF2B5EF4-FFF2-40B4-BE49-F238E27FC236}">
                        <a16:creationId xmlns:a16="http://schemas.microsoft.com/office/drawing/2014/main" id="{BF227794-80C8-033E-54C7-43C2B1068016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9" name="フリーフォーム 1008">
                    <a:extLst>
                      <a:ext uri="{FF2B5EF4-FFF2-40B4-BE49-F238E27FC236}">
                        <a16:creationId xmlns:a16="http://schemas.microsoft.com/office/drawing/2014/main" id="{EECCEC31-7267-18A5-6D88-3FE1F4252C6C}"/>
                      </a:ext>
                    </a:extLst>
                  </p:cNvPr>
                  <p:cNvSpPr/>
                  <p:nvPr/>
                </p:nvSpPr>
                <p:spPr>
                  <a:xfrm>
                    <a:off x="7209938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0" name="フリーフォーム 1009">
                    <a:extLst>
                      <a:ext uri="{FF2B5EF4-FFF2-40B4-BE49-F238E27FC236}">
                        <a16:creationId xmlns:a16="http://schemas.microsoft.com/office/drawing/2014/main" id="{289820C1-DA5F-9FA9-5AF0-4F393FE53EE7}"/>
                      </a:ext>
                    </a:extLst>
                  </p:cNvPr>
                  <p:cNvSpPr/>
                  <p:nvPr/>
                </p:nvSpPr>
                <p:spPr>
                  <a:xfrm>
                    <a:off x="7335297" y="487191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1" name="フリーフォーム 1010">
                    <a:extLst>
                      <a:ext uri="{FF2B5EF4-FFF2-40B4-BE49-F238E27FC236}">
                        <a16:creationId xmlns:a16="http://schemas.microsoft.com/office/drawing/2014/main" id="{3E319442-46BA-D771-A12E-B4603CE3C12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2" name="フリーフォーム 1011">
                    <a:extLst>
                      <a:ext uri="{FF2B5EF4-FFF2-40B4-BE49-F238E27FC236}">
                        <a16:creationId xmlns:a16="http://schemas.microsoft.com/office/drawing/2014/main" id="{D85404D0-41EC-C133-D46A-5FE5F487C164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3" name="フリーフォーム 1012">
                    <a:extLst>
                      <a:ext uri="{FF2B5EF4-FFF2-40B4-BE49-F238E27FC236}">
                        <a16:creationId xmlns:a16="http://schemas.microsoft.com/office/drawing/2014/main" id="{4FA0C721-C08B-B3B7-1A95-E95F2AFF9D4C}"/>
                      </a:ext>
                    </a:extLst>
                  </p:cNvPr>
                  <p:cNvSpPr/>
                  <p:nvPr/>
                </p:nvSpPr>
                <p:spPr>
                  <a:xfrm>
                    <a:off x="7109658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4" name="フリーフォーム 1013">
                    <a:extLst>
                      <a:ext uri="{FF2B5EF4-FFF2-40B4-BE49-F238E27FC236}">
                        <a16:creationId xmlns:a16="http://schemas.microsoft.com/office/drawing/2014/main" id="{4330B0BD-5477-395D-D1F0-5C890C5E00F5}"/>
                      </a:ext>
                    </a:extLst>
                  </p:cNvPr>
                  <p:cNvSpPr/>
                  <p:nvPr/>
                </p:nvSpPr>
                <p:spPr>
                  <a:xfrm>
                    <a:off x="7209946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5" name="フリーフォーム 1014">
                    <a:extLst>
                      <a:ext uri="{FF2B5EF4-FFF2-40B4-BE49-F238E27FC236}">
                        <a16:creationId xmlns:a16="http://schemas.microsoft.com/office/drawing/2014/main" id="{3FAFFE09-1B2A-4F63-6B8C-D1D10BA03AD5}"/>
                      </a:ext>
                    </a:extLst>
                  </p:cNvPr>
                  <p:cNvSpPr/>
                  <p:nvPr/>
                </p:nvSpPr>
                <p:spPr>
                  <a:xfrm>
                    <a:off x="7109658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6" name="フリーフォーム 1015">
                    <a:extLst>
                      <a:ext uri="{FF2B5EF4-FFF2-40B4-BE49-F238E27FC236}">
                        <a16:creationId xmlns:a16="http://schemas.microsoft.com/office/drawing/2014/main" id="{2A2E6575-DD51-F5BE-57EC-95520E6C408B}"/>
                      </a:ext>
                    </a:extLst>
                  </p:cNvPr>
                  <p:cNvSpPr/>
                  <p:nvPr/>
                </p:nvSpPr>
                <p:spPr>
                  <a:xfrm>
                    <a:off x="7235018" y="487190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7" name="フリーフォーム 1016">
                    <a:extLst>
                      <a:ext uri="{FF2B5EF4-FFF2-40B4-BE49-F238E27FC236}">
                        <a16:creationId xmlns:a16="http://schemas.microsoft.com/office/drawing/2014/main" id="{35C73EE1-A9BB-C854-7CFB-EEA49F3BC8C0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09516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8" name="フリーフォーム 1017">
                    <a:extLst>
                      <a:ext uri="{FF2B5EF4-FFF2-40B4-BE49-F238E27FC236}">
                        <a16:creationId xmlns:a16="http://schemas.microsoft.com/office/drawing/2014/main" id="{1C904340-47FA-96D4-0134-82CA15BE921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19" name="フリーフォーム 1018">
                    <a:extLst>
                      <a:ext uri="{FF2B5EF4-FFF2-40B4-BE49-F238E27FC236}">
                        <a16:creationId xmlns:a16="http://schemas.microsoft.com/office/drawing/2014/main" id="{13BBA9A2-94F9-11D2-0B98-6707B5FE88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0" name="フリーフォーム 1019">
                    <a:extLst>
                      <a:ext uri="{FF2B5EF4-FFF2-40B4-BE49-F238E27FC236}">
                        <a16:creationId xmlns:a16="http://schemas.microsoft.com/office/drawing/2014/main" id="{D79F0E83-4111-374D-7802-65A7FEE0B57D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1" name="フリーフォーム 1020">
                    <a:extLst>
                      <a:ext uri="{FF2B5EF4-FFF2-40B4-BE49-F238E27FC236}">
                        <a16:creationId xmlns:a16="http://schemas.microsoft.com/office/drawing/2014/main" id="{BC2F310E-85B3-1D38-4229-959776819383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2" name="フリーフォーム 1021">
                    <a:extLst>
                      <a:ext uri="{FF2B5EF4-FFF2-40B4-BE49-F238E27FC236}">
                        <a16:creationId xmlns:a16="http://schemas.microsoft.com/office/drawing/2014/main" id="{7B2C6875-C72F-F6C1-E2BA-76984425DF5E}"/>
                      </a:ext>
                    </a:extLst>
                  </p:cNvPr>
                  <p:cNvSpPr/>
                  <p:nvPr/>
                </p:nvSpPr>
                <p:spPr>
                  <a:xfrm>
                    <a:off x="7084776" y="487191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3" name="フリーフォーム 1022">
                    <a:extLst>
                      <a:ext uri="{FF2B5EF4-FFF2-40B4-BE49-F238E27FC236}">
                        <a16:creationId xmlns:a16="http://schemas.microsoft.com/office/drawing/2014/main" id="{B2A30E02-E99F-72E5-C06E-DB95BB5581F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4" name="フリーフォーム 1023">
                    <a:extLst>
                      <a:ext uri="{FF2B5EF4-FFF2-40B4-BE49-F238E27FC236}">
                        <a16:creationId xmlns:a16="http://schemas.microsoft.com/office/drawing/2014/main" id="{9B2854A1-EA71-724C-CA4A-34BC3E55F058}"/>
                      </a:ext>
                    </a:extLst>
                  </p:cNvPr>
                  <p:cNvSpPr/>
                  <p:nvPr/>
                </p:nvSpPr>
                <p:spPr>
                  <a:xfrm>
                    <a:off x="6984497" y="4909520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5" name="フリーフォーム 1024">
                    <a:extLst>
                      <a:ext uri="{FF2B5EF4-FFF2-40B4-BE49-F238E27FC236}">
                        <a16:creationId xmlns:a16="http://schemas.microsoft.com/office/drawing/2014/main" id="{5DF21D91-86AE-CF26-1617-07FF0D69415D}"/>
                      </a:ext>
                    </a:extLst>
                  </p:cNvPr>
                  <p:cNvSpPr/>
                  <p:nvPr/>
                </p:nvSpPr>
                <p:spPr>
                  <a:xfrm>
                    <a:off x="7084784" y="487191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6" name="フリーフォーム 1025">
                    <a:extLst>
                      <a:ext uri="{FF2B5EF4-FFF2-40B4-BE49-F238E27FC236}">
                        <a16:creationId xmlns:a16="http://schemas.microsoft.com/office/drawing/2014/main" id="{AA0CAA56-2C4E-F5DD-4E8A-077456B70E04}"/>
                      </a:ext>
                    </a:extLst>
                  </p:cNvPr>
                  <p:cNvSpPr/>
                  <p:nvPr/>
                </p:nvSpPr>
                <p:spPr>
                  <a:xfrm>
                    <a:off x="6984497" y="487191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7" name="フリーフォーム 1026">
                    <a:extLst>
                      <a:ext uri="{FF2B5EF4-FFF2-40B4-BE49-F238E27FC236}">
                        <a16:creationId xmlns:a16="http://schemas.microsoft.com/office/drawing/2014/main" id="{8BC9E5B2-CEC5-5D32-A79C-0A2589F6A12C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8" name="フリーフォーム 1027">
                    <a:extLst>
                      <a:ext uri="{FF2B5EF4-FFF2-40B4-BE49-F238E27FC236}">
                        <a16:creationId xmlns:a16="http://schemas.microsoft.com/office/drawing/2014/main" id="{5FF4B819-B2DC-235F-F8F9-3CD97741D904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29" name="フリーフォーム 1028">
                    <a:extLst>
                      <a:ext uri="{FF2B5EF4-FFF2-40B4-BE49-F238E27FC236}">
                        <a16:creationId xmlns:a16="http://schemas.microsoft.com/office/drawing/2014/main" id="{7FDE5B35-5FD3-711C-DAE5-BE651554530B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0" name="フリーフォーム 1029">
                    <a:extLst>
                      <a:ext uri="{FF2B5EF4-FFF2-40B4-BE49-F238E27FC236}">
                        <a16:creationId xmlns:a16="http://schemas.microsoft.com/office/drawing/2014/main" id="{143F54F6-2667-6CFE-2371-95721554A799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1" name="フリーフォーム 1030">
                    <a:extLst>
                      <a:ext uri="{FF2B5EF4-FFF2-40B4-BE49-F238E27FC236}">
                        <a16:creationId xmlns:a16="http://schemas.microsoft.com/office/drawing/2014/main" id="{C0CE7AD5-2295-F9F2-37C7-E96DECFD9627}"/>
                      </a:ext>
                    </a:extLst>
                  </p:cNvPr>
                  <p:cNvSpPr/>
                  <p:nvPr/>
                </p:nvSpPr>
                <p:spPr>
                  <a:xfrm>
                    <a:off x="6959369" y="487191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2" name="フリーフォーム 1031">
                    <a:extLst>
                      <a:ext uri="{FF2B5EF4-FFF2-40B4-BE49-F238E27FC236}">
                        <a16:creationId xmlns:a16="http://schemas.microsoft.com/office/drawing/2014/main" id="{6F56984E-341D-5B2C-C788-FE4D1ADE56D3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3" name="フリーフォーム 1032">
                    <a:extLst>
                      <a:ext uri="{FF2B5EF4-FFF2-40B4-BE49-F238E27FC236}">
                        <a16:creationId xmlns:a16="http://schemas.microsoft.com/office/drawing/2014/main" id="{00C8B611-97E6-DDF8-A8F3-966C80EDEDB0}"/>
                      </a:ext>
                    </a:extLst>
                  </p:cNvPr>
                  <p:cNvSpPr/>
                  <p:nvPr/>
                </p:nvSpPr>
                <p:spPr>
                  <a:xfrm>
                    <a:off x="6859090" y="4909516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4" name="フリーフォーム 1033">
                    <a:extLst>
                      <a:ext uri="{FF2B5EF4-FFF2-40B4-BE49-F238E27FC236}">
                        <a16:creationId xmlns:a16="http://schemas.microsoft.com/office/drawing/2014/main" id="{1A1AAF1C-C87E-487E-C0A5-01A8800AD781}"/>
                      </a:ext>
                    </a:extLst>
                  </p:cNvPr>
                  <p:cNvSpPr/>
                  <p:nvPr/>
                </p:nvSpPr>
                <p:spPr>
                  <a:xfrm>
                    <a:off x="6959377" y="487190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5" name="フリーフォーム 1034">
                    <a:extLst>
                      <a:ext uri="{FF2B5EF4-FFF2-40B4-BE49-F238E27FC236}">
                        <a16:creationId xmlns:a16="http://schemas.microsoft.com/office/drawing/2014/main" id="{63A4810D-C944-0377-B6FB-7C98EFB4A7ED}"/>
                      </a:ext>
                    </a:extLst>
                  </p:cNvPr>
                  <p:cNvSpPr/>
                  <p:nvPr/>
                </p:nvSpPr>
                <p:spPr>
                  <a:xfrm>
                    <a:off x="6859090" y="487190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6" name="フリーフォーム 1035">
                    <a:extLst>
                      <a:ext uri="{FF2B5EF4-FFF2-40B4-BE49-F238E27FC236}">
                        <a16:creationId xmlns:a16="http://schemas.microsoft.com/office/drawing/2014/main" id="{0AAD61FF-D3D6-A3C2-B402-478539D44735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7" name="フリーフォーム 1036">
                    <a:extLst>
                      <a:ext uri="{FF2B5EF4-FFF2-40B4-BE49-F238E27FC236}">
                        <a16:creationId xmlns:a16="http://schemas.microsoft.com/office/drawing/2014/main" id="{AC58F0FE-2A36-7259-9744-5D38B83CECE2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8" name="フリーフォーム 1037">
                    <a:extLst>
                      <a:ext uri="{FF2B5EF4-FFF2-40B4-BE49-F238E27FC236}">
                        <a16:creationId xmlns:a16="http://schemas.microsoft.com/office/drawing/2014/main" id="{55FAA061-69BE-757C-AD84-04C7CE59C4EC}"/>
                      </a:ext>
                    </a:extLst>
                  </p:cNvPr>
                  <p:cNvSpPr/>
                  <p:nvPr/>
                </p:nvSpPr>
                <p:spPr>
                  <a:xfrm>
                    <a:off x="7310227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39" name="フリーフォーム 1038">
                    <a:extLst>
                      <a:ext uri="{FF2B5EF4-FFF2-40B4-BE49-F238E27FC236}">
                        <a16:creationId xmlns:a16="http://schemas.microsoft.com/office/drawing/2014/main" id="{FA41591F-2B84-DCB6-EF11-53E0A445787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300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0" name="フリーフォーム 1039">
                    <a:extLst>
                      <a:ext uri="{FF2B5EF4-FFF2-40B4-BE49-F238E27FC236}">
                        <a16:creationId xmlns:a16="http://schemas.microsoft.com/office/drawing/2014/main" id="{0016AE7E-CE48-F68D-FD03-1284CFA5AF7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1" name="フリーフォーム 1040">
                    <a:extLst>
                      <a:ext uri="{FF2B5EF4-FFF2-40B4-BE49-F238E27FC236}">
                        <a16:creationId xmlns:a16="http://schemas.microsoft.com/office/drawing/2014/main" id="{50A2D008-55F8-7F60-6944-703752B40B21}"/>
                      </a:ext>
                    </a:extLst>
                  </p:cNvPr>
                  <p:cNvSpPr/>
                  <p:nvPr/>
                </p:nvSpPr>
                <p:spPr>
                  <a:xfrm>
                    <a:off x="7310236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2" name="フリーフォーム 1041">
                    <a:extLst>
                      <a:ext uri="{FF2B5EF4-FFF2-40B4-BE49-F238E27FC236}">
                        <a16:creationId xmlns:a16="http://schemas.microsoft.com/office/drawing/2014/main" id="{F4B078AE-D485-4AE6-1176-5A87B3D435CD}"/>
                      </a:ext>
                    </a:extLst>
                  </p:cNvPr>
                  <p:cNvSpPr/>
                  <p:nvPr/>
                </p:nvSpPr>
                <p:spPr>
                  <a:xfrm>
                    <a:off x="7209948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3" name="フリーフォーム 1042">
                    <a:extLst>
                      <a:ext uri="{FF2B5EF4-FFF2-40B4-BE49-F238E27FC236}">
                        <a16:creationId xmlns:a16="http://schemas.microsoft.com/office/drawing/2014/main" id="{40F9A4B2-36A2-06D4-2D66-5714E8B90DE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34298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4" name="フリーフォーム 1043">
                    <a:extLst>
                      <a:ext uri="{FF2B5EF4-FFF2-40B4-BE49-F238E27FC236}">
                        <a16:creationId xmlns:a16="http://schemas.microsoft.com/office/drawing/2014/main" id="{57BE74D0-52DC-1328-8E6E-7998DD302BBE}"/>
                      </a:ext>
                    </a:extLst>
                  </p:cNvPr>
                  <p:cNvSpPr/>
                  <p:nvPr/>
                </p:nvSpPr>
                <p:spPr>
                  <a:xfrm>
                    <a:off x="7335307" y="4871905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5" name="フリーフォーム 1044">
                    <a:extLst>
                      <a:ext uri="{FF2B5EF4-FFF2-40B4-BE49-F238E27FC236}">
                        <a16:creationId xmlns:a16="http://schemas.microsoft.com/office/drawing/2014/main" id="{1290B480-304D-EF89-E52F-95EAD872EDC8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6" name="フリーフォーム 1045">
                    <a:extLst>
                      <a:ext uri="{FF2B5EF4-FFF2-40B4-BE49-F238E27FC236}">
                        <a16:creationId xmlns:a16="http://schemas.microsoft.com/office/drawing/2014/main" id="{D716C14C-57C5-8CE9-93E3-E7EE881AF5FF}"/>
                      </a:ext>
                    </a:extLst>
                  </p:cNvPr>
                  <p:cNvSpPr/>
                  <p:nvPr/>
                </p:nvSpPr>
                <p:spPr>
                  <a:xfrm>
                    <a:off x="7185065" y="4834305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7" name="フリーフォーム 1046">
                    <a:extLst>
                      <a:ext uri="{FF2B5EF4-FFF2-40B4-BE49-F238E27FC236}">
                        <a16:creationId xmlns:a16="http://schemas.microsoft.com/office/drawing/2014/main" id="{0DA9BC7A-7887-19D1-E9ED-432C83CDAEB5}"/>
                      </a:ext>
                    </a:extLst>
                  </p:cNvPr>
                  <p:cNvSpPr/>
                  <p:nvPr/>
                </p:nvSpPr>
                <p:spPr>
                  <a:xfrm>
                    <a:off x="7185074" y="4834303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8" name="フリーフォーム 1047">
                    <a:extLst>
                      <a:ext uri="{FF2B5EF4-FFF2-40B4-BE49-F238E27FC236}">
                        <a16:creationId xmlns:a16="http://schemas.microsoft.com/office/drawing/2014/main" id="{817F8E46-709B-C9C7-A428-A22A849DF6AD}"/>
                      </a:ext>
                    </a:extLst>
                  </p:cNvPr>
                  <p:cNvSpPr/>
                  <p:nvPr/>
                </p:nvSpPr>
                <p:spPr>
                  <a:xfrm>
                    <a:off x="7084786" y="4834303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49" name="フリーフォーム 1048">
                    <a:extLst>
                      <a:ext uri="{FF2B5EF4-FFF2-40B4-BE49-F238E27FC236}">
                        <a16:creationId xmlns:a16="http://schemas.microsoft.com/office/drawing/2014/main" id="{1AFAAE28-7BC4-F372-208B-D37C418AFC6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0" name="フリーフォーム 1049">
                    <a:extLst>
                      <a:ext uri="{FF2B5EF4-FFF2-40B4-BE49-F238E27FC236}">
                        <a16:creationId xmlns:a16="http://schemas.microsoft.com/office/drawing/2014/main" id="{63F84107-9763-F32B-2E3C-24CC0E3A694B}"/>
                      </a:ext>
                    </a:extLst>
                  </p:cNvPr>
                  <p:cNvSpPr/>
                  <p:nvPr/>
                </p:nvSpPr>
                <p:spPr>
                  <a:xfrm>
                    <a:off x="7059658" y="4834300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1" name="フリーフォーム 1050">
                    <a:extLst>
                      <a:ext uri="{FF2B5EF4-FFF2-40B4-BE49-F238E27FC236}">
                        <a16:creationId xmlns:a16="http://schemas.microsoft.com/office/drawing/2014/main" id="{E7F40D92-CB88-9331-509A-DE65D5DDFF76}"/>
                      </a:ext>
                    </a:extLst>
                  </p:cNvPr>
                  <p:cNvSpPr/>
                  <p:nvPr/>
                </p:nvSpPr>
                <p:spPr>
                  <a:xfrm>
                    <a:off x="7059667" y="4834298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2" name="フリーフォーム 1051">
                    <a:extLst>
                      <a:ext uri="{FF2B5EF4-FFF2-40B4-BE49-F238E27FC236}">
                        <a16:creationId xmlns:a16="http://schemas.microsoft.com/office/drawing/2014/main" id="{FB4C1528-890D-C729-6A47-BE130BCCA387}"/>
                      </a:ext>
                    </a:extLst>
                  </p:cNvPr>
                  <p:cNvSpPr/>
                  <p:nvPr/>
                </p:nvSpPr>
                <p:spPr>
                  <a:xfrm>
                    <a:off x="6959379" y="4834298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3" name="フリーフォーム 1052">
                    <a:extLst>
                      <a:ext uri="{FF2B5EF4-FFF2-40B4-BE49-F238E27FC236}">
                        <a16:creationId xmlns:a16="http://schemas.microsoft.com/office/drawing/2014/main" id="{475A4877-A800-81A0-18AD-80C9FCFA2EE7}"/>
                      </a:ext>
                    </a:extLst>
                  </p:cNvPr>
                  <p:cNvSpPr/>
                  <p:nvPr/>
                </p:nvSpPr>
                <p:spPr>
                  <a:xfrm>
                    <a:off x="7109658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4" name="フリーフォーム 1053">
                    <a:extLst>
                      <a:ext uri="{FF2B5EF4-FFF2-40B4-BE49-F238E27FC236}">
                        <a16:creationId xmlns:a16="http://schemas.microsoft.com/office/drawing/2014/main" id="{175E8EBA-D0BA-8E97-7245-D432F0A5BF89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5" name="フリーフォーム 1054">
                    <a:extLst>
                      <a:ext uri="{FF2B5EF4-FFF2-40B4-BE49-F238E27FC236}">
                        <a16:creationId xmlns:a16="http://schemas.microsoft.com/office/drawing/2014/main" id="{CA3B4E64-1DE1-4598-B6F2-55B678CDFBD6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6" name="フリーフォーム 1055">
                    <a:extLst>
                      <a:ext uri="{FF2B5EF4-FFF2-40B4-BE49-F238E27FC236}">
                        <a16:creationId xmlns:a16="http://schemas.microsoft.com/office/drawing/2014/main" id="{886617CA-1711-8EE9-CFB0-4F489B4E2E34}"/>
                      </a:ext>
                    </a:extLst>
                  </p:cNvPr>
                  <p:cNvSpPr/>
                  <p:nvPr/>
                </p:nvSpPr>
                <p:spPr>
                  <a:xfrm>
                    <a:off x="7335297" y="499727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7" name="フリーフォーム 1056">
                    <a:extLst>
                      <a:ext uri="{FF2B5EF4-FFF2-40B4-BE49-F238E27FC236}">
                        <a16:creationId xmlns:a16="http://schemas.microsoft.com/office/drawing/2014/main" id="{AEDE985E-0DA7-ED27-4FA2-C4BF1EA2AAFD}"/>
                      </a:ext>
                    </a:extLst>
                  </p:cNvPr>
                  <p:cNvSpPr/>
                  <p:nvPr/>
                </p:nvSpPr>
                <p:spPr>
                  <a:xfrm>
                    <a:off x="7235018" y="512263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8" name="フリーフォーム 1057">
                    <a:extLst>
                      <a:ext uri="{FF2B5EF4-FFF2-40B4-BE49-F238E27FC236}">
                        <a16:creationId xmlns:a16="http://schemas.microsoft.com/office/drawing/2014/main" id="{B2DBFE34-775A-2F33-C97E-9ABA558BBF92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59" name="フリーフォーム 1058">
                    <a:extLst>
                      <a:ext uri="{FF2B5EF4-FFF2-40B4-BE49-F238E27FC236}">
                        <a16:creationId xmlns:a16="http://schemas.microsoft.com/office/drawing/2014/main" id="{B392D2C8-57D5-3CDE-A9D9-02AAB680D5E1}"/>
                      </a:ext>
                    </a:extLst>
                  </p:cNvPr>
                  <p:cNvSpPr/>
                  <p:nvPr/>
                </p:nvSpPr>
                <p:spPr>
                  <a:xfrm>
                    <a:off x="7109658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0" name="フリーフォーム 1059">
                    <a:extLst>
                      <a:ext uri="{FF2B5EF4-FFF2-40B4-BE49-F238E27FC236}">
                        <a16:creationId xmlns:a16="http://schemas.microsoft.com/office/drawing/2014/main" id="{D2170416-076A-63F0-5072-E83C2BA6E41D}"/>
                      </a:ext>
                    </a:extLst>
                  </p:cNvPr>
                  <p:cNvSpPr/>
                  <p:nvPr/>
                </p:nvSpPr>
                <p:spPr>
                  <a:xfrm>
                    <a:off x="7235018" y="499726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1" name="フリーフォーム 1060">
                    <a:extLst>
                      <a:ext uri="{FF2B5EF4-FFF2-40B4-BE49-F238E27FC236}">
                        <a16:creationId xmlns:a16="http://schemas.microsoft.com/office/drawing/2014/main" id="{1462490B-7BB5-03D7-2F7C-F49C8221219A}"/>
                      </a:ext>
                    </a:extLst>
                  </p:cNvPr>
                  <p:cNvSpPr/>
                  <p:nvPr/>
                </p:nvSpPr>
                <p:spPr>
                  <a:xfrm>
                    <a:off x="7235018" y="503487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2" name="フリーフォーム 1061">
                    <a:extLst>
                      <a:ext uri="{FF2B5EF4-FFF2-40B4-BE49-F238E27FC236}">
                        <a16:creationId xmlns:a16="http://schemas.microsoft.com/office/drawing/2014/main" id="{BCB046A6-82D2-3A51-4A6B-B1B0CC55F27E}"/>
                      </a:ext>
                    </a:extLst>
                  </p:cNvPr>
                  <p:cNvSpPr/>
                  <p:nvPr/>
                </p:nvSpPr>
                <p:spPr>
                  <a:xfrm>
                    <a:off x="6984497" y="5160241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3" name="フリーフォーム 1062">
                    <a:extLst>
                      <a:ext uri="{FF2B5EF4-FFF2-40B4-BE49-F238E27FC236}">
                        <a16:creationId xmlns:a16="http://schemas.microsoft.com/office/drawing/2014/main" id="{CD7CA569-F419-52D6-EF3A-7F8B65B5C2A7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4" name="フリーフォーム 1063">
                    <a:extLst>
                      <a:ext uri="{FF2B5EF4-FFF2-40B4-BE49-F238E27FC236}">
                        <a16:creationId xmlns:a16="http://schemas.microsoft.com/office/drawing/2014/main" id="{EA79BE5B-4866-9DA8-CAF4-818C231D357B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5" name="フリーフォーム 1064">
                    <a:extLst>
                      <a:ext uri="{FF2B5EF4-FFF2-40B4-BE49-F238E27FC236}">
                        <a16:creationId xmlns:a16="http://schemas.microsoft.com/office/drawing/2014/main" id="{D405D7EA-D2D0-375C-A752-E7BA3F040D81}"/>
                      </a:ext>
                    </a:extLst>
                  </p:cNvPr>
                  <p:cNvSpPr/>
                  <p:nvPr/>
                </p:nvSpPr>
                <p:spPr>
                  <a:xfrm>
                    <a:off x="6984497" y="5034882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6" name="フリーフォーム 1065">
                    <a:extLst>
                      <a:ext uri="{FF2B5EF4-FFF2-40B4-BE49-F238E27FC236}">
                        <a16:creationId xmlns:a16="http://schemas.microsoft.com/office/drawing/2014/main" id="{671C3C80-B8C3-47EA-2A3A-8C50261A2DB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160236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7" name="フリーフォーム 1066">
                    <a:extLst>
                      <a:ext uri="{FF2B5EF4-FFF2-40B4-BE49-F238E27FC236}">
                        <a16:creationId xmlns:a16="http://schemas.microsoft.com/office/drawing/2014/main" id="{0B5ECA97-82C7-D44F-AF6C-BA2C09953B50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8" name="フリーフォーム 1067">
                    <a:extLst>
                      <a:ext uri="{FF2B5EF4-FFF2-40B4-BE49-F238E27FC236}">
                        <a16:creationId xmlns:a16="http://schemas.microsoft.com/office/drawing/2014/main" id="{D9369046-C11E-7FF1-FAC5-5A35026F71DF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0 w 125359"/>
                      <a:gd name="connsiteY0" fmla="*/ 0 h 125359"/>
                      <a:gd name="connsiteX1" fmla="*/ 125359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0" y="0"/>
                        </a:moveTo>
                        <a:lnTo>
                          <a:pt x="125359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69" name="フリーフォーム 1068">
                    <a:extLst>
                      <a:ext uri="{FF2B5EF4-FFF2-40B4-BE49-F238E27FC236}">
                        <a16:creationId xmlns:a16="http://schemas.microsoft.com/office/drawing/2014/main" id="{31E20196-F4F9-49A1-9AAD-F0CCF7CAE2F7}"/>
                      </a:ext>
                    </a:extLst>
                  </p:cNvPr>
                  <p:cNvSpPr/>
                  <p:nvPr/>
                </p:nvSpPr>
                <p:spPr>
                  <a:xfrm>
                    <a:off x="6859090" y="5034877"/>
                    <a:ext cx="125359" cy="125359"/>
                  </a:xfrm>
                  <a:custGeom>
                    <a:avLst/>
                    <a:gdLst>
                      <a:gd name="connsiteX0" fmla="*/ 125359 w 125359"/>
                      <a:gd name="connsiteY0" fmla="*/ 0 h 125359"/>
                      <a:gd name="connsiteX1" fmla="*/ 0 w 125359"/>
                      <a:gd name="connsiteY1" fmla="*/ 125359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5359">
                        <a:moveTo>
                          <a:pt x="125359" y="0"/>
                        </a:moveTo>
                        <a:lnTo>
                          <a:pt x="0" y="12535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0" name="フリーフォーム 1069">
                    <a:extLst>
                      <a:ext uri="{FF2B5EF4-FFF2-40B4-BE49-F238E27FC236}">
                        <a16:creationId xmlns:a16="http://schemas.microsoft.com/office/drawing/2014/main" id="{8CA9AD71-EA8A-ECD9-05D3-D8F3B3477C44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61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1" name="フリーフォーム 1070">
                    <a:extLst>
                      <a:ext uri="{FF2B5EF4-FFF2-40B4-BE49-F238E27FC236}">
                        <a16:creationId xmlns:a16="http://schemas.microsoft.com/office/drawing/2014/main" id="{5CD09520-9780-3357-8C42-EEF001D46AF0}"/>
                      </a:ext>
                    </a:extLst>
                  </p:cNvPr>
                  <p:cNvSpPr/>
                  <p:nvPr/>
                </p:nvSpPr>
                <p:spPr>
                  <a:xfrm>
                    <a:off x="7335307" y="508502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2" name="フリーフォーム 1071">
                    <a:extLst>
                      <a:ext uri="{FF2B5EF4-FFF2-40B4-BE49-F238E27FC236}">
                        <a16:creationId xmlns:a16="http://schemas.microsoft.com/office/drawing/2014/main" id="{A04D7FA9-EEF1-4E32-9A6E-2A51BCAD9C44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59659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3" name="フリーフォーム 1072">
                    <a:extLst>
                      <a:ext uri="{FF2B5EF4-FFF2-40B4-BE49-F238E27FC236}">
                        <a16:creationId xmlns:a16="http://schemas.microsoft.com/office/drawing/2014/main" id="{71851582-C60B-8BDB-15F2-523F80F1F51A}"/>
                      </a:ext>
                    </a:extLst>
                  </p:cNvPr>
                  <p:cNvSpPr/>
                  <p:nvPr/>
                </p:nvSpPr>
                <p:spPr>
                  <a:xfrm>
                    <a:off x="7335307" y="4997267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4" name="フリーフォーム 1073">
                    <a:extLst>
                      <a:ext uri="{FF2B5EF4-FFF2-40B4-BE49-F238E27FC236}">
                        <a16:creationId xmlns:a16="http://schemas.microsoft.com/office/drawing/2014/main" id="{AA05A96A-7AB1-138E-53F6-D59EF231E7BF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5" name="フリーフォーム 1074">
                    <a:extLst>
                      <a:ext uri="{FF2B5EF4-FFF2-40B4-BE49-F238E27FC236}">
                        <a16:creationId xmlns:a16="http://schemas.microsoft.com/office/drawing/2014/main" id="{9276F470-0F5B-6EFD-AE43-B1D82E8DD1D2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6" name="フリーフォーム 1075">
                    <a:extLst>
                      <a:ext uri="{FF2B5EF4-FFF2-40B4-BE49-F238E27FC236}">
                        <a16:creationId xmlns:a16="http://schemas.microsoft.com/office/drawing/2014/main" id="{A17F2017-AB32-4D36-83E3-4E2521E3CF5E}"/>
                      </a:ext>
                    </a:extLst>
                  </p:cNvPr>
                  <p:cNvSpPr/>
                  <p:nvPr/>
                </p:nvSpPr>
                <p:spPr>
                  <a:xfrm>
                    <a:off x="7410506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7" name="フリーフォーム 1076">
                    <a:extLst>
                      <a:ext uri="{FF2B5EF4-FFF2-40B4-BE49-F238E27FC236}">
                        <a16:creationId xmlns:a16="http://schemas.microsoft.com/office/drawing/2014/main" id="{D3BA4BD9-FEF9-52BA-2AE7-BA3B4B6803B5}"/>
                      </a:ext>
                    </a:extLst>
                  </p:cNvPr>
                  <p:cNvSpPr/>
                  <p:nvPr/>
                </p:nvSpPr>
                <p:spPr>
                  <a:xfrm>
                    <a:off x="7535865" y="4796692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8" name="フリーフォーム 1077">
                    <a:extLst>
                      <a:ext uri="{FF2B5EF4-FFF2-40B4-BE49-F238E27FC236}">
                        <a16:creationId xmlns:a16="http://schemas.microsoft.com/office/drawing/2014/main" id="{2D476683-49D9-53E4-638B-961B90047D65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79" name="フリーフォーム 1078">
                    <a:extLst>
                      <a:ext uri="{FF2B5EF4-FFF2-40B4-BE49-F238E27FC236}">
                        <a16:creationId xmlns:a16="http://schemas.microsoft.com/office/drawing/2014/main" id="{95AD73A7-BA05-87A9-AFA4-E689BC3C4C7F}"/>
                      </a:ext>
                    </a:extLst>
                  </p:cNvPr>
                  <p:cNvSpPr/>
                  <p:nvPr/>
                </p:nvSpPr>
                <p:spPr>
                  <a:xfrm>
                    <a:off x="7410515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0" name="フリーフォーム 1079">
                    <a:extLst>
                      <a:ext uri="{FF2B5EF4-FFF2-40B4-BE49-F238E27FC236}">
                        <a16:creationId xmlns:a16="http://schemas.microsoft.com/office/drawing/2014/main" id="{434A1C40-B6D8-6C5A-53F7-AF74981EE6C1}"/>
                      </a:ext>
                    </a:extLst>
                  </p:cNvPr>
                  <p:cNvSpPr/>
                  <p:nvPr/>
                </p:nvSpPr>
                <p:spPr>
                  <a:xfrm>
                    <a:off x="7310227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1" name="フリーフォーム 1080">
                    <a:extLst>
                      <a:ext uri="{FF2B5EF4-FFF2-40B4-BE49-F238E27FC236}">
                        <a16:creationId xmlns:a16="http://schemas.microsoft.com/office/drawing/2014/main" id="{14F743D8-D70B-3395-E240-994363F1B3DC}"/>
                      </a:ext>
                    </a:extLst>
                  </p:cNvPr>
                  <p:cNvSpPr/>
                  <p:nvPr/>
                </p:nvSpPr>
                <p:spPr>
                  <a:xfrm>
                    <a:off x="7435586" y="4796690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2" name="フリーフォーム 1081">
                    <a:extLst>
                      <a:ext uri="{FF2B5EF4-FFF2-40B4-BE49-F238E27FC236}">
                        <a16:creationId xmlns:a16="http://schemas.microsoft.com/office/drawing/2014/main" id="{52C73C6D-C24E-F5CB-7607-951F2693C99B}"/>
                      </a:ext>
                    </a:extLst>
                  </p:cNvPr>
                  <p:cNvSpPr/>
                  <p:nvPr/>
                </p:nvSpPr>
                <p:spPr>
                  <a:xfrm>
                    <a:off x="7435586" y="4834298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3" name="フリーフォーム 1082">
                    <a:extLst>
                      <a:ext uri="{FF2B5EF4-FFF2-40B4-BE49-F238E27FC236}">
                        <a16:creationId xmlns:a16="http://schemas.microsoft.com/office/drawing/2014/main" id="{09C7A927-BCB0-67DB-47E0-0BD6E1286AA9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4" name="フリーフォーム 1083">
                    <a:extLst>
                      <a:ext uri="{FF2B5EF4-FFF2-40B4-BE49-F238E27FC236}">
                        <a16:creationId xmlns:a16="http://schemas.microsoft.com/office/drawing/2014/main" id="{F5D6FA9D-12DC-F1AA-0B96-F2982493D294}"/>
                      </a:ext>
                    </a:extLst>
                  </p:cNvPr>
                  <p:cNvSpPr/>
                  <p:nvPr/>
                </p:nvSpPr>
                <p:spPr>
                  <a:xfrm>
                    <a:off x="7285344" y="4796697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5" name="フリーフォーム 1084">
                    <a:extLst>
                      <a:ext uri="{FF2B5EF4-FFF2-40B4-BE49-F238E27FC236}">
                        <a16:creationId xmlns:a16="http://schemas.microsoft.com/office/drawing/2014/main" id="{32876E3D-E3F1-504B-1D89-CA3CF0A42648}"/>
                      </a:ext>
                    </a:extLst>
                  </p:cNvPr>
                  <p:cNvSpPr/>
                  <p:nvPr/>
                </p:nvSpPr>
                <p:spPr>
                  <a:xfrm>
                    <a:off x="7285353" y="4796695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6" name="フリーフォーム 1085">
                    <a:extLst>
                      <a:ext uri="{FF2B5EF4-FFF2-40B4-BE49-F238E27FC236}">
                        <a16:creationId xmlns:a16="http://schemas.microsoft.com/office/drawing/2014/main" id="{EBB41B5A-B456-A6C6-8080-6A774E183792}"/>
                      </a:ext>
                    </a:extLst>
                  </p:cNvPr>
                  <p:cNvSpPr/>
                  <p:nvPr/>
                </p:nvSpPr>
                <p:spPr>
                  <a:xfrm>
                    <a:off x="7185065" y="4796695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7" name="フリーフォーム 1086">
                    <a:extLst>
                      <a:ext uri="{FF2B5EF4-FFF2-40B4-BE49-F238E27FC236}">
                        <a16:creationId xmlns:a16="http://schemas.microsoft.com/office/drawing/2014/main" id="{96DC0ADB-4386-452E-AC91-52EF215A17D2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8" name="フリーフォーム 1087">
                    <a:extLst>
                      <a:ext uri="{FF2B5EF4-FFF2-40B4-BE49-F238E27FC236}">
                        <a16:creationId xmlns:a16="http://schemas.microsoft.com/office/drawing/2014/main" id="{F40A65A9-2A20-D033-445E-1844042B5600}"/>
                      </a:ext>
                    </a:extLst>
                  </p:cNvPr>
                  <p:cNvSpPr/>
                  <p:nvPr/>
                </p:nvSpPr>
                <p:spPr>
                  <a:xfrm>
                    <a:off x="7159937" y="4796692"/>
                    <a:ext cx="125359" cy="1474"/>
                  </a:xfrm>
                  <a:custGeom>
                    <a:avLst/>
                    <a:gdLst>
                      <a:gd name="connsiteX0" fmla="*/ 0 w 125359"/>
                      <a:gd name="connsiteY0" fmla="*/ 0 h 1474"/>
                      <a:gd name="connsiteX1" fmla="*/ 125359 w 125359"/>
                      <a:gd name="connsiteY1" fmla="*/ 0 h 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74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89" name="フリーフォーム 1088">
                    <a:extLst>
                      <a:ext uri="{FF2B5EF4-FFF2-40B4-BE49-F238E27FC236}">
                        <a16:creationId xmlns:a16="http://schemas.microsoft.com/office/drawing/2014/main" id="{8E8CAD8F-95D5-46EE-FE64-9DFA4316A387}"/>
                      </a:ext>
                    </a:extLst>
                  </p:cNvPr>
                  <p:cNvSpPr/>
                  <p:nvPr/>
                </p:nvSpPr>
                <p:spPr>
                  <a:xfrm>
                    <a:off x="7159946" y="4796690"/>
                    <a:ext cx="25071" cy="37607"/>
                  </a:xfrm>
                  <a:custGeom>
                    <a:avLst/>
                    <a:gdLst>
                      <a:gd name="connsiteX0" fmla="*/ 0 w 25071"/>
                      <a:gd name="connsiteY0" fmla="*/ 0 h 37607"/>
                      <a:gd name="connsiteX1" fmla="*/ 25072 w 25071"/>
                      <a:gd name="connsiteY1" fmla="*/ 37608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607">
                        <a:moveTo>
                          <a:pt x="0" y="0"/>
                        </a:moveTo>
                        <a:lnTo>
                          <a:pt x="25072" y="37608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0" name="フリーフォーム 1089">
                    <a:extLst>
                      <a:ext uri="{FF2B5EF4-FFF2-40B4-BE49-F238E27FC236}">
                        <a16:creationId xmlns:a16="http://schemas.microsoft.com/office/drawing/2014/main" id="{E824A59B-F88F-3F1A-C4A3-C90A926FD89A}"/>
                      </a:ext>
                    </a:extLst>
                  </p:cNvPr>
                  <p:cNvSpPr/>
                  <p:nvPr/>
                </p:nvSpPr>
                <p:spPr>
                  <a:xfrm>
                    <a:off x="7059658" y="4796690"/>
                    <a:ext cx="225646" cy="37607"/>
                  </a:xfrm>
                  <a:custGeom>
                    <a:avLst/>
                    <a:gdLst>
                      <a:gd name="connsiteX0" fmla="*/ 0 w 225646"/>
                      <a:gd name="connsiteY0" fmla="*/ 37608 h 37607"/>
                      <a:gd name="connsiteX1" fmla="*/ 225647 w 225646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607">
                        <a:moveTo>
                          <a:pt x="0" y="37608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1" name="フリーフォーム 1090">
                    <a:extLst>
                      <a:ext uri="{FF2B5EF4-FFF2-40B4-BE49-F238E27FC236}">
                        <a16:creationId xmlns:a16="http://schemas.microsoft.com/office/drawing/2014/main" id="{F3B4D403-0419-DD73-B830-D38D18B0B206}"/>
                      </a:ext>
                    </a:extLst>
                  </p:cNvPr>
                  <p:cNvSpPr/>
                  <p:nvPr/>
                </p:nvSpPr>
                <p:spPr>
                  <a:xfrm>
                    <a:off x="7535865" y="4922054"/>
                    <a:ext cx="1474" cy="125359"/>
                  </a:xfrm>
                  <a:custGeom>
                    <a:avLst/>
                    <a:gdLst>
                      <a:gd name="connsiteX0" fmla="*/ 0 w 1474"/>
                      <a:gd name="connsiteY0" fmla="*/ 125359 h 125359"/>
                      <a:gd name="connsiteX1" fmla="*/ 0 w 1474"/>
                      <a:gd name="connsiteY1" fmla="*/ 0 h 125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5359">
                        <a:moveTo>
                          <a:pt x="0" y="125359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2" name="フリーフォーム 1091">
                    <a:extLst>
                      <a:ext uri="{FF2B5EF4-FFF2-40B4-BE49-F238E27FC236}">
                        <a16:creationId xmlns:a16="http://schemas.microsoft.com/office/drawing/2014/main" id="{0A008E0A-852D-ABB6-A8B0-C79775BCE29D}"/>
                      </a:ext>
                    </a:extLst>
                  </p:cNvPr>
                  <p:cNvSpPr/>
                  <p:nvPr/>
                </p:nvSpPr>
                <p:spPr>
                  <a:xfrm>
                    <a:off x="7435586" y="5047413"/>
                    <a:ext cx="100287" cy="37607"/>
                  </a:xfrm>
                  <a:custGeom>
                    <a:avLst/>
                    <a:gdLst>
                      <a:gd name="connsiteX0" fmla="*/ 0 w 100287"/>
                      <a:gd name="connsiteY0" fmla="*/ 37608 h 37607"/>
                      <a:gd name="connsiteX1" fmla="*/ 100288 w 100287"/>
                      <a:gd name="connsiteY1" fmla="*/ 0 h 37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607">
                        <a:moveTo>
                          <a:pt x="0" y="37608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3" name="フリーフォーム 1092">
                    <a:extLst>
                      <a:ext uri="{FF2B5EF4-FFF2-40B4-BE49-F238E27FC236}">
                        <a16:creationId xmlns:a16="http://schemas.microsoft.com/office/drawing/2014/main" id="{AB20776D-4397-AEFE-9556-E36BF41023B8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22051"/>
                    <a:ext cx="100287" cy="162966"/>
                  </a:xfrm>
                  <a:custGeom>
                    <a:avLst/>
                    <a:gdLst>
                      <a:gd name="connsiteX0" fmla="*/ 0 w 100287"/>
                      <a:gd name="connsiteY0" fmla="*/ 162967 h 162966"/>
                      <a:gd name="connsiteX1" fmla="*/ 100288 w 100287"/>
                      <a:gd name="connsiteY1" fmla="*/ 0 h 162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966">
                        <a:moveTo>
                          <a:pt x="0" y="162967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94" name="フリーフォーム 1093">
                    <a:extLst>
                      <a:ext uri="{FF2B5EF4-FFF2-40B4-BE49-F238E27FC236}">
                        <a16:creationId xmlns:a16="http://schemas.microsoft.com/office/drawing/2014/main" id="{6A382D3B-4728-21A7-E462-59FD7B9CD276}"/>
                      </a:ext>
                    </a:extLst>
                  </p:cNvPr>
                  <p:cNvSpPr/>
                  <p:nvPr/>
                </p:nvSpPr>
                <p:spPr>
                  <a:xfrm>
                    <a:off x="7435586" y="4959659"/>
                    <a:ext cx="100279" cy="87753"/>
                  </a:xfrm>
                  <a:custGeom>
                    <a:avLst/>
                    <a:gdLst>
                      <a:gd name="connsiteX0" fmla="*/ 0 w 100279"/>
                      <a:gd name="connsiteY0" fmla="*/ 0 h 87753"/>
                      <a:gd name="connsiteX1" fmla="*/ 100279 w 100279"/>
                      <a:gd name="connsiteY1" fmla="*/ 87754 h 87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753">
                        <a:moveTo>
                          <a:pt x="0" y="0"/>
                        </a:moveTo>
                        <a:lnTo>
                          <a:pt x="100279" y="87754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995" name="グラフィックス 303">
                  <a:extLst>
                    <a:ext uri="{FF2B5EF4-FFF2-40B4-BE49-F238E27FC236}">
                      <a16:creationId xmlns:a16="http://schemas.microsoft.com/office/drawing/2014/main" id="{F19E47B5-CC73-66CC-A878-C1DC38F37594}"/>
                    </a:ext>
                  </a:extLst>
                </p:cNvPr>
                <p:cNvGrpSpPr/>
                <p:nvPr/>
              </p:nvGrpSpPr>
              <p:grpSpPr>
                <a:xfrm>
                  <a:off x="6853762" y="4791362"/>
                  <a:ext cx="687440" cy="374202"/>
                  <a:chOff x="6853762" y="4791362"/>
                  <a:chExt cx="687440" cy="374202"/>
                </a:xfrm>
                <a:solidFill>
                  <a:srgbClr val="000000"/>
                </a:solidFill>
              </p:grpSpPr>
              <p:sp>
                <p:nvSpPr>
                  <p:cNvPr id="996" name="フリーフォーム 995">
                    <a:extLst>
                      <a:ext uri="{FF2B5EF4-FFF2-40B4-BE49-F238E27FC236}">
                        <a16:creationId xmlns:a16="http://schemas.microsoft.com/office/drawing/2014/main" id="{09D8F801-29DC-6FCC-4687-A8AD8A0357CC}"/>
                      </a:ext>
                    </a:extLst>
                  </p:cNvPr>
                  <p:cNvSpPr/>
                  <p:nvPr/>
                </p:nvSpPr>
                <p:spPr>
                  <a:xfrm>
                    <a:off x="7229690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7" name="フリーフォーム 996">
                    <a:extLst>
                      <a:ext uri="{FF2B5EF4-FFF2-40B4-BE49-F238E27FC236}">
                        <a16:creationId xmlns:a16="http://schemas.microsoft.com/office/drawing/2014/main" id="{50C99A8A-FF78-7C3A-4F70-28994F91253E}"/>
                      </a:ext>
                    </a:extLst>
                  </p:cNvPr>
                  <p:cNvSpPr/>
                  <p:nvPr/>
                </p:nvSpPr>
                <p:spPr>
                  <a:xfrm>
                    <a:off x="6853762" y="490418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8" name="フリーフォーム 997">
                    <a:extLst>
                      <a:ext uri="{FF2B5EF4-FFF2-40B4-BE49-F238E27FC236}">
                        <a16:creationId xmlns:a16="http://schemas.microsoft.com/office/drawing/2014/main" id="{A71AE44E-0738-FDA9-0765-AB68E6928B66}"/>
                      </a:ext>
                    </a:extLst>
                  </p:cNvPr>
                  <p:cNvSpPr/>
                  <p:nvPr/>
                </p:nvSpPr>
                <p:spPr>
                  <a:xfrm>
                    <a:off x="7229690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9" name="フリーフォーム 998">
                    <a:extLst>
                      <a:ext uri="{FF2B5EF4-FFF2-40B4-BE49-F238E27FC236}">
                        <a16:creationId xmlns:a16="http://schemas.microsoft.com/office/drawing/2014/main" id="{F6C81FBF-B669-9968-31C8-DCA47A265B42}"/>
                      </a:ext>
                    </a:extLst>
                  </p:cNvPr>
                  <p:cNvSpPr/>
                  <p:nvPr/>
                </p:nvSpPr>
                <p:spPr>
                  <a:xfrm>
                    <a:off x="6853762" y="5154908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0" name="フリーフォーム 999">
                    <a:extLst>
                      <a:ext uri="{FF2B5EF4-FFF2-40B4-BE49-F238E27FC236}">
                        <a16:creationId xmlns:a16="http://schemas.microsoft.com/office/drawing/2014/main" id="{5B4B299F-7AAE-F415-BEE4-83E6A7889183}"/>
                      </a:ext>
                    </a:extLst>
                  </p:cNvPr>
                  <p:cNvSpPr/>
                  <p:nvPr/>
                </p:nvSpPr>
                <p:spPr>
                  <a:xfrm>
                    <a:off x="7530546" y="4791362"/>
                    <a:ext cx="10656" cy="10656"/>
                  </a:xfrm>
                  <a:custGeom>
                    <a:avLst/>
                    <a:gdLst>
                      <a:gd name="connsiteX0" fmla="*/ 10656 w 10656"/>
                      <a:gd name="connsiteY0" fmla="*/ 5328 h 10656"/>
                      <a:gd name="connsiteX1" fmla="*/ 5328 w 10656"/>
                      <a:gd name="connsiteY1" fmla="*/ 10656 h 10656"/>
                      <a:gd name="connsiteX2" fmla="*/ 0 w 10656"/>
                      <a:gd name="connsiteY2" fmla="*/ 5328 h 10656"/>
                      <a:gd name="connsiteX3" fmla="*/ 5328 w 10656"/>
                      <a:gd name="connsiteY3" fmla="*/ 0 h 10656"/>
                      <a:gd name="connsiteX4" fmla="*/ 10656 w 10656"/>
                      <a:gd name="connsiteY4" fmla="*/ 5328 h 10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56">
                        <a:moveTo>
                          <a:pt x="10656" y="5328"/>
                        </a:moveTo>
                        <a:cubicBezTo>
                          <a:pt x="10656" y="8271"/>
                          <a:pt x="8271" y="10656"/>
                          <a:pt x="5328" y="10656"/>
                        </a:cubicBezTo>
                        <a:cubicBezTo>
                          <a:pt x="2385" y="10656"/>
                          <a:pt x="0" y="8271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1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1" name="フリーフォーム 1000">
                    <a:extLst>
                      <a:ext uri="{FF2B5EF4-FFF2-40B4-BE49-F238E27FC236}">
                        <a16:creationId xmlns:a16="http://schemas.microsoft.com/office/drawing/2014/main" id="{86846C19-40DA-1B33-4D96-B041857449E4}"/>
                      </a:ext>
                    </a:extLst>
                  </p:cNvPr>
                  <p:cNvSpPr/>
                  <p:nvPr/>
                </p:nvSpPr>
                <p:spPr>
                  <a:xfrm>
                    <a:off x="7154618" y="4791362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002" name="フリーフォーム 1001">
                    <a:extLst>
                      <a:ext uri="{FF2B5EF4-FFF2-40B4-BE49-F238E27FC236}">
                        <a16:creationId xmlns:a16="http://schemas.microsoft.com/office/drawing/2014/main" id="{F71C58F4-022F-7966-EA80-977BC13FBC07}"/>
                      </a:ext>
                    </a:extLst>
                  </p:cNvPr>
                  <p:cNvSpPr/>
                  <p:nvPr/>
                </p:nvSpPr>
                <p:spPr>
                  <a:xfrm>
                    <a:off x="7530546" y="5042083"/>
                    <a:ext cx="10655" cy="10655"/>
                  </a:xfrm>
                  <a:custGeom>
                    <a:avLst/>
                    <a:gdLst>
                      <a:gd name="connsiteX0" fmla="*/ 10656 w 10655"/>
                      <a:gd name="connsiteY0" fmla="*/ 5328 h 10655"/>
                      <a:gd name="connsiteX1" fmla="*/ 5328 w 10655"/>
                      <a:gd name="connsiteY1" fmla="*/ 10656 h 10655"/>
                      <a:gd name="connsiteX2" fmla="*/ 0 w 10655"/>
                      <a:gd name="connsiteY2" fmla="*/ 5328 h 10655"/>
                      <a:gd name="connsiteX3" fmla="*/ 5328 w 10655"/>
                      <a:gd name="connsiteY3" fmla="*/ 0 h 10655"/>
                      <a:gd name="connsiteX4" fmla="*/ 10656 w 10655"/>
                      <a:gd name="connsiteY4" fmla="*/ 5328 h 10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55">
                        <a:moveTo>
                          <a:pt x="10656" y="5328"/>
                        </a:moveTo>
                        <a:cubicBezTo>
                          <a:pt x="10656" y="8270"/>
                          <a:pt x="8270" y="10656"/>
                          <a:pt x="5328" y="10656"/>
                        </a:cubicBezTo>
                        <a:cubicBezTo>
                          <a:pt x="2385" y="10656"/>
                          <a:pt x="0" y="8270"/>
                          <a:pt x="0" y="5328"/>
                        </a:cubicBezTo>
                        <a:cubicBezTo>
                          <a:pt x="0" y="2385"/>
                          <a:pt x="2385" y="0"/>
                          <a:pt x="5328" y="0"/>
                        </a:cubicBezTo>
                        <a:cubicBezTo>
                          <a:pt x="8270" y="0"/>
                          <a:pt x="10656" y="2385"/>
                          <a:pt x="10656" y="5328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81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867" name="グループ化 866">
                <a:extLst>
                  <a:ext uri="{FF2B5EF4-FFF2-40B4-BE49-F238E27FC236}">
                    <a16:creationId xmlns:a16="http://schemas.microsoft.com/office/drawing/2014/main" id="{97754245-CAAC-3F79-B678-C5E651DA33D4}"/>
                  </a:ext>
                </a:extLst>
              </p:cNvPr>
              <p:cNvGrpSpPr/>
              <p:nvPr/>
            </p:nvGrpSpPr>
            <p:grpSpPr>
              <a:xfrm>
                <a:off x="7641865" y="4729572"/>
                <a:ext cx="687495" cy="497915"/>
                <a:chOff x="7641865" y="4729572"/>
                <a:chExt cx="687495" cy="497915"/>
              </a:xfrm>
            </p:grpSpPr>
            <p:grpSp>
              <p:nvGrpSpPr>
                <p:cNvPr id="868" name="グラフィックス 304">
                  <a:extLst>
                    <a:ext uri="{FF2B5EF4-FFF2-40B4-BE49-F238E27FC236}">
                      <a16:creationId xmlns:a16="http://schemas.microsoft.com/office/drawing/2014/main" id="{C5F414DC-B7CB-9AA1-7D8F-C314DD154251}"/>
                    </a:ext>
                  </a:extLst>
                </p:cNvPr>
                <p:cNvGrpSpPr/>
                <p:nvPr/>
              </p:nvGrpSpPr>
              <p:grpSpPr>
                <a:xfrm>
                  <a:off x="7647193" y="4734884"/>
                  <a:ext cx="676839" cy="487296"/>
                  <a:chOff x="7647193" y="4734884"/>
                  <a:chExt cx="676839" cy="487296"/>
                </a:xfrm>
              </p:grpSpPr>
              <p:sp>
                <p:nvSpPr>
                  <p:cNvPr id="877" name="フリーフォーム 876">
                    <a:extLst>
                      <a:ext uri="{FF2B5EF4-FFF2-40B4-BE49-F238E27FC236}">
                        <a16:creationId xmlns:a16="http://schemas.microsoft.com/office/drawing/2014/main" id="{331ED7CC-1255-6419-26E4-1214AD14CFA0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8" name="フリーフォーム 877">
                    <a:extLst>
                      <a:ext uri="{FF2B5EF4-FFF2-40B4-BE49-F238E27FC236}">
                        <a16:creationId xmlns:a16="http://schemas.microsoft.com/office/drawing/2014/main" id="{B4F92820-FD8B-B137-81B0-544C03F04E96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9" name="フリーフォーム 878">
                    <a:extLst>
                      <a:ext uri="{FF2B5EF4-FFF2-40B4-BE49-F238E27FC236}">
                        <a16:creationId xmlns:a16="http://schemas.microsoft.com/office/drawing/2014/main" id="{B3C66423-AC08-8DB4-181C-BC23FBC7979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0" name="フリーフォーム 879">
                    <a:extLst>
                      <a:ext uri="{FF2B5EF4-FFF2-40B4-BE49-F238E27FC236}">
                        <a16:creationId xmlns:a16="http://schemas.microsoft.com/office/drawing/2014/main" id="{06C1A8C1-9022-7FE5-AF3C-EBE6337E47DB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1" name="フリーフォーム 880">
                    <a:extLst>
                      <a:ext uri="{FF2B5EF4-FFF2-40B4-BE49-F238E27FC236}">
                        <a16:creationId xmlns:a16="http://schemas.microsoft.com/office/drawing/2014/main" id="{51A72F4D-03BA-AFBE-E79E-D9F7737F8ED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2" name="フリーフォーム 881">
                    <a:extLst>
                      <a:ext uri="{FF2B5EF4-FFF2-40B4-BE49-F238E27FC236}">
                        <a16:creationId xmlns:a16="http://schemas.microsoft.com/office/drawing/2014/main" id="{B7AA2D6D-6F34-06E7-D324-DE05E06C5BCF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3" name="フリーフォーム 882">
                    <a:extLst>
                      <a:ext uri="{FF2B5EF4-FFF2-40B4-BE49-F238E27FC236}">
                        <a16:creationId xmlns:a16="http://schemas.microsoft.com/office/drawing/2014/main" id="{16A75A02-E43E-F37A-ACDA-986441FF42F9}"/>
                      </a:ext>
                    </a:extLst>
                  </p:cNvPr>
                  <p:cNvSpPr/>
                  <p:nvPr/>
                </p:nvSpPr>
                <p:spPr>
                  <a:xfrm>
                    <a:off x="7998041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4" name="フリーフォーム 883">
                    <a:extLst>
                      <a:ext uri="{FF2B5EF4-FFF2-40B4-BE49-F238E27FC236}">
                        <a16:creationId xmlns:a16="http://schemas.microsoft.com/office/drawing/2014/main" id="{3B160EDC-D8EC-903F-47EE-D3BDEBDF11C1}"/>
                      </a:ext>
                    </a:extLst>
                  </p:cNvPr>
                  <p:cNvSpPr/>
                  <p:nvPr/>
                </p:nvSpPr>
                <p:spPr>
                  <a:xfrm>
                    <a:off x="8123400" y="4809882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5" name="フリーフォーム 884">
                    <a:extLst>
                      <a:ext uri="{FF2B5EF4-FFF2-40B4-BE49-F238E27FC236}">
                        <a16:creationId xmlns:a16="http://schemas.microsoft.com/office/drawing/2014/main" id="{179B7808-53B7-ED1D-B408-7FC7956C992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6" name="フリーフォーム 885">
                    <a:extLst>
                      <a:ext uri="{FF2B5EF4-FFF2-40B4-BE49-F238E27FC236}">
                        <a16:creationId xmlns:a16="http://schemas.microsoft.com/office/drawing/2014/main" id="{38EE0DC8-0930-3C83-DD0D-6CAE1610F9A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7" name="フリーフォーム 886">
                    <a:extLst>
                      <a:ext uri="{FF2B5EF4-FFF2-40B4-BE49-F238E27FC236}">
                        <a16:creationId xmlns:a16="http://schemas.microsoft.com/office/drawing/2014/main" id="{8DE89EAE-633F-CDB1-E6A3-9630EB06FAF4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8" name="フリーフォーム 887">
                    <a:extLst>
                      <a:ext uri="{FF2B5EF4-FFF2-40B4-BE49-F238E27FC236}">
                        <a16:creationId xmlns:a16="http://schemas.microsoft.com/office/drawing/2014/main" id="{E5DCC2BD-FBF6-E094-ECD3-77FDB16C91EB}"/>
                      </a:ext>
                    </a:extLst>
                  </p:cNvPr>
                  <p:cNvSpPr/>
                  <p:nvPr/>
                </p:nvSpPr>
                <p:spPr>
                  <a:xfrm>
                    <a:off x="7998049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89" name="フリーフォーム 888">
                    <a:extLst>
                      <a:ext uri="{FF2B5EF4-FFF2-40B4-BE49-F238E27FC236}">
                        <a16:creationId xmlns:a16="http://schemas.microsoft.com/office/drawing/2014/main" id="{12EAFD29-D3D8-387C-B8ED-2CBAB904946E}"/>
                      </a:ext>
                    </a:extLst>
                  </p:cNvPr>
                  <p:cNvSpPr/>
                  <p:nvPr/>
                </p:nvSpPr>
                <p:spPr>
                  <a:xfrm>
                    <a:off x="7897761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0" name="フリーフォーム 889">
                    <a:extLst>
                      <a:ext uri="{FF2B5EF4-FFF2-40B4-BE49-F238E27FC236}">
                        <a16:creationId xmlns:a16="http://schemas.microsoft.com/office/drawing/2014/main" id="{593F383E-EC38-A0BB-71DC-D614703BB544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0987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1" name="フリーフォーム 890">
                    <a:extLst>
                      <a:ext uri="{FF2B5EF4-FFF2-40B4-BE49-F238E27FC236}">
                        <a16:creationId xmlns:a16="http://schemas.microsoft.com/office/drawing/2014/main" id="{A37CD379-0DFD-2A01-69C6-19FF9F6DF0FC}"/>
                      </a:ext>
                    </a:extLst>
                  </p:cNvPr>
                  <p:cNvSpPr/>
                  <p:nvPr/>
                </p:nvSpPr>
                <p:spPr>
                  <a:xfrm>
                    <a:off x="8023121" y="4847376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2" name="フリーフォーム 891">
                    <a:extLst>
                      <a:ext uri="{FF2B5EF4-FFF2-40B4-BE49-F238E27FC236}">
                        <a16:creationId xmlns:a16="http://schemas.microsoft.com/office/drawing/2014/main" id="{64E2B9BC-CC18-1637-BE2A-F75089DCEE78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6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3" name="フリーフォーム 892">
                    <a:extLst>
                      <a:ext uri="{FF2B5EF4-FFF2-40B4-BE49-F238E27FC236}">
                        <a16:creationId xmlns:a16="http://schemas.microsoft.com/office/drawing/2014/main" id="{13849C53-D4BA-C992-32B6-E74C4ACF4244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4" name="フリーフォーム 893">
                    <a:extLst>
                      <a:ext uri="{FF2B5EF4-FFF2-40B4-BE49-F238E27FC236}">
                        <a16:creationId xmlns:a16="http://schemas.microsoft.com/office/drawing/2014/main" id="{80FDEADA-74F4-F3DB-85C9-20B334BE93B7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5" name="フリーフォーム 894">
                    <a:extLst>
                      <a:ext uri="{FF2B5EF4-FFF2-40B4-BE49-F238E27FC236}">
                        <a16:creationId xmlns:a16="http://schemas.microsoft.com/office/drawing/2014/main" id="{E5D45621-FD76-A923-5B62-B4EECF6CE5F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6" name="フリーフォーム 895">
                    <a:extLst>
                      <a:ext uri="{FF2B5EF4-FFF2-40B4-BE49-F238E27FC236}">
                        <a16:creationId xmlns:a16="http://schemas.microsoft.com/office/drawing/2014/main" id="{446900F2-689E-F749-AD18-A2A30393E4C9}"/>
                      </a:ext>
                    </a:extLst>
                  </p:cNvPr>
                  <p:cNvSpPr/>
                  <p:nvPr/>
                </p:nvSpPr>
                <p:spPr>
                  <a:xfrm>
                    <a:off x="7872879" y="480988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7" name="フリーフォーム 896">
                    <a:extLst>
                      <a:ext uri="{FF2B5EF4-FFF2-40B4-BE49-F238E27FC236}">
                        <a16:creationId xmlns:a16="http://schemas.microsoft.com/office/drawing/2014/main" id="{68F68D71-9C6B-EC00-1A80-85E08250CE5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8" name="フリーフォーム 897">
                    <a:extLst>
                      <a:ext uri="{FF2B5EF4-FFF2-40B4-BE49-F238E27FC236}">
                        <a16:creationId xmlns:a16="http://schemas.microsoft.com/office/drawing/2014/main" id="{BF86AD00-BAEE-0DAD-0254-ABAD6337B52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4738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99" name="フリーフォーム 898">
                    <a:extLst>
                      <a:ext uri="{FF2B5EF4-FFF2-40B4-BE49-F238E27FC236}">
                        <a16:creationId xmlns:a16="http://schemas.microsoft.com/office/drawing/2014/main" id="{5CEE4434-1E01-8E27-CB71-17D6735AEAE4}"/>
                      </a:ext>
                    </a:extLst>
                  </p:cNvPr>
                  <p:cNvSpPr/>
                  <p:nvPr/>
                </p:nvSpPr>
                <p:spPr>
                  <a:xfrm>
                    <a:off x="7872887" y="4809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0" name="フリーフォーム 899">
                    <a:extLst>
                      <a:ext uri="{FF2B5EF4-FFF2-40B4-BE49-F238E27FC236}">
                        <a16:creationId xmlns:a16="http://schemas.microsoft.com/office/drawing/2014/main" id="{32061A5B-A202-3719-07BA-71E765D7B266}"/>
                      </a:ext>
                    </a:extLst>
                  </p:cNvPr>
                  <p:cNvSpPr/>
                  <p:nvPr/>
                </p:nvSpPr>
                <p:spPr>
                  <a:xfrm>
                    <a:off x="7772600" y="4809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1" name="フリーフォーム 900">
                    <a:extLst>
                      <a:ext uri="{FF2B5EF4-FFF2-40B4-BE49-F238E27FC236}">
                        <a16:creationId xmlns:a16="http://schemas.microsoft.com/office/drawing/2014/main" id="{A00AE712-61DD-5322-85B7-367DC7758A44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2" name="フリーフォーム 901">
                    <a:extLst>
                      <a:ext uri="{FF2B5EF4-FFF2-40B4-BE49-F238E27FC236}">
                        <a16:creationId xmlns:a16="http://schemas.microsoft.com/office/drawing/2014/main" id="{A3C86334-5546-D1F6-20FE-E0EB2FB7575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3" name="フリーフォーム 902">
                    <a:extLst>
                      <a:ext uri="{FF2B5EF4-FFF2-40B4-BE49-F238E27FC236}">
                        <a16:creationId xmlns:a16="http://schemas.microsoft.com/office/drawing/2014/main" id="{2907D0CF-7B6C-8794-0457-90A910C53116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4" name="フリーフォーム 903">
                    <a:extLst>
                      <a:ext uri="{FF2B5EF4-FFF2-40B4-BE49-F238E27FC236}">
                        <a16:creationId xmlns:a16="http://schemas.microsoft.com/office/drawing/2014/main" id="{D9DC5891-2CB1-6032-7463-B1F02FE6A0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5" name="フリーフォーム 904">
                    <a:extLst>
                      <a:ext uri="{FF2B5EF4-FFF2-40B4-BE49-F238E27FC236}">
                        <a16:creationId xmlns:a16="http://schemas.microsoft.com/office/drawing/2014/main" id="{B0925E05-88F5-F849-FDD1-B30D719B1570}"/>
                      </a:ext>
                    </a:extLst>
                  </p:cNvPr>
                  <p:cNvSpPr/>
                  <p:nvPr/>
                </p:nvSpPr>
                <p:spPr>
                  <a:xfrm>
                    <a:off x="7747472" y="4809882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6" name="フリーフォーム 905">
                    <a:extLst>
                      <a:ext uri="{FF2B5EF4-FFF2-40B4-BE49-F238E27FC236}">
                        <a16:creationId xmlns:a16="http://schemas.microsoft.com/office/drawing/2014/main" id="{7D178CC9-FC30-28F3-1F8F-85C644F86DE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7" name="フリーフォーム 906">
                    <a:extLst>
                      <a:ext uri="{FF2B5EF4-FFF2-40B4-BE49-F238E27FC236}">
                        <a16:creationId xmlns:a16="http://schemas.microsoft.com/office/drawing/2014/main" id="{90E51AAF-15C0-B9AC-A6F3-401E30DBC51C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47376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8" name="フリーフォーム 907">
                    <a:extLst>
                      <a:ext uri="{FF2B5EF4-FFF2-40B4-BE49-F238E27FC236}">
                        <a16:creationId xmlns:a16="http://schemas.microsoft.com/office/drawing/2014/main" id="{5187763C-63C0-1F9E-CCBE-AAFDC68BADEA}"/>
                      </a:ext>
                    </a:extLst>
                  </p:cNvPr>
                  <p:cNvSpPr/>
                  <p:nvPr/>
                </p:nvSpPr>
                <p:spPr>
                  <a:xfrm>
                    <a:off x="7747480" y="480987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09" name="フリーフォーム 908">
                    <a:extLst>
                      <a:ext uri="{FF2B5EF4-FFF2-40B4-BE49-F238E27FC236}">
                        <a16:creationId xmlns:a16="http://schemas.microsoft.com/office/drawing/2014/main" id="{A2A5C971-6DBD-C8B1-2DAE-1FC6B9BA66B3}"/>
                      </a:ext>
                    </a:extLst>
                  </p:cNvPr>
                  <p:cNvSpPr/>
                  <p:nvPr/>
                </p:nvSpPr>
                <p:spPr>
                  <a:xfrm>
                    <a:off x="7647193" y="480987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0" name="フリーフォーム 909">
                    <a:extLst>
                      <a:ext uri="{FF2B5EF4-FFF2-40B4-BE49-F238E27FC236}">
                        <a16:creationId xmlns:a16="http://schemas.microsoft.com/office/drawing/2014/main" id="{8CB18D07-5570-DC27-25CC-35AA6AF4A75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1" name="フリーフォーム 910">
                    <a:extLst>
                      <a:ext uri="{FF2B5EF4-FFF2-40B4-BE49-F238E27FC236}">
                        <a16:creationId xmlns:a16="http://schemas.microsoft.com/office/drawing/2014/main" id="{7D8EC1B9-9D93-AA4C-4F3B-8039120F6CC5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2" name="フリーフォーム 911">
                    <a:extLst>
                      <a:ext uri="{FF2B5EF4-FFF2-40B4-BE49-F238E27FC236}">
                        <a16:creationId xmlns:a16="http://schemas.microsoft.com/office/drawing/2014/main" id="{A1EF897B-0707-001A-A83D-65365208CDB8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3" name="フリーフォーム 912">
                    <a:extLst>
                      <a:ext uri="{FF2B5EF4-FFF2-40B4-BE49-F238E27FC236}">
                        <a16:creationId xmlns:a16="http://schemas.microsoft.com/office/drawing/2014/main" id="{BCB38E91-0669-1220-A7BB-279005435E1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4" name="フリーフォーム 913">
                    <a:extLst>
                      <a:ext uri="{FF2B5EF4-FFF2-40B4-BE49-F238E27FC236}">
                        <a16:creationId xmlns:a16="http://schemas.microsoft.com/office/drawing/2014/main" id="{93B28E19-C76D-F37E-3B85-565DD692C78C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5" name="フリーフォーム 914">
                    <a:extLst>
                      <a:ext uri="{FF2B5EF4-FFF2-40B4-BE49-F238E27FC236}">
                        <a16:creationId xmlns:a16="http://schemas.microsoft.com/office/drawing/2014/main" id="{2EECEC75-BD05-E2C4-5A0E-6738C7655BEA}"/>
                      </a:ext>
                    </a:extLst>
                  </p:cNvPr>
                  <p:cNvSpPr/>
                  <p:nvPr/>
                </p:nvSpPr>
                <p:spPr>
                  <a:xfrm>
                    <a:off x="8098339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6" name="フリーフォーム 915">
                    <a:extLst>
                      <a:ext uri="{FF2B5EF4-FFF2-40B4-BE49-F238E27FC236}">
                        <a16:creationId xmlns:a16="http://schemas.microsoft.com/office/drawing/2014/main" id="{CA9D1A8B-55A1-E25B-A556-14DE5420B4CE}"/>
                      </a:ext>
                    </a:extLst>
                  </p:cNvPr>
                  <p:cNvSpPr/>
                  <p:nvPr/>
                </p:nvSpPr>
                <p:spPr>
                  <a:xfrm>
                    <a:off x="7998051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7" name="フリーフォーム 916">
                    <a:extLst>
                      <a:ext uri="{FF2B5EF4-FFF2-40B4-BE49-F238E27FC236}">
                        <a16:creationId xmlns:a16="http://schemas.microsoft.com/office/drawing/2014/main" id="{F9228BF1-4D01-1BD6-F641-39877627679F}"/>
                      </a:ext>
                    </a:extLst>
                  </p:cNvPr>
                  <p:cNvSpPr/>
                  <p:nvPr/>
                </p:nvSpPr>
                <p:spPr>
                  <a:xfrm>
                    <a:off x="8123410" y="4772381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8" name="フリーフォーム 917">
                    <a:extLst>
                      <a:ext uri="{FF2B5EF4-FFF2-40B4-BE49-F238E27FC236}">
                        <a16:creationId xmlns:a16="http://schemas.microsoft.com/office/drawing/2014/main" id="{528EFD98-B9C4-4FB5-F1EE-6039BA9B23A2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0987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19" name="フリーフォーム 918">
                    <a:extLst>
                      <a:ext uri="{FF2B5EF4-FFF2-40B4-BE49-F238E27FC236}">
                        <a16:creationId xmlns:a16="http://schemas.microsoft.com/office/drawing/2014/main" id="{421B66C5-EBA5-B3EE-7524-7DB53A5E4423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0" name="フリーフォーム 919">
                    <a:extLst>
                      <a:ext uri="{FF2B5EF4-FFF2-40B4-BE49-F238E27FC236}">
                        <a16:creationId xmlns:a16="http://schemas.microsoft.com/office/drawing/2014/main" id="{BF912B38-E90D-9B3E-54F1-1C0F9BF0F007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72388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1" name="フリーフォーム 920">
                    <a:extLst>
                      <a:ext uri="{FF2B5EF4-FFF2-40B4-BE49-F238E27FC236}">
                        <a16:creationId xmlns:a16="http://schemas.microsoft.com/office/drawing/2014/main" id="{33410AAF-E9C1-BB70-0ECC-746A1C9E22FE}"/>
                      </a:ext>
                    </a:extLst>
                  </p:cNvPr>
                  <p:cNvSpPr/>
                  <p:nvPr/>
                </p:nvSpPr>
                <p:spPr>
                  <a:xfrm>
                    <a:off x="7973177" y="4772386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2" name="フリーフォーム 921">
                    <a:extLst>
                      <a:ext uri="{FF2B5EF4-FFF2-40B4-BE49-F238E27FC236}">
                        <a16:creationId xmlns:a16="http://schemas.microsoft.com/office/drawing/2014/main" id="{0A420017-A8AD-32BD-7728-65922D3CEA98}"/>
                      </a:ext>
                    </a:extLst>
                  </p:cNvPr>
                  <p:cNvSpPr/>
                  <p:nvPr/>
                </p:nvSpPr>
                <p:spPr>
                  <a:xfrm>
                    <a:off x="7872889" y="4772386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3" name="フリーフォーム 922">
                    <a:extLst>
                      <a:ext uri="{FF2B5EF4-FFF2-40B4-BE49-F238E27FC236}">
                        <a16:creationId xmlns:a16="http://schemas.microsoft.com/office/drawing/2014/main" id="{58510881-C5E2-4714-188C-4245D849951A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4" name="フリーフォーム 923">
                    <a:extLst>
                      <a:ext uri="{FF2B5EF4-FFF2-40B4-BE49-F238E27FC236}">
                        <a16:creationId xmlns:a16="http://schemas.microsoft.com/office/drawing/2014/main" id="{669FF1A7-23A9-CB47-BB7A-009B9637D770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7238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5" name="フリーフォーム 924">
                    <a:extLst>
                      <a:ext uri="{FF2B5EF4-FFF2-40B4-BE49-F238E27FC236}">
                        <a16:creationId xmlns:a16="http://schemas.microsoft.com/office/drawing/2014/main" id="{B1B17F5D-28E3-2CF3-2AD2-1578EA7A11A4}"/>
                      </a:ext>
                    </a:extLst>
                  </p:cNvPr>
                  <p:cNvSpPr/>
                  <p:nvPr/>
                </p:nvSpPr>
                <p:spPr>
                  <a:xfrm>
                    <a:off x="7847770" y="4772381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6" name="フリーフォーム 925">
                    <a:extLst>
                      <a:ext uri="{FF2B5EF4-FFF2-40B4-BE49-F238E27FC236}">
                        <a16:creationId xmlns:a16="http://schemas.microsoft.com/office/drawing/2014/main" id="{4422E108-D493-07FE-1E3E-2AFC16771970}"/>
                      </a:ext>
                    </a:extLst>
                  </p:cNvPr>
                  <p:cNvSpPr/>
                  <p:nvPr/>
                </p:nvSpPr>
                <p:spPr>
                  <a:xfrm>
                    <a:off x="7747482" y="4772381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7" name="フリーフォーム 926">
                    <a:extLst>
                      <a:ext uri="{FF2B5EF4-FFF2-40B4-BE49-F238E27FC236}">
                        <a16:creationId xmlns:a16="http://schemas.microsoft.com/office/drawing/2014/main" id="{6649294D-5D21-24C6-E0EA-7161D1258BE0}"/>
                      </a:ext>
                    </a:extLst>
                  </p:cNvPr>
                  <p:cNvSpPr/>
                  <p:nvPr/>
                </p:nvSpPr>
                <p:spPr>
                  <a:xfrm>
                    <a:off x="7897761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8" name="フリーフォーム 927">
                    <a:extLst>
                      <a:ext uri="{FF2B5EF4-FFF2-40B4-BE49-F238E27FC236}">
                        <a16:creationId xmlns:a16="http://schemas.microsoft.com/office/drawing/2014/main" id="{8F5A8BD7-73A1-EFEF-6F64-F3D80680A331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29" name="フリーフォーム 928">
                    <a:extLst>
                      <a:ext uri="{FF2B5EF4-FFF2-40B4-BE49-F238E27FC236}">
                        <a16:creationId xmlns:a16="http://schemas.microsoft.com/office/drawing/2014/main" id="{7DDC90C4-4FF1-956C-3924-29E62E39473D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0" name="フリーフォーム 929">
                    <a:extLst>
                      <a:ext uri="{FF2B5EF4-FFF2-40B4-BE49-F238E27FC236}">
                        <a16:creationId xmlns:a16="http://schemas.microsoft.com/office/drawing/2014/main" id="{A25AFDA2-CE2E-78DB-C406-909EAC22C2AC}"/>
                      </a:ext>
                    </a:extLst>
                  </p:cNvPr>
                  <p:cNvSpPr/>
                  <p:nvPr/>
                </p:nvSpPr>
                <p:spPr>
                  <a:xfrm>
                    <a:off x="8123400" y="4934871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1" name="フリーフォーム 930">
                    <a:extLst>
                      <a:ext uri="{FF2B5EF4-FFF2-40B4-BE49-F238E27FC236}">
                        <a16:creationId xmlns:a16="http://schemas.microsoft.com/office/drawing/2014/main" id="{6FED8206-F099-70CF-6F3B-46E00A7A3857}"/>
                      </a:ext>
                    </a:extLst>
                  </p:cNvPr>
                  <p:cNvSpPr/>
                  <p:nvPr/>
                </p:nvSpPr>
                <p:spPr>
                  <a:xfrm>
                    <a:off x="8023121" y="505985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2" name="フリーフォーム 931">
                    <a:extLst>
                      <a:ext uri="{FF2B5EF4-FFF2-40B4-BE49-F238E27FC236}">
                        <a16:creationId xmlns:a16="http://schemas.microsoft.com/office/drawing/2014/main" id="{762785EB-1B85-3FBA-6073-CF34FB940477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3" name="フリーフォーム 932">
                    <a:extLst>
                      <a:ext uri="{FF2B5EF4-FFF2-40B4-BE49-F238E27FC236}">
                        <a16:creationId xmlns:a16="http://schemas.microsoft.com/office/drawing/2014/main" id="{26AF605D-49F2-D8A1-B66B-5EB0C133014F}"/>
                      </a:ext>
                    </a:extLst>
                  </p:cNvPr>
                  <p:cNvSpPr/>
                  <p:nvPr/>
                </p:nvSpPr>
                <p:spPr>
                  <a:xfrm>
                    <a:off x="7897761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4" name="フリーフォーム 933">
                    <a:extLst>
                      <a:ext uri="{FF2B5EF4-FFF2-40B4-BE49-F238E27FC236}">
                        <a16:creationId xmlns:a16="http://schemas.microsoft.com/office/drawing/2014/main" id="{375466C7-3753-C963-416E-2E4B33182EAE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34869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5" name="フリーフォーム 934">
                    <a:extLst>
                      <a:ext uri="{FF2B5EF4-FFF2-40B4-BE49-F238E27FC236}">
                        <a16:creationId xmlns:a16="http://schemas.microsoft.com/office/drawing/2014/main" id="{0D3508C1-F5F2-CA27-62F1-D937999C9139}"/>
                      </a:ext>
                    </a:extLst>
                  </p:cNvPr>
                  <p:cNvSpPr/>
                  <p:nvPr/>
                </p:nvSpPr>
                <p:spPr>
                  <a:xfrm>
                    <a:off x="8023121" y="4972365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6" name="フリーフォーム 935">
                    <a:extLst>
                      <a:ext uri="{FF2B5EF4-FFF2-40B4-BE49-F238E27FC236}">
                        <a16:creationId xmlns:a16="http://schemas.microsoft.com/office/drawing/2014/main" id="{63172B17-6B03-ADF3-31DC-60B03C8D4486}"/>
                      </a:ext>
                    </a:extLst>
                  </p:cNvPr>
                  <p:cNvSpPr/>
                  <p:nvPr/>
                </p:nvSpPr>
                <p:spPr>
                  <a:xfrm>
                    <a:off x="7772600" y="509735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7" name="フリーフォーム 936">
                    <a:extLst>
                      <a:ext uri="{FF2B5EF4-FFF2-40B4-BE49-F238E27FC236}">
                        <a16:creationId xmlns:a16="http://schemas.microsoft.com/office/drawing/2014/main" id="{189D6DF1-222F-BB97-FE91-09834157C5CB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8" name="フリーフォーム 937">
                    <a:extLst>
                      <a:ext uri="{FF2B5EF4-FFF2-40B4-BE49-F238E27FC236}">
                        <a16:creationId xmlns:a16="http://schemas.microsoft.com/office/drawing/2014/main" id="{85A6F928-E250-F359-8CC0-C8A2F7E89C1C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39" name="フリーフォーム 938">
                    <a:extLst>
                      <a:ext uri="{FF2B5EF4-FFF2-40B4-BE49-F238E27FC236}">
                        <a16:creationId xmlns:a16="http://schemas.microsoft.com/office/drawing/2014/main" id="{ECE09F95-D2B5-2408-2F84-7368F90C3019}"/>
                      </a:ext>
                    </a:extLst>
                  </p:cNvPr>
                  <p:cNvSpPr/>
                  <p:nvPr/>
                </p:nvSpPr>
                <p:spPr>
                  <a:xfrm>
                    <a:off x="7772600" y="4972370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0" name="フリーフォーム 939">
                    <a:extLst>
                      <a:ext uri="{FF2B5EF4-FFF2-40B4-BE49-F238E27FC236}">
                        <a16:creationId xmlns:a16="http://schemas.microsoft.com/office/drawing/2014/main" id="{7ABE09D9-1614-EB21-BCF7-247CE1D39DA7}"/>
                      </a:ext>
                    </a:extLst>
                  </p:cNvPr>
                  <p:cNvSpPr/>
                  <p:nvPr/>
                </p:nvSpPr>
                <p:spPr>
                  <a:xfrm>
                    <a:off x="7647193" y="5097353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1" name="フリーフォーム 940">
                    <a:extLst>
                      <a:ext uri="{FF2B5EF4-FFF2-40B4-BE49-F238E27FC236}">
                        <a16:creationId xmlns:a16="http://schemas.microsoft.com/office/drawing/2014/main" id="{8F99B76B-6446-9D7D-BDF1-43015D4EE152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2" name="フリーフォーム 941">
                    <a:extLst>
                      <a:ext uri="{FF2B5EF4-FFF2-40B4-BE49-F238E27FC236}">
                        <a16:creationId xmlns:a16="http://schemas.microsoft.com/office/drawing/2014/main" id="{D9433A57-D5AF-B119-2B8A-D24A2AFE4E7F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3" name="フリーフォーム 942">
                    <a:extLst>
                      <a:ext uri="{FF2B5EF4-FFF2-40B4-BE49-F238E27FC236}">
                        <a16:creationId xmlns:a16="http://schemas.microsoft.com/office/drawing/2014/main" id="{701FB75D-B28E-5057-4ED3-DD50F887CDC7}"/>
                      </a:ext>
                    </a:extLst>
                  </p:cNvPr>
                  <p:cNvSpPr/>
                  <p:nvPr/>
                </p:nvSpPr>
                <p:spPr>
                  <a:xfrm>
                    <a:off x="7647193" y="4972365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4" name="フリーフォーム 943">
                    <a:extLst>
                      <a:ext uri="{FF2B5EF4-FFF2-40B4-BE49-F238E27FC236}">
                        <a16:creationId xmlns:a16="http://schemas.microsoft.com/office/drawing/2014/main" id="{7B13D87A-6D55-00F6-3D81-59D46ADD1342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5" name="フリーフォーム 944">
                    <a:extLst>
                      <a:ext uri="{FF2B5EF4-FFF2-40B4-BE49-F238E27FC236}">
                        <a16:creationId xmlns:a16="http://schemas.microsoft.com/office/drawing/2014/main" id="{15FD6C0A-F0C6-F6B2-433B-94F87322D126}"/>
                      </a:ext>
                    </a:extLst>
                  </p:cNvPr>
                  <p:cNvSpPr/>
                  <p:nvPr/>
                </p:nvSpPr>
                <p:spPr>
                  <a:xfrm>
                    <a:off x="8123410" y="5022360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6" name="フリーフォーム 945">
                    <a:extLst>
                      <a:ext uri="{FF2B5EF4-FFF2-40B4-BE49-F238E27FC236}">
                        <a16:creationId xmlns:a16="http://schemas.microsoft.com/office/drawing/2014/main" id="{98FD3674-7F6F-8DF1-0EBC-D87F88E1D9A7}"/>
                      </a:ext>
                    </a:extLst>
                  </p:cNvPr>
                  <p:cNvSpPr/>
                  <p:nvPr/>
                </p:nvSpPr>
                <p:spPr>
                  <a:xfrm>
                    <a:off x="8123410" y="4897370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7" name="フリーフォーム 946">
                    <a:extLst>
                      <a:ext uri="{FF2B5EF4-FFF2-40B4-BE49-F238E27FC236}">
                        <a16:creationId xmlns:a16="http://schemas.microsoft.com/office/drawing/2014/main" id="{F44290B5-1BBA-760A-B284-D3F4CE6102C4}"/>
                      </a:ext>
                    </a:extLst>
                  </p:cNvPr>
                  <p:cNvSpPr/>
                  <p:nvPr/>
                </p:nvSpPr>
                <p:spPr>
                  <a:xfrm>
                    <a:off x="8123410" y="4934867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8" name="フリーフォーム 947">
                    <a:extLst>
                      <a:ext uri="{FF2B5EF4-FFF2-40B4-BE49-F238E27FC236}">
                        <a16:creationId xmlns:a16="http://schemas.microsoft.com/office/drawing/2014/main" id="{CC427611-4EB5-A9D6-F4BF-177DF59E7E17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49" name="フリーフォーム 948">
                    <a:extLst>
                      <a:ext uri="{FF2B5EF4-FFF2-40B4-BE49-F238E27FC236}">
                        <a16:creationId xmlns:a16="http://schemas.microsoft.com/office/drawing/2014/main" id="{B3C2322E-76DF-B54E-4679-629B480B2ED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0" name="フリーフォーム 949">
                    <a:extLst>
                      <a:ext uri="{FF2B5EF4-FFF2-40B4-BE49-F238E27FC236}">
                        <a16:creationId xmlns:a16="http://schemas.microsoft.com/office/drawing/2014/main" id="{F612A09A-28FA-53F9-8375-49E56350F7D9}"/>
                      </a:ext>
                    </a:extLst>
                  </p:cNvPr>
                  <p:cNvSpPr/>
                  <p:nvPr/>
                </p:nvSpPr>
                <p:spPr>
                  <a:xfrm>
                    <a:off x="8198609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1" name="フリーフォーム 950">
                    <a:extLst>
                      <a:ext uri="{FF2B5EF4-FFF2-40B4-BE49-F238E27FC236}">
                        <a16:creationId xmlns:a16="http://schemas.microsoft.com/office/drawing/2014/main" id="{C4568517-4C37-D795-8DC1-BADD2A20EA8E}"/>
                      </a:ext>
                    </a:extLst>
                  </p:cNvPr>
                  <p:cNvSpPr/>
                  <p:nvPr/>
                </p:nvSpPr>
                <p:spPr>
                  <a:xfrm>
                    <a:off x="8323968" y="4734887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2" name="フリーフォーム 951">
                    <a:extLst>
                      <a:ext uri="{FF2B5EF4-FFF2-40B4-BE49-F238E27FC236}">
                        <a16:creationId xmlns:a16="http://schemas.microsoft.com/office/drawing/2014/main" id="{64A4C19C-4041-5D3C-86EE-D1659625AE4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3" name="フリーフォーム 952">
                    <a:extLst>
                      <a:ext uri="{FF2B5EF4-FFF2-40B4-BE49-F238E27FC236}">
                        <a16:creationId xmlns:a16="http://schemas.microsoft.com/office/drawing/2014/main" id="{97CA30F0-3656-600D-450B-AEEFCF6E4F83}"/>
                      </a:ext>
                    </a:extLst>
                  </p:cNvPr>
                  <p:cNvSpPr/>
                  <p:nvPr/>
                </p:nvSpPr>
                <p:spPr>
                  <a:xfrm>
                    <a:off x="8198618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4" name="フリーフォーム 953">
                    <a:extLst>
                      <a:ext uri="{FF2B5EF4-FFF2-40B4-BE49-F238E27FC236}">
                        <a16:creationId xmlns:a16="http://schemas.microsoft.com/office/drawing/2014/main" id="{73AD0C83-A120-7602-F234-B39372B33405}"/>
                      </a:ext>
                    </a:extLst>
                  </p:cNvPr>
                  <p:cNvSpPr/>
                  <p:nvPr/>
                </p:nvSpPr>
                <p:spPr>
                  <a:xfrm>
                    <a:off x="8098330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5" name="フリーフォーム 954">
                    <a:extLst>
                      <a:ext uri="{FF2B5EF4-FFF2-40B4-BE49-F238E27FC236}">
                        <a16:creationId xmlns:a16="http://schemas.microsoft.com/office/drawing/2014/main" id="{C8A655F1-C655-0CA7-EC4A-577ED8C57767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3488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6" name="フリーフォーム 955">
                    <a:extLst>
                      <a:ext uri="{FF2B5EF4-FFF2-40B4-BE49-F238E27FC236}">
                        <a16:creationId xmlns:a16="http://schemas.microsoft.com/office/drawing/2014/main" id="{F0872364-0581-948E-EC71-2C5112294231}"/>
                      </a:ext>
                    </a:extLst>
                  </p:cNvPr>
                  <p:cNvSpPr/>
                  <p:nvPr/>
                </p:nvSpPr>
                <p:spPr>
                  <a:xfrm>
                    <a:off x="8223689" y="4772381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7" name="フリーフォーム 956">
                    <a:extLst>
                      <a:ext uri="{FF2B5EF4-FFF2-40B4-BE49-F238E27FC236}">
                        <a16:creationId xmlns:a16="http://schemas.microsoft.com/office/drawing/2014/main" id="{DC4C3850-BC72-53CE-FAFA-9A8CBF50FF20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8" name="フリーフォーム 957">
                    <a:extLst>
                      <a:ext uri="{FF2B5EF4-FFF2-40B4-BE49-F238E27FC236}">
                        <a16:creationId xmlns:a16="http://schemas.microsoft.com/office/drawing/2014/main" id="{ABA7E196-A797-3B12-A74C-6CC0ECC7209D}"/>
                      </a:ext>
                    </a:extLst>
                  </p:cNvPr>
                  <p:cNvSpPr/>
                  <p:nvPr/>
                </p:nvSpPr>
                <p:spPr>
                  <a:xfrm>
                    <a:off x="8073447" y="473489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59" name="フリーフォーム 958">
                    <a:extLst>
                      <a:ext uri="{FF2B5EF4-FFF2-40B4-BE49-F238E27FC236}">
                        <a16:creationId xmlns:a16="http://schemas.microsoft.com/office/drawing/2014/main" id="{5E216558-EA19-C111-E7BB-8EAD3E7F4635}"/>
                      </a:ext>
                    </a:extLst>
                  </p:cNvPr>
                  <p:cNvSpPr/>
                  <p:nvPr/>
                </p:nvSpPr>
                <p:spPr>
                  <a:xfrm>
                    <a:off x="8073456" y="4734889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0" name="フリーフォーム 959">
                    <a:extLst>
                      <a:ext uri="{FF2B5EF4-FFF2-40B4-BE49-F238E27FC236}">
                        <a16:creationId xmlns:a16="http://schemas.microsoft.com/office/drawing/2014/main" id="{BBB3ACA2-3102-854B-AE05-34C602ADD406}"/>
                      </a:ext>
                    </a:extLst>
                  </p:cNvPr>
                  <p:cNvSpPr/>
                  <p:nvPr/>
                </p:nvSpPr>
                <p:spPr>
                  <a:xfrm>
                    <a:off x="7973168" y="4734889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1" name="フリーフォーム 960">
                    <a:extLst>
                      <a:ext uri="{FF2B5EF4-FFF2-40B4-BE49-F238E27FC236}">
                        <a16:creationId xmlns:a16="http://schemas.microsoft.com/office/drawing/2014/main" id="{1A43979A-9B10-723D-06A6-82B78D97D6A6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2" name="フリーフォーム 961">
                    <a:extLst>
                      <a:ext uri="{FF2B5EF4-FFF2-40B4-BE49-F238E27FC236}">
                        <a16:creationId xmlns:a16="http://schemas.microsoft.com/office/drawing/2014/main" id="{5D55C94C-504B-D160-D734-B28D26E0631B}"/>
                      </a:ext>
                    </a:extLst>
                  </p:cNvPr>
                  <p:cNvSpPr/>
                  <p:nvPr/>
                </p:nvSpPr>
                <p:spPr>
                  <a:xfrm>
                    <a:off x="7948040" y="4734887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3" name="フリーフォーム 962">
                    <a:extLst>
                      <a:ext uri="{FF2B5EF4-FFF2-40B4-BE49-F238E27FC236}">
                        <a16:creationId xmlns:a16="http://schemas.microsoft.com/office/drawing/2014/main" id="{FFEF67FB-B973-0D14-B200-1C6E7300B72A}"/>
                      </a:ext>
                    </a:extLst>
                  </p:cNvPr>
                  <p:cNvSpPr/>
                  <p:nvPr/>
                </p:nvSpPr>
                <p:spPr>
                  <a:xfrm>
                    <a:off x="7948049" y="4734884"/>
                    <a:ext cx="25071" cy="37496"/>
                  </a:xfrm>
                  <a:custGeom>
                    <a:avLst/>
                    <a:gdLst>
                      <a:gd name="connsiteX0" fmla="*/ 0 w 25071"/>
                      <a:gd name="connsiteY0" fmla="*/ 0 h 37496"/>
                      <a:gd name="connsiteX1" fmla="*/ 25072 w 25071"/>
                      <a:gd name="connsiteY1" fmla="*/ 37496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5071" h="37496">
                        <a:moveTo>
                          <a:pt x="0" y="0"/>
                        </a:moveTo>
                        <a:lnTo>
                          <a:pt x="25072" y="37496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4" name="フリーフォーム 963">
                    <a:extLst>
                      <a:ext uri="{FF2B5EF4-FFF2-40B4-BE49-F238E27FC236}">
                        <a16:creationId xmlns:a16="http://schemas.microsoft.com/office/drawing/2014/main" id="{A86580CC-7867-D3FC-C7E7-5750F06356CC}"/>
                      </a:ext>
                    </a:extLst>
                  </p:cNvPr>
                  <p:cNvSpPr/>
                  <p:nvPr/>
                </p:nvSpPr>
                <p:spPr>
                  <a:xfrm>
                    <a:off x="7847761" y="4734884"/>
                    <a:ext cx="225646" cy="37496"/>
                  </a:xfrm>
                  <a:custGeom>
                    <a:avLst/>
                    <a:gdLst>
                      <a:gd name="connsiteX0" fmla="*/ 0 w 225646"/>
                      <a:gd name="connsiteY0" fmla="*/ 37496 h 37496"/>
                      <a:gd name="connsiteX1" fmla="*/ 225647 w 225646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25646" h="37496">
                        <a:moveTo>
                          <a:pt x="0" y="37496"/>
                        </a:moveTo>
                        <a:lnTo>
                          <a:pt x="22564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5" name="フリーフォーム 964">
                    <a:extLst>
                      <a:ext uri="{FF2B5EF4-FFF2-40B4-BE49-F238E27FC236}">
                        <a16:creationId xmlns:a16="http://schemas.microsoft.com/office/drawing/2014/main" id="{E49B6D9D-1112-A2E9-ACA9-C544019315B1}"/>
                      </a:ext>
                    </a:extLst>
                  </p:cNvPr>
                  <p:cNvSpPr/>
                  <p:nvPr/>
                </p:nvSpPr>
                <p:spPr>
                  <a:xfrm>
                    <a:off x="8323968" y="485987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6" name="フリーフォーム 965">
                    <a:extLst>
                      <a:ext uri="{FF2B5EF4-FFF2-40B4-BE49-F238E27FC236}">
                        <a16:creationId xmlns:a16="http://schemas.microsoft.com/office/drawing/2014/main" id="{AEB5CDE4-072C-C1B8-2A1A-B626CC32FDD6}"/>
                      </a:ext>
                    </a:extLst>
                  </p:cNvPr>
                  <p:cNvSpPr/>
                  <p:nvPr/>
                </p:nvSpPr>
                <p:spPr>
                  <a:xfrm>
                    <a:off x="8223689" y="4984864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7" name="フリーフォーム 966">
                    <a:extLst>
                      <a:ext uri="{FF2B5EF4-FFF2-40B4-BE49-F238E27FC236}">
                        <a16:creationId xmlns:a16="http://schemas.microsoft.com/office/drawing/2014/main" id="{5CE30A7D-2040-0690-DA98-4290B275BF64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5987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8" name="フリーフォーム 967">
                    <a:extLst>
                      <a:ext uri="{FF2B5EF4-FFF2-40B4-BE49-F238E27FC236}">
                        <a16:creationId xmlns:a16="http://schemas.microsoft.com/office/drawing/2014/main" id="{8D20CF3A-DABD-0A35-4897-B8B294908808}"/>
                      </a:ext>
                    </a:extLst>
                  </p:cNvPr>
                  <p:cNvSpPr/>
                  <p:nvPr/>
                </p:nvSpPr>
                <p:spPr>
                  <a:xfrm>
                    <a:off x="8223689" y="489737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69" name="フリーフォーム 968">
                    <a:extLst>
                      <a:ext uri="{FF2B5EF4-FFF2-40B4-BE49-F238E27FC236}">
                        <a16:creationId xmlns:a16="http://schemas.microsoft.com/office/drawing/2014/main" id="{969CB873-1312-2EF6-50E1-2DE8FCF614B1}"/>
                      </a:ext>
                    </a:extLst>
                  </p:cNvPr>
                  <p:cNvSpPr/>
                  <p:nvPr/>
                </p:nvSpPr>
                <p:spPr>
                  <a:xfrm>
                    <a:off x="7897817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0" name="フリーフォーム 969">
                    <a:extLst>
                      <a:ext uri="{FF2B5EF4-FFF2-40B4-BE49-F238E27FC236}">
                        <a16:creationId xmlns:a16="http://schemas.microsoft.com/office/drawing/2014/main" id="{EDA8D7A9-4B61-A6D0-E27B-54C488D4378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1" name="フリーフォーム 970">
                    <a:extLst>
                      <a:ext uri="{FF2B5EF4-FFF2-40B4-BE49-F238E27FC236}">
                        <a16:creationId xmlns:a16="http://schemas.microsoft.com/office/drawing/2014/main" id="{7527B2FC-1760-CB1F-EB09-5728C997508E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2" name="フリーフォーム 971">
                    <a:extLst>
                      <a:ext uri="{FF2B5EF4-FFF2-40B4-BE49-F238E27FC236}">
                        <a16:creationId xmlns:a16="http://schemas.microsoft.com/office/drawing/2014/main" id="{16F22CC6-4E3E-4A0C-E7F4-AA0505F7DC26}"/>
                      </a:ext>
                    </a:extLst>
                  </p:cNvPr>
                  <p:cNvSpPr/>
                  <p:nvPr/>
                </p:nvSpPr>
                <p:spPr>
                  <a:xfrm>
                    <a:off x="8123455" y="5059694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3" name="フリーフォーム 972">
                    <a:extLst>
                      <a:ext uri="{FF2B5EF4-FFF2-40B4-BE49-F238E27FC236}">
                        <a16:creationId xmlns:a16="http://schemas.microsoft.com/office/drawing/2014/main" id="{9B52C6EF-C29C-412C-20D2-EC426AF7905A}"/>
                      </a:ext>
                    </a:extLst>
                  </p:cNvPr>
                  <p:cNvSpPr/>
                  <p:nvPr/>
                </p:nvSpPr>
                <p:spPr>
                  <a:xfrm>
                    <a:off x="8023176" y="5184682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4" name="フリーフォーム 973">
                    <a:extLst>
                      <a:ext uri="{FF2B5EF4-FFF2-40B4-BE49-F238E27FC236}">
                        <a16:creationId xmlns:a16="http://schemas.microsoft.com/office/drawing/2014/main" id="{5BE80758-9E23-E518-4DE4-73EC22B5DECA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5" name="フリーフォーム 974">
                    <a:extLst>
                      <a:ext uri="{FF2B5EF4-FFF2-40B4-BE49-F238E27FC236}">
                        <a16:creationId xmlns:a16="http://schemas.microsoft.com/office/drawing/2014/main" id="{A8341447-CBE5-93BC-94E3-2E28BFD3C29F}"/>
                      </a:ext>
                    </a:extLst>
                  </p:cNvPr>
                  <p:cNvSpPr/>
                  <p:nvPr/>
                </p:nvSpPr>
                <p:spPr>
                  <a:xfrm>
                    <a:off x="7897817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6" name="フリーフォーム 975">
                    <a:extLst>
                      <a:ext uri="{FF2B5EF4-FFF2-40B4-BE49-F238E27FC236}">
                        <a16:creationId xmlns:a16="http://schemas.microsoft.com/office/drawing/2014/main" id="{82855C5F-4FDA-02CA-3DC9-809C43744B44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59692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7" name="フリーフォーム 976">
                    <a:extLst>
                      <a:ext uri="{FF2B5EF4-FFF2-40B4-BE49-F238E27FC236}">
                        <a16:creationId xmlns:a16="http://schemas.microsoft.com/office/drawing/2014/main" id="{BC69F078-C22E-0B62-3702-D18BFA4F5547}"/>
                      </a:ext>
                    </a:extLst>
                  </p:cNvPr>
                  <p:cNvSpPr/>
                  <p:nvPr/>
                </p:nvSpPr>
                <p:spPr>
                  <a:xfrm>
                    <a:off x="8023176" y="5097188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8" name="フリーフォーム 977">
                    <a:extLst>
                      <a:ext uri="{FF2B5EF4-FFF2-40B4-BE49-F238E27FC236}">
                        <a16:creationId xmlns:a16="http://schemas.microsoft.com/office/drawing/2014/main" id="{CE56A8A0-8693-9D30-E813-E7AA6F97AC91}"/>
                      </a:ext>
                    </a:extLst>
                  </p:cNvPr>
                  <p:cNvSpPr/>
                  <p:nvPr/>
                </p:nvSpPr>
                <p:spPr>
                  <a:xfrm>
                    <a:off x="7772655" y="5222181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79" name="フリーフォーム 978">
                    <a:extLst>
                      <a:ext uri="{FF2B5EF4-FFF2-40B4-BE49-F238E27FC236}">
                        <a16:creationId xmlns:a16="http://schemas.microsoft.com/office/drawing/2014/main" id="{0CA4F8CF-C680-7148-AC15-791A1799346C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0" name="フリーフォーム 979">
                    <a:extLst>
                      <a:ext uri="{FF2B5EF4-FFF2-40B4-BE49-F238E27FC236}">
                        <a16:creationId xmlns:a16="http://schemas.microsoft.com/office/drawing/2014/main" id="{3ED1C78C-EE64-B5C4-9BD1-633695262E7F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1" name="フリーフォーム 980">
                    <a:extLst>
                      <a:ext uri="{FF2B5EF4-FFF2-40B4-BE49-F238E27FC236}">
                        <a16:creationId xmlns:a16="http://schemas.microsoft.com/office/drawing/2014/main" id="{801E749E-0BF0-B5FB-95F5-D0E1F6BB1920}"/>
                      </a:ext>
                    </a:extLst>
                  </p:cNvPr>
                  <p:cNvSpPr/>
                  <p:nvPr/>
                </p:nvSpPr>
                <p:spPr>
                  <a:xfrm>
                    <a:off x="7772655" y="5097193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2" name="フリーフォーム 981">
                    <a:extLst>
                      <a:ext uri="{FF2B5EF4-FFF2-40B4-BE49-F238E27FC236}">
                        <a16:creationId xmlns:a16="http://schemas.microsoft.com/office/drawing/2014/main" id="{2B8BF9A2-6F77-38D1-3BDE-C2F9FC9982A2}"/>
                      </a:ext>
                    </a:extLst>
                  </p:cNvPr>
                  <p:cNvSpPr/>
                  <p:nvPr/>
                </p:nvSpPr>
                <p:spPr>
                  <a:xfrm>
                    <a:off x="7647248" y="5222176"/>
                    <a:ext cx="125359" cy="1469"/>
                  </a:xfrm>
                  <a:custGeom>
                    <a:avLst/>
                    <a:gdLst>
                      <a:gd name="connsiteX0" fmla="*/ 0 w 125359"/>
                      <a:gd name="connsiteY0" fmla="*/ 0 h 1469"/>
                      <a:gd name="connsiteX1" fmla="*/ 125359 w 125359"/>
                      <a:gd name="connsiteY1" fmla="*/ 0 h 1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469">
                        <a:moveTo>
                          <a:pt x="0" y="0"/>
                        </a:moveTo>
                        <a:lnTo>
                          <a:pt x="12535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3" name="フリーフォーム 982">
                    <a:extLst>
                      <a:ext uri="{FF2B5EF4-FFF2-40B4-BE49-F238E27FC236}">
                        <a16:creationId xmlns:a16="http://schemas.microsoft.com/office/drawing/2014/main" id="{5EB07D8F-3FB3-DCE5-0195-D925DA3905B7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4" name="フリーフォーム 983">
                    <a:extLst>
                      <a:ext uri="{FF2B5EF4-FFF2-40B4-BE49-F238E27FC236}">
                        <a16:creationId xmlns:a16="http://schemas.microsoft.com/office/drawing/2014/main" id="{2C84BFB1-ACC9-5ED1-D6B8-44A140148190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0 w 125359"/>
                      <a:gd name="connsiteY0" fmla="*/ 0 h 124987"/>
                      <a:gd name="connsiteX1" fmla="*/ 125359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0" y="0"/>
                        </a:moveTo>
                        <a:lnTo>
                          <a:pt x="125359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5" name="フリーフォーム 984">
                    <a:extLst>
                      <a:ext uri="{FF2B5EF4-FFF2-40B4-BE49-F238E27FC236}">
                        <a16:creationId xmlns:a16="http://schemas.microsoft.com/office/drawing/2014/main" id="{9DB6C3B3-28A8-157A-0F23-24C0B571AC7C}"/>
                      </a:ext>
                    </a:extLst>
                  </p:cNvPr>
                  <p:cNvSpPr/>
                  <p:nvPr/>
                </p:nvSpPr>
                <p:spPr>
                  <a:xfrm>
                    <a:off x="7647248" y="5097188"/>
                    <a:ext cx="125359" cy="124987"/>
                  </a:xfrm>
                  <a:custGeom>
                    <a:avLst/>
                    <a:gdLst>
                      <a:gd name="connsiteX0" fmla="*/ 125359 w 125359"/>
                      <a:gd name="connsiteY0" fmla="*/ 0 h 124987"/>
                      <a:gd name="connsiteX1" fmla="*/ 0 w 125359"/>
                      <a:gd name="connsiteY1" fmla="*/ 124987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5359" h="124987">
                        <a:moveTo>
                          <a:pt x="125359" y="0"/>
                        </a:moveTo>
                        <a:lnTo>
                          <a:pt x="0" y="124987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6" name="フリーフォーム 985">
                    <a:extLst>
                      <a:ext uri="{FF2B5EF4-FFF2-40B4-BE49-F238E27FC236}">
                        <a16:creationId xmlns:a16="http://schemas.microsoft.com/office/drawing/2014/main" id="{31AEAC6C-D363-28BA-CB63-3A21FF774E1B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6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7" name="フリーフォーム 986">
                    <a:extLst>
                      <a:ext uri="{FF2B5EF4-FFF2-40B4-BE49-F238E27FC236}">
                        <a16:creationId xmlns:a16="http://schemas.microsoft.com/office/drawing/2014/main" id="{91FC992E-6446-D4B1-EC5A-9F62B3B5560C}"/>
                      </a:ext>
                    </a:extLst>
                  </p:cNvPr>
                  <p:cNvSpPr/>
                  <p:nvPr/>
                </p:nvSpPr>
                <p:spPr>
                  <a:xfrm>
                    <a:off x="8123466" y="5147183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8" name="フリーフォーム 987">
                    <a:extLst>
                      <a:ext uri="{FF2B5EF4-FFF2-40B4-BE49-F238E27FC236}">
                        <a16:creationId xmlns:a16="http://schemas.microsoft.com/office/drawing/2014/main" id="{FB8509CA-E1F8-9BEA-2734-75689C8D004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22194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89" name="フリーフォーム 988">
                    <a:extLst>
                      <a:ext uri="{FF2B5EF4-FFF2-40B4-BE49-F238E27FC236}">
                        <a16:creationId xmlns:a16="http://schemas.microsoft.com/office/drawing/2014/main" id="{DCE09F9C-7B0E-5EEB-1D89-E7EACDEA6C20}"/>
                      </a:ext>
                    </a:extLst>
                  </p:cNvPr>
                  <p:cNvSpPr/>
                  <p:nvPr/>
                </p:nvSpPr>
                <p:spPr>
                  <a:xfrm>
                    <a:off x="8123466" y="5059690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0" name="フリーフォーム 989">
                    <a:extLst>
                      <a:ext uri="{FF2B5EF4-FFF2-40B4-BE49-F238E27FC236}">
                        <a16:creationId xmlns:a16="http://schemas.microsoft.com/office/drawing/2014/main" id="{27787D05-37A6-89EB-D9F4-724D0B2F09C2}"/>
                      </a:ext>
                    </a:extLst>
                  </p:cNvPr>
                  <p:cNvSpPr/>
                  <p:nvPr/>
                </p:nvSpPr>
                <p:spPr>
                  <a:xfrm>
                    <a:off x="8324024" y="4984700"/>
                    <a:ext cx="1474" cy="124987"/>
                  </a:xfrm>
                  <a:custGeom>
                    <a:avLst/>
                    <a:gdLst>
                      <a:gd name="connsiteX0" fmla="*/ 0 w 1474"/>
                      <a:gd name="connsiteY0" fmla="*/ 124987 h 124987"/>
                      <a:gd name="connsiteX1" fmla="*/ 0 w 1474"/>
                      <a:gd name="connsiteY1" fmla="*/ 0 h 12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74" h="124987">
                        <a:moveTo>
                          <a:pt x="0" y="12498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1" name="フリーフォーム 990">
                    <a:extLst>
                      <a:ext uri="{FF2B5EF4-FFF2-40B4-BE49-F238E27FC236}">
                        <a16:creationId xmlns:a16="http://schemas.microsoft.com/office/drawing/2014/main" id="{30C7732C-23FE-3D7B-9499-14ADCD288724}"/>
                      </a:ext>
                    </a:extLst>
                  </p:cNvPr>
                  <p:cNvSpPr/>
                  <p:nvPr/>
                </p:nvSpPr>
                <p:spPr>
                  <a:xfrm>
                    <a:off x="8223745" y="5109687"/>
                    <a:ext cx="100287" cy="37496"/>
                  </a:xfrm>
                  <a:custGeom>
                    <a:avLst/>
                    <a:gdLst>
                      <a:gd name="connsiteX0" fmla="*/ 0 w 100287"/>
                      <a:gd name="connsiteY0" fmla="*/ 37496 h 37496"/>
                      <a:gd name="connsiteX1" fmla="*/ 100288 w 100287"/>
                      <a:gd name="connsiteY1" fmla="*/ 0 h 37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37496">
                        <a:moveTo>
                          <a:pt x="0" y="37496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custDash>
                      <a:ds d="300000" sp="300000"/>
                    </a:custDash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2" name="フリーフォーム 991">
                    <a:extLst>
                      <a:ext uri="{FF2B5EF4-FFF2-40B4-BE49-F238E27FC236}">
                        <a16:creationId xmlns:a16="http://schemas.microsoft.com/office/drawing/2014/main" id="{F832B336-DC3B-EFCD-0AAA-75C209149B34}"/>
                      </a:ext>
                    </a:extLst>
                  </p:cNvPr>
                  <p:cNvSpPr/>
                  <p:nvPr/>
                </p:nvSpPr>
                <p:spPr>
                  <a:xfrm>
                    <a:off x="8223745" y="4984697"/>
                    <a:ext cx="100287" cy="162483"/>
                  </a:xfrm>
                  <a:custGeom>
                    <a:avLst/>
                    <a:gdLst>
                      <a:gd name="connsiteX0" fmla="*/ 0 w 100287"/>
                      <a:gd name="connsiteY0" fmla="*/ 162484 h 162483"/>
                      <a:gd name="connsiteX1" fmla="*/ 100288 w 100287"/>
                      <a:gd name="connsiteY1" fmla="*/ 0 h 162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87" h="162483">
                        <a:moveTo>
                          <a:pt x="0" y="162484"/>
                        </a:moveTo>
                        <a:lnTo>
                          <a:pt x="10028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993" name="フリーフォーム 992">
                    <a:extLst>
                      <a:ext uri="{FF2B5EF4-FFF2-40B4-BE49-F238E27FC236}">
                        <a16:creationId xmlns:a16="http://schemas.microsoft.com/office/drawing/2014/main" id="{2516F348-A9FC-B528-34EF-3F69FF84E44D}"/>
                      </a:ext>
                    </a:extLst>
                  </p:cNvPr>
                  <p:cNvSpPr/>
                  <p:nvPr/>
                </p:nvSpPr>
                <p:spPr>
                  <a:xfrm>
                    <a:off x="8223745" y="5022194"/>
                    <a:ext cx="100279" cy="87493"/>
                  </a:xfrm>
                  <a:custGeom>
                    <a:avLst/>
                    <a:gdLst>
                      <a:gd name="connsiteX0" fmla="*/ 0 w 100279"/>
                      <a:gd name="connsiteY0" fmla="*/ 0 h 87493"/>
                      <a:gd name="connsiteX1" fmla="*/ 100279 w 100279"/>
                      <a:gd name="connsiteY1" fmla="*/ 87493 h 87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279" h="87493">
                        <a:moveTo>
                          <a:pt x="0" y="0"/>
                        </a:moveTo>
                        <a:lnTo>
                          <a:pt x="100279" y="87493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69" name="グラフィックス 304">
                  <a:extLst>
                    <a:ext uri="{FF2B5EF4-FFF2-40B4-BE49-F238E27FC236}">
                      <a16:creationId xmlns:a16="http://schemas.microsoft.com/office/drawing/2014/main" id="{4C8E371E-4A2C-7738-E60B-7FCFCDE92ED7}"/>
                    </a:ext>
                  </a:extLst>
                </p:cNvPr>
                <p:cNvGrpSpPr/>
                <p:nvPr/>
              </p:nvGrpSpPr>
              <p:grpSpPr>
                <a:xfrm>
                  <a:off x="7641865" y="4729572"/>
                  <a:ext cx="687495" cy="497915"/>
                  <a:chOff x="7641865" y="4729572"/>
                  <a:chExt cx="687495" cy="497915"/>
                </a:xfrm>
                <a:solidFill>
                  <a:srgbClr val="000000"/>
                </a:solidFill>
              </p:grpSpPr>
              <p:sp>
                <p:nvSpPr>
                  <p:cNvPr id="870" name="フリーフォーム 869">
                    <a:extLst>
                      <a:ext uri="{FF2B5EF4-FFF2-40B4-BE49-F238E27FC236}">
                        <a16:creationId xmlns:a16="http://schemas.microsoft.com/office/drawing/2014/main" id="{1414FF35-73B6-204C-BE1F-A30C6D6A3F25}"/>
                      </a:ext>
                    </a:extLst>
                  </p:cNvPr>
                  <p:cNvSpPr/>
                  <p:nvPr/>
                </p:nvSpPr>
                <p:spPr>
                  <a:xfrm>
                    <a:off x="8017793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1" name="フリーフォーム 870">
                    <a:extLst>
                      <a:ext uri="{FF2B5EF4-FFF2-40B4-BE49-F238E27FC236}">
                        <a16:creationId xmlns:a16="http://schemas.microsoft.com/office/drawing/2014/main" id="{37BD19A3-CD34-0CDD-82EC-75993CF2FD58}"/>
                      </a:ext>
                    </a:extLst>
                  </p:cNvPr>
                  <p:cNvSpPr/>
                  <p:nvPr/>
                </p:nvSpPr>
                <p:spPr>
                  <a:xfrm>
                    <a:off x="7641865" y="48420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2" name="フリーフォーム 871">
                    <a:extLst>
                      <a:ext uri="{FF2B5EF4-FFF2-40B4-BE49-F238E27FC236}">
                        <a16:creationId xmlns:a16="http://schemas.microsoft.com/office/drawing/2014/main" id="{C539FC50-F36A-499B-FA75-C370B57CBBBC}"/>
                      </a:ext>
                    </a:extLst>
                  </p:cNvPr>
                  <p:cNvSpPr/>
                  <p:nvPr/>
                </p:nvSpPr>
                <p:spPr>
                  <a:xfrm>
                    <a:off x="8318649" y="4729572"/>
                    <a:ext cx="10656" cy="10624"/>
                  </a:xfrm>
                  <a:custGeom>
                    <a:avLst/>
                    <a:gdLst>
                      <a:gd name="connsiteX0" fmla="*/ 10656 w 10656"/>
                      <a:gd name="connsiteY0" fmla="*/ 5312 h 10624"/>
                      <a:gd name="connsiteX1" fmla="*/ 5328 w 10656"/>
                      <a:gd name="connsiteY1" fmla="*/ 10625 h 10624"/>
                      <a:gd name="connsiteX2" fmla="*/ 0 w 10656"/>
                      <a:gd name="connsiteY2" fmla="*/ 5312 h 10624"/>
                      <a:gd name="connsiteX3" fmla="*/ 5328 w 10656"/>
                      <a:gd name="connsiteY3" fmla="*/ 0 h 10624"/>
                      <a:gd name="connsiteX4" fmla="*/ 10656 w 10656"/>
                      <a:gd name="connsiteY4" fmla="*/ 5312 h 1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6" h="10624">
                        <a:moveTo>
                          <a:pt x="10656" y="5312"/>
                        </a:moveTo>
                        <a:cubicBezTo>
                          <a:pt x="10656" y="8246"/>
                          <a:pt x="8271" y="10625"/>
                          <a:pt x="5328" y="10625"/>
                        </a:cubicBezTo>
                        <a:cubicBezTo>
                          <a:pt x="2385" y="10625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1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3" name="フリーフォーム 872">
                    <a:extLst>
                      <a:ext uri="{FF2B5EF4-FFF2-40B4-BE49-F238E27FC236}">
                        <a16:creationId xmlns:a16="http://schemas.microsoft.com/office/drawing/2014/main" id="{E6916F47-DAA7-609F-D80F-25A1565C9C95}"/>
                      </a:ext>
                    </a:extLst>
                  </p:cNvPr>
                  <p:cNvSpPr/>
                  <p:nvPr/>
                </p:nvSpPr>
                <p:spPr>
                  <a:xfrm>
                    <a:off x="7942721" y="4729572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4" name="フリーフォーム 873">
                    <a:extLst>
                      <a:ext uri="{FF2B5EF4-FFF2-40B4-BE49-F238E27FC236}">
                        <a16:creationId xmlns:a16="http://schemas.microsoft.com/office/drawing/2014/main" id="{863ABD5C-A877-F75F-9C9E-39F977652F32}"/>
                      </a:ext>
                    </a:extLst>
                  </p:cNvPr>
                  <p:cNvSpPr/>
                  <p:nvPr/>
                </p:nvSpPr>
                <p:spPr>
                  <a:xfrm>
                    <a:off x="8017849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5" name="フリーフォーム 874">
                    <a:extLst>
                      <a:ext uri="{FF2B5EF4-FFF2-40B4-BE49-F238E27FC236}">
                        <a16:creationId xmlns:a16="http://schemas.microsoft.com/office/drawing/2014/main" id="{B946097B-45DB-065C-6075-372D4E70B4DD}"/>
                      </a:ext>
                    </a:extLst>
                  </p:cNvPr>
                  <p:cNvSpPr/>
                  <p:nvPr/>
                </p:nvSpPr>
                <p:spPr>
                  <a:xfrm>
                    <a:off x="7641920" y="5216864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876" name="フリーフォーム 875">
                    <a:extLst>
                      <a:ext uri="{FF2B5EF4-FFF2-40B4-BE49-F238E27FC236}">
                        <a16:creationId xmlns:a16="http://schemas.microsoft.com/office/drawing/2014/main" id="{00A07D59-AA0F-F1DD-CB98-CFAF0E58C345}"/>
                      </a:ext>
                    </a:extLst>
                  </p:cNvPr>
                  <p:cNvSpPr/>
                  <p:nvPr/>
                </p:nvSpPr>
                <p:spPr>
                  <a:xfrm>
                    <a:off x="8318705" y="5104373"/>
                    <a:ext cx="10655" cy="10623"/>
                  </a:xfrm>
                  <a:custGeom>
                    <a:avLst/>
                    <a:gdLst>
                      <a:gd name="connsiteX0" fmla="*/ 10656 w 10655"/>
                      <a:gd name="connsiteY0" fmla="*/ 5312 h 10623"/>
                      <a:gd name="connsiteX1" fmla="*/ 5328 w 10655"/>
                      <a:gd name="connsiteY1" fmla="*/ 10624 h 10623"/>
                      <a:gd name="connsiteX2" fmla="*/ 0 w 10655"/>
                      <a:gd name="connsiteY2" fmla="*/ 5312 h 10623"/>
                      <a:gd name="connsiteX3" fmla="*/ 5328 w 10655"/>
                      <a:gd name="connsiteY3" fmla="*/ 0 h 10623"/>
                      <a:gd name="connsiteX4" fmla="*/ 10656 w 10655"/>
                      <a:gd name="connsiteY4" fmla="*/ 5312 h 10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55" h="10623">
                        <a:moveTo>
                          <a:pt x="10656" y="5312"/>
                        </a:moveTo>
                        <a:cubicBezTo>
                          <a:pt x="10656" y="8246"/>
                          <a:pt x="8270" y="10624"/>
                          <a:pt x="5328" y="10624"/>
                        </a:cubicBezTo>
                        <a:cubicBezTo>
                          <a:pt x="2385" y="10624"/>
                          <a:pt x="0" y="8246"/>
                          <a:pt x="0" y="5312"/>
                        </a:cubicBezTo>
                        <a:cubicBezTo>
                          <a:pt x="0" y="2378"/>
                          <a:pt x="2385" y="0"/>
                          <a:pt x="5328" y="0"/>
                        </a:cubicBezTo>
                        <a:cubicBezTo>
                          <a:pt x="8270" y="0"/>
                          <a:pt x="10656" y="2378"/>
                          <a:pt x="10656" y="5312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444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  <p:grpSp>
          <p:nvGrpSpPr>
            <p:cNvPr id="1442" name="グループ化 1441">
              <a:extLst>
                <a:ext uri="{FF2B5EF4-FFF2-40B4-BE49-F238E27FC236}">
                  <a16:creationId xmlns:a16="http://schemas.microsoft.com/office/drawing/2014/main" id="{E94F7BD6-3F83-500D-6EB9-21520AD1EE9E}"/>
                </a:ext>
              </a:extLst>
            </p:cNvPr>
            <p:cNvGrpSpPr/>
            <p:nvPr/>
          </p:nvGrpSpPr>
          <p:grpSpPr>
            <a:xfrm>
              <a:off x="1331884" y="1849602"/>
              <a:ext cx="7019821" cy="505156"/>
              <a:chOff x="1304633" y="4021897"/>
              <a:chExt cx="7019821" cy="505156"/>
            </a:xfrm>
          </p:grpSpPr>
          <p:grpSp>
            <p:nvGrpSpPr>
              <p:cNvPr id="1443" name="グループ化 1442">
                <a:extLst>
                  <a:ext uri="{FF2B5EF4-FFF2-40B4-BE49-F238E27FC236}">
                    <a16:creationId xmlns:a16="http://schemas.microsoft.com/office/drawing/2014/main" id="{2CA11010-6F63-95DD-6D94-2FC36C82075D}"/>
                  </a:ext>
                </a:extLst>
              </p:cNvPr>
              <p:cNvGrpSpPr/>
              <p:nvPr/>
            </p:nvGrpSpPr>
            <p:grpSpPr>
              <a:xfrm>
                <a:off x="1304633" y="4027920"/>
                <a:ext cx="677002" cy="499133"/>
                <a:chOff x="1304633" y="4027920"/>
                <a:chExt cx="677002" cy="499133"/>
              </a:xfrm>
            </p:grpSpPr>
            <p:grpSp>
              <p:nvGrpSpPr>
                <p:cNvPr id="1731" name="グラフィックス 331">
                  <a:extLst>
                    <a:ext uri="{FF2B5EF4-FFF2-40B4-BE49-F238E27FC236}">
                      <a16:creationId xmlns:a16="http://schemas.microsoft.com/office/drawing/2014/main" id="{75E20C90-2126-D5F2-EE85-376F49416D77}"/>
                    </a:ext>
                  </a:extLst>
                </p:cNvPr>
                <p:cNvGrpSpPr/>
                <p:nvPr/>
              </p:nvGrpSpPr>
              <p:grpSpPr>
                <a:xfrm>
                  <a:off x="1319897" y="4043238"/>
                  <a:ext cx="646473" cy="468506"/>
                  <a:chOff x="1319897" y="4043238"/>
                  <a:chExt cx="646473" cy="468506"/>
                </a:xfrm>
              </p:grpSpPr>
              <p:sp>
                <p:nvSpPr>
                  <p:cNvPr id="1740" name="フリーフォーム 1739">
                    <a:extLst>
                      <a:ext uri="{FF2B5EF4-FFF2-40B4-BE49-F238E27FC236}">
                        <a16:creationId xmlns:a16="http://schemas.microsoft.com/office/drawing/2014/main" id="{88248919-326C-90BC-6C57-0E0A9A6FF7EB}"/>
                      </a:ext>
                    </a:extLst>
                  </p:cNvPr>
                  <p:cNvSpPr/>
                  <p:nvPr/>
                </p:nvSpPr>
                <p:spPr>
                  <a:xfrm>
                    <a:off x="1319897" y="4511738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1" name="フリーフォーム 1740">
                    <a:extLst>
                      <a:ext uri="{FF2B5EF4-FFF2-40B4-BE49-F238E27FC236}">
                        <a16:creationId xmlns:a16="http://schemas.microsoft.com/office/drawing/2014/main" id="{94E5C3D9-1745-7ECF-8039-946973A5230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2" name="フリーフォーム 1741">
                    <a:extLst>
                      <a:ext uri="{FF2B5EF4-FFF2-40B4-BE49-F238E27FC236}">
                        <a16:creationId xmlns:a16="http://schemas.microsoft.com/office/drawing/2014/main" id="{1A7AB209-2A08-B4C7-C67F-794F4980605D}"/>
                      </a:ext>
                    </a:extLst>
                  </p:cNvPr>
                  <p:cNvSpPr/>
                  <p:nvPr/>
                </p:nvSpPr>
                <p:spPr>
                  <a:xfrm>
                    <a:off x="1679049" y="4151353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3" name="フリーフォーム 1742">
                    <a:extLst>
                      <a:ext uri="{FF2B5EF4-FFF2-40B4-BE49-F238E27FC236}">
                        <a16:creationId xmlns:a16="http://schemas.microsoft.com/office/drawing/2014/main" id="{FB6B7F26-7851-D289-3D54-767909AB96D8}"/>
                      </a:ext>
                    </a:extLst>
                  </p:cNvPr>
                  <p:cNvSpPr/>
                  <p:nvPr/>
                </p:nvSpPr>
                <p:spPr>
                  <a:xfrm>
                    <a:off x="1319897" y="4151353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4" name="フリーフォーム 1743">
                    <a:extLst>
                      <a:ext uri="{FF2B5EF4-FFF2-40B4-BE49-F238E27FC236}">
                        <a16:creationId xmlns:a16="http://schemas.microsoft.com/office/drawing/2014/main" id="{70499F71-D63D-A85C-8D6A-6C7CEEE817D9}"/>
                      </a:ext>
                    </a:extLst>
                  </p:cNvPr>
                  <p:cNvSpPr/>
                  <p:nvPr/>
                </p:nvSpPr>
                <p:spPr>
                  <a:xfrm>
                    <a:off x="1319897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5" name="フリーフォーム 1744">
                    <a:extLst>
                      <a:ext uri="{FF2B5EF4-FFF2-40B4-BE49-F238E27FC236}">
                        <a16:creationId xmlns:a16="http://schemas.microsoft.com/office/drawing/2014/main" id="{735B9047-466F-9C3C-1476-48FE48A47194}"/>
                      </a:ext>
                    </a:extLst>
                  </p:cNvPr>
                  <p:cNvSpPr/>
                  <p:nvPr/>
                </p:nvSpPr>
                <p:spPr>
                  <a:xfrm>
                    <a:off x="1679049" y="4043238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6" name="フリーフォーム 1745">
                    <a:extLst>
                      <a:ext uri="{FF2B5EF4-FFF2-40B4-BE49-F238E27FC236}">
                        <a16:creationId xmlns:a16="http://schemas.microsoft.com/office/drawing/2014/main" id="{9AA4F720-E001-9AFF-4B87-0BAC5585D53C}"/>
                      </a:ext>
                    </a:extLst>
                  </p:cNvPr>
                  <p:cNvSpPr/>
                  <p:nvPr/>
                </p:nvSpPr>
                <p:spPr>
                  <a:xfrm>
                    <a:off x="1607194" y="404324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7" name="フリーフォーム 1746">
                    <a:extLst>
                      <a:ext uri="{FF2B5EF4-FFF2-40B4-BE49-F238E27FC236}">
                        <a16:creationId xmlns:a16="http://schemas.microsoft.com/office/drawing/2014/main" id="{23A0E916-1AFC-8BB0-B4BE-B23BA58856A5}"/>
                      </a:ext>
                    </a:extLst>
                  </p:cNvPr>
                  <p:cNvSpPr/>
                  <p:nvPr/>
                </p:nvSpPr>
                <p:spPr>
                  <a:xfrm>
                    <a:off x="1966346" y="4043244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48" name="フリーフォーム 1747">
                    <a:extLst>
                      <a:ext uri="{FF2B5EF4-FFF2-40B4-BE49-F238E27FC236}">
                        <a16:creationId xmlns:a16="http://schemas.microsoft.com/office/drawing/2014/main" id="{90A66D18-420F-936A-372A-572592F5D578}"/>
                      </a:ext>
                    </a:extLst>
                  </p:cNvPr>
                  <p:cNvSpPr/>
                  <p:nvPr/>
                </p:nvSpPr>
                <p:spPr>
                  <a:xfrm>
                    <a:off x="1679049" y="4403629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32" name="グラフィックス 331">
                  <a:extLst>
                    <a:ext uri="{FF2B5EF4-FFF2-40B4-BE49-F238E27FC236}">
                      <a16:creationId xmlns:a16="http://schemas.microsoft.com/office/drawing/2014/main" id="{94521651-AF32-50D8-7D97-F68B224E9B2E}"/>
                    </a:ext>
                  </a:extLst>
                </p:cNvPr>
                <p:cNvGrpSpPr/>
                <p:nvPr/>
              </p:nvGrpSpPr>
              <p:grpSpPr>
                <a:xfrm>
                  <a:off x="1304633" y="4027920"/>
                  <a:ext cx="677002" cy="499133"/>
                  <a:chOff x="1304633" y="4027920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733" name="フリーフォーム 1732">
                    <a:extLst>
                      <a:ext uri="{FF2B5EF4-FFF2-40B4-BE49-F238E27FC236}">
                        <a16:creationId xmlns:a16="http://schemas.microsoft.com/office/drawing/2014/main" id="{2B301B86-41F0-AC27-780B-F6EF11B8983F}"/>
                      </a:ext>
                    </a:extLst>
                  </p:cNvPr>
                  <p:cNvSpPr/>
                  <p:nvPr/>
                </p:nvSpPr>
                <p:spPr>
                  <a:xfrm>
                    <a:off x="1663785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4" name="フリーフォーム 1733">
                    <a:extLst>
                      <a:ext uri="{FF2B5EF4-FFF2-40B4-BE49-F238E27FC236}">
                        <a16:creationId xmlns:a16="http://schemas.microsoft.com/office/drawing/2014/main" id="{784B80A1-029D-9021-F1A8-5B6F58BA617D}"/>
                      </a:ext>
                    </a:extLst>
                  </p:cNvPr>
                  <p:cNvSpPr/>
                  <p:nvPr/>
                </p:nvSpPr>
                <p:spPr>
                  <a:xfrm>
                    <a:off x="1304633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5" name="フリーフォーム 1734">
                    <a:extLst>
                      <a:ext uri="{FF2B5EF4-FFF2-40B4-BE49-F238E27FC236}">
                        <a16:creationId xmlns:a16="http://schemas.microsoft.com/office/drawing/2014/main" id="{C98A6E9C-894E-B501-354C-DE98686CE3CE}"/>
                      </a:ext>
                    </a:extLst>
                  </p:cNvPr>
                  <p:cNvSpPr/>
                  <p:nvPr/>
                </p:nvSpPr>
                <p:spPr>
                  <a:xfrm>
                    <a:off x="1304633" y="44964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6" name="フリーフォーム 1735">
                    <a:extLst>
                      <a:ext uri="{FF2B5EF4-FFF2-40B4-BE49-F238E27FC236}">
                        <a16:creationId xmlns:a16="http://schemas.microsoft.com/office/drawing/2014/main" id="{2B967936-D80B-72E2-E438-70AB12731190}"/>
                      </a:ext>
                    </a:extLst>
                  </p:cNvPr>
                  <p:cNvSpPr/>
                  <p:nvPr/>
                </p:nvSpPr>
                <p:spPr>
                  <a:xfrm>
                    <a:off x="1951106" y="4027920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7" name="フリーフォーム 1736">
                    <a:extLst>
                      <a:ext uri="{FF2B5EF4-FFF2-40B4-BE49-F238E27FC236}">
                        <a16:creationId xmlns:a16="http://schemas.microsoft.com/office/drawing/2014/main" id="{BEF2120B-68B6-A271-BAE5-1B3A05863A47}"/>
                      </a:ext>
                    </a:extLst>
                  </p:cNvPr>
                  <p:cNvSpPr/>
                  <p:nvPr/>
                </p:nvSpPr>
                <p:spPr>
                  <a:xfrm>
                    <a:off x="1951107" y="4388306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8" name="フリーフォーム 1737">
                    <a:extLst>
                      <a:ext uri="{FF2B5EF4-FFF2-40B4-BE49-F238E27FC236}">
                        <a16:creationId xmlns:a16="http://schemas.microsoft.com/office/drawing/2014/main" id="{00A71931-2041-13DE-975A-C61AD9511219}"/>
                      </a:ext>
                    </a:extLst>
                  </p:cNvPr>
                  <p:cNvSpPr/>
                  <p:nvPr/>
                </p:nvSpPr>
                <p:spPr>
                  <a:xfrm>
                    <a:off x="1591955" y="4027921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9" name="フリーフォーム 1738">
                    <a:extLst>
                      <a:ext uri="{FF2B5EF4-FFF2-40B4-BE49-F238E27FC236}">
                        <a16:creationId xmlns:a16="http://schemas.microsoft.com/office/drawing/2014/main" id="{8F62E159-B902-2139-C70A-54E2C4A42561}"/>
                      </a:ext>
                    </a:extLst>
                  </p:cNvPr>
                  <p:cNvSpPr/>
                  <p:nvPr/>
                </p:nvSpPr>
                <p:spPr>
                  <a:xfrm>
                    <a:off x="1663785" y="413603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4" name="グループ化 1443">
                <a:extLst>
                  <a:ext uri="{FF2B5EF4-FFF2-40B4-BE49-F238E27FC236}">
                    <a16:creationId xmlns:a16="http://schemas.microsoft.com/office/drawing/2014/main" id="{45BD5773-60DA-456C-28CF-C689F5E60D68}"/>
                  </a:ext>
                </a:extLst>
              </p:cNvPr>
              <p:cNvGrpSpPr/>
              <p:nvPr/>
            </p:nvGrpSpPr>
            <p:grpSpPr>
              <a:xfrm>
                <a:off x="2104822" y="4115844"/>
                <a:ext cx="674159" cy="323614"/>
                <a:chOff x="2104822" y="4115844"/>
                <a:chExt cx="674159" cy="323614"/>
              </a:xfrm>
            </p:grpSpPr>
            <p:grpSp>
              <p:nvGrpSpPr>
                <p:cNvPr id="1708" name="グラフィックス 332">
                  <a:extLst>
                    <a:ext uri="{FF2B5EF4-FFF2-40B4-BE49-F238E27FC236}">
                      <a16:creationId xmlns:a16="http://schemas.microsoft.com/office/drawing/2014/main" id="{F1086CC3-EB47-46CF-6CA8-BD8B4B64B8C9}"/>
                    </a:ext>
                  </a:extLst>
                </p:cNvPr>
                <p:cNvGrpSpPr/>
                <p:nvPr/>
              </p:nvGrpSpPr>
              <p:grpSpPr>
                <a:xfrm>
                  <a:off x="2114754" y="4125775"/>
                  <a:ext cx="657027" cy="306500"/>
                  <a:chOff x="2114754" y="4125775"/>
                  <a:chExt cx="657027" cy="306500"/>
                </a:xfrm>
              </p:grpSpPr>
              <p:sp>
                <p:nvSpPr>
                  <p:cNvPr id="1717" name="フリーフォーム 1716">
                    <a:extLst>
                      <a:ext uri="{FF2B5EF4-FFF2-40B4-BE49-F238E27FC236}">
                        <a16:creationId xmlns:a16="http://schemas.microsoft.com/office/drawing/2014/main" id="{24D8E80A-E8D1-A89D-D3E1-81A783E44383}"/>
                      </a:ext>
                    </a:extLst>
                  </p:cNvPr>
                  <p:cNvSpPr/>
                  <p:nvPr/>
                </p:nvSpPr>
                <p:spPr>
                  <a:xfrm>
                    <a:off x="2348431" y="4429528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8" name="フリーフォーム 1717">
                    <a:extLst>
                      <a:ext uri="{FF2B5EF4-FFF2-40B4-BE49-F238E27FC236}">
                        <a16:creationId xmlns:a16="http://schemas.microsoft.com/office/drawing/2014/main" id="{762B5578-5054-F7CF-4D5B-71DEF6292E58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9" name="フリーフォーム 1718">
                    <a:extLst>
                      <a:ext uri="{FF2B5EF4-FFF2-40B4-BE49-F238E27FC236}">
                        <a16:creationId xmlns:a16="http://schemas.microsoft.com/office/drawing/2014/main" id="{A4D110E2-FCBA-E651-A57E-A3A178745E41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95872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0" name="フリーフォーム 1719">
                    <a:extLst>
                      <a:ext uri="{FF2B5EF4-FFF2-40B4-BE49-F238E27FC236}">
                        <a16:creationId xmlns:a16="http://schemas.microsoft.com/office/drawing/2014/main" id="{65B2AAFF-40B5-2C67-C113-9A3C5E88D1BD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95872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1" name="フリーフォーム 1720">
                    <a:extLst>
                      <a:ext uri="{FF2B5EF4-FFF2-40B4-BE49-F238E27FC236}">
                        <a16:creationId xmlns:a16="http://schemas.microsoft.com/office/drawing/2014/main" id="{907681F0-E8F9-5AD4-2477-E7DBCA8DDB45}"/>
                      </a:ext>
                    </a:extLst>
                  </p:cNvPr>
                  <p:cNvSpPr/>
                  <p:nvPr/>
                </p:nvSpPr>
                <p:spPr>
                  <a:xfrm>
                    <a:off x="2348431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2" name="フリーフォーム 1721">
                    <a:extLst>
                      <a:ext uri="{FF2B5EF4-FFF2-40B4-BE49-F238E27FC236}">
                        <a16:creationId xmlns:a16="http://schemas.microsoft.com/office/drawing/2014/main" id="{5278BFB3-FDCD-D4EE-B6B4-2372A7E311D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3" name="フリーフォーム 1722">
                    <a:extLst>
                      <a:ext uri="{FF2B5EF4-FFF2-40B4-BE49-F238E27FC236}">
                        <a16:creationId xmlns:a16="http://schemas.microsoft.com/office/drawing/2014/main" id="{110D9CE9-DDFF-784A-030D-F02F2FED3A9B}"/>
                      </a:ext>
                    </a:extLst>
                  </p:cNvPr>
                  <p:cNvSpPr/>
                  <p:nvPr/>
                </p:nvSpPr>
                <p:spPr>
                  <a:xfrm>
                    <a:off x="2535357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4" name="フリーフォーム 1723">
                    <a:extLst>
                      <a:ext uri="{FF2B5EF4-FFF2-40B4-BE49-F238E27FC236}">
                        <a16:creationId xmlns:a16="http://schemas.microsoft.com/office/drawing/2014/main" id="{0E9F591D-7BF0-A805-989A-60D01899C8CC}"/>
                      </a:ext>
                    </a:extLst>
                  </p:cNvPr>
                  <p:cNvSpPr/>
                  <p:nvPr/>
                </p:nvSpPr>
                <p:spPr>
                  <a:xfrm>
                    <a:off x="2769034" y="4125779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5" name="フリーフォーム 1724">
                    <a:extLst>
                      <a:ext uri="{FF2B5EF4-FFF2-40B4-BE49-F238E27FC236}">
                        <a16:creationId xmlns:a16="http://schemas.microsoft.com/office/drawing/2014/main" id="{23A100E1-BBB2-1DC1-D9D9-B19249C30125}"/>
                      </a:ext>
                    </a:extLst>
                  </p:cNvPr>
                  <p:cNvSpPr/>
                  <p:nvPr/>
                </p:nvSpPr>
                <p:spPr>
                  <a:xfrm>
                    <a:off x="2582108" y="435943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6" name="フリーフォーム 1725">
                    <a:extLst>
                      <a:ext uri="{FF2B5EF4-FFF2-40B4-BE49-F238E27FC236}">
                        <a16:creationId xmlns:a16="http://schemas.microsoft.com/office/drawing/2014/main" id="{592FD566-4454-1FEB-DBAF-78BDDDEBC2F4}"/>
                      </a:ext>
                    </a:extLst>
                  </p:cNvPr>
                  <p:cNvSpPr/>
                  <p:nvPr/>
                </p:nvSpPr>
                <p:spPr>
                  <a:xfrm>
                    <a:off x="2114754" y="4429527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7" name="フリーフォーム 1726">
                    <a:extLst>
                      <a:ext uri="{FF2B5EF4-FFF2-40B4-BE49-F238E27FC236}">
                        <a16:creationId xmlns:a16="http://schemas.microsoft.com/office/drawing/2014/main" id="{CFEE2AF9-0AA3-F447-8D0D-58C57769E85B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747" cy="233656"/>
                  </a:xfrm>
                  <a:custGeom>
                    <a:avLst/>
                    <a:gdLst>
                      <a:gd name="connsiteX0" fmla="*/ 0 w 2747"/>
                      <a:gd name="connsiteY0" fmla="*/ 233656 h 233656"/>
                      <a:gd name="connsiteX1" fmla="*/ 0 w 2747"/>
                      <a:gd name="connsiteY1" fmla="*/ 0 h 233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747" h="233656">
                        <a:moveTo>
                          <a:pt x="0" y="23365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8" name="フリーフォーム 1727">
                    <a:extLst>
                      <a:ext uri="{FF2B5EF4-FFF2-40B4-BE49-F238E27FC236}">
                        <a16:creationId xmlns:a16="http://schemas.microsoft.com/office/drawing/2014/main" id="{C2060227-A31C-2EE3-8F58-500BD0F494F0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95871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29" name="フリーフォーム 1728">
                    <a:extLst>
                      <a:ext uri="{FF2B5EF4-FFF2-40B4-BE49-F238E27FC236}">
                        <a16:creationId xmlns:a16="http://schemas.microsoft.com/office/drawing/2014/main" id="{1E1C44F1-D403-B3B2-9045-F236F1F7B2E3}"/>
                      </a:ext>
                    </a:extLst>
                  </p:cNvPr>
                  <p:cNvSpPr/>
                  <p:nvPr/>
                </p:nvSpPr>
                <p:spPr>
                  <a:xfrm>
                    <a:off x="2114754" y="4125775"/>
                    <a:ext cx="186941" cy="70096"/>
                  </a:xfrm>
                  <a:custGeom>
                    <a:avLst/>
                    <a:gdLst>
                      <a:gd name="connsiteX0" fmla="*/ 0 w 186941"/>
                      <a:gd name="connsiteY0" fmla="*/ 70097 h 70096"/>
                      <a:gd name="connsiteX1" fmla="*/ 186942 w 186941"/>
                      <a:gd name="connsiteY1" fmla="*/ 0 h 70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6941" h="70096">
                        <a:moveTo>
                          <a:pt x="0" y="70097"/>
                        </a:moveTo>
                        <a:lnTo>
                          <a:pt x="18694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30" name="フリーフォーム 1729">
                    <a:extLst>
                      <a:ext uri="{FF2B5EF4-FFF2-40B4-BE49-F238E27FC236}">
                        <a16:creationId xmlns:a16="http://schemas.microsoft.com/office/drawing/2014/main" id="{3049A0E6-3937-6E5D-230F-A4EABCCAE865}"/>
                      </a:ext>
                    </a:extLst>
                  </p:cNvPr>
                  <p:cNvSpPr/>
                  <p:nvPr/>
                </p:nvSpPr>
                <p:spPr>
                  <a:xfrm>
                    <a:off x="2301680" y="4125779"/>
                    <a:ext cx="233677" cy="2747"/>
                  </a:xfrm>
                  <a:custGeom>
                    <a:avLst/>
                    <a:gdLst>
                      <a:gd name="connsiteX0" fmla="*/ 0 w 233677"/>
                      <a:gd name="connsiteY0" fmla="*/ 0 h 2747"/>
                      <a:gd name="connsiteX1" fmla="*/ 233677 w 233677"/>
                      <a:gd name="connsiteY1" fmla="*/ 0 h 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33677" h="2747">
                        <a:moveTo>
                          <a:pt x="0" y="0"/>
                        </a:moveTo>
                        <a:lnTo>
                          <a:pt x="23367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709" name="グラフィックス 332">
                  <a:extLst>
                    <a:ext uri="{FF2B5EF4-FFF2-40B4-BE49-F238E27FC236}">
                      <a16:creationId xmlns:a16="http://schemas.microsoft.com/office/drawing/2014/main" id="{55ADBCC2-D215-388A-C0A4-80EF024F66A1}"/>
                    </a:ext>
                  </a:extLst>
                </p:cNvPr>
                <p:cNvGrpSpPr/>
                <p:nvPr/>
              </p:nvGrpSpPr>
              <p:grpSpPr>
                <a:xfrm>
                  <a:off x="2104822" y="4115844"/>
                  <a:ext cx="674159" cy="323614"/>
                  <a:chOff x="2104822" y="4115844"/>
                  <a:chExt cx="674159" cy="323614"/>
                </a:xfrm>
                <a:solidFill>
                  <a:srgbClr val="000000"/>
                </a:solidFill>
              </p:grpSpPr>
              <p:sp>
                <p:nvSpPr>
                  <p:cNvPr id="1710" name="フリーフォーム 1709">
                    <a:extLst>
                      <a:ext uri="{FF2B5EF4-FFF2-40B4-BE49-F238E27FC236}">
                        <a16:creationId xmlns:a16="http://schemas.microsoft.com/office/drawing/2014/main" id="{32891237-426A-B43F-67BF-6F9E611D33EC}"/>
                      </a:ext>
                    </a:extLst>
                  </p:cNvPr>
                  <p:cNvSpPr/>
                  <p:nvPr/>
                </p:nvSpPr>
                <p:spPr>
                  <a:xfrm>
                    <a:off x="2572177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1" name="フリーフォーム 1710">
                    <a:extLst>
                      <a:ext uri="{FF2B5EF4-FFF2-40B4-BE49-F238E27FC236}">
                        <a16:creationId xmlns:a16="http://schemas.microsoft.com/office/drawing/2014/main" id="{6ACAE11F-FD64-8995-E53E-81CF29BD742B}"/>
                      </a:ext>
                    </a:extLst>
                  </p:cNvPr>
                  <p:cNvSpPr/>
                  <p:nvPr/>
                </p:nvSpPr>
                <p:spPr>
                  <a:xfrm>
                    <a:off x="2759118" y="4115844"/>
                    <a:ext cx="19863" cy="19862"/>
                  </a:xfrm>
                  <a:custGeom>
                    <a:avLst/>
                    <a:gdLst>
                      <a:gd name="connsiteX0" fmla="*/ 19864 w 19863"/>
                      <a:gd name="connsiteY0" fmla="*/ 9931 h 19862"/>
                      <a:gd name="connsiteX1" fmla="*/ 9932 w 19863"/>
                      <a:gd name="connsiteY1" fmla="*/ 19862 h 19862"/>
                      <a:gd name="connsiteX2" fmla="*/ 0 w 19863"/>
                      <a:gd name="connsiteY2" fmla="*/ 9931 h 19862"/>
                      <a:gd name="connsiteX3" fmla="*/ 9932 w 19863"/>
                      <a:gd name="connsiteY3" fmla="*/ 0 h 19862"/>
                      <a:gd name="connsiteX4" fmla="*/ 19864 w 19863"/>
                      <a:gd name="connsiteY4" fmla="*/ 9931 h 19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3" h="19862">
                        <a:moveTo>
                          <a:pt x="19864" y="9931"/>
                        </a:moveTo>
                        <a:cubicBezTo>
                          <a:pt x="19864" y="15416"/>
                          <a:pt x="15417" y="19862"/>
                          <a:pt x="9932" y="19862"/>
                        </a:cubicBezTo>
                        <a:cubicBezTo>
                          <a:pt x="4447" y="19862"/>
                          <a:pt x="0" y="15416"/>
                          <a:pt x="0" y="9931"/>
                        </a:cubicBezTo>
                        <a:cubicBezTo>
                          <a:pt x="0" y="4446"/>
                          <a:pt x="4447" y="0"/>
                          <a:pt x="9932" y="0"/>
                        </a:cubicBezTo>
                        <a:cubicBezTo>
                          <a:pt x="15417" y="0"/>
                          <a:pt x="19864" y="4446"/>
                          <a:pt x="19864" y="9931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2" name="フリーフォーム 1711">
                    <a:extLst>
                      <a:ext uri="{FF2B5EF4-FFF2-40B4-BE49-F238E27FC236}">
                        <a16:creationId xmlns:a16="http://schemas.microsoft.com/office/drawing/2014/main" id="{23CF260E-888C-3A9B-7764-3DAD6647214F}"/>
                      </a:ext>
                    </a:extLst>
                  </p:cNvPr>
                  <p:cNvSpPr/>
                  <p:nvPr/>
                </p:nvSpPr>
                <p:spPr>
                  <a:xfrm>
                    <a:off x="2759118" y="434950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3" name="フリーフォーム 1712">
                    <a:extLst>
                      <a:ext uri="{FF2B5EF4-FFF2-40B4-BE49-F238E27FC236}">
                        <a16:creationId xmlns:a16="http://schemas.microsoft.com/office/drawing/2014/main" id="{4AA37543-70BA-1B98-31B7-BAE5EBB3C376}"/>
                      </a:ext>
                    </a:extLst>
                  </p:cNvPr>
                  <p:cNvSpPr/>
                  <p:nvPr/>
                </p:nvSpPr>
                <p:spPr>
                  <a:xfrm>
                    <a:off x="2572177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4" name="フリーフォーム 1713">
                    <a:extLst>
                      <a:ext uri="{FF2B5EF4-FFF2-40B4-BE49-F238E27FC236}">
                        <a16:creationId xmlns:a16="http://schemas.microsoft.com/office/drawing/2014/main" id="{55012EB4-8685-23D3-B820-D10E5FC0DEEC}"/>
                      </a:ext>
                    </a:extLst>
                  </p:cNvPr>
                  <p:cNvSpPr/>
                  <p:nvPr/>
                </p:nvSpPr>
                <p:spPr>
                  <a:xfrm>
                    <a:off x="2104822" y="4185941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5" name="フリーフォーム 1714">
                    <a:extLst>
                      <a:ext uri="{FF2B5EF4-FFF2-40B4-BE49-F238E27FC236}">
                        <a16:creationId xmlns:a16="http://schemas.microsoft.com/office/drawing/2014/main" id="{E3F279A8-C13E-1FD5-0F79-023259A60782}"/>
                      </a:ext>
                    </a:extLst>
                  </p:cNvPr>
                  <p:cNvSpPr/>
                  <p:nvPr/>
                </p:nvSpPr>
                <p:spPr>
                  <a:xfrm>
                    <a:off x="2104822" y="4419597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16" name="フリーフォーム 1715">
                    <a:extLst>
                      <a:ext uri="{FF2B5EF4-FFF2-40B4-BE49-F238E27FC236}">
                        <a16:creationId xmlns:a16="http://schemas.microsoft.com/office/drawing/2014/main" id="{AB16768D-07B7-F44D-6389-68D04AB130C6}"/>
                      </a:ext>
                    </a:extLst>
                  </p:cNvPr>
                  <p:cNvSpPr/>
                  <p:nvPr/>
                </p:nvSpPr>
                <p:spPr>
                  <a:xfrm>
                    <a:off x="2291764" y="4115844"/>
                    <a:ext cx="19862" cy="19860"/>
                  </a:xfrm>
                  <a:custGeom>
                    <a:avLst/>
                    <a:gdLst>
                      <a:gd name="connsiteX0" fmla="*/ 19863 w 19862"/>
                      <a:gd name="connsiteY0" fmla="*/ 9930 h 19860"/>
                      <a:gd name="connsiteX1" fmla="*/ 9931 w 19862"/>
                      <a:gd name="connsiteY1" fmla="*/ 19861 h 19860"/>
                      <a:gd name="connsiteX2" fmla="*/ 0 w 19862"/>
                      <a:gd name="connsiteY2" fmla="*/ 9930 h 19860"/>
                      <a:gd name="connsiteX3" fmla="*/ 9931 w 19862"/>
                      <a:gd name="connsiteY3" fmla="*/ 0 h 19860"/>
                      <a:gd name="connsiteX4" fmla="*/ 19863 w 19862"/>
                      <a:gd name="connsiteY4" fmla="*/ 9930 h 19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62" h="19860">
                        <a:moveTo>
                          <a:pt x="19863" y="9930"/>
                        </a:moveTo>
                        <a:cubicBezTo>
                          <a:pt x="19863" y="15415"/>
                          <a:pt x="15416" y="19861"/>
                          <a:pt x="9931" y="19861"/>
                        </a:cubicBezTo>
                        <a:cubicBezTo>
                          <a:pt x="4446" y="19861"/>
                          <a:pt x="0" y="15415"/>
                          <a:pt x="0" y="9930"/>
                        </a:cubicBezTo>
                        <a:cubicBezTo>
                          <a:pt x="0" y="4446"/>
                          <a:pt x="4446" y="0"/>
                          <a:pt x="9931" y="0"/>
                        </a:cubicBezTo>
                        <a:cubicBezTo>
                          <a:pt x="15416" y="0"/>
                          <a:pt x="19863" y="4446"/>
                          <a:pt x="19863" y="993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9209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5" name="グループ化 1444">
                <a:extLst>
                  <a:ext uri="{FF2B5EF4-FFF2-40B4-BE49-F238E27FC236}">
                    <a16:creationId xmlns:a16="http://schemas.microsoft.com/office/drawing/2014/main" id="{89E0A374-EE6F-5282-1551-E502375B8F08}"/>
                  </a:ext>
                </a:extLst>
              </p:cNvPr>
              <p:cNvGrpSpPr/>
              <p:nvPr/>
            </p:nvGrpSpPr>
            <p:grpSpPr>
              <a:xfrm>
                <a:off x="2895255" y="4124903"/>
                <a:ext cx="669361" cy="306723"/>
                <a:chOff x="2895255" y="4124903"/>
                <a:chExt cx="669361" cy="306723"/>
              </a:xfrm>
            </p:grpSpPr>
            <p:grpSp>
              <p:nvGrpSpPr>
                <p:cNvPr id="1678" name="グラフィックス 333">
                  <a:extLst>
                    <a:ext uri="{FF2B5EF4-FFF2-40B4-BE49-F238E27FC236}">
                      <a16:creationId xmlns:a16="http://schemas.microsoft.com/office/drawing/2014/main" id="{5D61DAF9-8858-1F20-58E5-01BA1B4CF560}"/>
                    </a:ext>
                  </a:extLst>
                </p:cNvPr>
                <p:cNvGrpSpPr/>
                <p:nvPr/>
              </p:nvGrpSpPr>
              <p:grpSpPr>
                <a:xfrm>
                  <a:off x="2902974" y="4132640"/>
                  <a:ext cx="653921" cy="291253"/>
                  <a:chOff x="2902974" y="4132640"/>
                  <a:chExt cx="653921" cy="291253"/>
                </a:xfrm>
              </p:grpSpPr>
              <p:sp>
                <p:nvSpPr>
                  <p:cNvPr id="1687" name="フリーフォーム 1686">
                    <a:extLst>
                      <a:ext uri="{FF2B5EF4-FFF2-40B4-BE49-F238E27FC236}">
                        <a16:creationId xmlns:a16="http://schemas.microsoft.com/office/drawing/2014/main" id="{2F6D4796-2FD6-9EDE-2418-FEB1D3FB0F43}"/>
                      </a:ext>
                    </a:extLst>
                  </p:cNvPr>
                  <p:cNvSpPr/>
                  <p:nvPr/>
                </p:nvSpPr>
                <p:spPr>
                  <a:xfrm>
                    <a:off x="3084619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8" name="フリーフォーム 1687">
                    <a:extLst>
                      <a:ext uri="{FF2B5EF4-FFF2-40B4-BE49-F238E27FC236}">
                        <a16:creationId xmlns:a16="http://schemas.microsoft.com/office/drawing/2014/main" id="{903054F8-EBD8-BD7E-FAC1-9825D22E56AC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9" name="フリーフォーム 1688">
                    <a:extLst>
                      <a:ext uri="{FF2B5EF4-FFF2-40B4-BE49-F238E27FC236}">
                        <a16:creationId xmlns:a16="http://schemas.microsoft.com/office/drawing/2014/main" id="{FBE56578-954F-DD24-E111-EEABAFEE083F}"/>
                      </a:ext>
                    </a:extLst>
                  </p:cNvPr>
                  <p:cNvSpPr/>
                  <p:nvPr/>
                </p:nvSpPr>
                <p:spPr>
                  <a:xfrm>
                    <a:off x="326626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0" name="フリーフォーム 1689">
                    <a:extLst>
                      <a:ext uri="{FF2B5EF4-FFF2-40B4-BE49-F238E27FC236}">
                        <a16:creationId xmlns:a16="http://schemas.microsoft.com/office/drawing/2014/main" id="{11207FE5-3090-571C-814E-F48BF17DF7C7}"/>
                      </a:ext>
                    </a:extLst>
                  </p:cNvPr>
                  <p:cNvSpPr/>
                  <p:nvPr/>
                </p:nvSpPr>
                <p:spPr>
                  <a:xfrm>
                    <a:off x="3084619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1" name="フリーフォーム 1690">
                    <a:extLst>
                      <a:ext uri="{FF2B5EF4-FFF2-40B4-BE49-F238E27FC236}">
                        <a16:creationId xmlns:a16="http://schemas.microsoft.com/office/drawing/2014/main" id="{15F2252D-59F9-B8CA-1DFC-ACB9F3357DDF}"/>
                      </a:ext>
                    </a:extLst>
                  </p:cNvPr>
                  <p:cNvSpPr/>
                  <p:nvPr/>
                </p:nvSpPr>
                <p:spPr>
                  <a:xfrm>
                    <a:off x="3084619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2" name="フリーフォーム 1691">
                    <a:extLst>
                      <a:ext uri="{FF2B5EF4-FFF2-40B4-BE49-F238E27FC236}">
                        <a16:creationId xmlns:a16="http://schemas.microsoft.com/office/drawing/2014/main" id="{88D9ED5C-47FC-151F-60CD-9C2F706A315B}"/>
                      </a:ext>
                    </a:extLst>
                  </p:cNvPr>
                  <p:cNvSpPr/>
                  <p:nvPr/>
                </p:nvSpPr>
                <p:spPr>
                  <a:xfrm>
                    <a:off x="3266264" y="418725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3" name="フリーフォーム 1692">
                    <a:extLst>
                      <a:ext uri="{FF2B5EF4-FFF2-40B4-BE49-F238E27FC236}">
                        <a16:creationId xmlns:a16="http://schemas.microsoft.com/office/drawing/2014/main" id="{349CFAC0-06E3-4196-233A-FB5DE79AD21A}"/>
                      </a:ext>
                    </a:extLst>
                  </p:cNvPr>
                  <p:cNvSpPr/>
                  <p:nvPr/>
                </p:nvSpPr>
                <p:spPr>
                  <a:xfrm>
                    <a:off x="3229923" y="418725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4" name="フリーフォーム 1693">
                    <a:extLst>
                      <a:ext uri="{FF2B5EF4-FFF2-40B4-BE49-F238E27FC236}">
                        <a16:creationId xmlns:a16="http://schemas.microsoft.com/office/drawing/2014/main" id="{8B24E349-5C57-2274-4655-F0B39285A5D4}"/>
                      </a:ext>
                    </a:extLst>
                  </p:cNvPr>
                  <p:cNvSpPr/>
                  <p:nvPr/>
                </p:nvSpPr>
                <p:spPr>
                  <a:xfrm>
                    <a:off x="3411568" y="418725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5" name="フリーフォーム 1694">
                    <a:extLst>
                      <a:ext uri="{FF2B5EF4-FFF2-40B4-BE49-F238E27FC236}">
                        <a16:creationId xmlns:a16="http://schemas.microsoft.com/office/drawing/2014/main" id="{DB38C127-5FAF-B566-3E59-85A45D0740AA}"/>
                      </a:ext>
                    </a:extLst>
                  </p:cNvPr>
                  <p:cNvSpPr/>
                  <p:nvPr/>
                </p:nvSpPr>
                <p:spPr>
                  <a:xfrm>
                    <a:off x="3266264" y="4369284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6" name="フリーフォーム 1695">
                    <a:extLst>
                      <a:ext uri="{FF2B5EF4-FFF2-40B4-BE49-F238E27FC236}">
                        <a16:creationId xmlns:a16="http://schemas.microsoft.com/office/drawing/2014/main" id="{2FC79FF2-C6B4-6D1D-68FD-61603A8D1CF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423890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7" name="フリーフォーム 1696">
                    <a:extLst>
                      <a:ext uri="{FF2B5EF4-FFF2-40B4-BE49-F238E27FC236}">
                        <a16:creationId xmlns:a16="http://schemas.microsoft.com/office/drawing/2014/main" id="{5A60B5AE-2D10-3C92-06C9-A2F8157C33A2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2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2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8" name="フリーフォーム 1697">
                    <a:extLst>
                      <a:ext uri="{FF2B5EF4-FFF2-40B4-BE49-F238E27FC236}">
                        <a16:creationId xmlns:a16="http://schemas.microsoft.com/office/drawing/2014/main" id="{3C3814D0-3DFB-2EFF-845D-09ACBD133526}"/>
                      </a:ext>
                    </a:extLst>
                  </p:cNvPr>
                  <p:cNvSpPr/>
                  <p:nvPr/>
                </p:nvSpPr>
                <p:spPr>
                  <a:xfrm>
                    <a:off x="2902974" y="4241859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99" name="フリーフォーム 1698">
                    <a:extLst>
                      <a:ext uri="{FF2B5EF4-FFF2-40B4-BE49-F238E27FC236}">
                        <a16:creationId xmlns:a16="http://schemas.microsoft.com/office/drawing/2014/main" id="{AB0256C3-A286-5A41-CB8F-0A620D707E98}"/>
                      </a:ext>
                    </a:extLst>
                  </p:cNvPr>
                  <p:cNvSpPr/>
                  <p:nvPr/>
                </p:nvSpPr>
                <p:spPr>
                  <a:xfrm>
                    <a:off x="2902974" y="4187249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0" name="フリーフォーム 1699">
                    <a:extLst>
                      <a:ext uri="{FF2B5EF4-FFF2-40B4-BE49-F238E27FC236}">
                        <a16:creationId xmlns:a16="http://schemas.microsoft.com/office/drawing/2014/main" id="{174B7DAF-530C-3948-96E5-50E6FCD9DDA0}"/>
                      </a:ext>
                    </a:extLst>
                  </p:cNvPr>
                  <p:cNvSpPr/>
                  <p:nvPr/>
                </p:nvSpPr>
                <p:spPr>
                  <a:xfrm>
                    <a:off x="3048278" y="4187252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1" name="フリーフォーム 1700">
                    <a:extLst>
                      <a:ext uri="{FF2B5EF4-FFF2-40B4-BE49-F238E27FC236}">
                        <a16:creationId xmlns:a16="http://schemas.microsoft.com/office/drawing/2014/main" id="{50B74D3A-2AAD-53AF-EC8E-F712C39FE990}"/>
                      </a:ext>
                    </a:extLst>
                  </p:cNvPr>
                  <p:cNvSpPr/>
                  <p:nvPr/>
                </p:nvSpPr>
                <p:spPr>
                  <a:xfrm>
                    <a:off x="3229935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2" name="フリーフォーム 1701">
                    <a:extLst>
                      <a:ext uri="{FF2B5EF4-FFF2-40B4-BE49-F238E27FC236}">
                        <a16:creationId xmlns:a16="http://schemas.microsoft.com/office/drawing/2014/main" id="{3807F1EC-A9B0-7702-7C11-B1779EE8253A}"/>
                      </a:ext>
                    </a:extLst>
                  </p:cNvPr>
                  <p:cNvSpPr/>
                  <p:nvPr/>
                </p:nvSpPr>
                <p:spPr>
                  <a:xfrm>
                    <a:off x="3411580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3" name="フリーフォーム 1702">
                    <a:extLst>
                      <a:ext uri="{FF2B5EF4-FFF2-40B4-BE49-F238E27FC236}">
                        <a16:creationId xmlns:a16="http://schemas.microsoft.com/office/drawing/2014/main" id="{6EB61F4F-9BBA-7214-A3DD-C495303CB951}"/>
                      </a:ext>
                    </a:extLst>
                  </p:cNvPr>
                  <p:cNvSpPr/>
                  <p:nvPr/>
                </p:nvSpPr>
                <p:spPr>
                  <a:xfrm>
                    <a:off x="3375239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4" name="フリーフォーム 1703">
                    <a:extLst>
                      <a:ext uri="{FF2B5EF4-FFF2-40B4-BE49-F238E27FC236}">
                        <a16:creationId xmlns:a16="http://schemas.microsoft.com/office/drawing/2014/main" id="{63E3585B-72A2-9458-2FEE-BA2076935978}"/>
                      </a:ext>
                    </a:extLst>
                  </p:cNvPr>
                  <p:cNvSpPr/>
                  <p:nvPr/>
                </p:nvSpPr>
                <p:spPr>
                  <a:xfrm>
                    <a:off x="3556884" y="4132643"/>
                    <a:ext cx="2136" cy="182031"/>
                  </a:xfrm>
                  <a:custGeom>
                    <a:avLst/>
                    <a:gdLst>
                      <a:gd name="connsiteX0" fmla="*/ 0 w 2136"/>
                      <a:gd name="connsiteY0" fmla="*/ 182031 h 182031"/>
                      <a:gd name="connsiteX1" fmla="*/ 0 w 2136"/>
                      <a:gd name="connsiteY1" fmla="*/ 0 h 182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136" h="182031">
                        <a:moveTo>
                          <a:pt x="0" y="182031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5" name="フリーフォーム 1704">
                    <a:extLst>
                      <a:ext uri="{FF2B5EF4-FFF2-40B4-BE49-F238E27FC236}">
                        <a16:creationId xmlns:a16="http://schemas.microsoft.com/office/drawing/2014/main" id="{5BF592D8-7FDB-5D7D-E5EB-5C675F2F205D}"/>
                      </a:ext>
                    </a:extLst>
                  </p:cNvPr>
                  <p:cNvSpPr/>
                  <p:nvPr/>
                </p:nvSpPr>
                <p:spPr>
                  <a:xfrm>
                    <a:off x="3411580" y="4314675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6" name="フリーフォーム 1705">
                    <a:extLst>
                      <a:ext uri="{FF2B5EF4-FFF2-40B4-BE49-F238E27FC236}">
                        <a16:creationId xmlns:a16="http://schemas.microsoft.com/office/drawing/2014/main" id="{14E772F5-BD09-93EE-9FC9-056001BB0F2E}"/>
                      </a:ext>
                    </a:extLst>
                  </p:cNvPr>
                  <p:cNvSpPr/>
                  <p:nvPr/>
                </p:nvSpPr>
                <p:spPr>
                  <a:xfrm>
                    <a:off x="3048303" y="4132640"/>
                    <a:ext cx="145315" cy="54609"/>
                  </a:xfrm>
                  <a:custGeom>
                    <a:avLst/>
                    <a:gdLst>
                      <a:gd name="connsiteX0" fmla="*/ 0 w 145315"/>
                      <a:gd name="connsiteY0" fmla="*/ 54609 h 54609"/>
                      <a:gd name="connsiteX1" fmla="*/ 145316 w 145315"/>
                      <a:gd name="connsiteY1" fmla="*/ 0 h 5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315" h="54609">
                        <a:moveTo>
                          <a:pt x="0" y="54609"/>
                        </a:moveTo>
                        <a:lnTo>
                          <a:pt x="14531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707" name="フリーフォーム 1706">
                    <a:extLst>
                      <a:ext uri="{FF2B5EF4-FFF2-40B4-BE49-F238E27FC236}">
                        <a16:creationId xmlns:a16="http://schemas.microsoft.com/office/drawing/2014/main" id="{43DEED4B-6C97-03B7-3AEF-C0F7D4A8DC12}"/>
                      </a:ext>
                    </a:extLst>
                  </p:cNvPr>
                  <p:cNvSpPr/>
                  <p:nvPr/>
                </p:nvSpPr>
                <p:spPr>
                  <a:xfrm>
                    <a:off x="3193606" y="4132643"/>
                    <a:ext cx="181644" cy="2140"/>
                  </a:xfrm>
                  <a:custGeom>
                    <a:avLst/>
                    <a:gdLst>
                      <a:gd name="connsiteX0" fmla="*/ 0 w 181644"/>
                      <a:gd name="connsiteY0" fmla="*/ 0 h 2140"/>
                      <a:gd name="connsiteX1" fmla="*/ 181645 w 181644"/>
                      <a:gd name="connsiteY1" fmla="*/ 0 h 2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1644" h="2140">
                        <a:moveTo>
                          <a:pt x="0" y="0"/>
                        </a:moveTo>
                        <a:lnTo>
                          <a:pt x="181645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79" name="グラフィックス 333">
                  <a:extLst>
                    <a:ext uri="{FF2B5EF4-FFF2-40B4-BE49-F238E27FC236}">
                      <a16:creationId xmlns:a16="http://schemas.microsoft.com/office/drawing/2014/main" id="{C4D91434-CE85-17BA-64C4-32EE4159310E}"/>
                    </a:ext>
                  </a:extLst>
                </p:cNvPr>
                <p:cNvGrpSpPr/>
                <p:nvPr/>
              </p:nvGrpSpPr>
              <p:grpSpPr>
                <a:xfrm>
                  <a:off x="2895255" y="4124903"/>
                  <a:ext cx="669361" cy="306723"/>
                  <a:chOff x="2895255" y="4124903"/>
                  <a:chExt cx="669361" cy="306723"/>
                </a:xfrm>
                <a:solidFill>
                  <a:srgbClr val="000000"/>
                </a:solidFill>
              </p:grpSpPr>
              <p:sp>
                <p:nvSpPr>
                  <p:cNvPr id="1680" name="フリーフォーム 1679">
                    <a:extLst>
                      <a:ext uri="{FF2B5EF4-FFF2-40B4-BE49-F238E27FC236}">
                        <a16:creationId xmlns:a16="http://schemas.microsoft.com/office/drawing/2014/main" id="{AAF368EE-BF25-21FF-5139-2AF241F8DC92}"/>
                      </a:ext>
                    </a:extLst>
                  </p:cNvPr>
                  <p:cNvSpPr/>
                  <p:nvPr/>
                </p:nvSpPr>
                <p:spPr>
                  <a:xfrm>
                    <a:off x="3258544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1" name="フリーフォーム 1680">
                    <a:extLst>
                      <a:ext uri="{FF2B5EF4-FFF2-40B4-BE49-F238E27FC236}">
                        <a16:creationId xmlns:a16="http://schemas.microsoft.com/office/drawing/2014/main" id="{5B7B1A88-3204-9374-554E-D3BD5A69F8EA}"/>
                      </a:ext>
                    </a:extLst>
                  </p:cNvPr>
                  <p:cNvSpPr/>
                  <p:nvPr/>
                </p:nvSpPr>
                <p:spPr>
                  <a:xfrm>
                    <a:off x="3258544" y="4234123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2" name="フリーフォーム 1681">
                    <a:extLst>
                      <a:ext uri="{FF2B5EF4-FFF2-40B4-BE49-F238E27FC236}">
                        <a16:creationId xmlns:a16="http://schemas.microsoft.com/office/drawing/2014/main" id="{CB8EC5E9-2616-0DBE-7853-ABE448BE72D2}"/>
                      </a:ext>
                    </a:extLst>
                  </p:cNvPr>
                  <p:cNvSpPr/>
                  <p:nvPr/>
                </p:nvSpPr>
                <p:spPr>
                  <a:xfrm>
                    <a:off x="2895255" y="4234122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3" name="フリーフォーム 1682">
                    <a:extLst>
                      <a:ext uri="{FF2B5EF4-FFF2-40B4-BE49-F238E27FC236}">
                        <a16:creationId xmlns:a16="http://schemas.microsoft.com/office/drawing/2014/main" id="{7BB06BCE-B8FE-FBBB-9120-FC50D8CBF19C}"/>
                      </a:ext>
                    </a:extLst>
                  </p:cNvPr>
                  <p:cNvSpPr/>
                  <p:nvPr/>
                </p:nvSpPr>
                <p:spPr>
                  <a:xfrm>
                    <a:off x="2895255" y="441615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4" name="フリーフォーム 1683">
                    <a:extLst>
                      <a:ext uri="{FF2B5EF4-FFF2-40B4-BE49-F238E27FC236}">
                        <a16:creationId xmlns:a16="http://schemas.microsoft.com/office/drawing/2014/main" id="{ED886D7B-D6B1-3A3C-8F2A-5A0F86EF659F}"/>
                      </a:ext>
                    </a:extLst>
                  </p:cNvPr>
                  <p:cNvSpPr/>
                  <p:nvPr/>
                </p:nvSpPr>
                <p:spPr>
                  <a:xfrm>
                    <a:off x="3549176" y="4124903"/>
                    <a:ext cx="15440" cy="15473"/>
                  </a:xfrm>
                  <a:custGeom>
                    <a:avLst/>
                    <a:gdLst>
                      <a:gd name="connsiteX0" fmla="*/ 15441 w 15440"/>
                      <a:gd name="connsiteY0" fmla="*/ 7737 h 15473"/>
                      <a:gd name="connsiteX1" fmla="*/ 7720 w 15440"/>
                      <a:gd name="connsiteY1" fmla="*/ 15474 h 15473"/>
                      <a:gd name="connsiteX2" fmla="*/ 0 w 15440"/>
                      <a:gd name="connsiteY2" fmla="*/ 7737 h 15473"/>
                      <a:gd name="connsiteX3" fmla="*/ 7720 w 15440"/>
                      <a:gd name="connsiteY3" fmla="*/ 0 h 15473"/>
                      <a:gd name="connsiteX4" fmla="*/ 15441 w 15440"/>
                      <a:gd name="connsiteY4" fmla="*/ 7737 h 15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40" h="15473">
                        <a:moveTo>
                          <a:pt x="15441" y="7737"/>
                        </a:moveTo>
                        <a:cubicBezTo>
                          <a:pt x="15441" y="12010"/>
                          <a:pt x="11984" y="15474"/>
                          <a:pt x="7720" y="15474"/>
                        </a:cubicBezTo>
                        <a:cubicBezTo>
                          <a:pt x="3457" y="15474"/>
                          <a:pt x="0" y="12010"/>
                          <a:pt x="0" y="7737"/>
                        </a:cubicBezTo>
                        <a:cubicBezTo>
                          <a:pt x="0" y="3464"/>
                          <a:pt x="3457" y="0"/>
                          <a:pt x="7720" y="0"/>
                        </a:cubicBezTo>
                        <a:cubicBezTo>
                          <a:pt x="11984" y="0"/>
                          <a:pt x="15441" y="3464"/>
                          <a:pt x="15441" y="773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5" name="フリーフォーム 1684">
                    <a:extLst>
                      <a:ext uri="{FF2B5EF4-FFF2-40B4-BE49-F238E27FC236}">
                        <a16:creationId xmlns:a16="http://schemas.microsoft.com/office/drawing/2014/main" id="{6D764BD2-8F60-809D-63E5-8757464E3495}"/>
                      </a:ext>
                    </a:extLst>
                  </p:cNvPr>
                  <p:cNvSpPr/>
                  <p:nvPr/>
                </p:nvSpPr>
                <p:spPr>
                  <a:xfrm>
                    <a:off x="3549176" y="4306935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4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86" name="フリーフォーム 1685">
                    <a:extLst>
                      <a:ext uri="{FF2B5EF4-FFF2-40B4-BE49-F238E27FC236}">
                        <a16:creationId xmlns:a16="http://schemas.microsoft.com/office/drawing/2014/main" id="{D82C42FF-4972-3C7F-21D0-7995B43688F0}"/>
                      </a:ext>
                    </a:extLst>
                  </p:cNvPr>
                  <p:cNvSpPr/>
                  <p:nvPr/>
                </p:nvSpPr>
                <p:spPr>
                  <a:xfrm>
                    <a:off x="3185899" y="4124904"/>
                    <a:ext cx="15439" cy="15472"/>
                  </a:xfrm>
                  <a:custGeom>
                    <a:avLst/>
                    <a:gdLst>
                      <a:gd name="connsiteX0" fmla="*/ 15440 w 15439"/>
                      <a:gd name="connsiteY0" fmla="*/ 7736 h 15472"/>
                      <a:gd name="connsiteX1" fmla="*/ 7720 w 15439"/>
                      <a:gd name="connsiteY1" fmla="*/ 15473 h 15472"/>
                      <a:gd name="connsiteX2" fmla="*/ 0 w 15439"/>
                      <a:gd name="connsiteY2" fmla="*/ 7736 h 15472"/>
                      <a:gd name="connsiteX3" fmla="*/ 7720 w 15439"/>
                      <a:gd name="connsiteY3" fmla="*/ 0 h 15472"/>
                      <a:gd name="connsiteX4" fmla="*/ 15440 w 15439"/>
                      <a:gd name="connsiteY4" fmla="*/ 7736 h 15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9" h="15472">
                        <a:moveTo>
                          <a:pt x="15440" y="7736"/>
                        </a:moveTo>
                        <a:cubicBezTo>
                          <a:pt x="15440" y="12009"/>
                          <a:pt x="11983" y="15473"/>
                          <a:pt x="7720" y="15473"/>
                        </a:cubicBezTo>
                        <a:cubicBezTo>
                          <a:pt x="3456" y="15473"/>
                          <a:pt x="0" y="12009"/>
                          <a:pt x="0" y="7736"/>
                        </a:cubicBezTo>
                        <a:cubicBezTo>
                          <a:pt x="0" y="3464"/>
                          <a:pt x="3456" y="0"/>
                          <a:pt x="7720" y="0"/>
                        </a:cubicBezTo>
                        <a:cubicBezTo>
                          <a:pt x="11983" y="0"/>
                          <a:pt x="15440" y="3464"/>
                          <a:pt x="15440" y="773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6" name="グループ化 1445">
                <a:extLst>
                  <a:ext uri="{FF2B5EF4-FFF2-40B4-BE49-F238E27FC236}">
                    <a16:creationId xmlns:a16="http://schemas.microsoft.com/office/drawing/2014/main" id="{ECB60074-5987-D928-1DCD-2D987B82CC51}"/>
                  </a:ext>
                </a:extLst>
              </p:cNvPr>
              <p:cNvGrpSpPr/>
              <p:nvPr/>
            </p:nvGrpSpPr>
            <p:grpSpPr>
              <a:xfrm>
                <a:off x="3687939" y="4021897"/>
                <a:ext cx="677002" cy="499133"/>
                <a:chOff x="3687939" y="4021897"/>
                <a:chExt cx="677002" cy="499133"/>
              </a:xfrm>
            </p:grpSpPr>
            <p:grpSp>
              <p:nvGrpSpPr>
                <p:cNvPr id="1654" name="グラフィックス 334">
                  <a:extLst>
                    <a:ext uri="{FF2B5EF4-FFF2-40B4-BE49-F238E27FC236}">
                      <a16:creationId xmlns:a16="http://schemas.microsoft.com/office/drawing/2014/main" id="{35F92511-1C96-DEBB-9737-51702EB2E930}"/>
                    </a:ext>
                  </a:extLst>
                </p:cNvPr>
                <p:cNvGrpSpPr/>
                <p:nvPr/>
              </p:nvGrpSpPr>
              <p:grpSpPr>
                <a:xfrm>
                  <a:off x="3703203" y="4037215"/>
                  <a:ext cx="646473" cy="468506"/>
                  <a:chOff x="3703203" y="4037215"/>
                  <a:chExt cx="646473" cy="468506"/>
                </a:xfrm>
              </p:grpSpPr>
              <p:sp>
                <p:nvSpPr>
                  <p:cNvPr id="1663" name="フリーフォーム 1662">
                    <a:extLst>
                      <a:ext uri="{FF2B5EF4-FFF2-40B4-BE49-F238E27FC236}">
                        <a16:creationId xmlns:a16="http://schemas.microsoft.com/office/drawing/2014/main" id="{03FE8746-8BEA-C9A3-5FD4-D4B96F935189}"/>
                      </a:ext>
                    </a:extLst>
                  </p:cNvPr>
                  <p:cNvSpPr/>
                  <p:nvPr/>
                </p:nvSpPr>
                <p:spPr>
                  <a:xfrm>
                    <a:off x="3703203" y="450571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4" name="フリーフォーム 1663">
                    <a:extLst>
                      <a:ext uri="{FF2B5EF4-FFF2-40B4-BE49-F238E27FC236}">
                        <a16:creationId xmlns:a16="http://schemas.microsoft.com/office/drawing/2014/main" id="{E6FE3034-C2E3-775D-16F1-D617839FD7D3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5" name="フリーフォーム 1664">
                    <a:extLst>
                      <a:ext uri="{FF2B5EF4-FFF2-40B4-BE49-F238E27FC236}">
                        <a16:creationId xmlns:a16="http://schemas.microsoft.com/office/drawing/2014/main" id="{335FFB93-0F3B-56EF-ECCE-A598664CE60C}"/>
                      </a:ext>
                    </a:extLst>
                  </p:cNvPr>
                  <p:cNvSpPr/>
                  <p:nvPr/>
                </p:nvSpPr>
                <p:spPr>
                  <a:xfrm>
                    <a:off x="4062355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6" name="フリーフォーム 1665">
                    <a:extLst>
                      <a:ext uri="{FF2B5EF4-FFF2-40B4-BE49-F238E27FC236}">
                        <a16:creationId xmlns:a16="http://schemas.microsoft.com/office/drawing/2014/main" id="{EE8333B8-A1D3-C659-FC24-3B83AF539A1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14533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7" name="フリーフォーム 1666">
                    <a:extLst>
                      <a:ext uri="{FF2B5EF4-FFF2-40B4-BE49-F238E27FC236}">
                        <a16:creationId xmlns:a16="http://schemas.microsoft.com/office/drawing/2014/main" id="{3E5E9CE5-B673-9A52-BCBA-2FE3565E12FB}"/>
                      </a:ext>
                    </a:extLst>
                  </p:cNvPr>
                  <p:cNvSpPr/>
                  <p:nvPr/>
                </p:nvSpPr>
                <p:spPr>
                  <a:xfrm>
                    <a:off x="3703203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8" name="フリーフォーム 1667">
                    <a:extLst>
                      <a:ext uri="{FF2B5EF4-FFF2-40B4-BE49-F238E27FC236}">
                        <a16:creationId xmlns:a16="http://schemas.microsoft.com/office/drawing/2014/main" id="{F83A5703-90EC-E3CF-E165-FA2B94B3B087}"/>
                      </a:ext>
                    </a:extLst>
                  </p:cNvPr>
                  <p:cNvSpPr/>
                  <p:nvPr/>
                </p:nvSpPr>
                <p:spPr>
                  <a:xfrm>
                    <a:off x="4062355" y="403721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9" name="フリーフォーム 1668">
                    <a:extLst>
                      <a:ext uri="{FF2B5EF4-FFF2-40B4-BE49-F238E27FC236}">
                        <a16:creationId xmlns:a16="http://schemas.microsoft.com/office/drawing/2014/main" id="{9E253A56-1B98-D64A-A91D-6E86E95BE660}"/>
                      </a:ext>
                    </a:extLst>
                  </p:cNvPr>
                  <p:cNvSpPr/>
                  <p:nvPr/>
                </p:nvSpPr>
                <p:spPr>
                  <a:xfrm>
                    <a:off x="3990500" y="403722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0" name="フリーフォーム 1669">
                    <a:extLst>
                      <a:ext uri="{FF2B5EF4-FFF2-40B4-BE49-F238E27FC236}">
                        <a16:creationId xmlns:a16="http://schemas.microsoft.com/office/drawing/2014/main" id="{7802FE18-A7FD-7E31-BD55-31209D188F2D}"/>
                      </a:ext>
                    </a:extLst>
                  </p:cNvPr>
                  <p:cNvSpPr/>
                  <p:nvPr/>
                </p:nvSpPr>
                <p:spPr>
                  <a:xfrm>
                    <a:off x="4349652" y="4037221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1" name="フリーフォーム 1670">
                    <a:extLst>
                      <a:ext uri="{FF2B5EF4-FFF2-40B4-BE49-F238E27FC236}">
                        <a16:creationId xmlns:a16="http://schemas.microsoft.com/office/drawing/2014/main" id="{F38FD308-EFC4-CE4F-1316-AE318B962AC0}"/>
                      </a:ext>
                    </a:extLst>
                  </p:cNvPr>
                  <p:cNvSpPr/>
                  <p:nvPr/>
                </p:nvSpPr>
                <p:spPr>
                  <a:xfrm>
                    <a:off x="4062355" y="4397606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2" name="フリーフォーム 1671">
                    <a:extLst>
                      <a:ext uri="{FF2B5EF4-FFF2-40B4-BE49-F238E27FC236}">
                        <a16:creationId xmlns:a16="http://schemas.microsoft.com/office/drawing/2014/main" id="{03D9B063-38CD-7FFD-F7D4-6120618BB626}"/>
                      </a:ext>
                    </a:extLst>
                  </p:cNvPr>
                  <p:cNvSpPr/>
                  <p:nvPr/>
                </p:nvSpPr>
                <p:spPr>
                  <a:xfrm>
                    <a:off x="3846864" y="4091272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3" name="フリーフォーム 1672">
                    <a:extLst>
                      <a:ext uri="{FF2B5EF4-FFF2-40B4-BE49-F238E27FC236}">
                        <a16:creationId xmlns:a16="http://schemas.microsoft.com/office/drawing/2014/main" id="{3745EEBC-3444-CA2B-D666-D39C7EE14A0E}"/>
                      </a:ext>
                    </a:extLst>
                  </p:cNvPr>
                  <p:cNvSpPr/>
                  <p:nvPr/>
                </p:nvSpPr>
                <p:spPr>
                  <a:xfrm>
                    <a:off x="3882779" y="4037215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4" name="フリーフォーム 1673">
                    <a:extLst>
                      <a:ext uri="{FF2B5EF4-FFF2-40B4-BE49-F238E27FC236}">
                        <a16:creationId xmlns:a16="http://schemas.microsoft.com/office/drawing/2014/main" id="{8D3278E2-DCDA-C8E4-5F4C-8DC801605409}"/>
                      </a:ext>
                    </a:extLst>
                  </p:cNvPr>
                  <p:cNvSpPr/>
                  <p:nvPr/>
                </p:nvSpPr>
                <p:spPr>
                  <a:xfrm>
                    <a:off x="3882779" y="414533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5" name="フリーフォーム 1674">
                    <a:extLst>
                      <a:ext uri="{FF2B5EF4-FFF2-40B4-BE49-F238E27FC236}">
                        <a16:creationId xmlns:a16="http://schemas.microsoft.com/office/drawing/2014/main" id="{3E316480-8AF0-001F-07EE-516CC0286705}"/>
                      </a:ext>
                    </a:extLst>
                  </p:cNvPr>
                  <p:cNvSpPr/>
                  <p:nvPr/>
                </p:nvSpPr>
                <p:spPr>
                  <a:xfrm>
                    <a:off x="3703203" y="4325525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6" name="フリーフォーム 1675">
                    <a:extLst>
                      <a:ext uri="{FF2B5EF4-FFF2-40B4-BE49-F238E27FC236}">
                        <a16:creationId xmlns:a16="http://schemas.microsoft.com/office/drawing/2014/main" id="{77F5A97E-980C-8434-D199-239697B72856}"/>
                      </a:ext>
                    </a:extLst>
                  </p:cNvPr>
                  <p:cNvSpPr/>
                  <p:nvPr/>
                </p:nvSpPr>
                <p:spPr>
                  <a:xfrm>
                    <a:off x="4062355" y="4217409"/>
                    <a:ext cx="287297" cy="108115"/>
                  </a:xfrm>
                  <a:custGeom>
                    <a:avLst/>
                    <a:gdLst>
                      <a:gd name="connsiteX0" fmla="*/ 287297 w 287297"/>
                      <a:gd name="connsiteY0" fmla="*/ 0 h 108115"/>
                      <a:gd name="connsiteX1" fmla="*/ 0 w 287297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297" h="108115">
                        <a:moveTo>
                          <a:pt x="287297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77" name="フリーフォーム 1676">
                    <a:extLst>
                      <a:ext uri="{FF2B5EF4-FFF2-40B4-BE49-F238E27FC236}">
                        <a16:creationId xmlns:a16="http://schemas.microsoft.com/office/drawing/2014/main" id="{60583C48-779E-C112-E07C-6D9E72BDF771}"/>
                      </a:ext>
                    </a:extLst>
                  </p:cNvPr>
                  <p:cNvSpPr/>
                  <p:nvPr/>
                </p:nvSpPr>
                <p:spPr>
                  <a:xfrm>
                    <a:off x="4206016" y="4091272"/>
                    <a:ext cx="4223" cy="360391"/>
                  </a:xfrm>
                  <a:custGeom>
                    <a:avLst/>
                    <a:gdLst>
                      <a:gd name="connsiteX0" fmla="*/ 0 w 4223"/>
                      <a:gd name="connsiteY0" fmla="*/ 0 h 360391"/>
                      <a:gd name="connsiteX1" fmla="*/ 0 w 4223"/>
                      <a:gd name="connsiteY1" fmla="*/ 360391 h 360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91">
                        <a:moveTo>
                          <a:pt x="0" y="0"/>
                        </a:moveTo>
                        <a:lnTo>
                          <a:pt x="0" y="360391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55" name="グラフィックス 334">
                  <a:extLst>
                    <a:ext uri="{FF2B5EF4-FFF2-40B4-BE49-F238E27FC236}">
                      <a16:creationId xmlns:a16="http://schemas.microsoft.com/office/drawing/2014/main" id="{D68E47E6-9F2A-722F-40FD-3040422D714E}"/>
                    </a:ext>
                  </a:extLst>
                </p:cNvPr>
                <p:cNvGrpSpPr/>
                <p:nvPr/>
              </p:nvGrpSpPr>
              <p:grpSpPr>
                <a:xfrm>
                  <a:off x="3687939" y="4021897"/>
                  <a:ext cx="677002" cy="499133"/>
                  <a:chOff x="3687939" y="4021897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656" name="フリーフォーム 1655">
                    <a:extLst>
                      <a:ext uri="{FF2B5EF4-FFF2-40B4-BE49-F238E27FC236}">
                        <a16:creationId xmlns:a16="http://schemas.microsoft.com/office/drawing/2014/main" id="{264E3D13-C1EA-359D-16B9-6999E30DE5EB}"/>
                      </a:ext>
                    </a:extLst>
                  </p:cNvPr>
                  <p:cNvSpPr/>
                  <p:nvPr/>
                </p:nvSpPr>
                <p:spPr>
                  <a:xfrm>
                    <a:off x="4047091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7" name="フリーフォーム 1656">
                    <a:extLst>
                      <a:ext uri="{FF2B5EF4-FFF2-40B4-BE49-F238E27FC236}">
                        <a16:creationId xmlns:a16="http://schemas.microsoft.com/office/drawing/2014/main" id="{BB80BC30-F395-CCEB-3EE7-35C9020CCF80}"/>
                      </a:ext>
                    </a:extLst>
                  </p:cNvPr>
                  <p:cNvSpPr/>
                  <p:nvPr/>
                </p:nvSpPr>
                <p:spPr>
                  <a:xfrm>
                    <a:off x="3687939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8" name="フリーフォーム 1657">
                    <a:extLst>
                      <a:ext uri="{FF2B5EF4-FFF2-40B4-BE49-F238E27FC236}">
                        <a16:creationId xmlns:a16="http://schemas.microsoft.com/office/drawing/2014/main" id="{6D793EF1-4481-E504-6D30-A8AC92EEDBAD}"/>
                      </a:ext>
                    </a:extLst>
                  </p:cNvPr>
                  <p:cNvSpPr/>
                  <p:nvPr/>
                </p:nvSpPr>
                <p:spPr>
                  <a:xfrm>
                    <a:off x="3687939" y="44903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9" name="フリーフォーム 1658">
                    <a:extLst>
                      <a:ext uri="{FF2B5EF4-FFF2-40B4-BE49-F238E27FC236}">
                        <a16:creationId xmlns:a16="http://schemas.microsoft.com/office/drawing/2014/main" id="{F90B201D-73F1-04DE-B3C0-77F51422CAD4}"/>
                      </a:ext>
                    </a:extLst>
                  </p:cNvPr>
                  <p:cNvSpPr/>
                  <p:nvPr/>
                </p:nvSpPr>
                <p:spPr>
                  <a:xfrm>
                    <a:off x="4334412" y="4021897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0" name="フリーフォーム 1659">
                    <a:extLst>
                      <a:ext uri="{FF2B5EF4-FFF2-40B4-BE49-F238E27FC236}">
                        <a16:creationId xmlns:a16="http://schemas.microsoft.com/office/drawing/2014/main" id="{B96B845D-5319-DA40-221E-41C5CED90D24}"/>
                      </a:ext>
                    </a:extLst>
                  </p:cNvPr>
                  <p:cNvSpPr/>
                  <p:nvPr/>
                </p:nvSpPr>
                <p:spPr>
                  <a:xfrm>
                    <a:off x="4334413" y="438228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1" name="フリーフォーム 1660">
                    <a:extLst>
                      <a:ext uri="{FF2B5EF4-FFF2-40B4-BE49-F238E27FC236}">
                        <a16:creationId xmlns:a16="http://schemas.microsoft.com/office/drawing/2014/main" id="{D61EF1F1-B6CD-C14B-6B73-E80617489994}"/>
                      </a:ext>
                    </a:extLst>
                  </p:cNvPr>
                  <p:cNvSpPr/>
                  <p:nvPr/>
                </p:nvSpPr>
                <p:spPr>
                  <a:xfrm>
                    <a:off x="3975261" y="4021898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62" name="フリーフォーム 1661">
                    <a:extLst>
                      <a:ext uri="{FF2B5EF4-FFF2-40B4-BE49-F238E27FC236}">
                        <a16:creationId xmlns:a16="http://schemas.microsoft.com/office/drawing/2014/main" id="{34460F1A-2A66-0660-ADE8-AD777E6BA7AA}"/>
                      </a:ext>
                    </a:extLst>
                  </p:cNvPr>
                  <p:cNvSpPr/>
                  <p:nvPr/>
                </p:nvSpPr>
                <p:spPr>
                  <a:xfrm>
                    <a:off x="4047091" y="4130014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7" name="グループ化 1446">
                <a:extLst>
                  <a:ext uri="{FF2B5EF4-FFF2-40B4-BE49-F238E27FC236}">
                    <a16:creationId xmlns:a16="http://schemas.microsoft.com/office/drawing/2014/main" id="{A9ABE28B-5787-EB71-7952-4E666BBBE977}"/>
                  </a:ext>
                </a:extLst>
              </p:cNvPr>
              <p:cNvGrpSpPr/>
              <p:nvPr/>
            </p:nvGrpSpPr>
            <p:grpSpPr>
              <a:xfrm>
                <a:off x="4480564" y="4154631"/>
                <a:ext cx="672797" cy="239421"/>
                <a:chOff x="4480564" y="4154631"/>
                <a:chExt cx="672797" cy="239421"/>
              </a:xfrm>
            </p:grpSpPr>
            <p:grpSp>
              <p:nvGrpSpPr>
                <p:cNvPr id="1626" name="グラフィックス 335">
                  <a:extLst>
                    <a:ext uri="{FF2B5EF4-FFF2-40B4-BE49-F238E27FC236}">
                      <a16:creationId xmlns:a16="http://schemas.microsoft.com/office/drawing/2014/main" id="{570CD77D-00C8-1B34-AABF-7110CB4DFB7D}"/>
                    </a:ext>
                  </a:extLst>
                </p:cNvPr>
                <p:cNvGrpSpPr/>
                <p:nvPr/>
              </p:nvGrpSpPr>
              <p:grpSpPr>
                <a:xfrm>
                  <a:off x="4487924" y="4161978"/>
                  <a:ext cx="658077" cy="224730"/>
                  <a:chOff x="4487924" y="4161978"/>
                  <a:chExt cx="658077" cy="224730"/>
                </a:xfrm>
              </p:grpSpPr>
              <p:sp>
                <p:nvSpPr>
                  <p:cNvPr id="1635" name="フリーフォーム 1634">
                    <a:extLst>
                      <a:ext uri="{FF2B5EF4-FFF2-40B4-BE49-F238E27FC236}">
                        <a16:creationId xmlns:a16="http://schemas.microsoft.com/office/drawing/2014/main" id="{7F076DAC-1B90-619D-C783-292E3BC6C310}"/>
                      </a:ext>
                    </a:extLst>
                  </p:cNvPr>
                  <p:cNvSpPr/>
                  <p:nvPr/>
                </p:nvSpPr>
                <p:spPr>
                  <a:xfrm>
                    <a:off x="4834280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6" name="フリーフォーム 1635">
                    <a:extLst>
                      <a:ext uri="{FF2B5EF4-FFF2-40B4-BE49-F238E27FC236}">
                        <a16:creationId xmlns:a16="http://schemas.microsoft.com/office/drawing/2014/main" id="{AFCF2B22-7DF0-DAA5-9546-B52CFA6133E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7" name="フリーフォーム 1636">
                    <a:extLst>
                      <a:ext uri="{FF2B5EF4-FFF2-40B4-BE49-F238E27FC236}">
                        <a16:creationId xmlns:a16="http://schemas.microsoft.com/office/drawing/2014/main" id="{C8641C76-0A47-A58B-44C0-4E7BB4E63C50}"/>
                      </a:ext>
                    </a:extLst>
                  </p:cNvPr>
                  <p:cNvSpPr/>
                  <p:nvPr/>
                </p:nvSpPr>
                <p:spPr>
                  <a:xfrm>
                    <a:off x="5007458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8" name="フリーフォーム 1637">
                    <a:extLst>
                      <a:ext uri="{FF2B5EF4-FFF2-40B4-BE49-F238E27FC236}">
                        <a16:creationId xmlns:a16="http://schemas.microsoft.com/office/drawing/2014/main" id="{9C636D71-3CB8-A070-488F-78B4D3C0BC75}"/>
                      </a:ext>
                    </a:extLst>
                  </p:cNvPr>
                  <p:cNvSpPr/>
                  <p:nvPr/>
                </p:nvSpPr>
                <p:spPr>
                  <a:xfrm>
                    <a:off x="4834280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9" name="フリーフォーム 1638">
                    <a:extLst>
                      <a:ext uri="{FF2B5EF4-FFF2-40B4-BE49-F238E27FC236}">
                        <a16:creationId xmlns:a16="http://schemas.microsoft.com/office/drawing/2014/main" id="{C37E0FF8-DDAA-B9ED-B67B-4AD3DFB9E492}"/>
                      </a:ext>
                    </a:extLst>
                  </p:cNvPr>
                  <p:cNvSpPr/>
                  <p:nvPr/>
                </p:nvSpPr>
                <p:spPr>
                  <a:xfrm>
                    <a:off x="4834280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0" name="フリーフォーム 1639">
                    <a:extLst>
                      <a:ext uri="{FF2B5EF4-FFF2-40B4-BE49-F238E27FC236}">
                        <a16:creationId xmlns:a16="http://schemas.microsoft.com/office/drawing/2014/main" id="{80DB0ABC-3644-3226-8EF8-3CFF42935367}"/>
                      </a:ext>
                    </a:extLst>
                  </p:cNvPr>
                  <p:cNvSpPr/>
                  <p:nvPr/>
                </p:nvSpPr>
                <p:spPr>
                  <a:xfrm>
                    <a:off x="5007458" y="416197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1" name="フリーフォーム 1640">
                    <a:extLst>
                      <a:ext uri="{FF2B5EF4-FFF2-40B4-BE49-F238E27FC236}">
                        <a16:creationId xmlns:a16="http://schemas.microsoft.com/office/drawing/2014/main" id="{D597075E-7672-5AFB-1E4E-8D2FE41A3626}"/>
                      </a:ext>
                    </a:extLst>
                  </p:cNvPr>
                  <p:cNvSpPr/>
                  <p:nvPr/>
                </p:nvSpPr>
                <p:spPr>
                  <a:xfrm>
                    <a:off x="4972811" y="4161982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2" name="フリーフォーム 1641">
                    <a:extLst>
                      <a:ext uri="{FF2B5EF4-FFF2-40B4-BE49-F238E27FC236}">
                        <a16:creationId xmlns:a16="http://schemas.microsoft.com/office/drawing/2014/main" id="{F92F31CE-19CA-6DEE-FD19-97DF4C298FBE}"/>
                      </a:ext>
                    </a:extLst>
                  </p:cNvPr>
                  <p:cNvSpPr/>
                  <p:nvPr/>
                </p:nvSpPr>
                <p:spPr>
                  <a:xfrm>
                    <a:off x="5145989" y="4161982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3" name="フリーフォーム 1642">
                    <a:extLst>
                      <a:ext uri="{FF2B5EF4-FFF2-40B4-BE49-F238E27FC236}">
                        <a16:creationId xmlns:a16="http://schemas.microsoft.com/office/drawing/2014/main" id="{CBA2D236-566F-9723-3CB6-B5BABA354F2E}"/>
                      </a:ext>
                    </a:extLst>
                  </p:cNvPr>
                  <p:cNvSpPr/>
                  <p:nvPr/>
                </p:nvSpPr>
                <p:spPr>
                  <a:xfrm>
                    <a:off x="5007458" y="4334849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4" name="フリーフォーム 1643">
                    <a:extLst>
                      <a:ext uri="{FF2B5EF4-FFF2-40B4-BE49-F238E27FC236}">
                        <a16:creationId xmlns:a16="http://schemas.microsoft.com/office/drawing/2014/main" id="{5D761B7A-0CDB-90E1-7C80-9F2A84D693C5}"/>
                      </a:ext>
                    </a:extLst>
                  </p:cNvPr>
                  <p:cNvSpPr/>
                  <p:nvPr/>
                </p:nvSpPr>
                <p:spPr>
                  <a:xfrm>
                    <a:off x="4661102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5" name="フリーフォーム 1644">
                    <a:extLst>
                      <a:ext uri="{FF2B5EF4-FFF2-40B4-BE49-F238E27FC236}">
                        <a16:creationId xmlns:a16="http://schemas.microsoft.com/office/drawing/2014/main" id="{739C3803-6C66-AC9F-AE7A-1B483DE04AB0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6" name="フリーフォーム 1645">
                    <a:extLst>
                      <a:ext uri="{FF2B5EF4-FFF2-40B4-BE49-F238E27FC236}">
                        <a16:creationId xmlns:a16="http://schemas.microsoft.com/office/drawing/2014/main" id="{B469039A-4DD0-B270-6BA7-DA0C80B5079D}"/>
                      </a:ext>
                    </a:extLst>
                  </p:cNvPr>
                  <p:cNvSpPr/>
                  <p:nvPr/>
                </p:nvSpPr>
                <p:spPr>
                  <a:xfrm>
                    <a:off x="4661102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7" name="フリーフォーム 1646">
                    <a:extLst>
                      <a:ext uri="{FF2B5EF4-FFF2-40B4-BE49-F238E27FC236}">
                        <a16:creationId xmlns:a16="http://schemas.microsoft.com/office/drawing/2014/main" id="{C916BFDC-7427-DE79-DBB5-52CC39839556}"/>
                      </a:ext>
                    </a:extLst>
                  </p:cNvPr>
                  <p:cNvSpPr/>
                  <p:nvPr/>
                </p:nvSpPr>
                <p:spPr>
                  <a:xfrm>
                    <a:off x="4661102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8" name="フリーフォーム 1647">
                    <a:extLst>
                      <a:ext uri="{FF2B5EF4-FFF2-40B4-BE49-F238E27FC236}">
                        <a16:creationId xmlns:a16="http://schemas.microsoft.com/office/drawing/2014/main" id="{E524A8BE-8287-A36B-AF76-0150877A4C10}"/>
                      </a:ext>
                    </a:extLst>
                  </p:cNvPr>
                  <p:cNvSpPr/>
                  <p:nvPr/>
                </p:nvSpPr>
                <p:spPr>
                  <a:xfrm>
                    <a:off x="4799633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49" name="フリーフォーム 1648">
                    <a:extLst>
                      <a:ext uri="{FF2B5EF4-FFF2-40B4-BE49-F238E27FC236}">
                        <a16:creationId xmlns:a16="http://schemas.microsoft.com/office/drawing/2014/main" id="{31CBCE37-4C83-C5DB-2465-23279E1510E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386706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0" name="フリーフォーム 1649">
                    <a:extLst>
                      <a:ext uri="{FF2B5EF4-FFF2-40B4-BE49-F238E27FC236}">
                        <a16:creationId xmlns:a16="http://schemas.microsoft.com/office/drawing/2014/main" id="{65B099AD-2B85-88E5-5920-1F930B08E23D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2036" cy="172867"/>
                  </a:xfrm>
                  <a:custGeom>
                    <a:avLst/>
                    <a:gdLst>
                      <a:gd name="connsiteX0" fmla="*/ 0 w 2036"/>
                      <a:gd name="connsiteY0" fmla="*/ 172867 h 172867"/>
                      <a:gd name="connsiteX1" fmla="*/ 0 w 2036"/>
                      <a:gd name="connsiteY1" fmla="*/ 0 h 17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036" h="172867">
                        <a:moveTo>
                          <a:pt x="0" y="172867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1" name="フリーフォーム 1650">
                    <a:extLst>
                      <a:ext uri="{FF2B5EF4-FFF2-40B4-BE49-F238E27FC236}">
                        <a16:creationId xmlns:a16="http://schemas.microsoft.com/office/drawing/2014/main" id="{1BD9A607-F302-07C0-E856-68A71AA7C098}"/>
                      </a:ext>
                    </a:extLst>
                  </p:cNvPr>
                  <p:cNvSpPr/>
                  <p:nvPr/>
                </p:nvSpPr>
                <p:spPr>
                  <a:xfrm>
                    <a:off x="4487924" y="4213839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2" name="フリーフォーム 1651">
                    <a:extLst>
                      <a:ext uri="{FF2B5EF4-FFF2-40B4-BE49-F238E27FC236}">
                        <a16:creationId xmlns:a16="http://schemas.microsoft.com/office/drawing/2014/main" id="{B5E63A5F-E82F-5096-CF24-CFE4DA738DE7}"/>
                      </a:ext>
                    </a:extLst>
                  </p:cNvPr>
                  <p:cNvSpPr/>
                  <p:nvPr/>
                </p:nvSpPr>
                <p:spPr>
                  <a:xfrm>
                    <a:off x="4487924" y="4161978"/>
                    <a:ext cx="138542" cy="51860"/>
                  </a:xfrm>
                  <a:custGeom>
                    <a:avLst/>
                    <a:gdLst>
                      <a:gd name="connsiteX0" fmla="*/ 0 w 138542"/>
                      <a:gd name="connsiteY0" fmla="*/ 51860 h 51860"/>
                      <a:gd name="connsiteX1" fmla="*/ 138543 w 138542"/>
                      <a:gd name="connsiteY1" fmla="*/ 0 h 5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8542" h="51860">
                        <a:moveTo>
                          <a:pt x="0" y="51860"/>
                        </a:moveTo>
                        <a:lnTo>
                          <a:pt x="138543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53" name="フリーフォーム 1652">
                    <a:extLst>
                      <a:ext uri="{FF2B5EF4-FFF2-40B4-BE49-F238E27FC236}">
                        <a16:creationId xmlns:a16="http://schemas.microsoft.com/office/drawing/2014/main" id="{BCE3C643-8CD2-356C-DE79-3A978597E1DD}"/>
                      </a:ext>
                    </a:extLst>
                  </p:cNvPr>
                  <p:cNvSpPr/>
                  <p:nvPr/>
                </p:nvSpPr>
                <p:spPr>
                  <a:xfrm>
                    <a:off x="4626455" y="4161981"/>
                    <a:ext cx="173178" cy="2032"/>
                  </a:xfrm>
                  <a:custGeom>
                    <a:avLst/>
                    <a:gdLst>
                      <a:gd name="connsiteX0" fmla="*/ 0 w 173178"/>
                      <a:gd name="connsiteY0" fmla="*/ 0 h 2032"/>
                      <a:gd name="connsiteX1" fmla="*/ 173178 w 173178"/>
                      <a:gd name="connsiteY1" fmla="*/ 0 h 2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3178" h="2032">
                        <a:moveTo>
                          <a:pt x="0" y="0"/>
                        </a:moveTo>
                        <a:lnTo>
                          <a:pt x="17317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627" name="グラフィックス 335">
                  <a:extLst>
                    <a:ext uri="{FF2B5EF4-FFF2-40B4-BE49-F238E27FC236}">
                      <a16:creationId xmlns:a16="http://schemas.microsoft.com/office/drawing/2014/main" id="{65FA727B-C565-F442-DD49-20264843917B}"/>
                    </a:ext>
                  </a:extLst>
                </p:cNvPr>
                <p:cNvGrpSpPr/>
                <p:nvPr/>
              </p:nvGrpSpPr>
              <p:grpSpPr>
                <a:xfrm>
                  <a:off x="4480564" y="4154631"/>
                  <a:ext cx="672797" cy="239421"/>
                  <a:chOff x="4480564" y="4154631"/>
                  <a:chExt cx="672797" cy="239421"/>
                </a:xfrm>
                <a:solidFill>
                  <a:srgbClr val="000000"/>
                </a:solidFill>
              </p:grpSpPr>
              <p:sp>
                <p:nvSpPr>
                  <p:cNvPr id="1628" name="フリーフォーム 1627">
                    <a:extLst>
                      <a:ext uri="{FF2B5EF4-FFF2-40B4-BE49-F238E27FC236}">
                        <a16:creationId xmlns:a16="http://schemas.microsoft.com/office/drawing/2014/main" id="{8EAC83F7-786F-E234-747F-ACF33F49B9E5}"/>
                      </a:ext>
                    </a:extLst>
                  </p:cNvPr>
                  <p:cNvSpPr/>
                  <p:nvPr/>
                </p:nvSpPr>
                <p:spPr>
                  <a:xfrm>
                    <a:off x="5000098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9" name="フリーフォーム 1628">
                    <a:extLst>
                      <a:ext uri="{FF2B5EF4-FFF2-40B4-BE49-F238E27FC236}">
                        <a16:creationId xmlns:a16="http://schemas.microsoft.com/office/drawing/2014/main" id="{746576C8-33C6-4D48-62EB-F523231D1576}"/>
                      </a:ext>
                    </a:extLst>
                  </p:cNvPr>
                  <p:cNvSpPr/>
                  <p:nvPr/>
                </p:nvSpPr>
                <p:spPr>
                  <a:xfrm>
                    <a:off x="5138640" y="4154631"/>
                    <a:ext cx="14721" cy="14694"/>
                  </a:xfrm>
                  <a:custGeom>
                    <a:avLst/>
                    <a:gdLst>
                      <a:gd name="connsiteX0" fmla="*/ 14721 w 14721"/>
                      <a:gd name="connsiteY0" fmla="*/ 7347 h 14694"/>
                      <a:gd name="connsiteX1" fmla="*/ 7361 w 14721"/>
                      <a:gd name="connsiteY1" fmla="*/ 14695 h 14694"/>
                      <a:gd name="connsiteX2" fmla="*/ 0 w 14721"/>
                      <a:gd name="connsiteY2" fmla="*/ 7347 h 14694"/>
                      <a:gd name="connsiteX3" fmla="*/ 7361 w 14721"/>
                      <a:gd name="connsiteY3" fmla="*/ 0 h 14694"/>
                      <a:gd name="connsiteX4" fmla="*/ 14721 w 14721"/>
                      <a:gd name="connsiteY4" fmla="*/ 7347 h 14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1" h="14694">
                        <a:moveTo>
                          <a:pt x="14721" y="7347"/>
                        </a:moveTo>
                        <a:cubicBezTo>
                          <a:pt x="14721" y="11405"/>
                          <a:pt x="11426" y="14695"/>
                          <a:pt x="7361" y="14695"/>
                        </a:cubicBezTo>
                        <a:cubicBezTo>
                          <a:pt x="3295" y="14695"/>
                          <a:pt x="0" y="11405"/>
                          <a:pt x="0" y="7347"/>
                        </a:cubicBezTo>
                        <a:cubicBezTo>
                          <a:pt x="0" y="3290"/>
                          <a:pt x="3295" y="0"/>
                          <a:pt x="7361" y="0"/>
                        </a:cubicBezTo>
                        <a:cubicBezTo>
                          <a:pt x="11426" y="0"/>
                          <a:pt x="14721" y="3290"/>
                          <a:pt x="14721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0" name="フリーフォーム 1629">
                    <a:extLst>
                      <a:ext uri="{FF2B5EF4-FFF2-40B4-BE49-F238E27FC236}">
                        <a16:creationId xmlns:a16="http://schemas.microsoft.com/office/drawing/2014/main" id="{813ACC33-0C9D-3D12-7C2B-869EC2C35093}"/>
                      </a:ext>
                    </a:extLst>
                  </p:cNvPr>
                  <p:cNvSpPr/>
                  <p:nvPr/>
                </p:nvSpPr>
                <p:spPr>
                  <a:xfrm>
                    <a:off x="5138641" y="432749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1" name="フリーフォーム 1630">
                    <a:extLst>
                      <a:ext uri="{FF2B5EF4-FFF2-40B4-BE49-F238E27FC236}">
                        <a16:creationId xmlns:a16="http://schemas.microsoft.com/office/drawing/2014/main" id="{E5DC875F-D090-47BE-3CA6-2339414CBF74}"/>
                      </a:ext>
                    </a:extLst>
                  </p:cNvPr>
                  <p:cNvSpPr/>
                  <p:nvPr/>
                </p:nvSpPr>
                <p:spPr>
                  <a:xfrm>
                    <a:off x="5000098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2" name="フリーフォーム 1631">
                    <a:extLst>
                      <a:ext uri="{FF2B5EF4-FFF2-40B4-BE49-F238E27FC236}">
                        <a16:creationId xmlns:a16="http://schemas.microsoft.com/office/drawing/2014/main" id="{7B7B405B-26FE-FFFB-524A-E702F4AFC726}"/>
                      </a:ext>
                    </a:extLst>
                  </p:cNvPr>
                  <p:cNvSpPr/>
                  <p:nvPr/>
                </p:nvSpPr>
                <p:spPr>
                  <a:xfrm>
                    <a:off x="4480564" y="420649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3" name="フリーフォーム 1632">
                    <a:extLst>
                      <a:ext uri="{FF2B5EF4-FFF2-40B4-BE49-F238E27FC236}">
                        <a16:creationId xmlns:a16="http://schemas.microsoft.com/office/drawing/2014/main" id="{87299B9B-4B3E-36EB-53F2-C78887988B9B}"/>
                      </a:ext>
                    </a:extLst>
                  </p:cNvPr>
                  <p:cNvSpPr/>
                  <p:nvPr/>
                </p:nvSpPr>
                <p:spPr>
                  <a:xfrm>
                    <a:off x="4480564" y="4379359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34" name="フリーフォーム 1633">
                    <a:extLst>
                      <a:ext uri="{FF2B5EF4-FFF2-40B4-BE49-F238E27FC236}">
                        <a16:creationId xmlns:a16="http://schemas.microsoft.com/office/drawing/2014/main" id="{917B3117-39F7-89D6-2BF6-1E42B36C293F}"/>
                      </a:ext>
                    </a:extLst>
                  </p:cNvPr>
                  <p:cNvSpPr/>
                  <p:nvPr/>
                </p:nvSpPr>
                <p:spPr>
                  <a:xfrm>
                    <a:off x="4619106" y="4154632"/>
                    <a:ext cx="14720" cy="14693"/>
                  </a:xfrm>
                  <a:custGeom>
                    <a:avLst/>
                    <a:gdLst>
                      <a:gd name="connsiteX0" fmla="*/ 14720 w 14720"/>
                      <a:gd name="connsiteY0" fmla="*/ 7347 h 14693"/>
                      <a:gd name="connsiteX1" fmla="*/ 7360 w 14720"/>
                      <a:gd name="connsiteY1" fmla="*/ 14694 h 14693"/>
                      <a:gd name="connsiteX2" fmla="*/ 0 w 14720"/>
                      <a:gd name="connsiteY2" fmla="*/ 7347 h 14693"/>
                      <a:gd name="connsiteX3" fmla="*/ 7360 w 14720"/>
                      <a:gd name="connsiteY3" fmla="*/ 0 h 14693"/>
                      <a:gd name="connsiteX4" fmla="*/ 14720 w 14720"/>
                      <a:gd name="connsiteY4" fmla="*/ 7347 h 14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0" h="14693">
                        <a:moveTo>
                          <a:pt x="14720" y="7347"/>
                        </a:moveTo>
                        <a:cubicBezTo>
                          <a:pt x="14720" y="11404"/>
                          <a:pt x="11425" y="14694"/>
                          <a:pt x="7360" y="14694"/>
                        </a:cubicBezTo>
                        <a:cubicBezTo>
                          <a:pt x="3295" y="14694"/>
                          <a:pt x="0" y="11404"/>
                          <a:pt x="0" y="7347"/>
                        </a:cubicBezTo>
                        <a:cubicBezTo>
                          <a:pt x="0" y="3289"/>
                          <a:pt x="3295" y="0"/>
                          <a:pt x="7360" y="0"/>
                        </a:cubicBezTo>
                        <a:cubicBezTo>
                          <a:pt x="11425" y="0"/>
                          <a:pt x="14720" y="3289"/>
                          <a:pt x="14720" y="734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285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8" name="グループ化 1447">
                <a:extLst>
                  <a:ext uri="{FF2B5EF4-FFF2-40B4-BE49-F238E27FC236}">
                    <a16:creationId xmlns:a16="http://schemas.microsoft.com/office/drawing/2014/main" id="{E0C974F0-C6E5-F136-4239-F25AADED4A3A}"/>
                  </a:ext>
                </a:extLst>
              </p:cNvPr>
              <p:cNvGrpSpPr/>
              <p:nvPr/>
            </p:nvGrpSpPr>
            <p:grpSpPr>
              <a:xfrm>
                <a:off x="5278945" y="4151861"/>
                <a:ext cx="668476" cy="240628"/>
                <a:chOff x="5278945" y="4151861"/>
                <a:chExt cx="668476" cy="240628"/>
              </a:xfrm>
            </p:grpSpPr>
            <p:grpSp>
              <p:nvGrpSpPr>
                <p:cNvPr id="1589" name="グラフィックス 336">
                  <a:extLst>
                    <a:ext uri="{FF2B5EF4-FFF2-40B4-BE49-F238E27FC236}">
                      <a16:creationId xmlns:a16="http://schemas.microsoft.com/office/drawing/2014/main" id="{3E45FFEC-2A0D-9D41-C73D-015A6C265612}"/>
                    </a:ext>
                  </a:extLst>
                </p:cNvPr>
                <p:cNvGrpSpPr/>
                <p:nvPr/>
              </p:nvGrpSpPr>
              <p:grpSpPr>
                <a:xfrm>
                  <a:off x="5285010" y="4157930"/>
                  <a:ext cx="658015" cy="230169"/>
                  <a:chOff x="5285010" y="4157930"/>
                  <a:chExt cx="658015" cy="230169"/>
                </a:xfrm>
              </p:grpSpPr>
              <p:sp>
                <p:nvSpPr>
                  <p:cNvPr id="1598" name="フリーフォーム 1597">
                    <a:extLst>
                      <a:ext uri="{FF2B5EF4-FFF2-40B4-BE49-F238E27FC236}">
                        <a16:creationId xmlns:a16="http://schemas.microsoft.com/office/drawing/2014/main" id="{FB6AF085-CB4F-EF51-D665-B2703D043F6D}"/>
                      </a:ext>
                    </a:extLst>
                  </p:cNvPr>
                  <p:cNvSpPr/>
                  <p:nvPr/>
                </p:nvSpPr>
                <p:spPr>
                  <a:xfrm>
                    <a:off x="5570373" y="4386420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9" name="フリーフォーム 1598">
                    <a:extLst>
                      <a:ext uri="{FF2B5EF4-FFF2-40B4-BE49-F238E27FC236}">
                        <a16:creationId xmlns:a16="http://schemas.microsoft.com/office/drawing/2014/main" id="{FF9B9D80-AD1C-AE5A-CBBD-09C92D2F0EA1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0" name="フリーフォーム 1599">
                    <a:extLst>
                      <a:ext uri="{FF2B5EF4-FFF2-40B4-BE49-F238E27FC236}">
                        <a16:creationId xmlns:a16="http://schemas.microsoft.com/office/drawing/2014/main" id="{93D4F30F-837A-B531-FD7F-68BDFDE20F1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4361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1" name="フリーフォーム 1600">
                    <a:extLst>
                      <a:ext uri="{FF2B5EF4-FFF2-40B4-BE49-F238E27FC236}">
                        <a16:creationId xmlns:a16="http://schemas.microsoft.com/office/drawing/2014/main" id="{107766AA-446B-0C3A-7B78-0AD57E7E0FC7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4361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2" name="フリーフォーム 1601">
                    <a:extLst>
                      <a:ext uri="{FF2B5EF4-FFF2-40B4-BE49-F238E27FC236}">
                        <a16:creationId xmlns:a16="http://schemas.microsoft.com/office/drawing/2014/main" id="{89F32095-CF56-AC08-09C8-6FE817029593}"/>
                      </a:ext>
                    </a:extLst>
                  </p:cNvPr>
                  <p:cNvSpPr/>
                  <p:nvPr/>
                </p:nvSpPr>
                <p:spPr>
                  <a:xfrm>
                    <a:off x="5570373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3" name="フリーフォーム 1602">
                    <a:extLst>
                      <a:ext uri="{FF2B5EF4-FFF2-40B4-BE49-F238E27FC236}">
                        <a16:creationId xmlns:a16="http://schemas.microsoft.com/office/drawing/2014/main" id="{313082C4-0DBA-C200-32C8-C37B596ECDB9}"/>
                      </a:ext>
                    </a:extLst>
                  </p:cNvPr>
                  <p:cNvSpPr/>
                  <p:nvPr/>
                </p:nvSpPr>
                <p:spPr>
                  <a:xfrm>
                    <a:off x="5713059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4" name="フリーフォーム 1603">
                    <a:extLst>
                      <a:ext uri="{FF2B5EF4-FFF2-40B4-BE49-F238E27FC236}">
                        <a16:creationId xmlns:a16="http://schemas.microsoft.com/office/drawing/2014/main" id="{8534B6EC-2A32-A212-CF88-3994B9A3F3BB}"/>
                      </a:ext>
                    </a:extLst>
                  </p:cNvPr>
                  <p:cNvSpPr/>
                  <p:nvPr/>
                </p:nvSpPr>
                <p:spPr>
                  <a:xfrm>
                    <a:off x="5684512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5" name="フリーフォーム 1604">
                    <a:extLst>
                      <a:ext uri="{FF2B5EF4-FFF2-40B4-BE49-F238E27FC236}">
                        <a16:creationId xmlns:a16="http://schemas.microsoft.com/office/drawing/2014/main" id="{C1519BAD-CD01-9167-ACA2-7261067A03EE}"/>
                      </a:ext>
                    </a:extLst>
                  </p:cNvPr>
                  <p:cNvSpPr/>
                  <p:nvPr/>
                </p:nvSpPr>
                <p:spPr>
                  <a:xfrm>
                    <a:off x="5827199" y="4200774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6" name="フリーフォーム 1605">
                    <a:extLst>
                      <a:ext uri="{FF2B5EF4-FFF2-40B4-BE49-F238E27FC236}">
                        <a16:creationId xmlns:a16="http://schemas.microsoft.com/office/drawing/2014/main" id="{4E192333-577A-C6E9-B6C0-5209B8825EDA}"/>
                      </a:ext>
                    </a:extLst>
                  </p:cNvPr>
                  <p:cNvSpPr/>
                  <p:nvPr/>
                </p:nvSpPr>
                <p:spPr>
                  <a:xfrm>
                    <a:off x="5713059" y="434358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7" name="フリーフォーム 1606">
                    <a:extLst>
                      <a:ext uri="{FF2B5EF4-FFF2-40B4-BE49-F238E27FC236}">
                        <a16:creationId xmlns:a16="http://schemas.microsoft.com/office/drawing/2014/main" id="{F499B8A5-4E0E-E295-CAE5-0BA6A7A6ECA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8" name="フリーフォーム 1607">
                    <a:extLst>
                      <a:ext uri="{FF2B5EF4-FFF2-40B4-BE49-F238E27FC236}">
                        <a16:creationId xmlns:a16="http://schemas.microsoft.com/office/drawing/2014/main" id="{7CA78114-69C8-5B7D-9921-E20879A5E544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09" name="フリーフォーム 1608">
                    <a:extLst>
                      <a:ext uri="{FF2B5EF4-FFF2-40B4-BE49-F238E27FC236}">
                        <a16:creationId xmlns:a16="http://schemas.microsoft.com/office/drawing/2014/main" id="{EE35D230-AA68-9A74-BBAC-AF3BF093C38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0" name="フリーフォーム 1609">
                    <a:extLst>
                      <a:ext uri="{FF2B5EF4-FFF2-40B4-BE49-F238E27FC236}">
                        <a16:creationId xmlns:a16="http://schemas.microsoft.com/office/drawing/2014/main" id="{A7DB0258-40C6-7171-DCFA-626A0A5500EA}"/>
                      </a:ext>
                    </a:extLst>
                  </p:cNvPr>
                  <p:cNvSpPr/>
                  <p:nvPr/>
                </p:nvSpPr>
                <p:spPr>
                  <a:xfrm>
                    <a:off x="5427686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1" name="フリーフォーム 1610">
                    <a:extLst>
                      <a:ext uri="{FF2B5EF4-FFF2-40B4-BE49-F238E27FC236}">
                        <a16:creationId xmlns:a16="http://schemas.microsoft.com/office/drawing/2014/main" id="{765567A3-A3D7-61C8-97A5-34B7464149E8}"/>
                      </a:ext>
                    </a:extLst>
                  </p:cNvPr>
                  <p:cNvSpPr/>
                  <p:nvPr/>
                </p:nvSpPr>
                <p:spPr>
                  <a:xfrm>
                    <a:off x="5541826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2" name="フリーフォーム 1611">
                    <a:extLst>
                      <a:ext uri="{FF2B5EF4-FFF2-40B4-BE49-F238E27FC236}">
                        <a16:creationId xmlns:a16="http://schemas.microsoft.com/office/drawing/2014/main" id="{6167FD38-438A-56DA-7B26-FCE171D3FAAC}"/>
                      </a:ext>
                    </a:extLst>
                  </p:cNvPr>
                  <p:cNvSpPr/>
                  <p:nvPr/>
                </p:nvSpPr>
                <p:spPr>
                  <a:xfrm>
                    <a:off x="5684522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3" name="フリーフォーム 1612">
                    <a:extLst>
                      <a:ext uri="{FF2B5EF4-FFF2-40B4-BE49-F238E27FC236}">
                        <a16:creationId xmlns:a16="http://schemas.microsoft.com/office/drawing/2014/main" id="{0BA0A9A8-2E49-DB62-B915-34A3B5D601FE}"/>
                      </a:ext>
                    </a:extLst>
                  </p:cNvPr>
                  <p:cNvSpPr/>
                  <p:nvPr/>
                </p:nvSpPr>
                <p:spPr>
                  <a:xfrm>
                    <a:off x="5827209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4" name="フリーフォーム 1613">
                    <a:extLst>
                      <a:ext uri="{FF2B5EF4-FFF2-40B4-BE49-F238E27FC236}">
                        <a16:creationId xmlns:a16="http://schemas.microsoft.com/office/drawing/2014/main" id="{26DB22C4-C5C6-B5D1-5189-63237841B758}"/>
                      </a:ext>
                    </a:extLst>
                  </p:cNvPr>
                  <p:cNvSpPr/>
                  <p:nvPr/>
                </p:nvSpPr>
                <p:spPr>
                  <a:xfrm>
                    <a:off x="5798662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5" name="フリーフォーム 1614">
                    <a:extLst>
                      <a:ext uri="{FF2B5EF4-FFF2-40B4-BE49-F238E27FC236}">
                        <a16:creationId xmlns:a16="http://schemas.microsoft.com/office/drawing/2014/main" id="{32227BF6-05B1-4DFD-57CB-BEF90B92EFE9}"/>
                      </a:ext>
                    </a:extLst>
                  </p:cNvPr>
                  <p:cNvSpPr/>
                  <p:nvPr/>
                </p:nvSpPr>
                <p:spPr>
                  <a:xfrm>
                    <a:off x="5941348" y="415793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6" name="フリーフォーム 1615">
                    <a:extLst>
                      <a:ext uri="{FF2B5EF4-FFF2-40B4-BE49-F238E27FC236}">
                        <a16:creationId xmlns:a16="http://schemas.microsoft.com/office/drawing/2014/main" id="{199F05F0-FCD9-E482-3419-B44E03B93E09}"/>
                      </a:ext>
                    </a:extLst>
                  </p:cNvPr>
                  <p:cNvSpPr/>
                  <p:nvPr/>
                </p:nvSpPr>
                <p:spPr>
                  <a:xfrm>
                    <a:off x="5827209" y="4300739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7" name="フリーフォーム 1616">
                    <a:extLst>
                      <a:ext uri="{FF2B5EF4-FFF2-40B4-BE49-F238E27FC236}">
                        <a16:creationId xmlns:a16="http://schemas.microsoft.com/office/drawing/2014/main" id="{AC0E867F-9C5C-A842-9DC4-CE1B435D626E}"/>
                      </a:ext>
                    </a:extLst>
                  </p:cNvPr>
                  <p:cNvSpPr/>
                  <p:nvPr/>
                </p:nvSpPr>
                <p:spPr>
                  <a:xfrm>
                    <a:off x="5541845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8" name="フリーフォーム 1617">
                    <a:extLst>
                      <a:ext uri="{FF2B5EF4-FFF2-40B4-BE49-F238E27FC236}">
                        <a16:creationId xmlns:a16="http://schemas.microsoft.com/office/drawing/2014/main" id="{85CA09DB-57FD-C27B-F866-6A5A3F696DD4}"/>
                      </a:ext>
                    </a:extLst>
                  </p:cNvPr>
                  <p:cNvSpPr/>
                  <p:nvPr/>
                </p:nvSpPr>
                <p:spPr>
                  <a:xfrm>
                    <a:off x="5655985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19" name="フリーフォーム 1618">
                    <a:extLst>
                      <a:ext uri="{FF2B5EF4-FFF2-40B4-BE49-F238E27FC236}">
                        <a16:creationId xmlns:a16="http://schemas.microsoft.com/office/drawing/2014/main" id="{41FC5020-AE3E-8C03-7FE2-BA5CE007F9EA}"/>
                      </a:ext>
                    </a:extLst>
                  </p:cNvPr>
                  <p:cNvSpPr/>
                  <p:nvPr/>
                </p:nvSpPr>
                <p:spPr>
                  <a:xfrm>
                    <a:off x="5285010" y="4386419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0" name="フリーフォーム 1619">
                    <a:extLst>
                      <a:ext uri="{FF2B5EF4-FFF2-40B4-BE49-F238E27FC236}">
                        <a16:creationId xmlns:a16="http://schemas.microsoft.com/office/drawing/2014/main" id="{39444807-D188-D733-7B29-827E938E65D3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677" cy="142805"/>
                  </a:xfrm>
                  <a:custGeom>
                    <a:avLst/>
                    <a:gdLst>
                      <a:gd name="connsiteX0" fmla="*/ 0 w 1677"/>
                      <a:gd name="connsiteY0" fmla="*/ 142806 h 142805"/>
                      <a:gd name="connsiteX1" fmla="*/ 0 w 1677"/>
                      <a:gd name="connsiteY1" fmla="*/ 0 h 142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677" h="142805">
                        <a:moveTo>
                          <a:pt x="0" y="1428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1" name="フリーフォーム 1620">
                    <a:extLst>
                      <a:ext uri="{FF2B5EF4-FFF2-40B4-BE49-F238E27FC236}">
                        <a16:creationId xmlns:a16="http://schemas.microsoft.com/office/drawing/2014/main" id="{F6DFCA09-F4D6-F7D2-3F47-E72AA2659741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4361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2" name="フリーフォーム 1621">
                    <a:extLst>
                      <a:ext uri="{FF2B5EF4-FFF2-40B4-BE49-F238E27FC236}">
                        <a16:creationId xmlns:a16="http://schemas.microsoft.com/office/drawing/2014/main" id="{07732552-00EA-7E29-DB27-25356D84C7F7}"/>
                      </a:ext>
                    </a:extLst>
                  </p:cNvPr>
                  <p:cNvSpPr/>
                  <p:nvPr/>
                </p:nvSpPr>
                <p:spPr>
                  <a:xfrm>
                    <a:off x="5285010" y="4200772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3" name="フリーフォーム 1622">
                    <a:extLst>
                      <a:ext uri="{FF2B5EF4-FFF2-40B4-BE49-F238E27FC236}">
                        <a16:creationId xmlns:a16="http://schemas.microsoft.com/office/drawing/2014/main" id="{48DA6B7F-A6B7-0581-7BEF-C2F951B67C9C}"/>
                      </a:ext>
                    </a:extLst>
                  </p:cNvPr>
                  <p:cNvSpPr/>
                  <p:nvPr/>
                </p:nvSpPr>
                <p:spPr>
                  <a:xfrm>
                    <a:off x="5399149" y="4200774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4" name="フリーフォーム 1623">
                    <a:extLst>
                      <a:ext uri="{FF2B5EF4-FFF2-40B4-BE49-F238E27FC236}">
                        <a16:creationId xmlns:a16="http://schemas.microsoft.com/office/drawing/2014/main" id="{EAE95E80-2E7D-E551-1E78-515B338AEA11}"/>
                      </a:ext>
                    </a:extLst>
                  </p:cNvPr>
                  <p:cNvSpPr/>
                  <p:nvPr/>
                </p:nvSpPr>
                <p:spPr>
                  <a:xfrm>
                    <a:off x="5399168" y="4157930"/>
                    <a:ext cx="114149" cy="42841"/>
                  </a:xfrm>
                  <a:custGeom>
                    <a:avLst/>
                    <a:gdLst>
                      <a:gd name="connsiteX0" fmla="*/ 0 w 114149"/>
                      <a:gd name="connsiteY0" fmla="*/ 42842 h 42841"/>
                      <a:gd name="connsiteX1" fmla="*/ 114149 w 114149"/>
                      <a:gd name="connsiteY1" fmla="*/ 0 h 42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4149" h="42841">
                        <a:moveTo>
                          <a:pt x="0" y="42842"/>
                        </a:moveTo>
                        <a:lnTo>
                          <a:pt x="11414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625" name="フリーフォーム 1624">
                    <a:extLst>
                      <a:ext uri="{FF2B5EF4-FFF2-40B4-BE49-F238E27FC236}">
                        <a16:creationId xmlns:a16="http://schemas.microsoft.com/office/drawing/2014/main" id="{3FB66DE0-6FFC-5862-9117-5ABAB56315CF}"/>
                      </a:ext>
                    </a:extLst>
                  </p:cNvPr>
                  <p:cNvSpPr/>
                  <p:nvPr/>
                </p:nvSpPr>
                <p:spPr>
                  <a:xfrm>
                    <a:off x="5513308" y="4157933"/>
                    <a:ext cx="142686" cy="1679"/>
                  </a:xfrm>
                  <a:custGeom>
                    <a:avLst/>
                    <a:gdLst>
                      <a:gd name="connsiteX0" fmla="*/ 0 w 142686"/>
                      <a:gd name="connsiteY0" fmla="*/ 0 h 1679"/>
                      <a:gd name="connsiteX1" fmla="*/ 142686 w 142686"/>
                      <a:gd name="connsiteY1" fmla="*/ 0 h 1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2686" h="1679">
                        <a:moveTo>
                          <a:pt x="0" y="0"/>
                        </a:moveTo>
                        <a:lnTo>
                          <a:pt x="1426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90" name="グラフィックス 336">
                  <a:extLst>
                    <a:ext uri="{FF2B5EF4-FFF2-40B4-BE49-F238E27FC236}">
                      <a16:creationId xmlns:a16="http://schemas.microsoft.com/office/drawing/2014/main" id="{61B43F88-7C1B-6686-0C6C-958AA0D9684D}"/>
                    </a:ext>
                  </a:extLst>
                </p:cNvPr>
                <p:cNvGrpSpPr/>
                <p:nvPr/>
              </p:nvGrpSpPr>
              <p:grpSpPr>
                <a:xfrm>
                  <a:off x="5278945" y="4151861"/>
                  <a:ext cx="668476" cy="240628"/>
                  <a:chOff x="5278945" y="4151861"/>
                  <a:chExt cx="668476" cy="240628"/>
                </a:xfrm>
                <a:solidFill>
                  <a:srgbClr val="000000"/>
                </a:solidFill>
              </p:grpSpPr>
              <p:sp>
                <p:nvSpPr>
                  <p:cNvPr id="1591" name="フリーフォーム 1590">
                    <a:extLst>
                      <a:ext uri="{FF2B5EF4-FFF2-40B4-BE49-F238E27FC236}">
                        <a16:creationId xmlns:a16="http://schemas.microsoft.com/office/drawing/2014/main" id="{D999F335-781D-6BB9-3F12-3EBEBCABFD58}"/>
                      </a:ext>
                    </a:extLst>
                  </p:cNvPr>
                  <p:cNvSpPr/>
                  <p:nvPr/>
                </p:nvSpPr>
                <p:spPr>
                  <a:xfrm>
                    <a:off x="570699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2" name="フリーフォーム 1591">
                    <a:extLst>
                      <a:ext uri="{FF2B5EF4-FFF2-40B4-BE49-F238E27FC236}">
                        <a16:creationId xmlns:a16="http://schemas.microsoft.com/office/drawing/2014/main" id="{D9253A04-FA1C-C769-3D6A-0F0C2762CCA6}"/>
                      </a:ext>
                    </a:extLst>
                  </p:cNvPr>
                  <p:cNvSpPr/>
                  <p:nvPr/>
                </p:nvSpPr>
                <p:spPr>
                  <a:xfrm>
                    <a:off x="570699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3" name="フリーフォーム 1592">
                    <a:extLst>
                      <a:ext uri="{FF2B5EF4-FFF2-40B4-BE49-F238E27FC236}">
                        <a16:creationId xmlns:a16="http://schemas.microsoft.com/office/drawing/2014/main" id="{F69C10B9-650C-4708-E3A0-4F7D35F017DE}"/>
                      </a:ext>
                    </a:extLst>
                  </p:cNvPr>
                  <p:cNvSpPr/>
                  <p:nvPr/>
                </p:nvSpPr>
                <p:spPr>
                  <a:xfrm>
                    <a:off x="5935293" y="4151861"/>
                    <a:ext cx="12129" cy="12139"/>
                  </a:xfrm>
                  <a:custGeom>
                    <a:avLst/>
                    <a:gdLst>
                      <a:gd name="connsiteX0" fmla="*/ 12129 w 12129"/>
                      <a:gd name="connsiteY0" fmla="*/ 6070 h 12139"/>
                      <a:gd name="connsiteX1" fmla="*/ 6065 w 12129"/>
                      <a:gd name="connsiteY1" fmla="*/ 12139 h 12139"/>
                      <a:gd name="connsiteX2" fmla="*/ 0 w 12129"/>
                      <a:gd name="connsiteY2" fmla="*/ 6070 h 12139"/>
                      <a:gd name="connsiteX3" fmla="*/ 6065 w 12129"/>
                      <a:gd name="connsiteY3" fmla="*/ 0 h 12139"/>
                      <a:gd name="connsiteX4" fmla="*/ 12129 w 12129"/>
                      <a:gd name="connsiteY4" fmla="*/ 6070 h 12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9" h="12139">
                        <a:moveTo>
                          <a:pt x="12129" y="6070"/>
                        </a:moveTo>
                        <a:cubicBezTo>
                          <a:pt x="12129" y="9422"/>
                          <a:pt x="9414" y="12139"/>
                          <a:pt x="6065" y="12139"/>
                        </a:cubicBezTo>
                        <a:cubicBezTo>
                          <a:pt x="2715" y="12139"/>
                          <a:pt x="0" y="9422"/>
                          <a:pt x="0" y="6070"/>
                        </a:cubicBezTo>
                        <a:cubicBezTo>
                          <a:pt x="0" y="2717"/>
                          <a:pt x="2715" y="0"/>
                          <a:pt x="6065" y="0"/>
                        </a:cubicBezTo>
                        <a:cubicBezTo>
                          <a:pt x="9414" y="0"/>
                          <a:pt x="12129" y="2717"/>
                          <a:pt x="12129" y="607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4" name="フリーフォーム 1593">
                    <a:extLst>
                      <a:ext uri="{FF2B5EF4-FFF2-40B4-BE49-F238E27FC236}">
                        <a16:creationId xmlns:a16="http://schemas.microsoft.com/office/drawing/2014/main" id="{9A84A07B-8A13-C34A-CF68-765352AED8A2}"/>
                      </a:ext>
                    </a:extLst>
                  </p:cNvPr>
                  <p:cNvSpPr/>
                  <p:nvPr/>
                </p:nvSpPr>
                <p:spPr>
                  <a:xfrm>
                    <a:off x="5935294" y="4294667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5" name="フリーフォーム 1594">
                    <a:extLst>
                      <a:ext uri="{FF2B5EF4-FFF2-40B4-BE49-F238E27FC236}">
                        <a16:creationId xmlns:a16="http://schemas.microsoft.com/office/drawing/2014/main" id="{8871C61F-C421-D9BA-30BA-1610BF543923}"/>
                      </a:ext>
                    </a:extLst>
                  </p:cNvPr>
                  <p:cNvSpPr/>
                  <p:nvPr/>
                </p:nvSpPr>
                <p:spPr>
                  <a:xfrm>
                    <a:off x="5278945" y="4237544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6" name="フリーフォーム 1595">
                    <a:extLst>
                      <a:ext uri="{FF2B5EF4-FFF2-40B4-BE49-F238E27FC236}">
                        <a16:creationId xmlns:a16="http://schemas.microsoft.com/office/drawing/2014/main" id="{5823B04C-08AB-B08C-C3CC-57CF1988E459}"/>
                      </a:ext>
                    </a:extLst>
                  </p:cNvPr>
                  <p:cNvSpPr/>
                  <p:nvPr/>
                </p:nvSpPr>
                <p:spPr>
                  <a:xfrm>
                    <a:off x="5278945" y="4380350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8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8"/>
                          <a:pt x="6064" y="12138"/>
                        </a:cubicBezTo>
                        <a:cubicBezTo>
                          <a:pt x="2715" y="12138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97" name="フリーフォーム 1596">
                    <a:extLst>
                      <a:ext uri="{FF2B5EF4-FFF2-40B4-BE49-F238E27FC236}">
                        <a16:creationId xmlns:a16="http://schemas.microsoft.com/office/drawing/2014/main" id="{6106279A-670B-6854-772D-602AF5E5E14F}"/>
                      </a:ext>
                    </a:extLst>
                  </p:cNvPr>
                  <p:cNvSpPr/>
                  <p:nvPr/>
                </p:nvSpPr>
                <p:spPr>
                  <a:xfrm>
                    <a:off x="5507253" y="4151861"/>
                    <a:ext cx="12128" cy="12138"/>
                  </a:xfrm>
                  <a:custGeom>
                    <a:avLst/>
                    <a:gdLst>
                      <a:gd name="connsiteX0" fmla="*/ 12128 w 12128"/>
                      <a:gd name="connsiteY0" fmla="*/ 6069 h 12138"/>
                      <a:gd name="connsiteX1" fmla="*/ 6064 w 12128"/>
                      <a:gd name="connsiteY1" fmla="*/ 12139 h 12138"/>
                      <a:gd name="connsiteX2" fmla="*/ 0 w 12128"/>
                      <a:gd name="connsiteY2" fmla="*/ 6069 h 12138"/>
                      <a:gd name="connsiteX3" fmla="*/ 6064 w 12128"/>
                      <a:gd name="connsiteY3" fmla="*/ 0 h 12138"/>
                      <a:gd name="connsiteX4" fmla="*/ 12128 w 12128"/>
                      <a:gd name="connsiteY4" fmla="*/ 6069 h 12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8" h="12138">
                        <a:moveTo>
                          <a:pt x="12128" y="6069"/>
                        </a:moveTo>
                        <a:cubicBezTo>
                          <a:pt x="12128" y="9421"/>
                          <a:pt x="9413" y="12139"/>
                          <a:pt x="6064" y="12139"/>
                        </a:cubicBezTo>
                        <a:cubicBezTo>
                          <a:pt x="2715" y="12139"/>
                          <a:pt x="0" y="9421"/>
                          <a:pt x="0" y="6069"/>
                        </a:cubicBezTo>
                        <a:cubicBezTo>
                          <a:pt x="0" y="2717"/>
                          <a:pt x="2715" y="0"/>
                          <a:pt x="6064" y="0"/>
                        </a:cubicBezTo>
                        <a:cubicBezTo>
                          <a:pt x="9413" y="0"/>
                          <a:pt x="12128" y="2717"/>
                          <a:pt x="12128" y="6069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49" name="グループ化 1448">
                <a:extLst>
                  <a:ext uri="{FF2B5EF4-FFF2-40B4-BE49-F238E27FC236}">
                    <a16:creationId xmlns:a16="http://schemas.microsoft.com/office/drawing/2014/main" id="{F27E84B4-62E5-367E-DACE-D14F9D3AA0F3}"/>
                  </a:ext>
                </a:extLst>
              </p:cNvPr>
              <p:cNvGrpSpPr/>
              <p:nvPr/>
            </p:nvGrpSpPr>
            <p:grpSpPr>
              <a:xfrm>
                <a:off x="6057243" y="4075622"/>
                <a:ext cx="688210" cy="393207"/>
                <a:chOff x="6057243" y="4075622"/>
                <a:chExt cx="688210" cy="393207"/>
              </a:xfrm>
            </p:grpSpPr>
            <p:grpSp>
              <p:nvGrpSpPr>
                <p:cNvPr id="1541" name="グラフィックス 337">
                  <a:extLst>
                    <a:ext uri="{FF2B5EF4-FFF2-40B4-BE49-F238E27FC236}">
                      <a16:creationId xmlns:a16="http://schemas.microsoft.com/office/drawing/2014/main" id="{665A7D61-BC5B-5521-EF32-AAF5C56510B1}"/>
                    </a:ext>
                  </a:extLst>
                </p:cNvPr>
                <p:cNvGrpSpPr/>
                <p:nvPr/>
              </p:nvGrpSpPr>
              <p:grpSpPr>
                <a:xfrm>
                  <a:off x="6063485" y="4081846"/>
                  <a:ext cx="675724" cy="380758"/>
                  <a:chOff x="6063485" y="4081846"/>
                  <a:chExt cx="675724" cy="380758"/>
                </a:xfrm>
              </p:grpSpPr>
              <p:sp>
                <p:nvSpPr>
                  <p:cNvPr id="1550" name="フリーフォーム 1549">
                    <a:extLst>
                      <a:ext uri="{FF2B5EF4-FFF2-40B4-BE49-F238E27FC236}">
                        <a16:creationId xmlns:a16="http://schemas.microsoft.com/office/drawing/2014/main" id="{3E7A6871-E5CE-9807-F3A1-2D8305BAA6E4}"/>
                      </a:ext>
                    </a:extLst>
                  </p:cNvPr>
                  <p:cNvSpPr/>
                  <p:nvPr/>
                </p:nvSpPr>
                <p:spPr>
                  <a:xfrm>
                    <a:off x="6357306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1" name="フリーフォーム 1550">
                    <a:extLst>
                      <a:ext uri="{FF2B5EF4-FFF2-40B4-BE49-F238E27FC236}">
                        <a16:creationId xmlns:a16="http://schemas.microsoft.com/office/drawing/2014/main" id="{4BB8B5BA-7766-8935-C34A-A61831BE4E1F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2" name="フリーフォーム 1551">
                    <a:extLst>
                      <a:ext uri="{FF2B5EF4-FFF2-40B4-BE49-F238E27FC236}">
                        <a16:creationId xmlns:a16="http://schemas.microsoft.com/office/drawing/2014/main" id="{EE380B08-DFF0-9B5D-33A3-0ECEA5C6B90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3" name="フリーフォーム 1552">
                    <a:extLst>
                      <a:ext uri="{FF2B5EF4-FFF2-40B4-BE49-F238E27FC236}">
                        <a16:creationId xmlns:a16="http://schemas.microsoft.com/office/drawing/2014/main" id="{C2F096B8-588A-717C-C1F1-83798AFA5356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4" name="フリーフォーム 1553">
                    <a:extLst>
                      <a:ext uri="{FF2B5EF4-FFF2-40B4-BE49-F238E27FC236}">
                        <a16:creationId xmlns:a16="http://schemas.microsoft.com/office/drawing/2014/main" id="{36509E70-4E0F-93E1-DA5A-4F98A424A18E}"/>
                      </a:ext>
                    </a:extLst>
                  </p:cNvPr>
                  <p:cNvSpPr/>
                  <p:nvPr/>
                </p:nvSpPr>
                <p:spPr>
                  <a:xfrm>
                    <a:off x="6357306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5" name="フリーフォーム 1554">
                    <a:extLst>
                      <a:ext uri="{FF2B5EF4-FFF2-40B4-BE49-F238E27FC236}">
                        <a16:creationId xmlns:a16="http://schemas.microsoft.com/office/drawing/2014/main" id="{A375A2BC-8F7F-AFDD-647B-26507C4BA269}"/>
                      </a:ext>
                    </a:extLst>
                  </p:cNvPr>
                  <p:cNvSpPr/>
                  <p:nvPr/>
                </p:nvSpPr>
                <p:spPr>
                  <a:xfrm>
                    <a:off x="6504192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6" name="フリーフォーム 1555">
                    <a:extLst>
                      <a:ext uri="{FF2B5EF4-FFF2-40B4-BE49-F238E27FC236}">
                        <a16:creationId xmlns:a16="http://schemas.microsoft.com/office/drawing/2014/main" id="{64A22985-65DC-1186-00E8-8FD3A0B75217}"/>
                      </a:ext>
                    </a:extLst>
                  </p:cNvPr>
                  <p:cNvSpPr/>
                  <p:nvPr/>
                </p:nvSpPr>
                <p:spPr>
                  <a:xfrm>
                    <a:off x="6474805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7" name="フリーフォーム 1556">
                    <a:extLst>
                      <a:ext uri="{FF2B5EF4-FFF2-40B4-BE49-F238E27FC236}">
                        <a16:creationId xmlns:a16="http://schemas.microsoft.com/office/drawing/2014/main" id="{02E09590-94D9-DEF8-9BA1-40298B3A85F7}"/>
                      </a:ext>
                    </a:extLst>
                  </p:cNvPr>
                  <p:cNvSpPr/>
                  <p:nvPr/>
                </p:nvSpPr>
                <p:spPr>
                  <a:xfrm>
                    <a:off x="6621691" y="4125785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8" name="フリーフォーム 1557">
                    <a:extLst>
                      <a:ext uri="{FF2B5EF4-FFF2-40B4-BE49-F238E27FC236}">
                        <a16:creationId xmlns:a16="http://schemas.microsoft.com/office/drawing/2014/main" id="{792A9FB3-3EDF-B5C3-B157-F4758B34920D}"/>
                      </a:ext>
                    </a:extLst>
                  </p:cNvPr>
                  <p:cNvSpPr/>
                  <p:nvPr/>
                </p:nvSpPr>
                <p:spPr>
                  <a:xfrm>
                    <a:off x="6504192" y="4272238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59" name="フリーフォーム 1558">
                    <a:extLst>
                      <a:ext uri="{FF2B5EF4-FFF2-40B4-BE49-F238E27FC236}">
                        <a16:creationId xmlns:a16="http://schemas.microsoft.com/office/drawing/2014/main" id="{5A5160A4-D6FB-DE5A-357B-B9FD7FBAA03F}"/>
                      </a:ext>
                    </a:extLst>
                  </p:cNvPr>
                  <p:cNvSpPr/>
                  <p:nvPr/>
                </p:nvSpPr>
                <p:spPr>
                  <a:xfrm>
                    <a:off x="6210420" y="431617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0" name="フリーフォーム 1559">
                    <a:extLst>
                      <a:ext uri="{FF2B5EF4-FFF2-40B4-BE49-F238E27FC236}">
                        <a16:creationId xmlns:a16="http://schemas.microsoft.com/office/drawing/2014/main" id="{D9017F01-BA0E-CD4F-72A3-713832D034A3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1" name="フリーフォーム 1560">
                    <a:extLst>
                      <a:ext uri="{FF2B5EF4-FFF2-40B4-BE49-F238E27FC236}">
                        <a16:creationId xmlns:a16="http://schemas.microsoft.com/office/drawing/2014/main" id="{1C693471-AD1A-C1CA-CD10-56F041171D5D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69718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2" name="フリーフォーム 1561">
                    <a:extLst>
                      <a:ext uri="{FF2B5EF4-FFF2-40B4-BE49-F238E27FC236}">
                        <a16:creationId xmlns:a16="http://schemas.microsoft.com/office/drawing/2014/main" id="{0A94065D-9264-92FA-C606-0194CCC39D8B}"/>
                      </a:ext>
                    </a:extLst>
                  </p:cNvPr>
                  <p:cNvSpPr/>
                  <p:nvPr/>
                </p:nvSpPr>
                <p:spPr>
                  <a:xfrm>
                    <a:off x="6210420" y="412578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3" name="フリーフォーム 1562">
                    <a:extLst>
                      <a:ext uri="{FF2B5EF4-FFF2-40B4-BE49-F238E27FC236}">
                        <a16:creationId xmlns:a16="http://schemas.microsoft.com/office/drawing/2014/main" id="{D2B49DF6-321F-7415-58C1-5A3F3579DB5E}"/>
                      </a:ext>
                    </a:extLst>
                  </p:cNvPr>
                  <p:cNvSpPr/>
                  <p:nvPr/>
                </p:nvSpPr>
                <p:spPr>
                  <a:xfrm>
                    <a:off x="6327919" y="412578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4" name="フリーフォーム 1563">
                    <a:extLst>
                      <a:ext uri="{FF2B5EF4-FFF2-40B4-BE49-F238E27FC236}">
                        <a16:creationId xmlns:a16="http://schemas.microsoft.com/office/drawing/2014/main" id="{3F44BC00-9916-69B8-79C4-ADF44B4A5194}"/>
                      </a:ext>
                    </a:extLst>
                  </p:cNvPr>
                  <p:cNvSpPr/>
                  <p:nvPr/>
                </p:nvSpPr>
                <p:spPr>
                  <a:xfrm>
                    <a:off x="6474815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5" name="フリーフォーム 1564">
                    <a:extLst>
                      <a:ext uri="{FF2B5EF4-FFF2-40B4-BE49-F238E27FC236}">
                        <a16:creationId xmlns:a16="http://schemas.microsoft.com/office/drawing/2014/main" id="{1D6D0B85-E716-4164-20C4-A9544AF02E63}"/>
                      </a:ext>
                    </a:extLst>
                  </p:cNvPr>
                  <p:cNvSpPr/>
                  <p:nvPr/>
                </p:nvSpPr>
                <p:spPr>
                  <a:xfrm>
                    <a:off x="6621701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6" name="フリーフォーム 1565">
                    <a:extLst>
                      <a:ext uri="{FF2B5EF4-FFF2-40B4-BE49-F238E27FC236}">
                        <a16:creationId xmlns:a16="http://schemas.microsoft.com/office/drawing/2014/main" id="{E8C418EF-CE01-BB4D-A452-A9CCDEE42624}"/>
                      </a:ext>
                    </a:extLst>
                  </p:cNvPr>
                  <p:cNvSpPr/>
                  <p:nvPr/>
                </p:nvSpPr>
                <p:spPr>
                  <a:xfrm>
                    <a:off x="6592314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7" name="フリーフォーム 1566">
                    <a:extLst>
                      <a:ext uri="{FF2B5EF4-FFF2-40B4-BE49-F238E27FC236}">
                        <a16:creationId xmlns:a16="http://schemas.microsoft.com/office/drawing/2014/main" id="{35C28001-714D-9E40-75AF-F68D83E8FAAE}"/>
                      </a:ext>
                    </a:extLst>
                  </p:cNvPr>
                  <p:cNvSpPr/>
                  <p:nvPr/>
                </p:nvSpPr>
                <p:spPr>
                  <a:xfrm>
                    <a:off x="6739200" y="40818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8" name="フリーフォーム 1567">
                    <a:extLst>
                      <a:ext uri="{FF2B5EF4-FFF2-40B4-BE49-F238E27FC236}">
                        <a16:creationId xmlns:a16="http://schemas.microsoft.com/office/drawing/2014/main" id="{8D588C03-ACE3-DEA6-F223-52F69FB7306A}"/>
                      </a:ext>
                    </a:extLst>
                  </p:cNvPr>
                  <p:cNvSpPr/>
                  <p:nvPr/>
                </p:nvSpPr>
                <p:spPr>
                  <a:xfrm>
                    <a:off x="6621701" y="4228302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69" name="フリーフォーム 1568">
                    <a:extLst>
                      <a:ext uri="{FF2B5EF4-FFF2-40B4-BE49-F238E27FC236}">
                        <a16:creationId xmlns:a16="http://schemas.microsoft.com/office/drawing/2014/main" id="{9F1AC0CF-633D-1597-8480-85BC31E7B8BC}"/>
                      </a:ext>
                    </a:extLst>
                  </p:cNvPr>
                  <p:cNvSpPr/>
                  <p:nvPr/>
                </p:nvSpPr>
                <p:spPr>
                  <a:xfrm>
                    <a:off x="6327939" y="4081846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0" name="フリーフォーム 1569">
                    <a:extLst>
                      <a:ext uri="{FF2B5EF4-FFF2-40B4-BE49-F238E27FC236}">
                        <a16:creationId xmlns:a16="http://schemas.microsoft.com/office/drawing/2014/main" id="{DE3DEDFA-12F0-AAE2-1703-7B4D80F7A8BA}"/>
                      </a:ext>
                    </a:extLst>
                  </p:cNvPr>
                  <p:cNvSpPr/>
                  <p:nvPr/>
                </p:nvSpPr>
                <p:spPr>
                  <a:xfrm>
                    <a:off x="6445438" y="4081849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1" name="フリーフォーム 1570">
                    <a:extLst>
                      <a:ext uri="{FF2B5EF4-FFF2-40B4-BE49-F238E27FC236}">
                        <a16:creationId xmlns:a16="http://schemas.microsoft.com/office/drawing/2014/main" id="{5E94000D-3C2D-9C0E-767A-9E4206BE8025}"/>
                      </a:ext>
                    </a:extLst>
                  </p:cNvPr>
                  <p:cNvSpPr/>
                  <p:nvPr/>
                </p:nvSpPr>
                <p:spPr>
                  <a:xfrm>
                    <a:off x="6063534" y="4316173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2" name="フリーフォーム 1571">
                    <a:extLst>
                      <a:ext uri="{FF2B5EF4-FFF2-40B4-BE49-F238E27FC236}">
                        <a16:creationId xmlns:a16="http://schemas.microsoft.com/office/drawing/2014/main" id="{15D5E9EB-718A-E189-D3B4-885044F0B6D8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3" name="フリーフォーム 1572">
                    <a:extLst>
                      <a:ext uri="{FF2B5EF4-FFF2-40B4-BE49-F238E27FC236}">
                        <a16:creationId xmlns:a16="http://schemas.microsoft.com/office/drawing/2014/main" id="{B511737F-F815-C061-E2FD-F2CDA0DDF844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69721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4" name="フリーフォーム 1573">
                    <a:extLst>
                      <a:ext uri="{FF2B5EF4-FFF2-40B4-BE49-F238E27FC236}">
                        <a16:creationId xmlns:a16="http://schemas.microsoft.com/office/drawing/2014/main" id="{000612A5-43E8-1EC9-0968-307DAD873A7F}"/>
                      </a:ext>
                    </a:extLst>
                  </p:cNvPr>
                  <p:cNvSpPr/>
                  <p:nvPr/>
                </p:nvSpPr>
                <p:spPr>
                  <a:xfrm>
                    <a:off x="6063534" y="4125785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5" name="フリーフォーム 1574">
                    <a:extLst>
                      <a:ext uri="{FF2B5EF4-FFF2-40B4-BE49-F238E27FC236}">
                        <a16:creationId xmlns:a16="http://schemas.microsoft.com/office/drawing/2014/main" id="{90345854-1324-9D0E-5CB4-F6C23EF8F864}"/>
                      </a:ext>
                    </a:extLst>
                  </p:cNvPr>
                  <p:cNvSpPr/>
                  <p:nvPr/>
                </p:nvSpPr>
                <p:spPr>
                  <a:xfrm>
                    <a:off x="6181033" y="4125787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6" name="フリーフォーム 1575">
                    <a:extLst>
                      <a:ext uri="{FF2B5EF4-FFF2-40B4-BE49-F238E27FC236}">
                        <a16:creationId xmlns:a16="http://schemas.microsoft.com/office/drawing/2014/main" id="{6ACD9C81-5EC1-F5B8-0D1C-5B657E3A9DC0}"/>
                      </a:ext>
                    </a:extLst>
                  </p:cNvPr>
                  <p:cNvSpPr/>
                  <p:nvPr/>
                </p:nvSpPr>
                <p:spPr>
                  <a:xfrm>
                    <a:off x="6181053" y="408184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7" name="フリーフォーム 1576">
                    <a:extLst>
                      <a:ext uri="{FF2B5EF4-FFF2-40B4-BE49-F238E27FC236}">
                        <a16:creationId xmlns:a16="http://schemas.microsoft.com/office/drawing/2014/main" id="{9EDBD9A3-DCB8-C382-310E-CA3E1173FD0E}"/>
                      </a:ext>
                    </a:extLst>
                  </p:cNvPr>
                  <p:cNvSpPr/>
                  <p:nvPr/>
                </p:nvSpPr>
                <p:spPr>
                  <a:xfrm>
                    <a:off x="6298552" y="408185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8" name="フリーフォーム 1577">
                    <a:extLst>
                      <a:ext uri="{FF2B5EF4-FFF2-40B4-BE49-F238E27FC236}">
                        <a16:creationId xmlns:a16="http://schemas.microsoft.com/office/drawing/2014/main" id="{D525A72D-E7AA-B98F-A701-5B648853FA1A}"/>
                      </a:ext>
                    </a:extLst>
                  </p:cNvPr>
                  <p:cNvSpPr/>
                  <p:nvPr/>
                </p:nvSpPr>
                <p:spPr>
                  <a:xfrm>
                    <a:off x="6357257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79" name="フリーフォーム 1578">
                    <a:extLst>
                      <a:ext uri="{FF2B5EF4-FFF2-40B4-BE49-F238E27FC236}">
                        <a16:creationId xmlns:a16="http://schemas.microsoft.com/office/drawing/2014/main" id="{33E6BDE0-E5A4-C34E-1E9D-2E6C5CFFDC72}"/>
                      </a:ext>
                    </a:extLst>
                  </p:cNvPr>
                  <p:cNvSpPr/>
                  <p:nvPr/>
                </p:nvSpPr>
                <p:spPr>
                  <a:xfrm>
                    <a:off x="6357257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0" name="フリーフォーム 1579">
                    <a:extLst>
                      <a:ext uri="{FF2B5EF4-FFF2-40B4-BE49-F238E27FC236}">
                        <a16:creationId xmlns:a16="http://schemas.microsoft.com/office/drawing/2014/main" id="{DA1B2411-0067-C526-06AB-6CA21F9525B6}"/>
                      </a:ext>
                    </a:extLst>
                  </p:cNvPr>
                  <p:cNvSpPr/>
                  <p:nvPr/>
                </p:nvSpPr>
                <p:spPr>
                  <a:xfrm>
                    <a:off x="6504143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1" name="フリーフォーム 1580">
                    <a:extLst>
                      <a:ext uri="{FF2B5EF4-FFF2-40B4-BE49-F238E27FC236}">
                        <a16:creationId xmlns:a16="http://schemas.microsoft.com/office/drawing/2014/main" id="{3EBC7E42-BCC6-74FE-F814-CCB5A80487C1}"/>
                      </a:ext>
                    </a:extLst>
                  </p:cNvPr>
                  <p:cNvSpPr/>
                  <p:nvPr/>
                </p:nvSpPr>
                <p:spPr>
                  <a:xfrm>
                    <a:off x="6621642" y="4272216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2" name="フリーフォーム 1581">
                    <a:extLst>
                      <a:ext uri="{FF2B5EF4-FFF2-40B4-BE49-F238E27FC236}">
                        <a16:creationId xmlns:a16="http://schemas.microsoft.com/office/drawing/2014/main" id="{BC930B02-950C-ED0F-05BA-352D893B3173}"/>
                      </a:ext>
                    </a:extLst>
                  </p:cNvPr>
                  <p:cNvSpPr/>
                  <p:nvPr/>
                </p:nvSpPr>
                <p:spPr>
                  <a:xfrm>
                    <a:off x="6504143" y="4418669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3" name="フリーフォーム 1582">
                    <a:extLst>
                      <a:ext uri="{FF2B5EF4-FFF2-40B4-BE49-F238E27FC236}">
                        <a16:creationId xmlns:a16="http://schemas.microsoft.com/office/drawing/2014/main" id="{BB5EDEA8-1373-4EA8-7CB8-302A5B58E4F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462602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4" name="フリーフォーム 1583">
                    <a:extLst>
                      <a:ext uri="{FF2B5EF4-FFF2-40B4-BE49-F238E27FC236}">
                        <a16:creationId xmlns:a16="http://schemas.microsoft.com/office/drawing/2014/main" id="{4A8F9635-71D6-62B0-5089-553F42A9C6C0}"/>
                      </a:ext>
                    </a:extLst>
                  </p:cNvPr>
                  <p:cNvSpPr/>
                  <p:nvPr/>
                </p:nvSpPr>
                <p:spPr>
                  <a:xfrm>
                    <a:off x="6210371" y="4316149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5" name="フリーフォーム 1584">
                    <a:extLst>
                      <a:ext uri="{FF2B5EF4-FFF2-40B4-BE49-F238E27FC236}">
                        <a16:creationId xmlns:a16="http://schemas.microsoft.com/office/drawing/2014/main" id="{D2347F20-90C8-91E1-6202-339DCFEAFD9D}"/>
                      </a:ext>
                    </a:extLst>
                  </p:cNvPr>
                  <p:cNvSpPr/>
                  <p:nvPr/>
                </p:nvSpPr>
                <p:spPr>
                  <a:xfrm>
                    <a:off x="6739151" y="4228280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6" name="フリーフォーム 1585">
                    <a:extLst>
                      <a:ext uri="{FF2B5EF4-FFF2-40B4-BE49-F238E27FC236}">
                        <a16:creationId xmlns:a16="http://schemas.microsoft.com/office/drawing/2014/main" id="{D716CF87-16AE-0EB4-7F6F-F1657054FE38}"/>
                      </a:ext>
                    </a:extLst>
                  </p:cNvPr>
                  <p:cNvSpPr/>
                  <p:nvPr/>
                </p:nvSpPr>
                <p:spPr>
                  <a:xfrm>
                    <a:off x="6621652" y="4374733"/>
                    <a:ext cx="117508" cy="43935"/>
                  </a:xfrm>
                  <a:custGeom>
                    <a:avLst/>
                    <a:gdLst>
                      <a:gd name="connsiteX0" fmla="*/ 0 w 117508"/>
                      <a:gd name="connsiteY0" fmla="*/ 43936 h 43935"/>
                      <a:gd name="connsiteX1" fmla="*/ 117509 w 117508"/>
                      <a:gd name="connsiteY1" fmla="*/ 0 h 43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7508" h="43935">
                        <a:moveTo>
                          <a:pt x="0" y="43936"/>
                        </a:moveTo>
                        <a:lnTo>
                          <a:pt x="117509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7" name="フリーフォーム 1586">
                    <a:extLst>
                      <a:ext uri="{FF2B5EF4-FFF2-40B4-BE49-F238E27FC236}">
                        <a16:creationId xmlns:a16="http://schemas.microsoft.com/office/drawing/2014/main" id="{07E1FD39-D03A-C8CF-3E20-A676EE014C39}"/>
                      </a:ext>
                    </a:extLst>
                  </p:cNvPr>
                  <p:cNvSpPr/>
                  <p:nvPr/>
                </p:nvSpPr>
                <p:spPr>
                  <a:xfrm>
                    <a:off x="6063485" y="4462605"/>
                    <a:ext cx="146885" cy="1722"/>
                  </a:xfrm>
                  <a:custGeom>
                    <a:avLst/>
                    <a:gdLst>
                      <a:gd name="connsiteX0" fmla="*/ 0 w 146885"/>
                      <a:gd name="connsiteY0" fmla="*/ 0 h 1722"/>
                      <a:gd name="connsiteX1" fmla="*/ 146886 w 146885"/>
                      <a:gd name="connsiteY1" fmla="*/ 0 h 1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6885" h="1722">
                        <a:moveTo>
                          <a:pt x="0" y="0"/>
                        </a:moveTo>
                        <a:lnTo>
                          <a:pt x="146886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88" name="フリーフォーム 1587">
                    <a:extLst>
                      <a:ext uri="{FF2B5EF4-FFF2-40B4-BE49-F238E27FC236}">
                        <a16:creationId xmlns:a16="http://schemas.microsoft.com/office/drawing/2014/main" id="{8F6D9C13-6023-223C-D25A-BC5B045E249A}"/>
                      </a:ext>
                    </a:extLst>
                  </p:cNvPr>
                  <p:cNvSpPr/>
                  <p:nvPr/>
                </p:nvSpPr>
                <p:spPr>
                  <a:xfrm>
                    <a:off x="6063485" y="4316152"/>
                    <a:ext cx="1727" cy="146452"/>
                  </a:xfrm>
                  <a:custGeom>
                    <a:avLst/>
                    <a:gdLst>
                      <a:gd name="connsiteX0" fmla="*/ 0 w 1727"/>
                      <a:gd name="connsiteY0" fmla="*/ 146453 h 146452"/>
                      <a:gd name="connsiteX1" fmla="*/ 0 w 1727"/>
                      <a:gd name="connsiteY1" fmla="*/ 0 h 146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27" h="146452">
                        <a:moveTo>
                          <a:pt x="0" y="146453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542" name="グラフィックス 337">
                  <a:extLst>
                    <a:ext uri="{FF2B5EF4-FFF2-40B4-BE49-F238E27FC236}">
                      <a16:creationId xmlns:a16="http://schemas.microsoft.com/office/drawing/2014/main" id="{04A6C606-833B-4AD8-A681-933534D265CB}"/>
                    </a:ext>
                  </a:extLst>
                </p:cNvPr>
                <p:cNvGrpSpPr/>
                <p:nvPr/>
              </p:nvGrpSpPr>
              <p:grpSpPr>
                <a:xfrm>
                  <a:off x="6057243" y="4075622"/>
                  <a:ext cx="688210" cy="393207"/>
                  <a:chOff x="6057243" y="4075622"/>
                  <a:chExt cx="688210" cy="393207"/>
                </a:xfrm>
                <a:solidFill>
                  <a:srgbClr val="000000"/>
                </a:solidFill>
              </p:grpSpPr>
              <p:sp>
                <p:nvSpPr>
                  <p:cNvPr id="1543" name="フリーフォーム 1542">
                    <a:extLst>
                      <a:ext uri="{FF2B5EF4-FFF2-40B4-BE49-F238E27FC236}">
                        <a16:creationId xmlns:a16="http://schemas.microsoft.com/office/drawing/2014/main" id="{1787D353-298D-E22B-FA6D-49292BA421C1}"/>
                      </a:ext>
                    </a:extLst>
                  </p:cNvPr>
                  <p:cNvSpPr/>
                  <p:nvPr/>
                </p:nvSpPr>
                <p:spPr>
                  <a:xfrm>
                    <a:off x="6497949" y="4163494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4" name="フリーフォーム 1543">
                    <a:extLst>
                      <a:ext uri="{FF2B5EF4-FFF2-40B4-BE49-F238E27FC236}">
                        <a16:creationId xmlns:a16="http://schemas.microsoft.com/office/drawing/2014/main" id="{F78207FA-8A6C-C4E3-3F57-A7B96A7E1101}"/>
                      </a:ext>
                    </a:extLst>
                  </p:cNvPr>
                  <p:cNvSpPr/>
                  <p:nvPr/>
                </p:nvSpPr>
                <p:spPr>
                  <a:xfrm>
                    <a:off x="6732967" y="4075622"/>
                    <a:ext cx="12486" cy="12449"/>
                  </a:xfrm>
                  <a:custGeom>
                    <a:avLst/>
                    <a:gdLst>
                      <a:gd name="connsiteX0" fmla="*/ 12486 w 12486"/>
                      <a:gd name="connsiteY0" fmla="*/ 6225 h 12449"/>
                      <a:gd name="connsiteX1" fmla="*/ 6243 w 12486"/>
                      <a:gd name="connsiteY1" fmla="*/ 12449 h 12449"/>
                      <a:gd name="connsiteX2" fmla="*/ 0 w 12486"/>
                      <a:gd name="connsiteY2" fmla="*/ 6225 h 12449"/>
                      <a:gd name="connsiteX3" fmla="*/ 6243 w 12486"/>
                      <a:gd name="connsiteY3" fmla="*/ 0 h 12449"/>
                      <a:gd name="connsiteX4" fmla="*/ 12486 w 12486"/>
                      <a:gd name="connsiteY4" fmla="*/ 6225 h 12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6" h="12449">
                        <a:moveTo>
                          <a:pt x="12486" y="6225"/>
                        </a:moveTo>
                        <a:cubicBezTo>
                          <a:pt x="12486" y="9662"/>
                          <a:pt x="9691" y="12449"/>
                          <a:pt x="6243" y="12449"/>
                        </a:cubicBezTo>
                        <a:cubicBezTo>
                          <a:pt x="2795" y="12449"/>
                          <a:pt x="0" y="9662"/>
                          <a:pt x="0" y="6225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1" y="0"/>
                          <a:pt x="12486" y="2787"/>
                          <a:pt x="12486" y="622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5" name="フリーフォーム 1544">
                    <a:extLst>
                      <a:ext uri="{FF2B5EF4-FFF2-40B4-BE49-F238E27FC236}">
                        <a16:creationId xmlns:a16="http://schemas.microsoft.com/office/drawing/2014/main" id="{7D637016-736C-8320-71DB-C5FF94F0E7E9}"/>
                      </a:ext>
                    </a:extLst>
                  </p:cNvPr>
                  <p:cNvSpPr/>
                  <p:nvPr/>
                </p:nvSpPr>
                <p:spPr>
                  <a:xfrm>
                    <a:off x="6057292" y="416349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6" name="フリーフォーム 1545">
                    <a:extLst>
                      <a:ext uri="{FF2B5EF4-FFF2-40B4-BE49-F238E27FC236}">
                        <a16:creationId xmlns:a16="http://schemas.microsoft.com/office/drawing/2014/main" id="{5D580042-6B41-6616-EF75-0B8709972C8D}"/>
                      </a:ext>
                    </a:extLst>
                  </p:cNvPr>
                  <p:cNvSpPr/>
                  <p:nvPr/>
                </p:nvSpPr>
                <p:spPr>
                  <a:xfrm>
                    <a:off x="6292319" y="4075625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7" name="フリーフォーム 1546">
                    <a:extLst>
                      <a:ext uri="{FF2B5EF4-FFF2-40B4-BE49-F238E27FC236}">
                        <a16:creationId xmlns:a16="http://schemas.microsoft.com/office/drawing/2014/main" id="{CF749DC6-04ED-8AED-F633-7F8AED79AD98}"/>
                      </a:ext>
                    </a:extLst>
                  </p:cNvPr>
                  <p:cNvSpPr/>
                  <p:nvPr/>
                </p:nvSpPr>
                <p:spPr>
                  <a:xfrm>
                    <a:off x="6497901" y="4456378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8" name="フリーフォーム 1547">
                    <a:extLst>
                      <a:ext uri="{FF2B5EF4-FFF2-40B4-BE49-F238E27FC236}">
                        <a16:creationId xmlns:a16="http://schemas.microsoft.com/office/drawing/2014/main" id="{D05F269E-5CDA-405C-887C-567C07477FD1}"/>
                      </a:ext>
                    </a:extLst>
                  </p:cNvPr>
                  <p:cNvSpPr/>
                  <p:nvPr/>
                </p:nvSpPr>
                <p:spPr>
                  <a:xfrm>
                    <a:off x="6732918" y="4368506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9" name="フリーフォーム 1548">
                    <a:extLst>
                      <a:ext uri="{FF2B5EF4-FFF2-40B4-BE49-F238E27FC236}">
                        <a16:creationId xmlns:a16="http://schemas.microsoft.com/office/drawing/2014/main" id="{B3B6A87B-31D4-4128-619A-FB0D62B40446}"/>
                      </a:ext>
                    </a:extLst>
                  </p:cNvPr>
                  <p:cNvSpPr/>
                  <p:nvPr/>
                </p:nvSpPr>
                <p:spPr>
                  <a:xfrm>
                    <a:off x="6057243" y="4456380"/>
                    <a:ext cx="12485" cy="12448"/>
                  </a:xfrm>
                  <a:custGeom>
                    <a:avLst/>
                    <a:gdLst>
                      <a:gd name="connsiteX0" fmla="*/ 12485 w 12485"/>
                      <a:gd name="connsiteY0" fmla="*/ 6224 h 12448"/>
                      <a:gd name="connsiteX1" fmla="*/ 6243 w 12485"/>
                      <a:gd name="connsiteY1" fmla="*/ 12448 h 12448"/>
                      <a:gd name="connsiteX2" fmla="*/ 0 w 12485"/>
                      <a:gd name="connsiteY2" fmla="*/ 6224 h 12448"/>
                      <a:gd name="connsiteX3" fmla="*/ 6243 w 12485"/>
                      <a:gd name="connsiteY3" fmla="*/ 0 h 12448"/>
                      <a:gd name="connsiteX4" fmla="*/ 12485 w 12485"/>
                      <a:gd name="connsiteY4" fmla="*/ 6224 h 12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85" h="12448">
                        <a:moveTo>
                          <a:pt x="12485" y="6224"/>
                        </a:moveTo>
                        <a:cubicBezTo>
                          <a:pt x="12485" y="9662"/>
                          <a:pt x="9690" y="12448"/>
                          <a:pt x="6243" y="12448"/>
                        </a:cubicBezTo>
                        <a:cubicBezTo>
                          <a:pt x="2795" y="12448"/>
                          <a:pt x="0" y="9662"/>
                          <a:pt x="0" y="6224"/>
                        </a:cubicBezTo>
                        <a:cubicBezTo>
                          <a:pt x="0" y="2787"/>
                          <a:pt x="2795" y="0"/>
                          <a:pt x="6243" y="0"/>
                        </a:cubicBezTo>
                        <a:cubicBezTo>
                          <a:pt x="9690" y="0"/>
                          <a:pt x="12485" y="2787"/>
                          <a:pt x="12485" y="6224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175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0" name="グループ化 1449">
                <a:extLst>
                  <a:ext uri="{FF2B5EF4-FFF2-40B4-BE49-F238E27FC236}">
                    <a16:creationId xmlns:a16="http://schemas.microsoft.com/office/drawing/2014/main" id="{3255579C-8705-78EC-7BE9-C9B01BC89766}"/>
                  </a:ext>
                </a:extLst>
              </p:cNvPr>
              <p:cNvGrpSpPr/>
              <p:nvPr/>
            </p:nvGrpSpPr>
            <p:grpSpPr>
              <a:xfrm>
                <a:off x="6857583" y="4086917"/>
                <a:ext cx="679829" cy="369788"/>
                <a:chOff x="6857583" y="4086917"/>
                <a:chExt cx="679829" cy="369788"/>
              </a:xfrm>
            </p:grpSpPr>
            <p:grpSp>
              <p:nvGrpSpPr>
                <p:cNvPr id="1482" name="グラフィックス 338">
                  <a:extLst>
                    <a:ext uri="{FF2B5EF4-FFF2-40B4-BE49-F238E27FC236}">
                      <a16:creationId xmlns:a16="http://schemas.microsoft.com/office/drawing/2014/main" id="{48882FC0-1D37-1907-8EB0-E19DA31C1077}"/>
                    </a:ext>
                  </a:extLst>
                </p:cNvPr>
                <p:cNvGrpSpPr/>
                <p:nvPr/>
              </p:nvGrpSpPr>
              <p:grpSpPr>
                <a:xfrm>
                  <a:off x="6862852" y="4092183"/>
                  <a:ext cx="669292" cy="359258"/>
                  <a:chOff x="6862852" y="4092183"/>
                  <a:chExt cx="669292" cy="359258"/>
                </a:xfrm>
              </p:grpSpPr>
              <p:sp>
                <p:nvSpPr>
                  <p:cNvPr id="1491" name="フリーフォーム 1490">
                    <a:extLst>
                      <a:ext uri="{FF2B5EF4-FFF2-40B4-BE49-F238E27FC236}">
                        <a16:creationId xmlns:a16="http://schemas.microsoft.com/office/drawing/2014/main" id="{7A275592-E7D4-26A4-96E4-8BB885EDFD62}"/>
                      </a:ext>
                    </a:extLst>
                  </p:cNvPr>
                  <p:cNvSpPr/>
                  <p:nvPr/>
                </p:nvSpPr>
                <p:spPr>
                  <a:xfrm>
                    <a:off x="7110809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2" name="フリーフォーム 1491">
                    <a:extLst>
                      <a:ext uri="{FF2B5EF4-FFF2-40B4-BE49-F238E27FC236}">
                        <a16:creationId xmlns:a16="http://schemas.microsoft.com/office/drawing/2014/main" id="{3F3F1F17-198C-E30C-E852-8D262651A849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3" name="フリーフォーム 1492">
                    <a:extLst>
                      <a:ext uri="{FF2B5EF4-FFF2-40B4-BE49-F238E27FC236}">
                        <a16:creationId xmlns:a16="http://schemas.microsoft.com/office/drawing/2014/main" id="{6B0D3C25-3501-08D3-AB17-3DA74185AF28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03688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4" name="フリーフォーム 1493">
                    <a:extLst>
                      <a:ext uri="{FF2B5EF4-FFF2-40B4-BE49-F238E27FC236}">
                        <a16:creationId xmlns:a16="http://schemas.microsoft.com/office/drawing/2014/main" id="{D1BF197D-AC2A-89EF-8BFF-C7E1B6AED1A7}"/>
                      </a:ext>
                    </a:extLst>
                  </p:cNvPr>
                  <p:cNvSpPr/>
                  <p:nvPr/>
                </p:nvSpPr>
                <p:spPr>
                  <a:xfrm>
                    <a:off x="7110809" y="4203688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5" name="フリーフォーム 1494">
                    <a:extLst>
                      <a:ext uri="{FF2B5EF4-FFF2-40B4-BE49-F238E27FC236}">
                        <a16:creationId xmlns:a16="http://schemas.microsoft.com/office/drawing/2014/main" id="{D87F1E56-2B1E-8F98-A9FF-7D1EB93A4EB8}"/>
                      </a:ext>
                    </a:extLst>
                  </p:cNvPr>
                  <p:cNvSpPr/>
                  <p:nvPr/>
                </p:nvSpPr>
                <p:spPr>
                  <a:xfrm>
                    <a:off x="7110809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6" name="フリーフォーム 1495">
                    <a:extLst>
                      <a:ext uri="{FF2B5EF4-FFF2-40B4-BE49-F238E27FC236}">
                        <a16:creationId xmlns:a16="http://schemas.microsoft.com/office/drawing/2014/main" id="{C35AA0BA-5716-C97C-AB70-46E6E5D85963}"/>
                      </a:ext>
                    </a:extLst>
                  </p:cNvPr>
                  <p:cNvSpPr/>
                  <p:nvPr/>
                </p:nvSpPr>
                <p:spPr>
                  <a:xfrm>
                    <a:off x="7234768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7" name="フリーフォーム 1496">
                    <a:extLst>
                      <a:ext uri="{FF2B5EF4-FFF2-40B4-BE49-F238E27FC236}">
                        <a16:creationId xmlns:a16="http://schemas.microsoft.com/office/drawing/2014/main" id="{6211490F-D815-D81F-F7E3-29779ED04BBC}"/>
                      </a:ext>
                    </a:extLst>
                  </p:cNvPr>
                  <p:cNvSpPr/>
                  <p:nvPr/>
                </p:nvSpPr>
                <p:spPr>
                  <a:xfrm>
                    <a:off x="7209968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8" name="フリーフォーム 1497">
                    <a:extLst>
                      <a:ext uri="{FF2B5EF4-FFF2-40B4-BE49-F238E27FC236}">
                        <a16:creationId xmlns:a16="http://schemas.microsoft.com/office/drawing/2014/main" id="{1915CE84-5BB3-ACA7-1F9C-26FD3BDEBC1D}"/>
                      </a:ext>
                    </a:extLst>
                  </p:cNvPr>
                  <p:cNvSpPr/>
                  <p:nvPr/>
                </p:nvSpPr>
                <p:spPr>
                  <a:xfrm>
                    <a:off x="7333926" y="416652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9" name="フリーフォーム 1498">
                    <a:extLst>
                      <a:ext uri="{FF2B5EF4-FFF2-40B4-BE49-F238E27FC236}">
                        <a16:creationId xmlns:a16="http://schemas.microsoft.com/office/drawing/2014/main" id="{CD0D0336-4337-8699-ACD6-47ACC8F551F9}"/>
                      </a:ext>
                    </a:extLst>
                  </p:cNvPr>
                  <p:cNvSpPr/>
                  <p:nvPr/>
                </p:nvSpPr>
                <p:spPr>
                  <a:xfrm>
                    <a:off x="7234768" y="4290409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0" name="フリーフォーム 1499">
                    <a:extLst>
                      <a:ext uri="{FF2B5EF4-FFF2-40B4-BE49-F238E27FC236}">
                        <a16:creationId xmlns:a16="http://schemas.microsoft.com/office/drawing/2014/main" id="{DC26D24A-8139-6DA3-3820-D4E67E5689AE}"/>
                      </a:ext>
                    </a:extLst>
                  </p:cNvPr>
                  <p:cNvSpPr/>
                  <p:nvPr/>
                </p:nvSpPr>
                <p:spPr>
                  <a:xfrm>
                    <a:off x="6986851" y="432757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1" name="フリーフォーム 1500">
                    <a:extLst>
                      <a:ext uri="{FF2B5EF4-FFF2-40B4-BE49-F238E27FC236}">
                        <a16:creationId xmlns:a16="http://schemas.microsoft.com/office/drawing/2014/main" id="{BB61CBBC-27D4-1369-4794-6C8714480ED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2" name="フリーフォーム 1501">
                    <a:extLst>
                      <a:ext uri="{FF2B5EF4-FFF2-40B4-BE49-F238E27FC236}">
                        <a16:creationId xmlns:a16="http://schemas.microsoft.com/office/drawing/2014/main" id="{16F0522D-4BC2-211E-E5C3-B71C79236680}"/>
                      </a:ext>
                    </a:extLst>
                  </p:cNvPr>
                  <p:cNvSpPr/>
                  <p:nvPr/>
                </p:nvSpPr>
                <p:spPr>
                  <a:xfrm>
                    <a:off x="6986851" y="42036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3" name="フリーフォーム 1502">
                    <a:extLst>
                      <a:ext uri="{FF2B5EF4-FFF2-40B4-BE49-F238E27FC236}">
                        <a16:creationId xmlns:a16="http://schemas.microsoft.com/office/drawing/2014/main" id="{75A6346E-0C41-BFC1-8B7A-22B6D2AF0483}"/>
                      </a:ext>
                    </a:extLst>
                  </p:cNvPr>
                  <p:cNvSpPr/>
                  <p:nvPr/>
                </p:nvSpPr>
                <p:spPr>
                  <a:xfrm>
                    <a:off x="6986851" y="4166522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4" name="フリーフォーム 1503">
                    <a:extLst>
                      <a:ext uri="{FF2B5EF4-FFF2-40B4-BE49-F238E27FC236}">
                        <a16:creationId xmlns:a16="http://schemas.microsoft.com/office/drawing/2014/main" id="{76B5CE98-F68F-1DAD-4B29-53F36EC290A0}"/>
                      </a:ext>
                    </a:extLst>
                  </p:cNvPr>
                  <p:cNvSpPr/>
                  <p:nvPr/>
                </p:nvSpPr>
                <p:spPr>
                  <a:xfrm>
                    <a:off x="7086009" y="416652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5" name="フリーフォーム 1504">
                    <a:extLst>
                      <a:ext uri="{FF2B5EF4-FFF2-40B4-BE49-F238E27FC236}">
                        <a16:creationId xmlns:a16="http://schemas.microsoft.com/office/drawing/2014/main" id="{AEE2DFC8-DF00-390A-2217-A1842DA6C40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327574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6" name="フリーフォーム 1505">
                    <a:extLst>
                      <a:ext uri="{FF2B5EF4-FFF2-40B4-BE49-F238E27FC236}">
                        <a16:creationId xmlns:a16="http://schemas.microsoft.com/office/drawing/2014/main" id="{E7D3FF25-EF23-B6F7-5010-F4891887BF8F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7" name="フリーフォーム 1506">
                    <a:extLst>
                      <a:ext uri="{FF2B5EF4-FFF2-40B4-BE49-F238E27FC236}">
                        <a16:creationId xmlns:a16="http://schemas.microsoft.com/office/drawing/2014/main" id="{778E6EF7-49A6-8A83-00CB-69E200D8EDC9}"/>
                      </a:ext>
                    </a:extLst>
                  </p:cNvPr>
                  <p:cNvSpPr/>
                  <p:nvPr/>
                </p:nvSpPr>
                <p:spPr>
                  <a:xfrm>
                    <a:off x="6862893" y="420369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8" name="フリーフォーム 1507">
                    <a:extLst>
                      <a:ext uri="{FF2B5EF4-FFF2-40B4-BE49-F238E27FC236}">
                        <a16:creationId xmlns:a16="http://schemas.microsoft.com/office/drawing/2014/main" id="{5A42EB28-8228-E5AC-7ECB-A891D68C90BB}"/>
                      </a:ext>
                    </a:extLst>
                  </p:cNvPr>
                  <p:cNvSpPr/>
                  <p:nvPr/>
                </p:nvSpPr>
                <p:spPr>
                  <a:xfrm>
                    <a:off x="6862893" y="4166524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09" name="フリーフォーム 1508">
                    <a:extLst>
                      <a:ext uri="{FF2B5EF4-FFF2-40B4-BE49-F238E27FC236}">
                        <a16:creationId xmlns:a16="http://schemas.microsoft.com/office/drawing/2014/main" id="{F99325D9-54E6-2D5D-DDBB-F50A768CF33F}"/>
                      </a:ext>
                    </a:extLst>
                  </p:cNvPr>
                  <p:cNvSpPr/>
                  <p:nvPr/>
                </p:nvSpPr>
                <p:spPr>
                  <a:xfrm>
                    <a:off x="6962051" y="416652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0" name="フリーフォーム 1509">
                    <a:extLst>
                      <a:ext uri="{FF2B5EF4-FFF2-40B4-BE49-F238E27FC236}">
                        <a16:creationId xmlns:a16="http://schemas.microsoft.com/office/drawing/2014/main" id="{A6C04679-3657-D16F-9D43-9A0C5DB93AAE}"/>
                      </a:ext>
                    </a:extLst>
                  </p:cNvPr>
                  <p:cNvSpPr/>
                  <p:nvPr/>
                </p:nvSpPr>
                <p:spPr>
                  <a:xfrm>
                    <a:off x="7110768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1" name="フリーフォーム 1510">
                    <a:extLst>
                      <a:ext uri="{FF2B5EF4-FFF2-40B4-BE49-F238E27FC236}">
                        <a16:creationId xmlns:a16="http://schemas.microsoft.com/office/drawing/2014/main" id="{03349D40-9CAF-7E78-22DC-5858F39B3FA1}"/>
                      </a:ext>
                    </a:extLst>
                  </p:cNvPr>
                  <p:cNvSpPr/>
                  <p:nvPr/>
                </p:nvSpPr>
                <p:spPr>
                  <a:xfrm>
                    <a:off x="7110768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2" name="フリーフォーム 1511">
                    <a:extLst>
                      <a:ext uri="{FF2B5EF4-FFF2-40B4-BE49-F238E27FC236}">
                        <a16:creationId xmlns:a16="http://schemas.microsoft.com/office/drawing/2014/main" id="{69BEE5C4-E993-2C48-4F5A-A640AD6F4192}"/>
                      </a:ext>
                    </a:extLst>
                  </p:cNvPr>
                  <p:cNvSpPr/>
                  <p:nvPr/>
                </p:nvSpPr>
                <p:spPr>
                  <a:xfrm>
                    <a:off x="7234726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3" name="フリーフォーム 1512">
                    <a:extLst>
                      <a:ext uri="{FF2B5EF4-FFF2-40B4-BE49-F238E27FC236}">
                        <a16:creationId xmlns:a16="http://schemas.microsoft.com/office/drawing/2014/main" id="{08B0FACB-6267-C99B-8210-697C5BBC964E}"/>
                      </a:ext>
                    </a:extLst>
                  </p:cNvPr>
                  <p:cNvSpPr/>
                  <p:nvPr/>
                </p:nvSpPr>
                <p:spPr>
                  <a:xfrm>
                    <a:off x="7333885" y="429039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4" name="フリーフォーム 1513">
                    <a:extLst>
                      <a:ext uri="{FF2B5EF4-FFF2-40B4-BE49-F238E27FC236}">
                        <a16:creationId xmlns:a16="http://schemas.microsoft.com/office/drawing/2014/main" id="{8F2E9B73-189F-341E-71FC-0F6AB4BA912A}"/>
                      </a:ext>
                    </a:extLst>
                  </p:cNvPr>
                  <p:cNvSpPr/>
                  <p:nvPr/>
                </p:nvSpPr>
                <p:spPr>
                  <a:xfrm>
                    <a:off x="7234726" y="441427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5" name="フリーフォーム 1514">
                    <a:extLst>
                      <a:ext uri="{FF2B5EF4-FFF2-40B4-BE49-F238E27FC236}">
                        <a16:creationId xmlns:a16="http://schemas.microsoft.com/office/drawing/2014/main" id="{FC0A9D14-0B8B-CF73-0348-B316CE2CC40C}"/>
                      </a:ext>
                    </a:extLst>
                  </p:cNvPr>
                  <p:cNvSpPr/>
                  <p:nvPr/>
                </p:nvSpPr>
                <p:spPr>
                  <a:xfrm>
                    <a:off x="6986810" y="4451439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6" name="フリーフォーム 1515">
                    <a:extLst>
                      <a:ext uri="{FF2B5EF4-FFF2-40B4-BE49-F238E27FC236}">
                        <a16:creationId xmlns:a16="http://schemas.microsoft.com/office/drawing/2014/main" id="{23A45B8C-696E-86AE-D74F-A752D670A582}"/>
                      </a:ext>
                    </a:extLst>
                  </p:cNvPr>
                  <p:cNvSpPr/>
                  <p:nvPr/>
                </p:nvSpPr>
                <p:spPr>
                  <a:xfrm>
                    <a:off x="6986810" y="4327554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7" name="フリーフォーム 1516">
                    <a:extLst>
                      <a:ext uri="{FF2B5EF4-FFF2-40B4-BE49-F238E27FC236}">
                        <a16:creationId xmlns:a16="http://schemas.microsoft.com/office/drawing/2014/main" id="{B125E1EE-E417-38C0-8CD1-4CF9C7C92542}"/>
                      </a:ext>
                    </a:extLst>
                  </p:cNvPr>
                  <p:cNvSpPr/>
                  <p:nvPr/>
                </p:nvSpPr>
                <p:spPr>
                  <a:xfrm>
                    <a:off x="720989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8" name="フリーフォーム 1517">
                    <a:extLst>
                      <a:ext uri="{FF2B5EF4-FFF2-40B4-BE49-F238E27FC236}">
                        <a16:creationId xmlns:a16="http://schemas.microsoft.com/office/drawing/2014/main" id="{F2648B16-8683-9976-B896-8981EDD917FA}"/>
                      </a:ext>
                    </a:extLst>
                  </p:cNvPr>
                  <p:cNvSpPr/>
                  <p:nvPr/>
                </p:nvSpPr>
                <p:spPr>
                  <a:xfrm>
                    <a:off x="7333851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19" name="フリーフォーム 1518">
                    <a:extLst>
                      <a:ext uri="{FF2B5EF4-FFF2-40B4-BE49-F238E27FC236}">
                        <a16:creationId xmlns:a16="http://schemas.microsoft.com/office/drawing/2014/main" id="{ED18EB71-2A81-0A2D-E78C-A6EE5E17E7EA}"/>
                      </a:ext>
                    </a:extLst>
                  </p:cNvPr>
                  <p:cNvSpPr/>
                  <p:nvPr/>
                </p:nvSpPr>
                <p:spPr>
                  <a:xfrm>
                    <a:off x="730905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0" name="フリーフォーム 1519">
                    <a:extLst>
                      <a:ext uri="{FF2B5EF4-FFF2-40B4-BE49-F238E27FC236}">
                        <a16:creationId xmlns:a16="http://schemas.microsoft.com/office/drawing/2014/main" id="{2AB7AA14-A09C-EE77-FB6C-F2FF421D7755}"/>
                      </a:ext>
                    </a:extLst>
                  </p:cNvPr>
                  <p:cNvSpPr/>
                  <p:nvPr/>
                </p:nvSpPr>
                <p:spPr>
                  <a:xfrm>
                    <a:off x="7433009" y="4129380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1" name="フリーフォーム 1520">
                    <a:extLst>
                      <a:ext uri="{FF2B5EF4-FFF2-40B4-BE49-F238E27FC236}">
                        <a16:creationId xmlns:a16="http://schemas.microsoft.com/office/drawing/2014/main" id="{316A904F-1F2E-0CE4-3CDD-D56BCC1BC595}"/>
                      </a:ext>
                    </a:extLst>
                  </p:cNvPr>
                  <p:cNvSpPr/>
                  <p:nvPr/>
                </p:nvSpPr>
                <p:spPr>
                  <a:xfrm>
                    <a:off x="7333851" y="425326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2" name="フリーフォーム 1521">
                    <a:extLst>
                      <a:ext uri="{FF2B5EF4-FFF2-40B4-BE49-F238E27FC236}">
                        <a16:creationId xmlns:a16="http://schemas.microsoft.com/office/drawing/2014/main" id="{3A946A1D-D9FF-5628-9AA1-1FB0F1DAF010}"/>
                      </a:ext>
                    </a:extLst>
                  </p:cNvPr>
                  <p:cNvSpPr/>
                  <p:nvPr/>
                </p:nvSpPr>
                <p:spPr>
                  <a:xfrm>
                    <a:off x="7085942" y="4129378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3" name="フリーフォーム 1522">
                    <a:extLst>
                      <a:ext uri="{FF2B5EF4-FFF2-40B4-BE49-F238E27FC236}">
                        <a16:creationId xmlns:a16="http://schemas.microsoft.com/office/drawing/2014/main" id="{17D96EB9-1BD5-9C36-607E-4B752AF69397}"/>
                      </a:ext>
                    </a:extLst>
                  </p:cNvPr>
                  <p:cNvSpPr/>
                  <p:nvPr/>
                </p:nvSpPr>
                <p:spPr>
                  <a:xfrm>
                    <a:off x="7185101" y="4129380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4" name="フリーフォーム 1523">
                    <a:extLst>
                      <a:ext uri="{FF2B5EF4-FFF2-40B4-BE49-F238E27FC236}">
                        <a16:creationId xmlns:a16="http://schemas.microsoft.com/office/drawing/2014/main" id="{D546B6CF-B59E-0FB6-82CB-2929FA6D7B72}"/>
                      </a:ext>
                    </a:extLst>
                  </p:cNvPr>
                  <p:cNvSpPr/>
                  <p:nvPr/>
                </p:nvSpPr>
                <p:spPr>
                  <a:xfrm>
                    <a:off x="6961984" y="412938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5" name="フリーフォーム 1524">
                    <a:extLst>
                      <a:ext uri="{FF2B5EF4-FFF2-40B4-BE49-F238E27FC236}">
                        <a16:creationId xmlns:a16="http://schemas.microsoft.com/office/drawing/2014/main" id="{D1E9DE4E-672F-B72B-7079-C0B34B156196}"/>
                      </a:ext>
                    </a:extLst>
                  </p:cNvPr>
                  <p:cNvSpPr/>
                  <p:nvPr/>
                </p:nvSpPr>
                <p:spPr>
                  <a:xfrm>
                    <a:off x="7061142" y="4129382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6" name="フリーフォーム 1525">
                    <a:extLst>
                      <a:ext uri="{FF2B5EF4-FFF2-40B4-BE49-F238E27FC236}">
                        <a16:creationId xmlns:a16="http://schemas.microsoft.com/office/drawing/2014/main" id="{1D115420-AE10-BBB2-C8D5-F07D1D433401}"/>
                      </a:ext>
                    </a:extLst>
                  </p:cNvPr>
                  <p:cNvSpPr/>
                  <p:nvPr/>
                </p:nvSpPr>
                <p:spPr>
                  <a:xfrm>
                    <a:off x="7432968" y="425324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7" name="フリーフォーム 1526">
                    <a:extLst>
                      <a:ext uri="{FF2B5EF4-FFF2-40B4-BE49-F238E27FC236}">
                        <a16:creationId xmlns:a16="http://schemas.microsoft.com/office/drawing/2014/main" id="{0C5C3167-1DD5-5170-D0B6-137FF23B8AE0}"/>
                      </a:ext>
                    </a:extLst>
                  </p:cNvPr>
                  <p:cNvSpPr/>
                  <p:nvPr/>
                </p:nvSpPr>
                <p:spPr>
                  <a:xfrm>
                    <a:off x="7333809" y="4377131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8" name="フリーフォーム 1527">
                    <a:extLst>
                      <a:ext uri="{FF2B5EF4-FFF2-40B4-BE49-F238E27FC236}">
                        <a16:creationId xmlns:a16="http://schemas.microsoft.com/office/drawing/2014/main" id="{A5F7B001-8140-06E5-C664-EF8C6EF5E664}"/>
                      </a:ext>
                    </a:extLst>
                  </p:cNvPr>
                  <p:cNvSpPr/>
                  <p:nvPr/>
                </p:nvSpPr>
                <p:spPr>
                  <a:xfrm>
                    <a:off x="6862852" y="4451441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9" name="フリーフォーム 1528">
                    <a:extLst>
                      <a:ext uri="{FF2B5EF4-FFF2-40B4-BE49-F238E27FC236}">
                        <a16:creationId xmlns:a16="http://schemas.microsoft.com/office/drawing/2014/main" id="{4A922DF4-CFAD-C2DC-25CD-95453DB335D3}"/>
                      </a:ext>
                    </a:extLst>
                  </p:cNvPr>
                  <p:cNvSpPr/>
                  <p:nvPr/>
                </p:nvSpPr>
                <p:spPr>
                  <a:xfrm>
                    <a:off x="6862852" y="4327556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0" name="フリーフォーム 1529">
                    <a:extLst>
                      <a:ext uri="{FF2B5EF4-FFF2-40B4-BE49-F238E27FC236}">
                        <a16:creationId xmlns:a16="http://schemas.microsoft.com/office/drawing/2014/main" id="{8AE4F3C7-4A1B-84E7-A88D-7786B80D0675}"/>
                      </a:ext>
                    </a:extLst>
                  </p:cNvPr>
                  <p:cNvSpPr/>
                  <p:nvPr/>
                </p:nvSpPr>
                <p:spPr>
                  <a:xfrm>
                    <a:off x="7309019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1" name="フリーフォーム 1530">
                    <a:extLst>
                      <a:ext uri="{FF2B5EF4-FFF2-40B4-BE49-F238E27FC236}">
                        <a16:creationId xmlns:a16="http://schemas.microsoft.com/office/drawing/2014/main" id="{F6853C92-E723-A019-2BE7-9A1AA304BF4F}"/>
                      </a:ext>
                    </a:extLst>
                  </p:cNvPr>
                  <p:cNvSpPr/>
                  <p:nvPr/>
                </p:nvSpPr>
                <p:spPr>
                  <a:xfrm>
                    <a:off x="7432978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2" name="フリーフォーム 1531">
                    <a:extLst>
                      <a:ext uri="{FF2B5EF4-FFF2-40B4-BE49-F238E27FC236}">
                        <a16:creationId xmlns:a16="http://schemas.microsoft.com/office/drawing/2014/main" id="{38A31143-351B-C4C5-3C3B-E8DE7606CA58}"/>
                      </a:ext>
                    </a:extLst>
                  </p:cNvPr>
                  <p:cNvSpPr/>
                  <p:nvPr/>
                </p:nvSpPr>
                <p:spPr>
                  <a:xfrm>
                    <a:off x="740817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3" name="フリーフォーム 1532">
                    <a:extLst>
                      <a:ext uri="{FF2B5EF4-FFF2-40B4-BE49-F238E27FC236}">
                        <a16:creationId xmlns:a16="http://schemas.microsoft.com/office/drawing/2014/main" id="{57D85F2C-3907-94CA-EB87-815009AF9504}"/>
                      </a:ext>
                    </a:extLst>
                  </p:cNvPr>
                  <p:cNvSpPr/>
                  <p:nvPr/>
                </p:nvSpPr>
                <p:spPr>
                  <a:xfrm>
                    <a:off x="7532136" y="4092185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4" name="フリーフォーム 1533">
                    <a:extLst>
                      <a:ext uri="{FF2B5EF4-FFF2-40B4-BE49-F238E27FC236}">
                        <a16:creationId xmlns:a16="http://schemas.microsoft.com/office/drawing/2014/main" id="{1CE304A8-C1D6-4CAC-392F-ED2AA9703F12}"/>
                      </a:ext>
                    </a:extLst>
                  </p:cNvPr>
                  <p:cNvSpPr/>
                  <p:nvPr/>
                </p:nvSpPr>
                <p:spPr>
                  <a:xfrm>
                    <a:off x="7432978" y="4216070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5" name="フリーフォーム 1534">
                    <a:extLst>
                      <a:ext uri="{FF2B5EF4-FFF2-40B4-BE49-F238E27FC236}">
                        <a16:creationId xmlns:a16="http://schemas.microsoft.com/office/drawing/2014/main" id="{1C658515-7835-63C5-1CFA-06557D097318}"/>
                      </a:ext>
                    </a:extLst>
                  </p:cNvPr>
                  <p:cNvSpPr/>
                  <p:nvPr/>
                </p:nvSpPr>
                <p:spPr>
                  <a:xfrm>
                    <a:off x="7185070" y="4092183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6" name="フリーフォーム 1535">
                    <a:extLst>
                      <a:ext uri="{FF2B5EF4-FFF2-40B4-BE49-F238E27FC236}">
                        <a16:creationId xmlns:a16="http://schemas.microsoft.com/office/drawing/2014/main" id="{BFC68A85-B565-5B90-B4E0-F66AE4CA035B}"/>
                      </a:ext>
                    </a:extLst>
                  </p:cNvPr>
                  <p:cNvSpPr/>
                  <p:nvPr/>
                </p:nvSpPr>
                <p:spPr>
                  <a:xfrm>
                    <a:off x="7284228" y="4092185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7" name="フリーフォーム 1536">
                    <a:extLst>
                      <a:ext uri="{FF2B5EF4-FFF2-40B4-BE49-F238E27FC236}">
                        <a16:creationId xmlns:a16="http://schemas.microsoft.com/office/drawing/2014/main" id="{19E3101B-47EC-8B6D-2A16-4A7E03A53C21}"/>
                      </a:ext>
                    </a:extLst>
                  </p:cNvPr>
                  <p:cNvSpPr/>
                  <p:nvPr/>
                </p:nvSpPr>
                <p:spPr>
                  <a:xfrm>
                    <a:off x="7061111" y="4092185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8" name="フリーフォーム 1537">
                    <a:extLst>
                      <a:ext uri="{FF2B5EF4-FFF2-40B4-BE49-F238E27FC236}">
                        <a16:creationId xmlns:a16="http://schemas.microsoft.com/office/drawing/2014/main" id="{18D346F3-DFA9-6883-A922-4D44B90E4484}"/>
                      </a:ext>
                    </a:extLst>
                  </p:cNvPr>
                  <p:cNvSpPr/>
                  <p:nvPr/>
                </p:nvSpPr>
                <p:spPr>
                  <a:xfrm>
                    <a:off x="7160270" y="4092187"/>
                    <a:ext cx="123958" cy="1456"/>
                  </a:xfrm>
                  <a:custGeom>
                    <a:avLst/>
                    <a:gdLst>
                      <a:gd name="connsiteX0" fmla="*/ 0 w 123958"/>
                      <a:gd name="connsiteY0" fmla="*/ 0 h 1456"/>
                      <a:gd name="connsiteX1" fmla="*/ 123958 w 123958"/>
                      <a:gd name="connsiteY1" fmla="*/ 0 h 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3958" h="1456">
                        <a:moveTo>
                          <a:pt x="0" y="0"/>
                        </a:moveTo>
                        <a:lnTo>
                          <a:pt x="123958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39" name="フリーフォーム 1538">
                    <a:extLst>
                      <a:ext uri="{FF2B5EF4-FFF2-40B4-BE49-F238E27FC236}">
                        <a16:creationId xmlns:a16="http://schemas.microsoft.com/office/drawing/2014/main" id="{749272C4-296E-2AC7-7852-6391513B74CF}"/>
                      </a:ext>
                    </a:extLst>
                  </p:cNvPr>
                  <p:cNvSpPr/>
                  <p:nvPr/>
                </p:nvSpPr>
                <p:spPr>
                  <a:xfrm>
                    <a:off x="7532095" y="4216051"/>
                    <a:ext cx="1457" cy="123884"/>
                  </a:xfrm>
                  <a:custGeom>
                    <a:avLst/>
                    <a:gdLst>
                      <a:gd name="connsiteX0" fmla="*/ 0 w 1457"/>
                      <a:gd name="connsiteY0" fmla="*/ 123885 h 123884"/>
                      <a:gd name="connsiteX1" fmla="*/ 0 w 1457"/>
                      <a:gd name="connsiteY1" fmla="*/ 0 h 123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457" h="123884">
                        <a:moveTo>
                          <a:pt x="0" y="1238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540" name="フリーフォーム 1539">
                    <a:extLst>
                      <a:ext uri="{FF2B5EF4-FFF2-40B4-BE49-F238E27FC236}">
                        <a16:creationId xmlns:a16="http://schemas.microsoft.com/office/drawing/2014/main" id="{1E859435-5343-474B-EC7A-5EF783D88480}"/>
                      </a:ext>
                    </a:extLst>
                  </p:cNvPr>
                  <p:cNvSpPr/>
                  <p:nvPr/>
                </p:nvSpPr>
                <p:spPr>
                  <a:xfrm>
                    <a:off x="7432936" y="4339936"/>
                    <a:ext cx="99166" cy="37165"/>
                  </a:xfrm>
                  <a:custGeom>
                    <a:avLst/>
                    <a:gdLst>
                      <a:gd name="connsiteX0" fmla="*/ 0 w 99166"/>
                      <a:gd name="connsiteY0" fmla="*/ 37165 h 37165"/>
                      <a:gd name="connsiteX1" fmla="*/ 99167 w 99166"/>
                      <a:gd name="connsiteY1" fmla="*/ 0 h 3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9166" h="37165">
                        <a:moveTo>
                          <a:pt x="0" y="37165"/>
                        </a:moveTo>
                        <a:lnTo>
                          <a:pt x="99167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83" name="グラフィックス 338">
                  <a:extLst>
                    <a:ext uri="{FF2B5EF4-FFF2-40B4-BE49-F238E27FC236}">
                      <a16:creationId xmlns:a16="http://schemas.microsoft.com/office/drawing/2014/main" id="{8F7E1E1A-3785-0344-0F5C-D9141DE13B68}"/>
                    </a:ext>
                  </a:extLst>
                </p:cNvPr>
                <p:cNvGrpSpPr/>
                <p:nvPr/>
              </p:nvGrpSpPr>
              <p:grpSpPr>
                <a:xfrm>
                  <a:off x="6857583" y="4086917"/>
                  <a:ext cx="679829" cy="369788"/>
                  <a:chOff x="6857583" y="4086917"/>
                  <a:chExt cx="679829" cy="369788"/>
                </a:xfrm>
                <a:solidFill>
                  <a:srgbClr val="000000"/>
                </a:solidFill>
              </p:grpSpPr>
              <p:sp>
                <p:nvSpPr>
                  <p:cNvPr id="1484" name="フリーフォーム 1483">
                    <a:extLst>
                      <a:ext uri="{FF2B5EF4-FFF2-40B4-BE49-F238E27FC236}">
                        <a16:creationId xmlns:a16="http://schemas.microsoft.com/office/drawing/2014/main" id="{7A2F3B35-7646-48D6-AB0E-9B142F5DC02F}"/>
                      </a:ext>
                    </a:extLst>
                  </p:cNvPr>
                  <p:cNvSpPr/>
                  <p:nvPr/>
                </p:nvSpPr>
                <p:spPr>
                  <a:xfrm>
                    <a:off x="7229499" y="4198423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5" name="フリーフォーム 1484">
                    <a:extLst>
                      <a:ext uri="{FF2B5EF4-FFF2-40B4-BE49-F238E27FC236}">
                        <a16:creationId xmlns:a16="http://schemas.microsoft.com/office/drawing/2014/main" id="{96746CEC-2F08-E8CE-49F8-9D04173EC0D9}"/>
                      </a:ext>
                    </a:extLst>
                  </p:cNvPr>
                  <p:cNvSpPr/>
                  <p:nvPr/>
                </p:nvSpPr>
                <p:spPr>
                  <a:xfrm>
                    <a:off x="6857625" y="4198425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6" name="フリーフォーム 1485">
                    <a:extLst>
                      <a:ext uri="{FF2B5EF4-FFF2-40B4-BE49-F238E27FC236}">
                        <a16:creationId xmlns:a16="http://schemas.microsoft.com/office/drawing/2014/main" id="{98D08B27-20FB-E15C-762A-FA88FB88E297}"/>
                      </a:ext>
                    </a:extLst>
                  </p:cNvPr>
                  <p:cNvSpPr/>
                  <p:nvPr/>
                </p:nvSpPr>
                <p:spPr>
                  <a:xfrm>
                    <a:off x="7229458" y="4446174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7" name="フリーフォーム 1486">
                    <a:extLst>
                      <a:ext uri="{FF2B5EF4-FFF2-40B4-BE49-F238E27FC236}">
                        <a16:creationId xmlns:a16="http://schemas.microsoft.com/office/drawing/2014/main" id="{E45E33C1-2422-DE54-F075-DEB4FDEF25B1}"/>
                      </a:ext>
                    </a:extLst>
                  </p:cNvPr>
                  <p:cNvSpPr/>
                  <p:nvPr/>
                </p:nvSpPr>
                <p:spPr>
                  <a:xfrm>
                    <a:off x="6857583" y="4446176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8" name="フリーフォーム 1487">
                    <a:extLst>
                      <a:ext uri="{FF2B5EF4-FFF2-40B4-BE49-F238E27FC236}">
                        <a16:creationId xmlns:a16="http://schemas.microsoft.com/office/drawing/2014/main" id="{F80FB144-1781-4DFE-66CC-2B7107EE4048}"/>
                      </a:ext>
                    </a:extLst>
                  </p:cNvPr>
                  <p:cNvSpPr/>
                  <p:nvPr/>
                </p:nvSpPr>
                <p:spPr>
                  <a:xfrm>
                    <a:off x="7526876" y="4086917"/>
                    <a:ext cx="10537" cy="10530"/>
                  </a:xfrm>
                  <a:custGeom>
                    <a:avLst/>
                    <a:gdLst>
                      <a:gd name="connsiteX0" fmla="*/ 10537 w 10537"/>
                      <a:gd name="connsiteY0" fmla="*/ 5265 h 10530"/>
                      <a:gd name="connsiteX1" fmla="*/ 5269 w 10537"/>
                      <a:gd name="connsiteY1" fmla="*/ 10531 h 10530"/>
                      <a:gd name="connsiteX2" fmla="*/ 0 w 10537"/>
                      <a:gd name="connsiteY2" fmla="*/ 5265 h 10530"/>
                      <a:gd name="connsiteX3" fmla="*/ 5269 w 10537"/>
                      <a:gd name="connsiteY3" fmla="*/ 0 h 10530"/>
                      <a:gd name="connsiteX4" fmla="*/ 10537 w 10537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7" h="10530">
                        <a:moveTo>
                          <a:pt x="10537" y="5265"/>
                        </a:moveTo>
                        <a:cubicBezTo>
                          <a:pt x="10537" y="8173"/>
                          <a:pt x="8178" y="10531"/>
                          <a:pt x="5269" y="10531"/>
                        </a:cubicBezTo>
                        <a:cubicBezTo>
                          <a:pt x="2359" y="10531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9" y="0"/>
                        </a:cubicBezTo>
                        <a:cubicBezTo>
                          <a:pt x="8178" y="0"/>
                          <a:pt x="10537" y="2357"/>
                          <a:pt x="10537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9" name="フリーフォーム 1488">
                    <a:extLst>
                      <a:ext uri="{FF2B5EF4-FFF2-40B4-BE49-F238E27FC236}">
                        <a16:creationId xmlns:a16="http://schemas.microsoft.com/office/drawing/2014/main" id="{205BAA00-C178-D17B-4771-BE8FA4F21391}"/>
                      </a:ext>
                    </a:extLst>
                  </p:cNvPr>
                  <p:cNvSpPr/>
                  <p:nvPr/>
                </p:nvSpPr>
                <p:spPr>
                  <a:xfrm>
                    <a:off x="7155010" y="4086920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90" name="フリーフォーム 1489">
                    <a:extLst>
                      <a:ext uri="{FF2B5EF4-FFF2-40B4-BE49-F238E27FC236}">
                        <a16:creationId xmlns:a16="http://schemas.microsoft.com/office/drawing/2014/main" id="{CEB233CE-F84E-C920-2229-4B3609495EC2}"/>
                      </a:ext>
                    </a:extLst>
                  </p:cNvPr>
                  <p:cNvSpPr/>
                  <p:nvPr/>
                </p:nvSpPr>
                <p:spPr>
                  <a:xfrm>
                    <a:off x="7526835" y="4334669"/>
                    <a:ext cx="10536" cy="10530"/>
                  </a:xfrm>
                  <a:custGeom>
                    <a:avLst/>
                    <a:gdLst>
                      <a:gd name="connsiteX0" fmla="*/ 10536 w 10536"/>
                      <a:gd name="connsiteY0" fmla="*/ 5265 h 10530"/>
                      <a:gd name="connsiteX1" fmla="*/ 5268 w 10536"/>
                      <a:gd name="connsiteY1" fmla="*/ 10530 h 10530"/>
                      <a:gd name="connsiteX2" fmla="*/ 0 w 10536"/>
                      <a:gd name="connsiteY2" fmla="*/ 5265 h 10530"/>
                      <a:gd name="connsiteX3" fmla="*/ 5268 w 10536"/>
                      <a:gd name="connsiteY3" fmla="*/ 0 h 10530"/>
                      <a:gd name="connsiteX4" fmla="*/ 10536 w 10536"/>
                      <a:gd name="connsiteY4" fmla="*/ 526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6" h="10530">
                        <a:moveTo>
                          <a:pt x="10536" y="5265"/>
                        </a:moveTo>
                        <a:cubicBezTo>
                          <a:pt x="10536" y="8173"/>
                          <a:pt x="8178" y="10530"/>
                          <a:pt x="5268" y="10530"/>
                        </a:cubicBezTo>
                        <a:cubicBezTo>
                          <a:pt x="2359" y="10530"/>
                          <a:pt x="0" y="8173"/>
                          <a:pt x="0" y="5265"/>
                        </a:cubicBezTo>
                        <a:cubicBezTo>
                          <a:pt x="0" y="2357"/>
                          <a:pt x="2359" y="0"/>
                          <a:pt x="5268" y="0"/>
                        </a:cubicBezTo>
                        <a:cubicBezTo>
                          <a:pt x="8178" y="0"/>
                          <a:pt x="10536" y="2357"/>
                          <a:pt x="10536" y="5265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3492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  <p:grpSp>
            <p:nvGrpSpPr>
              <p:cNvPr id="1451" name="グループ化 1450">
                <a:extLst>
                  <a:ext uri="{FF2B5EF4-FFF2-40B4-BE49-F238E27FC236}">
                    <a16:creationId xmlns:a16="http://schemas.microsoft.com/office/drawing/2014/main" id="{23926D18-3356-56FF-EE47-2E27E1F7082F}"/>
                  </a:ext>
                </a:extLst>
              </p:cNvPr>
              <p:cNvGrpSpPr/>
              <p:nvPr/>
            </p:nvGrpSpPr>
            <p:grpSpPr>
              <a:xfrm>
                <a:off x="7647452" y="4022016"/>
                <a:ext cx="677002" cy="499133"/>
                <a:chOff x="7647452" y="4022016"/>
                <a:chExt cx="677002" cy="499133"/>
              </a:xfrm>
            </p:grpSpPr>
            <p:grpSp>
              <p:nvGrpSpPr>
                <p:cNvPr id="1452" name="グラフィックス 339">
                  <a:extLst>
                    <a:ext uri="{FF2B5EF4-FFF2-40B4-BE49-F238E27FC236}">
                      <a16:creationId xmlns:a16="http://schemas.microsoft.com/office/drawing/2014/main" id="{9533273D-0AF3-2910-2C1B-819B88174FC5}"/>
                    </a:ext>
                  </a:extLst>
                </p:cNvPr>
                <p:cNvGrpSpPr/>
                <p:nvPr/>
              </p:nvGrpSpPr>
              <p:grpSpPr>
                <a:xfrm>
                  <a:off x="7662716" y="4037334"/>
                  <a:ext cx="646473" cy="468506"/>
                  <a:chOff x="7662716" y="4037334"/>
                  <a:chExt cx="646473" cy="468506"/>
                </a:xfrm>
              </p:grpSpPr>
              <p:sp>
                <p:nvSpPr>
                  <p:cNvPr id="1461" name="フリーフォーム 1460">
                    <a:extLst>
                      <a:ext uri="{FF2B5EF4-FFF2-40B4-BE49-F238E27FC236}">
                        <a16:creationId xmlns:a16="http://schemas.microsoft.com/office/drawing/2014/main" id="{1FE6F402-3E13-C732-C38C-F81AA6BE4F8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505834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2" name="フリーフォーム 1461">
                    <a:extLst>
                      <a:ext uri="{FF2B5EF4-FFF2-40B4-BE49-F238E27FC236}">
                        <a16:creationId xmlns:a16="http://schemas.microsoft.com/office/drawing/2014/main" id="{C54BA240-BDB1-E104-C68F-616820D904B1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3" name="フリーフォーム 1462">
                    <a:extLst>
                      <a:ext uri="{FF2B5EF4-FFF2-40B4-BE49-F238E27FC236}">
                        <a16:creationId xmlns:a16="http://schemas.microsoft.com/office/drawing/2014/main" id="{4E995E61-950C-41AE-C118-3CD3103341F5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4" name="フリーフォーム 1463">
                    <a:extLst>
                      <a:ext uri="{FF2B5EF4-FFF2-40B4-BE49-F238E27FC236}">
                        <a16:creationId xmlns:a16="http://schemas.microsoft.com/office/drawing/2014/main" id="{177D2898-A8B7-0F52-8FC0-A486E9FA472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145449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5" name="フリーフォーム 1464">
                    <a:extLst>
                      <a:ext uri="{FF2B5EF4-FFF2-40B4-BE49-F238E27FC236}">
                        <a16:creationId xmlns:a16="http://schemas.microsoft.com/office/drawing/2014/main" id="{DB9A42AB-665D-C228-A75E-DE70C17396AF}"/>
                      </a:ext>
                    </a:extLst>
                  </p:cNvPr>
                  <p:cNvSpPr/>
                  <p:nvPr/>
                </p:nvSpPr>
                <p:spPr>
                  <a:xfrm>
                    <a:off x="7662716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6" name="フリーフォーム 1465">
                    <a:extLst>
                      <a:ext uri="{FF2B5EF4-FFF2-40B4-BE49-F238E27FC236}">
                        <a16:creationId xmlns:a16="http://schemas.microsoft.com/office/drawing/2014/main" id="{4B5D2FB8-CFB7-1543-8E72-77E04D809FF3}"/>
                      </a:ext>
                    </a:extLst>
                  </p:cNvPr>
                  <p:cNvSpPr/>
                  <p:nvPr/>
                </p:nvSpPr>
                <p:spPr>
                  <a:xfrm>
                    <a:off x="8021868" y="4037334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7" name="フリーフォーム 1466">
                    <a:extLst>
                      <a:ext uri="{FF2B5EF4-FFF2-40B4-BE49-F238E27FC236}">
                        <a16:creationId xmlns:a16="http://schemas.microsoft.com/office/drawing/2014/main" id="{F3E6C858-15D5-7A04-A78C-A4D8B2421423}"/>
                      </a:ext>
                    </a:extLst>
                  </p:cNvPr>
                  <p:cNvSpPr/>
                  <p:nvPr/>
                </p:nvSpPr>
                <p:spPr>
                  <a:xfrm>
                    <a:off x="7950013" y="4037340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8" name="フリーフォーム 1467">
                    <a:extLst>
                      <a:ext uri="{FF2B5EF4-FFF2-40B4-BE49-F238E27FC236}">
                        <a16:creationId xmlns:a16="http://schemas.microsoft.com/office/drawing/2014/main" id="{EABC01C0-75AB-79B2-1DD7-80F8CAA444C6}"/>
                      </a:ext>
                    </a:extLst>
                  </p:cNvPr>
                  <p:cNvSpPr/>
                  <p:nvPr/>
                </p:nvSpPr>
                <p:spPr>
                  <a:xfrm>
                    <a:off x="8309165" y="4037340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360385 h 360384"/>
                      <a:gd name="connsiteX1" fmla="*/ 0 w 4223"/>
                      <a:gd name="connsiteY1" fmla="*/ 0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360385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9" name="フリーフォーム 1468">
                    <a:extLst>
                      <a:ext uri="{FF2B5EF4-FFF2-40B4-BE49-F238E27FC236}">
                        <a16:creationId xmlns:a16="http://schemas.microsoft.com/office/drawing/2014/main" id="{2F28A853-350B-8A37-765B-29A25B25A479}"/>
                      </a:ext>
                    </a:extLst>
                  </p:cNvPr>
                  <p:cNvSpPr/>
                  <p:nvPr/>
                </p:nvSpPr>
                <p:spPr>
                  <a:xfrm>
                    <a:off x="8021868" y="439772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0" name="フリーフォーム 1469">
                    <a:extLst>
                      <a:ext uri="{FF2B5EF4-FFF2-40B4-BE49-F238E27FC236}">
                        <a16:creationId xmlns:a16="http://schemas.microsoft.com/office/drawing/2014/main" id="{40D1CDFE-89E8-3387-D52B-3D2E59E6B41E}"/>
                      </a:ext>
                    </a:extLst>
                  </p:cNvPr>
                  <p:cNvSpPr/>
                  <p:nvPr/>
                </p:nvSpPr>
                <p:spPr>
                  <a:xfrm>
                    <a:off x="7782433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1" name="フリーフォーム 1470">
                    <a:extLst>
                      <a:ext uri="{FF2B5EF4-FFF2-40B4-BE49-F238E27FC236}">
                        <a16:creationId xmlns:a16="http://schemas.microsoft.com/office/drawing/2014/main" id="{73AC39E3-7A99-7BFB-6307-2B411C21A6AF}"/>
                      </a:ext>
                    </a:extLst>
                  </p:cNvPr>
                  <p:cNvSpPr/>
                  <p:nvPr/>
                </p:nvSpPr>
                <p:spPr>
                  <a:xfrm>
                    <a:off x="7902151" y="4145449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2" name="フリーフォーム 1471">
                    <a:extLst>
                      <a:ext uri="{FF2B5EF4-FFF2-40B4-BE49-F238E27FC236}">
                        <a16:creationId xmlns:a16="http://schemas.microsoft.com/office/drawing/2014/main" id="{AAB8852E-1E1C-43D2-B1C6-8320A8259532}"/>
                      </a:ext>
                    </a:extLst>
                  </p:cNvPr>
                  <p:cNvSpPr/>
                  <p:nvPr/>
                </p:nvSpPr>
                <p:spPr>
                  <a:xfrm>
                    <a:off x="7662716" y="4385707"/>
                    <a:ext cx="359151" cy="4237"/>
                  </a:xfrm>
                  <a:custGeom>
                    <a:avLst/>
                    <a:gdLst>
                      <a:gd name="connsiteX0" fmla="*/ 359152 w 359151"/>
                      <a:gd name="connsiteY0" fmla="*/ 0 h 4237"/>
                      <a:gd name="connsiteX1" fmla="*/ 0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359152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3" name="フリーフォーム 1472">
                    <a:extLst>
                      <a:ext uri="{FF2B5EF4-FFF2-40B4-BE49-F238E27FC236}">
                        <a16:creationId xmlns:a16="http://schemas.microsoft.com/office/drawing/2014/main" id="{F7FCD8A2-85D2-81AC-81D4-5A947CB860F8}"/>
                      </a:ext>
                    </a:extLst>
                  </p:cNvPr>
                  <p:cNvSpPr/>
                  <p:nvPr/>
                </p:nvSpPr>
                <p:spPr>
                  <a:xfrm>
                    <a:off x="7662716" y="4265581"/>
                    <a:ext cx="359151" cy="4237"/>
                  </a:xfrm>
                  <a:custGeom>
                    <a:avLst/>
                    <a:gdLst>
                      <a:gd name="connsiteX0" fmla="*/ 0 w 359151"/>
                      <a:gd name="connsiteY0" fmla="*/ 0 h 4237"/>
                      <a:gd name="connsiteX1" fmla="*/ 359152 w 359151"/>
                      <a:gd name="connsiteY1" fmla="*/ 0 h 4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4237">
                        <a:moveTo>
                          <a:pt x="0" y="0"/>
                        </a:moveTo>
                        <a:lnTo>
                          <a:pt x="35915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4" name="フリーフォーム 1473">
                    <a:extLst>
                      <a:ext uri="{FF2B5EF4-FFF2-40B4-BE49-F238E27FC236}">
                        <a16:creationId xmlns:a16="http://schemas.microsoft.com/office/drawing/2014/main" id="{7DD32E69-0F08-FC41-8A68-986293099542}"/>
                      </a:ext>
                    </a:extLst>
                  </p:cNvPr>
                  <p:cNvSpPr/>
                  <p:nvPr/>
                </p:nvSpPr>
                <p:spPr>
                  <a:xfrm>
                    <a:off x="7782433" y="4037334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5" name="フリーフォーム 1474">
                    <a:extLst>
                      <a:ext uri="{FF2B5EF4-FFF2-40B4-BE49-F238E27FC236}">
                        <a16:creationId xmlns:a16="http://schemas.microsoft.com/office/drawing/2014/main" id="{02DDF67C-453B-E888-1EA7-737D397EAC30}"/>
                      </a:ext>
                    </a:extLst>
                  </p:cNvPr>
                  <p:cNvSpPr/>
                  <p:nvPr/>
                </p:nvSpPr>
                <p:spPr>
                  <a:xfrm>
                    <a:off x="7902151" y="4037340"/>
                    <a:ext cx="287321" cy="108109"/>
                  </a:xfrm>
                  <a:custGeom>
                    <a:avLst/>
                    <a:gdLst>
                      <a:gd name="connsiteX0" fmla="*/ 287322 w 287321"/>
                      <a:gd name="connsiteY0" fmla="*/ 0 h 108109"/>
                      <a:gd name="connsiteX1" fmla="*/ 0 w 287321"/>
                      <a:gd name="connsiteY1" fmla="*/ 108109 h 108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09">
                        <a:moveTo>
                          <a:pt x="287322" y="0"/>
                        </a:moveTo>
                        <a:lnTo>
                          <a:pt x="0" y="108109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6" name="フリーフォーム 1475">
                    <a:extLst>
                      <a:ext uri="{FF2B5EF4-FFF2-40B4-BE49-F238E27FC236}">
                        <a16:creationId xmlns:a16="http://schemas.microsoft.com/office/drawing/2014/main" id="{07A35297-4727-B348-F7EC-5336B1E3F62D}"/>
                      </a:ext>
                    </a:extLst>
                  </p:cNvPr>
                  <p:cNvSpPr/>
                  <p:nvPr/>
                </p:nvSpPr>
                <p:spPr>
                  <a:xfrm>
                    <a:off x="7758490" y="4109413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7" name="フリーフォーム 1476">
                    <a:extLst>
                      <a:ext uri="{FF2B5EF4-FFF2-40B4-BE49-F238E27FC236}">
                        <a16:creationId xmlns:a16="http://schemas.microsoft.com/office/drawing/2014/main" id="{9838254F-9C9E-0E1F-EB23-AA15C464F344}"/>
                      </a:ext>
                    </a:extLst>
                  </p:cNvPr>
                  <p:cNvSpPr/>
                  <p:nvPr/>
                </p:nvSpPr>
                <p:spPr>
                  <a:xfrm>
                    <a:off x="7854264" y="4073375"/>
                    <a:ext cx="359151" cy="2"/>
                  </a:xfrm>
                  <a:custGeom>
                    <a:avLst/>
                    <a:gdLst>
                      <a:gd name="connsiteX0" fmla="*/ 359152 w 359151"/>
                      <a:gd name="connsiteY0" fmla="*/ 0 h 2"/>
                      <a:gd name="connsiteX1" fmla="*/ 0 w 359151"/>
                      <a:gd name="connsiteY1" fmla="*/ 2 h 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59151" h="2">
                        <a:moveTo>
                          <a:pt x="359152" y="0"/>
                        </a:moveTo>
                        <a:lnTo>
                          <a:pt x="0" y="2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8" name="フリーフォーム 1477">
                    <a:extLst>
                      <a:ext uri="{FF2B5EF4-FFF2-40B4-BE49-F238E27FC236}">
                        <a16:creationId xmlns:a16="http://schemas.microsoft.com/office/drawing/2014/main" id="{C5BCB740-F5A5-8FF6-C5F1-9473B232FC13}"/>
                      </a:ext>
                    </a:extLst>
                  </p:cNvPr>
                  <p:cNvSpPr/>
                  <p:nvPr/>
                </p:nvSpPr>
                <p:spPr>
                  <a:xfrm>
                    <a:off x="8117642" y="4109414"/>
                    <a:ext cx="8" cy="360384"/>
                  </a:xfrm>
                  <a:custGeom>
                    <a:avLst/>
                    <a:gdLst>
                      <a:gd name="connsiteX0" fmla="*/ 0 w 8"/>
                      <a:gd name="connsiteY0" fmla="*/ 0 h 360384"/>
                      <a:gd name="connsiteX1" fmla="*/ 8 w 8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" h="360384">
                        <a:moveTo>
                          <a:pt x="0" y="0"/>
                        </a:moveTo>
                        <a:lnTo>
                          <a:pt x="8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79" name="フリーフォーム 1478">
                    <a:extLst>
                      <a:ext uri="{FF2B5EF4-FFF2-40B4-BE49-F238E27FC236}">
                        <a16:creationId xmlns:a16="http://schemas.microsoft.com/office/drawing/2014/main" id="{64A78278-4287-8584-3816-66C5E497943E}"/>
                      </a:ext>
                    </a:extLst>
                  </p:cNvPr>
                  <p:cNvSpPr/>
                  <p:nvPr/>
                </p:nvSpPr>
                <p:spPr>
                  <a:xfrm>
                    <a:off x="8213416" y="4073375"/>
                    <a:ext cx="4223" cy="360384"/>
                  </a:xfrm>
                  <a:custGeom>
                    <a:avLst/>
                    <a:gdLst>
                      <a:gd name="connsiteX0" fmla="*/ 0 w 4223"/>
                      <a:gd name="connsiteY0" fmla="*/ 0 h 360384"/>
                      <a:gd name="connsiteX1" fmla="*/ 0 w 4223"/>
                      <a:gd name="connsiteY1" fmla="*/ 360385 h 360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223" h="360384">
                        <a:moveTo>
                          <a:pt x="0" y="0"/>
                        </a:moveTo>
                        <a:lnTo>
                          <a:pt x="0" y="36038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0" name="フリーフォーム 1479">
                    <a:extLst>
                      <a:ext uri="{FF2B5EF4-FFF2-40B4-BE49-F238E27FC236}">
                        <a16:creationId xmlns:a16="http://schemas.microsoft.com/office/drawing/2014/main" id="{D2FDBDDD-8866-5315-7FBD-C5374F31DAAD}"/>
                      </a:ext>
                    </a:extLst>
                  </p:cNvPr>
                  <p:cNvSpPr/>
                  <p:nvPr/>
                </p:nvSpPr>
                <p:spPr>
                  <a:xfrm>
                    <a:off x="8021868" y="4157465"/>
                    <a:ext cx="287321" cy="108115"/>
                  </a:xfrm>
                  <a:custGeom>
                    <a:avLst/>
                    <a:gdLst>
                      <a:gd name="connsiteX0" fmla="*/ 0 w 287321"/>
                      <a:gd name="connsiteY0" fmla="*/ 108115 h 108115"/>
                      <a:gd name="connsiteX1" fmla="*/ 287322 w 287321"/>
                      <a:gd name="connsiteY1" fmla="*/ 0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0" y="108115"/>
                        </a:moveTo>
                        <a:lnTo>
                          <a:pt x="287322" y="0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81" name="フリーフォーム 1480">
                    <a:extLst>
                      <a:ext uri="{FF2B5EF4-FFF2-40B4-BE49-F238E27FC236}">
                        <a16:creationId xmlns:a16="http://schemas.microsoft.com/office/drawing/2014/main" id="{D56CD0D1-F822-8269-B10A-3B26FB1210F8}"/>
                      </a:ext>
                    </a:extLst>
                  </p:cNvPr>
                  <p:cNvSpPr/>
                  <p:nvPr/>
                </p:nvSpPr>
                <p:spPr>
                  <a:xfrm>
                    <a:off x="8021868" y="4277592"/>
                    <a:ext cx="287321" cy="108115"/>
                  </a:xfrm>
                  <a:custGeom>
                    <a:avLst/>
                    <a:gdLst>
                      <a:gd name="connsiteX0" fmla="*/ 287322 w 287321"/>
                      <a:gd name="connsiteY0" fmla="*/ 0 h 108115"/>
                      <a:gd name="connsiteX1" fmla="*/ 0 w 287321"/>
                      <a:gd name="connsiteY1" fmla="*/ 108115 h 108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287321" h="108115">
                        <a:moveTo>
                          <a:pt x="287322" y="0"/>
                        </a:moveTo>
                        <a:lnTo>
                          <a:pt x="0" y="108115"/>
                        </a:lnTo>
                      </a:path>
                    </a:pathLst>
                  </a:custGeom>
                  <a:ln w="12700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53" name="グラフィックス 339">
                  <a:extLst>
                    <a:ext uri="{FF2B5EF4-FFF2-40B4-BE49-F238E27FC236}">
                      <a16:creationId xmlns:a16="http://schemas.microsoft.com/office/drawing/2014/main" id="{B016EA85-DFA4-AD96-222F-BEA132293C3C}"/>
                    </a:ext>
                  </a:extLst>
                </p:cNvPr>
                <p:cNvGrpSpPr/>
                <p:nvPr/>
              </p:nvGrpSpPr>
              <p:grpSpPr>
                <a:xfrm>
                  <a:off x="7647452" y="4022016"/>
                  <a:ext cx="677002" cy="499133"/>
                  <a:chOff x="7647452" y="4022016"/>
                  <a:chExt cx="677002" cy="499133"/>
                </a:xfrm>
                <a:solidFill>
                  <a:srgbClr val="000000"/>
                </a:solidFill>
              </p:grpSpPr>
              <p:sp>
                <p:nvSpPr>
                  <p:cNvPr id="1454" name="フリーフォーム 1453">
                    <a:extLst>
                      <a:ext uri="{FF2B5EF4-FFF2-40B4-BE49-F238E27FC236}">
                        <a16:creationId xmlns:a16="http://schemas.microsoft.com/office/drawing/2014/main" id="{DDF794CA-DE72-82FF-9B8F-A18EFC4A2FD6}"/>
                      </a:ext>
                    </a:extLst>
                  </p:cNvPr>
                  <p:cNvSpPr/>
                  <p:nvPr/>
                </p:nvSpPr>
                <p:spPr>
                  <a:xfrm>
                    <a:off x="8006604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5" name="フリーフォーム 1454">
                    <a:extLst>
                      <a:ext uri="{FF2B5EF4-FFF2-40B4-BE49-F238E27FC236}">
                        <a16:creationId xmlns:a16="http://schemas.microsoft.com/office/drawing/2014/main" id="{C0AE2BF0-92F0-5B0D-E063-B95DAD4F9C8A}"/>
                      </a:ext>
                    </a:extLst>
                  </p:cNvPr>
                  <p:cNvSpPr/>
                  <p:nvPr/>
                </p:nvSpPr>
                <p:spPr>
                  <a:xfrm>
                    <a:off x="7647452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6" name="フリーフォーム 1455">
                    <a:extLst>
                      <a:ext uri="{FF2B5EF4-FFF2-40B4-BE49-F238E27FC236}">
                        <a16:creationId xmlns:a16="http://schemas.microsoft.com/office/drawing/2014/main" id="{C35324D4-A70A-D1C7-F1DD-9ABDE45EBAEF}"/>
                      </a:ext>
                    </a:extLst>
                  </p:cNvPr>
                  <p:cNvSpPr/>
                  <p:nvPr/>
                </p:nvSpPr>
                <p:spPr>
                  <a:xfrm>
                    <a:off x="7647452" y="44905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7" name="フリーフォーム 1456">
                    <a:extLst>
                      <a:ext uri="{FF2B5EF4-FFF2-40B4-BE49-F238E27FC236}">
                        <a16:creationId xmlns:a16="http://schemas.microsoft.com/office/drawing/2014/main" id="{E38D5F11-4DD8-C585-2318-1B372E583B2C}"/>
                      </a:ext>
                    </a:extLst>
                  </p:cNvPr>
                  <p:cNvSpPr/>
                  <p:nvPr/>
                </p:nvSpPr>
                <p:spPr>
                  <a:xfrm>
                    <a:off x="8293925" y="4022016"/>
                    <a:ext cx="30529" cy="30634"/>
                  </a:xfrm>
                  <a:custGeom>
                    <a:avLst/>
                    <a:gdLst>
                      <a:gd name="connsiteX0" fmla="*/ 30530 w 30529"/>
                      <a:gd name="connsiteY0" fmla="*/ 15317 h 30634"/>
                      <a:gd name="connsiteX1" fmla="*/ 15265 w 30529"/>
                      <a:gd name="connsiteY1" fmla="*/ 30635 h 30634"/>
                      <a:gd name="connsiteX2" fmla="*/ 0 w 30529"/>
                      <a:gd name="connsiteY2" fmla="*/ 15317 h 30634"/>
                      <a:gd name="connsiteX3" fmla="*/ 15265 w 30529"/>
                      <a:gd name="connsiteY3" fmla="*/ 0 h 30634"/>
                      <a:gd name="connsiteX4" fmla="*/ 30530 w 30529"/>
                      <a:gd name="connsiteY4" fmla="*/ 15317 h 30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9" h="30634">
                        <a:moveTo>
                          <a:pt x="30530" y="15317"/>
                        </a:moveTo>
                        <a:cubicBezTo>
                          <a:pt x="30530" y="23777"/>
                          <a:pt x="23695" y="30635"/>
                          <a:pt x="15265" y="30635"/>
                        </a:cubicBezTo>
                        <a:cubicBezTo>
                          <a:pt x="6834" y="30635"/>
                          <a:pt x="0" y="23777"/>
                          <a:pt x="0" y="15317"/>
                        </a:cubicBezTo>
                        <a:cubicBezTo>
                          <a:pt x="0" y="6858"/>
                          <a:pt x="6834" y="0"/>
                          <a:pt x="15265" y="0"/>
                        </a:cubicBezTo>
                        <a:cubicBezTo>
                          <a:pt x="23695" y="0"/>
                          <a:pt x="30530" y="6858"/>
                          <a:pt x="30530" y="1531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8" name="フリーフォーム 1457">
                    <a:extLst>
                      <a:ext uri="{FF2B5EF4-FFF2-40B4-BE49-F238E27FC236}">
                        <a16:creationId xmlns:a16="http://schemas.microsoft.com/office/drawing/2014/main" id="{80F2B2A5-8920-7711-0C45-1CB4939B90CC}"/>
                      </a:ext>
                    </a:extLst>
                  </p:cNvPr>
                  <p:cNvSpPr/>
                  <p:nvPr/>
                </p:nvSpPr>
                <p:spPr>
                  <a:xfrm>
                    <a:off x="8293926" y="4382402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59" name="フリーフォーム 1458">
                    <a:extLst>
                      <a:ext uri="{FF2B5EF4-FFF2-40B4-BE49-F238E27FC236}">
                        <a16:creationId xmlns:a16="http://schemas.microsoft.com/office/drawing/2014/main" id="{A0D1BF41-B13B-C483-72D2-0DC4A2C03577}"/>
                      </a:ext>
                    </a:extLst>
                  </p:cNvPr>
                  <p:cNvSpPr/>
                  <p:nvPr/>
                </p:nvSpPr>
                <p:spPr>
                  <a:xfrm>
                    <a:off x="7934774" y="4022017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460" name="フリーフォーム 1459">
                    <a:extLst>
                      <a:ext uri="{FF2B5EF4-FFF2-40B4-BE49-F238E27FC236}">
                        <a16:creationId xmlns:a16="http://schemas.microsoft.com/office/drawing/2014/main" id="{C46673C4-F288-95EB-220E-AE9B61670A88}"/>
                      </a:ext>
                    </a:extLst>
                  </p:cNvPr>
                  <p:cNvSpPr/>
                  <p:nvPr/>
                </p:nvSpPr>
                <p:spPr>
                  <a:xfrm>
                    <a:off x="8006604" y="4130133"/>
                    <a:ext cx="30527" cy="30632"/>
                  </a:xfrm>
                  <a:custGeom>
                    <a:avLst/>
                    <a:gdLst>
                      <a:gd name="connsiteX0" fmla="*/ 30528 w 30527"/>
                      <a:gd name="connsiteY0" fmla="*/ 15316 h 30632"/>
                      <a:gd name="connsiteX1" fmla="*/ 15264 w 30527"/>
                      <a:gd name="connsiteY1" fmla="*/ 30633 h 30632"/>
                      <a:gd name="connsiteX2" fmla="*/ 0 w 30527"/>
                      <a:gd name="connsiteY2" fmla="*/ 15316 h 30632"/>
                      <a:gd name="connsiteX3" fmla="*/ 15264 w 30527"/>
                      <a:gd name="connsiteY3" fmla="*/ 0 h 30632"/>
                      <a:gd name="connsiteX4" fmla="*/ 30528 w 30527"/>
                      <a:gd name="connsiteY4" fmla="*/ 15316 h 3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27" h="30632">
                        <a:moveTo>
                          <a:pt x="30528" y="15316"/>
                        </a:moveTo>
                        <a:cubicBezTo>
                          <a:pt x="30528" y="23775"/>
                          <a:pt x="23694" y="30633"/>
                          <a:pt x="15264" y="30633"/>
                        </a:cubicBezTo>
                        <a:cubicBezTo>
                          <a:pt x="6834" y="30633"/>
                          <a:pt x="0" y="23775"/>
                          <a:pt x="0" y="15316"/>
                        </a:cubicBezTo>
                        <a:cubicBezTo>
                          <a:pt x="0" y="6857"/>
                          <a:pt x="6834" y="0"/>
                          <a:pt x="15264" y="0"/>
                        </a:cubicBezTo>
                        <a:cubicBezTo>
                          <a:pt x="23694" y="0"/>
                          <a:pt x="30528" y="6857"/>
                          <a:pt x="30528" y="15316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</p:grpSp>
        </p:grpSp>
      </p:grpSp>
      <p:grpSp>
        <p:nvGrpSpPr>
          <p:cNvPr id="1765" name="グループ化 1764">
            <a:extLst>
              <a:ext uri="{FF2B5EF4-FFF2-40B4-BE49-F238E27FC236}">
                <a16:creationId xmlns:a16="http://schemas.microsoft.com/office/drawing/2014/main" id="{F44E0AE7-06A8-EDEA-E2E6-595720730F8A}"/>
              </a:ext>
            </a:extLst>
          </p:cNvPr>
          <p:cNvGrpSpPr/>
          <p:nvPr/>
        </p:nvGrpSpPr>
        <p:grpSpPr>
          <a:xfrm>
            <a:off x="1324887" y="2410878"/>
            <a:ext cx="7466686" cy="582364"/>
            <a:chOff x="1324887" y="2410878"/>
            <a:chExt cx="7466686" cy="582364"/>
          </a:xfrm>
        </p:grpSpPr>
        <p:sp>
          <p:nvSpPr>
            <p:cNvPr id="1761" name="正方形/長方形 1760">
              <a:extLst>
                <a:ext uri="{FF2B5EF4-FFF2-40B4-BE49-F238E27FC236}">
                  <a16:creationId xmlns:a16="http://schemas.microsoft.com/office/drawing/2014/main" id="{97199BA2-866D-69CF-DAFE-169C131FD48C}"/>
                </a:ext>
              </a:extLst>
            </p:cNvPr>
            <p:cNvSpPr/>
            <p:nvPr/>
          </p:nvSpPr>
          <p:spPr>
            <a:xfrm>
              <a:off x="1324887" y="2416554"/>
              <a:ext cx="684000" cy="564742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(</a:t>
              </a:r>
              <a:r>
                <a:rPr kumimoji="1" lang="ja-JP" altLang="en-US" sz="1000" b="1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自明</a:t>
              </a:r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)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2" name="正方形/長方形 1761">
              <a:extLst>
                <a:ext uri="{FF2B5EF4-FFF2-40B4-BE49-F238E27FC236}">
                  <a16:creationId xmlns:a16="http://schemas.microsoft.com/office/drawing/2014/main" id="{58FF00E0-5C61-4AD4-F892-BE6C5AE02416}"/>
                </a:ext>
              </a:extLst>
            </p:cNvPr>
            <p:cNvSpPr/>
            <p:nvPr/>
          </p:nvSpPr>
          <p:spPr>
            <a:xfrm>
              <a:off x="2123821" y="2839004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※1</a:t>
              </a:r>
              <a:endParaRPr kumimoji="1" lang="ja-JP" altLang="en-US" sz="1000" b="1" baseline="30000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3" name="正方形/長方形 1762">
              <a:extLst>
                <a:ext uri="{FF2B5EF4-FFF2-40B4-BE49-F238E27FC236}">
                  <a16:creationId xmlns:a16="http://schemas.microsoft.com/office/drawing/2014/main" id="{204157C5-511B-078C-F6E3-2D0217769C84}"/>
                </a:ext>
              </a:extLst>
            </p:cNvPr>
            <p:cNvSpPr/>
            <p:nvPr/>
          </p:nvSpPr>
          <p:spPr>
            <a:xfrm>
              <a:off x="3708192" y="2835226"/>
              <a:ext cx="684000" cy="15423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  No</a:t>
              </a:r>
              <a:r>
                <a:rPr kumimoji="1" lang="en-US" altLang="ja-JP" sz="1000" b="1" baseline="30000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※2</a:t>
              </a:r>
              <a:endParaRPr kumimoji="1" lang="ja-JP" altLang="en-US" sz="10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64" name="正方形/長方形 1763">
              <a:extLst>
                <a:ext uri="{FF2B5EF4-FFF2-40B4-BE49-F238E27FC236}">
                  <a16:creationId xmlns:a16="http://schemas.microsoft.com/office/drawing/2014/main" id="{41A86575-61D6-A42E-6EC2-19C6422341EB}"/>
                </a:ext>
              </a:extLst>
            </p:cNvPr>
            <p:cNvSpPr/>
            <p:nvPr/>
          </p:nvSpPr>
          <p:spPr>
            <a:xfrm>
              <a:off x="4496296" y="2410878"/>
              <a:ext cx="4295277" cy="564741"/>
            </a:xfrm>
            <a:prstGeom prst="rect">
              <a:avLst/>
            </a:prstGeom>
            <a:solidFill>
              <a:srgbClr val="FFF4FF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130000"/>
                </a:lnSpc>
              </a:pPr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 </a:t>
              </a:r>
            </a:p>
            <a:p>
              <a:pPr algn="ctr">
                <a:lnSpc>
                  <a:spcPct val="130000"/>
                </a:lnSpc>
              </a:pP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1×1×𝑧 (𝑧≥3)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で表せるものは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宇野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,2008] 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それ以外は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[</a:t>
              </a:r>
              <a:r>
                <a:rPr kumimoji="1" lang="ja-JP" altLang="en-US" sz="1000" b="1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上原</a:t>
              </a:r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, 2008]</a:t>
              </a:r>
              <a:endParaRPr kumimoji="1" lang="ja-JP" altLang="en-US" sz="10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66" name="角丸四角形 1765">
            <a:extLst>
              <a:ext uri="{FF2B5EF4-FFF2-40B4-BE49-F238E27FC236}">
                <a16:creationId xmlns:a16="http://schemas.microsoft.com/office/drawing/2014/main" id="{5ED90FDB-DB56-3200-D068-F9AFA4575DD2}"/>
              </a:ext>
            </a:extLst>
          </p:cNvPr>
          <p:cNvSpPr/>
          <p:nvPr/>
        </p:nvSpPr>
        <p:spPr>
          <a:xfrm>
            <a:off x="7287206" y="405558"/>
            <a:ext cx="1697325" cy="604255"/>
          </a:xfrm>
          <a:prstGeom prst="roundRect">
            <a:avLst/>
          </a:prstGeom>
          <a:ln w="19050">
            <a:solidFill>
              <a:srgbClr val="3437C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72000" tIns="0" rIns="0" bIns="36000" rtlCol="0" anchor="ctr"/>
          <a:lstStyle/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※1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[R.Hearn,2018]</a:t>
            </a:r>
          </a:p>
          <a:p>
            <a:pPr>
              <a:lnSpc>
                <a:spcPct val="150000"/>
              </a:lnSpc>
            </a:pPr>
            <a:r>
              <a:rPr kumimoji="1" lang="en-US" altLang="ja-JP" sz="1050" b="1" dirty="0">
                <a:solidFill>
                  <a:srgbClr val="3437C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※2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：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[</a:t>
            </a:r>
            <a:r>
              <a:rPr kumimoji="1" lang="ja-JP" altLang="en-US" sz="105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杉浦</a:t>
            </a:r>
            <a:r>
              <a:rPr kumimoji="1" lang="en-US" altLang="ja-JP" sz="1050" dirty="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,2018]</a:t>
            </a:r>
          </a:p>
        </p:txBody>
      </p:sp>
      <p:grpSp>
        <p:nvGrpSpPr>
          <p:cNvPr id="1776" name="グループ化 1775">
            <a:extLst>
              <a:ext uri="{FF2B5EF4-FFF2-40B4-BE49-F238E27FC236}">
                <a16:creationId xmlns:a16="http://schemas.microsoft.com/office/drawing/2014/main" id="{2BC34A59-974B-775C-272B-4F6ED381EDDA}"/>
              </a:ext>
            </a:extLst>
          </p:cNvPr>
          <p:cNvGrpSpPr/>
          <p:nvPr/>
        </p:nvGrpSpPr>
        <p:grpSpPr>
          <a:xfrm>
            <a:off x="1324887" y="2416554"/>
            <a:ext cx="7466684" cy="4003781"/>
            <a:chOff x="1324887" y="2416554"/>
            <a:chExt cx="7466684" cy="4003781"/>
          </a:xfrm>
        </p:grpSpPr>
        <p:sp>
          <p:nvSpPr>
            <p:cNvPr id="1777" name="正方形/長方形 1776">
              <a:extLst>
                <a:ext uri="{FF2B5EF4-FFF2-40B4-BE49-F238E27FC236}">
                  <a16:creationId xmlns:a16="http://schemas.microsoft.com/office/drawing/2014/main" id="{D4C0F7F4-9F91-8AAC-5FC4-C14C525CBE73}"/>
                </a:ext>
              </a:extLst>
            </p:cNvPr>
            <p:cNvSpPr/>
            <p:nvPr/>
          </p:nvSpPr>
          <p:spPr>
            <a:xfrm>
              <a:off x="2123821" y="3635715"/>
              <a:ext cx="6667750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8" name="正方形/長方形 1777">
              <a:extLst>
                <a:ext uri="{FF2B5EF4-FFF2-40B4-BE49-F238E27FC236}">
                  <a16:creationId xmlns:a16="http://schemas.microsoft.com/office/drawing/2014/main" id="{B2777B32-286B-AB85-B63E-D696B0DC2CCE}"/>
                </a:ext>
              </a:extLst>
            </p:cNvPr>
            <p:cNvSpPr/>
            <p:nvPr/>
          </p:nvSpPr>
          <p:spPr>
            <a:xfrm>
              <a:off x="1335718" y="4893970"/>
              <a:ext cx="7455853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79" name="正方形/長方形 1778">
              <a:extLst>
                <a:ext uri="{FF2B5EF4-FFF2-40B4-BE49-F238E27FC236}">
                  <a16:creationId xmlns:a16="http://schemas.microsoft.com/office/drawing/2014/main" id="{826177F0-AFF2-B3FB-0E5F-38E6E3AD074C}"/>
                </a:ext>
              </a:extLst>
            </p:cNvPr>
            <p:cNvSpPr/>
            <p:nvPr/>
          </p:nvSpPr>
          <p:spPr>
            <a:xfrm>
              <a:off x="1336807" y="5848712"/>
              <a:ext cx="7454764" cy="571623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0" name="正方形/長方形 1779">
              <a:extLst>
                <a:ext uri="{FF2B5EF4-FFF2-40B4-BE49-F238E27FC236}">
                  <a16:creationId xmlns:a16="http://schemas.microsoft.com/office/drawing/2014/main" id="{6B6DF39D-9256-3FCE-E071-DDD6044D6CC2}"/>
                </a:ext>
              </a:extLst>
            </p:cNvPr>
            <p:cNvSpPr/>
            <p:nvPr/>
          </p:nvSpPr>
          <p:spPr>
            <a:xfrm>
              <a:off x="2909233" y="2422118"/>
              <a:ext cx="1478179" cy="367598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60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1" name="正方形/長方形 1780">
              <a:extLst>
                <a:ext uri="{FF2B5EF4-FFF2-40B4-BE49-F238E27FC236}">
                  <a16:creationId xmlns:a16="http://schemas.microsoft.com/office/drawing/2014/main" id="{60CBABDF-8331-BB32-E808-02FFE211C88A}"/>
                </a:ext>
              </a:extLst>
            </p:cNvPr>
            <p:cNvSpPr/>
            <p:nvPr/>
          </p:nvSpPr>
          <p:spPr>
            <a:xfrm>
              <a:off x="2126488" y="2416554"/>
              <a:ext cx="681334" cy="154237"/>
            </a:xfrm>
            <a:prstGeom prst="rect">
              <a:avLst/>
            </a:prstGeom>
            <a:solidFill>
              <a:srgbClr val="FFDEFE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FF0000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Yes</a:t>
              </a:r>
              <a:endParaRPr kumimoji="1" lang="ja-JP" altLang="en-US" sz="1050" b="1">
                <a:solidFill>
                  <a:srgbClr val="FF0000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2" name="正方形/長方形 1781">
              <a:extLst>
                <a:ext uri="{FF2B5EF4-FFF2-40B4-BE49-F238E27FC236}">
                  <a16:creationId xmlns:a16="http://schemas.microsoft.com/office/drawing/2014/main" id="{FCD5241A-E4FA-6117-8B51-E783329E62FD}"/>
                </a:ext>
              </a:extLst>
            </p:cNvPr>
            <p:cNvSpPr/>
            <p:nvPr/>
          </p:nvSpPr>
          <p:spPr>
            <a:xfrm>
              <a:off x="2123821" y="2627358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3" name="正方形/長方形 1782">
              <a:extLst>
                <a:ext uri="{FF2B5EF4-FFF2-40B4-BE49-F238E27FC236}">
                  <a16:creationId xmlns:a16="http://schemas.microsoft.com/office/drawing/2014/main" id="{1372D3E0-0038-84A7-6D2D-AF64A9CC224A}"/>
                </a:ext>
              </a:extLst>
            </p:cNvPr>
            <p:cNvSpPr/>
            <p:nvPr/>
          </p:nvSpPr>
          <p:spPr>
            <a:xfrm>
              <a:off x="2908298" y="2836359"/>
              <a:ext cx="683999" cy="153826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0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05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  <p:sp>
          <p:nvSpPr>
            <p:cNvPr id="1784" name="正方形/長方形 1783">
              <a:extLst>
                <a:ext uri="{FF2B5EF4-FFF2-40B4-BE49-F238E27FC236}">
                  <a16:creationId xmlns:a16="http://schemas.microsoft.com/office/drawing/2014/main" id="{4D49BF98-3909-B72E-A3B2-B795214684DA}"/>
                </a:ext>
              </a:extLst>
            </p:cNvPr>
            <p:cNvSpPr/>
            <p:nvPr/>
          </p:nvSpPr>
          <p:spPr>
            <a:xfrm>
              <a:off x="1324887" y="3641121"/>
              <a:ext cx="683999" cy="571623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9050">
              <a:solidFill>
                <a:srgbClr val="1E219C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ja-JP" sz="1400" b="1" dirty="0">
                  <a:solidFill>
                    <a:srgbClr val="1E219C"/>
                  </a:solidFill>
                  <a:latin typeface="Hiragino Kaku Gothic Pro W3" panose="020B0300000000000000" pitchFamily="34" charset="-128"/>
                  <a:ea typeface="Hiragino Kaku Gothic Pro W3" panose="020B0300000000000000" pitchFamily="34" charset="-128"/>
                </a:rPr>
                <a:t>No</a:t>
              </a:r>
              <a:endParaRPr kumimoji="1" lang="ja-JP" altLang="en-US" sz="1600" b="1">
                <a:solidFill>
                  <a:srgbClr val="1E219C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endParaRPr>
            </a:p>
          </p:txBody>
        </p:sp>
      </p:grpSp>
      <p:sp>
        <p:nvSpPr>
          <p:cNvPr id="1785" name="正方形/長方形 1784">
            <a:extLst>
              <a:ext uri="{FF2B5EF4-FFF2-40B4-BE49-F238E27FC236}">
                <a16:creationId xmlns:a16="http://schemas.microsoft.com/office/drawing/2014/main" id="{B692FA81-1818-502C-5A28-1DAAA3FB95B4}"/>
              </a:ext>
            </a:extLst>
          </p:cNvPr>
          <p:cNvSpPr/>
          <p:nvPr/>
        </p:nvSpPr>
        <p:spPr>
          <a:xfrm>
            <a:off x="4445904" y="1805878"/>
            <a:ext cx="4396444" cy="122092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86" name="角丸四角形 1785">
                <a:extLst>
                  <a:ext uri="{FF2B5EF4-FFF2-40B4-BE49-F238E27FC236}">
                    <a16:creationId xmlns:a16="http://schemas.microsoft.com/office/drawing/2014/main" id="{D342FD73-994E-CBBE-8E63-529B652899E7}"/>
                  </a:ext>
                </a:extLst>
              </p:cNvPr>
              <p:cNvSpPr/>
              <p:nvPr/>
            </p:nvSpPr>
            <p:spPr>
              <a:xfrm>
                <a:off x="5210553" y="3110641"/>
                <a:ext cx="3093758" cy="775027"/>
              </a:xfrm>
              <a:prstGeom prst="round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tIns="0" bIns="72000" rtlCol="0" anchor="ctr"/>
              <a:lstStyle/>
              <a:p>
                <a:pPr algn="ctr">
                  <a:lnSpc>
                    <a:spcPct val="150000"/>
                  </a:lnSpc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ctrlPr>
                            <a:rPr kumimoji="1" lang="en-US" altLang="ja-JP" sz="14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𝑎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𝑏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d>
                        <m:dPr>
                          <m:ctrlP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dPr>
                        <m:e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1</m:t>
                          </m:r>
                          <m:r>
                            <a:rPr kumimoji="1" lang="en-US" altLang="ja-JP" sz="14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,</m:t>
                          </m:r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0</m:t>
                          </m:r>
                        </m:e>
                      </m:d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→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𝐿</m:t>
                      </m:r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′</m:t>
                      </m:r>
                      <m:r>
                        <a:rPr kumimoji="1" lang="en-US" altLang="ja-JP" sz="1400" i="1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</m:ctrlPr>
                        </m:radPr>
                        <m:deg/>
                        <m:e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1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  <m:r>
                            <a:rPr kumimoji="1"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Hiragino Kaku Gothic Pro W3" panose="020B0300000000000000" pitchFamily="34" charset="-128"/>
                            </a:rPr>
                            <m:t>+</m:t>
                          </m:r>
                          <m:sSup>
                            <m:sSupPr>
                              <m:ctrlP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</m:ctrlPr>
                            </m:sSupPr>
                            <m:e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0</m:t>
                              </m:r>
                            </m:e>
                            <m:sup>
                              <m:r>
                                <a:rPr kumimoji="1" lang="en-US" altLang="ja-JP" sz="1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Hiragino Kaku Gothic Pro W3" panose="020B0300000000000000" pitchFamily="34" charset="-128"/>
                                </a:rPr>
                                <m:t>2</m:t>
                              </m:r>
                            </m:sup>
                          </m:sSup>
                        </m:e>
                      </m:rad>
                      <m:r>
                        <a:rPr kumimoji="1" lang="en-US" altLang="ja-JP" sz="14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Hiragino Kaku Gothic Pro W3" panose="020B0300000000000000" pitchFamily="34" charset="-128"/>
                        </a:rPr>
                        <m:t>=1</m:t>
                      </m:r>
                    </m:oMath>
                  </m:oMathPara>
                </a14:m>
                <a:br>
                  <a:rPr kumimoji="1" lang="en-US" altLang="ja-JP" sz="1400" i="1" dirty="0">
                    <a:solidFill>
                      <a:schemeClr val="tx1"/>
                    </a:solidFill>
                    <a:latin typeface="Cambria Math" panose="02040503050406030204" pitchFamily="18" charset="0"/>
                    <a:ea typeface="Hiragino Kaku Gothic Pro W3" panose="020B0300000000000000" pitchFamily="34" charset="-128"/>
                  </a:rPr>
                </a:br>
                <a14:m>
                  <m:oMath xmlns:m="http://schemas.openxmlformats.org/officeDocument/2006/math">
                    <m:r>
                      <a:rPr kumimoji="1" lang="en-US" altLang="ja-JP" sz="14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𝑥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𝑦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×</m:t>
                    </m:r>
                    <m:r>
                      <a:rPr kumimoji="1" lang="en-US" altLang="ja-JP" sz="1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𝑧</m:t>
                    </m:r>
                    <m:r>
                      <a:rPr kumimoji="1" lang="en-US" altLang="ja-JP" sz="1400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 </m:t>
                    </m:r>
                    <m:d>
                      <m:dPr>
                        <m:ctrlP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</m:ctrlPr>
                      </m:dPr>
                      <m:e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𝑧</m:t>
                        </m:r>
                        <m:r>
                          <a:rPr kumimoji="1" lang="en-US" altLang="ja-JP" sz="1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Hiragino Kaku Gothic Pro W3" panose="020B0300000000000000" pitchFamily="34" charset="-128"/>
                          </a:rPr>
                          <m:t>≥3</m:t>
                        </m:r>
                      </m:e>
                    </m:d>
                  </m:oMath>
                </a14:m>
                <a:r>
                  <a:rPr kumimoji="1" lang="ja-JP" altLang="en-US" sz="1400">
                    <a:solidFill>
                      <a:schemeClr val="tx1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で表せる格子直方体</a:t>
                </a:r>
              </a:p>
            </p:txBody>
          </p:sp>
        </mc:Choice>
        <mc:Fallback xmlns="">
          <p:sp>
            <p:nvSpPr>
              <p:cNvPr id="1786" name="角丸四角形 1785">
                <a:extLst>
                  <a:ext uri="{FF2B5EF4-FFF2-40B4-BE49-F238E27FC236}">
                    <a16:creationId xmlns:a16="http://schemas.microsoft.com/office/drawing/2014/main" id="{D342FD73-994E-CBBE-8E63-529B652899E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0553" y="3110641"/>
                <a:ext cx="3093758" cy="775027"/>
              </a:xfrm>
              <a:prstGeom prst="roundRect">
                <a:avLst/>
              </a:prstGeom>
              <a:blipFill>
                <a:blip r:embed="rId9"/>
                <a:stretch>
                  <a:fillRect b="-1587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99388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5" grpId="0" animBg="1"/>
      <p:bldP spid="178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9" name="グラフィックス 433">
            <a:extLst>
              <a:ext uri="{FF2B5EF4-FFF2-40B4-BE49-F238E27FC236}">
                <a16:creationId xmlns:a16="http://schemas.microsoft.com/office/drawing/2014/main" id="{76E68AD5-4B07-9245-8B50-9587B1652245}"/>
              </a:ext>
            </a:extLst>
          </p:cNvPr>
          <p:cNvGrpSpPr/>
          <p:nvPr/>
        </p:nvGrpSpPr>
        <p:grpSpPr>
          <a:xfrm>
            <a:off x="1442561" y="3917372"/>
            <a:ext cx="1375011" cy="1171316"/>
            <a:chOff x="1512303" y="3729287"/>
            <a:chExt cx="1375011" cy="1171316"/>
          </a:xfrm>
        </p:grpSpPr>
        <p:sp>
          <p:nvSpPr>
            <p:cNvPr id="1170" name="フリーフォーム 1169">
              <a:extLst>
                <a:ext uri="{FF2B5EF4-FFF2-40B4-BE49-F238E27FC236}">
                  <a16:creationId xmlns:a16="http://schemas.microsoft.com/office/drawing/2014/main" id="{2B8F6B40-9116-0B4E-81C7-6ADC84C4E1F3}"/>
                </a:ext>
              </a:extLst>
            </p:cNvPr>
            <p:cNvSpPr/>
            <p:nvPr/>
          </p:nvSpPr>
          <p:spPr>
            <a:xfrm>
              <a:off x="1916666" y="4496707"/>
              <a:ext cx="9510" cy="403896"/>
            </a:xfrm>
            <a:custGeom>
              <a:avLst/>
              <a:gdLst>
                <a:gd name="connsiteX0" fmla="*/ 0 w 9510"/>
                <a:gd name="connsiteY0" fmla="*/ 403897 h 403896"/>
                <a:gd name="connsiteX1" fmla="*/ 0 w 9510"/>
                <a:gd name="connsiteY1" fmla="*/ 0 h 40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896">
                  <a:moveTo>
                    <a:pt x="0" y="403897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1" name="フリーフォーム 1170">
              <a:extLst>
                <a:ext uri="{FF2B5EF4-FFF2-40B4-BE49-F238E27FC236}">
                  <a16:creationId xmlns:a16="http://schemas.microsoft.com/office/drawing/2014/main" id="{58254496-9F52-06D4-FDC0-AA625FF4557B}"/>
                </a:ext>
              </a:extLst>
            </p:cNvPr>
            <p:cNvSpPr/>
            <p:nvPr/>
          </p:nvSpPr>
          <p:spPr>
            <a:xfrm>
              <a:off x="1512303" y="4496707"/>
              <a:ext cx="404392" cy="9498"/>
            </a:xfrm>
            <a:custGeom>
              <a:avLst/>
              <a:gdLst>
                <a:gd name="connsiteX0" fmla="*/ 0 w 404392"/>
                <a:gd name="connsiteY0" fmla="*/ 0 h 9498"/>
                <a:gd name="connsiteX1" fmla="*/ 404392 w 404392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2" h="9498">
                  <a:moveTo>
                    <a:pt x="0" y="0"/>
                  </a:moveTo>
                  <a:lnTo>
                    <a:pt x="404392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2" name="フリーフォーム 1171">
              <a:extLst>
                <a:ext uri="{FF2B5EF4-FFF2-40B4-BE49-F238E27FC236}">
                  <a16:creationId xmlns:a16="http://schemas.microsoft.com/office/drawing/2014/main" id="{6B15825A-C450-6B28-CA75-7E669D2CA9E8}"/>
                </a:ext>
              </a:extLst>
            </p:cNvPr>
            <p:cNvSpPr/>
            <p:nvPr/>
          </p:nvSpPr>
          <p:spPr>
            <a:xfrm>
              <a:off x="1512303" y="4900604"/>
              <a:ext cx="404392" cy="9498"/>
            </a:xfrm>
            <a:custGeom>
              <a:avLst/>
              <a:gdLst>
                <a:gd name="connsiteX0" fmla="*/ 0 w 404392"/>
                <a:gd name="connsiteY0" fmla="*/ 0 h 9498"/>
                <a:gd name="connsiteX1" fmla="*/ 404392 w 404392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2" h="9498">
                  <a:moveTo>
                    <a:pt x="0" y="0"/>
                  </a:moveTo>
                  <a:lnTo>
                    <a:pt x="404392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3" name="フリーフォーム 1172">
              <a:extLst>
                <a:ext uri="{FF2B5EF4-FFF2-40B4-BE49-F238E27FC236}">
                  <a16:creationId xmlns:a16="http://schemas.microsoft.com/office/drawing/2014/main" id="{16C5B77F-782C-8134-B63F-1C59FD4F6886}"/>
                </a:ext>
              </a:extLst>
            </p:cNvPr>
            <p:cNvSpPr/>
            <p:nvPr/>
          </p:nvSpPr>
          <p:spPr>
            <a:xfrm>
              <a:off x="1512303" y="4496707"/>
              <a:ext cx="9510" cy="403896"/>
            </a:xfrm>
            <a:custGeom>
              <a:avLst/>
              <a:gdLst>
                <a:gd name="connsiteX0" fmla="*/ 0 w 9510"/>
                <a:gd name="connsiteY0" fmla="*/ 403897 h 403896"/>
                <a:gd name="connsiteX1" fmla="*/ 0 w 9510"/>
                <a:gd name="connsiteY1" fmla="*/ 0 h 40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896">
                  <a:moveTo>
                    <a:pt x="0" y="403897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4" name="フリーフォーム 1173">
              <a:extLst>
                <a:ext uri="{FF2B5EF4-FFF2-40B4-BE49-F238E27FC236}">
                  <a16:creationId xmlns:a16="http://schemas.microsoft.com/office/drawing/2014/main" id="{8A36FBA9-DF84-2D93-33FB-E50C85A539E9}"/>
                </a:ext>
              </a:extLst>
            </p:cNvPr>
            <p:cNvSpPr/>
            <p:nvPr/>
          </p:nvSpPr>
          <p:spPr>
            <a:xfrm>
              <a:off x="2563799" y="3729287"/>
              <a:ext cx="323514" cy="121169"/>
            </a:xfrm>
            <a:custGeom>
              <a:avLst/>
              <a:gdLst>
                <a:gd name="connsiteX0" fmla="*/ 0 w 323514"/>
                <a:gd name="connsiteY0" fmla="*/ 121170 h 121169"/>
                <a:gd name="connsiteX1" fmla="*/ 323514 w 323514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9">
                  <a:moveTo>
                    <a:pt x="0" y="121170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5" name="フリーフォーム 1174">
              <a:extLst>
                <a:ext uri="{FF2B5EF4-FFF2-40B4-BE49-F238E27FC236}">
                  <a16:creationId xmlns:a16="http://schemas.microsoft.com/office/drawing/2014/main" id="{84A4BED0-17B3-231A-9478-D8E16C752BF4}"/>
                </a:ext>
              </a:extLst>
            </p:cNvPr>
            <p:cNvSpPr/>
            <p:nvPr/>
          </p:nvSpPr>
          <p:spPr>
            <a:xfrm>
              <a:off x="2159380" y="3850464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6" name="フリーフォーム 1175">
              <a:extLst>
                <a:ext uri="{FF2B5EF4-FFF2-40B4-BE49-F238E27FC236}">
                  <a16:creationId xmlns:a16="http://schemas.microsoft.com/office/drawing/2014/main" id="{D3C47C58-BC5F-F2C6-2EF4-AE50EDCF741D}"/>
                </a:ext>
              </a:extLst>
            </p:cNvPr>
            <p:cNvSpPr/>
            <p:nvPr/>
          </p:nvSpPr>
          <p:spPr>
            <a:xfrm>
              <a:off x="2159428" y="3729287"/>
              <a:ext cx="323514" cy="121169"/>
            </a:xfrm>
            <a:custGeom>
              <a:avLst/>
              <a:gdLst>
                <a:gd name="connsiteX0" fmla="*/ 0 w 323514"/>
                <a:gd name="connsiteY0" fmla="*/ 121170 h 121169"/>
                <a:gd name="connsiteX1" fmla="*/ 323514 w 323514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9">
                  <a:moveTo>
                    <a:pt x="0" y="121170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7" name="フリーフォーム 1176">
              <a:extLst>
                <a:ext uri="{FF2B5EF4-FFF2-40B4-BE49-F238E27FC236}">
                  <a16:creationId xmlns:a16="http://schemas.microsoft.com/office/drawing/2014/main" id="{DB9AE3DF-64ED-6EB2-DD7F-BDFA2A339753}"/>
                </a:ext>
              </a:extLst>
            </p:cNvPr>
            <p:cNvSpPr/>
            <p:nvPr/>
          </p:nvSpPr>
          <p:spPr>
            <a:xfrm>
              <a:off x="2482923" y="3729294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8" name="フリーフォーム 1177">
              <a:extLst>
                <a:ext uri="{FF2B5EF4-FFF2-40B4-BE49-F238E27FC236}">
                  <a16:creationId xmlns:a16="http://schemas.microsoft.com/office/drawing/2014/main" id="{41A286B1-6B9B-5680-FCC7-ACB54E91537F}"/>
                </a:ext>
              </a:extLst>
            </p:cNvPr>
            <p:cNvSpPr/>
            <p:nvPr/>
          </p:nvSpPr>
          <p:spPr>
            <a:xfrm>
              <a:off x="1916714" y="4092797"/>
              <a:ext cx="9510" cy="403900"/>
            </a:xfrm>
            <a:custGeom>
              <a:avLst/>
              <a:gdLst>
                <a:gd name="connsiteX0" fmla="*/ 0 w 9510"/>
                <a:gd name="connsiteY0" fmla="*/ 403901 h 403900"/>
                <a:gd name="connsiteX1" fmla="*/ 0 w 9510"/>
                <a:gd name="connsiteY1" fmla="*/ 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0">
                  <a:moveTo>
                    <a:pt x="0" y="403901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79" name="フリーフォーム 1178">
              <a:extLst>
                <a:ext uri="{FF2B5EF4-FFF2-40B4-BE49-F238E27FC236}">
                  <a16:creationId xmlns:a16="http://schemas.microsoft.com/office/drawing/2014/main" id="{4907B13E-BC83-94B4-17C5-AD9D8676AF77}"/>
                </a:ext>
              </a:extLst>
            </p:cNvPr>
            <p:cNvSpPr/>
            <p:nvPr/>
          </p:nvSpPr>
          <p:spPr>
            <a:xfrm>
              <a:off x="2240257" y="3850457"/>
              <a:ext cx="323514" cy="121170"/>
            </a:xfrm>
            <a:custGeom>
              <a:avLst/>
              <a:gdLst>
                <a:gd name="connsiteX0" fmla="*/ 0 w 323514"/>
                <a:gd name="connsiteY0" fmla="*/ 121171 h 121170"/>
                <a:gd name="connsiteX1" fmla="*/ 323514 w 323514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0">
                  <a:moveTo>
                    <a:pt x="0" y="121171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80" name="フリーフォーム 1179">
              <a:extLst>
                <a:ext uri="{FF2B5EF4-FFF2-40B4-BE49-F238E27FC236}">
                  <a16:creationId xmlns:a16="http://schemas.microsoft.com/office/drawing/2014/main" id="{73DD7E03-970F-DF57-CDC7-325EC24DBDB7}"/>
                </a:ext>
              </a:extLst>
            </p:cNvPr>
            <p:cNvSpPr/>
            <p:nvPr/>
          </p:nvSpPr>
          <p:spPr>
            <a:xfrm>
              <a:off x="1512343" y="4092797"/>
              <a:ext cx="404398" cy="9498"/>
            </a:xfrm>
            <a:custGeom>
              <a:avLst/>
              <a:gdLst>
                <a:gd name="connsiteX0" fmla="*/ 0 w 404398"/>
                <a:gd name="connsiteY0" fmla="*/ 0 h 9498"/>
                <a:gd name="connsiteX1" fmla="*/ 404399 w 404398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8" h="9498">
                  <a:moveTo>
                    <a:pt x="0" y="0"/>
                  </a:moveTo>
                  <a:lnTo>
                    <a:pt x="404399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81" name="フリーフォーム 1180">
              <a:extLst>
                <a:ext uri="{FF2B5EF4-FFF2-40B4-BE49-F238E27FC236}">
                  <a16:creationId xmlns:a16="http://schemas.microsoft.com/office/drawing/2014/main" id="{7DACBC7C-DD46-A73D-A1FA-DF7E7F86F02F}"/>
                </a:ext>
              </a:extLst>
            </p:cNvPr>
            <p:cNvSpPr/>
            <p:nvPr/>
          </p:nvSpPr>
          <p:spPr>
            <a:xfrm>
              <a:off x="1835828" y="3971634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82" name="フリーフォーム 1181">
              <a:extLst>
                <a:ext uri="{FF2B5EF4-FFF2-40B4-BE49-F238E27FC236}">
                  <a16:creationId xmlns:a16="http://schemas.microsoft.com/office/drawing/2014/main" id="{84EB0FCE-25F3-7C81-7F02-73296DC88080}"/>
                </a:ext>
              </a:extLst>
            </p:cNvPr>
            <p:cNvSpPr/>
            <p:nvPr/>
          </p:nvSpPr>
          <p:spPr>
            <a:xfrm>
              <a:off x="1916714" y="3971627"/>
              <a:ext cx="323514" cy="121169"/>
            </a:xfrm>
            <a:custGeom>
              <a:avLst/>
              <a:gdLst>
                <a:gd name="connsiteX0" fmla="*/ 0 w 323514"/>
                <a:gd name="connsiteY0" fmla="*/ 121170 h 121169"/>
                <a:gd name="connsiteX1" fmla="*/ 323514 w 323514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9">
                  <a:moveTo>
                    <a:pt x="0" y="121170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83" name="フリーフォーム 1182">
              <a:extLst>
                <a:ext uri="{FF2B5EF4-FFF2-40B4-BE49-F238E27FC236}">
                  <a16:creationId xmlns:a16="http://schemas.microsoft.com/office/drawing/2014/main" id="{3AABA495-FB12-7BF9-786A-DA1550DC875F}"/>
                </a:ext>
              </a:extLst>
            </p:cNvPr>
            <p:cNvSpPr/>
            <p:nvPr/>
          </p:nvSpPr>
          <p:spPr>
            <a:xfrm>
              <a:off x="1512343" y="4496698"/>
              <a:ext cx="404398" cy="9498"/>
            </a:xfrm>
            <a:custGeom>
              <a:avLst/>
              <a:gdLst>
                <a:gd name="connsiteX0" fmla="*/ 0 w 404398"/>
                <a:gd name="connsiteY0" fmla="*/ 0 h 9498"/>
                <a:gd name="connsiteX1" fmla="*/ 404399 w 404398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8" h="9498">
                  <a:moveTo>
                    <a:pt x="0" y="0"/>
                  </a:moveTo>
                  <a:lnTo>
                    <a:pt x="404399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84" name="フリーフォーム 1183">
              <a:extLst>
                <a:ext uri="{FF2B5EF4-FFF2-40B4-BE49-F238E27FC236}">
                  <a16:creationId xmlns:a16="http://schemas.microsoft.com/office/drawing/2014/main" id="{537721D3-6810-5611-9C2B-A2F88D7BE234}"/>
                </a:ext>
              </a:extLst>
            </p:cNvPr>
            <p:cNvSpPr/>
            <p:nvPr/>
          </p:nvSpPr>
          <p:spPr>
            <a:xfrm>
              <a:off x="1512343" y="4092797"/>
              <a:ext cx="9510" cy="403900"/>
            </a:xfrm>
            <a:custGeom>
              <a:avLst/>
              <a:gdLst>
                <a:gd name="connsiteX0" fmla="*/ 0 w 9510"/>
                <a:gd name="connsiteY0" fmla="*/ 403901 h 403900"/>
                <a:gd name="connsiteX1" fmla="*/ 0 w 9510"/>
                <a:gd name="connsiteY1" fmla="*/ 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0">
                  <a:moveTo>
                    <a:pt x="0" y="403901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85" name="フリーフォーム 1184">
              <a:extLst>
                <a:ext uri="{FF2B5EF4-FFF2-40B4-BE49-F238E27FC236}">
                  <a16:creationId xmlns:a16="http://schemas.microsoft.com/office/drawing/2014/main" id="{220BE3F3-D274-3C05-5A41-C11F974D1519}"/>
                </a:ext>
              </a:extLst>
            </p:cNvPr>
            <p:cNvSpPr/>
            <p:nvPr/>
          </p:nvSpPr>
          <p:spPr>
            <a:xfrm>
              <a:off x="1512343" y="3971627"/>
              <a:ext cx="323513" cy="121169"/>
            </a:xfrm>
            <a:custGeom>
              <a:avLst/>
              <a:gdLst>
                <a:gd name="connsiteX0" fmla="*/ 0 w 323513"/>
                <a:gd name="connsiteY0" fmla="*/ 121170 h 121169"/>
                <a:gd name="connsiteX1" fmla="*/ 323513 w 323513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3" h="121169">
                  <a:moveTo>
                    <a:pt x="0" y="121170"/>
                  </a:moveTo>
                  <a:lnTo>
                    <a:pt x="323513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86" name="フリーフォーム 1185">
              <a:extLst>
                <a:ext uri="{FF2B5EF4-FFF2-40B4-BE49-F238E27FC236}">
                  <a16:creationId xmlns:a16="http://schemas.microsoft.com/office/drawing/2014/main" id="{A5F35228-E026-0731-E620-1CCD061B2CC1}"/>
                </a:ext>
              </a:extLst>
            </p:cNvPr>
            <p:cNvSpPr/>
            <p:nvPr/>
          </p:nvSpPr>
          <p:spPr>
            <a:xfrm>
              <a:off x="1835885" y="3850457"/>
              <a:ext cx="323514" cy="121170"/>
            </a:xfrm>
            <a:custGeom>
              <a:avLst/>
              <a:gdLst>
                <a:gd name="connsiteX0" fmla="*/ 0 w 323514"/>
                <a:gd name="connsiteY0" fmla="*/ 121171 h 121170"/>
                <a:gd name="connsiteX1" fmla="*/ 323514 w 323514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0">
                  <a:moveTo>
                    <a:pt x="0" y="121171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87" name="フリーフォーム 1186">
              <a:extLst>
                <a:ext uri="{FF2B5EF4-FFF2-40B4-BE49-F238E27FC236}">
                  <a16:creationId xmlns:a16="http://schemas.microsoft.com/office/drawing/2014/main" id="{46A63C24-29D5-7136-D905-FCE4A04D5A8D}"/>
                </a:ext>
              </a:extLst>
            </p:cNvPr>
            <p:cNvSpPr/>
            <p:nvPr/>
          </p:nvSpPr>
          <p:spPr>
            <a:xfrm>
              <a:off x="2159380" y="3850465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118" name="グラフィックス 433">
            <a:extLst>
              <a:ext uri="{FF2B5EF4-FFF2-40B4-BE49-F238E27FC236}">
                <a16:creationId xmlns:a16="http://schemas.microsoft.com/office/drawing/2014/main" id="{187BC2F0-B3DA-C8C3-3DCE-0DEE26AC1679}"/>
              </a:ext>
            </a:extLst>
          </p:cNvPr>
          <p:cNvGrpSpPr/>
          <p:nvPr/>
        </p:nvGrpSpPr>
        <p:grpSpPr>
          <a:xfrm>
            <a:off x="1846953" y="4442446"/>
            <a:ext cx="1860190" cy="646251"/>
            <a:chOff x="1916695" y="4254361"/>
            <a:chExt cx="1860190" cy="646251"/>
          </a:xfrm>
        </p:grpSpPr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EE4EAA97-2D40-4F85-07AD-220710D2C909}"/>
                </a:ext>
              </a:extLst>
            </p:cNvPr>
            <p:cNvSpPr/>
            <p:nvPr/>
          </p:nvSpPr>
          <p:spPr>
            <a:xfrm>
              <a:off x="2725457" y="4496707"/>
              <a:ext cx="9510" cy="403896"/>
            </a:xfrm>
            <a:custGeom>
              <a:avLst/>
              <a:gdLst>
                <a:gd name="connsiteX0" fmla="*/ 0 w 9510"/>
                <a:gd name="connsiteY0" fmla="*/ 403897 h 403896"/>
                <a:gd name="connsiteX1" fmla="*/ 0 w 9510"/>
                <a:gd name="connsiteY1" fmla="*/ 0 h 40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896">
                  <a:moveTo>
                    <a:pt x="0" y="403897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B27F5F6D-A5B6-5A69-8DD5-74A4DD8941AC}"/>
                </a:ext>
              </a:extLst>
            </p:cNvPr>
            <p:cNvSpPr/>
            <p:nvPr/>
          </p:nvSpPr>
          <p:spPr>
            <a:xfrm>
              <a:off x="3129856" y="4496707"/>
              <a:ext cx="9510" cy="403896"/>
            </a:xfrm>
            <a:custGeom>
              <a:avLst/>
              <a:gdLst>
                <a:gd name="connsiteX0" fmla="*/ 0 w 9510"/>
                <a:gd name="connsiteY0" fmla="*/ 403897 h 403896"/>
                <a:gd name="connsiteX1" fmla="*/ 0 w 9510"/>
                <a:gd name="connsiteY1" fmla="*/ 0 h 40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896">
                  <a:moveTo>
                    <a:pt x="0" y="403897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E0ABDAB5-3880-D54F-8E63-99630DD39626}"/>
                </a:ext>
              </a:extLst>
            </p:cNvPr>
            <p:cNvSpPr/>
            <p:nvPr/>
          </p:nvSpPr>
          <p:spPr>
            <a:xfrm>
              <a:off x="3129856" y="4375532"/>
              <a:ext cx="323514" cy="121174"/>
            </a:xfrm>
            <a:custGeom>
              <a:avLst/>
              <a:gdLst>
                <a:gd name="connsiteX0" fmla="*/ 0 w 323514"/>
                <a:gd name="connsiteY0" fmla="*/ 121175 h 121174"/>
                <a:gd name="connsiteX1" fmla="*/ 323514 w 323514"/>
                <a:gd name="connsiteY1" fmla="*/ 0 h 12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4">
                  <a:moveTo>
                    <a:pt x="0" y="121175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766EE854-B9AB-601F-A8F7-C424A3F34809}"/>
                </a:ext>
              </a:extLst>
            </p:cNvPr>
            <p:cNvSpPr/>
            <p:nvPr/>
          </p:nvSpPr>
          <p:spPr>
            <a:xfrm>
              <a:off x="2321066" y="4496698"/>
              <a:ext cx="9510" cy="403906"/>
            </a:xfrm>
            <a:custGeom>
              <a:avLst/>
              <a:gdLst>
                <a:gd name="connsiteX0" fmla="*/ 0 w 9510"/>
                <a:gd name="connsiteY0" fmla="*/ 403906 h 403906"/>
                <a:gd name="connsiteX1" fmla="*/ 0 w 9510"/>
                <a:gd name="connsiteY1" fmla="*/ 0 h 40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6">
                  <a:moveTo>
                    <a:pt x="0" y="403906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562074FB-057D-28FD-8A3C-2800BC57C43F}"/>
                </a:ext>
              </a:extLst>
            </p:cNvPr>
            <p:cNvSpPr/>
            <p:nvPr/>
          </p:nvSpPr>
          <p:spPr>
            <a:xfrm>
              <a:off x="1916695" y="4496698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37E4E231-FA2D-322C-3473-642873633A6A}"/>
                </a:ext>
              </a:extLst>
            </p:cNvPr>
            <p:cNvSpPr/>
            <p:nvPr/>
          </p:nvSpPr>
          <p:spPr>
            <a:xfrm>
              <a:off x="3776856" y="4254369"/>
              <a:ext cx="9510" cy="403902"/>
            </a:xfrm>
            <a:custGeom>
              <a:avLst/>
              <a:gdLst>
                <a:gd name="connsiteX0" fmla="*/ 0 w 9510"/>
                <a:gd name="connsiteY0" fmla="*/ 403903 h 403902"/>
                <a:gd name="connsiteX1" fmla="*/ 0 w 9510"/>
                <a:gd name="connsiteY1" fmla="*/ 0 h 40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2">
                  <a:moveTo>
                    <a:pt x="0" y="403903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D9D13B86-D30C-1D48-61CE-D3D7AA7937E6}"/>
                </a:ext>
              </a:extLst>
            </p:cNvPr>
            <p:cNvSpPr/>
            <p:nvPr/>
          </p:nvSpPr>
          <p:spPr>
            <a:xfrm>
              <a:off x="2725457" y="4900604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B9886694-189F-7978-BE0C-BF2145110379}"/>
                </a:ext>
              </a:extLst>
            </p:cNvPr>
            <p:cNvSpPr/>
            <p:nvPr/>
          </p:nvSpPr>
          <p:spPr>
            <a:xfrm>
              <a:off x="2725457" y="4496707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924C06C5-89C8-1C55-403C-FCD96126279B}"/>
                </a:ext>
              </a:extLst>
            </p:cNvPr>
            <p:cNvSpPr/>
            <p:nvPr/>
          </p:nvSpPr>
          <p:spPr>
            <a:xfrm>
              <a:off x="3453342" y="4375539"/>
              <a:ext cx="9510" cy="403898"/>
            </a:xfrm>
            <a:custGeom>
              <a:avLst/>
              <a:gdLst>
                <a:gd name="connsiteX0" fmla="*/ 0 w 9510"/>
                <a:gd name="connsiteY0" fmla="*/ 403899 h 403898"/>
                <a:gd name="connsiteX1" fmla="*/ 0 w 9510"/>
                <a:gd name="connsiteY1" fmla="*/ 0 h 40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898">
                  <a:moveTo>
                    <a:pt x="0" y="403899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2CCF1412-2A22-848F-22A7-7C88886C1F8D}"/>
                </a:ext>
              </a:extLst>
            </p:cNvPr>
            <p:cNvSpPr/>
            <p:nvPr/>
          </p:nvSpPr>
          <p:spPr>
            <a:xfrm>
              <a:off x="3129856" y="4779438"/>
              <a:ext cx="323514" cy="121175"/>
            </a:xfrm>
            <a:custGeom>
              <a:avLst/>
              <a:gdLst>
                <a:gd name="connsiteX0" fmla="*/ 0 w 323514"/>
                <a:gd name="connsiteY0" fmla="*/ 121176 h 121175"/>
                <a:gd name="connsiteX1" fmla="*/ 323514 w 323514"/>
                <a:gd name="connsiteY1" fmla="*/ 0 h 12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5">
                  <a:moveTo>
                    <a:pt x="0" y="121176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A64A2CD6-91CC-115D-5D68-CF745B6A6FC7}"/>
                </a:ext>
              </a:extLst>
            </p:cNvPr>
            <p:cNvSpPr/>
            <p:nvPr/>
          </p:nvSpPr>
          <p:spPr>
            <a:xfrm>
              <a:off x="2321066" y="4900604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56B98089-FDCB-939A-0DBF-CD7E5B865A30}"/>
                </a:ext>
              </a:extLst>
            </p:cNvPr>
            <p:cNvSpPr/>
            <p:nvPr/>
          </p:nvSpPr>
          <p:spPr>
            <a:xfrm>
              <a:off x="2321066" y="4496698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4F95C7DD-055B-EC2F-5511-E6AB285B9687}"/>
                </a:ext>
              </a:extLst>
            </p:cNvPr>
            <p:cNvSpPr/>
            <p:nvPr/>
          </p:nvSpPr>
          <p:spPr>
            <a:xfrm>
              <a:off x="3453371" y="4658272"/>
              <a:ext cx="323514" cy="121166"/>
            </a:xfrm>
            <a:custGeom>
              <a:avLst/>
              <a:gdLst>
                <a:gd name="connsiteX0" fmla="*/ 0 w 323514"/>
                <a:gd name="connsiteY0" fmla="*/ 121166 h 121166"/>
                <a:gd name="connsiteX1" fmla="*/ 323514 w 323514"/>
                <a:gd name="connsiteY1" fmla="*/ 0 h 12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6">
                  <a:moveTo>
                    <a:pt x="0" y="121166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121AAC25-509D-6660-FD1D-398C3F387232}"/>
                </a:ext>
              </a:extLst>
            </p:cNvPr>
            <p:cNvSpPr/>
            <p:nvPr/>
          </p:nvSpPr>
          <p:spPr>
            <a:xfrm>
              <a:off x="1916695" y="4900604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F3BD808E-6D95-0A35-4D6E-A24873197490}"/>
                </a:ext>
              </a:extLst>
            </p:cNvPr>
            <p:cNvSpPr/>
            <p:nvPr/>
          </p:nvSpPr>
          <p:spPr>
            <a:xfrm>
              <a:off x="1916695" y="4496698"/>
              <a:ext cx="9510" cy="403906"/>
            </a:xfrm>
            <a:custGeom>
              <a:avLst/>
              <a:gdLst>
                <a:gd name="connsiteX0" fmla="*/ 0 w 9510"/>
                <a:gd name="connsiteY0" fmla="*/ 403906 h 403906"/>
                <a:gd name="connsiteX1" fmla="*/ 0 w 9510"/>
                <a:gd name="connsiteY1" fmla="*/ 0 h 40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6">
                  <a:moveTo>
                    <a:pt x="0" y="403906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272F928D-F0E3-E69C-F063-0AFEB7EEB12D}"/>
                </a:ext>
              </a:extLst>
            </p:cNvPr>
            <p:cNvSpPr/>
            <p:nvPr/>
          </p:nvSpPr>
          <p:spPr>
            <a:xfrm>
              <a:off x="3453371" y="4254361"/>
              <a:ext cx="323514" cy="121170"/>
            </a:xfrm>
            <a:custGeom>
              <a:avLst/>
              <a:gdLst>
                <a:gd name="connsiteX0" fmla="*/ 0 w 323514"/>
                <a:gd name="connsiteY0" fmla="*/ 121171 h 121170"/>
                <a:gd name="connsiteX1" fmla="*/ 323514 w 323514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0">
                  <a:moveTo>
                    <a:pt x="0" y="121171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143" name="グラフィックス 433">
            <a:extLst>
              <a:ext uri="{FF2B5EF4-FFF2-40B4-BE49-F238E27FC236}">
                <a16:creationId xmlns:a16="http://schemas.microsoft.com/office/drawing/2014/main" id="{6BDBD224-8AB6-FA8F-6A4A-63AA3355F779}"/>
              </a:ext>
            </a:extLst>
          </p:cNvPr>
          <p:cNvGrpSpPr/>
          <p:nvPr/>
        </p:nvGrpSpPr>
        <p:grpSpPr>
          <a:xfrm>
            <a:off x="2494029" y="3917367"/>
            <a:ext cx="1536704" cy="928989"/>
            <a:chOff x="2563771" y="3729282"/>
            <a:chExt cx="1536704" cy="928989"/>
          </a:xfrm>
        </p:grpSpPr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528B41B8-1A78-D9A5-5591-4B8F61A3423C}"/>
                </a:ext>
              </a:extLst>
            </p:cNvPr>
            <p:cNvSpPr/>
            <p:nvPr/>
          </p:nvSpPr>
          <p:spPr>
            <a:xfrm>
              <a:off x="4100399" y="4133198"/>
              <a:ext cx="9510" cy="403897"/>
            </a:xfrm>
            <a:custGeom>
              <a:avLst/>
              <a:gdLst>
                <a:gd name="connsiteX0" fmla="*/ 0 w 9510"/>
                <a:gd name="connsiteY0" fmla="*/ 403898 h 403897"/>
                <a:gd name="connsiteX1" fmla="*/ 0 w 9510"/>
                <a:gd name="connsiteY1" fmla="*/ 0 h 4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897">
                  <a:moveTo>
                    <a:pt x="0" y="403898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22B728DA-A9C3-C046-F3B8-A7E09C97FCA4}"/>
                </a:ext>
              </a:extLst>
            </p:cNvPr>
            <p:cNvSpPr/>
            <p:nvPr/>
          </p:nvSpPr>
          <p:spPr>
            <a:xfrm>
              <a:off x="3776885" y="4254369"/>
              <a:ext cx="9510" cy="403902"/>
            </a:xfrm>
            <a:custGeom>
              <a:avLst/>
              <a:gdLst>
                <a:gd name="connsiteX0" fmla="*/ 0 w 9510"/>
                <a:gd name="connsiteY0" fmla="*/ 403903 h 403902"/>
                <a:gd name="connsiteX1" fmla="*/ 0 w 9510"/>
                <a:gd name="connsiteY1" fmla="*/ 0 h 40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2">
                  <a:moveTo>
                    <a:pt x="0" y="403903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C2E9AC9D-578F-E57C-3976-08CCEDC476F4}"/>
                </a:ext>
              </a:extLst>
            </p:cNvPr>
            <p:cNvSpPr/>
            <p:nvPr/>
          </p:nvSpPr>
          <p:spPr>
            <a:xfrm>
              <a:off x="3776913" y="4537096"/>
              <a:ext cx="323514" cy="121175"/>
            </a:xfrm>
            <a:custGeom>
              <a:avLst/>
              <a:gdLst>
                <a:gd name="connsiteX0" fmla="*/ 0 w 323514"/>
                <a:gd name="connsiteY0" fmla="*/ 121176 h 121175"/>
                <a:gd name="connsiteX1" fmla="*/ 323514 w 323514"/>
                <a:gd name="connsiteY1" fmla="*/ 0 h 12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5">
                  <a:moveTo>
                    <a:pt x="0" y="121176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CD3C35BB-0C8A-51BE-D5F9-46A1453737B8}"/>
                </a:ext>
              </a:extLst>
            </p:cNvPr>
            <p:cNvSpPr/>
            <p:nvPr/>
          </p:nvSpPr>
          <p:spPr>
            <a:xfrm>
              <a:off x="3776913" y="4133191"/>
              <a:ext cx="323514" cy="121169"/>
            </a:xfrm>
            <a:custGeom>
              <a:avLst/>
              <a:gdLst>
                <a:gd name="connsiteX0" fmla="*/ 0 w 323514"/>
                <a:gd name="connsiteY0" fmla="*/ 121170 h 121169"/>
                <a:gd name="connsiteX1" fmla="*/ 323514 w 323514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9">
                  <a:moveTo>
                    <a:pt x="0" y="121170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E6079BF7-9843-FA71-5B81-9BCC7D552301}"/>
                </a:ext>
              </a:extLst>
            </p:cNvPr>
            <p:cNvSpPr/>
            <p:nvPr/>
          </p:nvSpPr>
          <p:spPr>
            <a:xfrm>
              <a:off x="3372561" y="3729282"/>
              <a:ext cx="323514" cy="121170"/>
            </a:xfrm>
            <a:custGeom>
              <a:avLst/>
              <a:gdLst>
                <a:gd name="connsiteX0" fmla="*/ 0 w 323514"/>
                <a:gd name="connsiteY0" fmla="*/ 121171 h 121170"/>
                <a:gd name="connsiteX1" fmla="*/ 323514 w 323514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0">
                  <a:moveTo>
                    <a:pt x="0" y="121171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9" name="フリーフォーム 1148">
              <a:extLst>
                <a:ext uri="{FF2B5EF4-FFF2-40B4-BE49-F238E27FC236}">
                  <a16:creationId xmlns:a16="http://schemas.microsoft.com/office/drawing/2014/main" id="{E0225608-989D-601C-39EC-3921E08F5C19}"/>
                </a:ext>
              </a:extLst>
            </p:cNvPr>
            <p:cNvSpPr/>
            <p:nvPr/>
          </p:nvSpPr>
          <p:spPr>
            <a:xfrm>
              <a:off x="2968190" y="3729282"/>
              <a:ext cx="323523" cy="121170"/>
            </a:xfrm>
            <a:custGeom>
              <a:avLst/>
              <a:gdLst>
                <a:gd name="connsiteX0" fmla="*/ 0 w 323523"/>
                <a:gd name="connsiteY0" fmla="*/ 121171 h 121170"/>
                <a:gd name="connsiteX1" fmla="*/ 323524 w 323523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23" h="121170">
                  <a:moveTo>
                    <a:pt x="0" y="121171"/>
                  </a:moveTo>
                  <a:lnTo>
                    <a:pt x="32352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0" name="フリーフォーム 1149">
              <a:extLst>
                <a:ext uri="{FF2B5EF4-FFF2-40B4-BE49-F238E27FC236}">
                  <a16:creationId xmlns:a16="http://schemas.microsoft.com/office/drawing/2014/main" id="{967A9C75-8AD1-52CE-F4C6-F8C83DF318BD}"/>
                </a:ext>
              </a:extLst>
            </p:cNvPr>
            <p:cNvSpPr/>
            <p:nvPr/>
          </p:nvSpPr>
          <p:spPr>
            <a:xfrm>
              <a:off x="2563771" y="3850460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1" name="フリーフォーム 1150">
              <a:extLst>
                <a:ext uri="{FF2B5EF4-FFF2-40B4-BE49-F238E27FC236}">
                  <a16:creationId xmlns:a16="http://schemas.microsoft.com/office/drawing/2014/main" id="{9D7C6F74-0A2F-3705-29C8-1C8B3F92077F}"/>
                </a:ext>
              </a:extLst>
            </p:cNvPr>
            <p:cNvSpPr/>
            <p:nvPr/>
          </p:nvSpPr>
          <p:spPr>
            <a:xfrm>
              <a:off x="4100447" y="3729290"/>
              <a:ext cx="9510" cy="403901"/>
            </a:xfrm>
            <a:custGeom>
              <a:avLst/>
              <a:gdLst>
                <a:gd name="connsiteX0" fmla="*/ 0 w 9510"/>
                <a:gd name="connsiteY0" fmla="*/ 403902 h 403901"/>
                <a:gd name="connsiteX1" fmla="*/ 0 w 9510"/>
                <a:gd name="connsiteY1" fmla="*/ 0 h 40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1">
                  <a:moveTo>
                    <a:pt x="0" y="403902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2" name="フリーフォーム 1151">
              <a:extLst>
                <a:ext uri="{FF2B5EF4-FFF2-40B4-BE49-F238E27FC236}">
                  <a16:creationId xmlns:a16="http://schemas.microsoft.com/office/drawing/2014/main" id="{7E840200-6C77-86C0-5C1A-75E23E200726}"/>
                </a:ext>
              </a:extLst>
            </p:cNvPr>
            <p:cNvSpPr/>
            <p:nvPr/>
          </p:nvSpPr>
          <p:spPr>
            <a:xfrm>
              <a:off x="3372533" y="3850460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3" name="フリーフォーム 1152">
              <a:extLst>
                <a:ext uri="{FF2B5EF4-FFF2-40B4-BE49-F238E27FC236}">
                  <a16:creationId xmlns:a16="http://schemas.microsoft.com/office/drawing/2014/main" id="{1B32C91E-4F4E-D9C6-7085-3478AC966F8B}"/>
                </a:ext>
              </a:extLst>
            </p:cNvPr>
            <p:cNvSpPr/>
            <p:nvPr/>
          </p:nvSpPr>
          <p:spPr>
            <a:xfrm>
              <a:off x="3776932" y="3850460"/>
              <a:ext cx="9510" cy="403901"/>
            </a:xfrm>
            <a:custGeom>
              <a:avLst/>
              <a:gdLst>
                <a:gd name="connsiteX0" fmla="*/ 0 w 9510"/>
                <a:gd name="connsiteY0" fmla="*/ 403902 h 403901"/>
                <a:gd name="connsiteX1" fmla="*/ 0 w 9510"/>
                <a:gd name="connsiteY1" fmla="*/ 0 h 40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1">
                  <a:moveTo>
                    <a:pt x="0" y="403902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4" name="フリーフォーム 1153">
              <a:extLst>
                <a:ext uri="{FF2B5EF4-FFF2-40B4-BE49-F238E27FC236}">
                  <a16:creationId xmlns:a16="http://schemas.microsoft.com/office/drawing/2014/main" id="{2EC61658-F662-8C05-2E91-50F2E0F5B647}"/>
                </a:ext>
              </a:extLst>
            </p:cNvPr>
            <p:cNvSpPr/>
            <p:nvPr/>
          </p:nvSpPr>
          <p:spPr>
            <a:xfrm>
              <a:off x="2968142" y="3850460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5" name="フリーフォーム 1154">
              <a:extLst>
                <a:ext uri="{FF2B5EF4-FFF2-40B4-BE49-F238E27FC236}">
                  <a16:creationId xmlns:a16="http://schemas.microsoft.com/office/drawing/2014/main" id="{A7833467-2622-562C-B258-322273ED7431}"/>
                </a:ext>
              </a:extLst>
            </p:cNvPr>
            <p:cNvSpPr/>
            <p:nvPr/>
          </p:nvSpPr>
          <p:spPr>
            <a:xfrm>
              <a:off x="3696047" y="3729290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6" name="フリーフォーム 1155">
              <a:extLst>
                <a:ext uri="{FF2B5EF4-FFF2-40B4-BE49-F238E27FC236}">
                  <a16:creationId xmlns:a16="http://schemas.microsoft.com/office/drawing/2014/main" id="{3DC9D976-22A0-706D-327D-253BC8FC7EAF}"/>
                </a:ext>
              </a:extLst>
            </p:cNvPr>
            <p:cNvSpPr/>
            <p:nvPr/>
          </p:nvSpPr>
          <p:spPr>
            <a:xfrm>
              <a:off x="3776961" y="4133191"/>
              <a:ext cx="323514" cy="121169"/>
            </a:xfrm>
            <a:custGeom>
              <a:avLst/>
              <a:gdLst>
                <a:gd name="connsiteX0" fmla="*/ 0 w 323514"/>
                <a:gd name="connsiteY0" fmla="*/ 121170 h 121169"/>
                <a:gd name="connsiteX1" fmla="*/ 323514 w 323514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9">
                  <a:moveTo>
                    <a:pt x="0" y="121170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7" name="フリーフォーム 1156">
              <a:extLst>
                <a:ext uri="{FF2B5EF4-FFF2-40B4-BE49-F238E27FC236}">
                  <a16:creationId xmlns:a16="http://schemas.microsoft.com/office/drawing/2014/main" id="{B32D9E30-08AE-98F2-0FDB-C01D4CCCC9B2}"/>
                </a:ext>
              </a:extLst>
            </p:cNvPr>
            <p:cNvSpPr/>
            <p:nvPr/>
          </p:nvSpPr>
          <p:spPr>
            <a:xfrm>
              <a:off x="3291685" y="3729290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8" name="フリーフォーム 1157">
              <a:extLst>
                <a:ext uri="{FF2B5EF4-FFF2-40B4-BE49-F238E27FC236}">
                  <a16:creationId xmlns:a16="http://schemas.microsoft.com/office/drawing/2014/main" id="{B88093E2-04F6-C445-276F-3478EE268B58}"/>
                </a:ext>
              </a:extLst>
            </p:cNvPr>
            <p:cNvSpPr/>
            <p:nvPr/>
          </p:nvSpPr>
          <p:spPr>
            <a:xfrm>
              <a:off x="2563828" y="3729282"/>
              <a:ext cx="323514" cy="121170"/>
            </a:xfrm>
            <a:custGeom>
              <a:avLst/>
              <a:gdLst>
                <a:gd name="connsiteX0" fmla="*/ 0 w 323514"/>
                <a:gd name="connsiteY0" fmla="*/ 121171 h 121170"/>
                <a:gd name="connsiteX1" fmla="*/ 323514 w 323514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0">
                  <a:moveTo>
                    <a:pt x="0" y="121171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59" name="フリーフォーム 1158">
              <a:extLst>
                <a:ext uri="{FF2B5EF4-FFF2-40B4-BE49-F238E27FC236}">
                  <a16:creationId xmlns:a16="http://schemas.microsoft.com/office/drawing/2014/main" id="{AF46AAE3-D431-82C4-D519-83239B12EB06}"/>
                </a:ext>
              </a:extLst>
            </p:cNvPr>
            <p:cNvSpPr/>
            <p:nvPr/>
          </p:nvSpPr>
          <p:spPr>
            <a:xfrm>
              <a:off x="2887314" y="3729290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60" name="フリーフォーム 1159">
              <a:extLst>
                <a:ext uri="{FF2B5EF4-FFF2-40B4-BE49-F238E27FC236}">
                  <a16:creationId xmlns:a16="http://schemas.microsoft.com/office/drawing/2014/main" id="{72370194-AEB5-C342-B3ED-1535EF1AE0DF}"/>
                </a:ext>
              </a:extLst>
            </p:cNvPr>
            <p:cNvSpPr/>
            <p:nvPr/>
          </p:nvSpPr>
          <p:spPr>
            <a:xfrm>
              <a:off x="3776961" y="3729282"/>
              <a:ext cx="323514" cy="121170"/>
            </a:xfrm>
            <a:custGeom>
              <a:avLst/>
              <a:gdLst>
                <a:gd name="connsiteX0" fmla="*/ 0 w 323514"/>
                <a:gd name="connsiteY0" fmla="*/ 121171 h 121170"/>
                <a:gd name="connsiteX1" fmla="*/ 323514 w 323514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0">
                  <a:moveTo>
                    <a:pt x="0" y="121171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309" name="グラフィックス 433">
            <a:extLst>
              <a:ext uri="{FF2B5EF4-FFF2-40B4-BE49-F238E27FC236}">
                <a16:creationId xmlns:a16="http://schemas.microsoft.com/office/drawing/2014/main" id="{248AE390-457E-C128-94D7-762E53B10B05}"/>
              </a:ext>
            </a:extLst>
          </p:cNvPr>
          <p:cNvGrpSpPr/>
          <p:nvPr/>
        </p:nvGrpSpPr>
        <p:grpSpPr>
          <a:xfrm>
            <a:off x="1847000" y="4038538"/>
            <a:ext cx="1860190" cy="646244"/>
            <a:chOff x="1916742" y="3850453"/>
            <a:chExt cx="1860190" cy="646244"/>
          </a:xfrm>
        </p:grpSpPr>
        <p:sp>
          <p:nvSpPr>
            <p:cNvPr id="1337" name="フリーフォーム 1336">
              <a:extLst>
                <a:ext uri="{FF2B5EF4-FFF2-40B4-BE49-F238E27FC236}">
                  <a16:creationId xmlns:a16="http://schemas.microsoft.com/office/drawing/2014/main" id="{7D395C8D-9DAB-03F2-D7D3-30FF48DE7C75}"/>
                </a:ext>
              </a:extLst>
            </p:cNvPr>
            <p:cNvSpPr/>
            <p:nvPr/>
          </p:nvSpPr>
          <p:spPr>
            <a:xfrm>
              <a:off x="2725504" y="4092794"/>
              <a:ext cx="9510" cy="403903"/>
            </a:xfrm>
            <a:custGeom>
              <a:avLst/>
              <a:gdLst>
                <a:gd name="connsiteX0" fmla="*/ 0 w 9510"/>
                <a:gd name="connsiteY0" fmla="*/ 403903 h 403903"/>
                <a:gd name="connsiteX1" fmla="*/ 0 w 9510"/>
                <a:gd name="connsiteY1" fmla="*/ 0 h 403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3">
                  <a:moveTo>
                    <a:pt x="0" y="403903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8" name="フリーフォーム 1337">
              <a:extLst>
                <a:ext uri="{FF2B5EF4-FFF2-40B4-BE49-F238E27FC236}">
                  <a16:creationId xmlns:a16="http://schemas.microsoft.com/office/drawing/2014/main" id="{B178CD05-7E45-A086-AA51-8BB1C4CF1C2B}"/>
                </a:ext>
              </a:extLst>
            </p:cNvPr>
            <p:cNvSpPr/>
            <p:nvPr/>
          </p:nvSpPr>
          <p:spPr>
            <a:xfrm>
              <a:off x="3129895" y="4092794"/>
              <a:ext cx="9510" cy="403903"/>
            </a:xfrm>
            <a:custGeom>
              <a:avLst/>
              <a:gdLst>
                <a:gd name="connsiteX0" fmla="*/ 0 w 9510"/>
                <a:gd name="connsiteY0" fmla="*/ 403903 h 403903"/>
                <a:gd name="connsiteX1" fmla="*/ 0 w 9510"/>
                <a:gd name="connsiteY1" fmla="*/ 0 h 403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3">
                  <a:moveTo>
                    <a:pt x="0" y="403903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9" name="フリーフォーム 1338">
              <a:extLst>
                <a:ext uri="{FF2B5EF4-FFF2-40B4-BE49-F238E27FC236}">
                  <a16:creationId xmlns:a16="http://schemas.microsoft.com/office/drawing/2014/main" id="{7A311966-F647-E4C8-9D8C-788888A5999C}"/>
                </a:ext>
              </a:extLst>
            </p:cNvPr>
            <p:cNvSpPr/>
            <p:nvPr/>
          </p:nvSpPr>
          <p:spPr>
            <a:xfrm>
              <a:off x="2725504" y="3971623"/>
              <a:ext cx="323514" cy="121170"/>
            </a:xfrm>
            <a:custGeom>
              <a:avLst/>
              <a:gdLst>
                <a:gd name="connsiteX0" fmla="*/ 0 w 323514"/>
                <a:gd name="connsiteY0" fmla="*/ 121171 h 121170"/>
                <a:gd name="connsiteX1" fmla="*/ 323514 w 323514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0">
                  <a:moveTo>
                    <a:pt x="0" y="121171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40" name="フリーフォーム 1339">
              <a:extLst>
                <a:ext uri="{FF2B5EF4-FFF2-40B4-BE49-F238E27FC236}">
                  <a16:creationId xmlns:a16="http://schemas.microsoft.com/office/drawing/2014/main" id="{AD4B126C-B8CB-DAF9-6501-D8835214BF4D}"/>
                </a:ext>
              </a:extLst>
            </p:cNvPr>
            <p:cNvSpPr/>
            <p:nvPr/>
          </p:nvSpPr>
          <p:spPr>
            <a:xfrm>
              <a:off x="3129895" y="3971623"/>
              <a:ext cx="323514" cy="121170"/>
            </a:xfrm>
            <a:custGeom>
              <a:avLst/>
              <a:gdLst>
                <a:gd name="connsiteX0" fmla="*/ 0 w 323514"/>
                <a:gd name="connsiteY0" fmla="*/ 121171 h 121170"/>
                <a:gd name="connsiteX1" fmla="*/ 323514 w 323514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0">
                  <a:moveTo>
                    <a:pt x="0" y="121171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41" name="フリーフォーム 1340">
              <a:extLst>
                <a:ext uri="{FF2B5EF4-FFF2-40B4-BE49-F238E27FC236}">
                  <a16:creationId xmlns:a16="http://schemas.microsoft.com/office/drawing/2014/main" id="{42C348C7-A92E-D5F7-7DEC-CBB377E20F3B}"/>
                </a:ext>
              </a:extLst>
            </p:cNvPr>
            <p:cNvSpPr/>
            <p:nvPr/>
          </p:nvSpPr>
          <p:spPr>
            <a:xfrm>
              <a:off x="2321104" y="4092793"/>
              <a:ext cx="9510" cy="403904"/>
            </a:xfrm>
            <a:custGeom>
              <a:avLst/>
              <a:gdLst>
                <a:gd name="connsiteX0" fmla="*/ 0 w 9510"/>
                <a:gd name="connsiteY0" fmla="*/ 403904 h 403904"/>
                <a:gd name="connsiteX1" fmla="*/ 0 w 9510"/>
                <a:gd name="connsiteY1" fmla="*/ 0 h 403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4">
                  <a:moveTo>
                    <a:pt x="0" y="403904"/>
                  </a:moveTo>
                  <a:lnTo>
                    <a:pt x="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42" name="フリーフォーム 1341">
              <a:extLst>
                <a:ext uri="{FF2B5EF4-FFF2-40B4-BE49-F238E27FC236}">
                  <a16:creationId xmlns:a16="http://schemas.microsoft.com/office/drawing/2014/main" id="{B0AA6A31-4DC6-6EC8-88E3-9ECE3FBD6038}"/>
                </a:ext>
              </a:extLst>
            </p:cNvPr>
            <p:cNvSpPr/>
            <p:nvPr/>
          </p:nvSpPr>
          <p:spPr>
            <a:xfrm>
              <a:off x="3049018" y="3850453"/>
              <a:ext cx="323514" cy="121169"/>
            </a:xfrm>
            <a:custGeom>
              <a:avLst/>
              <a:gdLst>
                <a:gd name="connsiteX0" fmla="*/ 0 w 323514"/>
                <a:gd name="connsiteY0" fmla="*/ 121170 h 121169"/>
                <a:gd name="connsiteX1" fmla="*/ 323514 w 323514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9">
                  <a:moveTo>
                    <a:pt x="0" y="121170"/>
                  </a:moveTo>
                  <a:lnTo>
                    <a:pt x="32351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43" name="フリーフォーム 1342">
              <a:extLst>
                <a:ext uri="{FF2B5EF4-FFF2-40B4-BE49-F238E27FC236}">
                  <a16:creationId xmlns:a16="http://schemas.microsoft.com/office/drawing/2014/main" id="{C0C74460-97FD-9581-D05C-C4ACFECC97A8}"/>
                </a:ext>
              </a:extLst>
            </p:cNvPr>
            <p:cNvSpPr/>
            <p:nvPr/>
          </p:nvSpPr>
          <p:spPr>
            <a:xfrm>
              <a:off x="2644647" y="3850453"/>
              <a:ext cx="323523" cy="121169"/>
            </a:xfrm>
            <a:custGeom>
              <a:avLst/>
              <a:gdLst>
                <a:gd name="connsiteX0" fmla="*/ 0 w 323523"/>
                <a:gd name="connsiteY0" fmla="*/ 121170 h 121169"/>
                <a:gd name="connsiteX1" fmla="*/ 323524 w 323523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23" h="121169">
                  <a:moveTo>
                    <a:pt x="0" y="121170"/>
                  </a:moveTo>
                  <a:lnTo>
                    <a:pt x="32352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44" name="フリーフォーム 1343">
              <a:extLst>
                <a:ext uri="{FF2B5EF4-FFF2-40B4-BE49-F238E27FC236}">
                  <a16:creationId xmlns:a16="http://schemas.microsoft.com/office/drawing/2014/main" id="{4484BE76-1DD8-493F-D97F-8B176264C777}"/>
                </a:ext>
              </a:extLst>
            </p:cNvPr>
            <p:cNvSpPr/>
            <p:nvPr/>
          </p:nvSpPr>
          <p:spPr>
            <a:xfrm>
              <a:off x="1916742" y="4092793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45" name="フリーフォーム 1344">
              <a:extLst>
                <a:ext uri="{FF2B5EF4-FFF2-40B4-BE49-F238E27FC236}">
                  <a16:creationId xmlns:a16="http://schemas.microsoft.com/office/drawing/2014/main" id="{40F7F025-19F0-D46C-8852-AA0EB649E08E}"/>
                </a:ext>
              </a:extLst>
            </p:cNvPr>
            <p:cNvSpPr/>
            <p:nvPr/>
          </p:nvSpPr>
          <p:spPr>
            <a:xfrm>
              <a:off x="2240228" y="3971630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46" name="フリーフォーム 1345">
              <a:extLst>
                <a:ext uri="{FF2B5EF4-FFF2-40B4-BE49-F238E27FC236}">
                  <a16:creationId xmlns:a16="http://schemas.microsoft.com/office/drawing/2014/main" id="{EDAE3047-B621-4118-2386-441C81DEE294}"/>
                </a:ext>
              </a:extLst>
            </p:cNvPr>
            <p:cNvSpPr/>
            <p:nvPr/>
          </p:nvSpPr>
          <p:spPr>
            <a:xfrm>
              <a:off x="3453409" y="3850453"/>
              <a:ext cx="323523" cy="121169"/>
            </a:xfrm>
            <a:custGeom>
              <a:avLst/>
              <a:gdLst>
                <a:gd name="connsiteX0" fmla="*/ 0 w 323523"/>
                <a:gd name="connsiteY0" fmla="*/ 121170 h 121169"/>
                <a:gd name="connsiteX1" fmla="*/ 323524 w 323523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23" h="121169">
                  <a:moveTo>
                    <a:pt x="0" y="121170"/>
                  </a:moveTo>
                  <a:lnTo>
                    <a:pt x="323524" y="0"/>
                  </a:lnTo>
                </a:path>
              </a:pathLst>
            </a:custGeom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310" name="グラフィックス 433">
            <a:extLst>
              <a:ext uri="{FF2B5EF4-FFF2-40B4-BE49-F238E27FC236}">
                <a16:creationId xmlns:a16="http://schemas.microsoft.com/office/drawing/2014/main" id="{79C20B87-B9AB-1234-001D-12ABBC954903}"/>
              </a:ext>
            </a:extLst>
          </p:cNvPr>
          <p:cNvGrpSpPr/>
          <p:nvPr/>
        </p:nvGrpSpPr>
        <p:grpSpPr>
          <a:xfrm>
            <a:off x="1847000" y="4038538"/>
            <a:ext cx="1860190" cy="646253"/>
            <a:chOff x="1916742" y="3850453"/>
            <a:chExt cx="1860190" cy="646253"/>
          </a:xfrm>
        </p:grpSpPr>
        <p:sp>
          <p:nvSpPr>
            <p:cNvPr id="1319" name="フリーフォーム 1318">
              <a:extLst>
                <a:ext uri="{FF2B5EF4-FFF2-40B4-BE49-F238E27FC236}">
                  <a16:creationId xmlns:a16="http://schemas.microsoft.com/office/drawing/2014/main" id="{6608FE2F-4971-9D0F-E114-697E050ED18B}"/>
                </a:ext>
              </a:extLst>
            </p:cNvPr>
            <p:cNvSpPr/>
            <p:nvPr/>
          </p:nvSpPr>
          <p:spPr>
            <a:xfrm>
              <a:off x="3776904" y="3850460"/>
              <a:ext cx="9510" cy="403901"/>
            </a:xfrm>
            <a:custGeom>
              <a:avLst/>
              <a:gdLst>
                <a:gd name="connsiteX0" fmla="*/ 0 w 9510"/>
                <a:gd name="connsiteY0" fmla="*/ 403902 h 403901"/>
                <a:gd name="connsiteX1" fmla="*/ 0 w 9510"/>
                <a:gd name="connsiteY1" fmla="*/ 0 h 40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1">
                  <a:moveTo>
                    <a:pt x="0" y="403902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0" name="フリーフォーム 1319">
              <a:extLst>
                <a:ext uri="{FF2B5EF4-FFF2-40B4-BE49-F238E27FC236}">
                  <a16:creationId xmlns:a16="http://schemas.microsoft.com/office/drawing/2014/main" id="{032E1EBE-C79D-D790-928C-B492E1759C5B}"/>
                </a:ext>
              </a:extLst>
            </p:cNvPr>
            <p:cNvSpPr/>
            <p:nvPr/>
          </p:nvSpPr>
          <p:spPr>
            <a:xfrm>
              <a:off x="2725504" y="4496698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1" name="フリーフォーム 1320">
              <a:extLst>
                <a:ext uri="{FF2B5EF4-FFF2-40B4-BE49-F238E27FC236}">
                  <a16:creationId xmlns:a16="http://schemas.microsoft.com/office/drawing/2014/main" id="{7CB40CBE-642F-8219-0919-720F4BA7B852}"/>
                </a:ext>
              </a:extLst>
            </p:cNvPr>
            <p:cNvSpPr/>
            <p:nvPr/>
          </p:nvSpPr>
          <p:spPr>
            <a:xfrm>
              <a:off x="2725504" y="4092794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2" name="フリーフォーム 1321">
              <a:extLst>
                <a:ext uri="{FF2B5EF4-FFF2-40B4-BE49-F238E27FC236}">
                  <a16:creationId xmlns:a16="http://schemas.microsoft.com/office/drawing/2014/main" id="{4E12182C-1FB2-C654-FA22-6CA7CF29D9B3}"/>
                </a:ext>
              </a:extLst>
            </p:cNvPr>
            <p:cNvSpPr/>
            <p:nvPr/>
          </p:nvSpPr>
          <p:spPr>
            <a:xfrm>
              <a:off x="3048990" y="3971631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3" name="フリーフォーム 1322">
              <a:extLst>
                <a:ext uri="{FF2B5EF4-FFF2-40B4-BE49-F238E27FC236}">
                  <a16:creationId xmlns:a16="http://schemas.microsoft.com/office/drawing/2014/main" id="{11F73AFB-A710-46CC-2705-63A087292C25}"/>
                </a:ext>
              </a:extLst>
            </p:cNvPr>
            <p:cNvSpPr/>
            <p:nvPr/>
          </p:nvSpPr>
          <p:spPr>
            <a:xfrm>
              <a:off x="3453390" y="3971631"/>
              <a:ext cx="9510" cy="403901"/>
            </a:xfrm>
            <a:custGeom>
              <a:avLst/>
              <a:gdLst>
                <a:gd name="connsiteX0" fmla="*/ 0 w 9510"/>
                <a:gd name="connsiteY0" fmla="*/ 403902 h 403901"/>
                <a:gd name="connsiteX1" fmla="*/ 0 w 9510"/>
                <a:gd name="connsiteY1" fmla="*/ 0 h 40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1">
                  <a:moveTo>
                    <a:pt x="0" y="403902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4" name="フリーフォーム 1323">
              <a:extLst>
                <a:ext uri="{FF2B5EF4-FFF2-40B4-BE49-F238E27FC236}">
                  <a16:creationId xmlns:a16="http://schemas.microsoft.com/office/drawing/2014/main" id="{F7E88B80-C9B3-25AB-C706-58E3972E002C}"/>
                </a:ext>
              </a:extLst>
            </p:cNvPr>
            <p:cNvSpPr/>
            <p:nvPr/>
          </p:nvSpPr>
          <p:spPr>
            <a:xfrm>
              <a:off x="3129895" y="4375532"/>
              <a:ext cx="323514" cy="121174"/>
            </a:xfrm>
            <a:custGeom>
              <a:avLst/>
              <a:gdLst>
                <a:gd name="connsiteX0" fmla="*/ 0 w 323514"/>
                <a:gd name="connsiteY0" fmla="*/ 121175 h 121174"/>
                <a:gd name="connsiteX1" fmla="*/ 323514 w 323514"/>
                <a:gd name="connsiteY1" fmla="*/ 0 h 121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74">
                  <a:moveTo>
                    <a:pt x="0" y="121175"/>
                  </a:moveTo>
                  <a:lnTo>
                    <a:pt x="323514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5" name="フリーフォーム 1324">
              <a:extLst>
                <a:ext uri="{FF2B5EF4-FFF2-40B4-BE49-F238E27FC236}">
                  <a16:creationId xmlns:a16="http://schemas.microsoft.com/office/drawing/2014/main" id="{DBD36DBC-9760-2D44-23F7-61207F32A587}"/>
                </a:ext>
              </a:extLst>
            </p:cNvPr>
            <p:cNvSpPr/>
            <p:nvPr/>
          </p:nvSpPr>
          <p:spPr>
            <a:xfrm>
              <a:off x="2321104" y="4496698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6" name="フリーフォーム 1325">
              <a:extLst>
                <a:ext uri="{FF2B5EF4-FFF2-40B4-BE49-F238E27FC236}">
                  <a16:creationId xmlns:a16="http://schemas.microsoft.com/office/drawing/2014/main" id="{3D26FA2F-8DBF-380A-FC23-3098998287EE}"/>
                </a:ext>
              </a:extLst>
            </p:cNvPr>
            <p:cNvSpPr/>
            <p:nvPr/>
          </p:nvSpPr>
          <p:spPr>
            <a:xfrm>
              <a:off x="2321104" y="4092793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7" name="フリーフォーム 1326">
              <a:extLst>
                <a:ext uri="{FF2B5EF4-FFF2-40B4-BE49-F238E27FC236}">
                  <a16:creationId xmlns:a16="http://schemas.microsoft.com/office/drawing/2014/main" id="{202C8CB1-5FEB-D808-5357-56F160D4E4F3}"/>
                </a:ext>
              </a:extLst>
            </p:cNvPr>
            <p:cNvSpPr/>
            <p:nvPr/>
          </p:nvSpPr>
          <p:spPr>
            <a:xfrm>
              <a:off x="2321104" y="3971623"/>
              <a:ext cx="323514" cy="121169"/>
            </a:xfrm>
            <a:custGeom>
              <a:avLst/>
              <a:gdLst>
                <a:gd name="connsiteX0" fmla="*/ 0 w 323514"/>
                <a:gd name="connsiteY0" fmla="*/ 121170 h 121169"/>
                <a:gd name="connsiteX1" fmla="*/ 323514 w 323514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9">
                  <a:moveTo>
                    <a:pt x="0" y="121170"/>
                  </a:moveTo>
                  <a:lnTo>
                    <a:pt x="323514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8" name="フリーフォーム 1327">
              <a:extLst>
                <a:ext uri="{FF2B5EF4-FFF2-40B4-BE49-F238E27FC236}">
                  <a16:creationId xmlns:a16="http://schemas.microsoft.com/office/drawing/2014/main" id="{BAEEC59C-7898-4EB7-57A6-AA7CB39A76A9}"/>
                </a:ext>
              </a:extLst>
            </p:cNvPr>
            <p:cNvSpPr/>
            <p:nvPr/>
          </p:nvSpPr>
          <p:spPr>
            <a:xfrm>
              <a:off x="2644599" y="3971630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29" name="フリーフォーム 1328">
              <a:extLst>
                <a:ext uri="{FF2B5EF4-FFF2-40B4-BE49-F238E27FC236}">
                  <a16:creationId xmlns:a16="http://schemas.microsoft.com/office/drawing/2014/main" id="{06D89879-68FF-30D2-DC66-7CEBF24E4E96}"/>
                </a:ext>
              </a:extLst>
            </p:cNvPr>
            <p:cNvSpPr/>
            <p:nvPr/>
          </p:nvSpPr>
          <p:spPr>
            <a:xfrm>
              <a:off x="3372504" y="3850460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0" name="フリーフォーム 1329">
              <a:extLst>
                <a:ext uri="{FF2B5EF4-FFF2-40B4-BE49-F238E27FC236}">
                  <a16:creationId xmlns:a16="http://schemas.microsoft.com/office/drawing/2014/main" id="{0EC2E0E3-DDB3-734D-0ADF-924014F43593}"/>
                </a:ext>
              </a:extLst>
            </p:cNvPr>
            <p:cNvSpPr/>
            <p:nvPr/>
          </p:nvSpPr>
          <p:spPr>
            <a:xfrm>
              <a:off x="3453409" y="4254361"/>
              <a:ext cx="323523" cy="121170"/>
            </a:xfrm>
            <a:custGeom>
              <a:avLst/>
              <a:gdLst>
                <a:gd name="connsiteX0" fmla="*/ 0 w 323523"/>
                <a:gd name="connsiteY0" fmla="*/ 121171 h 121170"/>
                <a:gd name="connsiteX1" fmla="*/ 323524 w 323523"/>
                <a:gd name="connsiteY1" fmla="*/ 0 h 1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23" h="121170">
                  <a:moveTo>
                    <a:pt x="0" y="121171"/>
                  </a:moveTo>
                  <a:lnTo>
                    <a:pt x="323524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1" name="フリーフォーム 1330">
              <a:extLst>
                <a:ext uri="{FF2B5EF4-FFF2-40B4-BE49-F238E27FC236}">
                  <a16:creationId xmlns:a16="http://schemas.microsoft.com/office/drawing/2014/main" id="{893CEDE7-B045-C870-5552-33E806761FB5}"/>
                </a:ext>
              </a:extLst>
            </p:cNvPr>
            <p:cNvSpPr/>
            <p:nvPr/>
          </p:nvSpPr>
          <p:spPr>
            <a:xfrm>
              <a:off x="2968142" y="3850460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2" name="フリーフォーム 1331">
              <a:extLst>
                <a:ext uri="{FF2B5EF4-FFF2-40B4-BE49-F238E27FC236}">
                  <a16:creationId xmlns:a16="http://schemas.microsoft.com/office/drawing/2014/main" id="{F25BD898-DC36-3A5D-0352-357CB7955112}"/>
                </a:ext>
              </a:extLst>
            </p:cNvPr>
            <p:cNvSpPr/>
            <p:nvPr/>
          </p:nvSpPr>
          <p:spPr>
            <a:xfrm>
              <a:off x="1916742" y="4496698"/>
              <a:ext cx="404390" cy="9498"/>
            </a:xfrm>
            <a:custGeom>
              <a:avLst/>
              <a:gdLst>
                <a:gd name="connsiteX0" fmla="*/ 0 w 404390"/>
                <a:gd name="connsiteY0" fmla="*/ 0 h 9498"/>
                <a:gd name="connsiteX1" fmla="*/ 404390 w 404390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0" h="9498">
                  <a:moveTo>
                    <a:pt x="0" y="0"/>
                  </a:moveTo>
                  <a:lnTo>
                    <a:pt x="40439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3" name="フリーフォーム 1332">
              <a:extLst>
                <a:ext uri="{FF2B5EF4-FFF2-40B4-BE49-F238E27FC236}">
                  <a16:creationId xmlns:a16="http://schemas.microsoft.com/office/drawing/2014/main" id="{A1BD8AD9-AD04-138A-F4B6-D3BA7EC62485}"/>
                </a:ext>
              </a:extLst>
            </p:cNvPr>
            <p:cNvSpPr/>
            <p:nvPr/>
          </p:nvSpPr>
          <p:spPr>
            <a:xfrm>
              <a:off x="1916742" y="4092793"/>
              <a:ext cx="9510" cy="403904"/>
            </a:xfrm>
            <a:custGeom>
              <a:avLst/>
              <a:gdLst>
                <a:gd name="connsiteX0" fmla="*/ 0 w 9510"/>
                <a:gd name="connsiteY0" fmla="*/ 403904 h 403904"/>
                <a:gd name="connsiteX1" fmla="*/ 0 w 9510"/>
                <a:gd name="connsiteY1" fmla="*/ 0 h 403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0" h="403904">
                  <a:moveTo>
                    <a:pt x="0" y="403904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4" name="フリーフォーム 1333">
              <a:extLst>
                <a:ext uri="{FF2B5EF4-FFF2-40B4-BE49-F238E27FC236}">
                  <a16:creationId xmlns:a16="http://schemas.microsoft.com/office/drawing/2014/main" id="{EB95D60E-1580-ACBC-BF9D-6BC55A48E4B1}"/>
                </a:ext>
              </a:extLst>
            </p:cNvPr>
            <p:cNvSpPr/>
            <p:nvPr/>
          </p:nvSpPr>
          <p:spPr>
            <a:xfrm>
              <a:off x="1916742" y="3971623"/>
              <a:ext cx="323514" cy="121169"/>
            </a:xfrm>
            <a:custGeom>
              <a:avLst/>
              <a:gdLst>
                <a:gd name="connsiteX0" fmla="*/ 0 w 323514"/>
                <a:gd name="connsiteY0" fmla="*/ 121170 h 121169"/>
                <a:gd name="connsiteX1" fmla="*/ 323514 w 323514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9">
                  <a:moveTo>
                    <a:pt x="0" y="121170"/>
                  </a:moveTo>
                  <a:lnTo>
                    <a:pt x="323514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5" name="フリーフォーム 1334">
              <a:extLst>
                <a:ext uri="{FF2B5EF4-FFF2-40B4-BE49-F238E27FC236}">
                  <a16:creationId xmlns:a16="http://schemas.microsoft.com/office/drawing/2014/main" id="{38D7BE3B-266B-E4FA-E8F6-55CC23C58B76}"/>
                </a:ext>
              </a:extLst>
            </p:cNvPr>
            <p:cNvSpPr/>
            <p:nvPr/>
          </p:nvSpPr>
          <p:spPr>
            <a:xfrm>
              <a:off x="2240285" y="3850453"/>
              <a:ext cx="323514" cy="121169"/>
            </a:xfrm>
            <a:custGeom>
              <a:avLst/>
              <a:gdLst>
                <a:gd name="connsiteX0" fmla="*/ 0 w 323514"/>
                <a:gd name="connsiteY0" fmla="*/ 121170 h 121169"/>
                <a:gd name="connsiteX1" fmla="*/ 323514 w 323514"/>
                <a:gd name="connsiteY1" fmla="*/ 0 h 1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3514" h="121169">
                  <a:moveTo>
                    <a:pt x="0" y="121170"/>
                  </a:moveTo>
                  <a:lnTo>
                    <a:pt x="323514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36" name="フリーフォーム 1335">
              <a:extLst>
                <a:ext uri="{FF2B5EF4-FFF2-40B4-BE49-F238E27FC236}">
                  <a16:creationId xmlns:a16="http://schemas.microsoft.com/office/drawing/2014/main" id="{F7C7FA92-462D-DC06-334C-6D78C8C5A707}"/>
                </a:ext>
              </a:extLst>
            </p:cNvPr>
            <p:cNvSpPr/>
            <p:nvPr/>
          </p:nvSpPr>
          <p:spPr>
            <a:xfrm>
              <a:off x="2563771" y="3850460"/>
              <a:ext cx="404399" cy="9498"/>
            </a:xfrm>
            <a:custGeom>
              <a:avLst/>
              <a:gdLst>
                <a:gd name="connsiteX0" fmla="*/ 0 w 404399"/>
                <a:gd name="connsiteY0" fmla="*/ 0 h 9498"/>
                <a:gd name="connsiteX1" fmla="*/ 404400 w 404399"/>
                <a:gd name="connsiteY1" fmla="*/ 0 h 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4399" h="9498">
                  <a:moveTo>
                    <a:pt x="0" y="0"/>
                  </a:moveTo>
                  <a:lnTo>
                    <a:pt x="404400" y="0"/>
                  </a:lnTo>
                </a:path>
              </a:pathLst>
            </a:custGeom>
            <a:ln w="38100" cap="flat">
              <a:solidFill>
                <a:srgbClr val="E6001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A578922B-450B-F867-976E-944ABD7FF823}"/>
                  </a:ext>
                </a:extLst>
              </p:cNvPr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ja-JP" altLang="en-US"/>
                  <a:t>格子直方体</a:t>
                </a:r>
                <a14:m>
                  <m:oMath xmlns:m="http://schemas.openxmlformats.org/officeDocument/2006/math">
                    <m:r>
                      <a:rPr lang="en-US" altLang="ja-JP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𝒙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𝒚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𝒛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 (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𝒛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≥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𝟑</m:t>
                    </m:r>
                    <m:r>
                      <a:rPr lang="en-US" altLang="ja-JP" i="1">
                        <a:latin typeface="Cambria Math" panose="02040503050406030204" pitchFamily="18" charset="0"/>
                      </a:rPr>
                      <m:t>) </m:t>
                    </m:r>
                  </m:oMath>
                </a14:m>
                <a:r>
                  <a:rPr lang="ja-JP" altLang="en-US"/>
                  <a:t>における重なり</a:t>
                </a:r>
                <a:endParaRPr kumimoji="1" lang="ja-JP" altLang="en-US"/>
              </a:p>
            </p:txBody>
          </p:sp>
        </mc:Choice>
        <mc:Fallback xmlns="">
          <p:sp>
            <p:nvSpPr>
              <p:cNvPr id="2" name="タイトル 1">
                <a:extLst>
                  <a:ext uri="{FF2B5EF4-FFF2-40B4-BE49-F238E27FC236}">
                    <a16:creationId xmlns:a16="http://schemas.microsoft.com/office/drawing/2014/main" id="{A578922B-450B-F867-976E-944ABD7FF823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>
                <a:blip r:embed="rId2"/>
                <a:stretch>
                  <a:fillRect l="-1229" t="-10811" b="-2973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8983D0D2-4151-1816-D063-371559C9C7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025A48F-C8C6-4749-8D6D-B241B2D2F01E}" type="slidenum">
              <a:rPr kumimoji="1" lang="ja-JP" altLang="en-US" smtClean="0"/>
              <a:pPr/>
              <a:t>9</a:t>
            </a:fld>
            <a:endParaRPr kumimoji="1" lang="ja-JP" altLang="en-US"/>
          </a:p>
        </p:txBody>
      </p:sp>
      <p:cxnSp>
        <p:nvCxnSpPr>
          <p:cNvPr id="157" name="直線コネクタ 156">
            <a:extLst>
              <a:ext uri="{FF2B5EF4-FFF2-40B4-BE49-F238E27FC236}">
                <a16:creationId xmlns:a16="http://schemas.microsoft.com/office/drawing/2014/main" id="{CF899E12-BD69-2BBD-6F76-20CF4B4C55E2}"/>
              </a:ext>
            </a:extLst>
          </p:cNvPr>
          <p:cNvCxnSpPr>
            <a:cxnSpLocks/>
          </p:cNvCxnSpPr>
          <p:nvPr/>
        </p:nvCxnSpPr>
        <p:spPr>
          <a:xfrm>
            <a:off x="143358" y="1477370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58" name="テキスト ボックス 157">
            <a:extLst>
              <a:ext uri="{FF2B5EF4-FFF2-40B4-BE49-F238E27FC236}">
                <a16:creationId xmlns:a16="http://schemas.microsoft.com/office/drawing/2014/main" id="{BE4444E5-740A-61CC-2009-79480585301B}"/>
              </a:ext>
            </a:extLst>
          </p:cNvPr>
          <p:cNvSpPr txBox="1"/>
          <p:nvPr/>
        </p:nvSpPr>
        <p:spPr>
          <a:xfrm>
            <a:off x="315854" y="1277315"/>
            <a:ext cx="2412266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3437C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定理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 2 [</a:t>
            </a:r>
            <a:r>
              <a:rPr lang="ja-JP" altLang="en-US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上原</a:t>
            </a:r>
            <a:r>
              <a:rPr lang="en-US" altLang="ja-JP" dirty="0"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, 2008]</a:t>
            </a:r>
            <a:endParaRPr lang="ja-JP" altLang="en-US">
              <a:latin typeface="Hiragino Kaku Gothic Pro W3" panose="020B0300000000000000" pitchFamily="34" charset="-128"/>
              <a:ea typeface="Hiragino Kaku Gothic Pro W3" panose="020B0300000000000000" pitchFamily="34" charset="-128"/>
            </a:endParaRPr>
          </a:p>
        </p:txBody>
      </p:sp>
      <p:cxnSp>
        <p:nvCxnSpPr>
          <p:cNvPr id="159" name="直線コネクタ 158">
            <a:extLst>
              <a:ext uri="{FF2B5EF4-FFF2-40B4-BE49-F238E27FC236}">
                <a16:creationId xmlns:a16="http://schemas.microsoft.com/office/drawing/2014/main" id="{9376042F-5019-DABE-0BE2-D4F2299AC679}"/>
              </a:ext>
            </a:extLst>
          </p:cNvPr>
          <p:cNvCxnSpPr>
            <a:cxnSpLocks/>
          </p:cNvCxnSpPr>
          <p:nvPr/>
        </p:nvCxnSpPr>
        <p:spPr>
          <a:xfrm>
            <a:off x="133672" y="2497799"/>
            <a:ext cx="8876656" cy="0"/>
          </a:xfrm>
          <a:prstGeom prst="line">
            <a:avLst/>
          </a:prstGeom>
          <a:ln>
            <a:solidFill>
              <a:srgbClr val="3437C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60" name="テキスト ボックス 159">
                <a:extLst>
                  <a:ext uri="{FF2B5EF4-FFF2-40B4-BE49-F238E27FC236}">
                    <a16:creationId xmlns:a16="http://schemas.microsoft.com/office/drawing/2014/main" id="{400E3E76-77CC-88F6-9AE0-B2A4DFDE7AD9}"/>
                  </a:ext>
                </a:extLst>
              </p:cNvPr>
              <p:cNvSpPr txBox="1"/>
              <p:nvPr/>
            </p:nvSpPr>
            <p:spPr>
              <a:xfrm>
                <a:off x="255722" y="1652435"/>
                <a:ext cx="8764292" cy="7750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en-US" altLang="ja-JP" dirty="0">
                    <a:ea typeface="Hiragino Kaku Gothic Pro W3" panose="020B0300000000000000" pitchFamily="34" charset="-128"/>
                  </a:rPr>
                  <a:t>  </a:t>
                </a:r>
                <a14:m>
                  <m:oMath xmlns:m="http://schemas.openxmlformats.org/officeDocument/2006/math">
                    <m:r>
                      <a:rPr kumimoji="1" lang="en-US" altLang="ja-JP" i="1">
                        <a:latin typeface="Cambria Math" panose="02040503050406030204" pitchFamily="18" charset="0"/>
                      </a:rPr>
                      <m:t>𝑥</m:t>
                    </m:r>
                    <m:r>
                      <a:rPr kumimoji="1"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i="1">
                        <a:latin typeface="Cambria Math" panose="02040503050406030204" pitchFamily="18" charset="0"/>
                      </a:rPr>
                      <m:t>𝑦</m:t>
                    </m:r>
                    <m:r>
                      <a:rPr kumimoji="1" lang="en-US" altLang="ja-JP" i="1">
                        <a:latin typeface="Cambria Math" panose="02040503050406030204" pitchFamily="18" charset="0"/>
                      </a:rPr>
                      <m:t>×</m:t>
                    </m:r>
                    <m:r>
                      <a:rPr kumimoji="1" lang="en-US" altLang="ja-JP" i="1">
                        <a:latin typeface="Cambria Math" panose="02040503050406030204" pitchFamily="18" charset="0"/>
                      </a:rPr>
                      <m:t>𝑧</m:t>
                    </m:r>
                    <m:r>
                      <a:rPr kumimoji="1" lang="en-US" altLang="ja-JP" i="1">
                        <a:latin typeface="Cambria Math" panose="02040503050406030204" pitchFamily="18" charset="0"/>
                      </a:rPr>
                      <m:t> </m:t>
                    </m:r>
                    <m:d>
                      <m:dPr>
                        <m:ctrlPr>
                          <a:rPr kumimoji="1" lang="en-US" altLang="ja-JP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kumimoji="1" lang="en-US" altLang="ja-JP" i="1">
                            <a:latin typeface="Cambria Math" panose="02040503050406030204" pitchFamily="18" charset="0"/>
                          </a:rPr>
                          <m:t>𝑦</m:t>
                        </m:r>
                        <m:r>
                          <a:rPr kumimoji="1" lang="en-US" altLang="ja-JP" i="1">
                            <a:latin typeface="Cambria Math" panose="02040503050406030204" pitchFamily="18" charset="0"/>
                          </a:rPr>
                          <m:t>≥2, </m:t>
                        </m:r>
                        <m:r>
                          <a:rPr kumimoji="1" lang="en-US" altLang="ja-JP" i="1">
                            <a:latin typeface="Cambria Math" panose="02040503050406030204" pitchFamily="18" charset="0"/>
                          </a:rPr>
                          <m:t>𝑧</m:t>
                        </m:r>
                        <m:r>
                          <a:rPr kumimoji="1" lang="en-US" altLang="ja-JP" i="1">
                            <a:latin typeface="Cambria Math" panose="02040503050406030204" pitchFamily="18" charset="0"/>
                          </a:rPr>
                          <m:t>≥3</m:t>
                        </m:r>
                      </m:e>
                    </m:d>
                    <m:r>
                      <a:rPr kumimoji="1" lang="en-US" altLang="ja-JP" b="0" i="1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の格子直方体には，面どうしが重なる格子展開図が存在する．また，辺および頂点が接触する格子展開図が存在する．</a:t>
                </a:r>
              </a:p>
            </p:txBody>
          </p:sp>
        </mc:Choice>
        <mc:Fallback xmlns="">
          <p:sp>
            <p:nvSpPr>
              <p:cNvPr id="160" name="テキスト ボックス 159">
                <a:extLst>
                  <a:ext uri="{FF2B5EF4-FFF2-40B4-BE49-F238E27FC236}">
                    <a16:creationId xmlns:a16="http://schemas.microsoft.com/office/drawing/2014/main" id="{400E3E76-77CC-88F6-9AE0-B2A4DFDE7AD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722" y="1652435"/>
                <a:ext cx="8764292" cy="775020"/>
              </a:xfrm>
              <a:prstGeom prst="rect">
                <a:avLst/>
              </a:prstGeom>
              <a:blipFill>
                <a:blip r:embed="rId3"/>
                <a:stretch>
                  <a:fillRect l="-579" r="-3039" b="-967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2" name="テキスト ボックス 161">
                <a:extLst>
                  <a:ext uri="{FF2B5EF4-FFF2-40B4-BE49-F238E27FC236}">
                    <a16:creationId xmlns:a16="http://schemas.microsoft.com/office/drawing/2014/main" id="{66C109E3-B1E4-4F11-B507-00DDB6F1FDEF}"/>
                  </a:ext>
                </a:extLst>
              </p:cNvPr>
              <p:cNvSpPr txBox="1"/>
              <p:nvPr/>
            </p:nvSpPr>
            <p:spPr>
              <a:xfrm>
                <a:off x="103228" y="2512981"/>
                <a:ext cx="7293856" cy="41492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altLang="ja-JP" b="0" dirty="0">
                    <a:ea typeface="Hiragino Kaku Gothic Pro W3" panose="020B0300000000000000" pitchFamily="34" charset="-128"/>
                  </a:rPr>
                  <a:t>【</a:t>
                </a:r>
                <a:r>
                  <a:rPr lang="ja-JP" altLang="en-US" b="0" dirty="0">
                    <a:ea typeface="Hiragino Kaku Gothic Pro W3" panose="020B0300000000000000" pitchFamily="34" charset="-128"/>
                  </a:rPr>
                  <a:t>再掲</a:t>
                </a:r>
                <a:r>
                  <a:rPr lang="en-US" altLang="ja-JP" b="0" dirty="0">
                    <a:ea typeface="Hiragino Kaku Gothic Pro W3" panose="020B0300000000000000" pitchFamily="34" charset="-128"/>
                  </a:rPr>
                  <a:t>】</a:t>
                </a:r>
                <a14:m>
                  <m:oMath xmlns:m="http://schemas.openxmlformats.org/officeDocument/2006/math">
                    <m:r>
                      <a:rPr lang="en-US" altLang="ja-JP" b="0" i="1" smtClean="0">
                        <a:latin typeface="Cambria Math" panose="02040503050406030204" pitchFamily="18" charset="0"/>
                        <a:ea typeface="Hiragino Kaku Gothic Pro W3" panose="020B0300000000000000" pitchFamily="34" charset="-128"/>
                      </a:rPr>
                      <m:t>1×2×3 </m:t>
                    </m:r>
                  </m:oMath>
                </a14:m>
                <a:r>
                  <a:rPr kumimoji="1"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の格子直方体の</a:t>
                </a:r>
                <a:r>
                  <a:rPr kumimoji="1" lang="ja-JP" altLang="en-US">
                    <a:solidFill>
                      <a:srgbClr val="FF0000"/>
                    </a:solidFill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赤色の太線</a:t>
                </a:r>
                <a:r>
                  <a:rPr kumimoji="1" lang="ja-JP" altLang="en-US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に沿って切り開くと</a:t>
                </a:r>
                <a:r>
                  <a:rPr kumimoji="1" lang="en-US" altLang="ja-JP" dirty="0">
                    <a:latin typeface="Hiragino Kaku Gothic Pro W3" panose="020B0300000000000000" pitchFamily="34" charset="-128"/>
                    <a:ea typeface="Hiragino Kaku Gothic Pro W3" panose="020B0300000000000000" pitchFamily="34" charset="-128"/>
                  </a:rPr>
                  <a:t>…</a:t>
                </a:r>
              </a:p>
            </p:txBody>
          </p:sp>
        </mc:Choice>
        <mc:Fallback xmlns="">
          <p:sp>
            <p:nvSpPr>
              <p:cNvPr id="162" name="テキスト ボックス 161">
                <a:extLst>
                  <a:ext uri="{FF2B5EF4-FFF2-40B4-BE49-F238E27FC236}">
                    <a16:creationId xmlns:a16="http://schemas.microsoft.com/office/drawing/2014/main" id="{66C109E3-B1E4-4F11-B507-00DDB6F1FD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228" y="2512981"/>
                <a:ext cx="7293856" cy="414922"/>
              </a:xfrm>
              <a:prstGeom prst="rect">
                <a:avLst/>
              </a:prstGeom>
              <a:blipFill>
                <a:blip r:embed="rId4"/>
                <a:stretch>
                  <a:fillRect l="-696" b="-2058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31" name="グループ化 430">
            <a:extLst>
              <a:ext uri="{FF2B5EF4-FFF2-40B4-BE49-F238E27FC236}">
                <a16:creationId xmlns:a16="http://schemas.microsoft.com/office/drawing/2014/main" id="{F10A94F3-39B3-421D-ABDF-0FFBE45877CA}"/>
              </a:ext>
            </a:extLst>
          </p:cNvPr>
          <p:cNvGrpSpPr/>
          <p:nvPr/>
        </p:nvGrpSpPr>
        <p:grpSpPr>
          <a:xfrm>
            <a:off x="4097639" y="2904566"/>
            <a:ext cx="1738714" cy="1154185"/>
            <a:chOff x="175412" y="3276924"/>
            <a:chExt cx="1738714" cy="1154185"/>
          </a:xfrm>
        </p:grpSpPr>
        <p:sp>
          <p:nvSpPr>
            <p:cNvPr id="264" name="フリーフォーム 263">
              <a:extLst>
                <a:ext uri="{FF2B5EF4-FFF2-40B4-BE49-F238E27FC236}">
                  <a16:creationId xmlns:a16="http://schemas.microsoft.com/office/drawing/2014/main" id="{96281B23-0097-1245-256C-0D11CC75B4BD}"/>
                </a:ext>
              </a:extLst>
            </p:cNvPr>
            <p:cNvSpPr/>
            <p:nvPr/>
          </p:nvSpPr>
          <p:spPr>
            <a:xfrm>
              <a:off x="342103" y="3662757"/>
              <a:ext cx="657401" cy="3"/>
            </a:xfrm>
            <a:custGeom>
              <a:avLst/>
              <a:gdLst>
                <a:gd name="connsiteX0" fmla="*/ 657402 w 657401"/>
                <a:gd name="connsiteY0" fmla="*/ 0 h 3"/>
                <a:gd name="connsiteX1" fmla="*/ 0 w 657401"/>
                <a:gd name="connsiteY1" fmla="*/ 4 h 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7401" h="3">
                  <a:moveTo>
                    <a:pt x="657402" y="0"/>
                  </a:moveTo>
                  <a:lnTo>
                    <a:pt x="0" y="4"/>
                  </a:lnTo>
                </a:path>
              </a:pathLst>
            </a:custGeom>
            <a:ln w="38100" cap="flat">
              <a:solidFill>
                <a:srgbClr val="009944"/>
              </a:solidFill>
              <a:prstDash val="solid"/>
              <a:miter/>
              <a:headEnd type="none"/>
              <a:tail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8" name="フリーフォーム 267">
              <a:extLst>
                <a:ext uri="{FF2B5EF4-FFF2-40B4-BE49-F238E27FC236}">
                  <a16:creationId xmlns:a16="http://schemas.microsoft.com/office/drawing/2014/main" id="{FEE60AAD-0538-36EC-D3FD-40007748E50B}"/>
                </a:ext>
              </a:extLst>
            </p:cNvPr>
            <p:cNvSpPr/>
            <p:nvPr/>
          </p:nvSpPr>
          <p:spPr>
            <a:xfrm>
              <a:off x="1046944" y="3668288"/>
              <a:ext cx="0" cy="576000"/>
            </a:xfrm>
            <a:custGeom>
              <a:avLst/>
              <a:gdLst>
                <a:gd name="connsiteX0" fmla="*/ 21 w 20"/>
                <a:gd name="connsiteY0" fmla="*/ 495895 h 495894"/>
                <a:gd name="connsiteX1" fmla="*/ 0 w 20"/>
                <a:gd name="connsiteY1" fmla="*/ 0 h 49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" h="495894">
                  <a:moveTo>
                    <a:pt x="21" y="495895"/>
                  </a:moveTo>
                  <a:lnTo>
                    <a:pt x="0" y="0"/>
                  </a:lnTo>
                </a:path>
              </a:pathLst>
            </a:custGeom>
            <a:ln w="38100" cap="flat">
              <a:solidFill>
                <a:srgbClr val="E4007F"/>
              </a:solidFill>
              <a:prstDash val="solid"/>
              <a:miter/>
              <a:head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2" name="フリーフォーム 271">
              <a:extLst>
                <a:ext uri="{FF2B5EF4-FFF2-40B4-BE49-F238E27FC236}">
                  <a16:creationId xmlns:a16="http://schemas.microsoft.com/office/drawing/2014/main" id="{07652C69-0533-CAAC-C73A-0428A2C29349}"/>
                </a:ext>
              </a:extLst>
            </p:cNvPr>
            <p:cNvSpPr/>
            <p:nvPr/>
          </p:nvSpPr>
          <p:spPr>
            <a:xfrm>
              <a:off x="1046976" y="3447883"/>
              <a:ext cx="588910" cy="220403"/>
            </a:xfrm>
            <a:custGeom>
              <a:avLst/>
              <a:gdLst>
                <a:gd name="connsiteX0" fmla="*/ 0 w 588910"/>
                <a:gd name="connsiteY0" fmla="*/ 220404 h 220403"/>
                <a:gd name="connsiteX1" fmla="*/ 588911 w 588910"/>
                <a:gd name="connsiteY1" fmla="*/ 0 h 22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8910" h="220403">
                  <a:moveTo>
                    <a:pt x="0" y="220404"/>
                  </a:moveTo>
                  <a:lnTo>
                    <a:pt x="588911" y="0"/>
                  </a:lnTo>
                </a:path>
              </a:pathLst>
            </a:custGeom>
            <a:ln w="38100" cap="flat">
              <a:solidFill>
                <a:srgbClr val="00A0E9"/>
              </a:solidFill>
              <a:prstDash val="solid"/>
              <a:miter/>
              <a:tailEnd type="triangle"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66" name="フリーフォーム 265">
              <a:extLst>
                <a:ext uri="{FF2B5EF4-FFF2-40B4-BE49-F238E27FC236}">
                  <a16:creationId xmlns:a16="http://schemas.microsoft.com/office/drawing/2014/main" id="{7D064829-EE55-E153-715A-68D5F4CBE953}"/>
                </a:ext>
              </a:extLst>
            </p:cNvPr>
            <p:cNvSpPr/>
            <p:nvPr/>
          </p:nvSpPr>
          <p:spPr>
            <a:xfrm>
              <a:off x="175412" y="3598917"/>
              <a:ext cx="119696" cy="127680"/>
            </a:xfrm>
            <a:custGeom>
              <a:avLst/>
              <a:gdLst>
                <a:gd name="connsiteX0" fmla="*/ 25406 w 119696"/>
                <a:gd name="connsiteY0" fmla="*/ 101186 h 127680"/>
                <a:gd name="connsiteX1" fmla="*/ 59003 w 119696"/>
                <a:gd name="connsiteY1" fmla="*/ 69055 h 127680"/>
                <a:gd name="connsiteX2" fmla="*/ 86663 w 119696"/>
                <a:gd name="connsiteY2" fmla="*/ 43688 h 127680"/>
                <a:gd name="connsiteX3" fmla="*/ 119696 w 119696"/>
                <a:gd name="connsiteY3" fmla="*/ 2819 h 127680"/>
                <a:gd name="connsiteX4" fmla="*/ 116592 w 119696"/>
                <a:gd name="connsiteY4" fmla="*/ 0 h 127680"/>
                <a:gd name="connsiteX5" fmla="*/ 112355 w 119696"/>
                <a:gd name="connsiteY5" fmla="*/ 3101 h 127680"/>
                <a:gd name="connsiteX6" fmla="*/ 91180 w 119696"/>
                <a:gd name="connsiteY6" fmla="*/ 21139 h 127680"/>
                <a:gd name="connsiteX7" fmla="*/ 76782 w 119696"/>
                <a:gd name="connsiteY7" fmla="*/ 12120 h 127680"/>
                <a:gd name="connsiteX8" fmla="*/ 57305 w 119696"/>
                <a:gd name="connsiteY8" fmla="*/ 0 h 127680"/>
                <a:gd name="connsiteX9" fmla="*/ 23151 w 119696"/>
                <a:gd name="connsiteY9" fmla="*/ 32131 h 127680"/>
                <a:gd name="connsiteX10" fmla="*/ 26534 w 119696"/>
                <a:gd name="connsiteY10" fmla="*/ 35232 h 127680"/>
                <a:gd name="connsiteX11" fmla="*/ 30208 w 119696"/>
                <a:gd name="connsiteY11" fmla="*/ 32131 h 127680"/>
                <a:gd name="connsiteX12" fmla="*/ 54201 w 119696"/>
                <a:gd name="connsiteY12" fmla="*/ 18885 h 127680"/>
                <a:gd name="connsiteX13" fmla="*/ 71987 w 119696"/>
                <a:gd name="connsiteY13" fmla="*/ 23112 h 127680"/>
                <a:gd name="connsiteX14" fmla="*/ 93726 w 119696"/>
                <a:gd name="connsiteY14" fmla="*/ 27340 h 127680"/>
                <a:gd name="connsiteX15" fmla="*/ 54486 w 119696"/>
                <a:gd name="connsiteY15" fmla="*/ 64263 h 127680"/>
                <a:gd name="connsiteX16" fmla="*/ 29080 w 119696"/>
                <a:gd name="connsiteY16" fmla="*/ 87939 h 127680"/>
                <a:gd name="connsiteX17" fmla="*/ 0 w 119696"/>
                <a:gd name="connsiteY17" fmla="*/ 124862 h 127680"/>
                <a:gd name="connsiteX18" fmla="*/ 3389 w 119696"/>
                <a:gd name="connsiteY18" fmla="*/ 127681 h 127680"/>
                <a:gd name="connsiteX19" fmla="*/ 7905 w 119696"/>
                <a:gd name="connsiteY19" fmla="*/ 124016 h 127680"/>
                <a:gd name="connsiteX20" fmla="*/ 31899 w 119696"/>
                <a:gd name="connsiteY20" fmla="*/ 106541 h 127680"/>
                <a:gd name="connsiteX21" fmla="*/ 48272 w 119696"/>
                <a:gd name="connsiteY21" fmla="*/ 117252 h 127680"/>
                <a:gd name="connsiteX22" fmla="*/ 66337 w 119696"/>
                <a:gd name="connsiteY22" fmla="*/ 127681 h 127680"/>
                <a:gd name="connsiteX23" fmla="*/ 110664 w 119696"/>
                <a:gd name="connsiteY23" fmla="*/ 84275 h 127680"/>
                <a:gd name="connsiteX24" fmla="*/ 107275 w 119696"/>
                <a:gd name="connsiteY24" fmla="*/ 81456 h 127680"/>
                <a:gd name="connsiteX25" fmla="*/ 103322 w 119696"/>
                <a:gd name="connsiteY25" fmla="*/ 85121 h 127680"/>
                <a:gd name="connsiteX26" fmla="*/ 69448 w 119696"/>
                <a:gd name="connsiteY26" fmla="*/ 108797 h 127680"/>
                <a:gd name="connsiteX27" fmla="*/ 52789 w 119696"/>
                <a:gd name="connsiteY27" fmla="*/ 105132 h 127680"/>
                <a:gd name="connsiteX28" fmla="*/ 33033 w 119696"/>
                <a:gd name="connsiteY28" fmla="*/ 100340 h 127680"/>
                <a:gd name="connsiteX29" fmla="*/ 25406 w 119696"/>
                <a:gd name="connsiteY29" fmla="*/ 101186 h 12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9696" h="127680">
                  <a:moveTo>
                    <a:pt x="25406" y="101186"/>
                  </a:moveTo>
                  <a:cubicBezTo>
                    <a:pt x="40653" y="84839"/>
                    <a:pt x="48836" y="77792"/>
                    <a:pt x="59003" y="69055"/>
                  </a:cubicBezTo>
                  <a:cubicBezTo>
                    <a:pt x="59003" y="68773"/>
                    <a:pt x="76504" y="53835"/>
                    <a:pt x="86663" y="43688"/>
                  </a:cubicBezTo>
                  <a:cubicBezTo>
                    <a:pt x="113482" y="17475"/>
                    <a:pt x="119696" y="3946"/>
                    <a:pt x="119696" y="2819"/>
                  </a:cubicBezTo>
                  <a:cubicBezTo>
                    <a:pt x="119696" y="0"/>
                    <a:pt x="117156" y="0"/>
                    <a:pt x="116592" y="0"/>
                  </a:cubicBezTo>
                  <a:cubicBezTo>
                    <a:pt x="114616" y="0"/>
                    <a:pt x="113767" y="564"/>
                    <a:pt x="112355" y="3101"/>
                  </a:cubicBezTo>
                  <a:cubicBezTo>
                    <a:pt x="103886" y="16629"/>
                    <a:pt x="97957" y="21139"/>
                    <a:pt x="91180" y="21139"/>
                  </a:cubicBezTo>
                  <a:cubicBezTo>
                    <a:pt x="84409" y="21139"/>
                    <a:pt x="81020" y="16912"/>
                    <a:pt x="76782" y="12120"/>
                  </a:cubicBezTo>
                  <a:cubicBezTo>
                    <a:pt x="71424" y="5637"/>
                    <a:pt x="66622" y="0"/>
                    <a:pt x="57305" y="0"/>
                  </a:cubicBezTo>
                  <a:cubicBezTo>
                    <a:pt x="36136" y="0"/>
                    <a:pt x="23151" y="26213"/>
                    <a:pt x="23151" y="32131"/>
                  </a:cubicBezTo>
                  <a:cubicBezTo>
                    <a:pt x="23151" y="33541"/>
                    <a:pt x="23994" y="35232"/>
                    <a:pt x="26534" y="35232"/>
                  </a:cubicBezTo>
                  <a:cubicBezTo>
                    <a:pt x="29080" y="35232"/>
                    <a:pt x="29644" y="33823"/>
                    <a:pt x="30208" y="32131"/>
                  </a:cubicBezTo>
                  <a:cubicBezTo>
                    <a:pt x="35573" y="19166"/>
                    <a:pt x="51946" y="18885"/>
                    <a:pt x="54201" y="18885"/>
                  </a:cubicBezTo>
                  <a:cubicBezTo>
                    <a:pt x="60130" y="18885"/>
                    <a:pt x="65495" y="20858"/>
                    <a:pt x="71987" y="23112"/>
                  </a:cubicBezTo>
                  <a:cubicBezTo>
                    <a:pt x="83281" y="27340"/>
                    <a:pt x="86385" y="27340"/>
                    <a:pt x="93726" y="27340"/>
                  </a:cubicBezTo>
                  <a:cubicBezTo>
                    <a:pt x="83560" y="39460"/>
                    <a:pt x="59845" y="59754"/>
                    <a:pt x="54486" y="64263"/>
                  </a:cubicBezTo>
                  <a:lnTo>
                    <a:pt x="29080" y="87939"/>
                  </a:lnTo>
                  <a:cubicBezTo>
                    <a:pt x="9881" y="106823"/>
                    <a:pt x="0" y="122889"/>
                    <a:pt x="0" y="124862"/>
                  </a:cubicBezTo>
                  <a:cubicBezTo>
                    <a:pt x="0" y="127681"/>
                    <a:pt x="2825" y="127681"/>
                    <a:pt x="3389" y="127681"/>
                  </a:cubicBezTo>
                  <a:cubicBezTo>
                    <a:pt x="5644" y="127681"/>
                    <a:pt x="6214" y="127117"/>
                    <a:pt x="7905" y="124016"/>
                  </a:cubicBezTo>
                  <a:cubicBezTo>
                    <a:pt x="14398" y="114152"/>
                    <a:pt x="22866" y="106541"/>
                    <a:pt x="31899" y="106541"/>
                  </a:cubicBezTo>
                  <a:cubicBezTo>
                    <a:pt x="38391" y="106541"/>
                    <a:pt x="41216" y="109078"/>
                    <a:pt x="48272" y="117252"/>
                  </a:cubicBezTo>
                  <a:cubicBezTo>
                    <a:pt x="53074" y="123171"/>
                    <a:pt x="58154" y="127681"/>
                    <a:pt x="66337" y="127681"/>
                  </a:cubicBezTo>
                  <a:cubicBezTo>
                    <a:pt x="94290" y="127681"/>
                    <a:pt x="110664" y="91885"/>
                    <a:pt x="110664" y="84275"/>
                  </a:cubicBezTo>
                  <a:cubicBezTo>
                    <a:pt x="110664" y="82865"/>
                    <a:pt x="109530" y="81456"/>
                    <a:pt x="107275" y="81456"/>
                  </a:cubicBezTo>
                  <a:cubicBezTo>
                    <a:pt x="104735" y="81456"/>
                    <a:pt x="104171" y="83147"/>
                    <a:pt x="103322" y="85121"/>
                  </a:cubicBezTo>
                  <a:cubicBezTo>
                    <a:pt x="96830" y="103441"/>
                    <a:pt x="78758" y="108797"/>
                    <a:pt x="69448" y="108797"/>
                  </a:cubicBezTo>
                  <a:cubicBezTo>
                    <a:pt x="63797" y="108797"/>
                    <a:pt x="58717" y="107105"/>
                    <a:pt x="52789" y="105132"/>
                  </a:cubicBezTo>
                  <a:cubicBezTo>
                    <a:pt x="43192" y="101468"/>
                    <a:pt x="38955" y="100340"/>
                    <a:pt x="33033" y="100340"/>
                  </a:cubicBezTo>
                  <a:cubicBezTo>
                    <a:pt x="32462" y="100340"/>
                    <a:pt x="27946" y="100340"/>
                    <a:pt x="25406" y="101186"/>
                  </a:cubicBezTo>
                  <a:close/>
                </a:path>
              </a:pathLst>
            </a:custGeom>
            <a:solidFill>
              <a:srgbClr val="000000"/>
            </a:solidFill>
            <a:ln w="66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0" name="フリーフォーム 269">
              <a:extLst>
                <a:ext uri="{FF2B5EF4-FFF2-40B4-BE49-F238E27FC236}">
                  <a16:creationId xmlns:a16="http://schemas.microsoft.com/office/drawing/2014/main" id="{9CBAB36A-7729-0C76-704F-4B73016E067C}"/>
                </a:ext>
              </a:extLst>
            </p:cNvPr>
            <p:cNvSpPr/>
            <p:nvPr/>
          </p:nvSpPr>
          <p:spPr>
            <a:xfrm>
              <a:off x="976685" y="4303430"/>
              <a:ext cx="140584" cy="127679"/>
            </a:xfrm>
            <a:custGeom>
              <a:avLst/>
              <a:gdLst>
                <a:gd name="connsiteX0" fmla="*/ 86100 w 140584"/>
                <a:gd name="connsiteY0" fmla="*/ 39463 h 127679"/>
                <a:gd name="connsiteX1" fmla="*/ 114048 w 140584"/>
                <a:gd name="connsiteY1" fmla="*/ 6204 h 127679"/>
                <a:gd name="connsiteX2" fmla="*/ 128163 w 140584"/>
                <a:gd name="connsiteY2" fmla="*/ 9866 h 127679"/>
                <a:gd name="connsiteX3" fmla="*/ 114613 w 140584"/>
                <a:gd name="connsiteY3" fmla="*/ 25088 h 127679"/>
                <a:gd name="connsiteX4" fmla="*/ 125340 w 140584"/>
                <a:gd name="connsiteY4" fmla="*/ 34954 h 127679"/>
                <a:gd name="connsiteX5" fmla="*/ 140584 w 140584"/>
                <a:gd name="connsiteY5" fmla="*/ 18606 h 127679"/>
                <a:gd name="connsiteX6" fmla="*/ 114330 w 140584"/>
                <a:gd name="connsiteY6" fmla="*/ 0 h 127679"/>
                <a:gd name="connsiteX7" fmla="*/ 84689 w 140584"/>
                <a:gd name="connsiteY7" fmla="*/ 21420 h 127679"/>
                <a:gd name="connsiteX8" fmla="*/ 54201 w 140584"/>
                <a:gd name="connsiteY8" fmla="*/ 0 h 127679"/>
                <a:gd name="connsiteX9" fmla="*/ 8751 w 140584"/>
                <a:gd name="connsiteY9" fmla="*/ 43409 h 127679"/>
                <a:gd name="connsiteX10" fmla="*/ 12139 w 140584"/>
                <a:gd name="connsiteY10" fmla="*/ 46224 h 127679"/>
                <a:gd name="connsiteX11" fmla="*/ 15809 w 140584"/>
                <a:gd name="connsiteY11" fmla="*/ 43125 h 127679"/>
                <a:gd name="connsiteX12" fmla="*/ 53637 w 140584"/>
                <a:gd name="connsiteY12" fmla="*/ 6204 h 127679"/>
                <a:gd name="connsiteX13" fmla="*/ 68881 w 140584"/>
                <a:gd name="connsiteY13" fmla="*/ 25088 h 127679"/>
                <a:gd name="connsiteX14" fmla="*/ 53637 w 140584"/>
                <a:gd name="connsiteY14" fmla="*/ 92169 h 127679"/>
                <a:gd name="connsiteX15" fmla="*/ 26818 w 140584"/>
                <a:gd name="connsiteY15" fmla="*/ 121482 h 127679"/>
                <a:gd name="connsiteX16" fmla="*/ 12703 w 140584"/>
                <a:gd name="connsiteY16" fmla="*/ 117813 h 127679"/>
                <a:gd name="connsiteX17" fmla="*/ 25971 w 140584"/>
                <a:gd name="connsiteY17" fmla="*/ 102598 h 127679"/>
                <a:gd name="connsiteX18" fmla="*/ 15526 w 140584"/>
                <a:gd name="connsiteY18" fmla="*/ 92732 h 127679"/>
                <a:gd name="connsiteX19" fmla="*/ 0 w 140584"/>
                <a:gd name="connsiteY19" fmla="*/ 109080 h 127679"/>
                <a:gd name="connsiteX20" fmla="*/ 26536 w 140584"/>
                <a:gd name="connsiteY20" fmla="*/ 127679 h 127679"/>
                <a:gd name="connsiteX21" fmla="*/ 56177 w 140584"/>
                <a:gd name="connsiteY21" fmla="*/ 106259 h 127679"/>
                <a:gd name="connsiteX22" fmla="*/ 86666 w 140584"/>
                <a:gd name="connsiteY22" fmla="*/ 127679 h 127679"/>
                <a:gd name="connsiteX23" fmla="*/ 131833 w 140584"/>
                <a:gd name="connsiteY23" fmla="*/ 84276 h 127679"/>
                <a:gd name="connsiteX24" fmla="*/ 128445 w 140584"/>
                <a:gd name="connsiteY24" fmla="*/ 81456 h 127679"/>
                <a:gd name="connsiteX25" fmla="*/ 124775 w 140584"/>
                <a:gd name="connsiteY25" fmla="*/ 84555 h 127679"/>
                <a:gd name="connsiteX26" fmla="*/ 87230 w 140584"/>
                <a:gd name="connsiteY26" fmla="*/ 121482 h 127679"/>
                <a:gd name="connsiteX27" fmla="*/ 71704 w 140584"/>
                <a:gd name="connsiteY27" fmla="*/ 102876 h 127679"/>
                <a:gd name="connsiteX28" fmla="*/ 76502 w 140584"/>
                <a:gd name="connsiteY28" fmla="*/ 78072 h 127679"/>
                <a:gd name="connsiteX29" fmla="*/ 86100 w 140584"/>
                <a:gd name="connsiteY29" fmla="*/ 39463 h 12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0584" h="127679">
                  <a:moveTo>
                    <a:pt x="86100" y="39463"/>
                  </a:moveTo>
                  <a:cubicBezTo>
                    <a:pt x="87795" y="32133"/>
                    <a:pt x="94287" y="6204"/>
                    <a:pt x="114048" y="6204"/>
                  </a:cubicBezTo>
                  <a:cubicBezTo>
                    <a:pt x="115460" y="6204"/>
                    <a:pt x="122235" y="6204"/>
                    <a:pt x="128163" y="9866"/>
                  </a:cubicBezTo>
                  <a:cubicBezTo>
                    <a:pt x="120259" y="11276"/>
                    <a:pt x="114613" y="18321"/>
                    <a:pt x="114613" y="25088"/>
                  </a:cubicBezTo>
                  <a:cubicBezTo>
                    <a:pt x="114613" y="29597"/>
                    <a:pt x="117718" y="34954"/>
                    <a:pt x="125340" y="34954"/>
                  </a:cubicBezTo>
                  <a:cubicBezTo>
                    <a:pt x="131551" y="34954"/>
                    <a:pt x="140584" y="29876"/>
                    <a:pt x="140584" y="18606"/>
                  </a:cubicBezTo>
                  <a:cubicBezTo>
                    <a:pt x="140584" y="3946"/>
                    <a:pt x="123929" y="0"/>
                    <a:pt x="114330" y="0"/>
                  </a:cubicBezTo>
                  <a:cubicBezTo>
                    <a:pt x="97957" y="0"/>
                    <a:pt x="88077" y="14938"/>
                    <a:pt x="84689" y="21420"/>
                  </a:cubicBezTo>
                  <a:cubicBezTo>
                    <a:pt x="77632" y="2821"/>
                    <a:pt x="62388" y="0"/>
                    <a:pt x="54201" y="0"/>
                  </a:cubicBezTo>
                  <a:cubicBezTo>
                    <a:pt x="24842" y="0"/>
                    <a:pt x="8751" y="36358"/>
                    <a:pt x="8751" y="43409"/>
                  </a:cubicBezTo>
                  <a:cubicBezTo>
                    <a:pt x="8751" y="46224"/>
                    <a:pt x="11574" y="46224"/>
                    <a:pt x="12139" y="46224"/>
                  </a:cubicBezTo>
                  <a:cubicBezTo>
                    <a:pt x="14397" y="46224"/>
                    <a:pt x="15244" y="45661"/>
                    <a:pt x="15809" y="43125"/>
                  </a:cubicBezTo>
                  <a:cubicBezTo>
                    <a:pt x="25407" y="13249"/>
                    <a:pt x="44038" y="6204"/>
                    <a:pt x="53637" y="6204"/>
                  </a:cubicBezTo>
                  <a:cubicBezTo>
                    <a:pt x="59000" y="6204"/>
                    <a:pt x="68881" y="8740"/>
                    <a:pt x="68881" y="25088"/>
                  </a:cubicBezTo>
                  <a:cubicBezTo>
                    <a:pt x="68881" y="33822"/>
                    <a:pt x="64082" y="52706"/>
                    <a:pt x="53637" y="92169"/>
                  </a:cubicBezTo>
                  <a:cubicBezTo>
                    <a:pt x="49120" y="109643"/>
                    <a:pt x="39239" y="121482"/>
                    <a:pt x="26818" y="121482"/>
                  </a:cubicBezTo>
                  <a:cubicBezTo>
                    <a:pt x="25124" y="121482"/>
                    <a:pt x="18632" y="121482"/>
                    <a:pt x="12703" y="117813"/>
                  </a:cubicBezTo>
                  <a:cubicBezTo>
                    <a:pt x="19761" y="116410"/>
                    <a:pt x="25971" y="110490"/>
                    <a:pt x="25971" y="102598"/>
                  </a:cubicBezTo>
                  <a:cubicBezTo>
                    <a:pt x="25971" y="94983"/>
                    <a:pt x="19761" y="92732"/>
                    <a:pt x="15526" y="92732"/>
                  </a:cubicBezTo>
                  <a:cubicBezTo>
                    <a:pt x="7057" y="92732"/>
                    <a:pt x="0" y="100062"/>
                    <a:pt x="0" y="109080"/>
                  </a:cubicBezTo>
                  <a:cubicBezTo>
                    <a:pt x="0" y="122045"/>
                    <a:pt x="14115" y="127679"/>
                    <a:pt x="26536" y="127679"/>
                  </a:cubicBezTo>
                  <a:cubicBezTo>
                    <a:pt x="45168" y="127679"/>
                    <a:pt x="55330" y="107954"/>
                    <a:pt x="56177" y="106259"/>
                  </a:cubicBezTo>
                  <a:cubicBezTo>
                    <a:pt x="59565" y="116688"/>
                    <a:pt x="69727" y="127679"/>
                    <a:pt x="86666" y="127679"/>
                  </a:cubicBezTo>
                  <a:cubicBezTo>
                    <a:pt x="115742" y="127679"/>
                    <a:pt x="131833" y="91322"/>
                    <a:pt x="131833" y="84276"/>
                  </a:cubicBezTo>
                  <a:cubicBezTo>
                    <a:pt x="131833" y="81456"/>
                    <a:pt x="129292" y="81456"/>
                    <a:pt x="128445" y="81456"/>
                  </a:cubicBezTo>
                  <a:cubicBezTo>
                    <a:pt x="125905" y="81456"/>
                    <a:pt x="125340" y="82581"/>
                    <a:pt x="124775" y="84555"/>
                  </a:cubicBezTo>
                  <a:cubicBezTo>
                    <a:pt x="115460" y="114715"/>
                    <a:pt x="96264" y="121482"/>
                    <a:pt x="87230" y="121482"/>
                  </a:cubicBezTo>
                  <a:cubicBezTo>
                    <a:pt x="76221" y="121482"/>
                    <a:pt x="71704" y="112463"/>
                    <a:pt x="71704" y="102876"/>
                  </a:cubicBezTo>
                  <a:cubicBezTo>
                    <a:pt x="71704" y="96678"/>
                    <a:pt x="73397" y="90474"/>
                    <a:pt x="76502" y="78072"/>
                  </a:cubicBezTo>
                  <a:lnTo>
                    <a:pt x="86100" y="39463"/>
                  </a:lnTo>
                  <a:close/>
                </a:path>
              </a:pathLst>
            </a:custGeom>
            <a:solidFill>
              <a:srgbClr val="000000"/>
            </a:solidFill>
            <a:ln w="66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4" name="フリーフォーム 273">
              <a:extLst>
                <a:ext uri="{FF2B5EF4-FFF2-40B4-BE49-F238E27FC236}">
                  <a16:creationId xmlns:a16="http://schemas.microsoft.com/office/drawing/2014/main" id="{14508C82-E30E-D9E4-5217-AF0E55DF6B7F}"/>
                </a:ext>
              </a:extLst>
            </p:cNvPr>
            <p:cNvSpPr/>
            <p:nvPr/>
          </p:nvSpPr>
          <p:spPr>
            <a:xfrm>
              <a:off x="1783985" y="3276924"/>
              <a:ext cx="130141" cy="182360"/>
            </a:xfrm>
            <a:custGeom>
              <a:avLst/>
              <a:gdLst>
                <a:gd name="connsiteX0" fmla="*/ 129007 w 130141"/>
                <a:gd name="connsiteY0" fmla="*/ 17193 h 182360"/>
                <a:gd name="connsiteX1" fmla="*/ 130141 w 130141"/>
                <a:gd name="connsiteY1" fmla="*/ 10710 h 182360"/>
                <a:gd name="connsiteX2" fmla="*/ 121951 w 130141"/>
                <a:gd name="connsiteY2" fmla="*/ 3100 h 182360"/>
                <a:gd name="connsiteX3" fmla="*/ 112070 w 130141"/>
                <a:gd name="connsiteY3" fmla="*/ 9020 h 182360"/>
                <a:gd name="connsiteX4" fmla="*/ 108117 w 130141"/>
                <a:gd name="connsiteY4" fmla="*/ 24240 h 182360"/>
                <a:gd name="connsiteX5" fmla="*/ 102474 w 130141"/>
                <a:gd name="connsiteY5" fmla="*/ 46788 h 182360"/>
                <a:gd name="connsiteX6" fmla="*/ 89767 w 130141"/>
                <a:gd name="connsiteY6" fmla="*/ 97522 h 182360"/>
                <a:gd name="connsiteX7" fmla="*/ 57869 w 130141"/>
                <a:gd name="connsiteY7" fmla="*/ 121480 h 182360"/>
                <a:gd name="connsiteX8" fmla="*/ 40367 w 130141"/>
                <a:gd name="connsiteY8" fmla="*/ 98649 h 182360"/>
                <a:gd name="connsiteX9" fmla="*/ 54765 w 130141"/>
                <a:gd name="connsiteY9" fmla="*/ 43406 h 182360"/>
                <a:gd name="connsiteX10" fmla="*/ 60408 w 130141"/>
                <a:gd name="connsiteY10" fmla="*/ 23112 h 182360"/>
                <a:gd name="connsiteX11" fmla="*/ 37264 w 130141"/>
                <a:gd name="connsiteY11" fmla="*/ 0 h 182360"/>
                <a:gd name="connsiteX12" fmla="*/ 0 w 130141"/>
                <a:gd name="connsiteY12" fmla="*/ 43406 h 182360"/>
                <a:gd name="connsiteX13" fmla="*/ 3389 w 130141"/>
                <a:gd name="connsiteY13" fmla="*/ 46224 h 182360"/>
                <a:gd name="connsiteX14" fmla="*/ 7905 w 130141"/>
                <a:gd name="connsiteY14" fmla="*/ 41151 h 182360"/>
                <a:gd name="connsiteX15" fmla="*/ 36415 w 130141"/>
                <a:gd name="connsiteY15" fmla="*/ 6201 h 182360"/>
                <a:gd name="connsiteX16" fmla="*/ 43471 w 130141"/>
                <a:gd name="connsiteY16" fmla="*/ 15220 h 182360"/>
                <a:gd name="connsiteX17" fmla="*/ 38676 w 130141"/>
                <a:gd name="connsiteY17" fmla="*/ 34950 h 182360"/>
                <a:gd name="connsiteX18" fmla="*/ 22303 w 130141"/>
                <a:gd name="connsiteY18" fmla="*/ 94140 h 182360"/>
                <a:gd name="connsiteX19" fmla="*/ 56741 w 130141"/>
                <a:gd name="connsiteY19" fmla="*/ 127681 h 182360"/>
                <a:gd name="connsiteX20" fmla="*/ 85251 w 130141"/>
                <a:gd name="connsiteY20" fmla="*/ 114997 h 182360"/>
                <a:gd name="connsiteX21" fmla="*/ 66901 w 130141"/>
                <a:gd name="connsiteY21" fmla="*/ 158403 h 182360"/>
                <a:gd name="connsiteX22" fmla="*/ 35851 w 130141"/>
                <a:gd name="connsiteY22" fmla="*/ 176159 h 182360"/>
                <a:gd name="connsiteX23" fmla="*/ 14397 w 130141"/>
                <a:gd name="connsiteY23" fmla="*/ 164322 h 182360"/>
                <a:gd name="connsiteX24" fmla="*/ 26534 w 130141"/>
                <a:gd name="connsiteY24" fmla="*/ 160940 h 182360"/>
                <a:gd name="connsiteX25" fmla="*/ 32184 w 130141"/>
                <a:gd name="connsiteY25" fmla="*/ 149383 h 182360"/>
                <a:gd name="connsiteX26" fmla="*/ 21739 w 130141"/>
                <a:gd name="connsiteY26" fmla="*/ 139518 h 182360"/>
                <a:gd name="connsiteX27" fmla="*/ 5929 w 130141"/>
                <a:gd name="connsiteY27" fmla="*/ 157839 h 182360"/>
                <a:gd name="connsiteX28" fmla="*/ 35851 w 130141"/>
                <a:gd name="connsiteY28" fmla="*/ 182360 h 182360"/>
                <a:gd name="connsiteX29" fmla="*/ 101910 w 130141"/>
                <a:gd name="connsiteY29" fmla="*/ 124862 h 182360"/>
                <a:gd name="connsiteX30" fmla="*/ 129007 w 130141"/>
                <a:gd name="connsiteY30" fmla="*/ 17193 h 182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0141" h="182360">
                  <a:moveTo>
                    <a:pt x="129007" y="17193"/>
                  </a:moveTo>
                  <a:cubicBezTo>
                    <a:pt x="130141" y="13247"/>
                    <a:pt x="130141" y="12684"/>
                    <a:pt x="130141" y="10710"/>
                  </a:cubicBezTo>
                  <a:cubicBezTo>
                    <a:pt x="130141" y="5637"/>
                    <a:pt x="126189" y="3100"/>
                    <a:pt x="121951" y="3100"/>
                  </a:cubicBezTo>
                  <a:cubicBezTo>
                    <a:pt x="119126" y="3100"/>
                    <a:pt x="114610" y="4792"/>
                    <a:pt x="112070" y="9020"/>
                  </a:cubicBezTo>
                  <a:cubicBezTo>
                    <a:pt x="111506" y="10429"/>
                    <a:pt x="109251" y="19166"/>
                    <a:pt x="108117" y="24240"/>
                  </a:cubicBezTo>
                  <a:cubicBezTo>
                    <a:pt x="106141" y="31568"/>
                    <a:pt x="104165" y="39178"/>
                    <a:pt x="102474" y="46788"/>
                  </a:cubicBezTo>
                  <a:lnTo>
                    <a:pt x="89767" y="97522"/>
                  </a:lnTo>
                  <a:cubicBezTo>
                    <a:pt x="88640" y="101749"/>
                    <a:pt x="76504" y="121480"/>
                    <a:pt x="57869" y="121480"/>
                  </a:cubicBezTo>
                  <a:cubicBezTo>
                    <a:pt x="43471" y="121480"/>
                    <a:pt x="40367" y="109078"/>
                    <a:pt x="40367" y="98649"/>
                  </a:cubicBezTo>
                  <a:cubicBezTo>
                    <a:pt x="40367" y="85684"/>
                    <a:pt x="45169" y="68209"/>
                    <a:pt x="54765" y="43406"/>
                  </a:cubicBezTo>
                  <a:cubicBezTo>
                    <a:pt x="59281" y="31850"/>
                    <a:pt x="60408" y="28749"/>
                    <a:pt x="60408" y="23112"/>
                  </a:cubicBezTo>
                  <a:cubicBezTo>
                    <a:pt x="60408" y="10429"/>
                    <a:pt x="51376" y="0"/>
                    <a:pt x="37264" y="0"/>
                  </a:cubicBezTo>
                  <a:cubicBezTo>
                    <a:pt x="10445" y="0"/>
                    <a:pt x="0" y="40869"/>
                    <a:pt x="0" y="43406"/>
                  </a:cubicBezTo>
                  <a:cubicBezTo>
                    <a:pt x="0" y="46224"/>
                    <a:pt x="2825" y="46224"/>
                    <a:pt x="3389" y="46224"/>
                  </a:cubicBezTo>
                  <a:cubicBezTo>
                    <a:pt x="6207" y="46224"/>
                    <a:pt x="6492" y="45661"/>
                    <a:pt x="7905" y="41151"/>
                  </a:cubicBezTo>
                  <a:cubicBezTo>
                    <a:pt x="15525" y="14657"/>
                    <a:pt x="26819" y="6201"/>
                    <a:pt x="36415" y="6201"/>
                  </a:cubicBezTo>
                  <a:cubicBezTo>
                    <a:pt x="38676" y="6201"/>
                    <a:pt x="43471" y="6201"/>
                    <a:pt x="43471" y="15220"/>
                  </a:cubicBezTo>
                  <a:cubicBezTo>
                    <a:pt x="43471" y="22267"/>
                    <a:pt x="40653" y="29595"/>
                    <a:pt x="38676" y="34950"/>
                  </a:cubicBezTo>
                  <a:cubicBezTo>
                    <a:pt x="27382" y="64827"/>
                    <a:pt x="22303" y="80892"/>
                    <a:pt x="22303" y="94140"/>
                  </a:cubicBezTo>
                  <a:cubicBezTo>
                    <a:pt x="22303" y="119224"/>
                    <a:pt x="40089" y="127681"/>
                    <a:pt x="56741" y="127681"/>
                  </a:cubicBezTo>
                  <a:cubicBezTo>
                    <a:pt x="67750" y="127681"/>
                    <a:pt x="77346" y="122889"/>
                    <a:pt x="85251" y="114997"/>
                  </a:cubicBezTo>
                  <a:cubicBezTo>
                    <a:pt x="81584" y="129654"/>
                    <a:pt x="78195" y="143465"/>
                    <a:pt x="66901" y="158403"/>
                  </a:cubicBezTo>
                  <a:cubicBezTo>
                    <a:pt x="59566" y="167986"/>
                    <a:pt x="48836" y="176159"/>
                    <a:pt x="35851" y="176159"/>
                  </a:cubicBezTo>
                  <a:cubicBezTo>
                    <a:pt x="31899" y="176159"/>
                    <a:pt x="19199" y="175314"/>
                    <a:pt x="14397" y="164322"/>
                  </a:cubicBezTo>
                  <a:cubicBezTo>
                    <a:pt x="18914" y="164322"/>
                    <a:pt x="22581" y="164322"/>
                    <a:pt x="26534" y="160940"/>
                  </a:cubicBezTo>
                  <a:cubicBezTo>
                    <a:pt x="29359" y="158403"/>
                    <a:pt x="32184" y="154739"/>
                    <a:pt x="32184" y="149383"/>
                  </a:cubicBezTo>
                  <a:cubicBezTo>
                    <a:pt x="32184" y="140646"/>
                    <a:pt x="24557" y="139518"/>
                    <a:pt x="21739" y="139518"/>
                  </a:cubicBezTo>
                  <a:cubicBezTo>
                    <a:pt x="15246" y="139518"/>
                    <a:pt x="5929" y="144028"/>
                    <a:pt x="5929" y="157839"/>
                  </a:cubicBezTo>
                  <a:cubicBezTo>
                    <a:pt x="5929" y="171932"/>
                    <a:pt x="18350" y="182360"/>
                    <a:pt x="35851" y="182360"/>
                  </a:cubicBezTo>
                  <a:cubicBezTo>
                    <a:pt x="64925" y="182360"/>
                    <a:pt x="94005" y="156711"/>
                    <a:pt x="101910" y="124862"/>
                  </a:cubicBezTo>
                  <a:lnTo>
                    <a:pt x="129007" y="17193"/>
                  </a:lnTo>
                  <a:close/>
                </a:path>
              </a:pathLst>
            </a:custGeom>
            <a:solidFill>
              <a:srgbClr val="000000"/>
            </a:solidFill>
            <a:ln w="66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275" name="フリーフォーム 274">
              <a:extLst>
                <a:ext uri="{FF2B5EF4-FFF2-40B4-BE49-F238E27FC236}">
                  <a16:creationId xmlns:a16="http://schemas.microsoft.com/office/drawing/2014/main" id="{09202240-D11C-5BEA-FBAB-9537FA17428E}"/>
                </a:ext>
              </a:extLst>
            </p:cNvPr>
            <p:cNvSpPr/>
            <p:nvPr/>
          </p:nvSpPr>
          <p:spPr>
            <a:xfrm>
              <a:off x="999947" y="3621365"/>
              <a:ext cx="93993" cy="93845"/>
            </a:xfrm>
            <a:custGeom>
              <a:avLst/>
              <a:gdLst>
                <a:gd name="connsiteX0" fmla="*/ 93993 w 93993"/>
                <a:gd name="connsiteY0" fmla="*/ 46923 h 93845"/>
                <a:gd name="connsiteX1" fmla="*/ 46997 w 93993"/>
                <a:gd name="connsiteY1" fmla="*/ 93846 h 93845"/>
                <a:gd name="connsiteX2" fmla="*/ 0 w 93993"/>
                <a:gd name="connsiteY2" fmla="*/ 46923 h 93845"/>
                <a:gd name="connsiteX3" fmla="*/ 46997 w 93993"/>
                <a:gd name="connsiteY3" fmla="*/ 0 h 93845"/>
                <a:gd name="connsiteX4" fmla="*/ 93993 w 93993"/>
                <a:gd name="connsiteY4" fmla="*/ 46923 h 9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93" h="93845">
                  <a:moveTo>
                    <a:pt x="93993" y="46923"/>
                  </a:moveTo>
                  <a:cubicBezTo>
                    <a:pt x="93993" y="72838"/>
                    <a:pt x="72952" y="93846"/>
                    <a:pt x="46997" y="93846"/>
                  </a:cubicBezTo>
                  <a:cubicBezTo>
                    <a:pt x="21041" y="93846"/>
                    <a:pt x="0" y="72838"/>
                    <a:pt x="0" y="46923"/>
                  </a:cubicBezTo>
                  <a:cubicBezTo>
                    <a:pt x="0" y="21008"/>
                    <a:pt x="21041" y="0"/>
                    <a:pt x="46997" y="0"/>
                  </a:cubicBezTo>
                  <a:cubicBezTo>
                    <a:pt x="72952" y="0"/>
                    <a:pt x="93993" y="21008"/>
                    <a:pt x="93993" y="46923"/>
                  </a:cubicBezTo>
                  <a:close/>
                </a:path>
              </a:pathLst>
            </a:custGeom>
            <a:solidFill>
              <a:srgbClr val="000000"/>
            </a:solidFill>
            <a:ln w="660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135" name="グラフィックス 433">
            <a:extLst>
              <a:ext uri="{FF2B5EF4-FFF2-40B4-BE49-F238E27FC236}">
                <a16:creationId xmlns:a16="http://schemas.microsoft.com/office/drawing/2014/main" id="{92453C14-E095-089B-8BF7-557340B05106}"/>
              </a:ext>
            </a:extLst>
          </p:cNvPr>
          <p:cNvGrpSpPr/>
          <p:nvPr/>
        </p:nvGrpSpPr>
        <p:grpSpPr>
          <a:xfrm>
            <a:off x="1812579" y="4004213"/>
            <a:ext cx="1928937" cy="1118797"/>
            <a:chOff x="1882321" y="3816128"/>
            <a:chExt cx="1928937" cy="1118797"/>
          </a:xfrm>
          <a:solidFill>
            <a:srgbClr val="000000"/>
          </a:solidFill>
        </p:grpSpPr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97955FCF-166D-E067-3F3F-CD9FE709E24D}"/>
                </a:ext>
              </a:extLst>
            </p:cNvPr>
            <p:cNvSpPr/>
            <p:nvPr/>
          </p:nvSpPr>
          <p:spPr>
            <a:xfrm>
              <a:off x="3095483" y="4866263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2"/>
                    <a:pt x="53358" y="68663"/>
                    <a:pt x="34374" y="68663"/>
                  </a:cubicBezTo>
                  <a:cubicBezTo>
                    <a:pt x="15390" y="68663"/>
                    <a:pt x="0" y="53292"/>
                    <a:pt x="0" y="34332"/>
                  </a:cubicBezTo>
                  <a:cubicBezTo>
                    <a:pt x="0" y="15371"/>
                    <a:pt x="15389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7" name="フリーフォーム 1136">
              <a:extLst>
                <a:ext uri="{FF2B5EF4-FFF2-40B4-BE49-F238E27FC236}">
                  <a16:creationId xmlns:a16="http://schemas.microsoft.com/office/drawing/2014/main" id="{19EFEE70-8993-B1E9-11EF-1716C7E902DF}"/>
                </a:ext>
              </a:extLst>
            </p:cNvPr>
            <p:cNvSpPr/>
            <p:nvPr/>
          </p:nvSpPr>
          <p:spPr>
            <a:xfrm>
              <a:off x="3742511" y="4623921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2"/>
                    <a:pt x="53357" y="68663"/>
                    <a:pt x="34374" y="68663"/>
                  </a:cubicBezTo>
                  <a:cubicBezTo>
                    <a:pt x="15390" y="68663"/>
                    <a:pt x="0" y="53292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7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8" name="フリーフォーム 1137">
              <a:extLst>
                <a:ext uri="{FF2B5EF4-FFF2-40B4-BE49-F238E27FC236}">
                  <a16:creationId xmlns:a16="http://schemas.microsoft.com/office/drawing/2014/main" id="{F76A15E7-A411-D25E-8CAF-17976D684A09}"/>
                </a:ext>
              </a:extLst>
            </p:cNvPr>
            <p:cNvSpPr/>
            <p:nvPr/>
          </p:nvSpPr>
          <p:spPr>
            <a:xfrm>
              <a:off x="1882321" y="4866263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2"/>
                    <a:pt x="53358" y="68663"/>
                    <a:pt x="34374" y="68663"/>
                  </a:cubicBezTo>
                  <a:cubicBezTo>
                    <a:pt x="15390" y="68663"/>
                    <a:pt x="0" y="53292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39" name="フリーフォーム 1138">
              <a:extLst>
                <a:ext uri="{FF2B5EF4-FFF2-40B4-BE49-F238E27FC236}">
                  <a16:creationId xmlns:a16="http://schemas.microsoft.com/office/drawing/2014/main" id="{4182D65A-A171-5F43-4BAC-0186D3FFA9ED}"/>
                </a:ext>
              </a:extLst>
            </p:cNvPr>
            <p:cNvSpPr/>
            <p:nvPr/>
          </p:nvSpPr>
          <p:spPr>
            <a:xfrm>
              <a:off x="3742483" y="3816147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538287F2-8B2C-235B-1359-FFCDB7BC403D}"/>
                </a:ext>
              </a:extLst>
            </p:cNvPr>
            <p:cNvSpPr/>
            <p:nvPr/>
          </p:nvSpPr>
          <p:spPr>
            <a:xfrm>
              <a:off x="3095483" y="4058478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2"/>
                    <a:pt x="53358" y="68663"/>
                    <a:pt x="34374" y="68663"/>
                  </a:cubicBezTo>
                  <a:cubicBezTo>
                    <a:pt x="15390" y="68663"/>
                    <a:pt x="0" y="53292"/>
                    <a:pt x="0" y="34332"/>
                  </a:cubicBezTo>
                  <a:cubicBezTo>
                    <a:pt x="0" y="15371"/>
                    <a:pt x="15389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69A0BE8E-BCC9-EF3A-2FA6-2D2817C3F4BD}"/>
                </a:ext>
              </a:extLst>
            </p:cNvPr>
            <p:cNvSpPr/>
            <p:nvPr/>
          </p:nvSpPr>
          <p:spPr>
            <a:xfrm>
              <a:off x="1882321" y="4058488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42" name="フリーフォーム 1141">
              <a:extLst>
                <a:ext uri="{FF2B5EF4-FFF2-40B4-BE49-F238E27FC236}">
                  <a16:creationId xmlns:a16="http://schemas.microsoft.com/office/drawing/2014/main" id="{EC249A33-1D3C-41EA-5958-180402CBE013}"/>
                </a:ext>
              </a:extLst>
            </p:cNvPr>
            <p:cNvSpPr/>
            <p:nvPr/>
          </p:nvSpPr>
          <p:spPr>
            <a:xfrm>
              <a:off x="2529407" y="3816128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2"/>
                    <a:pt x="53358" y="68663"/>
                    <a:pt x="34374" y="68663"/>
                  </a:cubicBezTo>
                  <a:cubicBezTo>
                    <a:pt x="15390" y="68663"/>
                    <a:pt x="0" y="53292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161" name="グラフィックス 433">
            <a:extLst>
              <a:ext uri="{FF2B5EF4-FFF2-40B4-BE49-F238E27FC236}">
                <a16:creationId xmlns:a16="http://schemas.microsoft.com/office/drawing/2014/main" id="{82239223-0516-BA79-9D1B-A285BFBE798F}"/>
              </a:ext>
            </a:extLst>
          </p:cNvPr>
          <p:cNvGrpSpPr/>
          <p:nvPr/>
        </p:nvGrpSpPr>
        <p:grpSpPr>
          <a:xfrm>
            <a:off x="1812579" y="3883043"/>
            <a:ext cx="2252508" cy="1239977"/>
            <a:chOff x="1882321" y="3694958"/>
            <a:chExt cx="2252508" cy="1239977"/>
          </a:xfrm>
          <a:solidFill>
            <a:srgbClr val="000000"/>
          </a:solidFill>
        </p:grpSpPr>
        <p:sp>
          <p:nvSpPr>
            <p:cNvPr id="1162" name="フリーフォーム 1161">
              <a:extLst>
                <a:ext uri="{FF2B5EF4-FFF2-40B4-BE49-F238E27FC236}">
                  <a16:creationId xmlns:a16="http://schemas.microsoft.com/office/drawing/2014/main" id="{E978B33C-2CB3-E3E7-A87A-DE4DE3959960}"/>
                </a:ext>
              </a:extLst>
            </p:cNvPr>
            <p:cNvSpPr/>
            <p:nvPr/>
          </p:nvSpPr>
          <p:spPr>
            <a:xfrm>
              <a:off x="2852949" y="3694958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89" y="68663"/>
                    <a:pt x="0" y="53292"/>
                    <a:pt x="0" y="34332"/>
                  </a:cubicBezTo>
                  <a:cubicBezTo>
                    <a:pt x="0" y="15371"/>
                    <a:pt x="15389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63" name="フリーフォーム 1162">
              <a:extLst>
                <a:ext uri="{FF2B5EF4-FFF2-40B4-BE49-F238E27FC236}">
                  <a16:creationId xmlns:a16="http://schemas.microsoft.com/office/drawing/2014/main" id="{692B39D5-12E3-D647-D42E-67090804C319}"/>
                </a:ext>
              </a:extLst>
            </p:cNvPr>
            <p:cNvSpPr/>
            <p:nvPr/>
          </p:nvSpPr>
          <p:spPr>
            <a:xfrm>
              <a:off x="4066073" y="4502755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64" name="フリーフォーム 1163">
              <a:extLst>
                <a:ext uri="{FF2B5EF4-FFF2-40B4-BE49-F238E27FC236}">
                  <a16:creationId xmlns:a16="http://schemas.microsoft.com/office/drawing/2014/main" id="{4127BD5D-3489-9D88-87FE-25F25B3132B3}"/>
                </a:ext>
              </a:extLst>
            </p:cNvPr>
            <p:cNvSpPr/>
            <p:nvPr/>
          </p:nvSpPr>
          <p:spPr>
            <a:xfrm>
              <a:off x="4066083" y="3694958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2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65" name="フリーフォーム 1164">
              <a:extLst>
                <a:ext uri="{FF2B5EF4-FFF2-40B4-BE49-F238E27FC236}">
                  <a16:creationId xmlns:a16="http://schemas.microsoft.com/office/drawing/2014/main" id="{F710D057-5651-3F3A-4471-E80A3EDA9425}"/>
                </a:ext>
              </a:extLst>
            </p:cNvPr>
            <p:cNvSpPr/>
            <p:nvPr/>
          </p:nvSpPr>
          <p:spPr>
            <a:xfrm>
              <a:off x="3095483" y="4058488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89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66" name="フリーフォーム 1165">
              <a:extLst>
                <a:ext uri="{FF2B5EF4-FFF2-40B4-BE49-F238E27FC236}">
                  <a16:creationId xmlns:a16="http://schemas.microsoft.com/office/drawing/2014/main" id="{C8999E4D-1CD1-05AF-A53E-CB53B3D4E74C}"/>
                </a:ext>
              </a:extLst>
            </p:cNvPr>
            <p:cNvSpPr/>
            <p:nvPr/>
          </p:nvSpPr>
          <p:spPr>
            <a:xfrm>
              <a:off x="1882321" y="4058462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67" name="フリーフォーム 1166">
              <a:extLst>
                <a:ext uri="{FF2B5EF4-FFF2-40B4-BE49-F238E27FC236}">
                  <a16:creationId xmlns:a16="http://schemas.microsoft.com/office/drawing/2014/main" id="{BED03189-DC5F-64DA-DA61-A91CCBC8916F}"/>
                </a:ext>
              </a:extLst>
            </p:cNvPr>
            <p:cNvSpPr/>
            <p:nvPr/>
          </p:nvSpPr>
          <p:spPr>
            <a:xfrm>
              <a:off x="1882369" y="4866272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68" name="フリーフォーム 1167">
              <a:extLst>
                <a:ext uri="{FF2B5EF4-FFF2-40B4-BE49-F238E27FC236}">
                  <a16:creationId xmlns:a16="http://schemas.microsoft.com/office/drawing/2014/main" id="{3061AB24-2C87-F434-9E9F-2604F1FCD8A9}"/>
                </a:ext>
              </a:extLst>
            </p:cNvPr>
            <p:cNvSpPr/>
            <p:nvPr/>
          </p:nvSpPr>
          <p:spPr>
            <a:xfrm>
              <a:off x="3095483" y="4866272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89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188" name="グラフィックス 433">
            <a:extLst>
              <a:ext uri="{FF2B5EF4-FFF2-40B4-BE49-F238E27FC236}">
                <a16:creationId xmlns:a16="http://schemas.microsoft.com/office/drawing/2014/main" id="{58DDAD8F-02CE-5A22-BE35-685CBF1B7CA1}"/>
              </a:ext>
            </a:extLst>
          </p:cNvPr>
          <p:cNvGrpSpPr/>
          <p:nvPr/>
        </p:nvGrpSpPr>
        <p:grpSpPr>
          <a:xfrm>
            <a:off x="1408187" y="3883043"/>
            <a:ext cx="2656891" cy="1239977"/>
            <a:chOff x="1477929" y="3694958"/>
            <a:chExt cx="2656891" cy="1239977"/>
          </a:xfrm>
          <a:solidFill>
            <a:srgbClr val="000000"/>
          </a:solidFill>
        </p:grpSpPr>
        <p:sp>
          <p:nvSpPr>
            <p:cNvPr id="1189" name="フリーフォーム 1188">
              <a:extLst>
                <a:ext uri="{FF2B5EF4-FFF2-40B4-BE49-F238E27FC236}">
                  <a16:creationId xmlns:a16="http://schemas.microsoft.com/office/drawing/2014/main" id="{D9537CD7-59D2-0321-37FC-AB67319CDAB2}"/>
                </a:ext>
              </a:extLst>
            </p:cNvPr>
            <p:cNvSpPr/>
            <p:nvPr/>
          </p:nvSpPr>
          <p:spPr>
            <a:xfrm>
              <a:off x="1478037" y="4058462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90" name="フリーフォーム 1189">
              <a:extLst>
                <a:ext uri="{FF2B5EF4-FFF2-40B4-BE49-F238E27FC236}">
                  <a16:creationId xmlns:a16="http://schemas.microsoft.com/office/drawing/2014/main" id="{7956965B-8F01-105F-1D5B-5078F69778AD}"/>
                </a:ext>
              </a:extLst>
            </p:cNvPr>
            <p:cNvSpPr/>
            <p:nvPr/>
          </p:nvSpPr>
          <p:spPr>
            <a:xfrm>
              <a:off x="1477929" y="4866272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91" name="フリーフォーム 1190">
              <a:extLst>
                <a:ext uri="{FF2B5EF4-FFF2-40B4-BE49-F238E27FC236}">
                  <a16:creationId xmlns:a16="http://schemas.microsoft.com/office/drawing/2014/main" id="{D580F3CF-3834-A8F4-C267-A5FA54456C61}"/>
                </a:ext>
              </a:extLst>
            </p:cNvPr>
            <p:cNvSpPr/>
            <p:nvPr/>
          </p:nvSpPr>
          <p:spPr>
            <a:xfrm>
              <a:off x="2448569" y="3694958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2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92" name="フリーフォーム 1191">
              <a:extLst>
                <a:ext uri="{FF2B5EF4-FFF2-40B4-BE49-F238E27FC236}">
                  <a16:creationId xmlns:a16="http://schemas.microsoft.com/office/drawing/2014/main" id="{19AA6267-DBC0-9655-BEDB-F246A30AC257}"/>
                </a:ext>
              </a:extLst>
            </p:cNvPr>
            <p:cNvSpPr/>
            <p:nvPr/>
          </p:nvSpPr>
          <p:spPr>
            <a:xfrm>
              <a:off x="3095483" y="4058488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89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93" name="フリーフォーム 1192">
              <a:extLst>
                <a:ext uri="{FF2B5EF4-FFF2-40B4-BE49-F238E27FC236}">
                  <a16:creationId xmlns:a16="http://schemas.microsoft.com/office/drawing/2014/main" id="{BC59191A-66A1-1335-F3AD-C269E13F416C}"/>
                </a:ext>
              </a:extLst>
            </p:cNvPr>
            <p:cNvSpPr/>
            <p:nvPr/>
          </p:nvSpPr>
          <p:spPr>
            <a:xfrm>
              <a:off x="3095483" y="4866272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89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94" name="フリーフォーム 1193">
              <a:extLst>
                <a:ext uri="{FF2B5EF4-FFF2-40B4-BE49-F238E27FC236}">
                  <a16:creationId xmlns:a16="http://schemas.microsoft.com/office/drawing/2014/main" id="{29E36C8E-D671-C862-185C-923E79D327B5}"/>
                </a:ext>
              </a:extLst>
            </p:cNvPr>
            <p:cNvSpPr/>
            <p:nvPr/>
          </p:nvSpPr>
          <p:spPr>
            <a:xfrm>
              <a:off x="4066073" y="4502755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195" name="フリーフォーム 1194">
              <a:extLst>
                <a:ext uri="{FF2B5EF4-FFF2-40B4-BE49-F238E27FC236}">
                  <a16:creationId xmlns:a16="http://schemas.microsoft.com/office/drawing/2014/main" id="{884CBF90-DE2C-3965-1C6D-FB93A2DB5DA9}"/>
                </a:ext>
              </a:extLst>
            </p:cNvPr>
            <p:cNvSpPr/>
            <p:nvPr/>
          </p:nvSpPr>
          <p:spPr>
            <a:xfrm>
              <a:off x="4066026" y="3694976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7" y="68663"/>
                    <a:pt x="34374" y="68663"/>
                  </a:cubicBezTo>
                  <a:cubicBezTo>
                    <a:pt x="15390" y="68663"/>
                    <a:pt x="0" y="53292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7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196" name="グループ化 1195">
            <a:extLst>
              <a:ext uri="{FF2B5EF4-FFF2-40B4-BE49-F238E27FC236}">
                <a16:creationId xmlns:a16="http://schemas.microsoft.com/office/drawing/2014/main" id="{1C52B67A-7CE3-46B2-358A-C32BC767379E}"/>
              </a:ext>
            </a:extLst>
          </p:cNvPr>
          <p:cNvGrpSpPr/>
          <p:nvPr/>
        </p:nvGrpSpPr>
        <p:grpSpPr>
          <a:xfrm>
            <a:off x="599383" y="3561316"/>
            <a:ext cx="4114026" cy="2369488"/>
            <a:chOff x="599383" y="3561316"/>
            <a:chExt cx="4114026" cy="2369488"/>
          </a:xfrm>
        </p:grpSpPr>
        <p:grpSp>
          <p:nvGrpSpPr>
            <p:cNvPr id="1197" name="グループ化 1196">
              <a:extLst>
                <a:ext uri="{FF2B5EF4-FFF2-40B4-BE49-F238E27FC236}">
                  <a16:creationId xmlns:a16="http://schemas.microsoft.com/office/drawing/2014/main" id="{02C2EBB9-E516-2EC2-88F8-BD3BC574D11B}"/>
                </a:ext>
              </a:extLst>
            </p:cNvPr>
            <p:cNvGrpSpPr/>
            <p:nvPr/>
          </p:nvGrpSpPr>
          <p:grpSpPr>
            <a:xfrm>
              <a:off x="599383" y="3640717"/>
              <a:ext cx="4114026" cy="2290087"/>
              <a:chOff x="599383" y="3640717"/>
              <a:chExt cx="4114026" cy="2290087"/>
            </a:xfrm>
          </p:grpSpPr>
          <p:grpSp>
            <p:nvGrpSpPr>
              <p:cNvPr id="1211" name="グラフィックス 433">
                <a:extLst>
                  <a:ext uri="{FF2B5EF4-FFF2-40B4-BE49-F238E27FC236}">
                    <a16:creationId xmlns:a16="http://schemas.microsoft.com/office/drawing/2014/main" id="{1DF3F1D3-AE1D-9E6F-83CD-F5634D13A5B6}"/>
                  </a:ext>
                </a:extLst>
              </p:cNvPr>
              <p:cNvGrpSpPr/>
              <p:nvPr/>
            </p:nvGrpSpPr>
            <p:grpSpPr>
              <a:xfrm>
                <a:off x="633715" y="3675041"/>
                <a:ext cx="4045349" cy="2221469"/>
                <a:chOff x="703457" y="3486956"/>
                <a:chExt cx="4045349" cy="2221469"/>
              </a:xfrm>
            </p:grpSpPr>
            <p:grpSp>
              <p:nvGrpSpPr>
                <p:cNvPr id="1220" name="グラフィックス 433">
                  <a:extLst>
                    <a:ext uri="{FF2B5EF4-FFF2-40B4-BE49-F238E27FC236}">
                      <a16:creationId xmlns:a16="http://schemas.microsoft.com/office/drawing/2014/main" id="{6F855954-13C5-FC78-D82A-B634E6FC7D7F}"/>
                    </a:ext>
                  </a:extLst>
                </p:cNvPr>
                <p:cNvGrpSpPr/>
                <p:nvPr/>
              </p:nvGrpSpPr>
              <p:grpSpPr>
                <a:xfrm>
                  <a:off x="703457" y="3729288"/>
                  <a:ext cx="1375009" cy="1171325"/>
                  <a:chOff x="703457" y="3729288"/>
                  <a:chExt cx="1375009" cy="1171325"/>
                </a:xfrm>
              </p:grpSpPr>
              <p:sp>
                <p:nvSpPr>
                  <p:cNvPr id="1290" name="フリーフォーム 1289">
                    <a:extLst>
                      <a:ext uri="{FF2B5EF4-FFF2-40B4-BE49-F238E27FC236}">
                        <a16:creationId xmlns:a16="http://schemas.microsoft.com/office/drawing/2014/main" id="{760241A8-1038-2F06-E82D-62548DA2341F}"/>
                      </a:ext>
                    </a:extLst>
                  </p:cNvPr>
                  <p:cNvSpPr/>
                  <p:nvPr/>
                </p:nvSpPr>
                <p:spPr>
                  <a:xfrm>
                    <a:off x="1107825" y="4496707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1" name="フリーフォーム 1290">
                    <a:extLst>
                      <a:ext uri="{FF2B5EF4-FFF2-40B4-BE49-F238E27FC236}">
                        <a16:creationId xmlns:a16="http://schemas.microsoft.com/office/drawing/2014/main" id="{E746EC7F-E5B8-D542-FF35-44830CF2943B}"/>
                      </a:ext>
                    </a:extLst>
                  </p:cNvPr>
                  <p:cNvSpPr/>
                  <p:nvPr/>
                </p:nvSpPr>
                <p:spPr>
                  <a:xfrm>
                    <a:off x="703457" y="4496707"/>
                    <a:ext cx="404395" cy="9498"/>
                  </a:xfrm>
                  <a:custGeom>
                    <a:avLst/>
                    <a:gdLst>
                      <a:gd name="connsiteX0" fmla="*/ 0 w 404395"/>
                      <a:gd name="connsiteY0" fmla="*/ 0 h 9498"/>
                      <a:gd name="connsiteX1" fmla="*/ 404395 w 404395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5" h="9498">
                        <a:moveTo>
                          <a:pt x="0" y="0"/>
                        </a:moveTo>
                        <a:lnTo>
                          <a:pt x="40439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2" name="フリーフォーム 1291">
                    <a:extLst>
                      <a:ext uri="{FF2B5EF4-FFF2-40B4-BE49-F238E27FC236}">
                        <a16:creationId xmlns:a16="http://schemas.microsoft.com/office/drawing/2014/main" id="{CA098555-5AB8-65C7-29B0-4649AF7E5C49}"/>
                      </a:ext>
                    </a:extLst>
                  </p:cNvPr>
                  <p:cNvSpPr/>
                  <p:nvPr/>
                </p:nvSpPr>
                <p:spPr>
                  <a:xfrm>
                    <a:off x="703457" y="4900613"/>
                    <a:ext cx="404395" cy="9498"/>
                  </a:xfrm>
                  <a:custGeom>
                    <a:avLst/>
                    <a:gdLst>
                      <a:gd name="connsiteX0" fmla="*/ 0 w 404395"/>
                      <a:gd name="connsiteY0" fmla="*/ 0 h 9498"/>
                      <a:gd name="connsiteX1" fmla="*/ 404395 w 404395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5" h="9498">
                        <a:moveTo>
                          <a:pt x="0" y="0"/>
                        </a:moveTo>
                        <a:lnTo>
                          <a:pt x="40439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3" name="フリーフォーム 1292">
                    <a:extLst>
                      <a:ext uri="{FF2B5EF4-FFF2-40B4-BE49-F238E27FC236}">
                        <a16:creationId xmlns:a16="http://schemas.microsoft.com/office/drawing/2014/main" id="{C270164D-1D30-0536-1BC4-660F5E548DA5}"/>
                      </a:ext>
                    </a:extLst>
                  </p:cNvPr>
                  <p:cNvSpPr/>
                  <p:nvPr/>
                </p:nvSpPr>
                <p:spPr>
                  <a:xfrm>
                    <a:off x="703457" y="4496707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4" name="フリーフォーム 1293">
                    <a:extLst>
                      <a:ext uri="{FF2B5EF4-FFF2-40B4-BE49-F238E27FC236}">
                        <a16:creationId xmlns:a16="http://schemas.microsoft.com/office/drawing/2014/main" id="{9F710CB3-C2E8-475F-A7FA-EED7CA52CAC3}"/>
                      </a:ext>
                    </a:extLst>
                  </p:cNvPr>
                  <p:cNvSpPr/>
                  <p:nvPr/>
                </p:nvSpPr>
                <p:spPr>
                  <a:xfrm>
                    <a:off x="1754952" y="3729288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1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1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5" name="フリーフォーム 1294">
                    <a:extLst>
                      <a:ext uri="{FF2B5EF4-FFF2-40B4-BE49-F238E27FC236}">
                        <a16:creationId xmlns:a16="http://schemas.microsoft.com/office/drawing/2014/main" id="{AEED6341-12BF-4043-C59F-70DBA1DF5AC7}"/>
                      </a:ext>
                    </a:extLst>
                  </p:cNvPr>
                  <p:cNvSpPr/>
                  <p:nvPr/>
                </p:nvSpPr>
                <p:spPr>
                  <a:xfrm>
                    <a:off x="1350530" y="3850466"/>
                    <a:ext cx="404393" cy="9498"/>
                  </a:xfrm>
                  <a:custGeom>
                    <a:avLst/>
                    <a:gdLst>
                      <a:gd name="connsiteX0" fmla="*/ 0 w 404393"/>
                      <a:gd name="connsiteY0" fmla="*/ 0 h 9498"/>
                      <a:gd name="connsiteX1" fmla="*/ 404393 w 404393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3" h="9498">
                        <a:moveTo>
                          <a:pt x="0" y="0"/>
                        </a:moveTo>
                        <a:lnTo>
                          <a:pt x="404393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6" name="フリーフォーム 1295">
                    <a:extLst>
                      <a:ext uri="{FF2B5EF4-FFF2-40B4-BE49-F238E27FC236}">
                        <a16:creationId xmlns:a16="http://schemas.microsoft.com/office/drawing/2014/main" id="{87742975-E887-0768-F0CB-80243F2F15A2}"/>
                      </a:ext>
                    </a:extLst>
                  </p:cNvPr>
                  <p:cNvSpPr/>
                  <p:nvPr/>
                </p:nvSpPr>
                <p:spPr>
                  <a:xfrm>
                    <a:off x="1350585" y="3729288"/>
                    <a:ext cx="323518" cy="121170"/>
                  </a:xfrm>
                  <a:custGeom>
                    <a:avLst/>
                    <a:gdLst>
                      <a:gd name="connsiteX0" fmla="*/ 0 w 323518"/>
                      <a:gd name="connsiteY0" fmla="*/ 121171 h 121170"/>
                      <a:gd name="connsiteX1" fmla="*/ 323519 w 323518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8" h="121170">
                        <a:moveTo>
                          <a:pt x="0" y="121171"/>
                        </a:moveTo>
                        <a:lnTo>
                          <a:pt x="323519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7" name="フリーフォーム 1296">
                    <a:extLst>
                      <a:ext uri="{FF2B5EF4-FFF2-40B4-BE49-F238E27FC236}">
                        <a16:creationId xmlns:a16="http://schemas.microsoft.com/office/drawing/2014/main" id="{1DD2EEBF-6D1C-B257-6E78-E9DA4EA26E8F}"/>
                      </a:ext>
                    </a:extLst>
                  </p:cNvPr>
                  <p:cNvSpPr/>
                  <p:nvPr/>
                </p:nvSpPr>
                <p:spPr>
                  <a:xfrm>
                    <a:off x="1674076" y="3729296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8" name="フリーフォーム 1297">
                    <a:extLst>
                      <a:ext uri="{FF2B5EF4-FFF2-40B4-BE49-F238E27FC236}">
                        <a16:creationId xmlns:a16="http://schemas.microsoft.com/office/drawing/2014/main" id="{7A5CF812-E74B-3D9C-94A5-72ADBC747D49}"/>
                      </a:ext>
                    </a:extLst>
                  </p:cNvPr>
                  <p:cNvSpPr/>
                  <p:nvPr/>
                </p:nvSpPr>
                <p:spPr>
                  <a:xfrm>
                    <a:off x="1107866" y="4092799"/>
                    <a:ext cx="9510" cy="403898"/>
                  </a:xfrm>
                  <a:custGeom>
                    <a:avLst/>
                    <a:gdLst>
                      <a:gd name="connsiteX0" fmla="*/ 0 w 9510"/>
                      <a:gd name="connsiteY0" fmla="*/ 403899 h 403898"/>
                      <a:gd name="connsiteX1" fmla="*/ 0 w 9510"/>
                      <a:gd name="connsiteY1" fmla="*/ 0 h 403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898">
                        <a:moveTo>
                          <a:pt x="0" y="4038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99" name="フリーフォーム 1298">
                    <a:extLst>
                      <a:ext uri="{FF2B5EF4-FFF2-40B4-BE49-F238E27FC236}">
                        <a16:creationId xmlns:a16="http://schemas.microsoft.com/office/drawing/2014/main" id="{A74FCDE4-605B-6B78-6302-B0B40DD1831A}"/>
                      </a:ext>
                    </a:extLst>
                  </p:cNvPr>
                  <p:cNvSpPr/>
                  <p:nvPr/>
                </p:nvSpPr>
                <p:spPr>
                  <a:xfrm>
                    <a:off x="1431409" y="3850459"/>
                    <a:ext cx="323514" cy="121169"/>
                  </a:xfrm>
                  <a:custGeom>
                    <a:avLst/>
                    <a:gdLst>
                      <a:gd name="connsiteX0" fmla="*/ 0 w 323514"/>
                      <a:gd name="connsiteY0" fmla="*/ 121170 h 121169"/>
                      <a:gd name="connsiteX1" fmla="*/ 323514 w 323514"/>
                      <a:gd name="connsiteY1" fmla="*/ 0 h 121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69">
                        <a:moveTo>
                          <a:pt x="0" y="121170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0" name="フリーフォーム 1299">
                    <a:extLst>
                      <a:ext uri="{FF2B5EF4-FFF2-40B4-BE49-F238E27FC236}">
                        <a16:creationId xmlns:a16="http://schemas.microsoft.com/office/drawing/2014/main" id="{E74805DE-2FAB-93CB-1E39-F4C3FBD68F88}"/>
                      </a:ext>
                    </a:extLst>
                  </p:cNvPr>
                  <p:cNvSpPr/>
                  <p:nvPr/>
                </p:nvSpPr>
                <p:spPr>
                  <a:xfrm>
                    <a:off x="703498" y="4092799"/>
                    <a:ext cx="404394" cy="9498"/>
                  </a:xfrm>
                  <a:custGeom>
                    <a:avLst/>
                    <a:gdLst>
                      <a:gd name="connsiteX0" fmla="*/ 0 w 404394"/>
                      <a:gd name="connsiteY0" fmla="*/ 0 h 9498"/>
                      <a:gd name="connsiteX1" fmla="*/ 404395 w 404394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4" h="9498">
                        <a:moveTo>
                          <a:pt x="0" y="0"/>
                        </a:moveTo>
                        <a:lnTo>
                          <a:pt x="40439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1" name="フリーフォーム 1300">
                    <a:extLst>
                      <a:ext uri="{FF2B5EF4-FFF2-40B4-BE49-F238E27FC236}">
                        <a16:creationId xmlns:a16="http://schemas.microsoft.com/office/drawing/2014/main" id="{FDB214A5-E304-8F3E-1280-D75EEE8ADDA2}"/>
                      </a:ext>
                    </a:extLst>
                  </p:cNvPr>
                  <p:cNvSpPr/>
                  <p:nvPr/>
                </p:nvSpPr>
                <p:spPr>
                  <a:xfrm>
                    <a:off x="1026987" y="3971636"/>
                    <a:ext cx="404395" cy="9498"/>
                  </a:xfrm>
                  <a:custGeom>
                    <a:avLst/>
                    <a:gdLst>
                      <a:gd name="connsiteX0" fmla="*/ 0 w 404395"/>
                      <a:gd name="connsiteY0" fmla="*/ 0 h 9498"/>
                      <a:gd name="connsiteX1" fmla="*/ 404395 w 404395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5" h="9498">
                        <a:moveTo>
                          <a:pt x="0" y="0"/>
                        </a:moveTo>
                        <a:lnTo>
                          <a:pt x="40439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2" name="フリーフォーム 1301">
                    <a:extLst>
                      <a:ext uri="{FF2B5EF4-FFF2-40B4-BE49-F238E27FC236}">
                        <a16:creationId xmlns:a16="http://schemas.microsoft.com/office/drawing/2014/main" id="{77B1DCCB-1263-C4C4-A89E-FA9482E8670C}"/>
                      </a:ext>
                    </a:extLst>
                  </p:cNvPr>
                  <p:cNvSpPr/>
                  <p:nvPr/>
                </p:nvSpPr>
                <p:spPr>
                  <a:xfrm>
                    <a:off x="1107866" y="3971629"/>
                    <a:ext cx="323516" cy="121169"/>
                  </a:xfrm>
                  <a:custGeom>
                    <a:avLst/>
                    <a:gdLst>
                      <a:gd name="connsiteX0" fmla="*/ 0 w 323516"/>
                      <a:gd name="connsiteY0" fmla="*/ 121170 h 121169"/>
                      <a:gd name="connsiteX1" fmla="*/ 323516 w 323516"/>
                      <a:gd name="connsiteY1" fmla="*/ 0 h 121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6" h="121169">
                        <a:moveTo>
                          <a:pt x="0" y="121170"/>
                        </a:moveTo>
                        <a:lnTo>
                          <a:pt x="323516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3" name="フリーフォーム 1302">
                    <a:extLst>
                      <a:ext uri="{FF2B5EF4-FFF2-40B4-BE49-F238E27FC236}">
                        <a16:creationId xmlns:a16="http://schemas.microsoft.com/office/drawing/2014/main" id="{1F99F538-E5ED-7D59-A7E6-A2176E875312}"/>
                      </a:ext>
                    </a:extLst>
                  </p:cNvPr>
                  <p:cNvSpPr/>
                  <p:nvPr/>
                </p:nvSpPr>
                <p:spPr>
                  <a:xfrm>
                    <a:off x="703498" y="4496698"/>
                    <a:ext cx="404394" cy="9498"/>
                  </a:xfrm>
                  <a:custGeom>
                    <a:avLst/>
                    <a:gdLst>
                      <a:gd name="connsiteX0" fmla="*/ 0 w 404394"/>
                      <a:gd name="connsiteY0" fmla="*/ 0 h 9498"/>
                      <a:gd name="connsiteX1" fmla="*/ 404395 w 404394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4" h="9498">
                        <a:moveTo>
                          <a:pt x="0" y="0"/>
                        </a:moveTo>
                        <a:lnTo>
                          <a:pt x="40439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4" name="フリーフォーム 1303">
                    <a:extLst>
                      <a:ext uri="{FF2B5EF4-FFF2-40B4-BE49-F238E27FC236}">
                        <a16:creationId xmlns:a16="http://schemas.microsoft.com/office/drawing/2014/main" id="{D4714B08-4963-E14C-63FD-FA4F46D78E4A}"/>
                      </a:ext>
                    </a:extLst>
                  </p:cNvPr>
                  <p:cNvSpPr/>
                  <p:nvPr/>
                </p:nvSpPr>
                <p:spPr>
                  <a:xfrm>
                    <a:off x="703498" y="4092799"/>
                    <a:ext cx="9510" cy="403898"/>
                  </a:xfrm>
                  <a:custGeom>
                    <a:avLst/>
                    <a:gdLst>
                      <a:gd name="connsiteX0" fmla="*/ 0 w 9510"/>
                      <a:gd name="connsiteY0" fmla="*/ 403899 h 403898"/>
                      <a:gd name="connsiteX1" fmla="*/ 0 w 9510"/>
                      <a:gd name="connsiteY1" fmla="*/ 0 h 403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898">
                        <a:moveTo>
                          <a:pt x="0" y="403899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5" name="フリーフォーム 1304">
                    <a:extLst>
                      <a:ext uri="{FF2B5EF4-FFF2-40B4-BE49-F238E27FC236}">
                        <a16:creationId xmlns:a16="http://schemas.microsoft.com/office/drawing/2014/main" id="{C53317CB-BC39-B4D2-DD4A-8B30F11A028B}"/>
                      </a:ext>
                    </a:extLst>
                  </p:cNvPr>
                  <p:cNvSpPr/>
                  <p:nvPr/>
                </p:nvSpPr>
                <p:spPr>
                  <a:xfrm>
                    <a:off x="703498" y="3971629"/>
                    <a:ext cx="323515" cy="121169"/>
                  </a:xfrm>
                  <a:custGeom>
                    <a:avLst/>
                    <a:gdLst>
                      <a:gd name="connsiteX0" fmla="*/ 0 w 323515"/>
                      <a:gd name="connsiteY0" fmla="*/ 121170 h 121169"/>
                      <a:gd name="connsiteX1" fmla="*/ 323516 w 323515"/>
                      <a:gd name="connsiteY1" fmla="*/ 0 h 121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5" h="121169">
                        <a:moveTo>
                          <a:pt x="0" y="121170"/>
                        </a:moveTo>
                        <a:lnTo>
                          <a:pt x="323516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6" name="フリーフォーム 1305">
                    <a:extLst>
                      <a:ext uri="{FF2B5EF4-FFF2-40B4-BE49-F238E27FC236}">
                        <a16:creationId xmlns:a16="http://schemas.microsoft.com/office/drawing/2014/main" id="{9DF30247-3F9A-FABB-CD94-95BFCF0E8322}"/>
                      </a:ext>
                    </a:extLst>
                  </p:cNvPr>
                  <p:cNvSpPr/>
                  <p:nvPr/>
                </p:nvSpPr>
                <p:spPr>
                  <a:xfrm>
                    <a:off x="1027042" y="3850459"/>
                    <a:ext cx="323516" cy="121169"/>
                  </a:xfrm>
                  <a:custGeom>
                    <a:avLst/>
                    <a:gdLst>
                      <a:gd name="connsiteX0" fmla="*/ 0 w 323516"/>
                      <a:gd name="connsiteY0" fmla="*/ 121170 h 121169"/>
                      <a:gd name="connsiteX1" fmla="*/ 323516 w 323516"/>
                      <a:gd name="connsiteY1" fmla="*/ 0 h 121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6" h="121169">
                        <a:moveTo>
                          <a:pt x="0" y="121170"/>
                        </a:moveTo>
                        <a:lnTo>
                          <a:pt x="323516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307" name="フリーフォーム 1306">
                    <a:extLst>
                      <a:ext uri="{FF2B5EF4-FFF2-40B4-BE49-F238E27FC236}">
                        <a16:creationId xmlns:a16="http://schemas.microsoft.com/office/drawing/2014/main" id="{C3DDFD24-1033-3F82-E459-59ABDF8A61B2}"/>
                      </a:ext>
                    </a:extLst>
                  </p:cNvPr>
                  <p:cNvSpPr/>
                  <p:nvPr/>
                </p:nvSpPr>
                <p:spPr>
                  <a:xfrm>
                    <a:off x="1350530" y="3850466"/>
                    <a:ext cx="404393" cy="9498"/>
                  </a:xfrm>
                  <a:custGeom>
                    <a:avLst/>
                    <a:gdLst>
                      <a:gd name="connsiteX0" fmla="*/ 0 w 404393"/>
                      <a:gd name="connsiteY0" fmla="*/ 0 h 9498"/>
                      <a:gd name="connsiteX1" fmla="*/ 404393 w 404393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3" h="9498">
                        <a:moveTo>
                          <a:pt x="0" y="0"/>
                        </a:moveTo>
                        <a:lnTo>
                          <a:pt x="404393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21" name="グラフィックス 433">
                  <a:extLst>
                    <a:ext uri="{FF2B5EF4-FFF2-40B4-BE49-F238E27FC236}">
                      <a16:creationId xmlns:a16="http://schemas.microsoft.com/office/drawing/2014/main" id="{D10E5249-8531-C8FA-7A50-250BEEA96A76}"/>
                    </a:ext>
                  </a:extLst>
                </p:cNvPr>
                <p:cNvGrpSpPr/>
                <p:nvPr/>
              </p:nvGrpSpPr>
              <p:grpSpPr>
                <a:xfrm>
                  <a:off x="1512293" y="4941012"/>
                  <a:ext cx="2588172" cy="767414"/>
                  <a:chOff x="1512293" y="4941012"/>
                  <a:chExt cx="2588172" cy="767414"/>
                </a:xfrm>
              </p:grpSpPr>
              <p:sp>
                <p:nvSpPr>
                  <p:cNvPr id="1264" name="フリーフォーム 1263">
                    <a:extLst>
                      <a:ext uri="{FF2B5EF4-FFF2-40B4-BE49-F238E27FC236}">
                        <a16:creationId xmlns:a16="http://schemas.microsoft.com/office/drawing/2014/main" id="{FE2FF456-EAF3-04B9-4BEF-6BE7EFD09DC7}"/>
                      </a:ext>
                    </a:extLst>
                  </p:cNvPr>
                  <p:cNvSpPr/>
                  <p:nvPr/>
                </p:nvSpPr>
                <p:spPr>
                  <a:xfrm>
                    <a:off x="1916657" y="5304520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5" name="フリーフォーム 1264">
                    <a:extLst>
                      <a:ext uri="{FF2B5EF4-FFF2-40B4-BE49-F238E27FC236}">
                        <a16:creationId xmlns:a16="http://schemas.microsoft.com/office/drawing/2014/main" id="{3550AF93-A154-A437-BAE3-FED82E81521A}"/>
                      </a:ext>
                    </a:extLst>
                  </p:cNvPr>
                  <p:cNvSpPr/>
                  <p:nvPr/>
                </p:nvSpPr>
                <p:spPr>
                  <a:xfrm>
                    <a:off x="1512293" y="5304520"/>
                    <a:ext cx="404392" cy="9498"/>
                  </a:xfrm>
                  <a:custGeom>
                    <a:avLst/>
                    <a:gdLst>
                      <a:gd name="connsiteX0" fmla="*/ 0 w 404392"/>
                      <a:gd name="connsiteY0" fmla="*/ 0 h 9498"/>
                      <a:gd name="connsiteX1" fmla="*/ 404392 w 404392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2" h="9498">
                        <a:moveTo>
                          <a:pt x="0" y="0"/>
                        </a:moveTo>
                        <a:lnTo>
                          <a:pt x="404392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6" name="フリーフォーム 1265">
                    <a:extLst>
                      <a:ext uri="{FF2B5EF4-FFF2-40B4-BE49-F238E27FC236}">
                        <a16:creationId xmlns:a16="http://schemas.microsoft.com/office/drawing/2014/main" id="{F01A20C7-1122-1AAB-C611-9B08F2FD06E8}"/>
                      </a:ext>
                    </a:extLst>
                  </p:cNvPr>
                  <p:cNvSpPr/>
                  <p:nvPr/>
                </p:nvSpPr>
                <p:spPr>
                  <a:xfrm>
                    <a:off x="1512293" y="5708426"/>
                    <a:ext cx="404392" cy="9498"/>
                  </a:xfrm>
                  <a:custGeom>
                    <a:avLst/>
                    <a:gdLst>
                      <a:gd name="connsiteX0" fmla="*/ 0 w 404392"/>
                      <a:gd name="connsiteY0" fmla="*/ 0 h 9498"/>
                      <a:gd name="connsiteX1" fmla="*/ 404392 w 404392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2" h="9498">
                        <a:moveTo>
                          <a:pt x="0" y="0"/>
                        </a:moveTo>
                        <a:lnTo>
                          <a:pt x="404392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7" name="フリーフォーム 1266">
                    <a:extLst>
                      <a:ext uri="{FF2B5EF4-FFF2-40B4-BE49-F238E27FC236}">
                        <a16:creationId xmlns:a16="http://schemas.microsoft.com/office/drawing/2014/main" id="{FB383151-DB95-970B-44C7-DEC00E97F2D8}"/>
                      </a:ext>
                    </a:extLst>
                  </p:cNvPr>
                  <p:cNvSpPr/>
                  <p:nvPr/>
                </p:nvSpPr>
                <p:spPr>
                  <a:xfrm>
                    <a:off x="1512293" y="5304520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8" name="フリーフォーム 1267">
                    <a:extLst>
                      <a:ext uri="{FF2B5EF4-FFF2-40B4-BE49-F238E27FC236}">
                        <a16:creationId xmlns:a16="http://schemas.microsoft.com/office/drawing/2014/main" id="{793BDD3C-0A96-84F8-214B-F5E8C57AB1FD}"/>
                      </a:ext>
                    </a:extLst>
                  </p:cNvPr>
                  <p:cNvSpPr/>
                  <p:nvPr/>
                </p:nvSpPr>
                <p:spPr>
                  <a:xfrm>
                    <a:off x="1512334" y="5304520"/>
                    <a:ext cx="404398" cy="9498"/>
                  </a:xfrm>
                  <a:custGeom>
                    <a:avLst/>
                    <a:gdLst>
                      <a:gd name="connsiteX0" fmla="*/ 0 w 404398"/>
                      <a:gd name="connsiteY0" fmla="*/ 0 h 9498"/>
                      <a:gd name="connsiteX1" fmla="*/ 404399 w 404398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8" h="9498">
                        <a:moveTo>
                          <a:pt x="0" y="0"/>
                        </a:moveTo>
                        <a:lnTo>
                          <a:pt x="404399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9" name="フリーフォーム 1268">
                    <a:extLst>
                      <a:ext uri="{FF2B5EF4-FFF2-40B4-BE49-F238E27FC236}">
                        <a16:creationId xmlns:a16="http://schemas.microsoft.com/office/drawing/2014/main" id="{C8CEC296-C805-9C0D-97E8-2C68FA1B26CF}"/>
                      </a:ext>
                    </a:extLst>
                  </p:cNvPr>
                  <p:cNvSpPr/>
                  <p:nvPr/>
                </p:nvSpPr>
                <p:spPr>
                  <a:xfrm>
                    <a:off x="4100390" y="4941012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0" name="フリーフォーム 1269">
                    <a:extLst>
                      <a:ext uri="{FF2B5EF4-FFF2-40B4-BE49-F238E27FC236}">
                        <a16:creationId xmlns:a16="http://schemas.microsoft.com/office/drawing/2014/main" id="{7ADA7973-532D-B94D-4183-6DF9D1B7B516}"/>
                      </a:ext>
                    </a:extLst>
                  </p:cNvPr>
                  <p:cNvSpPr/>
                  <p:nvPr/>
                </p:nvSpPr>
                <p:spPr>
                  <a:xfrm>
                    <a:off x="3776875" y="5062187"/>
                    <a:ext cx="9510" cy="403896"/>
                  </a:xfrm>
                  <a:custGeom>
                    <a:avLst/>
                    <a:gdLst>
                      <a:gd name="connsiteX0" fmla="*/ 0 w 9510"/>
                      <a:gd name="connsiteY0" fmla="*/ 403897 h 403896"/>
                      <a:gd name="connsiteX1" fmla="*/ 0 w 9510"/>
                      <a:gd name="connsiteY1" fmla="*/ 0 h 403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896">
                        <a:moveTo>
                          <a:pt x="0" y="403897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1" name="フリーフォーム 1270">
                    <a:extLst>
                      <a:ext uri="{FF2B5EF4-FFF2-40B4-BE49-F238E27FC236}">
                        <a16:creationId xmlns:a16="http://schemas.microsoft.com/office/drawing/2014/main" id="{F96DD0A5-6C38-B217-AC85-260F29C335DC}"/>
                      </a:ext>
                    </a:extLst>
                  </p:cNvPr>
                  <p:cNvSpPr/>
                  <p:nvPr/>
                </p:nvSpPr>
                <p:spPr>
                  <a:xfrm>
                    <a:off x="3776904" y="5344918"/>
                    <a:ext cx="323514" cy="121166"/>
                  </a:xfrm>
                  <a:custGeom>
                    <a:avLst/>
                    <a:gdLst>
                      <a:gd name="connsiteX0" fmla="*/ 0 w 323514"/>
                      <a:gd name="connsiteY0" fmla="*/ 121166 h 121166"/>
                      <a:gd name="connsiteX1" fmla="*/ 323514 w 323514"/>
                      <a:gd name="connsiteY1" fmla="*/ 0 h 1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66">
                        <a:moveTo>
                          <a:pt x="0" y="121166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2" name="フリーフォーム 1271">
                    <a:extLst>
                      <a:ext uri="{FF2B5EF4-FFF2-40B4-BE49-F238E27FC236}">
                        <a16:creationId xmlns:a16="http://schemas.microsoft.com/office/drawing/2014/main" id="{D58F01C5-D5A6-244C-EE53-DCA5BD471C95}"/>
                      </a:ext>
                    </a:extLst>
                  </p:cNvPr>
                  <p:cNvSpPr/>
                  <p:nvPr/>
                </p:nvSpPr>
                <p:spPr>
                  <a:xfrm>
                    <a:off x="3776904" y="4941012"/>
                    <a:ext cx="323514" cy="121166"/>
                  </a:xfrm>
                  <a:custGeom>
                    <a:avLst/>
                    <a:gdLst>
                      <a:gd name="connsiteX0" fmla="*/ 0 w 323514"/>
                      <a:gd name="connsiteY0" fmla="*/ 121166 h 121166"/>
                      <a:gd name="connsiteX1" fmla="*/ 323514 w 323514"/>
                      <a:gd name="connsiteY1" fmla="*/ 0 h 1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66">
                        <a:moveTo>
                          <a:pt x="0" y="121166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3" name="フリーフォーム 1272">
                    <a:extLst>
                      <a:ext uri="{FF2B5EF4-FFF2-40B4-BE49-F238E27FC236}">
                        <a16:creationId xmlns:a16="http://schemas.microsoft.com/office/drawing/2014/main" id="{EC75A470-B7BA-1689-DC2F-0B967B2E76C9}"/>
                      </a:ext>
                    </a:extLst>
                  </p:cNvPr>
                  <p:cNvSpPr/>
                  <p:nvPr/>
                </p:nvSpPr>
                <p:spPr>
                  <a:xfrm>
                    <a:off x="3776951" y="4941012"/>
                    <a:ext cx="323514" cy="121166"/>
                  </a:xfrm>
                  <a:custGeom>
                    <a:avLst/>
                    <a:gdLst>
                      <a:gd name="connsiteX0" fmla="*/ 0 w 323514"/>
                      <a:gd name="connsiteY0" fmla="*/ 121166 h 121166"/>
                      <a:gd name="connsiteX1" fmla="*/ 323514 w 323514"/>
                      <a:gd name="connsiteY1" fmla="*/ 0 h 1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66">
                        <a:moveTo>
                          <a:pt x="0" y="121166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4" name="フリーフォーム 1273">
                    <a:extLst>
                      <a:ext uri="{FF2B5EF4-FFF2-40B4-BE49-F238E27FC236}">
                        <a16:creationId xmlns:a16="http://schemas.microsoft.com/office/drawing/2014/main" id="{CBE5B1B8-2C60-E98C-68BD-C393FC24691E}"/>
                      </a:ext>
                    </a:extLst>
                  </p:cNvPr>
                  <p:cNvSpPr/>
                  <p:nvPr/>
                </p:nvSpPr>
                <p:spPr>
                  <a:xfrm>
                    <a:off x="2725447" y="5304520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5" name="フリーフォーム 1274">
                    <a:extLst>
                      <a:ext uri="{FF2B5EF4-FFF2-40B4-BE49-F238E27FC236}">
                        <a16:creationId xmlns:a16="http://schemas.microsoft.com/office/drawing/2014/main" id="{C1DDE07F-51C1-C6C0-A0D9-ECCFD6C46770}"/>
                      </a:ext>
                    </a:extLst>
                  </p:cNvPr>
                  <p:cNvSpPr/>
                  <p:nvPr/>
                </p:nvSpPr>
                <p:spPr>
                  <a:xfrm>
                    <a:off x="3129847" y="5304520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6" name="フリーフォーム 1275">
                    <a:extLst>
                      <a:ext uri="{FF2B5EF4-FFF2-40B4-BE49-F238E27FC236}">
                        <a16:creationId xmlns:a16="http://schemas.microsoft.com/office/drawing/2014/main" id="{D52D7DE3-A818-1A30-A38A-37EBF25FCE32}"/>
                      </a:ext>
                    </a:extLst>
                  </p:cNvPr>
                  <p:cNvSpPr/>
                  <p:nvPr/>
                </p:nvSpPr>
                <p:spPr>
                  <a:xfrm>
                    <a:off x="3129847" y="5183354"/>
                    <a:ext cx="323514" cy="121166"/>
                  </a:xfrm>
                  <a:custGeom>
                    <a:avLst/>
                    <a:gdLst>
                      <a:gd name="connsiteX0" fmla="*/ 0 w 323514"/>
                      <a:gd name="connsiteY0" fmla="*/ 121166 h 121166"/>
                      <a:gd name="connsiteX1" fmla="*/ 323514 w 323514"/>
                      <a:gd name="connsiteY1" fmla="*/ 0 h 1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66">
                        <a:moveTo>
                          <a:pt x="0" y="121166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7" name="フリーフォーム 1276">
                    <a:extLst>
                      <a:ext uri="{FF2B5EF4-FFF2-40B4-BE49-F238E27FC236}">
                        <a16:creationId xmlns:a16="http://schemas.microsoft.com/office/drawing/2014/main" id="{B544B155-EC5B-F4F5-3D3C-01F04F14B902}"/>
                      </a:ext>
                    </a:extLst>
                  </p:cNvPr>
                  <p:cNvSpPr/>
                  <p:nvPr/>
                </p:nvSpPr>
                <p:spPr>
                  <a:xfrm>
                    <a:off x="2321057" y="5304520"/>
                    <a:ext cx="9510" cy="403896"/>
                  </a:xfrm>
                  <a:custGeom>
                    <a:avLst/>
                    <a:gdLst>
                      <a:gd name="connsiteX0" fmla="*/ 0 w 9510"/>
                      <a:gd name="connsiteY0" fmla="*/ 403897 h 403896"/>
                      <a:gd name="connsiteX1" fmla="*/ 0 w 9510"/>
                      <a:gd name="connsiteY1" fmla="*/ 0 h 403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896">
                        <a:moveTo>
                          <a:pt x="0" y="403897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8" name="フリーフォーム 1277">
                    <a:extLst>
                      <a:ext uri="{FF2B5EF4-FFF2-40B4-BE49-F238E27FC236}">
                        <a16:creationId xmlns:a16="http://schemas.microsoft.com/office/drawing/2014/main" id="{D3F9FE8A-D0DE-5A4F-9360-5E0E03539D13}"/>
                      </a:ext>
                    </a:extLst>
                  </p:cNvPr>
                  <p:cNvSpPr/>
                  <p:nvPr/>
                </p:nvSpPr>
                <p:spPr>
                  <a:xfrm>
                    <a:off x="1916685" y="5304520"/>
                    <a:ext cx="404399" cy="9498"/>
                  </a:xfrm>
                  <a:custGeom>
                    <a:avLst/>
                    <a:gdLst>
                      <a:gd name="connsiteX0" fmla="*/ 0 w 404399"/>
                      <a:gd name="connsiteY0" fmla="*/ 0 h 9498"/>
                      <a:gd name="connsiteX1" fmla="*/ 404400 w 404399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9" h="9498">
                        <a:moveTo>
                          <a:pt x="0" y="0"/>
                        </a:moveTo>
                        <a:lnTo>
                          <a:pt x="40440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79" name="フリーフォーム 1278">
                    <a:extLst>
                      <a:ext uri="{FF2B5EF4-FFF2-40B4-BE49-F238E27FC236}">
                        <a16:creationId xmlns:a16="http://schemas.microsoft.com/office/drawing/2014/main" id="{D7B479A9-C07C-3572-A2F8-0343BCAD432C}"/>
                      </a:ext>
                    </a:extLst>
                  </p:cNvPr>
                  <p:cNvSpPr/>
                  <p:nvPr/>
                </p:nvSpPr>
                <p:spPr>
                  <a:xfrm>
                    <a:off x="3776847" y="5062187"/>
                    <a:ext cx="9510" cy="403896"/>
                  </a:xfrm>
                  <a:custGeom>
                    <a:avLst/>
                    <a:gdLst>
                      <a:gd name="connsiteX0" fmla="*/ 0 w 9510"/>
                      <a:gd name="connsiteY0" fmla="*/ 403897 h 403896"/>
                      <a:gd name="connsiteX1" fmla="*/ 0 w 9510"/>
                      <a:gd name="connsiteY1" fmla="*/ 0 h 403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896">
                        <a:moveTo>
                          <a:pt x="0" y="403897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0" name="フリーフォーム 1279">
                    <a:extLst>
                      <a:ext uri="{FF2B5EF4-FFF2-40B4-BE49-F238E27FC236}">
                        <a16:creationId xmlns:a16="http://schemas.microsoft.com/office/drawing/2014/main" id="{16446E7D-A87C-011C-CF59-44995E2C4454}"/>
                      </a:ext>
                    </a:extLst>
                  </p:cNvPr>
                  <p:cNvSpPr/>
                  <p:nvPr/>
                </p:nvSpPr>
                <p:spPr>
                  <a:xfrm>
                    <a:off x="2725447" y="5708426"/>
                    <a:ext cx="404399" cy="9498"/>
                  </a:xfrm>
                  <a:custGeom>
                    <a:avLst/>
                    <a:gdLst>
                      <a:gd name="connsiteX0" fmla="*/ 0 w 404399"/>
                      <a:gd name="connsiteY0" fmla="*/ 0 h 9498"/>
                      <a:gd name="connsiteX1" fmla="*/ 404400 w 404399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9" h="9498">
                        <a:moveTo>
                          <a:pt x="0" y="0"/>
                        </a:moveTo>
                        <a:lnTo>
                          <a:pt x="40440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1" name="フリーフォーム 1280">
                    <a:extLst>
                      <a:ext uri="{FF2B5EF4-FFF2-40B4-BE49-F238E27FC236}">
                        <a16:creationId xmlns:a16="http://schemas.microsoft.com/office/drawing/2014/main" id="{F66B2C58-523E-7CDB-9205-38818F748EE6}"/>
                      </a:ext>
                    </a:extLst>
                  </p:cNvPr>
                  <p:cNvSpPr/>
                  <p:nvPr/>
                </p:nvSpPr>
                <p:spPr>
                  <a:xfrm>
                    <a:off x="2725447" y="5304520"/>
                    <a:ext cx="404399" cy="9498"/>
                  </a:xfrm>
                  <a:custGeom>
                    <a:avLst/>
                    <a:gdLst>
                      <a:gd name="connsiteX0" fmla="*/ 0 w 404399"/>
                      <a:gd name="connsiteY0" fmla="*/ 0 h 9498"/>
                      <a:gd name="connsiteX1" fmla="*/ 404400 w 404399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9" h="9498">
                        <a:moveTo>
                          <a:pt x="0" y="0"/>
                        </a:moveTo>
                        <a:lnTo>
                          <a:pt x="40440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2" name="フリーフォーム 1281">
                    <a:extLst>
                      <a:ext uri="{FF2B5EF4-FFF2-40B4-BE49-F238E27FC236}">
                        <a16:creationId xmlns:a16="http://schemas.microsoft.com/office/drawing/2014/main" id="{DFD1B002-8BE2-87C3-E933-679B9007E683}"/>
                      </a:ext>
                    </a:extLst>
                  </p:cNvPr>
                  <p:cNvSpPr/>
                  <p:nvPr/>
                </p:nvSpPr>
                <p:spPr>
                  <a:xfrm>
                    <a:off x="3453333" y="5183354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3" name="フリーフォーム 1282">
                    <a:extLst>
                      <a:ext uri="{FF2B5EF4-FFF2-40B4-BE49-F238E27FC236}">
                        <a16:creationId xmlns:a16="http://schemas.microsoft.com/office/drawing/2014/main" id="{6DC416C4-FC9E-3F5B-5E94-0CA129415547}"/>
                      </a:ext>
                    </a:extLst>
                  </p:cNvPr>
                  <p:cNvSpPr/>
                  <p:nvPr/>
                </p:nvSpPr>
                <p:spPr>
                  <a:xfrm>
                    <a:off x="3129847" y="5587260"/>
                    <a:ext cx="323514" cy="121166"/>
                  </a:xfrm>
                  <a:custGeom>
                    <a:avLst/>
                    <a:gdLst>
                      <a:gd name="connsiteX0" fmla="*/ 0 w 323514"/>
                      <a:gd name="connsiteY0" fmla="*/ 121166 h 121166"/>
                      <a:gd name="connsiteX1" fmla="*/ 323514 w 323514"/>
                      <a:gd name="connsiteY1" fmla="*/ 0 h 1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66">
                        <a:moveTo>
                          <a:pt x="0" y="121166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4" name="フリーフォーム 1283">
                    <a:extLst>
                      <a:ext uri="{FF2B5EF4-FFF2-40B4-BE49-F238E27FC236}">
                        <a16:creationId xmlns:a16="http://schemas.microsoft.com/office/drawing/2014/main" id="{B11B9BDF-2FCD-E11B-9072-491D776E9578}"/>
                      </a:ext>
                    </a:extLst>
                  </p:cNvPr>
                  <p:cNvSpPr/>
                  <p:nvPr/>
                </p:nvSpPr>
                <p:spPr>
                  <a:xfrm>
                    <a:off x="2321057" y="5708416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5" name="フリーフォーム 1284">
                    <a:extLst>
                      <a:ext uri="{FF2B5EF4-FFF2-40B4-BE49-F238E27FC236}">
                        <a16:creationId xmlns:a16="http://schemas.microsoft.com/office/drawing/2014/main" id="{33395CFD-4F87-7C78-EEE7-25A3B4E5F19E}"/>
                      </a:ext>
                    </a:extLst>
                  </p:cNvPr>
                  <p:cNvSpPr/>
                  <p:nvPr/>
                </p:nvSpPr>
                <p:spPr>
                  <a:xfrm>
                    <a:off x="2321057" y="5304520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6" name="フリーフォーム 1285">
                    <a:extLst>
                      <a:ext uri="{FF2B5EF4-FFF2-40B4-BE49-F238E27FC236}">
                        <a16:creationId xmlns:a16="http://schemas.microsoft.com/office/drawing/2014/main" id="{7476D800-FF26-979E-D0F3-30D168D30740}"/>
                      </a:ext>
                    </a:extLst>
                  </p:cNvPr>
                  <p:cNvSpPr/>
                  <p:nvPr/>
                </p:nvSpPr>
                <p:spPr>
                  <a:xfrm>
                    <a:off x="3453361" y="5466084"/>
                    <a:ext cx="323514" cy="121175"/>
                  </a:xfrm>
                  <a:custGeom>
                    <a:avLst/>
                    <a:gdLst>
                      <a:gd name="connsiteX0" fmla="*/ 0 w 323514"/>
                      <a:gd name="connsiteY0" fmla="*/ 121176 h 121175"/>
                      <a:gd name="connsiteX1" fmla="*/ 323514 w 323514"/>
                      <a:gd name="connsiteY1" fmla="*/ 0 h 121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5">
                        <a:moveTo>
                          <a:pt x="0" y="121176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7" name="フリーフォーム 1286">
                    <a:extLst>
                      <a:ext uri="{FF2B5EF4-FFF2-40B4-BE49-F238E27FC236}">
                        <a16:creationId xmlns:a16="http://schemas.microsoft.com/office/drawing/2014/main" id="{F6BEA29D-4028-FDD6-6FE6-415AB9C1F722}"/>
                      </a:ext>
                    </a:extLst>
                  </p:cNvPr>
                  <p:cNvSpPr/>
                  <p:nvPr/>
                </p:nvSpPr>
                <p:spPr>
                  <a:xfrm>
                    <a:off x="1916685" y="5708416"/>
                    <a:ext cx="404399" cy="9498"/>
                  </a:xfrm>
                  <a:custGeom>
                    <a:avLst/>
                    <a:gdLst>
                      <a:gd name="connsiteX0" fmla="*/ 0 w 404399"/>
                      <a:gd name="connsiteY0" fmla="*/ 0 h 9498"/>
                      <a:gd name="connsiteX1" fmla="*/ 404400 w 404399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9" h="9498">
                        <a:moveTo>
                          <a:pt x="0" y="0"/>
                        </a:moveTo>
                        <a:lnTo>
                          <a:pt x="40440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8" name="フリーフォーム 1287">
                    <a:extLst>
                      <a:ext uri="{FF2B5EF4-FFF2-40B4-BE49-F238E27FC236}">
                        <a16:creationId xmlns:a16="http://schemas.microsoft.com/office/drawing/2014/main" id="{309E2550-142B-36DC-3FE9-A4E307EC38C1}"/>
                      </a:ext>
                    </a:extLst>
                  </p:cNvPr>
                  <p:cNvSpPr/>
                  <p:nvPr/>
                </p:nvSpPr>
                <p:spPr>
                  <a:xfrm>
                    <a:off x="1916685" y="5304520"/>
                    <a:ext cx="9510" cy="403896"/>
                  </a:xfrm>
                  <a:custGeom>
                    <a:avLst/>
                    <a:gdLst>
                      <a:gd name="connsiteX0" fmla="*/ 0 w 9510"/>
                      <a:gd name="connsiteY0" fmla="*/ 403897 h 403896"/>
                      <a:gd name="connsiteX1" fmla="*/ 0 w 9510"/>
                      <a:gd name="connsiteY1" fmla="*/ 0 h 403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896">
                        <a:moveTo>
                          <a:pt x="0" y="403897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89" name="フリーフォーム 1288">
                    <a:extLst>
                      <a:ext uri="{FF2B5EF4-FFF2-40B4-BE49-F238E27FC236}">
                        <a16:creationId xmlns:a16="http://schemas.microsoft.com/office/drawing/2014/main" id="{E8B723FB-7D46-635E-FB53-3AA8BF336A31}"/>
                      </a:ext>
                    </a:extLst>
                  </p:cNvPr>
                  <p:cNvSpPr/>
                  <p:nvPr/>
                </p:nvSpPr>
                <p:spPr>
                  <a:xfrm>
                    <a:off x="3453361" y="5062178"/>
                    <a:ext cx="323514" cy="121175"/>
                  </a:xfrm>
                  <a:custGeom>
                    <a:avLst/>
                    <a:gdLst>
                      <a:gd name="connsiteX0" fmla="*/ 0 w 323514"/>
                      <a:gd name="connsiteY0" fmla="*/ 121176 h 121175"/>
                      <a:gd name="connsiteX1" fmla="*/ 323514 w 323514"/>
                      <a:gd name="connsiteY1" fmla="*/ 0 h 121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5">
                        <a:moveTo>
                          <a:pt x="0" y="121176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22" name="グラフィックス 433">
                  <a:extLst>
                    <a:ext uri="{FF2B5EF4-FFF2-40B4-BE49-F238E27FC236}">
                      <a16:creationId xmlns:a16="http://schemas.microsoft.com/office/drawing/2014/main" id="{F1EFF0EE-6F55-046C-67EC-708F3EA8BED5}"/>
                    </a:ext>
                  </a:extLst>
                </p:cNvPr>
                <p:cNvGrpSpPr/>
                <p:nvPr/>
              </p:nvGrpSpPr>
              <p:grpSpPr>
                <a:xfrm>
                  <a:off x="2807712" y="3486956"/>
                  <a:ext cx="1941094" cy="928992"/>
                  <a:chOff x="2807712" y="3486956"/>
                  <a:chExt cx="1941094" cy="928992"/>
                </a:xfrm>
              </p:grpSpPr>
              <p:sp>
                <p:nvSpPr>
                  <p:cNvPr id="1242" name="フリーフォーム 1241">
                    <a:extLst>
                      <a:ext uri="{FF2B5EF4-FFF2-40B4-BE49-F238E27FC236}">
                        <a16:creationId xmlns:a16="http://schemas.microsoft.com/office/drawing/2014/main" id="{D70576F8-F028-D20A-0ED7-7B4C75055C5F}"/>
                      </a:ext>
                    </a:extLst>
                  </p:cNvPr>
                  <p:cNvSpPr/>
                  <p:nvPr/>
                </p:nvSpPr>
                <p:spPr>
                  <a:xfrm>
                    <a:off x="3212140" y="3486960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0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0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3" name="フリーフォーム 1242">
                    <a:extLst>
                      <a:ext uri="{FF2B5EF4-FFF2-40B4-BE49-F238E27FC236}">
                        <a16:creationId xmlns:a16="http://schemas.microsoft.com/office/drawing/2014/main" id="{5353A724-6FD9-D3BF-1FC9-C834B596B334}"/>
                      </a:ext>
                    </a:extLst>
                  </p:cNvPr>
                  <p:cNvSpPr/>
                  <p:nvPr/>
                </p:nvSpPr>
                <p:spPr>
                  <a:xfrm>
                    <a:off x="2807712" y="3608137"/>
                    <a:ext cx="404399" cy="9498"/>
                  </a:xfrm>
                  <a:custGeom>
                    <a:avLst/>
                    <a:gdLst>
                      <a:gd name="connsiteX0" fmla="*/ 0 w 404399"/>
                      <a:gd name="connsiteY0" fmla="*/ 0 h 9498"/>
                      <a:gd name="connsiteX1" fmla="*/ 404400 w 404399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9" h="9498">
                        <a:moveTo>
                          <a:pt x="0" y="0"/>
                        </a:moveTo>
                        <a:lnTo>
                          <a:pt x="40440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4" name="フリーフォーム 1243">
                    <a:extLst>
                      <a:ext uri="{FF2B5EF4-FFF2-40B4-BE49-F238E27FC236}">
                        <a16:creationId xmlns:a16="http://schemas.microsoft.com/office/drawing/2014/main" id="{0B022BFF-CFF4-B729-CF55-595FC38CD8AE}"/>
                      </a:ext>
                    </a:extLst>
                  </p:cNvPr>
                  <p:cNvSpPr/>
                  <p:nvPr/>
                </p:nvSpPr>
                <p:spPr>
                  <a:xfrm>
                    <a:off x="2807769" y="3486960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0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0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5" name="フリーフォーム 1244">
                    <a:extLst>
                      <a:ext uri="{FF2B5EF4-FFF2-40B4-BE49-F238E27FC236}">
                        <a16:creationId xmlns:a16="http://schemas.microsoft.com/office/drawing/2014/main" id="{B6E3EEF5-76D4-3FA0-7821-1863094D655F}"/>
                      </a:ext>
                    </a:extLst>
                  </p:cNvPr>
                  <p:cNvSpPr/>
                  <p:nvPr/>
                </p:nvSpPr>
                <p:spPr>
                  <a:xfrm>
                    <a:off x="3131255" y="3486967"/>
                    <a:ext cx="404399" cy="9498"/>
                  </a:xfrm>
                  <a:custGeom>
                    <a:avLst/>
                    <a:gdLst>
                      <a:gd name="connsiteX0" fmla="*/ 0 w 404399"/>
                      <a:gd name="connsiteY0" fmla="*/ 0 h 9498"/>
                      <a:gd name="connsiteX1" fmla="*/ 404400 w 404399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9" h="9498">
                        <a:moveTo>
                          <a:pt x="0" y="0"/>
                        </a:moveTo>
                        <a:lnTo>
                          <a:pt x="40440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6" name="フリーフォーム 1245">
                    <a:extLst>
                      <a:ext uri="{FF2B5EF4-FFF2-40B4-BE49-F238E27FC236}">
                        <a16:creationId xmlns:a16="http://schemas.microsoft.com/office/drawing/2014/main" id="{642ACC94-74D3-FB28-58D3-41D9342DA567}"/>
                      </a:ext>
                    </a:extLst>
                  </p:cNvPr>
                  <p:cNvSpPr/>
                  <p:nvPr/>
                </p:nvSpPr>
                <p:spPr>
                  <a:xfrm>
                    <a:off x="2807712" y="3608138"/>
                    <a:ext cx="404399" cy="9498"/>
                  </a:xfrm>
                  <a:custGeom>
                    <a:avLst/>
                    <a:gdLst>
                      <a:gd name="connsiteX0" fmla="*/ 0 w 404399"/>
                      <a:gd name="connsiteY0" fmla="*/ 0 h 9498"/>
                      <a:gd name="connsiteX1" fmla="*/ 404400 w 404399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9" h="9498">
                        <a:moveTo>
                          <a:pt x="0" y="0"/>
                        </a:moveTo>
                        <a:lnTo>
                          <a:pt x="40440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7" name="フリーフォーム 1246">
                    <a:extLst>
                      <a:ext uri="{FF2B5EF4-FFF2-40B4-BE49-F238E27FC236}">
                        <a16:creationId xmlns:a16="http://schemas.microsoft.com/office/drawing/2014/main" id="{02878606-45EA-01F5-D5AF-8625D4773ABD}"/>
                      </a:ext>
                    </a:extLst>
                  </p:cNvPr>
                  <p:cNvSpPr/>
                  <p:nvPr/>
                </p:nvSpPr>
                <p:spPr>
                  <a:xfrm>
                    <a:off x="4748740" y="3890872"/>
                    <a:ext cx="9510" cy="403901"/>
                  </a:xfrm>
                  <a:custGeom>
                    <a:avLst/>
                    <a:gdLst>
                      <a:gd name="connsiteX0" fmla="*/ 0 w 9510"/>
                      <a:gd name="connsiteY0" fmla="*/ 403902 h 403901"/>
                      <a:gd name="connsiteX1" fmla="*/ 0 w 9510"/>
                      <a:gd name="connsiteY1" fmla="*/ 0 h 403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1">
                        <a:moveTo>
                          <a:pt x="0" y="403902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8" name="フリーフォーム 1247">
                    <a:extLst>
                      <a:ext uri="{FF2B5EF4-FFF2-40B4-BE49-F238E27FC236}">
                        <a16:creationId xmlns:a16="http://schemas.microsoft.com/office/drawing/2014/main" id="{DAB92320-3E2D-BF1D-5DAF-6DCEF1D137B8}"/>
                      </a:ext>
                    </a:extLst>
                  </p:cNvPr>
                  <p:cNvSpPr/>
                  <p:nvPr/>
                </p:nvSpPr>
                <p:spPr>
                  <a:xfrm>
                    <a:off x="4425226" y="4012042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9" name="フリーフォーム 1248">
                    <a:extLst>
                      <a:ext uri="{FF2B5EF4-FFF2-40B4-BE49-F238E27FC236}">
                        <a16:creationId xmlns:a16="http://schemas.microsoft.com/office/drawing/2014/main" id="{3DA314A3-C1D9-8302-5263-33DDBC977FDA}"/>
                      </a:ext>
                    </a:extLst>
                  </p:cNvPr>
                  <p:cNvSpPr/>
                  <p:nvPr/>
                </p:nvSpPr>
                <p:spPr>
                  <a:xfrm>
                    <a:off x="4425254" y="4294774"/>
                    <a:ext cx="323514" cy="121174"/>
                  </a:xfrm>
                  <a:custGeom>
                    <a:avLst/>
                    <a:gdLst>
                      <a:gd name="connsiteX0" fmla="*/ 0 w 323514"/>
                      <a:gd name="connsiteY0" fmla="*/ 121175 h 121174"/>
                      <a:gd name="connsiteX1" fmla="*/ 323514 w 323514"/>
                      <a:gd name="connsiteY1" fmla="*/ 0 h 121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4">
                        <a:moveTo>
                          <a:pt x="0" y="121175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0" name="フリーフォーム 1249">
                    <a:extLst>
                      <a:ext uri="{FF2B5EF4-FFF2-40B4-BE49-F238E27FC236}">
                        <a16:creationId xmlns:a16="http://schemas.microsoft.com/office/drawing/2014/main" id="{5ADECBB8-9258-ED56-EEA2-252D1991B32F}"/>
                      </a:ext>
                    </a:extLst>
                  </p:cNvPr>
                  <p:cNvSpPr/>
                  <p:nvPr/>
                </p:nvSpPr>
                <p:spPr>
                  <a:xfrm>
                    <a:off x="4425254" y="3890865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1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1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1" name="フリーフォーム 1250">
                    <a:extLst>
                      <a:ext uri="{FF2B5EF4-FFF2-40B4-BE49-F238E27FC236}">
                        <a16:creationId xmlns:a16="http://schemas.microsoft.com/office/drawing/2014/main" id="{E1DBE4DC-33BD-68A7-86C7-AEB0269BDA1B}"/>
                      </a:ext>
                    </a:extLst>
                  </p:cNvPr>
                  <p:cNvSpPr/>
                  <p:nvPr/>
                </p:nvSpPr>
                <p:spPr>
                  <a:xfrm>
                    <a:off x="4020902" y="3486956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0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0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2" name="フリーフォーム 1251">
                    <a:extLst>
                      <a:ext uri="{FF2B5EF4-FFF2-40B4-BE49-F238E27FC236}">
                        <a16:creationId xmlns:a16="http://schemas.microsoft.com/office/drawing/2014/main" id="{9DDE26A3-0081-1A8C-DC78-9B7E0394E4A7}"/>
                      </a:ext>
                    </a:extLst>
                  </p:cNvPr>
                  <p:cNvSpPr/>
                  <p:nvPr/>
                </p:nvSpPr>
                <p:spPr>
                  <a:xfrm>
                    <a:off x="3616531" y="3486956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0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0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3" name="フリーフォーム 1252">
                    <a:extLst>
                      <a:ext uri="{FF2B5EF4-FFF2-40B4-BE49-F238E27FC236}">
                        <a16:creationId xmlns:a16="http://schemas.microsoft.com/office/drawing/2014/main" id="{EE064E1A-9C38-63B8-9AE1-21AFC7407FAF}"/>
                      </a:ext>
                    </a:extLst>
                  </p:cNvPr>
                  <p:cNvSpPr/>
                  <p:nvPr/>
                </p:nvSpPr>
                <p:spPr>
                  <a:xfrm>
                    <a:off x="3212112" y="3608133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4" name="フリーフォーム 1253">
                    <a:extLst>
                      <a:ext uri="{FF2B5EF4-FFF2-40B4-BE49-F238E27FC236}">
                        <a16:creationId xmlns:a16="http://schemas.microsoft.com/office/drawing/2014/main" id="{CB761287-BDF7-F5A2-BF7F-2E5BE26E2607}"/>
                      </a:ext>
                    </a:extLst>
                  </p:cNvPr>
                  <p:cNvSpPr/>
                  <p:nvPr/>
                </p:nvSpPr>
                <p:spPr>
                  <a:xfrm>
                    <a:off x="4748778" y="3486964"/>
                    <a:ext cx="9510" cy="403901"/>
                  </a:xfrm>
                  <a:custGeom>
                    <a:avLst/>
                    <a:gdLst>
                      <a:gd name="connsiteX0" fmla="*/ 0 w 9510"/>
                      <a:gd name="connsiteY0" fmla="*/ 403901 h 403901"/>
                      <a:gd name="connsiteX1" fmla="*/ 0 w 9510"/>
                      <a:gd name="connsiteY1" fmla="*/ 0 h 403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1">
                        <a:moveTo>
                          <a:pt x="0" y="403901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5" name="フリーフォーム 1254">
                    <a:extLst>
                      <a:ext uri="{FF2B5EF4-FFF2-40B4-BE49-F238E27FC236}">
                        <a16:creationId xmlns:a16="http://schemas.microsoft.com/office/drawing/2014/main" id="{953067E2-16AC-DFC0-69E9-516EEE07D2EF}"/>
                      </a:ext>
                    </a:extLst>
                  </p:cNvPr>
                  <p:cNvSpPr/>
                  <p:nvPr/>
                </p:nvSpPr>
                <p:spPr>
                  <a:xfrm>
                    <a:off x="4020873" y="3608134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6" name="フリーフォーム 1255">
                    <a:extLst>
                      <a:ext uri="{FF2B5EF4-FFF2-40B4-BE49-F238E27FC236}">
                        <a16:creationId xmlns:a16="http://schemas.microsoft.com/office/drawing/2014/main" id="{0A70A71C-69D7-1AC7-C88F-F1C774DEB8A4}"/>
                      </a:ext>
                    </a:extLst>
                  </p:cNvPr>
                  <p:cNvSpPr/>
                  <p:nvPr/>
                </p:nvSpPr>
                <p:spPr>
                  <a:xfrm>
                    <a:off x="4425264" y="3608134"/>
                    <a:ext cx="9510" cy="403901"/>
                  </a:xfrm>
                  <a:custGeom>
                    <a:avLst/>
                    <a:gdLst>
                      <a:gd name="connsiteX0" fmla="*/ 0 w 9510"/>
                      <a:gd name="connsiteY0" fmla="*/ 403902 h 403901"/>
                      <a:gd name="connsiteX1" fmla="*/ 0 w 9510"/>
                      <a:gd name="connsiteY1" fmla="*/ 0 h 403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1">
                        <a:moveTo>
                          <a:pt x="0" y="403902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7" name="フリーフォーム 1256">
                    <a:extLst>
                      <a:ext uri="{FF2B5EF4-FFF2-40B4-BE49-F238E27FC236}">
                        <a16:creationId xmlns:a16="http://schemas.microsoft.com/office/drawing/2014/main" id="{FD373E2A-2DE8-4514-B6B2-AABDDC7C63D8}"/>
                      </a:ext>
                    </a:extLst>
                  </p:cNvPr>
                  <p:cNvSpPr/>
                  <p:nvPr/>
                </p:nvSpPr>
                <p:spPr>
                  <a:xfrm>
                    <a:off x="3616474" y="3608133"/>
                    <a:ext cx="404399" cy="9498"/>
                  </a:xfrm>
                  <a:custGeom>
                    <a:avLst/>
                    <a:gdLst>
                      <a:gd name="connsiteX0" fmla="*/ 0 w 404399"/>
                      <a:gd name="connsiteY0" fmla="*/ 0 h 9498"/>
                      <a:gd name="connsiteX1" fmla="*/ 404400 w 404399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9" h="9498">
                        <a:moveTo>
                          <a:pt x="0" y="0"/>
                        </a:moveTo>
                        <a:lnTo>
                          <a:pt x="40440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8" name="フリーフォーム 1257">
                    <a:extLst>
                      <a:ext uri="{FF2B5EF4-FFF2-40B4-BE49-F238E27FC236}">
                        <a16:creationId xmlns:a16="http://schemas.microsoft.com/office/drawing/2014/main" id="{3DE6B11E-F063-4E5A-405C-9905DC5FBC1F}"/>
                      </a:ext>
                    </a:extLst>
                  </p:cNvPr>
                  <p:cNvSpPr/>
                  <p:nvPr/>
                </p:nvSpPr>
                <p:spPr>
                  <a:xfrm>
                    <a:off x="4344388" y="3486964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59" name="フリーフォーム 1258">
                    <a:extLst>
                      <a:ext uri="{FF2B5EF4-FFF2-40B4-BE49-F238E27FC236}">
                        <a16:creationId xmlns:a16="http://schemas.microsoft.com/office/drawing/2014/main" id="{219E2BE5-6E40-74E2-ECE0-3738D8047946}"/>
                      </a:ext>
                    </a:extLst>
                  </p:cNvPr>
                  <p:cNvSpPr/>
                  <p:nvPr/>
                </p:nvSpPr>
                <p:spPr>
                  <a:xfrm>
                    <a:off x="4425292" y="3890865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1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1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0" name="フリーフォーム 1259">
                    <a:extLst>
                      <a:ext uri="{FF2B5EF4-FFF2-40B4-BE49-F238E27FC236}">
                        <a16:creationId xmlns:a16="http://schemas.microsoft.com/office/drawing/2014/main" id="{92E7B487-C7A6-C7E3-609B-60A63CB362A8}"/>
                      </a:ext>
                    </a:extLst>
                  </p:cNvPr>
                  <p:cNvSpPr/>
                  <p:nvPr/>
                </p:nvSpPr>
                <p:spPr>
                  <a:xfrm>
                    <a:off x="3940016" y="3486964"/>
                    <a:ext cx="404399" cy="9498"/>
                  </a:xfrm>
                  <a:custGeom>
                    <a:avLst/>
                    <a:gdLst>
                      <a:gd name="connsiteX0" fmla="*/ 0 w 404399"/>
                      <a:gd name="connsiteY0" fmla="*/ 0 h 9498"/>
                      <a:gd name="connsiteX1" fmla="*/ 404400 w 404399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9" h="9498">
                        <a:moveTo>
                          <a:pt x="0" y="0"/>
                        </a:moveTo>
                        <a:lnTo>
                          <a:pt x="40440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1" name="フリーフォーム 1260">
                    <a:extLst>
                      <a:ext uri="{FF2B5EF4-FFF2-40B4-BE49-F238E27FC236}">
                        <a16:creationId xmlns:a16="http://schemas.microsoft.com/office/drawing/2014/main" id="{E1CB079A-35D8-5215-729A-65C33DFB5141}"/>
                      </a:ext>
                    </a:extLst>
                  </p:cNvPr>
                  <p:cNvSpPr/>
                  <p:nvPr/>
                </p:nvSpPr>
                <p:spPr>
                  <a:xfrm>
                    <a:off x="3212159" y="3486956"/>
                    <a:ext cx="323523" cy="121170"/>
                  </a:xfrm>
                  <a:custGeom>
                    <a:avLst/>
                    <a:gdLst>
                      <a:gd name="connsiteX0" fmla="*/ 0 w 323523"/>
                      <a:gd name="connsiteY0" fmla="*/ 121170 h 121170"/>
                      <a:gd name="connsiteX1" fmla="*/ 323524 w 323523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23" h="121170">
                        <a:moveTo>
                          <a:pt x="0" y="121170"/>
                        </a:moveTo>
                        <a:lnTo>
                          <a:pt x="32352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2" name="フリーフォーム 1261">
                    <a:extLst>
                      <a:ext uri="{FF2B5EF4-FFF2-40B4-BE49-F238E27FC236}">
                        <a16:creationId xmlns:a16="http://schemas.microsoft.com/office/drawing/2014/main" id="{64C80D99-9D70-91CA-0B0D-F2D0325274E4}"/>
                      </a:ext>
                    </a:extLst>
                  </p:cNvPr>
                  <p:cNvSpPr/>
                  <p:nvPr/>
                </p:nvSpPr>
                <p:spPr>
                  <a:xfrm>
                    <a:off x="3535654" y="3486964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63" name="フリーフォーム 1262">
                    <a:extLst>
                      <a:ext uri="{FF2B5EF4-FFF2-40B4-BE49-F238E27FC236}">
                        <a16:creationId xmlns:a16="http://schemas.microsoft.com/office/drawing/2014/main" id="{6CBC134E-2B35-1935-CE92-DE31ACC79DBA}"/>
                      </a:ext>
                    </a:extLst>
                  </p:cNvPr>
                  <p:cNvSpPr/>
                  <p:nvPr/>
                </p:nvSpPr>
                <p:spPr>
                  <a:xfrm>
                    <a:off x="4425292" y="3486956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0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0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23" name="グラフィックス 433">
                  <a:extLst>
                    <a:ext uri="{FF2B5EF4-FFF2-40B4-BE49-F238E27FC236}">
                      <a16:creationId xmlns:a16="http://schemas.microsoft.com/office/drawing/2014/main" id="{88E29F63-C19F-BE66-EEFE-F590277CA29E}"/>
                    </a:ext>
                  </a:extLst>
                </p:cNvPr>
                <p:cNvGrpSpPr/>
                <p:nvPr/>
              </p:nvGrpSpPr>
              <p:grpSpPr>
                <a:xfrm>
                  <a:off x="703478" y="5304510"/>
                  <a:ext cx="404436" cy="403915"/>
                  <a:chOff x="703478" y="5304510"/>
                  <a:chExt cx="404436" cy="403915"/>
                </a:xfrm>
              </p:grpSpPr>
              <p:sp>
                <p:nvSpPr>
                  <p:cNvPr id="1237" name="フリーフォーム 1236">
                    <a:extLst>
                      <a:ext uri="{FF2B5EF4-FFF2-40B4-BE49-F238E27FC236}">
                        <a16:creationId xmlns:a16="http://schemas.microsoft.com/office/drawing/2014/main" id="{D17E4DCB-4244-24EC-0407-D7FAC65B6406}"/>
                      </a:ext>
                    </a:extLst>
                  </p:cNvPr>
                  <p:cNvSpPr/>
                  <p:nvPr/>
                </p:nvSpPr>
                <p:spPr>
                  <a:xfrm>
                    <a:off x="1107846" y="5304520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8" name="フリーフォーム 1237">
                    <a:extLst>
                      <a:ext uri="{FF2B5EF4-FFF2-40B4-BE49-F238E27FC236}">
                        <a16:creationId xmlns:a16="http://schemas.microsoft.com/office/drawing/2014/main" id="{DE6C9CA0-DC24-3FA3-E06C-31B49D846601}"/>
                      </a:ext>
                    </a:extLst>
                  </p:cNvPr>
                  <p:cNvSpPr/>
                  <p:nvPr/>
                </p:nvSpPr>
                <p:spPr>
                  <a:xfrm>
                    <a:off x="703478" y="5304520"/>
                    <a:ext cx="404395" cy="9498"/>
                  </a:xfrm>
                  <a:custGeom>
                    <a:avLst/>
                    <a:gdLst>
                      <a:gd name="connsiteX0" fmla="*/ 0 w 404395"/>
                      <a:gd name="connsiteY0" fmla="*/ 0 h 9498"/>
                      <a:gd name="connsiteX1" fmla="*/ 404396 w 404395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5" h="9498">
                        <a:moveTo>
                          <a:pt x="0" y="0"/>
                        </a:moveTo>
                        <a:lnTo>
                          <a:pt x="404396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9" name="フリーフォーム 1238">
                    <a:extLst>
                      <a:ext uri="{FF2B5EF4-FFF2-40B4-BE49-F238E27FC236}">
                        <a16:creationId xmlns:a16="http://schemas.microsoft.com/office/drawing/2014/main" id="{F1BE34A7-4144-4734-C02C-2C72DC6F775A}"/>
                      </a:ext>
                    </a:extLst>
                  </p:cNvPr>
                  <p:cNvSpPr/>
                  <p:nvPr/>
                </p:nvSpPr>
                <p:spPr>
                  <a:xfrm>
                    <a:off x="703478" y="5708426"/>
                    <a:ext cx="404395" cy="9498"/>
                  </a:xfrm>
                  <a:custGeom>
                    <a:avLst/>
                    <a:gdLst>
                      <a:gd name="connsiteX0" fmla="*/ 0 w 404395"/>
                      <a:gd name="connsiteY0" fmla="*/ 0 h 9498"/>
                      <a:gd name="connsiteX1" fmla="*/ 404396 w 404395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5" h="9498">
                        <a:moveTo>
                          <a:pt x="0" y="0"/>
                        </a:moveTo>
                        <a:lnTo>
                          <a:pt x="404396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0" name="フリーフォーム 1239">
                    <a:extLst>
                      <a:ext uri="{FF2B5EF4-FFF2-40B4-BE49-F238E27FC236}">
                        <a16:creationId xmlns:a16="http://schemas.microsoft.com/office/drawing/2014/main" id="{174517D3-CAF5-C717-4EC4-D280848193B8}"/>
                      </a:ext>
                    </a:extLst>
                  </p:cNvPr>
                  <p:cNvSpPr/>
                  <p:nvPr/>
                </p:nvSpPr>
                <p:spPr>
                  <a:xfrm>
                    <a:off x="703478" y="5304520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1" name="フリーフォーム 1240">
                    <a:extLst>
                      <a:ext uri="{FF2B5EF4-FFF2-40B4-BE49-F238E27FC236}">
                        <a16:creationId xmlns:a16="http://schemas.microsoft.com/office/drawing/2014/main" id="{FF1C1CDF-FEB8-2487-48FE-452BB26A4B45}"/>
                      </a:ext>
                    </a:extLst>
                  </p:cNvPr>
                  <p:cNvSpPr/>
                  <p:nvPr/>
                </p:nvSpPr>
                <p:spPr>
                  <a:xfrm>
                    <a:off x="703519" y="5304510"/>
                    <a:ext cx="404395" cy="9498"/>
                  </a:xfrm>
                  <a:custGeom>
                    <a:avLst/>
                    <a:gdLst>
                      <a:gd name="connsiteX0" fmla="*/ 0 w 404395"/>
                      <a:gd name="connsiteY0" fmla="*/ 0 h 9498"/>
                      <a:gd name="connsiteX1" fmla="*/ 404395 w 404395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5" h="9498">
                        <a:moveTo>
                          <a:pt x="0" y="0"/>
                        </a:moveTo>
                        <a:lnTo>
                          <a:pt x="404395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24" name="グラフィックス 433">
                  <a:extLst>
                    <a:ext uri="{FF2B5EF4-FFF2-40B4-BE49-F238E27FC236}">
                      <a16:creationId xmlns:a16="http://schemas.microsoft.com/office/drawing/2014/main" id="{D1BE7951-AD8C-357C-B7D7-2538938868C4}"/>
                    </a:ext>
                  </a:extLst>
                </p:cNvPr>
                <p:cNvGrpSpPr/>
                <p:nvPr/>
              </p:nvGrpSpPr>
              <p:grpSpPr>
                <a:xfrm>
                  <a:off x="1997647" y="3486964"/>
                  <a:ext cx="727933" cy="121177"/>
                  <a:chOff x="1997647" y="3486964"/>
                  <a:chExt cx="727933" cy="121177"/>
                </a:xfrm>
              </p:grpSpPr>
              <p:sp>
                <p:nvSpPr>
                  <p:cNvPr id="1232" name="フリーフォーム 1231">
                    <a:extLst>
                      <a:ext uri="{FF2B5EF4-FFF2-40B4-BE49-F238E27FC236}">
                        <a16:creationId xmlns:a16="http://schemas.microsoft.com/office/drawing/2014/main" id="{F78AB090-43C5-31CC-80AC-3DDEAE8A66AD}"/>
                      </a:ext>
                    </a:extLst>
                  </p:cNvPr>
                  <p:cNvSpPr/>
                  <p:nvPr/>
                </p:nvSpPr>
                <p:spPr>
                  <a:xfrm>
                    <a:off x="2402066" y="3486964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0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0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3" name="フリーフォーム 1232">
                    <a:extLst>
                      <a:ext uri="{FF2B5EF4-FFF2-40B4-BE49-F238E27FC236}">
                        <a16:creationId xmlns:a16="http://schemas.microsoft.com/office/drawing/2014/main" id="{120EA3D9-44F4-6CD1-195D-206349D25A0E}"/>
                      </a:ext>
                    </a:extLst>
                  </p:cNvPr>
                  <p:cNvSpPr/>
                  <p:nvPr/>
                </p:nvSpPr>
                <p:spPr>
                  <a:xfrm>
                    <a:off x="1997647" y="3608141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4" name="フリーフォーム 1233">
                    <a:extLst>
                      <a:ext uri="{FF2B5EF4-FFF2-40B4-BE49-F238E27FC236}">
                        <a16:creationId xmlns:a16="http://schemas.microsoft.com/office/drawing/2014/main" id="{22AEA8F8-C77C-0D00-C499-29C6E2600ED9}"/>
                      </a:ext>
                    </a:extLst>
                  </p:cNvPr>
                  <p:cNvSpPr/>
                  <p:nvPr/>
                </p:nvSpPr>
                <p:spPr>
                  <a:xfrm>
                    <a:off x="1997704" y="3486964"/>
                    <a:ext cx="323514" cy="121170"/>
                  </a:xfrm>
                  <a:custGeom>
                    <a:avLst/>
                    <a:gdLst>
                      <a:gd name="connsiteX0" fmla="*/ 0 w 323514"/>
                      <a:gd name="connsiteY0" fmla="*/ 121170 h 121170"/>
                      <a:gd name="connsiteX1" fmla="*/ 323514 w 323514"/>
                      <a:gd name="connsiteY1" fmla="*/ 0 h 121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0">
                        <a:moveTo>
                          <a:pt x="0" y="121170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5" name="フリーフォーム 1234">
                    <a:extLst>
                      <a:ext uri="{FF2B5EF4-FFF2-40B4-BE49-F238E27FC236}">
                        <a16:creationId xmlns:a16="http://schemas.microsoft.com/office/drawing/2014/main" id="{3E5B3F02-AA41-6C4B-EF06-3B16E2843257}"/>
                      </a:ext>
                    </a:extLst>
                  </p:cNvPr>
                  <p:cNvSpPr/>
                  <p:nvPr/>
                </p:nvSpPr>
                <p:spPr>
                  <a:xfrm>
                    <a:off x="2321190" y="3486971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6" name="フリーフォーム 1235">
                    <a:extLst>
                      <a:ext uri="{FF2B5EF4-FFF2-40B4-BE49-F238E27FC236}">
                        <a16:creationId xmlns:a16="http://schemas.microsoft.com/office/drawing/2014/main" id="{928CBB17-0782-ED0C-900D-BA5D2880CB28}"/>
                      </a:ext>
                    </a:extLst>
                  </p:cNvPr>
                  <p:cNvSpPr/>
                  <p:nvPr/>
                </p:nvSpPr>
                <p:spPr>
                  <a:xfrm>
                    <a:off x="1997647" y="3608142"/>
                    <a:ext cx="404390" cy="9498"/>
                  </a:xfrm>
                  <a:custGeom>
                    <a:avLst/>
                    <a:gdLst>
                      <a:gd name="connsiteX0" fmla="*/ 0 w 404390"/>
                      <a:gd name="connsiteY0" fmla="*/ 0 h 9498"/>
                      <a:gd name="connsiteX1" fmla="*/ 404390 w 404390"/>
                      <a:gd name="connsiteY1" fmla="*/ 0 h 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404390" h="9498">
                        <a:moveTo>
                          <a:pt x="0" y="0"/>
                        </a:moveTo>
                        <a:lnTo>
                          <a:pt x="40439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25" name="グラフィックス 433">
                  <a:extLst>
                    <a:ext uri="{FF2B5EF4-FFF2-40B4-BE49-F238E27FC236}">
                      <a16:creationId xmlns:a16="http://schemas.microsoft.com/office/drawing/2014/main" id="{B6313E7C-7696-4C9E-FA5F-AC01D004B81C}"/>
                    </a:ext>
                  </a:extLst>
                </p:cNvPr>
                <p:cNvGrpSpPr/>
                <p:nvPr/>
              </p:nvGrpSpPr>
              <p:grpSpPr>
                <a:xfrm>
                  <a:off x="4425216" y="4698166"/>
                  <a:ext cx="323590" cy="525081"/>
                  <a:chOff x="4425216" y="4698166"/>
                  <a:chExt cx="323590" cy="525081"/>
                </a:xfrm>
              </p:grpSpPr>
              <p:sp>
                <p:nvSpPr>
                  <p:cNvPr id="1227" name="フリーフォーム 1226">
                    <a:extLst>
                      <a:ext uri="{FF2B5EF4-FFF2-40B4-BE49-F238E27FC236}">
                        <a16:creationId xmlns:a16="http://schemas.microsoft.com/office/drawing/2014/main" id="{A23B9BEA-7C9F-9B42-7DEA-3CB204FDDF0F}"/>
                      </a:ext>
                    </a:extLst>
                  </p:cNvPr>
                  <p:cNvSpPr/>
                  <p:nvPr/>
                </p:nvSpPr>
                <p:spPr>
                  <a:xfrm>
                    <a:off x="4748730" y="4698176"/>
                    <a:ext cx="9510" cy="403896"/>
                  </a:xfrm>
                  <a:custGeom>
                    <a:avLst/>
                    <a:gdLst>
                      <a:gd name="connsiteX0" fmla="*/ 0 w 9510"/>
                      <a:gd name="connsiteY0" fmla="*/ 403897 h 403896"/>
                      <a:gd name="connsiteX1" fmla="*/ 0 w 9510"/>
                      <a:gd name="connsiteY1" fmla="*/ 0 h 403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896">
                        <a:moveTo>
                          <a:pt x="0" y="403897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8" name="フリーフォーム 1227">
                    <a:extLst>
                      <a:ext uri="{FF2B5EF4-FFF2-40B4-BE49-F238E27FC236}">
                        <a16:creationId xmlns:a16="http://schemas.microsoft.com/office/drawing/2014/main" id="{477A24CE-0BE0-FFA3-D16C-4DCA83D81E6D}"/>
                      </a:ext>
                    </a:extLst>
                  </p:cNvPr>
                  <p:cNvSpPr/>
                  <p:nvPr/>
                </p:nvSpPr>
                <p:spPr>
                  <a:xfrm>
                    <a:off x="4425216" y="4819342"/>
                    <a:ext cx="9510" cy="403906"/>
                  </a:xfrm>
                  <a:custGeom>
                    <a:avLst/>
                    <a:gdLst>
                      <a:gd name="connsiteX0" fmla="*/ 0 w 9510"/>
                      <a:gd name="connsiteY0" fmla="*/ 403906 h 403906"/>
                      <a:gd name="connsiteX1" fmla="*/ 0 w 9510"/>
                      <a:gd name="connsiteY1" fmla="*/ 0 h 403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510" h="403906">
                        <a:moveTo>
                          <a:pt x="0" y="403906"/>
                        </a:moveTo>
                        <a:lnTo>
                          <a:pt x="0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29" name="フリーフォーム 1228">
                    <a:extLst>
                      <a:ext uri="{FF2B5EF4-FFF2-40B4-BE49-F238E27FC236}">
                        <a16:creationId xmlns:a16="http://schemas.microsoft.com/office/drawing/2014/main" id="{87F83D08-C2D2-AFC7-8DDC-E299CA1F2B01}"/>
                      </a:ext>
                    </a:extLst>
                  </p:cNvPr>
                  <p:cNvSpPr/>
                  <p:nvPr/>
                </p:nvSpPr>
                <p:spPr>
                  <a:xfrm>
                    <a:off x="4425245" y="5102073"/>
                    <a:ext cx="323514" cy="121175"/>
                  </a:xfrm>
                  <a:custGeom>
                    <a:avLst/>
                    <a:gdLst>
                      <a:gd name="connsiteX0" fmla="*/ 0 w 323514"/>
                      <a:gd name="connsiteY0" fmla="*/ 121176 h 121175"/>
                      <a:gd name="connsiteX1" fmla="*/ 323514 w 323514"/>
                      <a:gd name="connsiteY1" fmla="*/ 0 h 121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75">
                        <a:moveTo>
                          <a:pt x="0" y="121176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0" name="フリーフォーム 1229">
                    <a:extLst>
                      <a:ext uri="{FF2B5EF4-FFF2-40B4-BE49-F238E27FC236}">
                        <a16:creationId xmlns:a16="http://schemas.microsoft.com/office/drawing/2014/main" id="{74D06D90-E228-F945-0114-DF464FBF2670}"/>
                      </a:ext>
                    </a:extLst>
                  </p:cNvPr>
                  <p:cNvSpPr/>
                  <p:nvPr/>
                </p:nvSpPr>
                <p:spPr>
                  <a:xfrm>
                    <a:off x="4425245" y="4698166"/>
                    <a:ext cx="323514" cy="121166"/>
                  </a:xfrm>
                  <a:custGeom>
                    <a:avLst/>
                    <a:gdLst>
                      <a:gd name="connsiteX0" fmla="*/ 0 w 323514"/>
                      <a:gd name="connsiteY0" fmla="*/ 121166 h 121166"/>
                      <a:gd name="connsiteX1" fmla="*/ 323514 w 323514"/>
                      <a:gd name="connsiteY1" fmla="*/ 0 h 1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14" h="121166">
                        <a:moveTo>
                          <a:pt x="0" y="121166"/>
                        </a:moveTo>
                        <a:lnTo>
                          <a:pt x="32351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  <p:sp>
                <p:nvSpPr>
                  <p:cNvPr id="1231" name="フリーフォーム 1230">
                    <a:extLst>
                      <a:ext uri="{FF2B5EF4-FFF2-40B4-BE49-F238E27FC236}">
                        <a16:creationId xmlns:a16="http://schemas.microsoft.com/office/drawing/2014/main" id="{99AA2569-79E5-5DAF-9BF7-30FC6F7AA4F8}"/>
                      </a:ext>
                    </a:extLst>
                  </p:cNvPr>
                  <p:cNvSpPr/>
                  <p:nvPr/>
                </p:nvSpPr>
                <p:spPr>
                  <a:xfrm>
                    <a:off x="4425283" y="4698166"/>
                    <a:ext cx="323523" cy="121166"/>
                  </a:xfrm>
                  <a:custGeom>
                    <a:avLst/>
                    <a:gdLst>
                      <a:gd name="connsiteX0" fmla="*/ 0 w 323523"/>
                      <a:gd name="connsiteY0" fmla="*/ 121166 h 121166"/>
                      <a:gd name="connsiteX1" fmla="*/ 323524 w 323523"/>
                      <a:gd name="connsiteY1" fmla="*/ 0 h 1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23523" h="121166">
                        <a:moveTo>
                          <a:pt x="0" y="121166"/>
                        </a:moveTo>
                        <a:lnTo>
                          <a:pt x="323524" y="0"/>
                        </a:lnTo>
                      </a:path>
                    </a:pathLst>
                  </a:custGeom>
                  <a:ln w="15875" cap="flat">
                    <a:solidFill>
                      <a:srgbClr val="00000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1226" name="フリーフォーム 1225">
                  <a:extLst>
                    <a:ext uri="{FF2B5EF4-FFF2-40B4-BE49-F238E27FC236}">
                      <a16:creationId xmlns:a16="http://schemas.microsoft.com/office/drawing/2014/main" id="{ADE62334-2F69-18EB-FC95-FEAC1F715F4C}"/>
                    </a:ext>
                  </a:extLst>
                </p:cNvPr>
                <p:cNvSpPr/>
                <p:nvPr/>
              </p:nvSpPr>
              <p:spPr>
                <a:xfrm>
                  <a:off x="4425283" y="4294256"/>
                  <a:ext cx="323523" cy="121169"/>
                </a:xfrm>
                <a:custGeom>
                  <a:avLst/>
                  <a:gdLst>
                    <a:gd name="connsiteX0" fmla="*/ 0 w 323523"/>
                    <a:gd name="connsiteY0" fmla="*/ 121170 h 121169"/>
                    <a:gd name="connsiteX1" fmla="*/ 323524 w 323523"/>
                    <a:gd name="connsiteY1" fmla="*/ 0 h 121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3523" h="121169">
                      <a:moveTo>
                        <a:pt x="0" y="121170"/>
                      </a:moveTo>
                      <a:lnTo>
                        <a:pt x="323524" y="0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212" name="グラフィックス 433">
                <a:extLst>
                  <a:ext uri="{FF2B5EF4-FFF2-40B4-BE49-F238E27FC236}">
                    <a16:creationId xmlns:a16="http://schemas.microsoft.com/office/drawing/2014/main" id="{92038161-421B-E38C-1089-2D9001506ADC}"/>
                  </a:ext>
                </a:extLst>
              </p:cNvPr>
              <p:cNvGrpSpPr/>
              <p:nvPr/>
            </p:nvGrpSpPr>
            <p:grpSpPr>
              <a:xfrm>
                <a:off x="599383" y="3640717"/>
                <a:ext cx="4114026" cy="2290087"/>
                <a:chOff x="669125" y="3452632"/>
                <a:chExt cx="4114026" cy="2290087"/>
              </a:xfrm>
              <a:solidFill>
                <a:srgbClr val="000000"/>
              </a:solidFill>
            </p:grpSpPr>
            <p:sp>
              <p:nvSpPr>
                <p:cNvPr id="1213" name="フリーフォーム 1212">
                  <a:extLst>
                    <a:ext uri="{FF2B5EF4-FFF2-40B4-BE49-F238E27FC236}">
                      <a16:creationId xmlns:a16="http://schemas.microsoft.com/office/drawing/2014/main" id="{A7051F63-6852-51AB-3000-FEE751213C86}"/>
                    </a:ext>
                  </a:extLst>
                </p:cNvPr>
                <p:cNvSpPr/>
                <p:nvPr/>
              </p:nvSpPr>
              <p:spPr>
                <a:xfrm>
                  <a:off x="669125" y="4058467"/>
                  <a:ext cx="68747" cy="68663"/>
                </a:xfrm>
                <a:custGeom>
                  <a:avLst/>
                  <a:gdLst>
                    <a:gd name="connsiteX0" fmla="*/ 68747 w 68747"/>
                    <a:gd name="connsiteY0" fmla="*/ 34332 h 68663"/>
                    <a:gd name="connsiteX1" fmla="*/ 34374 w 68747"/>
                    <a:gd name="connsiteY1" fmla="*/ 68663 h 68663"/>
                    <a:gd name="connsiteX2" fmla="*/ 0 w 68747"/>
                    <a:gd name="connsiteY2" fmla="*/ 34332 h 68663"/>
                    <a:gd name="connsiteX3" fmla="*/ 34374 w 68747"/>
                    <a:gd name="connsiteY3" fmla="*/ 0 h 68663"/>
                    <a:gd name="connsiteX4" fmla="*/ 68747 w 68747"/>
                    <a:gd name="connsiteY4" fmla="*/ 34332 h 6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47" h="68663">
                      <a:moveTo>
                        <a:pt x="68747" y="34332"/>
                      </a:moveTo>
                      <a:cubicBezTo>
                        <a:pt x="68747" y="53292"/>
                        <a:pt x="53358" y="68663"/>
                        <a:pt x="34374" y="68663"/>
                      </a:cubicBezTo>
                      <a:cubicBezTo>
                        <a:pt x="15390" y="68663"/>
                        <a:pt x="0" y="53292"/>
                        <a:pt x="0" y="34332"/>
                      </a:cubicBezTo>
                      <a:cubicBezTo>
                        <a:pt x="0" y="15371"/>
                        <a:pt x="15390" y="0"/>
                        <a:pt x="34374" y="0"/>
                      </a:cubicBezTo>
                      <a:cubicBezTo>
                        <a:pt x="53358" y="0"/>
                        <a:pt x="68747" y="15371"/>
                        <a:pt x="68747" y="343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14" name="フリーフォーム 1213">
                  <a:extLst>
                    <a:ext uri="{FF2B5EF4-FFF2-40B4-BE49-F238E27FC236}">
                      <a16:creationId xmlns:a16="http://schemas.microsoft.com/office/drawing/2014/main" id="{B4DB6864-35CD-F6A6-0084-A4021F8D6665}"/>
                    </a:ext>
                  </a:extLst>
                </p:cNvPr>
                <p:cNvSpPr/>
                <p:nvPr/>
              </p:nvSpPr>
              <p:spPr>
                <a:xfrm>
                  <a:off x="669145" y="5674056"/>
                  <a:ext cx="68747" cy="68663"/>
                </a:xfrm>
                <a:custGeom>
                  <a:avLst/>
                  <a:gdLst>
                    <a:gd name="connsiteX0" fmla="*/ 68747 w 68747"/>
                    <a:gd name="connsiteY0" fmla="*/ 34332 h 68663"/>
                    <a:gd name="connsiteX1" fmla="*/ 34374 w 68747"/>
                    <a:gd name="connsiteY1" fmla="*/ 68663 h 68663"/>
                    <a:gd name="connsiteX2" fmla="*/ 0 w 68747"/>
                    <a:gd name="connsiteY2" fmla="*/ 34332 h 68663"/>
                    <a:gd name="connsiteX3" fmla="*/ 34374 w 68747"/>
                    <a:gd name="connsiteY3" fmla="*/ 0 h 68663"/>
                    <a:gd name="connsiteX4" fmla="*/ 68747 w 68747"/>
                    <a:gd name="connsiteY4" fmla="*/ 34332 h 6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47" h="68663">
                      <a:moveTo>
                        <a:pt x="68747" y="34332"/>
                      </a:moveTo>
                      <a:cubicBezTo>
                        <a:pt x="68747" y="53293"/>
                        <a:pt x="53358" y="68663"/>
                        <a:pt x="34374" y="68663"/>
                      </a:cubicBezTo>
                      <a:cubicBezTo>
                        <a:pt x="15390" y="68663"/>
                        <a:pt x="0" y="53293"/>
                        <a:pt x="0" y="34332"/>
                      </a:cubicBezTo>
                      <a:cubicBezTo>
                        <a:pt x="0" y="15371"/>
                        <a:pt x="15390" y="0"/>
                        <a:pt x="34374" y="0"/>
                      </a:cubicBezTo>
                      <a:cubicBezTo>
                        <a:pt x="53358" y="0"/>
                        <a:pt x="68747" y="15371"/>
                        <a:pt x="68747" y="343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15" name="フリーフォーム 1214">
                  <a:extLst>
                    <a:ext uri="{FF2B5EF4-FFF2-40B4-BE49-F238E27FC236}">
                      <a16:creationId xmlns:a16="http://schemas.microsoft.com/office/drawing/2014/main" id="{A34BA7C8-02DA-03F9-F041-1D1745D7B3B4}"/>
                    </a:ext>
                  </a:extLst>
                </p:cNvPr>
                <p:cNvSpPr/>
                <p:nvPr/>
              </p:nvSpPr>
              <p:spPr>
                <a:xfrm>
                  <a:off x="2286636" y="3452640"/>
                  <a:ext cx="68747" cy="68663"/>
                </a:xfrm>
                <a:custGeom>
                  <a:avLst/>
                  <a:gdLst>
                    <a:gd name="connsiteX0" fmla="*/ 68747 w 68747"/>
                    <a:gd name="connsiteY0" fmla="*/ 34332 h 68663"/>
                    <a:gd name="connsiteX1" fmla="*/ 34374 w 68747"/>
                    <a:gd name="connsiteY1" fmla="*/ 68663 h 68663"/>
                    <a:gd name="connsiteX2" fmla="*/ 0 w 68747"/>
                    <a:gd name="connsiteY2" fmla="*/ 34332 h 68663"/>
                    <a:gd name="connsiteX3" fmla="*/ 34374 w 68747"/>
                    <a:gd name="connsiteY3" fmla="*/ 0 h 68663"/>
                    <a:gd name="connsiteX4" fmla="*/ 68747 w 68747"/>
                    <a:gd name="connsiteY4" fmla="*/ 34332 h 6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47" h="68663">
                      <a:moveTo>
                        <a:pt x="68747" y="34332"/>
                      </a:moveTo>
                      <a:cubicBezTo>
                        <a:pt x="68747" y="53293"/>
                        <a:pt x="53358" y="68663"/>
                        <a:pt x="34374" y="68663"/>
                      </a:cubicBezTo>
                      <a:cubicBezTo>
                        <a:pt x="15390" y="68663"/>
                        <a:pt x="0" y="53293"/>
                        <a:pt x="0" y="34332"/>
                      </a:cubicBezTo>
                      <a:cubicBezTo>
                        <a:pt x="0" y="15371"/>
                        <a:pt x="15390" y="0"/>
                        <a:pt x="34374" y="0"/>
                      </a:cubicBezTo>
                      <a:cubicBezTo>
                        <a:pt x="53358" y="0"/>
                        <a:pt x="68747" y="15371"/>
                        <a:pt x="68747" y="343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16" name="フリーフォーム 1215">
                  <a:extLst>
                    <a:ext uri="{FF2B5EF4-FFF2-40B4-BE49-F238E27FC236}">
                      <a16:creationId xmlns:a16="http://schemas.microsoft.com/office/drawing/2014/main" id="{F8DB3B82-D3CC-2C68-012F-F924D65AD10D}"/>
                    </a:ext>
                  </a:extLst>
                </p:cNvPr>
                <p:cNvSpPr/>
                <p:nvPr/>
              </p:nvSpPr>
              <p:spPr>
                <a:xfrm>
                  <a:off x="3095521" y="4058463"/>
                  <a:ext cx="68747" cy="68663"/>
                </a:xfrm>
                <a:custGeom>
                  <a:avLst/>
                  <a:gdLst>
                    <a:gd name="connsiteX0" fmla="*/ 68747 w 68747"/>
                    <a:gd name="connsiteY0" fmla="*/ 34332 h 68663"/>
                    <a:gd name="connsiteX1" fmla="*/ 34374 w 68747"/>
                    <a:gd name="connsiteY1" fmla="*/ 68663 h 68663"/>
                    <a:gd name="connsiteX2" fmla="*/ 0 w 68747"/>
                    <a:gd name="connsiteY2" fmla="*/ 34332 h 68663"/>
                    <a:gd name="connsiteX3" fmla="*/ 34374 w 68747"/>
                    <a:gd name="connsiteY3" fmla="*/ 0 h 68663"/>
                    <a:gd name="connsiteX4" fmla="*/ 68747 w 68747"/>
                    <a:gd name="connsiteY4" fmla="*/ 34332 h 6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47" h="68663">
                      <a:moveTo>
                        <a:pt x="68747" y="34332"/>
                      </a:moveTo>
                      <a:cubicBezTo>
                        <a:pt x="68747" y="53293"/>
                        <a:pt x="53358" y="68663"/>
                        <a:pt x="34374" y="68663"/>
                      </a:cubicBezTo>
                      <a:cubicBezTo>
                        <a:pt x="15390" y="68663"/>
                        <a:pt x="0" y="53293"/>
                        <a:pt x="0" y="34332"/>
                      </a:cubicBezTo>
                      <a:cubicBezTo>
                        <a:pt x="0" y="15371"/>
                        <a:pt x="15389" y="0"/>
                        <a:pt x="34374" y="0"/>
                      </a:cubicBezTo>
                      <a:cubicBezTo>
                        <a:pt x="53358" y="0"/>
                        <a:pt x="68747" y="15371"/>
                        <a:pt x="68747" y="343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17" name="フリーフォーム 1216">
                  <a:extLst>
                    <a:ext uri="{FF2B5EF4-FFF2-40B4-BE49-F238E27FC236}">
                      <a16:creationId xmlns:a16="http://schemas.microsoft.com/office/drawing/2014/main" id="{7F334733-1FB3-39BF-FA8A-C84FEB8CF7CD}"/>
                    </a:ext>
                  </a:extLst>
                </p:cNvPr>
                <p:cNvSpPr/>
                <p:nvPr/>
              </p:nvSpPr>
              <p:spPr>
                <a:xfrm>
                  <a:off x="3095578" y="5674056"/>
                  <a:ext cx="68747" cy="68663"/>
                </a:xfrm>
                <a:custGeom>
                  <a:avLst/>
                  <a:gdLst>
                    <a:gd name="connsiteX0" fmla="*/ 68747 w 68747"/>
                    <a:gd name="connsiteY0" fmla="*/ 34332 h 68663"/>
                    <a:gd name="connsiteX1" fmla="*/ 34374 w 68747"/>
                    <a:gd name="connsiteY1" fmla="*/ 68663 h 68663"/>
                    <a:gd name="connsiteX2" fmla="*/ 0 w 68747"/>
                    <a:gd name="connsiteY2" fmla="*/ 34332 h 68663"/>
                    <a:gd name="connsiteX3" fmla="*/ 34374 w 68747"/>
                    <a:gd name="connsiteY3" fmla="*/ 0 h 68663"/>
                    <a:gd name="connsiteX4" fmla="*/ 68747 w 68747"/>
                    <a:gd name="connsiteY4" fmla="*/ 34332 h 6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47" h="68663">
                      <a:moveTo>
                        <a:pt x="68747" y="34332"/>
                      </a:moveTo>
                      <a:cubicBezTo>
                        <a:pt x="68747" y="53293"/>
                        <a:pt x="53358" y="68663"/>
                        <a:pt x="34374" y="68663"/>
                      </a:cubicBezTo>
                      <a:cubicBezTo>
                        <a:pt x="15390" y="68663"/>
                        <a:pt x="0" y="53293"/>
                        <a:pt x="0" y="34332"/>
                      </a:cubicBezTo>
                      <a:cubicBezTo>
                        <a:pt x="0" y="15371"/>
                        <a:pt x="15390" y="0"/>
                        <a:pt x="34374" y="0"/>
                      </a:cubicBezTo>
                      <a:cubicBezTo>
                        <a:pt x="53358" y="0"/>
                        <a:pt x="68747" y="15371"/>
                        <a:pt x="68747" y="343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18" name="フリーフォーム 1217">
                  <a:extLst>
                    <a:ext uri="{FF2B5EF4-FFF2-40B4-BE49-F238E27FC236}">
                      <a16:creationId xmlns:a16="http://schemas.microsoft.com/office/drawing/2014/main" id="{77409B54-C49A-CC8F-1462-BC980ED04722}"/>
                    </a:ext>
                  </a:extLst>
                </p:cNvPr>
                <p:cNvSpPr/>
                <p:nvPr/>
              </p:nvSpPr>
              <p:spPr>
                <a:xfrm>
                  <a:off x="4714357" y="5064169"/>
                  <a:ext cx="68747" cy="68663"/>
                </a:xfrm>
                <a:custGeom>
                  <a:avLst/>
                  <a:gdLst>
                    <a:gd name="connsiteX0" fmla="*/ 68747 w 68747"/>
                    <a:gd name="connsiteY0" fmla="*/ 34332 h 68663"/>
                    <a:gd name="connsiteX1" fmla="*/ 34374 w 68747"/>
                    <a:gd name="connsiteY1" fmla="*/ 68663 h 68663"/>
                    <a:gd name="connsiteX2" fmla="*/ 0 w 68747"/>
                    <a:gd name="connsiteY2" fmla="*/ 34332 h 68663"/>
                    <a:gd name="connsiteX3" fmla="*/ 34374 w 68747"/>
                    <a:gd name="connsiteY3" fmla="*/ 0 h 68663"/>
                    <a:gd name="connsiteX4" fmla="*/ 68747 w 68747"/>
                    <a:gd name="connsiteY4" fmla="*/ 34332 h 6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47" h="68663">
                      <a:moveTo>
                        <a:pt x="68747" y="34332"/>
                      </a:moveTo>
                      <a:cubicBezTo>
                        <a:pt x="68747" y="53293"/>
                        <a:pt x="53358" y="68663"/>
                        <a:pt x="34374" y="68663"/>
                      </a:cubicBezTo>
                      <a:cubicBezTo>
                        <a:pt x="15390" y="68663"/>
                        <a:pt x="0" y="53293"/>
                        <a:pt x="0" y="34332"/>
                      </a:cubicBezTo>
                      <a:cubicBezTo>
                        <a:pt x="0" y="15371"/>
                        <a:pt x="15390" y="0"/>
                        <a:pt x="34374" y="0"/>
                      </a:cubicBezTo>
                      <a:cubicBezTo>
                        <a:pt x="53358" y="0"/>
                        <a:pt x="68747" y="15371"/>
                        <a:pt x="68747" y="343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219" name="フリーフォーム 1218">
                  <a:extLst>
                    <a:ext uri="{FF2B5EF4-FFF2-40B4-BE49-F238E27FC236}">
                      <a16:creationId xmlns:a16="http://schemas.microsoft.com/office/drawing/2014/main" id="{7FBF9173-3747-8BCA-2AE6-492704A4CE2D}"/>
                    </a:ext>
                  </a:extLst>
                </p:cNvPr>
                <p:cNvSpPr/>
                <p:nvPr/>
              </p:nvSpPr>
              <p:spPr>
                <a:xfrm>
                  <a:off x="4714404" y="3452632"/>
                  <a:ext cx="68747" cy="68663"/>
                </a:xfrm>
                <a:custGeom>
                  <a:avLst/>
                  <a:gdLst>
                    <a:gd name="connsiteX0" fmla="*/ 68747 w 68747"/>
                    <a:gd name="connsiteY0" fmla="*/ 34332 h 68663"/>
                    <a:gd name="connsiteX1" fmla="*/ 34374 w 68747"/>
                    <a:gd name="connsiteY1" fmla="*/ 68663 h 68663"/>
                    <a:gd name="connsiteX2" fmla="*/ 0 w 68747"/>
                    <a:gd name="connsiteY2" fmla="*/ 34332 h 68663"/>
                    <a:gd name="connsiteX3" fmla="*/ 34374 w 68747"/>
                    <a:gd name="connsiteY3" fmla="*/ 0 h 68663"/>
                    <a:gd name="connsiteX4" fmla="*/ 68747 w 68747"/>
                    <a:gd name="connsiteY4" fmla="*/ 34332 h 6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747" h="68663">
                      <a:moveTo>
                        <a:pt x="68747" y="34332"/>
                      </a:moveTo>
                      <a:cubicBezTo>
                        <a:pt x="68747" y="53293"/>
                        <a:pt x="53358" y="68663"/>
                        <a:pt x="34374" y="68663"/>
                      </a:cubicBezTo>
                      <a:cubicBezTo>
                        <a:pt x="15390" y="68663"/>
                        <a:pt x="0" y="53293"/>
                        <a:pt x="0" y="34332"/>
                      </a:cubicBezTo>
                      <a:cubicBezTo>
                        <a:pt x="0" y="15371"/>
                        <a:pt x="15390" y="0"/>
                        <a:pt x="34374" y="0"/>
                      </a:cubicBezTo>
                      <a:cubicBezTo>
                        <a:pt x="53358" y="0"/>
                        <a:pt x="68747" y="15371"/>
                        <a:pt x="68747" y="3433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12700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  <p:grpSp>
          <p:nvGrpSpPr>
            <p:cNvPr id="1198" name="グループ化 1197">
              <a:extLst>
                <a:ext uri="{FF2B5EF4-FFF2-40B4-BE49-F238E27FC236}">
                  <a16:creationId xmlns:a16="http://schemas.microsoft.com/office/drawing/2014/main" id="{8EE5A0E2-90FD-BD02-78A4-E58520E7F19D}"/>
                </a:ext>
              </a:extLst>
            </p:cNvPr>
            <p:cNvGrpSpPr/>
            <p:nvPr/>
          </p:nvGrpSpPr>
          <p:grpSpPr>
            <a:xfrm>
              <a:off x="638470" y="3561316"/>
              <a:ext cx="4052543" cy="2347728"/>
              <a:chOff x="638470" y="3561316"/>
              <a:chExt cx="4052543" cy="2347728"/>
            </a:xfrm>
          </p:grpSpPr>
          <p:sp>
            <p:nvSpPr>
              <p:cNvPr id="1199" name="テキスト ボックス 1198">
                <a:extLst>
                  <a:ext uri="{FF2B5EF4-FFF2-40B4-BE49-F238E27FC236}">
                    <a16:creationId xmlns:a16="http://schemas.microsoft.com/office/drawing/2014/main" id="{66ED7A9A-744D-8B53-908E-9FFB09796925}"/>
                  </a:ext>
                </a:extLst>
              </p:cNvPr>
              <p:cNvSpPr txBox="1"/>
              <p:nvPr/>
            </p:nvSpPr>
            <p:spPr>
              <a:xfrm>
                <a:off x="1049059" y="4529278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0" name="テキスト ボックス 1199">
                <a:extLst>
                  <a:ext uri="{FF2B5EF4-FFF2-40B4-BE49-F238E27FC236}">
                    <a16:creationId xmlns:a16="http://schemas.microsoft.com/office/drawing/2014/main" id="{74B6FCF8-92B2-6CF2-9B5E-D5775E9B6FD5}"/>
                  </a:ext>
                </a:extLst>
              </p:cNvPr>
              <p:cNvSpPr txBox="1"/>
              <p:nvPr/>
            </p:nvSpPr>
            <p:spPr>
              <a:xfrm>
                <a:off x="1482594" y="3939412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1" name="テキスト ボックス 1200">
                <a:extLst>
                  <a:ext uri="{FF2B5EF4-FFF2-40B4-BE49-F238E27FC236}">
                    <a16:creationId xmlns:a16="http://schemas.microsoft.com/office/drawing/2014/main" id="{E801CF2A-1326-7B7B-0378-6231462D7D1A}"/>
                  </a:ext>
                </a:extLst>
              </p:cNvPr>
              <p:cNvSpPr txBox="1"/>
              <p:nvPr/>
            </p:nvSpPr>
            <p:spPr>
              <a:xfrm>
                <a:off x="2494383" y="3561316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2" name="テキスト ボックス 1201">
                <a:extLst>
                  <a:ext uri="{FF2B5EF4-FFF2-40B4-BE49-F238E27FC236}">
                    <a16:creationId xmlns:a16="http://schemas.microsoft.com/office/drawing/2014/main" id="{34A52E3C-8AC4-B72C-2DC0-ACBCFE536DE2}"/>
                  </a:ext>
                </a:extLst>
              </p:cNvPr>
              <p:cNvSpPr txBox="1"/>
              <p:nvPr/>
            </p:nvSpPr>
            <p:spPr>
              <a:xfrm>
                <a:off x="1043358" y="5539712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3" name="テキスト ボックス 1202">
                <a:extLst>
                  <a:ext uri="{FF2B5EF4-FFF2-40B4-BE49-F238E27FC236}">
                    <a16:creationId xmlns:a16="http://schemas.microsoft.com/office/drawing/2014/main" id="{4B301E30-E082-43BD-4FEB-98B96A974DC7}"/>
                  </a:ext>
                </a:extLst>
              </p:cNvPr>
              <p:cNvSpPr txBox="1"/>
              <p:nvPr/>
            </p:nvSpPr>
            <p:spPr>
              <a:xfrm rot="5400000">
                <a:off x="2041662" y="5099138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4" name="テキスト ボックス 1203">
                <a:extLst>
                  <a:ext uri="{FF2B5EF4-FFF2-40B4-BE49-F238E27FC236}">
                    <a16:creationId xmlns:a16="http://schemas.microsoft.com/office/drawing/2014/main" id="{7435368F-0829-FEBD-D1E4-E01E4BA6B13C}"/>
                  </a:ext>
                </a:extLst>
              </p:cNvPr>
              <p:cNvSpPr txBox="1"/>
              <p:nvPr/>
            </p:nvSpPr>
            <p:spPr>
              <a:xfrm rot="5400000">
                <a:off x="3331240" y="4924107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5" name="テキスト ボックス 1204">
                <a:extLst>
                  <a:ext uri="{FF2B5EF4-FFF2-40B4-BE49-F238E27FC236}">
                    <a16:creationId xmlns:a16="http://schemas.microsoft.com/office/drawing/2014/main" id="{5C552E39-871F-6DE5-6268-C5D77D5BB140}"/>
                  </a:ext>
                </a:extLst>
              </p:cNvPr>
              <p:cNvSpPr txBox="1"/>
              <p:nvPr/>
            </p:nvSpPr>
            <p:spPr>
              <a:xfrm rot="5400000">
                <a:off x="4298598" y="4548858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6" name="テキスト ボックス 1205">
                <a:extLst>
                  <a:ext uri="{FF2B5EF4-FFF2-40B4-BE49-F238E27FC236}">
                    <a16:creationId xmlns:a16="http://schemas.microsoft.com/office/drawing/2014/main" id="{2983FEF5-F101-3A0F-78A8-CCFF6D9454FE}"/>
                  </a:ext>
                </a:extLst>
              </p:cNvPr>
              <p:cNvSpPr txBox="1"/>
              <p:nvPr/>
            </p:nvSpPr>
            <p:spPr>
              <a:xfrm rot="5400000">
                <a:off x="615387" y="5109678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7" name="テキスト ボックス 1206">
                <a:extLst>
                  <a:ext uri="{FF2B5EF4-FFF2-40B4-BE49-F238E27FC236}">
                    <a16:creationId xmlns:a16="http://schemas.microsoft.com/office/drawing/2014/main" id="{C447AF02-4DA1-E529-5F2C-5006E7A48B67}"/>
                  </a:ext>
                </a:extLst>
              </p:cNvPr>
              <p:cNvSpPr txBox="1"/>
              <p:nvPr/>
            </p:nvSpPr>
            <p:spPr>
              <a:xfrm rot="9462077">
                <a:off x="3177028" y="3652678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8" name="テキスト ボックス 1207">
                <a:extLst>
                  <a:ext uri="{FF2B5EF4-FFF2-40B4-BE49-F238E27FC236}">
                    <a16:creationId xmlns:a16="http://schemas.microsoft.com/office/drawing/2014/main" id="{01FEE332-7E76-35BC-638B-C9EDECC27734}"/>
                  </a:ext>
                </a:extLst>
              </p:cNvPr>
              <p:cNvSpPr txBox="1"/>
              <p:nvPr/>
            </p:nvSpPr>
            <p:spPr>
              <a:xfrm rot="9462077">
                <a:off x="1777342" y="3655704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09" name="テキスト ボックス 1208">
                <a:extLst>
                  <a:ext uri="{FF2B5EF4-FFF2-40B4-BE49-F238E27FC236}">
                    <a16:creationId xmlns:a16="http://schemas.microsoft.com/office/drawing/2014/main" id="{45B970E6-3FF9-272E-488B-F6B8F6BF1955}"/>
                  </a:ext>
                </a:extLst>
              </p:cNvPr>
              <p:cNvSpPr txBox="1"/>
              <p:nvPr/>
            </p:nvSpPr>
            <p:spPr>
              <a:xfrm rot="9462077">
                <a:off x="3984603" y="4055828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  <p:sp>
            <p:nvSpPr>
              <p:cNvPr id="1210" name="テキスト ボックス 1209">
                <a:extLst>
                  <a:ext uri="{FF2B5EF4-FFF2-40B4-BE49-F238E27FC236}">
                    <a16:creationId xmlns:a16="http://schemas.microsoft.com/office/drawing/2014/main" id="{8BC6517A-0C3C-E49A-E377-C47820F01AE6}"/>
                  </a:ext>
                </a:extLst>
              </p:cNvPr>
              <p:cNvSpPr txBox="1"/>
              <p:nvPr/>
            </p:nvSpPr>
            <p:spPr>
              <a:xfrm rot="9462077">
                <a:off x="3984603" y="5081532"/>
                <a:ext cx="41549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kumimoji="1" lang="en-US" altLang="ja-JP" dirty="0"/>
                  <a:t>…</a:t>
                </a:r>
                <a:endParaRPr kumimoji="1" lang="ja-JP" altLang="en-US"/>
              </a:p>
            </p:txBody>
          </p:sp>
        </p:grpSp>
      </p:grpSp>
      <p:grpSp>
        <p:nvGrpSpPr>
          <p:cNvPr id="1311" name="グラフィックス 433">
            <a:extLst>
              <a:ext uri="{FF2B5EF4-FFF2-40B4-BE49-F238E27FC236}">
                <a16:creationId xmlns:a16="http://schemas.microsoft.com/office/drawing/2014/main" id="{DF9E03F1-C662-71C8-A8FF-5AC87590B3E2}"/>
              </a:ext>
            </a:extLst>
          </p:cNvPr>
          <p:cNvGrpSpPr/>
          <p:nvPr/>
        </p:nvGrpSpPr>
        <p:grpSpPr>
          <a:xfrm>
            <a:off x="1812627" y="4004205"/>
            <a:ext cx="1928939" cy="714909"/>
            <a:chOff x="1882369" y="3816120"/>
            <a:chExt cx="1928939" cy="714909"/>
          </a:xfrm>
          <a:solidFill>
            <a:srgbClr val="000000"/>
          </a:solidFill>
        </p:grpSpPr>
        <p:sp>
          <p:nvSpPr>
            <p:cNvPr id="1312" name="フリーフォーム 1311">
              <a:extLst>
                <a:ext uri="{FF2B5EF4-FFF2-40B4-BE49-F238E27FC236}">
                  <a16:creationId xmlns:a16="http://schemas.microsoft.com/office/drawing/2014/main" id="{D2B4E324-FDB7-80E4-CD0E-7637621A932E}"/>
                </a:ext>
              </a:extLst>
            </p:cNvPr>
            <p:cNvSpPr/>
            <p:nvPr/>
          </p:nvSpPr>
          <p:spPr>
            <a:xfrm>
              <a:off x="3742557" y="3816120"/>
              <a:ext cx="68751" cy="68667"/>
            </a:xfrm>
            <a:custGeom>
              <a:avLst/>
              <a:gdLst>
                <a:gd name="connsiteX0" fmla="*/ 68751 w 68751"/>
                <a:gd name="connsiteY0" fmla="*/ 34334 h 68667"/>
                <a:gd name="connsiteX1" fmla="*/ 34375 w 68751"/>
                <a:gd name="connsiteY1" fmla="*/ 68668 h 68667"/>
                <a:gd name="connsiteX2" fmla="*/ 0 w 68751"/>
                <a:gd name="connsiteY2" fmla="*/ 34334 h 68667"/>
                <a:gd name="connsiteX3" fmla="*/ 34375 w 68751"/>
                <a:gd name="connsiteY3" fmla="*/ 0 h 68667"/>
                <a:gd name="connsiteX4" fmla="*/ 68751 w 68751"/>
                <a:gd name="connsiteY4" fmla="*/ 34334 h 6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51" h="68667">
                  <a:moveTo>
                    <a:pt x="68751" y="34334"/>
                  </a:moveTo>
                  <a:cubicBezTo>
                    <a:pt x="68751" y="53296"/>
                    <a:pt x="53361" y="68668"/>
                    <a:pt x="34375" y="68668"/>
                  </a:cubicBezTo>
                  <a:cubicBezTo>
                    <a:pt x="15390" y="68668"/>
                    <a:pt x="0" y="53296"/>
                    <a:pt x="0" y="34334"/>
                  </a:cubicBezTo>
                  <a:cubicBezTo>
                    <a:pt x="0" y="15372"/>
                    <a:pt x="15390" y="0"/>
                    <a:pt x="34375" y="0"/>
                  </a:cubicBezTo>
                  <a:cubicBezTo>
                    <a:pt x="53361" y="0"/>
                    <a:pt x="68751" y="15372"/>
                    <a:pt x="68751" y="343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13" name="フリーフォーム 1312">
              <a:extLst>
                <a:ext uri="{FF2B5EF4-FFF2-40B4-BE49-F238E27FC236}">
                  <a16:creationId xmlns:a16="http://schemas.microsoft.com/office/drawing/2014/main" id="{541D15EE-1132-B4F0-F11C-CBADCAEF7422}"/>
                </a:ext>
              </a:extLst>
            </p:cNvPr>
            <p:cNvSpPr/>
            <p:nvPr/>
          </p:nvSpPr>
          <p:spPr>
            <a:xfrm>
              <a:off x="3095521" y="4462366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89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14" name="フリーフォーム 1313">
              <a:extLst>
                <a:ext uri="{FF2B5EF4-FFF2-40B4-BE49-F238E27FC236}">
                  <a16:creationId xmlns:a16="http://schemas.microsoft.com/office/drawing/2014/main" id="{5F23CFA9-336D-C9EC-2652-FAE3AF945BD7}"/>
                </a:ext>
              </a:extLst>
            </p:cNvPr>
            <p:cNvSpPr/>
            <p:nvPr/>
          </p:nvSpPr>
          <p:spPr>
            <a:xfrm>
              <a:off x="3742559" y="4220023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15" name="フリーフォーム 1314">
              <a:extLst>
                <a:ext uri="{FF2B5EF4-FFF2-40B4-BE49-F238E27FC236}">
                  <a16:creationId xmlns:a16="http://schemas.microsoft.com/office/drawing/2014/main" id="{841F9E73-388C-5E0D-89AE-63C402F7B20E}"/>
                </a:ext>
              </a:extLst>
            </p:cNvPr>
            <p:cNvSpPr/>
            <p:nvPr/>
          </p:nvSpPr>
          <p:spPr>
            <a:xfrm>
              <a:off x="1882369" y="4462366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16" name="フリーフォーム 1315">
              <a:extLst>
                <a:ext uri="{FF2B5EF4-FFF2-40B4-BE49-F238E27FC236}">
                  <a16:creationId xmlns:a16="http://schemas.microsoft.com/office/drawing/2014/main" id="{FD3BCC37-40D5-33B5-11ED-BC0992ACC8FF}"/>
                </a:ext>
              </a:extLst>
            </p:cNvPr>
            <p:cNvSpPr/>
            <p:nvPr/>
          </p:nvSpPr>
          <p:spPr>
            <a:xfrm>
              <a:off x="1882369" y="4058462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17" name="フリーフォーム 1316">
              <a:extLst>
                <a:ext uri="{FF2B5EF4-FFF2-40B4-BE49-F238E27FC236}">
                  <a16:creationId xmlns:a16="http://schemas.microsoft.com/office/drawing/2014/main" id="{A5784A85-618A-072D-F174-26B624E3BB2B}"/>
                </a:ext>
              </a:extLst>
            </p:cNvPr>
            <p:cNvSpPr/>
            <p:nvPr/>
          </p:nvSpPr>
          <p:spPr>
            <a:xfrm>
              <a:off x="2529426" y="3816122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90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18" name="フリーフォーム 1317">
              <a:extLst>
                <a:ext uri="{FF2B5EF4-FFF2-40B4-BE49-F238E27FC236}">
                  <a16:creationId xmlns:a16="http://schemas.microsoft.com/office/drawing/2014/main" id="{6EC85DAF-5CF1-B5E1-CE60-82D997F91E45}"/>
                </a:ext>
              </a:extLst>
            </p:cNvPr>
            <p:cNvSpPr/>
            <p:nvPr/>
          </p:nvSpPr>
          <p:spPr>
            <a:xfrm>
              <a:off x="3095521" y="4058463"/>
              <a:ext cx="68747" cy="68663"/>
            </a:xfrm>
            <a:custGeom>
              <a:avLst/>
              <a:gdLst>
                <a:gd name="connsiteX0" fmla="*/ 68747 w 68747"/>
                <a:gd name="connsiteY0" fmla="*/ 34332 h 68663"/>
                <a:gd name="connsiteX1" fmla="*/ 34374 w 68747"/>
                <a:gd name="connsiteY1" fmla="*/ 68663 h 68663"/>
                <a:gd name="connsiteX2" fmla="*/ 0 w 68747"/>
                <a:gd name="connsiteY2" fmla="*/ 34332 h 68663"/>
                <a:gd name="connsiteX3" fmla="*/ 34374 w 68747"/>
                <a:gd name="connsiteY3" fmla="*/ 0 h 68663"/>
                <a:gd name="connsiteX4" fmla="*/ 68747 w 68747"/>
                <a:gd name="connsiteY4" fmla="*/ 34332 h 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47" h="68663">
                  <a:moveTo>
                    <a:pt x="68747" y="34332"/>
                  </a:moveTo>
                  <a:cubicBezTo>
                    <a:pt x="68747" y="53293"/>
                    <a:pt x="53358" y="68663"/>
                    <a:pt x="34374" y="68663"/>
                  </a:cubicBezTo>
                  <a:cubicBezTo>
                    <a:pt x="15390" y="68663"/>
                    <a:pt x="0" y="53293"/>
                    <a:pt x="0" y="34332"/>
                  </a:cubicBezTo>
                  <a:cubicBezTo>
                    <a:pt x="0" y="15371"/>
                    <a:pt x="15389" y="0"/>
                    <a:pt x="34374" y="0"/>
                  </a:cubicBezTo>
                  <a:cubicBezTo>
                    <a:pt x="53358" y="0"/>
                    <a:pt x="68747" y="15371"/>
                    <a:pt x="68747" y="343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347" name="グラフィックス 226">
            <a:extLst>
              <a:ext uri="{FF2B5EF4-FFF2-40B4-BE49-F238E27FC236}">
                <a16:creationId xmlns:a16="http://schemas.microsoft.com/office/drawing/2014/main" id="{78084168-850E-D898-51B0-2123D83D1CEC}"/>
              </a:ext>
            </a:extLst>
          </p:cNvPr>
          <p:cNvGrpSpPr/>
          <p:nvPr/>
        </p:nvGrpSpPr>
        <p:grpSpPr>
          <a:xfrm>
            <a:off x="6478752" y="3237701"/>
            <a:ext cx="1428405" cy="2142929"/>
            <a:chOff x="5736265" y="3433858"/>
            <a:chExt cx="1428405" cy="2142929"/>
          </a:xfrm>
          <a:solidFill>
            <a:srgbClr val="FFFFFF"/>
          </a:solidFill>
        </p:grpSpPr>
        <p:sp>
          <p:nvSpPr>
            <p:cNvPr id="1348" name="フリーフォーム 1347">
              <a:extLst>
                <a:ext uri="{FF2B5EF4-FFF2-40B4-BE49-F238E27FC236}">
                  <a16:creationId xmlns:a16="http://schemas.microsoft.com/office/drawing/2014/main" id="{A88F2BFD-70D1-3AD4-7659-2B0F65D3D883}"/>
                </a:ext>
              </a:extLst>
            </p:cNvPr>
            <p:cNvSpPr/>
            <p:nvPr/>
          </p:nvSpPr>
          <p:spPr>
            <a:xfrm>
              <a:off x="5736708" y="3791012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49" name="フリーフォーム 1348">
              <a:extLst>
                <a:ext uri="{FF2B5EF4-FFF2-40B4-BE49-F238E27FC236}">
                  <a16:creationId xmlns:a16="http://schemas.microsoft.com/office/drawing/2014/main" id="{AB6816F2-4F3B-A2E9-92C4-FFD43772ED2E}"/>
                </a:ext>
              </a:extLst>
            </p:cNvPr>
            <p:cNvSpPr/>
            <p:nvPr/>
          </p:nvSpPr>
          <p:spPr>
            <a:xfrm>
              <a:off x="6093514" y="3791012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0" name="フリーフォーム 1349">
              <a:extLst>
                <a:ext uri="{FF2B5EF4-FFF2-40B4-BE49-F238E27FC236}">
                  <a16:creationId xmlns:a16="http://schemas.microsoft.com/office/drawing/2014/main" id="{1C30E0B3-0CB2-89EF-794C-8020C140CC87}"/>
                </a:ext>
              </a:extLst>
            </p:cNvPr>
            <p:cNvSpPr/>
            <p:nvPr/>
          </p:nvSpPr>
          <p:spPr>
            <a:xfrm>
              <a:off x="6450616" y="3791012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1" name="フリーフォーム 1350">
              <a:extLst>
                <a:ext uri="{FF2B5EF4-FFF2-40B4-BE49-F238E27FC236}">
                  <a16:creationId xmlns:a16="http://schemas.microsoft.com/office/drawing/2014/main" id="{A083DAE2-8AC1-E54F-5D4D-56AFEF8B3989}"/>
                </a:ext>
              </a:extLst>
            </p:cNvPr>
            <p:cNvSpPr/>
            <p:nvPr/>
          </p:nvSpPr>
          <p:spPr>
            <a:xfrm>
              <a:off x="6807568" y="4504240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2" name="フリーフォーム 1351">
              <a:extLst>
                <a:ext uri="{FF2B5EF4-FFF2-40B4-BE49-F238E27FC236}">
                  <a16:creationId xmlns:a16="http://schemas.microsoft.com/office/drawing/2014/main" id="{A1AC27D0-840A-8E5E-EDDF-0747FD1A1C91}"/>
                </a:ext>
              </a:extLst>
            </p:cNvPr>
            <p:cNvSpPr/>
            <p:nvPr/>
          </p:nvSpPr>
          <p:spPr>
            <a:xfrm>
              <a:off x="6807568" y="4861394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3" name="フリーフォーム 1352">
              <a:extLst>
                <a:ext uri="{FF2B5EF4-FFF2-40B4-BE49-F238E27FC236}">
                  <a16:creationId xmlns:a16="http://schemas.microsoft.com/office/drawing/2014/main" id="{5C0A360B-3756-7B16-992B-5EE474D1B3D4}"/>
                </a:ext>
              </a:extLst>
            </p:cNvPr>
            <p:cNvSpPr/>
            <p:nvPr/>
          </p:nvSpPr>
          <p:spPr>
            <a:xfrm>
              <a:off x="5736412" y="5219633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4" name="フリーフォーム 1353">
              <a:extLst>
                <a:ext uri="{FF2B5EF4-FFF2-40B4-BE49-F238E27FC236}">
                  <a16:creationId xmlns:a16="http://schemas.microsoft.com/office/drawing/2014/main" id="{AAC23338-C1B7-2CF8-39AD-C09ABD25691F}"/>
                </a:ext>
              </a:extLst>
            </p:cNvPr>
            <p:cNvSpPr/>
            <p:nvPr/>
          </p:nvSpPr>
          <p:spPr>
            <a:xfrm>
              <a:off x="6093217" y="5219633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5" name="フリーフォーム 1354">
              <a:extLst>
                <a:ext uri="{FF2B5EF4-FFF2-40B4-BE49-F238E27FC236}">
                  <a16:creationId xmlns:a16="http://schemas.microsoft.com/office/drawing/2014/main" id="{C4E69B2F-2B88-8DC8-0EA1-44065FC4CB1D}"/>
                </a:ext>
              </a:extLst>
            </p:cNvPr>
            <p:cNvSpPr/>
            <p:nvPr/>
          </p:nvSpPr>
          <p:spPr>
            <a:xfrm>
              <a:off x="6450324" y="5219633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6" name="フリーフォーム 1355">
              <a:extLst>
                <a:ext uri="{FF2B5EF4-FFF2-40B4-BE49-F238E27FC236}">
                  <a16:creationId xmlns:a16="http://schemas.microsoft.com/office/drawing/2014/main" id="{239ABDCD-18D9-1895-6E76-213A5DD98180}"/>
                </a:ext>
              </a:extLst>
            </p:cNvPr>
            <p:cNvSpPr/>
            <p:nvPr/>
          </p:nvSpPr>
          <p:spPr>
            <a:xfrm>
              <a:off x="5736265" y="3433858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7" name="フリーフォーム 1356">
              <a:extLst>
                <a:ext uri="{FF2B5EF4-FFF2-40B4-BE49-F238E27FC236}">
                  <a16:creationId xmlns:a16="http://schemas.microsoft.com/office/drawing/2014/main" id="{E2F5EA78-5DC3-6C07-99B9-C8A59E0C55A0}"/>
                </a:ext>
              </a:extLst>
            </p:cNvPr>
            <p:cNvSpPr/>
            <p:nvPr/>
          </p:nvSpPr>
          <p:spPr>
            <a:xfrm>
              <a:off x="6093072" y="3433858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  <p:sp>
          <p:nvSpPr>
            <p:cNvPr id="1358" name="フリーフォーム 1357">
              <a:extLst>
                <a:ext uri="{FF2B5EF4-FFF2-40B4-BE49-F238E27FC236}">
                  <a16:creationId xmlns:a16="http://schemas.microsoft.com/office/drawing/2014/main" id="{B41458CA-B8DF-7BE2-F1AA-2ADF1D067E8D}"/>
                </a:ext>
              </a:extLst>
            </p:cNvPr>
            <p:cNvSpPr/>
            <p:nvPr/>
          </p:nvSpPr>
          <p:spPr>
            <a:xfrm>
              <a:off x="6450174" y="3433858"/>
              <a:ext cx="357102" cy="357154"/>
            </a:xfrm>
            <a:custGeom>
              <a:avLst/>
              <a:gdLst>
                <a:gd name="connsiteX0" fmla="*/ 0 w 357102"/>
                <a:gd name="connsiteY0" fmla="*/ 0 h 357154"/>
                <a:gd name="connsiteX1" fmla="*/ 357102 w 357102"/>
                <a:gd name="connsiteY1" fmla="*/ 0 h 357154"/>
                <a:gd name="connsiteX2" fmla="*/ 357102 w 357102"/>
                <a:gd name="connsiteY2" fmla="*/ 357154 h 357154"/>
                <a:gd name="connsiteX3" fmla="*/ 0 w 357102"/>
                <a:gd name="connsiteY3" fmla="*/ 357154 h 35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02" h="357154">
                  <a:moveTo>
                    <a:pt x="0" y="0"/>
                  </a:moveTo>
                  <a:lnTo>
                    <a:pt x="357102" y="0"/>
                  </a:lnTo>
                  <a:lnTo>
                    <a:pt x="357102" y="357154"/>
                  </a:lnTo>
                  <a:lnTo>
                    <a:pt x="0" y="357154"/>
                  </a:lnTo>
                  <a:close/>
                </a:path>
              </a:pathLst>
            </a:custGeom>
            <a:solidFill>
              <a:srgbClr val="FFFFFF"/>
            </a:solidFill>
            <a:ln w="1587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ja-JP" altLang="en-US"/>
            </a:p>
          </p:txBody>
        </p:sp>
      </p:grpSp>
      <p:grpSp>
        <p:nvGrpSpPr>
          <p:cNvPr id="1379" name="グループ化 1378">
            <a:extLst>
              <a:ext uri="{FF2B5EF4-FFF2-40B4-BE49-F238E27FC236}">
                <a16:creationId xmlns:a16="http://schemas.microsoft.com/office/drawing/2014/main" id="{B53E8CDC-17A1-6993-1703-57D4BB9DCDBB}"/>
              </a:ext>
            </a:extLst>
          </p:cNvPr>
          <p:cNvGrpSpPr/>
          <p:nvPr/>
        </p:nvGrpSpPr>
        <p:grpSpPr>
          <a:xfrm>
            <a:off x="5169047" y="3952009"/>
            <a:ext cx="2381157" cy="1071758"/>
            <a:chOff x="4982009" y="3952009"/>
            <a:chExt cx="2381157" cy="1071758"/>
          </a:xfrm>
        </p:grpSpPr>
        <p:sp>
          <p:nvSpPr>
            <p:cNvPr id="867" name="右矢印 866">
              <a:extLst>
                <a:ext uri="{FF2B5EF4-FFF2-40B4-BE49-F238E27FC236}">
                  <a16:creationId xmlns:a16="http://schemas.microsoft.com/office/drawing/2014/main" id="{8C69F46A-7673-B10B-70AA-565365A32F05}"/>
                </a:ext>
              </a:extLst>
            </p:cNvPr>
            <p:cNvSpPr/>
            <p:nvPr/>
          </p:nvSpPr>
          <p:spPr>
            <a:xfrm>
              <a:off x="4982009" y="4280119"/>
              <a:ext cx="480848" cy="323391"/>
            </a:xfrm>
            <a:prstGeom prst="rightArrow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359" name="グループ化 1358">
              <a:extLst>
                <a:ext uri="{FF2B5EF4-FFF2-40B4-BE49-F238E27FC236}">
                  <a16:creationId xmlns:a16="http://schemas.microsoft.com/office/drawing/2014/main" id="{043206D4-05C2-2877-7FC2-0DD5A66D89D8}"/>
                </a:ext>
              </a:extLst>
            </p:cNvPr>
            <p:cNvGrpSpPr/>
            <p:nvPr/>
          </p:nvGrpSpPr>
          <p:grpSpPr>
            <a:xfrm>
              <a:off x="5934759" y="3952009"/>
              <a:ext cx="1428407" cy="1071758"/>
              <a:chOff x="5379310" y="4148166"/>
              <a:chExt cx="1428407" cy="1071758"/>
            </a:xfrm>
          </p:grpSpPr>
          <p:grpSp>
            <p:nvGrpSpPr>
              <p:cNvPr id="1360" name="グラフィックス 226">
                <a:extLst>
                  <a:ext uri="{FF2B5EF4-FFF2-40B4-BE49-F238E27FC236}">
                    <a16:creationId xmlns:a16="http://schemas.microsoft.com/office/drawing/2014/main" id="{1B89DE99-F99B-15CD-99C2-DBE03362D620}"/>
                  </a:ext>
                </a:extLst>
              </p:cNvPr>
              <p:cNvGrpSpPr/>
              <p:nvPr/>
            </p:nvGrpSpPr>
            <p:grpSpPr>
              <a:xfrm>
                <a:off x="5379310" y="4148166"/>
                <a:ext cx="1428407" cy="1071758"/>
                <a:chOff x="5379310" y="4148166"/>
                <a:chExt cx="1428407" cy="1071758"/>
              </a:xfrm>
              <a:solidFill>
                <a:srgbClr val="FFFFFF"/>
              </a:solidFill>
            </p:grpSpPr>
            <p:sp>
              <p:nvSpPr>
                <p:cNvPr id="1369" name="フリーフォーム 1368">
                  <a:extLst>
                    <a:ext uri="{FF2B5EF4-FFF2-40B4-BE49-F238E27FC236}">
                      <a16:creationId xmlns:a16="http://schemas.microsoft.com/office/drawing/2014/main" id="{A5186A4F-581A-A8B0-CD7F-83217806315C}"/>
                    </a:ext>
                  </a:extLst>
                </p:cNvPr>
                <p:cNvSpPr/>
                <p:nvPr/>
              </p:nvSpPr>
              <p:spPr>
                <a:xfrm>
                  <a:off x="5736708" y="4862770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0" name="フリーフォーム 1369">
                  <a:extLst>
                    <a:ext uri="{FF2B5EF4-FFF2-40B4-BE49-F238E27FC236}">
                      <a16:creationId xmlns:a16="http://schemas.microsoft.com/office/drawing/2014/main" id="{F754D4A5-8333-FB52-16AB-CC47FF778D48}"/>
                    </a:ext>
                  </a:extLst>
                </p:cNvPr>
                <p:cNvSpPr/>
                <p:nvPr/>
              </p:nvSpPr>
              <p:spPr>
                <a:xfrm>
                  <a:off x="6093514" y="4862474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1" name="フリーフォーム 1370">
                  <a:extLst>
                    <a:ext uri="{FF2B5EF4-FFF2-40B4-BE49-F238E27FC236}">
                      <a16:creationId xmlns:a16="http://schemas.microsoft.com/office/drawing/2014/main" id="{78D2EF2B-385A-5DBC-4DD5-00BA46D66E26}"/>
                    </a:ext>
                  </a:extLst>
                </p:cNvPr>
                <p:cNvSpPr/>
                <p:nvPr/>
              </p:nvSpPr>
              <p:spPr>
                <a:xfrm>
                  <a:off x="6450616" y="4862474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2" name="フリーフォーム 1371">
                  <a:extLst>
                    <a:ext uri="{FF2B5EF4-FFF2-40B4-BE49-F238E27FC236}">
                      <a16:creationId xmlns:a16="http://schemas.microsoft.com/office/drawing/2014/main" id="{983BF7A2-EC09-A82D-CB74-972E1E3350F6}"/>
                    </a:ext>
                  </a:extLst>
                </p:cNvPr>
                <p:cNvSpPr/>
                <p:nvPr/>
              </p:nvSpPr>
              <p:spPr>
                <a:xfrm>
                  <a:off x="6450616" y="4505320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3" name="フリーフォーム 1372">
                  <a:extLst>
                    <a:ext uri="{FF2B5EF4-FFF2-40B4-BE49-F238E27FC236}">
                      <a16:creationId xmlns:a16="http://schemas.microsoft.com/office/drawing/2014/main" id="{2B4BD8D8-9E3A-237E-B738-2E5A4417AC96}"/>
                    </a:ext>
                  </a:extLst>
                </p:cNvPr>
                <p:cNvSpPr/>
                <p:nvPr/>
              </p:nvSpPr>
              <p:spPr>
                <a:xfrm>
                  <a:off x="6450616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4" name="フリーフォーム 1373">
                  <a:extLst>
                    <a:ext uri="{FF2B5EF4-FFF2-40B4-BE49-F238E27FC236}">
                      <a16:creationId xmlns:a16="http://schemas.microsoft.com/office/drawing/2014/main" id="{A81B5F0A-8EFC-43EF-18E9-DA325CEAC536}"/>
                    </a:ext>
                  </a:extLst>
                </p:cNvPr>
                <p:cNvSpPr/>
                <p:nvPr/>
              </p:nvSpPr>
              <p:spPr>
                <a:xfrm>
                  <a:off x="6093514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5" name="フリーフォーム 1374">
                  <a:extLst>
                    <a:ext uri="{FF2B5EF4-FFF2-40B4-BE49-F238E27FC236}">
                      <a16:creationId xmlns:a16="http://schemas.microsoft.com/office/drawing/2014/main" id="{CC95CB4E-1C12-1CCE-9E8B-D0F6B4CC529E}"/>
                    </a:ext>
                  </a:extLst>
                </p:cNvPr>
                <p:cNvSpPr/>
                <p:nvPr/>
              </p:nvSpPr>
              <p:spPr>
                <a:xfrm>
                  <a:off x="5736412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6" name="フリーフォーム 1375">
                  <a:extLst>
                    <a:ext uri="{FF2B5EF4-FFF2-40B4-BE49-F238E27FC236}">
                      <a16:creationId xmlns:a16="http://schemas.microsoft.com/office/drawing/2014/main" id="{CE373AF5-D26F-8151-7256-F8C9FF022E33}"/>
                    </a:ext>
                  </a:extLst>
                </p:cNvPr>
                <p:cNvSpPr/>
                <p:nvPr/>
              </p:nvSpPr>
              <p:spPr>
                <a:xfrm>
                  <a:off x="5379310" y="4148166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77" name="フリーフォーム 1376">
                  <a:extLst>
                    <a:ext uri="{FF2B5EF4-FFF2-40B4-BE49-F238E27FC236}">
                      <a16:creationId xmlns:a16="http://schemas.microsoft.com/office/drawing/2014/main" id="{B1905EA0-2312-2145-0F6A-C383964DA0A0}"/>
                    </a:ext>
                  </a:extLst>
                </p:cNvPr>
                <p:cNvSpPr/>
                <p:nvPr/>
              </p:nvSpPr>
              <p:spPr>
                <a:xfrm>
                  <a:off x="5379310" y="4505320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361" name="グラフィックス 226">
                <a:extLst>
                  <a:ext uri="{FF2B5EF4-FFF2-40B4-BE49-F238E27FC236}">
                    <a16:creationId xmlns:a16="http://schemas.microsoft.com/office/drawing/2014/main" id="{7D74CD17-9CAA-F7FB-691A-D9FA7741BC50}"/>
                  </a:ext>
                </a:extLst>
              </p:cNvPr>
              <p:cNvGrpSpPr/>
              <p:nvPr/>
            </p:nvGrpSpPr>
            <p:grpSpPr>
              <a:xfrm>
                <a:off x="5379310" y="4862474"/>
                <a:ext cx="357102" cy="357158"/>
                <a:chOff x="5379310" y="4862474"/>
                <a:chExt cx="357102" cy="357158"/>
              </a:xfrm>
              <a:solidFill>
                <a:srgbClr val="B5B5B6"/>
              </a:solidFill>
            </p:grpSpPr>
            <p:sp>
              <p:nvSpPr>
                <p:cNvPr id="1366" name="フリーフォーム 1365">
                  <a:extLst>
                    <a:ext uri="{FF2B5EF4-FFF2-40B4-BE49-F238E27FC236}">
                      <a16:creationId xmlns:a16="http://schemas.microsoft.com/office/drawing/2014/main" id="{C0F4E440-E25C-60E7-A3FB-AA96AB7C43F5}"/>
                    </a:ext>
                  </a:extLst>
                </p:cNvPr>
                <p:cNvSpPr/>
                <p:nvPr/>
              </p:nvSpPr>
              <p:spPr>
                <a:xfrm>
                  <a:off x="5379310" y="4862474"/>
                  <a:ext cx="357102" cy="357154"/>
                </a:xfrm>
                <a:custGeom>
                  <a:avLst/>
                  <a:gdLst>
                    <a:gd name="connsiteX0" fmla="*/ 0 w 357102"/>
                    <a:gd name="connsiteY0" fmla="*/ 0 h 357154"/>
                    <a:gd name="connsiteX1" fmla="*/ 357102 w 357102"/>
                    <a:gd name="connsiteY1" fmla="*/ 0 h 357154"/>
                    <a:gd name="connsiteX2" fmla="*/ 357102 w 357102"/>
                    <a:gd name="connsiteY2" fmla="*/ 357154 h 357154"/>
                    <a:gd name="connsiteX3" fmla="*/ 0 w 357102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7102" h="357154">
                      <a:moveTo>
                        <a:pt x="0" y="0"/>
                      </a:moveTo>
                      <a:lnTo>
                        <a:pt x="357102" y="0"/>
                      </a:lnTo>
                      <a:lnTo>
                        <a:pt x="357102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solidFill>
                  <a:srgbClr val="B5B5B6"/>
                </a:solidFill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7" name="フリーフォーム 1366">
                  <a:extLst>
                    <a:ext uri="{FF2B5EF4-FFF2-40B4-BE49-F238E27FC236}">
                      <a16:creationId xmlns:a16="http://schemas.microsoft.com/office/drawing/2014/main" id="{7D062E6B-B01F-C0E2-F11D-49B2A0C5A65A}"/>
                    </a:ext>
                  </a:extLst>
                </p:cNvPr>
                <p:cNvSpPr/>
                <p:nvPr/>
              </p:nvSpPr>
              <p:spPr>
                <a:xfrm>
                  <a:off x="5379310" y="4862474"/>
                  <a:ext cx="357102" cy="357158"/>
                </a:xfrm>
                <a:custGeom>
                  <a:avLst/>
                  <a:gdLst>
                    <a:gd name="connsiteX0" fmla="*/ 0 w 357102"/>
                    <a:gd name="connsiteY0" fmla="*/ 0 h 357158"/>
                    <a:gd name="connsiteX1" fmla="*/ 357102 w 357102"/>
                    <a:gd name="connsiteY1" fmla="*/ 357159 h 35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02" h="357158">
                      <a:moveTo>
                        <a:pt x="0" y="0"/>
                      </a:moveTo>
                      <a:lnTo>
                        <a:pt x="357102" y="35715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8" name="フリーフォーム 1367">
                  <a:extLst>
                    <a:ext uri="{FF2B5EF4-FFF2-40B4-BE49-F238E27FC236}">
                      <a16:creationId xmlns:a16="http://schemas.microsoft.com/office/drawing/2014/main" id="{1899A1FA-7687-3A74-8B50-70C7893A8E6F}"/>
                    </a:ext>
                  </a:extLst>
                </p:cNvPr>
                <p:cNvSpPr/>
                <p:nvPr/>
              </p:nvSpPr>
              <p:spPr>
                <a:xfrm>
                  <a:off x="5379310" y="4862474"/>
                  <a:ext cx="357102" cy="357158"/>
                </a:xfrm>
                <a:custGeom>
                  <a:avLst/>
                  <a:gdLst>
                    <a:gd name="connsiteX0" fmla="*/ 357102 w 357102"/>
                    <a:gd name="connsiteY0" fmla="*/ 0 h 357158"/>
                    <a:gd name="connsiteX1" fmla="*/ 0 w 357102"/>
                    <a:gd name="connsiteY1" fmla="*/ 357159 h 357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02" h="357158">
                      <a:moveTo>
                        <a:pt x="357102" y="0"/>
                      </a:moveTo>
                      <a:lnTo>
                        <a:pt x="0" y="357159"/>
                      </a:lnTo>
                    </a:path>
                  </a:pathLst>
                </a:custGeom>
                <a:ln w="15875" cap="flat">
                  <a:solidFill>
                    <a:srgbClr val="0000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362" name="グラフィックス 226">
                <a:extLst>
                  <a:ext uri="{FF2B5EF4-FFF2-40B4-BE49-F238E27FC236}">
                    <a16:creationId xmlns:a16="http://schemas.microsoft.com/office/drawing/2014/main" id="{99F00093-EFB1-6202-14BE-97A51080B0BC}"/>
                  </a:ext>
                </a:extLst>
              </p:cNvPr>
              <p:cNvGrpSpPr/>
              <p:nvPr/>
            </p:nvGrpSpPr>
            <p:grpSpPr>
              <a:xfrm>
                <a:off x="5379310" y="4148166"/>
                <a:ext cx="1428407" cy="1071758"/>
                <a:chOff x="5379310" y="4148166"/>
                <a:chExt cx="1428407" cy="1071758"/>
              </a:xfrm>
              <a:noFill/>
            </p:grpSpPr>
            <p:sp>
              <p:nvSpPr>
                <p:cNvPr id="1363" name="フリーフォーム 1362">
                  <a:extLst>
                    <a:ext uri="{FF2B5EF4-FFF2-40B4-BE49-F238E27FC236}">
                      <a16:creationId xmlns:a16="http://schemas.microsoft.com/office/drawing/2014/main" id="{27D58947-B193-0E07-0F29-804C7B2C44A5}"/>
                    </a:ext>
                  </a:extLst>
                </p:cNvPr>
                <p:cNvSpPr/>
                <p:nvPr/>
              </p:nvSpPr>
              <p:spPr>
                <a:xfrm>
                  <a:off x="5379310" y="4148166"/>
                  <a:ext cx="1428407" cy="1071461"/>
                </a:xfrm>
                <a:custGeom>
                  <a:avLst/>
                  <a:gdLst>
                    <a:gd name="connsiteX0" fmla="*/ 0 w 1428407"/>
                    <a:gd name="connsiteY0" fmla="*/ 0 h 1071461"/>
                    <a:gd name="connsiteX1" fmla="*/ 1428408 w 1428407"/>
                    <a:gd name="connsiteY1" fmla="*/ 0 h 1071461"/>
                    <a:gd name="connsiteX2" fmla="*/ 1428408 w 1428407"/>
                    <a:gd name="connsiteY2" fmla="*/ 1071462 h 1071461"/>
                    <a:gd name="connsiteX3" fmla="*/ 0 w 1428407"/>
                    <a:gd name="connsiteY3" fmla="*/ 1071462 h 1071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28407" h="1071461">
                      <a:moveTo>
                        <a:pt x="0" y="0"/>
                      </a:moveTo>
                      <a:lnTo>
                        <a:pt x="1428408" y="0"/>
                      </a:lnTo>
                      <a:lnTo>
                        <a:pt x="1428408" y="1071462"/>
                      </a:lnTo>
                      <a:lnTo>
                        <a:pt x="0" y="1071462"/>
                      </a:lnTo>
                      <a:close/>
                    </a:path>
                  </a:pathLst>
                </a:custGeom>
                <a:noFill/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4" name="フリーフォーム 1363">
                  <a:extLst>
                    <a:ext uri="{FF2B5EF4-FFF2-40B4-BE49-F238E27FC236}">
                      <a16:creationId xmlns:a16="http://schemas.microsoft.com/office/drawing/2014/main" id="{F2D73558-0CE8-5A90-BA2E-128406244565}"/>
                    </a:ext>
                  </a:extLst>
                </p:cNvPr>
                <p:cNvSpPr/>
                <p:nvPr/>
              </p:nvSpPr>
              <p:spPr>
                <a:xfrm>
                  <a:off x="5736412" y="4505320"/>
                  <a:ext cx="714203" cy="357154"/>
                </a:xfrm>
                <a:custGeom>
                  <a:avLst/>
                  <a:gdLst>
                    <a:gd name="connsiteX0" fmla="*/ 0 w 714203"/>
                    <a:gd name="connsiteY0" fmla="*/ 0 h 357154"/>
                    <a:gd name="connsiteX1" fmla="*/ 714204 w 714203"/>
                    <a:gd name="connsiteY1" fmla="*/ 0 h 357154"/>
                    <a:gd name="connsiteX2" fmla="*/ 714204 w 714203"/>
                    <a:gd name="connsiteY2" fmla="*/ 357154 h 357154"/>
                    <a:gd name="connsiteX3" fmla="*/ 0 w 714203"/>
                    <a:gd name="connsiteY3" fmla="*/ 357154 h 35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14203" h="357154">
                      <a:moveTo>
                        <a:pt x="0" y="0"/>
                      </a:moveTo>
                      <a:lnTo>
                        <a:pt x="714204" y="0"/>
                      </a:lnTo>
                      <a:lnTo>
                        <a:pt x="714204" y="357154"/>
                      </a:lnTo>
                      <a:lnTo>
                        <a:pt x="0" y="357154"/>
                      </a:lnTo>
                      <a:close/>
                    </a:path>
                  </a:pathLst>
                </a:custGeom>
                <a:noFill/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  <p:sp>
              <p:nvSpPr>
                <p:cNvPr id="1365" name="フリーフォーム 1364">
                  <a:extLst>
                    <a:ext uri="{FF2B5EF4-FFF2-40B4-BE49-F238E27FC236}">
                      <a16:creationId xmlns:a16="http://schemas.microsoft.com/office/drawing/2014/main" id="{6F782641-06A7-527C-91B8-427AE6117EBC}"/>
                    </a:ext>
                  </a:extLst>
                </p:cNvPr>
                <p:cNvSpPr/>
                <p:nvPr/>
              </p:nvSpPr>
              <p:spPr>
                <a:xfrm>
                  <a:off x="5736708" y="4862770"/>
                  <a:ext cx="4857" cy="357153"/>
                </a:xfrm>
                <a:custGeom>
                  <a:avLst/>
                  <a:gdLst>
                    <a:gd name="connsiteX0" fmla="*/ 0 w 4857"/>
                    <a:gd name="connsiteY0" fmla="*/ 357154 h 357153"/>
                    <a:gd name="connsiteX1" fmla="*/ 0 w 4857"/>
                    <a:gd name="connsiteY1" fmla="*/ 0 h 357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857" h="357153">
                      <a:moveTo>
                        <a:pt x="0" y="357154"/>
                      </a:moveTo>
                      <a:lnTo>
                        <a:pt x="0" y="0"/>
                      </a:lnTo>
                    </a:path>
                  </a:pathLst>
                </a:custGeom>
                <a:ln w="38100" cap="flat">
                  <a:solidFill>
                    <a:srgbClr val="E6001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ja-JP" altLang="en-US"/>
                </a:p>
              </p:txBody>
            </p:sp>
          </p:grpSp>
        </p:grpSp>
      </p:grpSp>
      <p:sp>
        <p:nvSpPr>
          <p:cNvPr id="1380" name="雲形吹き出し 1379">
            <a:extLst>
              <a:ext uri="{FF2B5EF4-FFF2-40B4-BE49-F238E27FC236}">
                <a16:creationId xmlns:a16="http://schemas.microsoft.com/office/drawing/2014/main" id="{699233A7-9514-F556-F98A-3DCAD196C8C4}"/>
              </a:ext>
            </a:extLst>
          </p:cNvPr>
          <p:cNvSpPr/>
          <p:nvPr/>
        </p:nvSpPr>
        <p:spPr>
          <a:xfrm>
            <a:off x="4065031" y="5599561"/>
            <a:ext cx="2363679" cy="651582"/>
          </a:xfrm>
          <a:prstGeom prst="cloudCallout">
            <a:avLst>
              <a:gd name="adj1" fmla="val -32997"/>
              <a:gd name="adj2" fmla="val -63005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0" rIns="0" rtlCol="0" anchor="ctr"/>
          <a:lstStyle/>
          <a:p>
            <a:pPr algn="ctr"/>
            <a:r>
              <a:rPr kumimoji="1" lang="ja-JP" altLang="en-US" sz="1200">
                <a:solidFill>
                  <a:schemeClr val="tx1"/>
                </a:solidFill>
                <a:latin typeface="Hiragino Kaku Gothic Pro W3" panose="020B0300000000000000" pitchFamily="34" charset="-128"/>
                <a:ea typeface="Hiragino Kaku Gothic Pro W3" panose="020B0300000000000000" pitchFamily="34" charset="-128"/>
              </a:rPr>
              <a:t>いくつ繋げても重なる</a:t>
            </a:r>
          </a:p>
        </p:txBody>
      </p:sp>
    </p:spTree>
    <p:extLst>
      <p:ext uri="{BB962C8B-B14F-4D97-AF65-F5344CB8AC3E}">
        <p14:creationId xmlns:p14="http://schemas.microsoft.com/office/powerpoint/2010/main" val="2286276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80" grpId="0" animBg="1"/>
    </p:bldLst>
  </p:timing>
</p:sld>
</file>

<file path=ppt/theme/theme1.xml><?xml version="1.0" encoding="utf-8"?>
<a:theme xmlns:a="http://schemas.openxmlformats.org/drawingml/2006/main" name="デザインの設定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emp" id="{229DF0DA-F605-9C4B-86D4-2B0C1AE0BAE1}" vid="{8A7CC5BB-E127-E244-A092-6AB013A40B06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デザインの設定</Template>
  <TotalTime>28525</TotalTime>
  <Words>3744</Words>
  <Application>Microsoft Macintosh PowerPoint</Application>
  <PresentationFormat>画面に合わせる (4:3)</PresentationFormat>
  <Paragraphs>746</Paragraphs>
  <Slides>28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6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28</vt:i4>
      </vt:variant>
    </vt:vector>
  </HeadingPairs>
  <TitlesOfParts>
    <vt:vector size="35" baseType="lpstr">
      <vt:lpstr>Hiragino Kaku Gothic Pro W3</vt:lpstr>
      <vt:lpstr>Hiragino Kaku Gothic Pro W6</vt:lpstr>
      <vt:lpstr>游ゴシック</vt:lpstr>
      <vt:lpstr>Arial</vt:lpstr>
      <vt:lpstr>Cambria Math</vt:lpstr>
      <vt:lpstr>Wingdings</vt:lpstr>
      <vt:lpstr>デザインの設定</vt:lpstr>
      <vt:lpstr>直方体の格子展開図における重なり</vt:lpstr>
      <vt:lpstr>直方体における格子展開図とは？</vt:lpstr>
      <vt:lpstr>直方体における格子展開図とは？</vt:lpstr>
      <vt:lpstr>格子立方体の1辺の長さの決め方</vt:lpstr>
      <vt:lpstr>格子直方体の3辺の長さの決め方</vt:lpstr>
      <vt:lpstr>重なりを持つ格子展開図</vt:lpstr>
      <vt:lpstr>格子直方体における重なりの先行研究と主結果</vt:lpstr>
      <vt:lpstr>格子直方体における重なりの先行研究と主結果</vt:lpstr>
      <vt:lpstr>格子直方体 x×y×z (z≥3) における重なり</vt:lpstr>
      <vt:lpstr>格子直方体 x×y×z (z≥3) における重なり</vt:lpstr>
      <vt:lpstr>格子直方体における重なりの先行研究と主結果</vt:lpstr>
      <vt:lpstr>格子直方体 x√2×y√2×z√2 (z≥2)  における重なり</vt:lpstr>
      <vt:lpstr>格子直方体における重なりの先行研究と主結果</vt:lpstr>
      <vt:lpstr>格子直方体 xL^′×yL^′×zL^′  (L^′≥√5)  における重なり</vt:lpstr>
      <vt:lpstr>格子直方体における重なりの先行研究と主結果</vt:lpstr>
      <vt:lpstr>重なりを持つ展開図の探索</vt:lpstr>
      <vt:lpstr>なぜ回転展開が早いのか？</vt:lpstr>
      <vt:lpstr>回転展開の格子直方体への適用</vt:lpstr>
      <vt:lpstr>回転展開の格子立方体への適用</vt:lpstr>
      <vt:lpstr>回転展開の格子立方体への適用</vt:lpstr>
      <vt:lpstr>格子直方体 √2×√2×√2,  x×y×z (z=2)  における重なり</vt:lpstr>
      <vt:lpstr>格子直方体における重なりの先行研究と主結果</vt:lpstr>
      <vt:lpstr>√2×√2×2√2  の格子直方体における重なり方の確認</vt:lpstr>
      <vt:lpstr>√2×√2×2√2  の格子直方体における重なり方の確認</vt:lpstr>
      <vt:lpstr>√2×√2×2√2  の格子直方体における重なり方の確認</vt:lpstr>
      <vt:lpstr>√2×√2×2√2  の格子直方体における重なり方の確認</vt:lpstr>
      <vt:lpstr>【補足】格子直方体 xL^′×yL^′×zL^′  (L^′≥√13)  における重なり</vt:lpstr>
      <vt:lpstr>【補足】格子直方体 xL^′×yL^′×zL^′  (L^′≥√13)  における重なり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SHIOTA Takumi</dc:creator>
  <cp:lastModifiedBy>SHIOTA Takumi</cp:lastModifiedBy>
  <cp:revision>1467</cp:revision>
  <dcterms:created xsi:type="dcterms:W3CDTF">2022-10-13T09:29:36Z</dcterms:created>
  <dcterms:modified xsi:type="dcterms:W3CDTF">2023-01-30T15:28:11Z</dcterms:modified>
</cp:coreProperties>
</file>